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9"/>
  </p:notesMasterIdLst>
  <p:sldIdLst>
    <p:sldId id="257" r:id="rId2"/>
    <p:sldId id="277" r:id="rId3"/>
    <p:sldId id="349" r:id="rId4"/>
    <p:sldId id="289" r:id="rId5"/>
    <p:sldId id="290" r:id="rId6"/>
    <p:sldId id="291" r:id="rId7"/>
    <p:sldId id="292" r:id="rId8"/>
    <p:sldId id="293" r:id="rId9"/>
    <p:sldId id="297" r:id="rId10"/>
    <p:sldId id="314" r:id="rId11"/>
    <p:sldId id="315" r:id="rId12"/>
    <p:sldId id="317" r:id="rId13"/>
    <p:sldId id="295" r:id="rId14"/>
    <p:sldId id="296" r:id="rId15"/>
    <p:sldId id="298" r:id="rId16"/>
    <p:sldId id="324" r:id="rId17"/>
    <p:sldId id="325" r:id="rId18"/>
    <p:sldId id="326" r:id="rId19"/>
    <p:sldId id="320" r:id="rId20"/>
    <p:sldId id="319" r:id="rId21"/>
    <p:sldId id="313" r:id="rId22"/>
    <p:sldId id="329" r:id="rId23"/>
    <p:sldId id="330" r:id="rId24"/>
    <p:sldId id="331" r:id="rId25"/>
    <p:sldId id="332" r:id="rId26"/>
    <p:sldId id="334" r:id="rId27"/>
    <p:sldId id="335" r:id="rId28"/>
    <p:sldId id="336" r:id="rId29"/>
    <p:sldId id="338" r:id="rId30"/>
    <p:sldId id="339" r:id="rId31"/>
    <p:sldId id="340" r:id="rId32"/>
    <p:sldId id="342" r:id="rId33"/>
    <p:sldId id="344" r:id="rId34"/>
    <p:sldId id="345" r:id="rId35"/>
    <p:sldId id="346" r:id="rId36"/>
    <p:sldId id="347" r:id="rId37"/>
    <p:sldId id="348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80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نمط ذو سمات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585" autoAdjust="0"/>
    <p:restoredTop sz="92712" autoAdjust="0"/>
  </p:normalViewPr>
  <p:slideViewPr>
    <p:cSldViewPr>
      <p:cViewPr>
        <p:scale>
          <a:sx n="71" d="100"/>
          <a:sy n="71" d="100"/>
        </p:scale>
        <p:origin x="-58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72EC25-B1C0-42EF-A109-80E661AD780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8C08C3CD-D4B8-4774-86E0-1A4D967EBE28}">
      <dgm:prSet phldrT="[نص]" custT="1"/>
      <dgm:spPr/>
      <dgm:t>
        <a:bodyPr/>
        <a:lstStyle/>
        <a:p>
          <a:pPr rtl="1"/>
          <a:r>
            <a:rPr lang="en-US" sz="2800" dirty="0" smtClean="0">
              <a:latin typeface="Modern No. 20" pitchFamily="18" charset="0"/>
            </a:rPr>
            <a:t>Types of </a:t>
          </a:r>
          <a:r>
            <a:rPr lang="en-US" sz="2800" dirty="0" err="1" smtClean="0">
              <a:latin typeface="Modern No. 20" pitchFamily="18" charset="0"/>
            </a:rPr>
            <a:t>Progestogens</a:t>
          </a:r>
          <a:endParaRPr lang="ar-SA" sz="2800" dirty="0">
            <a:latin typeface="Modern No. 20" pitchFamily="18" charset="0"/>
          </a:endParaRPr>
        </a:p>
      </dgm:t>
    </dgm:pt>
    <dgm:pt modelId="{313B4FE6-107F-4D8A-AADF-75528C17A85C}" type="parTrans" cxnId="{6CE4B533-6019-4473-8A7C-34BA2E2F0D55}">
      <dgm:prSet/>
      <dgm:spPr/>
      <dgm:t>
        <a:bodyPr/>
        <a:lstStyle/>
        <a:p>
          <a:pPr rtl="1"/>
          <a:endParaRPr lang="ar-SA">
            <a:latin typeface="Modern No. 20" pitchFamily="18" charset="0"/>
          </a:endParaRPr>
        </a:p>
      </dgm:t>
    </dgm:pt>
    <dgm:pt modelId="{7447C5F6-4B94-43CE-9DB3-C7A0ABAC0198}" type="sibTrans" cxnId="{6CE4B533-6019-4473-8A7C-34BA2E2F0D55}">
      <dgm:prSet/>
      <dgm:spPr/>
      <dgm:t>
        <a:bodyPr/>
        <a:lstStyle/>
        <a:p>
          <a:pPr rtl="1"/>
          <a:endParaRPr lang="ar-SA">
            <a:latin typeface="Modern No. 20" pitchFamily="18" charset="0"/>
          </a:endParaRPr>
        </a:p>
      </dgm:t>
    </dgm:pt>
    <dgm:pt modelId="{0AA45D5F-09B5-4BD0-85C0-F2F1FEA5F205}">
      <dgm:prSet phldrT="[نص]" custT="1"/>
      <dgm:spPr/>
      <dgm:t>
        <a:bodyPr/>
        <a:lstStyle/>
        <a:p>
          <a:pPr rtl="1"/>
          <a:r>
            <a:rPr lang="en-US" sz="1400" dirty="0" smtClean="0">
              <a:latin typeface="Modern No. 20" pitchFamily="18" charset="0"/>
            </a:rPr>
            <a:t>Progesterone (IM) ineffective orally</a:t>
          </a:r>
          <a:endParaRPr lang="ar-SA" sz="1400" dirty="0">
            <a:latin typeface="Modern No. 20" pitchFamily="18" charset="0"/>
          </a:endParaRPr>
        </a:p>
      </dgm:t>
    </dgm:pt>
    <dgm:pt modelId="{CA1A2C2E-5447-4104-A2DF-CC8CA531F437}" type="parTrans" cxnId="{75A40F10-8A4D-4436-888A-7DF3C0384A26}">
      <dgm:prSet/>
      <dgm:spPr/>
      <dgm:t>
        <a:bodyPr/>
        <a:lstStyle/>
        <a:p>
          <a:pPr rtl="1"/>
          <a:endParaRPr lang="ar-SA">
            <a:latin typeface="Modern No. 20" pitchFamily="18" charset="0"/>
          </a:endParaRPr>
        </a:p>
      </dgm:t>
    </dgm:pt>
    <dgm:pt modelId="{69E537C3-A8F6-40FE-869E-291847E19A5B}" type="sibTrans" cxnId="{75A40F10-8A4D-4436-888A-7DF3C0384A26}">
      <dgm:prSet/>
      <dgm:spPr/>
      <dgm:t>
        <a:bodyPr/>
        <a:lstStyle/>
        <a:p>
          <a:pPr rtl="1"/>
          <a:endParaRPr lang="ar-SA">
            <a:latin typeface="Modern No. 20" pitchFamily="18" charset="0"/>
          </a:endParaRPr>
        </a:p>
      </dgm:t>
    </dgm:pt>
    <dgm:pt modelId="{326DD8D8-4DFC-4C3E-9DFB-A58EA266F3DD}">
      <dgm:prSet phldrT="[نص]" custT="1"/>
      <dgm:spPr/>
      <dgm:t>
        <a:bodyPr/>
        <a:lstStyle/>
        <a:p>
          <a:pPr rtl="1"/>
          <a:r>
            <a:rPr lang="en-US" sz="1600" dirty="0" err="1" smtClean="0">
              <a:latin typeface="Modern No. 20" pitchFamily="18" charset="0"/>
            </a:rPr>
            <a:t>Hydroxyprogesterone</a:t>
          </a:r>
          <a:r>
            <a:rPr lang="en-US" sz="1600" dirty="0" smtClean="0">
              <a:latin typeface="Modern No. 20" pitchFamily="18" charset="0"/>
            </a:rPr>
            <a:t> </a:t>
          </a:r>
          <a:r>
            <a:rPr lang="en-US" sz="1400" dirty="0" smtClean="0">
              <a:latin typeface="Modern No. 20" pitchFamily="18" charset="0"/>
            </a:rPr>
            <a:t>(IM)</a:t>
          </a:r>
          <a:endParaRPr lang="ar-SA" sz="1400" dirty="0">
            <a:latin typeface="Modern No. 20" pitchFamily="18" charset="0"/>
          </a:endParaRPr>
        </a:p>
      </dgm:t>
    </dgm:pt>
    <dgm:pt modelId="{19EC1F63-DF84-4516-BEC0-F9E02F1B2358}" type="parTrans" cxnId="{09AED5DC-6BFE-44FE-BB53-46D841FD32CE}">
      <dgm:prSet/>
      <dgm:spPr/>
      <dgm:t>
        <a:bodyPr/>
        <a:lstStyle/>
        <a:p>
          <a:pPr rtl="1"/>
          <a:endParaRPr lang="ar-SA">
            <a:latin typeface="Modern No. 20" pitchFamily="18" charset="0"/>
          </a:endParaRPr>
        </a:p>
      </dgm:t>
    </dgm:pt>
    <dgm:pt modelId="{4EBE76B6-A94F-4532-9AB2-DD10214AD052}" type="sibTrans" cxnId="{09AED5DC-6BFE-44FE-BB53-46D841FD32CE}">
      <dgm:prSet/>
      <dgm:spPr/>
      <dgm:t>
        <a:bodyPr/>
        <a:lstStyle/>
        <a:p>
          <a:pPr rtl="1"/>
          <a:endParaRPr lang="ar-SA">
            <a:latin typeface="Modern No. 20" pitchFamily="18" charset="0"/>
          </a:endParaRPr>
        </a:p>
      </dgm:t>
    </dgm:pt>
    <dgm:pt modelId="{8FEC30FB-6509-45A1-B954-BC7F2E74556D}">
      <dgm:prSet custT="1"/>
      <dgm:spPr/>
      <dgm:t>
        <a:bodyPr/>
        <a:lstStyle/>
        <a:p>
          <a:pPr rtl="1"/>
          <a:r>
            <a:rPr lang="en-US" sz="1400" dirty="0" err="1" smtClean="0">
              <a:latin typeface="Modern No. 20" pitchFamily="18" charset="0"/>
            </a:rPr>
            <a:t>Dydrogesterone</a:t>
          </a:r>
          <a:r>
            <a:rPr lang="en-US" sz="1400" dirty="0" smtClean="0">
              <a:latin typeface="Modern No. 20" pitchFamily="18" charset="0"/>
            </a:rPr>
            <a:t> (tablets)</a:t>
          </a:r>
          <a:endParaRPr lang="ar-SA" sz="1400" dirty="0">
            <a:latin typeface="Modern No. 20" pitchFamily="18" charset="0"/>
          </a:endParaRPr>
        </a:p>
      </dgm:t>
    </dgm:pt>
    <dgm:pt modelId="{7E5EEEEF-DB95-496E-9DAA-B850A07A38DE}" type="parTrans" cxnId="{65099A62-C195-4972-9FB0-2207A9FA0461}">
      <dgm:prSet/>
      <dgm:spPr/>
      <dgm:t>
        <a:bodyPr/>
        <a:lstStyle/>
        <a:p>
          <a:pPr rtl="1"/>
          <a:endParaRPr lang="ar-SA">
            <a:latin typeface="Modern No. 20" pitchFamily="18" charset="0"/>
          </a:endParaRPr>
        </a:p>
      </dgm:t>
    </dgm:pt>
    <dgm:pt modelId="{79A2F677-8018-41A1-8470-8144D532E94A}" type="sibTrans" cxnId="{65099A62-C195-4972-9FB0-2207A9FA0461}">
      <dgm:prSet/>
      <dgm:spPr/>
      <dgm:t>
        <a:bodyPr/>
        <a:lstStyle/>
        <a:p>
          <a:pPr rtl="1"/>
          <a:endParaRPr lang="ar-SA">
            <a:latin typeface="Modern No. 20" pitchFamily="18" charset="0"/>
          </a:endParaRPr>
        </a:p>
      </dgm:t>
    </dgm:pt>
    <dgm:pt modelId="{1321A037-3D8C-4A9B-A7F0-66E2BF92728B}">
      <dgm:prSet custT="1"/>
      <dgm:spPr/>
      <dgm:t>
        <a:bodyPr/>
        <a:lstStyle/>
        <a:p>
          <a:pPr rtl="0"/>
          <a:r>
            <a:rPr lang="en-US" sz="1200" dirty="0" err="1" smtClean="0">
              <a:latin typeface="Modern No. 20" pitchFamily="18" charset="0"/>
            </a:rPr>
            <a:t>Medroxyprogesterone</a:t>
          </a:r>
          <a:r>
            <a:rPr lang="en-US" sz="1200" dirty="0" smtClean="0">
              <a:latin typeface="Modern No. 20" pitchFamily="18" charset="0"/>
            </a:rPr>
            <a:t> (IM &amp; tablets)</a:t>
          </a:r>
          <a:endParaRPr lang="ar-SA" sz="1200" dirty="0">
            <a:latin typeface="Modern No. 20" pitchFamily="18" charset="0"/>
          </a:endParaRPr>
        </a:p>
      </dgm:t>
    </dgm:pt>
    <dgm:pt modelId="{3573BCF6-20C6-4F68-91C3-5FB3DEA3D008}" type="parTrans" cxnId="{1E4D826B-28DC-4012-8736-1ED38D3362AE}">
      <dgm:prSet/>
      <dgm:spPr/>
      <dgm:t>
        <a:bodyPr/>
        <a:lstStyle/>
        <a:p>
          <a:pPr rtl="1"/>
          <a:endParaRPr lang="ar-SA">
            <a:latin typeface="Modern No. 20" pitchFamily="18" charset="0"/>
          </a:endParaRPr>
        </a:p>
      </dgm:t>
    </dgm:pt>
    <dgm:pt modelId="{4F573E30-92A7-4501-B735-F54D9079ADE3}" type="sibTrans" cxnId="{1E4D826B-28DC-4012-8736-1ED38D3362AE}">
      <dgm:prSet/>
      <dgm:spPr/>
      <dgm:t>
        <a:bodyPr/>
        <a:lstStyle/>
        <a:p>
          <a:pPr rtl="1"/>
          <a:endParaRPr lang="ar-SA">
            <a:latin typeface="Modern No. 20" pitchFamily="18" charset="0"/>
          </a:endParaRPr>
        </a:p>
      </dgm:t>
    </dgm:pt>
    <dgm:pt modelId="{862C3AB7-89E5-46DE-A225-ED92ED47E3D7}">
      <dgm:prSet/>
      <dgm:spPr/>
      <dgm:t>
        <a:bodyPr/>
        <a:lstStyle/>
        <a:p>
          <a:pPr rtl="1"/>
          <a:r>
            <a:rPr lang="en-US" dirty="0" err="1" smtClean="0">
              <a:latin typeface="Modern No. 20" pitchFamily="18" charset="0"/>
            </a:rPr>
            <a:t>Norethindrone</a:t>
          </a:r>
          <a:r>
            <a:rPr lang="en-US" dirty="0" smtClean="0">
              <a:latin typeface="Modern No. 20" pitchFamily="18" charset="0"/>
            </a:rPr>
            <a:t> (tablets)</a:t>
          </a:r>
          <a:endParaRPr lang="ar-SA" dirty="0">
            <a:latin typeface="Modern No. 20" pitchFamily="18" charset="0"/>
          </a:endParaRPr>
        </a:p>
      </dgm:t>
    </dgm:pt>
    <dgm:pt modelId="{67D1DB5F-A0DE-4D17-A67F-AFD1244D34E9}" type="parTrans" cxnId="{D30D681F-637C-4B0B-B923-0751B0A3E182}">
      <dgm:prSet/>
      <dgm:spPr/>
      <dgm:t>
        <a:bodyPr/>
        <a:lstStyle/>
        <a:p>
          <a:pPr rtl="1"/>
          <a:endParaRPr lang="ar-SA">
            <a:latin typeface="Modern No. 20" pitchFamily="18" charset="0"/>
          </a:endParaRPr>
        </a:p>
      </dgm:t>
    </dgm:pt>
    <dgm:pt modelId="{5070EE43-F443-4020-80F4-315B90FB8A71}" type="sibTrans" cxnId="{D30D681F-637C-4B0B-B923-0751B0A3E182}">
      <dgm:prSet/>
      <dgm:spPr/>
      <dgm:t>
        <a:bodyPr/>
        <a:lstStyle/>
        <a:p>
          <a:pPr rtl="1"/>
          <a:endParaRPr lang="ar-SA">
            <a:latin typeface="Modern No. 20" pitchFamily="18" charset="0"/>
          </a:endParaRPr>
        </a:p>
      </dgm:t>
    </dgm:pt>
    <dgm:pt modelId="{F76889DE-10C8-4F87-979B-E9C79F7D232B}" type="pres">
      <dgm:prSet presAssocID="{7F72EC25-B1C0-42EF-A109-80E661AD780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3314ED2D-359A-4286-BB2A-6A4BD71353FB}" type="pres">
      <dgm:prSet presAssocID="{8C08C3CD-D4B8-4774-86E0-1A4D967EBE28}" presName="hierRoot1" presStyleCnt="0"/>
      <dgm:spPr/>
    </dgm:pt>
    <dgm:pt modelId="{F0B4F148-3B7E-4CFA-BBA3-FA4D0E0095D0}" type="pres">
      <dgm:prSet presAssocID="{8C08C3CD-D4B8-4774-86E0-1A4D967EBE28}" presName="composite" presStyleCnt="0"/>
      <dgm:spPr/>
    </dgm:pt>
    <dgm:pt modelId="{EE4EB514-F889-4395-8DC2-36F8A651899E}" type="pres">
      <dgm:prSet presAssocID="{8C08C3CD-D4B8-4774-86E0-1A4D967EBE28}" presName="background" presStyleLbl="node0" presStyleIdx="0" presStyleCnt="1"/>
      <dgm:spPr/>
    </dgm:pt>
    <dgm:pt modelId="{B1D8C6A1-FCD1-478C-9091-E1D58BD0795C}" type="pres">
      <dgm:prSet presAssocID="{8C08C3CD-D4B8-4774-86E0-1A4D967EBE28}" presName="text" presStyleLbl="fgAcc0" presStyleIdx="0" presStyleCnt="1" custScaleX="21124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65652AE-C2FA-47ED-BA08-DE78444CD9BC}" type="pres">
      <dgm:prSet presAssocID="{8C08C3CD-D4B8-4774-86E0-1A4D967EBE28}" presName="hierChild2" presStyleCnt="0"/>
      <dgm:spPr/>
    </dgm:pt>
    <dgm:pt modelId="{9BC3F12E-CE59-44EC-A23E-07B4F79A9EB6}" type="pres">
      <dgm:prSet presAssocID="{CA1A2C2E-5447-4104-A2DF-CC8CA531F437}" presName="Name10" presStyleLbl="parChTrans1D2" presStyleIdx="0" presStyleCnt="5"/>
      <dgm:spPr/>
      <dgm:t>
        <a:bodyPr/>
        <a:lstStyle/>
        <a:p>
          <a:pPr rtl="1"/>
          <a:endParaRPr lang="ar-SA"/>
        </a:p>
      </dgm:t>
    </dgm:pt>
    <dgm:pt modelId="{BD5865D6-AEAC-4637-977F-9B895AB35B49}" type="pres">
      <dgm:prSet presAssocID="{0AA45D5F-09B5-4BD0-85C0-F2F1FEA5F205}" presName="hierRoot2" presStyleCnt="0"/>
      <dgm:spPr/>
    </dgm:pt>
    <dgm:pt modelId="{1B68EC56-401F-4A76-82F0-A560412DAF4D}" type="pres">
      <dgm:prSet presAssocID="{0AA45D5F-09B5-4BD0-85C0-F2F1FEA5F205}" presName="composite2" presStyleCnt="0"/>
      <dgm:spPr/>
    </dgm:pt>
    <dgm:pt modelId="{04EF817D-4556-4632-9484-F2CD63466450}" type="pres">
      <dgm:prSet presAssocID="{0AA45D5F-09B5-4BD0-85C0-F2F1FEA5F205}" presName="background2" presStyleLbl="node2" presStyleIdx="0" presStyleCnt="5"/>
      <dgm:spPr/>
    </dgm:pt>
    <dgm:pt modelId="{11A5B161-7A03-4C83-A050-C478A301F305}" type="pres">
      <dgm:prSet presAssocID="{0AA45D5F-09B5-4BD0-85C0-F2F1FEA5F205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A576808-30A9-42FD-8568-BBDD15458CE7}" type="pres">
      <dgm:prSet presAssocID="{0AA45D5F-09B5-4BD0-85C0-F2F1FEA5F205}" presName="hierChild3" presStyleCnt="0"/>
      <dgm:spPr/>
    </dgm:pt>
    <dgm:pt modelId="{C3D6490D-850A-402B-BA91-9F6F6DA3C821}" type="pres">
      <dgm:prSet presAssocID="{19EC1F63-DF84-4516-BEC0-F9E02F1B2358}" presName="Name10" presStyleLbl="parChTrans1D2" presStyleIdx="1" presStyleCnt="5"/>
      <dgm:spPr/>
      <dgm:t>
        <a:bodyPr/>
        <a:lstStyle/>
        <a:p>
          <a:pPr rtl="1"/>
          <a:endParaRPr lang="ar-SA"/>
        </a:p>
      </dgm:t>
    </dgm:pt>
    <dgm:pt modelId="{DFA2E016-EC3F-49FD-B41B-DC1247BD5542}" type="pres">
      <dgm:prSet presAssocID="{326DD8D8-4DFC-4C3E-9DFB-A58EA266F3DD}" presName="hierRoot2" presStyleCnt="0"/>
      <dgm:spPr/>
    </dgm:pt>
    <dgm:pt modelId="{2023753D-56E2-4A74-8886-E066AA7519D2}" type="pres">
      <dgm:prSet presAssocID="{326DD8D8-4DFC-4C3E-9DFB-A58EA266F3DD}" presName="composite2" presStyleCnt="0"/>
      <dgm:spPr/>
    </dgm:pt>
    <dgm:pt modelId="{46811BF6-6113-44E0-9D39-631D3BDA496B}" type="pres">
      <dgm:prSet presAssocID="{326DD8D8-4DFC-4C3E-9DFB-A58EA266F3DD}" presName="background2" presStyleLbl="node2" presStyleIdx="1" presStyleCnt="5"/>
      <dgm:spPr/>
    </dgm:pt>
    <dgm:pt modelId="{EEAF05A9-92F0-42FD-AF15-7590076CA4E4}" type="pres">
      <dgm:prSet presAssocID="{326DD8D8-4DFC-4C3E-9DFB-A58EA266F3DD}" presName="text2" presStyleLbl="fgAcc2" presStyleIdx="1" presStyleCnt="5" custScaleX="14073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7A9425C-F198-4A70-8DD7-B5D22E679551}" type="pres">
      <dgm:prSet presAssocID="{326DD8D8-4DFC-4C3E-9DFB-A58EA266F3DD}" presName="hierChild3" presStyleCnt="0"/>
      <dgm:spPr/>
    </dgm:pt>
    <dgm:pt modelId="{DB259107-2764-4458-9785-24FE8C5905D6}" type="pres">
      <dgm:prSet presAssocID="{7E5EEEEF-DB95-496E-9DAA-B850A07A38DE}" presName="Name10" presStyleLbl="parChTrans1D2" presStyleIdx="2" presStyleCnt="5"/>
      <dgm:spPr/>
      <dgm:t>
        <a:bodyPr/>
        <a:lstStyle/>
        <a:p>
          <a:pPr rtl="1"/>
          <a:endParaRPr lang="ar-SA"/>
        </a:p>
      </dgm:t>
    </dgm:pt>
    <dgm:pt modelId="{60FB0E7A-C399-4E55-9B8F-7ACF0373331E}" type="pres">
      <dgm:prSet presAssocID="{8FEC30FB-6509-45A1-B954-BC7F2E74556D}" presName="hierRoot2" presStyleCnt="0"/>
      <dgm:spPr/>
    </dgm:pt>
    <dgm:pt modelId="{BDB4342F-0DE8-4916-9B10-E8D6379FF83F}" type="pres">
      <dgm:prSet presAssocID="{8FEC30FB-6509-45A1-B954-BC7F2E74556D}" presName="composite2" presStyleCnt="0"/>
      <dgm:spPr/>
    </dgm:pt>
    <dgm:pt modelId="{52C65D35-ADA2-4607-8FF7-0654ED94FCFF}" type="pres">
      <dgm:prSet presAssocID="{8FEC30FB-6509-45A1-B954-BC7F2E74556D}" presName="background2" presStyleLbl="node2" presStyleIdx="2" presStyleCnt="5"/>
      <dgm:spPr/>
    </dgm:pt>
    <dgm:pt modelId="{E0432B55-8E49-456C-A56A-8FFB0FDC6EFC}" type="pres">
      <dgm:prSet presAssocID="{8FEC30FB-6509-45A1-B954-BC7F2E74556D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8CC7DD1-BE3A-4E46-B1D5-814299E36282}" type="pres">
      <dgm:prSet presAssocID="{8FEC30FB-6509-45A1-B954-BC7F2E74556D}" presName="hierChild3" presStyleCnt="0"/>
      <dgm:spPr/>
    </dgm:pt>
    <dgm:pt modelId="{01221165-CDA1-4D8B-BC20-562B92593AD7}" type="pres">
      <dgm:prSet presAssocID="{3573BCF6-20C6-4F68-91C3-5FB3DEA3D008}" presName="Name10" presStyleLbl="parChTrans1D2" presStyleIdx="3" presStyleCnt="5"/>
      <dgm:spPr/>
      <dgm:t>
        <a:bodyPr/>
        <a:lstStyle/>
        <a:p>
          <a:pPr rtl="1"/>
          <a:endParaRPr lang="ar-SA"/>
        </a:p>
      </dgm:t>
    </dgm:pt>
    <dgm:pt modelId="{C1FD211C-9644-47E4-A9C4-4B2BCF220677}" type="pres">
      <dgm:prSet presAssocID="{1321A037-3D8C-4A9B-A7F0-66E2BF92728B}" presName="hierRoot2" presStyleCnt="0"/>
      <dgm:spPr/>
    </dgm:pt>
    <dgm:pt modelId="{88688691-E232-4648-995E-79E56AD37C9D}" type="pres">
      <dgm:prSet presAssocID="{1321A037-3D8C-4A9B-A7F0-66E2BF92728B}" presName="composite2" presStyleCnt="0"/>
      <dgm:spPr/>
    </dgm:pt>
    <dgm:pt modelId="{27CC632D-6A9C-4482-AF4B-C2D7473CDAC0}" type="pres">
      <dgm:prSet presAssocID="{1321A037-3D8C-4A9B-A7F0-66E2BF92728B}" presName="background2" presStyleLbl="node2" presStyleIdx="3" presStyleCnt="5"/>
      <dgm:spPr/>
    </dgm:pt>
    <dgm:pt modelId="{85517DD6-4D36-4FE6-8135-1A13D2378C5B}" type="pres">
      <dgm:prSet presAssocID="{1321A037-3D8C-4A9B-A7F0-66E2BF92728B}" presName="text2" presStyleLbl="fgAcc2" presStyleIdx="3" presStyleCnt="5" custScaleX="10968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27249EB-FE77-4CA1-A72C-981407E62680}" type="pres">
      <dgm:prSet presAssocID="{1321A037-3D8C-4A9B-A7F0-66E2BF92728B}" presName="hierChild3" presStyleCnt="0"/>
      <dgm:spPr/>
    </dgm:pt>
    <dgm:pt modelId="{8C685564-0FB8-4325-B5CD-7ACC45481EBB}" type="pres">
      <dgm:prSet presAssocID="{67D1DB5F-A0DE-4D17-A67F-AFD1244D34E9}" presName="Name10" presStyleLbl="parChTrans1D2" presStyleIdx="4" presStyleCnt="5"/>
      <dgm:spPr/>
      <dgm:t>
        <a:bodyPr/>
        <a:lstStyle/>
        <a:p>
          <a:pPr rtl="1"/>
          <a:endParaRPr lang="ar-SA"/>
        </a:p>
      </dgm:t>
    </dgm:pt>
    <dgm:pt modelId="{5D9BE977-2F26-4BAC-95F9-F1F9264C68FB}" type="pres">
      <dgm:prSet presAssocID="{862C3AB7-89E5-46DE-A225-ED92ED47E3D7}" presName="hierRoot2" presStyleCnt="0"/>
      <dgm:spPr/>
    </dgm:pt>
    <dgm:pt modelId="{F5B33B43-702F-4736-A868-835444092007}" type="pres">
      <dgm:prSet presAssocID="{862C3AB7-89E5-46DE-A225-ED92ED47E3D7}" presName="composite2" presStyleCnt="0"/>
      <dgm:spPr/>
    </dgm:pt>
    <dgm:pt modelId="{E290B091-42B5-4FD2-9ADD-CD06DB543E58}" type="pres">
      <dgm:prSet presAssocID="{862C3AB7-89E5-46DE-A225-ED92ED47E3D7}" presName="background2" presStyleLbl="node2" presStyleIdx="4" presStyleCnt="5"/>
      <dgm:spPr/>
    </dgm:pt>
    <dgm:pt modelId="{3C373D5E-681E-4633-8172-9CD578D97370}" type="pres">
      <dgm:prSet presAssocID="{862C3AB7-89E5-46DE-A225-ED92ED47E3D7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900DC95-7090-464C-AA0E-4B15E4FAAF20}" type="pres">
      <dgm:prSet presAssocID="{862C3AB7-89E5-46DE-A225-ED92ED47E3D7}" presName="hierChild3" presStyleCnt="0"/>
      <dgm:spPr/>
    </dgm:pt>
  </dgm:ptLst>
  <dgm:cxnLst>
    <dgm:cxn modelId="{6CE4B533-6019-4473-8A7C-34BA2E2F0D55}" srcId="{7F72EC25-B1C0-42EF-A109-80E661AD780F}" destId="{8C08C3CD-D4B8-4774-86E0-1A4D967EBE28}" srcOrd="0" destOrd="0" parTransId="{313B4FE6-107F-4D8A-AADF-75528C17A85C}" sibTransId="{7447C5F6-4B94-43CE-9DB3-C7A0ABAC0198}"/>
    <dgm:cxn modelId="{D30D681F-637C-4B0B-B923-0751B0A3E182}" srcId="{8C08C3CD-D4B8-4774-86E0-1A4D967EBE28}" destId="{862C3AB7-89E5-46DE-A225-ED92ED47E3D7}" srcOrd="4" destOrd="0" parTransId="{67D1DB5F-A0DE-4D17-A67F-AFD1244D34E9}" sibTransId="{5070EE43-F443-4020-80F4-315B90FB8A71}"/>
    <dgm:cxn modelId="{6DB49174-4307-4F40-8722-3108BA3B9AF0}" type="presOf" srcId="{7E5EEEEF-DB95-496E-9DAA-B850A07A38DE}" destId="{DB259107-2764-4458-9785-24FE8C5905D6}" srcOrd="0" destOrd="0" presId="urn:microsoft.com/office/officeart/2005/8/layout/hierarchy1"/>
    <dgm:cxn modelId="{B434340C-5C9B-40F4-8E1F-610BEB9919C1}" type="presOf" srcId="{862C3AB7-89E5-46DE-A225-ED92ED47E3D7}" destId="{3C373D5E-681E-4633-8172-9CD578D97370}" srcOrd="0" destOrd="0" presId="urn:microsoft.com/office/officeart/2005/8/layout/hierarchy1"/>
    <dgm:cxn modelId="{AA5F3769-5A90-4361-9E9E-CD9D7D82BAF9}" type="presOf" srcId="{8C08C3CD-D4B8-4774-86E0-1A4D967EBE28}" destId="{B1D8C6A1-FCD1-478C-9091-E1D58BD0795C}" srcOrd="0" destOrd="0" presId="urn:microsoft.com/office/officeart/2005/8/layout/hierarchy1"/>
    <dgm:cxn modelId="{C2BE4691-D2C5-42FB-B2A0-F73051A2794F}" type="presOf" srcId="{CA1A2C2E-5447-4104-A2DF-CC8CA531F437}" destId="{9BC3F12E-CE59-44EC-A23E-07B4F79A9EB6}" srcOrd="0" destOrd="0" presId="urn:microsoft.com/office/officeart/2005/8/layout/hierarchy1"/>
    <dgm:cxn modelId="{2DF53BDE-FD51-40E9-8919-37C832FC337F}" type="presOf" srcId="{8FEC30FB-6509-45A1-B954-BC7F2E74556D}" destId="{E0432B55-8E49-456C-A56A-8FFB0FDC6EFC}" srcOrd="0" destOrd="0" presId="urn:microsoft.com/office/officeart/2005/8/layout/hierarchy1"/>
    <dgm:cxn modelId="{FDE60469-207B-4374-A0C4-7BE2E78DC4CA}" type="presOf" srcId="{1321A037-3D8C-4A9B-A7F0-66E2BF92728B}" destId="{85517DD6-4D36-4FE6-8135-1A13D2378C5B}" srcOrd="0" destOrd="0" presId="urn:microsoft.com/office/officeart/2005/8/layout/hierarchy1"/>
    <dgm:cxn modelId="{75A40F10-8A4D-4436-888A-7DF3C0384A26}" srcId="{8C08C3CD-D4B8-4774-86E0-1A4D967EBE28}" destId="{0AA45D5F-09B5-4BD0-85C0-F2F1FEA5F205}" srcOrd="0" destOrd="0" parTransId="{CA1A2C2E-5447-4104-A2DF-CC8CA531F437}" sibTransId="{69E537C3-A8F6-40FE-869E-291847E19A5B}"/>
    <dgm:cxn modelId="{9C535349-E06C-4F42-AA37-AF84114338D1}" type="presOf" srcId="{326DD8D8-4DFC-4C3E-9DFB-A58EA266F3DD}" destId="{EEAF05A9-92F0-42FD-AF15-7590076CA4E4}" srcOrd="0" destOrd="0" presId="urn:microsoft.com/office/officeart/2005/8/layout/hierarchy1"/>
    <dgm:cxn modelId="{F779979D-0804-4B46-A0AC-B366F818C85B}" type="presOf" srcId="{67D1DB5F-A0DE-4D17-A67F-AFD1244D34E9}" destId="{8C685564-0FB8-4325-B5CD-7ACC45481EBB}" srcOrd="0" destOrd="0" presId="urn:microsoft.com/office/officeart/2005/8/layout/hierarchy1"/>
    <dgm:cxn modelId="{1E4D826B-28DC-4012-8736-1ED38D3362AE}" srcId="{8C08C3CD-D4B8-4774-86E0-1A4D967EBE28}" destId="{1321A037-3D8C-4A9B-A7F0-66E2BF92728B}" srcOrd="3" destOrd="0" parTransId="{3573BCF6-20C6-4F68-91C3-5FB3DEA3D008}" sibTransId="{4F573E30-92A7-4501-B735-F54D9079ADE3}"/>
    <dgm:cxn modelId="{1E89CBC5-FB0A-4BA2-986D-A6DF88C52617}" type="presOf" srcId="{0AA45D5F-09B5-4BD0-85C0-F2F1FEA5F205}" destId="{11A5B161-7A03-4C83-A050-C478A301F305}" srcOrd="0" destOrd="0" presId="urn:microsoft.com/office/officeart/2005/8/layout/hierarchy1"/>
    <dgm:cxn modelId="{65099A62-C195-4972-9FB0-2207A9FA0461}" srcId="{8C08C3CD-D4B8-4774-86E0-1A4D967EBE28}" destId="{8FEC30FB-6509-45A1-B954-BC7F2E74556D}" srcOrd="2" destOrd="0" parTransId="{7E5EEEEF-DB95-496E-9DAA-B850A07A38DE}" sibTransId="{79A2F677-8018-41A1-8470-8144D532E94A}"/>
    <dgm:cxn modelId="{77F9FC65-D159-4535-BC44-513AA6650DF4}" type="presOf" srcId="{3573BCF6-20C6-4F68-91C3-5FB3DEA3D008}" destId="{01221165-CDA1-4D8B-BC20-562B92593AD7}" srcOrd="0" destOrd="0" presId="urn:microsoft.com/office/officeart/2005/8/layout/hierarchy1"/>
    <dgm:cxn modelId="{01788C4B-02C7-4BE1-A3CA-FA9E0B75B3EB}" type="presOf" srcId="{7F72EC25-B1C0-42EF-A109-80E661AD780F}" destId="{F76889DE-10C8-4F87-979B-E9C79F7D232B}" srcOrd="0" destOrd="0" presId="urn:microsoft.com/office/officeart/2005/8/layout/hierarchy1"/>
    <dgm:cxn modelId="{09AED5DC-6BFE-44FE-BB53-46D841FD32CE}" srcId="{8C08C3CD-D4B8-4774-86E0-1A4D967EBE28}" destId="{326DD8D8-4DFC-4C3E-9DFB-A58EA266F3DD}" srcOrd="1" destOrd="0" parTransId="{19EC1F63-DF84-4516-BEC0-F9E02F1B2358}" sibTransId="{4EBE76B6-A94F-4532-9AB2-DD10214AD052}"/>
    <dgm:cxn modelId="{D4A905DB-265F-4E99-9440-7B7DCC84C55F}" type="presOf" srcId="{19EC1F63-DF84-4516-BEC0-F9E02F1B2358}" destId="{C3D6490D-850A-402B-BA91-9F6F6DA3C821}" srcOrd="0" destOrd="0" presId="urn:microsoft.com/office/officeart/2005/8/layout/hierarchy1"/>
    <dgm:cxn modelId="{5F3C88A0-E32F-4F6A-8A58-3F2C458AADE7}" type="presParOf" srcId="{F76889DE-10C8-4F87-979B-E9C79F7D232B}" destId="{3314ED2D-359A-4286-BB2A-6A4BD71353FB}" srcOrd="0" destOrd="0" presId="urn:microsoft.com/office/officeart/2005/8/layout/hierarchy1"/>
    <dgm:cxn modelId="{8F6F0FFE-6321-4FE4-8D04-D08256B0D302}" type="presParOf" srcId="{3314ED2D-359A-4286-BB2A-6A4BD71353FB}" destId="{F0B4F148-3B7E-4CFA-BBA3-FA4D0E0095D0}" srcOrd="0" destOrd="0" presId="urn:microsoft.com/office/officeart/2005/8/layout/hierarchy1"/>
    <dgm:cxn modelId="{82B8C83D-4271-45FA-B710-02B7DB640136}" type="presParOf" srcId="{F0B4F148-3B7E-4CFA-BBA3-FA4D0E0095D0}" destId="{EE4EB514-F889-4395-8DC2-36F8A651899E}" srcOrd="0" destOrd="0" presId="urn:microsoft.com/office/officeart/2005/8/layout/hierarchy1"/>
    <dgm:cxn modelId="{01CD6986-3373-4FB3-8097-B0A5423C570E}" type="presParOf" srcId="{F0B4F148-3B7E-4CFA-BBA3-FA4D0E0095D0}" destId="{B1D8C6A1-FCD1-478C-9091-E1D58BD0795C}" srcOrd="1" destOrd="0" presId="urn:microsoft.com/office/officeart/2005/8/layout/hierarchy1"/>
    <dgm:cxn modelId="{B5F95EFB-B910-43E3-972C-CA2440579D11}" type="presParOf" srcId="{3314ED2D-359A-4286-BB2A-6A4BD71353FB}" destId="{865652AE-C2FA-47ED-BA08-DE78444CD9BC}" srcOrd="1" destOrd="0" presId="urn:microsoft.com/office/officeart/2005/8/layout/hierarchy1"/>
    <dgm:cxn modelId="{7B1D1022-B6C9-4688-9EFD-81DF101E281B}" type="presParOf" srcId="{865652AE-C2FA-47ED-BA08-DE78444CD9BC}" destId="{9BC3F12E-CE59-44EC-A23E-07B4F79A9EB6}" srcOrd="0" destOrd="0" presId="urn:microsoft.com/office/officeart/2005/8/layout/hierarchy1"/>
    <dgm:cxn modelId="{BF1FA920-5EF5-4238-94D5-F2A4E461A5D0}" type="presParOf" srcId="{865652AE-C2FA-47ED-BA08-DE78444CD9BC}" destId="{BD5865D6-AEAC-4637-977F-9B895AB35B49}" srcOrd="1" destOrd="0" presId="urn:microsoft.com/office/officeart/2005/8/layout/hierarchy1"/>
    <dgm:cxn modelId="{EFBBA727-BFB6-49A2-BD9F-9DF631E722FC}" type="presParOf" srcId="{BD5865D6-AEAC-4637-977F-9B895AB35B49}" destId="{1B68EC56-401F-4A76-82F0-A560412DAF4D}" srcOrd="0" destOrd="0" presId="urn:microsoft.com/office/officeart/2005/8/layout/hierarchy1"/>
    <dgm:cxn modelId="{90029033-012A-4637-A5FD-A74E84FBDBD2}" type="presParOf" srcId="{1B68EC56-401F-4A76-82F0-A560412DAF4D}" destId="{04EF817D-4556-4632-9484-F2CD63466450}" srcOrd="0" destOrd="0" presId="urn:microsoft.com/office/officeart/2005/8/layout/hierarchy1"/>
    <dgm:cxn modelId="{F0C1EA6D-6F1F-465D-8D9F-C7BEB1CCABD9}" type="presParOf" srcId="{1B68EC56-401F-4A76-82F0-A560412DAF4D}" destId="{11A5B161-7A03-4C83-A050-C478A301F305}" srcOrd="1" destOrd="0" presId="urn:microsoft.com/office/officeart/2005/8/layout/hierarchy1"/>
    <dgm:cxn modelId="{596933A2-D3E4-4AAB-AAAE-AD175244E528}" type="presParOf" srcId="{BD5865D6-AEAC-4637-977F-9B895AB35B49}" destId="{3A576808-30A9-42FD-8568-BBDD15458CE7}" srcOrd="1" destOrd="0" presId="urn:microsoft.com/office/officeart/2005/8/layout/hierarchy1"/>
    <dgm:cxn modelId="{63F5E26A-0539-4420-85FD-E55CDD6D8CE7}" type="presParOf" srcId="{865652AE-C2FA-47ED-BA08-DE78444CD9BC}" destId="{C3D6490D-850A-402B-BA91-9F6F6DA3C821}" srcOrd="2" destOrd="0" presId="urn:microsoft.com/office/officeart/2005/8/layout/hierarchy1"/>
    <dgm:cxn modelId="{1A4DEE6B-52D1-4973-8005-3DDB93CE14AC}" type="presParOf" srcId="{865652AE-C2FA-47ED-BA08-DE78444CD9BC}" destId="{DFA2E016-EC3F-49FD-B41B-DC1247BD5542}" srcOrd="3" destOrd="0" presId="urn:microsoft.com/office/officeart/2005/8/layout/hierarchy1"/>
    <dgm:cxn modelId="{32724E8D-91BC-49FE-95E9-E90059CE4177}" type="presParOf" srcId="{DFA2E016-EC3F-49FD-B41B-DC1247BD5542}" destId="{2023753D-56E2-4A74-8886-E066AA7519D2}" srcOrd="0" destOrd="0" presId="urn:microsoft.com/office/officeart/2005/8/layout/hierarchy1"/>
    <dgm:cxn modelId="{72EE2E42-3A66-44D6-AE89-84885A1D46DC}" type="presParOf" srcId="{2023753D-56E2-4A74-8886-E066AA7519D2}" destId="{46811BF6-6113-44E0-9D39-631D3BDA496B}" srcOrd="0" destOrd="0" presId="urn:microsoft.com/office/officeart/2005/8/layout/hierarchy1"/>
    <dgm:cxn modelId="{58D4317E-7721-45C6-8132-CD79862744AE}" type="presParOf" srcId="{2023753D-56E2-4A74-8886-E066AA7519D2}" destId="{EEAF05A9-92F0-42FD-AF15-7590076CA4E4}" srcOrd="1" destOrd="0" presId="urn:microsoft.com/office/officeart/2005/8/layout/hierarchy1"/>
    <dgm:cxn modelId="{7023A554-F6BA-404E-AE47-1E44A4DC86DA}" type="presParOf" srcId="{DFA2E016-EC3F-49FD-B41B-DC1247BD5542}" destId="{77A9425C-F198-4A70-8DD7-B5D22E679551}" srcOrd="1" destOrd="0" presId="urn:microsoft.com/office/officeart/2005/8/layout/hierarchy1"/>
    <dgm:cxn modelId="{E5BD68CE-3FE1-4316-B71E-800C73B2FBCA}" type="presParOf" srcId="{865652AE-C2FA-47ED-BA08-DE78444CD9BC}" destId="{DB259107-2764-4458-9785-24FE8C5905D6}" srcOrd="4" destOrd="0" presId="urn:microsoft.com/office/officeart/2005/8/layout/hierarchy1"/>
    <dgm:cxn modelId="{DF8DF8C7-B657-4AB9-A369-9297406F360F}" type="presParOf" srcId="{865652AE-C2FA-47ED-BA08-DE78444CD9BC}" destId="{60FB0E7A-C399-4E55-9B8F-7ACF0373331E}" srcOrd="5" destOrd="0" presId="urn:microsoft.com/office/officeart/2005/8/layout/hierarchy1"/>
    <dgm:cxn modelId="{922D00A6-0135-4495-A543-63B12FD2FFD3}" type="presParOf" srcId="{60FB0E7A-C399-4E55-9B8F-7ACF0373331E}" destId="{BDB4342F-0DE8-4916-9B10-E8D6379FF83F}" srcOrd="0" destOrd="0" presId="urn:microsoft.com/office/officeart/2005/8/layout/hierarchy1"/>
    <dgm:cxn modelId="{3E788A91-7E92-4830-8966-DCD22C6E92B2}" type="presParOf" srcId="{BDB4342F-0DE8-4916-9B10-E8D6379FF83F}" destId="{52C65D35-ADA2-4607-8FF7-0654ED94FCFF}" srcOrd="0" destOrd="0" presId="urn:microsoft.com/office/officeart/2005/8/layout/hierarchy1"/>
    <dgm:cxn modelId="{95229AEF-AF1E-48E2-8DE0-365C6472E0E0}" type="presParOf" srcId="{BDB4342F-0DE8-4916-9B10-E8D6379FF83F}" destId="{E0432B55-8E49-456C-A56A-8FFB0FDC6EFC}" srcOrd="1" destOrd="0" presId="urn:microsoft.com/office/officeart/2005/8/layout/hierarchy1"/>
    <dgm:cxn modelId="{0A9B25A4-862C-4387-B567-8738FD21FC2B}" type="presParOf" srcId="{60FB0E7A-C399-4E55-9B8F-7ACF0373331E}" destId="{C8CC7DD1-BE3A-4E46-B1D5-814299E36282}" srcOrd="1" destOrd="0" presId="urn:microsoft.com/office/officeart/2005/8/layout/hierarchy1"/>
    <dgm:cxn modelId="{A683ACEF-DD8F-4F45-9DA8-CE83516FEB9A}" type="presParOf" srcId="{865652AE-C2FA-47ED-BA08-DE78444CD9BC}" destId="{01221165-CDA1-4D8B-BC20-562B92593AD7}" srcOrd="6" destOrd="0" presId="urn:microsoft.com/office/officeart/2005/8/layout/hierarchy1"/>
    <dgm:cxn modelId="{9658AFFA-2AD5-4685-B22F-3771948C9EFA}" type="presParOf" srcId="{865652AE-C2FA-47ED-BA08-DE78444CD9BC}" destId="{C1FD211C-9644-47E4-A9C4-4B2BCF220677}" srcOrd="7" destOrd="0" presId="urn:microsoft.com/office/officeart/2005/8/layout/hierarchy1"/>
    <dgm:cxn modelId="{39BF0F0D-3DE8-4A61-B55E-16E055DC5870}" type="presParOf" srcId="{C1FD211C-9644-47E4-A9C4-4B2BCF220677}" destId="{88688691-E232-4648-995E-79E56AD37C9D}" srcOrd="0" destOrd="0" presId="urn:microsoft.com/office/officeart/2005/8/layout/hierarchy1"/>
    <dgm:cxn modelId="{2B18829F-1934-4024-A198-23B141D0B28E}" type="presParOf" srcId="{88688691-E232-4648-995E-79E56AD37C9D}" destId="{27CC632D-6A9C-4482-AF4B-C2D7473CDAC0}" srcOrd="0" destOrd="0" presId="urn:microsoft.com/office/officeart/2005/8/layout/hierarchy1"/>
    <dgm:cxn modelId="{62F68FE5-CE43-415F-B1DA-6757799DF396}" type="presParOf" srcId="{88688691-E232-4648-995E-79E56AD37C9D}" destId="{85517DD6-4D36-4FE6-8135-1A13D2378C5B}" srcOrd="1" destOrd="0" presId="urn:microsoft.com/office/officeart/2005/8/layout/hierarchy1"/>
    <dgm:cxn modelId="{E04D6C24-3AEA-42F5-A710-9CF97BF3BDD7}" type="presParOf" srcId="{C1FD211C-9644-47E4-A9C4-4B2BCF220677}" destId="{C27249EB-FE77-4CA1-A72C-981407E62680}" srcOrd="1" destOrd="0" presId="urn:microsoft.com/office/officeart/2005/8/layout/hierarchy1"/>
    <dgm:cxn modelId="{749D21DF-AA3A-428B-B6BA-B633C9D7F696}" type="presParOf" srcId="{865652AE-C2FA-47ED-BA08-DE78444CD9BC}" destId="{8C685564-0FB8-4325-B5CD-7ACC45481EBB}" srcOrd="8" destOrd="0" presId="urn:microsoft.com/office/officeart/2005/8/layout/hierarchy1"/>
    <dgm:cxn modelId="{09C9FDFC-3C56-4B22-9FB0-8A1034714D79}" type="presParOf" srcId="{865652AE-C2FA-47ED-BA08-DE78444CD9BC}" destId="{5D9BE977-2F26-4BAC-95F9-F1F9264C68FB}" srcOrd="9" destOrd="0" presId="urn:microsoft.com/office/officeart/2005/8/layout/hierarchy1"/>
    <dgm:cxn modelId="{52870FFA-CDC1-415E-B768-321BC1C4425B}" type="presParOf" srcId="{5D9BE977-2F26-4BAC-95F9-F1F9264C68FB}" destId="{F5B33B43-702F-4736-A868-835444092007}" srcOrd="0" destOrd="0" presId="urn:microsoft.com/office/officeart/2005/8/layout/hierarchy1"/>
    <dgm:cxn modelId="{2169EF1E-788A-4E82-B1A3-3BF520574653}" type="presParOf" srcId="{F5B33B43-702F-4736-A868-835444092007}" destId="{E290B091-42B5-4FD2-9ADD-CD06DB543E58}" srcOrd="0" destOrd="0" presId="urn:microsoft.com/office/officeart/2005/8/layout/hierarchy1"/>
    <dgm:cxn modelId="{481DB1F6-CA55-495D-B49C-949A995F0D82}" type="presParOf" srcId="{F5B33B43-702F-4736-A868-835444092007}" destId="{3C373D5E-681E-4633-8172-9CD578D97370}" srcOrd="1" destOrd="0" presId="urn:microsoft.com/office/officeart/2005/8/layout/hierarchy1"/>
    <dgm:cxn modelId="{A1D4690B-BC01-4A12-B953-169111B7B396}" type="presParOf" srcId="{5D9BE977-2F26-4BAC-95F9-F1F9264C68FB}" destId="{E900DC95-7090-464C-AA0E-4B15E4FAAF20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007B47-894A-4F14-912C-8B3762CAEE1D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rtl="1"/>
          <a:endParaRPr lang="ar-SA"/>
        </a:p>
      </dgm:t>
    </dgm:pt>
    <dgm:pt modelId="{788C2E90-6080-4602-9333-56FB58FD61A2}">
      <dgm:prSet phldrT="[نص]"/>
      <dgm:spPr/>
      <dgm:t>
        <a:bodyPr/>
        <a:lstStyle/>
        <a:p>
          <a:pPr rtl="1"/>
          <a:r>
            <a:rPr lang="en-US" dirty="0" smtClean="0">
              <a:latin typeface="Poor Richard" pitchFamily="18" charset="0"/>
            </a:rPr>
            <a:t>Uses of </a:t>
          </a:r>
          <a:r>
            <a:rPr lang="en-US" dirty="0" err="1" smtClean="0">
              <a:latin typeface="Poor Richard" pitchFamily="18" charset="0"/>
            </a:rPr>
            <a:t>progestogens</a:t>
          </a:r>
          <a:endParaRPr lang="ar-SA" dirty="0">
            <a:latin typeface="Poor Richard" pitchFamily="18" charset="0"/>
          </a:endParaRPr>
        </a:p>
      </dgm:t>
    </dgm:pt>
    <dgm:pt modelId="{B7D27E04-AC16-49B4-9995-A08B46DADCBE}" type="parTrans" cxnId="{0D2257F0-FAE4-45F3-ABAA-1A717DD2EDD6}">
      <dgm:prSet/>
      <dgm:spPr/>
      <dgm:t>
        <a:bodyPr/>
        <a:lstStyle/>
        <a:p>
          <a:pPr rtl="1"/>
          <a:endParaRPr lang="ar-SA">
            <a:latin typeface="Poor Richard" pitchFamily="18" charset="0"/>
          </a:endParaRPr>
        </a:p>
      </dgm:t>
    </dgm:pt>
    <dgm:pt modelId="{7F6DE63D-093E-4B14-B747-E3E40C3C456E}" type="sibTrans" cxnId="{0D2257F0-FAE4-45F3-ABAA-1A717DD2EDD6}">
      <dgm:prSet/>
      <dgm:spPr/>
      <dgm:t>
        <a:bodyPr/>
        <a:lstStyle/>
        <a:p>
          <a:pPr rtl="1"/>
          <a:endParaRPr lang="ar-SA">
            <a:latin typeface="Poor Richard" pitchFamily="18" charset="0"/>
          </a:endParaRPr>
        </a:p>
      </dgm:t>
    </dgm:pt>
    <dgm:pt modelId="{AFC2C416-DE85-4640-800B-C8D5162FA346}">
      <dgm:prSet phldrT="[نص]"/>
      <dgm:spPr/>
      <dgm:t>
        <a:bodyPr/>
        <a:lstStyle/>
        <a:p>
          <a:pPr rtl="1"/>
          <a:r>
            <a:rPr lang="en-US" dirty="0" smtClean="0">
              <a:latin typeface="Poor Richard" pitchFamily="18" charset="0"/>
            </a:rPr>
            <a:t>contraception</a:t>
          </a:r>
        </a:p>
        <a:p>
          <a:pPr rtl="1"/>
          <a:r>
            <a:rPr lang="en-US" dirty="0" smtClean="0">
              <a:latin typeface="Poor Richard" pitchFamily="18" charset="0"/>
            </a:rPr>
            <a:t>along with estrogen </a:t>
          </a:r>
          <a:endParaRPr lang="ar-SA" dirty="0">
            <a:latin typeface="Poor Richard" pitchFamily="18" charset="0"/>
          </a:endParaRPr>
        </a:p>
      </dgm:t>
    </dgm:pt>
    <dgm:pt modelId="{61422958-0A50-4CFF-9936-CB1C19B9786E}" type="parTrans" cxnId="{B6C583C7-0B81-4573-ADB1-1582615FF8E1}">
      <dgm:prSet/>
      <dgm:spPr/>
      <dgm:t>
        <a:bodyPr/>
        <a:lstStyle/>
        <a:p>
          <a:pPr rtl="1"/>
          <a:endParaRPr lang="ar-SA">
            <a:latin typeface="Poor Richard" pitchFamily="18" charset="0"/>
          </a:endParaRPr>
        </a:p>
      </dgm:t>
    </dgm:pt>
    <dgm:pt modelId="{BE85CAC4-164F-449A-97C6-0EA0604742A2}" type="sibTrans" cxnId="{B6C583C7-0B81-4573-ADB1-1582615FF8E1}">
      <dgm:prSet/>
      <dgm:spPr/>
      <dgm:t>
        <a:bodyPr/>
        <a:lstStyle/>
        <a:p>
          <a:pPr rtl="1"/>
          <a:endParaRPr lang="ar-SA">
            <a:latin typeface="Poor Richard" pitchFamily="18" charset="0"/>
          </a:endParaRPr>
        </a:p>
      </dgm:t>
    </dgm:pt>
    <dgm:pt modelId="{C0CC56CF-D278-4285-9B13-3091AB017343}">
      <dgm:prSet phldrT="[نص]"/>
      <dgm:spPr/>
      <dgm:t>
        <a:bodyPr/>
        <a:lstStyle/>
        <a:p>
          <a:pPr rtl="1"/>
          <a:r>
            <a:rPr lang="en-US" dirty="0" err="1" smtClean="0">
              <a:latin typeface="Poor Richard" pitchFamily="18" charset="0"/>
            </a:rPr>
            <a:t>Dysmenorrhea</a:t>
          </a:r>
          <a:r>
            <a:rPr lang="en-US" dirty="0" smtClean="0">
              <a:latin typeface="Poor Richard" pitchFamily="18" charset="0"/>
            </a:rPr>
            <a:t> (uterine pain during </a:t>
          </a:r>
          <a:r>
            <a:rPr lang="en-US" dirty="0" err="1" smtClean="0">
              <a:latin typeface="Poor Richard" pitchFamily="18" charset="0"/>
            </a:rPr>
            <a:t>menustration</a:t>
          </a:r>
          <a:r>
            <a:rPr lang="en-US" dirty="0" smtClean="0">
              <a:latin typeface="Poor Richard" pitchFamily="18" charset="0"/>
            </a:rPr>
            <a:t>)</a:t>
          </a:r>
          <a:endParaRPr lang="ar-SA" dirty="0">
            <a:latin typeface="Poor Richard" pitchFamily="18" charset="0"/>
          </a:endParaRPr>
        </a:p>
      </dgm:t>
    </dgm:pt>
    <dgm:pt modelId="{B70BBD08-09F1-4B27-AFBB-E5A0B036AE5F}" type="parTrans" cxnId="{26C8564A-1EEE-4BC6-B4C9-417003BFDB91}">
      <dgm:prSet/>
      <dgm:spPr/>
      <dgm:t>
        <a:bodyPr/>
        <a:lstStyle/>
        <a:p>
          <a:pPr rtl="1"/>
          <a:endParaRPr lang="ar-SA">
            <a:latin typeface="Poor Richard" pitchFamily="18" charset="0"/>
          </a:endParaRPr>
        </a:p>
      </dgm:t>
    </dgm:pt>
    <dgm:pt modelId="{2E0742A8-6636-430C-BA02-F34104C523E4}" type="sibTrans" cxnId="{26C8564A-1EEE-4BC6-B4C9-417003BFDB91}">
      <dgm:prSet/>
      <dgm:spPr/>
      <dgm:t>
        <a:bodyPr/>
        <a:lstStyle/>
        <a:p>
          <a:pPr rtl="1"/>
          <a:endParaRPr lang="ar-SA">
            <a:latin typeface="Poor Richard" pitchFamily="18" charset="0"/>
          </a:endParaRPr>
        </a:p>
      </dgm:t>
    </dgm:pt>
    <dgm:pt modelId="{ACF33DA6-1F3C-467B-8813-A28CEDE84BC5}">
      <dgm:prSet phldrT="[نص]"/>
      <dgm:spPr/>
      <dgm:t>
        <a:bodyPr/>
        <a:lstStyle/>
        <a:p>
          <a:pPr rtl="1"/>
          <a:r>
            <a:rPr lang="en-US" dirty="0" smtClean="0">
              <a:latin typeface="Poor Richard" pitchFamily="18" charset="0"/>
            </a:rPr>
            <a:t>Infertility due to inadequate </a:t>
          </a:r>
          <a:r>
            <a:rPr lang="en-US" dirty="0" err="1" smtClean="0">
              <a:latin typeface="Poor Richard" pitchFamily="18" charset="0"/>
            </a:rPr>
            <a:t>luteal</a:t>
          </a:r>
          <a:r>
            <a:rPr lang="en-US" dirty="0" smtClean="0">
              <a:latin typeface="Poor Richard" pitchFamily="18" charset="0"/>
            </a:rPr>
            <a:t> phase</a:t>
          </a:r>
          <a:endParaRPr lang="ar-SA" dirty="0">
            <a:latin typeface="Poor Richard" pitchFamily="18" charset="0"/>
          </a:endParaRPr>
        </a:p>
      </dgm:t>
    </dgm:pt>
    <dgm:pt modelId="{BC4A815C-BED1-4A7E-9F77-EE08AF1A4FE9}" type="parTrans" cxnId="{5E3A2ED8-9E14-476A-82E7-2F1B5C7FB073}">
      <dgm:prSet/>
      <dgm:spPr/>
      <dgm:t>
        <a:bodyPr/>
        <a:lstStyle/>
        <a:p>
          <a:pPr rtl="1"/>
          <a:endParaRPr lang="ar-SA">
            <a:latin typeface="Poor Richard" pitchFamily="18" charset="0"/>
          </a:endParaRPr>
        </a:p>
      </dgm:t>
    </dgm:pt>
    <dgm:pt modelId="{93EFD274-D054-4FED-B3B7-6B4FDF405C17}" type="sibTrans" cxnId="{5E3A2ED8-9E14-476A-82E7-2F1B5C7FB073}">
      <dgm:prSet/>
      <dgm:spPr/>
      <dgm:t>
        <a:bodyPr/>
        <a:lstStyle/>
        <a:p>
          <a:pPr rtl="1"/>
          <a:endParaRPr lang="ar-SA">
            <a:latin typeface="Poor Richard" pitchFamily="18" charset="0"/>
          </a:endParaRPr>
        </a:p>
      </dgm:t>
    </dgm:pt>
    <dgm:pt modelId="{4EBFCE59-CB12-48DD-A5EF-C95587536418}" type="pres">
      <dgm:prSet presAssocID="{22007B47-894A-4F14-912C-8B3762CAEE1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31EB2C84-4DC5-471E-BE3C-DE9A2AB765CF}" type="pres">
      <dgm:prSet presAssocID="{788C2E90-6080-4602-9333-56FB58FD61A2}" presName="hierRoot1" presStyleCnt="0">
        <dgm:presLayoutVars>
          <dgm:hierBranch val="init"/>
        </dgm:presLayoutVars>
      </dgm:prSet>
      <dgm:spPr/>
    </dgm:pt>
    <dgm:pt modelId="{CC7F53CA-8CC0-4E24-8A59-D38A36A93FFB}" type="pres">
      <dgm:prSet presAssocID="{788C2E90-6080-4602-9333-56FB58FD61A2}" presName="rootComposite1" presStyleCnt="0"/>
      <dgm:spPr/>
    </dgm:pt>
    <dgm:pt modelId="{181DE135-D32C-4FEF-AF3D-FF18F8F0AF39}" type="pres">
      <dgm:prSet presAssocID="{788C2E90-6080-4602-9333-56FB58FD61A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B5DA47E-0182-4D9B-8D7E-0AAA657A55A5}" type="pres">
      <dgm:prSet presAssocID="{788C2E90-6080-4602-9333-56FB58FD61A2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8B3BF8EF-98DE-40D8-BDFB-749BAB229F4F}" type="pres">
      <dgm:prSet presAssocID="{788C2E90-6080-4602-9333-56FB58FD61A2}" presName="hierChild2" presStyleCnt="0"/>
      <dgm:spPr/>
    </dgm:pt>
    <dgm:pt modelId="{DA8827FE-B8D7-45A8-AAA7-5F762CF3DF4D}" type="pres">
      <dgm:prSet presAssocID="{61422958-0A50-4CFF-9936-CB1C19B9786E}" presName="Name37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57E68354-6DA6-4B49-9E78-E71AFC73AC91}" type="pres">
      <dgm:prSet presAssocID="{AFC2C416-DE85-4640-800B-C8D5162FA346}" presName="hierRoot2" presStyleCnt="0">
        <dgm:presLayoutVars>
          <dgm:hierBranch val="init"/>
        </dgm:presLayoutVars>
      </dgm:prSet>
      <dgm:spPr/>
    </dgm:pt>
    <dgm:pt modelId="{0D8AFE03-7396-4F9C-BCBC-C83FD4BF113B}" type="pres">
      <dgm:prSet presAssocID="{AFC2C416-DE85-4640-800B-C8D5162FA346}" presName="rootComposite" presStyleCnt="0"/>
      <dgm:spPr/>
    </dgm:pt>
    <dgm:pt modelId="{772DD217-72CD-4230-A08A-892B99719DF6}" type="pres">
      <dgm:prSet presAssocID="{AFC2C416-DE85-4640-800B-C8D5162FA34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3773330-2802-4492-9546-BD950DDDF0AE}" type="pres">
      <dgm:prSet presAssocID="{AFC2C416-DE85-4640-800B-C8D5162FA346}" presName="rootConnector" presStyleLbl="node2" presStyleIdx="0" presStyleCnt="3"/>
      <dgm:spPr/>
      <dgm:t>
        <a:bodyPr/>
        <a:lstStyle/>
        <a:p>
          <a:pPr rtl="1"/>
          <a:endParaRPr lang="ar-SA"/>
        </a:p>
      </dgm:t>
    </dgm:pt>
    <dgm:pt modelId="{670899AC-CFA1-46EE-83B3-7AA672014E42}" type="pres">
      <dgm:prSet presAssocID="{AFC2C416-DE85-4640-800B-C8D5162FA346}" presName="hierChild4" presStyleCnt="0"/>
      <dgm:spPr/>
    </dgm:pt>
    <dgm:pt modelId="{A0D54600-F86D-430D-9468-2FDE0F7CA0D7}" type="pres">
      <dgm:prSet presAssocID="{AFC2C416-DE85-4640-800B-C8D5162FA346}" presName="hierChild5" presStyleCnt="0"/>
      <dgm:spPr/>
    </dgm:pt>
    <dgm:pt modelId="{BC01FCE8-B3CD-4039-9BAC-686ED0ED5170}" type="pres">
      <dgm:prSet presAssocID="{B70BBD08-09F1-4B27-AFBB-E5A0B036AE5F}" presName="Name37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D63059C6-3546-4AD8-83AC-48199025B42D}" type="pres">
      <dgm:prSet presAssocID="{C0CC56CF-D278-4285-9B13-3091AB017343}" presName="hierRoot2" presStyleCnt="0">
        <dgm:presLayoutVars>
          <dgm:hierBranch val="init"/>
        </dgm:presLayoutVars>
      </dgm:prSet>
      <dgm:spPr/>
    </dgm:pt>
    <dgm:pt modelId="{59D2FE86-AC52-4E1A-AD27-15B2F0A85ABC}" type="pres">
      <dgm:prSet presAssocID="{C0CC56CF-D278-4285-9B13-3091AB017343}" presName="rootComposite" presStyleCnt="0"/>
      <dgm:spPr/>
    </dgm:pt>
    <dgm:pt modelId="{C0DBD3FB-4032-4852-942C-A243346E1135}" type="pres">
      <dgm:prSet presAssocID="{C0CC56CF-D278-4285-9B13-3091AB01734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0CB4D56-D19D-415A-B437-83898AB221A8}" type="pres">
      <dgm:prSet presAssocID="{C0CC56CF-D278-4285-9B13-3091AB017343}" presName="rootConnector" presStyleLbl="node2" presStyleIdx="1" presStyleCnt="3"/>
      <dgm:spPr/>
      <dgm:t>
        <a:bodyPr/>
        <a:lstStyle/>
        <a:p>
          <a:pPr rtl="1"/>
          <a:endParaRPr lang="ar-SA"/>
        </a:p>
      </dgm:t>
    </dgm:pt>
    <dgm:pt modelId="{446E69C9-BB19-4729-A44A-465027F168CA}" type="pres">
      <dgm:prSet presAssocID="{C0CC56CF-D278-4285-9B13-3091AB017343}" presName="hierChild4" presStyleCnt="0"/>
      <dgm:spPr/>
    </dgm:pt>
    <dgm:pt modelId="{A5495FD5-CFD6-424D-AE59-2906FEDBDBAC}" type="pres">
      <dgm:prSet presAssocID="{C0CC56CF-D278-4285-9B13-3091AB017343}" presName="hierChild5" presStyleCnt="0"/>
      <dgm:spPr/>
    </dgm:pt>
    <dgm:pt modelId="{4162C2AA-849E-48E1-9C09-10CF24C431BC}" type="pres">
      <dgm:prSet presAssocID="{BC4A815C-BED1-4A7E-9F77-EE08AF1A4FE9}" presName="Name37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FB2BF231-D990-4F85-BA3C-95A4B99C32AF}" type="pres">
      <dgm:prSet presAssocID="{ACF33DA6-1F3C-467B-8813-A28CEDE84BC5}" presName="hierRoot2" presStyleCnt="0">
        <dgm:presLayoutVars>
          <dgm:hierBranch val="init"/>
        </dgm:presLayoutVars>
      </dgm:prSet>
      <dgm:spPr/>
    </dgm:pt>
    <dgm:pt modelId="{1A4B1B4B-708D-490C-86F0-E9228CAFE017}" type="pres">
      <dgm:prSet presAssocID="{ACF33DA6-1F3C-467B-8813-A28CEDE84BC5}" presName="rootComposite" presStyleCnt="0"/>
      <dgm:spPr/>
    </dgm:pt>
    <dgm:pt modelId="{6EDA8B7D-0E38-4F14-A2D6-36B2D1D80EA7}" type="pres">
      <dgm:prSet presAssocID="{ACF33DA6-1F3C-467B-8813-A28CEDE84BC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D677B1E-4D0C-45BD-81A3-ADC2D4824A7C}" type="pres">
      <dgm:prSet presAssocID="{ACF33DA6-1F3C-467B-8813-A28CEDE84BC5}" presName="rootConnector" presStyleLbl="node2" presStyleIdx="2" presStyleCnt="3"/>
      <dgm:spPr/>
      <dgm:t>
        <a:bodyPr/>
        <a:lstStyle/>
        <a:p>
          <a:pPr rtl="1"/>
          <a:endParaRPr lang="ar-SA"/>
        </a:p>
      </dgm:t>
    </dgm:pt>
    <dgm:pt modelId="{640118D9-49A0-4CE3-90CF-04613A68CC01}" type="pres">
      <dgm:prSet presAssocID="{ACF33DA6-1F3C-467B-8813-A28CEDE84BC5}" presName="hierChild4" presStyleCnt="0"/>
      <dgm:spPr/>
    </dgm:pt>
    <dgm:pt modelId="{AB1461FD-5CDC-491D-96BA-1F46CE2B0A48}" type="pres">
      <dgm:prSet presAssocID="{ACF33DA6-1F3C-467B-8813-A28CEDE84BC5}" presName="hierChild5" presStyleCnt="0"/>
      <dgm:spPr/>
    </dgm:pt>
    <dgm:pt modelId="{CB936F04-B284-46F6-9027-5914D837CE83}" type="pres">
      <dgm:prSet presAssocID="{788C2E90-6080-4602-9333-56FB58FD61A2}" presName="hierChild3" presStyleCnt="0"/>
      <dgm:spPr/>
    </dgm:pt>
  </dgm:ptLst>
  <dgm:cxnLst>
    <dgm:cxn modelId="{AE90953F-E9CA-429A-BEB1-777AB992A008}" type="presOf" srcId="{B70BBD08-09F1-4B27-AFBB-E5A0B036AE5F}" destId="{BC01FCE8-B3CD-4039-9BAC-686ED0ED5170}" srcOrd="0" destOrd="0" presId="urn:microsoft.com/office/officeart/2005/8/layout/orgChart1"/>
    <dgm:cxn modelId="{CA0E2F42-C0C5-4605-906F-26912AB25368}" type="presOf" srcId="{788C2E90-6080-4602-9333-56FB58FD61A2}" destId="{181DE135-D32C-4FEF-AF3D-FF18F8F0AF39}" srcOrd="0" destOrd="0" presId="urn:microsoft.com/office/officeart/2005/8/layout/orgChart1"/>
    <dgm:cxn modelId="{0D2257F0-FAE4-45F3-ABAA-1A717DD2EDD6}" srcId="{22007B47-894A-4F14-912C-8B3762CAEE1D}" destId="{788C2E90-6080-4602-9333-56FB58FD61A2}" srcOrd="0" destOrd="0" parTransId="{B7D27E04-AC16-49B4-9995-A08B46DADCBE}" sibTransId="{7F6DE63D-093E-4B14-B747-E3E40C3C456E}"/>
    <dgm:cxn modelId="{E121F69C-8193-466F-AB6D-EDF974179D33}" type="presOf" srcId="{ACF33DA6-1F3C-467B-8813-A28CEDE84BC5}" destId="{ED677B1E-4D0C-45BD-81A3-ADC2D4824A7C}" srcOrd="1" destOrd="0" presId="urn:microsoft.com/office/officeart/2005/8/layout/orgChart1"/>
    <dgm:cxn modelId="{07B898E3-BCB4-4735-BB0C-0A89908D5F15}" type="presOf" srcId="{BC4A815C-BED1-4A7E-9F77-EE08AF1A4FE9}" destId="{4162C2AA-849E-48E1-9C09-10CF24C431BC}" srcOrd="0" destOrd="0" presId="urn:microsoft.com/office/officeart/2005/8/layout/orgChart1"/>
    <dgm:cxn modelId="{35006D51-72A5-4E9F-A69F-861BDB7996D2}" type="presOf" srcId="{C0CC56CF-D278-4285-9B13-3091AB017343}" destId="{60CB4D56-D19D-415A-B437-83898AB221A8}" srcOrd="1" destOrd="0" presId="urn:microsoft.com/office/officeart/2005/8/layout/orgChart1"/>
    <dgm:cxn modelId="{B7AB7DD9-E9AF-461F-AF99-DD9EFB19A08E}" type="presOf" srcId="{ACF33DA6-1F3C-467B-8813-A28CEDE84BC5}" destId="{6EDA8B7D-0E38-4F14-A2D6-36B2D1D80EA7}" srcOrd="0" destOrd="0" presId="urn:microsoft.com/office/officeart/2005/8/layout/orgChart1"/>
    <dgm:cxn modelId="{E0F346A9-2C69-4361-AC10-CFB42025ABF1}" type="presOf" srcId="{AFC2C416-DE85-4640-800B-C8D5162FA346}" destId="{03773330-2802-4492-9546-BD950DDDF0AE}" srcOrd="1" destOrd="0" presId="urn:microsoft.com/office/officeart/2005/8/layout/orgChart1"/>
    <dgm:cxn modelId="{B6C583C7-0B81-4573-ADB1-1582615FF8E1}" srcId="{788C2E90-6080-4602-9333-56FB58FD61A2}" destId="{AFC2C416-DE85-4640-800B-C8D5162FA346}" srcOrd="0" destOrd="0" parTransId="{61422958-0A50-4CFF-9936-CB1C19B9786E}" sibTransId="{BE85CAC4-164F-449A-97C6-0EA0604742A2}"/>
    <dgm:cxn modelId="{D395081D-9F87-43EC-A9D3-D937FE74319E}" type="presOf" srcId="{22007B47-894A-4F14-912C-8B3762CAEE1D}" destId="{4EBFCE59-CB12-48DD-A5EF-C95587536418}" srcOrd="0" destOrd="0" presId="urn:microsoft.com/office/officeart/2005/8/layout/orgChart1"/>
    <dgm:cxn modelId="{845FD71F-C885-4475-91BA-F39D32C3964E}" type="presOf" srcId="{C0CC56CF-D278-4285-9B13-3091AB017343}" destId="{C0DBD3FB-4032-4852-942C-A243346E1135}" srcOrd="0" destOrd="0" presId="urn:microsoft.com/office/officeart/2005/8/layout/orgChart1"/>
    <dgm:cxn modelId="{26C8564A-1EEE-4BC6-B4C9-417003BFDB91}" srcId="{788C2E90-6080-4602-9333-56FB58FD61A2}" destId="{C0CC56CF-D278-4285-9B13-3091AB017343}" srcOrd="1" destOrd="0" parTransId="{B70BBD08-09F1-4B27-AFBB-E5A0B036AE5F}" sibTransId="{2E0742A8-6636-430C-BA02-F34104C523E4}"/>
    <dgm:cxn modelId="{6E0BC479-7DC3-4AD1-AE26-AFB1632C0644}" type="presOf" srcId="{AFC2C416-DE85-4640-800B-C8D5162FA346}" destId="{772DD217-72CD-4230-A08A-892B99719DF6}" srcOrd="0" destOrd="0" presId="urn:microsoft.com/office/officeart/2005/8/layout/orgChart1"/>
    <dgm:cxn modelId="{5E3A2ED8-9E14-476A-82E7-2F1B5C7FB073}" srcId="{788C2E90-6080-4602-9333-56FB58FD61A2}" destId="{ACF33DA6-1F3C-467B-8813-A28CEDE84BC5}" srcOrd="2" destOrd="0" parTransId="{BC4A815C-BED1-4A7E-9F77-EE08AF1A4FE9}" sibTransId="{93EFD274-D054-4FED-B3B7-6B4FDF405C17}"/>
    <dgm:cxn modelId="{333B78EB-B156-4F71-9FE2-DDBB3A5DC1D8}" type="presOf" srcId="{788C2E90-6080-4602-9333-56FB58FD61A2}" destId="{AB5DA47E-0182-4D9B-8D7E-0AAA657A55A5}" srcOrd="1" destOrd="0" presId="urn:microsoft.com/office/officeart/2005/8/layout/orgChart1"/>
    <dgm:cxn modelId="{7B21FA8A-24C9-43CB-B1F3-6DDFE9F48FD9}" type="presOf" srcId="{61422958-0A50-4CFF-9936-CB1C19B9786E}" destId="{DA8827FE-B8D7-45A8-AAA7-5F762CF3DF4D}" srcOrd="0" destOrd="0" presId="urn:microsoft.com/office/officeart/2005/8/layout/orgChart1"/>
    <dgm:cxn modelId="{74D2BF74-AD90-4D88-AF90-B6D5BDEA3ADB}" type="presParOf" srcId="{4EBFCE59-CB12-48DD-A5EF-C95587536418}" destId="{31EB2C84-4DC5-471E-BE3C-DE9A2AB765CF}" srcOrd="0" destOrd="0" presId="urn:microsoft.com/office/officeart/2005/8/layout/orgChart1"/>
    <dgm:cxn modelId="{DEA6DDEC-5629-48F4-B373-E235E323856C}" type="presParOf" srcId="{31EB2C84-4DC5-471E-BE3C-DE9A2AB765CF}" destId="{CC7F53CA-8CC0-4E24-8A59-D38A36A93FFB}" srcOrd="0" destOrd="0" presId="urn:microsoft.com/office/officeart/2005/8/layout/orgChart1"/>
    <dgm:cxn modelId="{17AE12B6-CEE8-450C-9B07-B0463175DF8E}" type="presParOf" srcId="{CC7F53CA-8CC0-4E24-8A59-D38A36A93FFB}" destId="{181DE135-D32C-4FEF-AF3D-FF18F8F0AF39}" srcOrd="0" destOrd="0" presId="urn:microsoft.com/office/officeart/2005/8/layout/orgChart1"/>
    <dgm:cxn modelId="{CF6FE162-5C22-48C9-89F1-AC6256FB65B2}" type="presParOf" srcId="{CC7F53CA-8CC0-4E24-8A59-D38A36A93FFB}" destId="{AB5DA47E-0182-4D9B-8D7E-0AAA657A55A5}" srcOrd="1" destOrd="0" presId="urn:microsoft.com/office/officeart/2005/8/layout/orgChart1"/>
    <dgm:cxn modelId="{F48D2679-8093-4BB8-B526-F74DB2B1CDBF}" type="presParOf" srcId="{31EB2C84-4DC5-471E-BE3C-DE9A2AB765CF}" destId="{8B3BF8EF-98DE-40D8-BDFB-749BAB229F4F}" srcOrd="1" destOrd="0" presId="urn:microsoft.com/office/officeart/2005/8/layout/orgChart1"/>
    <dgm:cxn modelId="{A1F92F76-8672-4786-A180-6D649EAE1928}" type="presParOf" srcId="{8B3BF8EF-98DE-40D8-BDFB-749BAB229F4F}" destId="{DA8827FE-B8D7-45A8-AAA7-5F762CF3DF4D}" srcOrd="0" destOrd="0" presId="urn:microsoft.com/office/officeart/2005/8/layout/orgChart1"/>
    <dgm:cxn modelId="{E151E620-422A-4A05-B593-8606B4C215F9}" type="presParOf" srcId="{8B3BF8EF-98DE-40D8-BDFB-749BAB229F4F}" destId="{57E68354-6DA6-4B49-9E78-E71AFC73AC91}" srcOrd="1" destOrd="0" presId="urn:microsoft.com/office/officeart/2005/8/layout/orgChart1"/>
    <dgm:cxn modelId="{376388D7-BAB4-46DF-BB82-3DB44530AFDF}" type="presParOf" srcId="{57E68354-6DA6-4B49-9E78-E71AFC73AC91}" destId="{0D8AFE03-7396-4F9C-BCBC-C83FD4BF113B}" srcOrd="0" destOrd="0" presId="urn:microsoft.com/office/officeart/2005/8/layout/orgChart1"/>
    <dgm:cxn modelId="{7FBA20B3-8A77-41FC-B30F-283EC3DA0CBE}" type="presParOf" srcId="{0D8AFE03-7396-4F9C-BCBC-C83FD4BF113B}" destId="{772DD217-72CD-4230-A08A-892B99719DF6}" srcOrd="0" destOrd="0" presId="urn:microsoft.com/office/officeart/2005/8/layout/orgChart1"/>
    <dgm:cxn modelId="{147756ED-B901-444F-B6E6-C68405C75783}" type="presParOf" srcId="{0D8AFE03-7396-4F9C-BCBC-C83FD4BF113B}" destId="{03773330-2802-4492-9546-BD950DDDF0AE}" srcOrd="1" destOrd="0" presId="urn:microsoft.com/office/officeart/2005/8/layout/orgChart1"/>
    <dgm:cxn modelId="{3F8B2C55-2C45-48E4-B98D-1996A1968666}" type="presParOf" srcId="{57E68354-6DA6-4B49-9E78-E71AFC73AC91}" destId="{670899AC-CFA1-46EE-83B3-7AA672014E42}" srcOrd="1" destOrd="0" presId="urn:microsoft.com/office/officeart/2005/8/layout/orgChart1"/>
    <dgm:cxn modelId="{FE835F61-CF93-4C38-945B-4706914203D9}" type="presParOf" srcId="{57E68354-6DA6-4B49-9E78-E71AFC73AC91}" destId="{A0D54600-F86D-430D-9468-2FDE0F7CA0D7}" srcOrd="2" destOrd="0" presId="urn:microsoft.com/office/officeart/2005/8/layout/orgChart1"/>
    <dgm:cxn modelId="{B5FF1F7F-17B1-4478-8CD8-10BF0FE9599A}" type="presParOf" srcId="{8B3BF8EF-98DE-40D8-BDFB-749BAB229F4F}" destId="{BC01FCE8-B3CD-4039-9BAC-686ED0ED5170}" srcOrd="2" destOrd="0" presId="urn:microsoft.com/office/officeart/2005/8/layout/orgChart1"/>
    <dgm:cxn modelId="{4CC3463C-7C6A-43B7-8D30-E0A3ABD9A602}" type="presParOf" srcId="{8B3BF8EF-98DE-40D8-BDFB-749BAB229F4F}" destId="{D63059C6-3546-4AD8-83AC-48199025B42D}" srcOrd="3" destOrd="0" presId="urn:microsoft.com/office/officeart/2005/8/layout/orgChart1"/>
    <dgm:cxn modelId="{9A609635-0588-44DF-B368-9D4D4A1D9E4F}" type="presParOf" srcId="{D63059C6-3546-4AD8-83AC-48199025B42D}" destId="{59D2FE86-AC52-4E1A-AD27-15B2F0A85ABC}" srcOrd="0" destOrd="0" presId="urn:microsoft.com/office/officeart/2005/8/layout/orgChart1"/>
    <dgm:cxn modelId="{E41D9871-F2F5-4F1A-B16A-429046C271CA}" type="presParOf" srcId="{59D2FE86-AC52-4E1A-AD27-15B2F0A85ABC}" destId="{C0DBD3FB-4032-4852-942C-A243346E1135}" srcOrd="0" destOrd="0" presId="urn:microsoft.com/office/officeart/2005/8/layout/orgChart1"/>
    <dgm:cxn modelId="{18CD8B99-AFA7-4A8C-92BA-1A3EA46802A2}" type="presParOf" srcId="{59D2FE86-AC52-4E1A-AD27-15B2F0A85ABC}" destId="{60CB4D56-D19D-415A-B437-83898AB221A8}" srcOrd="1" destOrd="0" presId="urn:microsoft.com/office/officeart/2005/8/layout/orgChart1"/>
    <dgm:cxn modelId="{032EB8CF-6A99-447C-A8AC-0D066FA39FC4}" type="presParOf" srcId="{D63059C6-3546-4AD8-83AC-48199025B42D}" destId="{446E69C9-BB19-4729-A44A-465027F168CA}" srcOrd="1" destOrd="0" presId="urn:microsoft.com/office/officeart/2005/8/layout/orgChart1"/>
    <dgm:cxn modelId="{AB230F62-DABA-4165-BE55-AF845F4CA11C}" type="presParOf" srcId="{D63059C6-3546-4AD8-83AC-48199025B42D}" destId="{A5495FD5-CFD6-424D-AE59-2906FEDBDBAC}" srcOrd="2" destOrd="0" presId="urn:microsoft.com/office/officeart/2005/8/layout/orgChart1"/>
    <dgm:cxn modelId="{82A7F03A-AE5A-4309-948B-E75C12AB4420}" type="presParOf" srcId="{8B3BF8EF-98DE-40D8-BDFB-749BAB229F4F}" destId="{4162C2AA-849E-48E1-9C09-10CF24C431BC}" srcOrd="4" destOrd="0" presId="urn:microsoft.com/office/officeart/2005/8/layout/orgChart1"/>
    <dgm:cxn modelId="{AF9707B4-2E61-4737-A841-3E13B06FE50F}" type="presParOf" srcId="{8B3BF8EF-98DE-40D8-BDFB-749BAB229F4F}" destId="{FB2BF231-D990-4F85-BA3C-95A4B99C32AF}" srcOrd="5" destOrd="0" presId="urn:microsoft.com/office/officeart/2005/8/layout/orgChart1"/>
    <dgm:cxn modelId="{78D28644-37B0-4755-8F70-103D96F630B2}" type="presParOf" srcId="{FB2BF231-D990-4F85-BA3C-95A4B99C32AF}" destId="{1A4B1B4B-708D-490C-86F0-E9228CAFE017}" srcOrd="0" destOrd="0" presId="urn:microsoft.com/office/officeart/2005/8/layout/orgChart1"/>
    <dgm:cxn modelId="{4EB6E8AD-5F23-4062-94AC-94C23567BA27}" type="presParOf" srcId="{1A4B1B4B-708D-490C-86F0-E9228CAFE017}" destId="{6EDA8B7D-0E38-4F14-A2D6-36B2D1D80EA7}" srcOrd="0" destOrd="0" presId="urn:microsoft.com/office/officeart/2005/8/layout/orgChart1"/>
    <dgm:cxn modelId="{D647B068-C8F8-416B-871E-5A9B54CE6B5B}" type="presParOf" srcId="{1A4B1B4B-708D-490C-86F0-E9228CAFE017}" destId="{ED677B1E-4D0C-45BD-81A3-ADC2D4824A7C}" srcOrd="1" destOrd="0" presId="urn:microsoft.com/office/officeart/2005/8/layout/orgChart1"/>
    <dgm:cxn modelId="{45F09015-97A5-41BF-ADC0-146C0AC3D7F3}" type="presParOf" srcId="{FB2BF231-D990-4F85-BA3C-95A4B99C32AF}" destId="{640118D9-49A0-4CE3-90CF-04613A68CC01}" srcOrd="1" destOrd="0" presId="urn:microsoft.com/office/officeart/2005/8/layout/orgChart1"/>
    <dgm:cxn modelId="{A7B6B56D-CF8B-4653-95CD-6410AD36DE78}" type="presParOf" srcId="{FB2BF231-D990-4F85-BA3C-95A4B99C32AF}" destId="{AB1461FD-5CDC-491D-96BA-1F46CE2B0A48}" srcOrd="2" destOrd="0" presId="urn:microsoft.com/office/officeart/2005/8/layout/orgChart1"/>
    <dgm:cxn modelId="{8D0A42AC-D7B5-49FE-920C-2119A9F19996}" type="presParOf" srcId="{31EB2C84-4DC5-471E-BE3C-DE9A2AB765CF}" destId="{CB936F04-B284-46F6-9027-5914D837CE83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3E0DD5-7880-4187-8469-4E54A42EBEF2}" type="doc">
      <dgm:prSet loTypeId="urn:microsoft.com/office/officeart/2005/8/layout/hierarchy2" loCatId="hierarchy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pPr rtl="1"/>
          <a:endParaRPr lang="ar-SA"/>
        </a:p>
      </dgm:t>
    </dgm:pt>
    <dgm:pt modelId="{63E12DFD-C528-4556-B5D5-781731870966}">
      <dgm:prSet phldrT="[نص]"/>
      <dgm:spPr/>
      <dgm:t>
        <a:bodyPr/>
        <a:lstStyle/>
        <a:p>
          <a:pPr rtl="1"/>
          <a:r>
            <a:rPr lang="en-US" dirty="0" smtClean="0">
              <a:latin typeface="Garamond" pitchFamily="18" charset="0"/>
            </a:rPr>
            <a:t>Types of estrogen</a:t>
          </a:r>
          <a:endParaRPr lang="ar-SA" dirty="0">
            <a:latin typeface="Garamond" pitchFamily="18" charset="0"/>
          </a:endParaRPr>
        </a:p>
      </dgm:t>
    </dgm:pt>
    <dgm:pt modelId="{806F3289-452B-4F0C-BC04-538F0E06B7B2}" type="parTrans" cxnId="{A6DF9394-3D15-47B0-AAC3-745BA3FA2E51}">
      <dgm:prSet/>
      <dgm:spPr/>
      <dgm:t>
        <a:bodyPr/>
        <a:lstStyle/>
        <a:p>
          <a:pPr rtl="1"/>
          <a:endParaRPr lang="ar-SA">
            <a:latin typeface="Garamond" pitchFamily="18" charset="0"/>
          </a:endParaRPr>
        </a:p>
      </dgm:t>
    </dgm:pt>
    <dgm:pt modelId="{1C98D505-0F59-481B-BF2E-B9E343C561F5}" type="sibTrans" cxnId="{A6DF9394-3D15-47B0-AAC3-745BA3FA2E51}">
      <dgm:prSet/>
      <dgm:spPr/>
      <dgm:t>
        <a:bodyPr/>
        <a:lstStyle/>
        <a:p>
          <a:pPr rtl="1"/>
          <a:endParaRPr lang="ar-SA">
            <a:latin typeface="Garamond" pitchFamily="18" charset="0"/>
          </a:endParaRPr>
        </a:p>
      </dgm:t>
    </dgm:pt>
    <dgm:pt modelId="{268DF029-45DA-4637-9792-516DF0907123}">
      <dgm:prSet phldrT="[نص]"/>
      <dgm:spPr/>
      <dgm:t>
        <a:bodyPr/>
        <a:lstStyle/>
        <a:p>
          <a:pPr rtl="1"/>
          <a:r>
            <a:rPr lang="en-US" dirty="0" smtClean="0">
              <a:latin typeface="Garamond" pitchFamily="18" charset="0"/>
            </a:rPr>
            <a:t>Natural and semi synthetic</a:t>
          </a:r>
          <a:endParaRPr lang="ar-SA" dirty="0">
            <a:latin typeface="Garamond" pitchFamily="18" charset="0"/>
          </a:endParaRPr>
        </a:p>
      </dgm:t>
    </dgm:pt>
    <dgm:pt modelId="{2DC0DBBF-6B49-4023-912E-B8F3E016843C}" type="parTrans" cxnId="{D7254129-DDF5-4B1C-81B9-BFEA84478F99}">
      <dgm:prSet/>
      <dgm:spPr/>
      <dgm:t>
        <a:bodyPr/>
        <a:lstStyle/>
        <a:p>
          <a:pPr rtl="1"/>
          <a:endParaRPr lang="ar-SA">
            <a:latin typeface="Garamond" pitchFamily="18" charset="0"/>
          </a:endParaRPr>
        </a:p>
      </dgm:t>
    </dgm:pt>
    <dgm:pt modelId="{11A47586-C8F2-447E-8C4C-C66144E0C6D3}" type="sibTrans" cxnId="{D7254129-DDF5-4B1C-81B9-BFEA84478F99}">
      <dgm:prSet/>
      <dgm:spPr/>
      <dgm:t>
        <a:bodyPr/>
        <a:lstStyle/>
        <a:p>
          <a:pPr rtl="1"/>
          <a:endParaRPr lang="ar-SA">
            <a:latin typeface="Garamond" pitchFamily="18" charset="0"/>
          </a:endParaRPr>
        </a:p>
      </dgm:t>
    </dgm:pt>
    <dgm:pt modelId="{9A65D1FB-51FB-4642-9FDB-F22DC499FA6A}">
      <dgm:prSet phldrT="[نص]"/>
      <dgm:spPr/>
      <dgm:t>
        <a:bodyPr/>
        <a:lstStyle/>
        <a:p>
          <a:pPr rtl="0"/>
          <a:r>
            <a:rPr lang="en-US" dirty="0" err="1" smtClean="0">
              <a:latin typeface="Garamond" pitchFamily="18" charset="0"/>
            </a:rPr>
            <a:t>Estradiol</a:t>
          </a:r>
          <a:r>
            <a:rPr lang="en-US" dirty="0" smtClean="0">
              <a:latin typeface="Garamond" pitchFamily="18" charset="0"/>
            </a:rPr>
            <a:t> (main estrogen)(natural)</a:t>
          </a:r>
          <a:endParaRPr lang="ar-SA" dirty="0">
            <a:latin typeface="Garamond" pitchFamily="18" charset="0"/>
          </a:endParaRPr>
        </a:p>
      </dgm:t>
    </dgm:pt>
    <dgm:pt modelId="{4350DCC8-C8DA-4842-A77F-1D2B20006E06}" type="parTrans" cxnId="{1D1EB112-022D-4EDA-966F-60577BFAFC8A}">
      <dgm:prSet/>
      <dgm:spPr/>
      <dgm:t>
        <a:bodyPr/>
        <a:lstStyle/>
        <a:p>
          <a:pPr rtl="1"/>
          <a:endParaRPr lang="ar-SA">
            <a:latin typeface="Garamond" pitchFamily="18" charset="0"/>
          </a:endParaRPr>
        </a:p>
      </dgm:t>
    </dgm:pt>
    <dgm:pt modelId="{D0C2D79B-0063-4462-88AF-5488E799ACBA}" type="sibTrans" cxnId="{1D1EB112-022D-4EDA-966F-60577BFAFC8A}">
      <dgm:prSet/>
      <dgm:spPr/>
      <dgm:t>
        <a:bodyPr/>
        <a:lstStyle/>
        <a:p>
          <a:pPr rtl="1"/>
          <a:endParaRPr lang="ar-SA">
            <a:latin typeface="Garamond" pitchFamily="18" charset="0"/>
          </a:endParaRPr>
        </a:p>
      </dgm:t>
    </dgm:pt>
    <dgm:pt modelId="{36552C90-83F7-460C-82EF-DBB9B39C3D66}">
      <dgm:prSet phldrT="[نص]"/>
      <dgm:spPr/>
      <dgm:t>
        <a:bodyPr/>
        <a:lstStyle/>
        <a:p>
          <a:pPr rtl="1"/>
          <a:r>
            <a:rPr lang="en-US" dirty="0" err="1" smtClean="0">
              <a:latin typeface="Garamond" pitchFamily="18" charset="0"/>
            </a:rPr>
            <a:t>Estrone</a:t>
          </a:r>
          <a:r>
            <a:rPr lang="en-US" dirty="0" smtClean="0">
              <a:latin typeface="Garamond" pitchFamily="18" charset="0"/>
            </a:rPr>
            <a:t> (natural)</a:t>
          </a:r>
          <a:endParaRPr lang="ar-SA" dirty="0">
            <a:latin typeface="Garamond" pitchFamily="18" charset="0"/>
          </a:endParaRPr>
        </a:p>
      </dgm:t>
    </dgm:pt>
    <dgm:pt modelId="{38260EF4-8DDB-4DA8-B00F-4EF149282E45}" type="parTrans" cxnId="{15B02C20-48B9-45EF-AFAC-BB6DAEB1E643}">
      <dgm:prSet/>
      <dgm:spPr/>
      <dgm:t>
        <a:bodyPr/>
        <a:lstStyle/>
        <a:p>
          <a:pPr rtl="1"/>
          <a:endParaRPr lang="ar-SA">
            <a:latin typeface="Garamond" pitchFamily="18" charset="0"/>
          </a:endParaRPr>
        </a:p>
      </dgm:t>
    </dgm:pt>
    <dgm:pt modelId="{1288E7CD-B43D-42A9-8892-7A4605E6BD41}" type="sibTrans" cxnId="{15B02C20-48B9-45EF-AFAC-BB6DAEB1E643}">
      <dgm:prSet/>
      <dgm:spPr/>
      <dgm:t>
        <a:bodyPr/>
        <a:lstStyle/>
        <a:p>
          <a:pPr rtl="1"/>
          <a:endParaRPr lang="ar-SA">
            <a:latin typeface="Garamond" pitchFamily="18" charset="0"/>
          </a:endParaRPr>
        </a:p>
      </dgm:t>
    </dgm:pt>
    <dgm:pt modelId="{0A899059-9532-4C6F-8AB8-FC11628FB3F1}">
      <dgm:prSet phldrT="[نص]"/>
      <dgm:spPr/>
      <dgm:t>
        <a:bodyPr/>
        <a:lstStyle/>
        <a:p>
          <a:pPr rtl="1"/>
          <a:r>
            <a:rPr lang="en-US" dirty="0" smtClean="0">
              <a:latin typeface="Garamond" pitchFamily="18" charset="0"/>
            </a:rPr>
            <a:t>Synthetic</a:t>
          </a:r>
          <a:r>
            <a:rPr lang="ar-SA" dirty="0" smtClean="0">
              <a:latin typeface="Garamond" pitchFamily="18" charset="0"/>
            </a:rPr>
            <a:t> </a:t>
          </a:r>
          <a:endParaRPr lang="ar-SA" dirty="0">
            <a:latin typeface="Garamond" pitchFamily="18" charset="0"/>
          </a:endParaRPr>
        </a:p>
      </dgm:t>
    </dgm:pt>
    <dgm:pt modelId="{7CF0858E-72C8-4D9C-9399-4696F758EACA}" type="parTrans" cxnId="{5208AACB-E90E-4AD6-A89B-A49AC0B6C8E0}">
      <dgm:prSet/>
      <dgm:spPr/>
      <dgm:t>
        <a:bodyPr/>
        <a:lstStyle/>
        <a:p>
          <a:pPr rtl="1"/>
          <a:endParaRPr lang="ar-SA">
            <a:latin typeface="Garamond" pitchFamily="18" charset="0"/>
          </a:endParaRPr>
        </a:p>
      </dgm:t>
    </dgm:pt>
    <dgm:pt modelId="{778487C5-433B-43B0-9F7D-83FF2B0C7080}" type="sibTrans" cxnId="{5208AACB-E90E-4AD6-A89B-A49AC0B6C8E0}">
      <dgm:prSet/>
      <dgm:spPr/>
      <dgm:t>
        <a:bodyPr/>
        <a:lstStyle/>
        <a:p>
          <a:pPr rtl="1"/>
          <a:endParaRPr lang="ar-SA">
            <a:latin typeface="Garamond" pitchFamily="18" charset="0"/>
          </a:endParaRPr>
        </a:p>
      </dgm:t>
    </dgm:pt>
    <dgm:pt modelId="{A51BED00-816D-4EEB-A2D2-11213BAACB28}">
      <dgm:prSet phldrT="[نص]"/>
      <dgm:spPr/>
      <dgm:t>
        <a:bodyPr/>
        <a:lstStyle/>
        <a:p>
          <a:pPr rtl="1"/>
          <a:r>
            <a:rPr lang="en-US" dirty="0" smtClean="0">
              <a:latin typeface="Garamond" pitchFamily="18" charset="0"/>
            </a:rPr>
            <a:t>Diethylstilbestrol</a:t>
          </a:r>
          <a:r>
            <a:rPr lang="ar-SA" dirty="0" smtClean="0">
              <a:latin typeface="Garamond" pitchFamily="18" charset="0"/>
            </a:rPr>
            <a:t> </a:t>
          </a:r>
          <a:endParaRPr lang="ar-SA" dirty="0">
            <a:latin typeface="Garamond" pitchFamily="18" charset="0"/>
          </a:endParaRPr>
        </a:p>
      </dgm:t>
    </dgm:pt>
    <dgm:pt modelId="{B001FA8D-D1D2-4F50-8CC2-9D07A160DF4B}" type="parTrans" cxnId="{EC02D386-6308-42D5-A013-C91288CC1AC6}">
      <dgm:prSet/>
      <dgm:spPr/>
      <dgm:t>
        <a:bodyPr/>
        <a:lstStyle/>
        <a:p>
          <a:pPr rtl="1"/>
          <a:endParaRPr lang="ar-SA">
            <a:latin typeface="Garamond" pitchFamily="18" charset="0"/>
          </a:endParaRPr>
        </a:p>
      </dgm:t>
    </dgm:pt>
    <dgm:pt modelId="{D598CB7B-E1E6-4396-9257-4EB690F2B930}" type="sibTrans" cxnId="{EC02D386-6308-42D5-A013-C91288CC1AC6}">
      <dgm:prSet/>
      <dgm:spPr/>
      <dgm:t>
        <a:bodyPr/>
        <a:lstStyle/>
        <a:p>
          <a:pPr rtl="1"/>
          <a:endParaRPr lang="ar-SA">
            <a:latin typeface="Garamond" pitchFamily="18" charset="0"/>
          </a:endParaRPr>
        </a:p>
      </dgm:t>
    </dgm:pt>
    <dgm:pt modelId="{F60D49F5-5FF4-4A1A-979C-35AEB67BA72B}">
      <dgm:prSet/>
      <dgm:spPr/>
      <dgm:t>
        <a:bodyPr/>
        <a:lstStyle/>
        <a:p>
          <a:pPr rtl="1"/>
          <a:r>
            <a:rPr lang="en-US" dirty="0" err="1" smtClean="0">
              <a:latin typeface="Garamond" pitchFamily="18" charset="0"/>
            </a:rPr>
            <a:t>Estriol</a:t>
          </a:r>
          <a:r>
            <a:rPr lang="en-US" dirty="0" smtClean="0">
              <a:latin typeface="Garamond" pitchFamily="18" charset="0"/>
            </a:rPr>
            <a:t> (natural)</a:t>
          </a:r>
          <a:r>
            <a:rPr lang="ar-SA" dirty="0" smtClean="0">
              <a:latin typeface="Garamond" pitchFamily="18" charset="0"/>
            </a:rPr>
            <a:t> </a:t>
          </a:r>
          <a:endParaRPr lang="ar-SA" dirty="0">
            <a:latin typeface="Garamond" pitchFamily="18" charset="0"/>
          </a:endParaRPr>
        </a:p>
      </dgm:t>
    </dgm:pt>
    <dgm:pt modelId="{2487ED00-09E4-47E5-BE7F-0CE57AF904D0}" type="parTrans" cxnId="{F08B52D2-3293-4C7E-8926-D4531F5EBE6B}">
      <dgm:prSet/>
      <dgm:spPr/>
      <dgm:t>
        <a:bodyPr/>
        <a:lstStyle/>
        <a:p>
          <a:pPr rtl="1"/>
          <a:endParaRPr lang="ar-SA">
            <a:latin typeface="Garamond" pitchFamily="18" charset="0"/>
          </a:endParaRPr>
        </a:p>
      </dgm:t>
    </dgm:pt>
    <dgm:pt modelId="{35B96ED0-210E-4778-B2D7-47243CBF8871}" type="sibTrans" cxnId="{F08B52D2-3293-4C7E-8926-D4531F5EBE6B}">
      <dgm:prSet/>
      <dgm:spPr/>
      <dgm:t>
        <a:bodyPr/>
        <a:lstStyle/>
        <a:p>
          <a:pPr rtl="1"/>
          <a:endParaRPr lang="ar-SA">
            <a:latin typeface="Garamond" pitchFamily="18" charset="0"/>
          </a:endParaRPr>
        </a:p>
      </dgm:t>
    </dgm:pt>
    <dgm:pt modelId="{A893E52D-CECC-4F4C-BF46-F1F3AD2E2DDF}">
      <dgm:prSet/>
      <dgm:spPr/>
      <dgm:t>
        <a:bodyPr/>
        <a:lstStyle/>
        <a:p>
          <a:pPr rtl="1"/>
          <a:r>
            <a:rPr lang="en-US" dirty="0" err="1" smtClean="0">
              <a:latin typeface="Garamond" pitchFamily="18" charset="0"/>
            </a:rPr>
            <a:t>Ethynilestradiol</a:t>
          </a:r>
          <a:r>
            <a:rPr lang="en-US" dirty="0" smtClean="0">
              <a:latin typeface="Garamond" pitchFamily="18" charset="0"/>
            </a:rPr>
            <a:t> (semi)</a:t>
          </a:r>
          <a:endParaRPr lang="ar-SA" dirty="0">
            <a:latin typeface="Garamond" pitchFamily="18" charset="0"/>
          </a:endParaRPr>
        </a:p>
      </dgm:t>
    </dgm:pt>
    <dgm:pt modelId="{05A9FFF5-3401-4A4E-AD01-DBE59091006D}" type="parTrans" cxnId="{DF7E3FE2-3865-4552-9E91-A2CE614B468E}">
      <dgm:prSet/>
      <dgm:spPr/>
      <dgm:t>
        <a:bodyPr/>
        <a:lstStyle/>
        <a:p>
          <a:pPr rtl="1"/>
          <a:endParaRPr lang="ar-SA">
            <a:latin typeface="Garamond" pitchFamily="18" charset="0"/>
          </a:endParaRPr>
        </a:p>
      </dgm:t>
    </dgm:pt>
    <dgm:pt modelId="{17687CF7-BF22-4904-87E8-9C4BFC388C1B}" type="sibTrans" cxnId="{DF7E3FE2-3865-4552-9E91-A2CE614B468E}">
      <dgm:prSet/>
      <dgm:spPr/>
      <dgm:t>
        <a:bodyPr/>
        <a:lstStyle/>
        <a:p>
          <a:pPr rtl="1"/>
          <a:endParaRPr lang="ar-SA">
            <a:latin typeface="Garamond" pitchFamily="18" charset="0"/>
          </a:endParaRPr>
        </a:p>
      </dgm:t>
    </dgm:pt>
    <dgm:pt modelId="{D43D637C-FA99-4F40-B761-2EE2C196D197}">
      <dgm:prSet/>
      <dgm:spPr/>
      <dgm:t>
        <a:bodyPr/>
        <a:lstStyle/>
        <a:p>
          <a:pPr rtl="1"/>
          <a:r>
            <a:rPr lang="en-US" dirty="0" err="1" smtClean="0">
              <a:latin typeface="Garamond" pitchFamily="18" charset="0"/>
            </a:rPr>
            <a:t>Mestranol</a:t>
          </a:r>
          <a:r>
            <a:rPr lang="en-US" dirty="0" smtClean="0">
              <a:latin typeface="Garamond" pitchFamily="18" charset="0"/>
            </a:rPr>
            <a:t> (3- methyl ester of semi)</a:t>
          </a:r>
          <a:r>
            <a:rPr lang="ar-SA" dirty="0" smtClean="0">
              <a:latin typeface="Garamond" pitchFamily="18" charset="0"/>
            </a:rPr>
            <a:t>)</a:t>
          </a:r>
          <a:r>
            <a:rPr lang="en-US" dirty="0" err="1" smtClean="0">
              <a:latin typeface="Garamond" pitchFamily="18" charset="0"/>
            </a:rPr>
            <a:t>ethynilestradiol</a:t>
          </a:r>
          <a:r>
            <a:rPr lang="en-US" dirty="0" smtClean="0">
              <a:latin typeface="Garamond" pitchFamily="18" charset="0"/>
            </a:rPr>
            <a:t>)</a:t>
          </a:r>
          <a:endParaRPr lang="ar-SA" dirty="0">
            <a:latin typeface="Garamond" pitchFamily="18" charset="0"/>
          </a:endParaRPr>
        </a:p>
      </dgm:t>
    </dgm:pt>
    <dgm:pt modelId="{2EF4CC2D-64E1-4A31-8E88-023F4013FED7}" type="parTrans" cxnId="{D6EBE247-9B9B-42B2-9545-4591DC25F9DE}">
      <dgm:prSet/>
      <dgm:spPr/>
      <dgm:t>
        <a:bodyPr/>
        <a:lstStyle/>
        <a:p>
          <a:pPr rtl="1"/>
          <a:endParaRPr lang="ar-SA">
            <a:latin typeface="Garamond" pitchFamily="18" charset="0"/>
          </a:endParaRPr>
        </a:p>
      </dgm:t>
    </dgm:pt>
    <dgm:pt modelId="{14264D78-05C1-4C16-BADD-E5F76B08D253}" type="sibTrans" cxnId="{D6EBE247-9B9B-42B2-9545-4591DC25F9DE}">
      <dgm:prSet/>
      <dgm:spPr/>
      <dgm:t>
        <a:bodyPr/>
        <a:lstStyle/>
        <a:p>
          <a:pPr rtl="1"/>
          <a:endParaRPr lang="ar-SA">
            <a:latin typeface="Garamond" pitchFamily="18" charset="0"/>
          </a:endParaRPr>
        </a:p>
      </dgm:t>
    </dgm:pt>
    <dgm:pt modelId="{09DC2F72-985B-4AC4-9392-D3D4B94EAA0B}">
      <dgm:prSet/>
      <dgm:spPr/>
      <dgm:t>
        <a:bodyPr/>
        <a:lstStyle/>
        <a:p>
          <a:pPr rtl="1"/>
          <a:r>
            <a:rPr lang="en-US" dirty="0" err="1" smtClean="0">
              <a:latin typeface="Garamond" pitchFamily="18" charset="0"/>
            </a:rPr>
            <a:t>Proestrogens</a:t>
          </a:r>
          <a:r>
            <a:rPr lang="en-US" dirty="0" smtClean="0">
              <a:latin typeface="Garamond" pitchFamily="18" charset="0"/>
            </a:rPr>
            <a:t> (e.g. </a:t>
          </a:r>
          <a:r>
            <a:rPr lang="en-US" dirty="0" err="1" smtClean="0">
              <a:latin typeface="Garamond" pitchFamily="18" charset="0"/>
            </a:rPr>
            <a:t>chlorotrianisene</a:t>
          </a:r>
          <a:r>
            <a:rPr lang="en-US" dirty="0" smtClean="0">
              <a:latin typeface="Garamond" pitchFamily="18" charset="0"/>
            </a:rPr>
            <a:t>)</a:t>
          </a:r>
          <a:endParaRPr lang="ar-SA" dirty="0">
            <a:latin typeface="Garamond" pitchFamily="18" charset="0"/>
          </a:endParaRPr>
        </a:p>
      </dgm:t>
    </dgm:pt>
    <dgm:pt modelId="{ADE11A6F-1978-46BC-82EB-6BEF1EA4938B}" type="parTrans" cxnId="{9A99C1CD-60E0-474F-B508-FA63BC0048F8}">
      <dgm:prSet/>
      <dgm:spPr/>
      <dgm:t>
        <a:bodyPr/>
        <a:lstStyle/>
        <a:p>
          <a:pPr rtl="1"/>
          <a:endParaRPr lang="ar-SA">
            <a:latin typeface="Garamond" pitchFamily="18" charset="0"/>
          </a:endParaRPr>
        </a:p>
      </dgm:t>
    </dgm:pt>
    <dgm:pt modelId="{3B3CED15-3499-4A88-A865-249790BD061F}" type="sibTrans" cxnId="{9A99C1CD-60E0-474F-B508-FA63BC0048F8}">
      <dgm:prSet/>
      <dgm:spPr/>
      <dgm:t>
        <a:bodyPr/>
        <a:lstStyle/>
        <a:p>
          <a:pPr rtl="1"/>
          <a:endParaRPr lang="ar-SA">
            <a:latin typeface="Garamond" pitchFamily="18" charset="0"/>
          </a:endParaRPr>
        </a:p>
      </dgm:t>
    </dgm:pt>
    <dgm:pt modelId="{1D926A49-56FB-487D-BA86-505749321417}" type="pres">
      <dgm:prSet presAssocID="{183E0DD5-7880-4187-8469-4E54A42EBEF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F40EC7EA-78DC-455D-8CEC-DD2305B57006}" type="pres">
      <dgm:prSet presAssocID="{63E12DFD-C528-4556-B5D5-781731870966}" presName="root1" presStyleCnt="0"/>
      <dgm:spPr/>
    </dgm:pt>
    <dgm:pt modelId="{EC4E2F38-7AC4-413F-90B6-F9536E8612F9}" type="pres">
      <dgm:prSet presAssocID="{63E12DFD-C528-4556-B5D5-78173187096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8C19650-86E4-4165-9898-A06A30ABEED4}" type="pres">
      <dgm:prSet presAssocID="{63E12DFD-C528-4556-B5D5-781731870966}" presName="level2hierChild" presStyleCnt="0"/>
      <dgm:spPr/>
    </dgm:pt>
    <dgm:pt modelId="{A6E29DBA-65E8-4041-BCFD-CA1DB2AFE351}" type="pres">
      <dgm:prSet presAssocID="{2DC0DBBF-6B49-4023-912E-B8F3E016843C}" presName="conn2-1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C399F952-ACF2-456B-B843-2400E47CDCE0}" type="pres">
      <dgm:prSet presAssocID="{2DC0DBBF-6B49-4023-912E-B8F3E016843C}" presName="connTx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A8D4E678-1217-49C4-9BCB-DE21980C5A86}" type="pres">
      <dgm:prSet presAssocID="{268DF029-45DA-4637-9792-516DF0907123}" presName="root2" presStyleCnt="0"/>
      <dgm:spPr/>
    </dgm:pt>
    <dgm:pt modelId="{01AD3D83-7B96-4998-90C2-FA1BDD508D1D}" type="pres">
      <dgm:prSet presAssocID="{268DF029-45DA-4637-9792-516DF0907123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875D89A-FCFF-47F2-975D-B7E6836875CD}" type="pres">
      <dgm:prSet presAssocID="{268DF029-45DA-4637-9792-516DF0907123}" presName="level3hierChild" presStyleCnt="0"/>
      <dgm:spPr/>
    </dgm:pt>
    <dgm:pt modelId="{BDD24982-77E9-49F0-BB8E-DDED5963BDCA}" type="pres">
      <dgm:prSet presAssocID="{4350DCC8-C8DA-4842-A77F-1D2B20006E06}" presName="conn2-1" presStyleLbl="parChTrans1D3" presStyleIdx="0" presStyleCnt="7"/>
      <dgm:spPr/>
      <dgm:t>
        <a:bodyPr/>
        <a:lstStyle/>
        <a:p>
          <a:pPr rtl="1"/>
          <a:endParaRPr lang="ar-SA"/>
        </a:p>
      </dgm:t>
    </dgm:pt>
    <dgm:pt modelId="{172395EB-D023-4055-A0D3-316E48112ABE}" type="pres">
      <dgm:prSet presAssocID="{4350DCC8-C8DA-4842-A77F-1D2B20006E06}" presName="connTx" presStyleLbl="parChTrans1D3" presStyleIdx="0" presStyleCnt="7"/>
      <dgm:spPr/>
      <dgm:t>
        <a:bodyPr/>
        <a:lstStyle/>
        <a:p>
          <a:pPr rtl="1"/>
          <a:endParaRPr lang="ar-SA"/>
        </a:p>
      </dgm:t>
    </dgm:pt>
    <dgm:pt modelId="{43083024-95D1-4B25-88DC-38639C22ECE2}" type="pres">
      <dgm:prSet presAssocID="{9A65D1FB-51FB-4642-9FDB-F22DC499FA6A}" presName="root2" presStyleCnt="0"/>
      <dgm:spPr/>
    </dgm:pt>
    <dgm:pt modelId="{8A1D3159-1596-4CCF-A14D-18FF0B191841}" type="pres">
      <dgm:prSet presAssocID="{9A65D1FB-51FB-4642-9FDB-F22DC499FA6A}" presName="LevelTwoTextNode" presStyleLbl="node3" presStyleIdx="0" presStyleCnt="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066C6D2-D222-4630-AE0D-0D10F6226776}" type="pres">
      <dgm:prSet presAssocID="{9A65D1FB-51FB-4642-9FDB-F22DC499FA6A}" presName="level3hierChild" presStyleCnt="0"/>
      <dgm:spPr/>
    </dgm:pt>
    <dgm:pt modelId="{5C6DB70F-6359-4D78-A793-D4F9CBCCEB2C}" type="pres">
      <dgm:prSet presAssocID="{38260EF4-8DDB-4DA8-B00F-4EF149282E45}" presName="conn2-1" presStyleLbl="parChTrans1D3" presStyleIdx="1" presStyleCnt="7"/>
      <dgm:spPr/>
      <dgm:t>
        <a:bodyPr/>
        <a:lstStyle/>
        <a:p>
          <a:pPr rtl="1"/>
          <a:endParaRPr lang="ar-SA"/>
        </a:p>
      </dgm:t>
    </dgm:pt>
    <dgm:pt modelId="{7C0129BD-790F-47B0-BB5D-123E7B83FC1F}" type="pres">
      <dgm:prSet presAssocID="{38260EF4-8DDB-4DA8-B00F-4EF149282E45}" presName="connTx" presStyleLbl="parChTrans1D3" presStyleIdx="1" presStyleCnt="7"/>
      <dgm:spPr/>
      <dgm:t>
        <a:bodyPr/>
        <a:lstStyle/>
        <a:p>
          <a:pPr rtl="1"/>
          <a:endParaRPr lang="ar-SA"/>
        </a:p>
      </dgm:t>
    </dgm:pt>
    <dgm:pt modelId="{6336106C-6A9D-4EC2-A919-5139EA1D048B}" type="pres">
      <dgm:prSet presAssocID="{36552C90-83F7-460C-82EF-DBB9B39C3D66}" presName="root2" presStyleCnt="0"/>
      <dgm:spPr/>
    </dgm:pt>
    <dgm:pt modelId="{3E3C0311-E119-4BB7-873B-DB09BB3605D3}" type="pres">
      <dgm:prSet presAssocID="{36552C90-83F7-460C-82EF-DBB9B39C3D66}" presName="LevelTwoTextNode" presStyleLbl="node3" presStyleIdx="1" presStyleCnt="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03269F0-237B-424D-A7DD-A11CC589C23A}" type="pres">
      <dgm:prSet presAssocID="{36552C90-83F7-460C-82EF-DBB9B39C3D66}" presName="level3hierChild" presStyleCnt="0"/>
      <dgm:spPr/>
    </dgm:pt>
    <dgm:pt modelId="{0A66BF73-BBB6-4A8B-B86E-6AD90ED06452}" type="pres">
      <dgm:prSet presAssocID="{2487ED00-09E4-47E5-BE7F-0CE57AF904D0}" presName="conn2-1" presStyleLbl="parChTrans1D3" presStyleIdx="2" presStyleCnt="7"/>
      <dgm:spPr/>
      <dgm:t>
        <a:bodyPr/>
        <a:lstStyle/>
        <a:p>
          <a:pPr rtl="1"/>
          <a:endParaRPr lang="ar-SA"/>
        </a:p>
      </dgm:t>
    </dgm:pt>
    <dgm:pt modelId="{DC46DB7A-7CBE-46B5-9948-34E977CF37CD}" type="pres">
      <dgm:prSet presAssocID="{2487ED00-09E4-47E5-BE7F-0CE57AF904D0}" presName="connTx" presStyleLbl="parChTrans1D3" presStyleIdx="2" presStyleCnt="7"/>
      <dgm:spPr/>
      <dgm:t>
        <a:bodyPr/>
        <a:lstStyle/>
        <a:p>
          <a:pPr rtl="1"/>
          <a:endParaRPr lang="ar-SA"/>
        </a:p>
      </dgm:t>
    </dgm:pt>
    <dgm:pt modelId="{07B569EB-15F7-4A15-B8B3-233A293A8ECD}" type="pres">
      <dgm:prSet presAssocID="{F60D49F5-5FF4-4A1A-979C-35AEB67BA72B}" presName="root2" presStyleCnt="0"/>
      <dgm:spPr/>
    </dgm:pt>
    <dgm:pt modelId="{DD471C61-9A68-4BBE-A5E4-0FA69554944A}" type="pres">
      <dgm:prSet presAssocID="{F60D49F5-5FF4-4A1A-979C-35AEB67BA72B}" presName="LevelTwoTextNode" presStyleLbl="node3" presStyleIdx="2" presStyleCnt="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FC2F968-5617-4FD0-A2E7-0486C2AC7DD5}" type="pres">
      <dgm:prSet presAssocID="{F60D49F5-5FF4-4A1A-979C-35AEB67BA72B}" presName="level3hierChild" presStyleCnt="0"/>
      <dgm:spPr/>
    </dgm:pt>
    <dgm:pt modelId="{731284B4-AA99-41A3-8A6A-DA0E3D32AB2D}" type="pres">
      <dgm:prSet presAssocID="{05A9FFF5-3401-4A4E-AD01-DBE59091006D}" presName="conn2-1" presStyleLbl="parChTrans1D3" presStyleIdx="3" presStyleCnt="7"/>
      <dgm:spPr/>
      <dgm:t>
        <a:bodyPr/>
        <a:lstStyle/>
        <a:p>
          <a:pPr rtl="1"/>
          <a:endParaRPr lang="ar-SA"/>
        </a:p>
      </dgm:t>
    </dgm:pt>
    <dgm:pt modelId="{30891E62-78EA-4923-A468-CC2D877C8BE6}" type="pres">
      <dgm:prSet presAssocID="{05A9FFF5-3401-4A4E-AD01-DBE59091006D}" presName="connTx" presStyleLbl="parChTrans1D3" presStyleIdx="3" presStyleCnt="7"/>
      <dgm:spPr/>
      <dgm:t>
        <a:bodyPr/>
        <a:lstStyle/>
        <a:p>
          <a:pPr rtl="1"/>
          <a:endParaRPr lang="ar-SA"/>
        </a:p>
      </dgm:t>
    </dgm:pt>
    <dgm:pt modelId="{1712DD3B-15AD-4FCA-B50B-54A7CA0BD487}" type="pres">
      <dgm:prSet presAssocID="{A893E52D-CECC-4F4C-BF46-F1F3AD2E2DDF}" presName="root2" presStyleCnt="0"/>
      <dgm:spPr/>
    </dgm:pt>
    <dgm:pt modelId="{2C224558-1D1E-4367-9AB0-1DA41162D8E3}" type="pres">
      <dgm:prSet presAssocID="{A893E52D-CECC-4F4C-BF46-F1F3AD2E2DDF}" presName="LevelTwoTextNode" presStyleLbl="node3" presStyleIdx="3" presStyleCnt="7" custScaleX="124153" custLinFactNeighborX="77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CB66766-91C8-474F-A195-45297DAEC040}" type="pres">
      <dgm:prSet presAssocID="{A893E52D-CECC-4F4C-BF46-F1F3AD2E2DDF}" presName="level3hierChild" presStyleCnt="0"/>
      <dgm:spPr/>
    </dgm:pt>
    <dgm:pt modelId="{A5540A98-84C9-4C59-9742-3D4B6681BE17}" type="pres">
      <dgm:prSet presAssocID="{2EF4CC2D-64E1-4A31-8E88-023F4013FED7}" presName="conn2-1" presStyleLbl="parChTrans1D3" presStyleIdx="4" presStyleCnt="7"/>
      <dgm:spPr/>
      <dgm:t>
        <a:bodyPr/>
        <a:lstStyle/>
        <a:p>
          <a:pPr rtl="1"/>
          <a:endParaRPr lang="ar-SA"/>
        </a:p>
      </dgm:t>
    </dgm:pt>
    <dgm:pt modelId="{ECAEEC81-473F-4D0B-B057-2F2D64D0A213}" type="pres">
      <dgm:prSet presAssocID="{2EF4CC2D-64E1-4A31-8E88-023F4013FED7}" presName="connTx" presStyleLbl="parChTrans1D3" presStyleIdx="4" presStyleCnt="7"/>
      <dgm:spPr/>
      <dgm:t>
        <a:bodyPr/>
        <a:lstStyle/>
        <a:p>
          <a:pPr rtl="1"/>
          <a:endParaRPr lang="ar-SA"/>
        </a:p>
      </dgm:t>
    </dgm:pt>
    <dgm:pt modelId="{BDB24BA7-B1F4-415E-B86F-4B019F5CCC3A}" type="pres">
      <dgm:prSet presAssocID="{D43D637C-FA99-4F40-B761-2EE2C196D197}" presName="root2" presStyleCnt="0"/>
      <dgm:spPr/>
    </dgm:pt>
    <dgm:pt modelId="{8E78505F-26CE-43AB-ADC2-34CDE26C4E77}" type="pres">
      <dgm:prSet presAssocID="{D43D637C-FA99-4F40-B761-2EE2C196D197}" presName="LevelTwoTextNode" presStyleLbl="node3" presStyleIdx="4" presStyleCnt="7" custScaleX="14830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6D83097-FFE9-441E-B15F-77E8CFDC07E2}" type="pres">
      <dgm:prSet presAssocID="{D43D637C-FA99-4F40-B761-2EE2C196D197}" presName="level3hierChild" presStyleCnt="0"/>
      <dgm:spPr/>
    </dgm:pt>
    <dgm:pt modelId="{3569F59C-2646-4F04-BD71-7A4A0824D9A0}" type="pres">
      <dgm:prSet presAssocID="{7CF0858E-72C8-4D9C-9399-4696F758EACA}" presName="conn2-1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72EF825A-6175-46CA-91A5-439E4C33B25E}" type="pres">
      <dgm:prSet presAssocID="{7CF0858E-72C8-4D9C-9399-4696F758EACA}" presName="connTx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18623AF6-BC56-45A9-9805-99817378DE2F}" type="pres">
      <dgm:prSet presAssocID="{0A899059-9532-4C6F-8AB8-FC11628FB3F1}" presName="root2" presStyleCnt="0"/>
      <dgm:spPr/>
    </dgm:pt>
    <dgm:pt modelId="{0742B439-3BC3-462D-AB41-95E7D41079EF}" type="pres">
      <dgm:prSet presAssocID="{0A899059-9532-4C6F-8AB8-FC11628FB3F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EABD68D-EBB7-4CBB-A619-AB4F6E2886F6}" type="pres">
      <dgm:prSet presAssocID="{0A899059-9532-4C6F-8AB8-FC11628FB3F1}" presName="level3hierChild" presStyleCnt="0"/>
      <dgm:spPr/>
    </dgm:pt>
    <dgm:pt modelId="{505C9777-1EFC-4D23-9717-242390AF6EE9}" type="pres">
      <dgm:prSet presAssocID="{B001FA8D-D1D2-4F50-8CC2-9D07A160DF4B}" presName="conn2-1" presStyleLbl="parChTrans1D3" presStyleIdx="5" presStyleCnt="7"/>
      <dgm:spPr/>
      <dgm:t>
        <a:bodyPr/>
        <a:lstStyle/>
        <a:p>
          <a:pPr rtl="1"/>
          <a:endParaRPr lang="ar-SA"/>
        </a:p>
      </dgm:t>
    </dgm:pt>
    <dgm:pt modelId="{8FA53CE6-E10F-4A8E-8EE0-B5D8EB10C072}" type="pres">
      <dgm:prSet presAssocID="{B001FA8D-D1D2-4F50-8CC2-9D07A160DF4B}" presName="connTx" presStyleLbl="parChTrans1D3" presStyleIdx="5" presStyleCnt="7"/>
      <dgm:spPr/>
      <dgm:t>
        <a:bodyPr/>
        <a:lstStyle/>
        <a:p>
          <a:pPr rtl="1"/>
          <a:endParaRPr lang="ar-SA"/>
        </a:p>
      </dgm:t>
    </dgm:pt>
    <dgm:pt modelId="{6F379EBD-30A6-4596-9FB2-E2674270DE67}" type="pres">
      <dgm:prSet presAssocID="{A51BED00-816D-4EEB-A2D2-11213BAACB28}" presName="root2" presStyleCnt="0"/>
      <dgm:spPr/>
    </dgm:pt>
    <dgm:pt modelId="{D5A5040C-B18C-4F5C-8A83-04C27343AD93}" type="pres">
      <dgm:prSet presAssocID="{A51BED00-816D-4EEB-A2D2-11213BAACB28}" presName="LevelTwoTextNode" presStyleLbl="node3" presStyleIdx="5" presStyleCnt="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0955CCE-850E-4710-97A9-37A9017815F6}" type="pres">
      <dgm:prSet presAssocID="{A51BED00-816D-4EEB-A2D2-11213BAACB28}" presName="level3hierChild" presStyleCnt="0"/>
      <dgm:spPr/>
    </dgm:pt>
    <dgm:pt modelId="{7C5DAB28-0763-4598-8981-6A3D21E64FD8}" type="pres">
      <dgm:prSet presAssocID="{ADE11A6F-1978-46BC-82EB-6BEF1EA4938B}" presName="conn2-1" presStyleLbl="parChTrans1D3" presStyleIdx="6" presStyleCnt="7"/>
      <dgm:spPr/>
      <dgm:t>
        <a:bodyPr/>
        <a:lstStyle/>
        <a:p>
          <a:pPr rtl="1"/>
          <a:endParaRPr lang="ar-SA"/>
        </a:p>
      </dgm:t>
    </dgm:pt>
    <dgm:pt modelId="{004854BA-BBBE-4132-8BC1-AD627822E647}" type="pres">
      <dgm:prSet presAssocID="{ADE11A6F-1978-46BC-82EB-6BEF1EA4938B}" presName="connTx" presStyleLbl="parChTrans1D3" presStyleIdx="6" presStyleCnt="7"/>
      <dgm:spPr/>
      <dgm:t>
        <a:bodyPr/>
        <a:lstStyle/>
        <a:p>
          <a:pPr rtl="1"/>
          <a:endParaRPr lang="ar-SA"/>
        </a:p>
      </dgm:t>
    </dgm:pt>
    <dgm:pt modelId="{54E4A1F1-B161-420C-BD9B-CA18D36BD137}" type="pres">
      <dgm:prSet presAssocID="{09DC2F72-985B-4AC4-9392-D3D4B94EAA0B}" presName="root2" presStyleCnt="0"/>
      <dgm:spPr/>
    </dgm:pt>
    <dgm:pt modelId="{FE193A81-9EB0-4A48-8AF2-7924F49F10FE}" type="pres">
      <dgm:prSet presAssocID="{09DC2F72-985B-4AC4-9392-D3D4B94EAA0B}" presName="LevelTwoTextNode" presStyleLbl="node3" presStyleIdx="6" presStyleCnt="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A9CB29D-98B2-43A5-8721-24AC04DD807A}" type="pres">
      <dgm:prSet presAssocID="{09DC2F72-985B-4AC4-9392-D3D4B94EAA0B}" presName="level3hierChild" presStyleCnt="0"/>
      <dgm:spPr/>
    </dgm:pt>
  </dgm:ptLst>
  <dgm:cxnLst>
    <dgm:cxn modelId="{0E9B0704-ECF5-4023-A52B-86EB8836DAAD}" type="presOf" srcId="{7CF0858E-72C8-4D9C-9399-4696F758EACA}" destId="{72EF825A-6175-46CA-91A5-439E4C33B25E}" srcOrd="1" destOrd="0" presId="urn:microsoft.com/office/officeart/2005/8/layout/hierarchy2"/>
    <dgm:cxn modelId="{E0D1BC5A-43B7-4BD9-9687-4C655C12F5BC}" type="presOf" srcId="{38260EF4-8DDB-4DA8-B00F-4EF149282E45}" destId="{7C0129BD-790F-47B0-BB5D-123E7B83FC1F}" srcOrd="1" destOrd="0" presId="urn:microsoft.com/office/officeart/2005/8/layout/hierarchy2"/>
    <dgm:cxn modelId="{D6EBE247-9B9B-42B2-9545-4591DC25F9DE}" srcId="{268DF029-45DA-4637-9792-516DF0907123}" destId="{D43D637C-FA99-4F40-B761-2EE2C196D197}" srcOrd="4" destOrd="0" parTransId="{2EF4CC2D-64E1-4A31-8E88-023F4013FED7}" sibTransId="{14264D78-05C1-4C16-BADD-E5F76B08D253}"/>
    <dgm:cxn modelId="{0F209CA4-8E98-4F66-BCF4-38A1CB02AE82}" type="presOf" srcId="{D43D637C-FA99-4F40-B761-2EE2C196D197}" destId="{8E78505F-26CE-43AB-ADC2-34CDE26C4E77}" srcOrd="0" destOrd="0" presId="urn:microsoft.com/office/officeart/2005/8/layout/hierarchy2"/>
    <dgm:cxn modelId="{5E77FEF1-8BBE-40CB-A0D2-2A54DBE76C3E}" type="presOf" srcId="{38260EF4-8DDB-4DA8-B00F-4EF149282E45}" destId="{5C6DB70F-6359-4D78-A793-D4F9CBCCEB2C}" srcOrd="0" destOrd="0" presId="urn:microsoft.com/office/officeart/2005/8/layout/hierarchy2"/>
    <dgm:cxn modelId="{5A5F7084-DE27-4C93-99AA-95BB700401D8}" type="presOf" srcId="{2DC0DBBF-6B49-4023-912E-B8F3E016843C}" destId="{C399F952-ACF2-456B-B843-2400E47CDCE0}" srcOrd="1" destOrd="0" presId="urn:microsoft.com/office/officeart/2005/8/layout/hierarchy2"/>
    <dgm:cxn modelId="{CAF95701-FC05-413B-AE18-BF612F1005EA}" type="presOf" srcId="{ADE11A6F-1978-46BC-82EB-6BEF1EA4938B}" destId="{004854BA-BBBE-4132-8BC1-AD627822E647}" srcOrd="1" destOrd="0" presId="urn:microsoft.com/office/officeart/2005/8/layout/hierarchy2"/>
    <dgm:cxn modelId="{13FEA499-A1F4-4E0F-A5B3-25221B6F08DE}" type="presOf" srcId="{2EF4CC2D-64E1-4A31-8E88-023F4013FED7}" destId="{A5540A98-84C9-4C59-9742-3D4B6681BE17}" srcOrd="0" destOrd="0" presId="urn:microsoft.com/office/officeart/2005/8/layout/hierarchy2"/>
    <dgm:cxn modelId="{BF931B44-63A9-4F3B-AE37-A982D034F281}" type="presOf" srcId="{183E0DD5-7880-4187-8469-4E54A42EBEF2}" destId="{1D926A49-56FB-487D-BA86-505749321417}" srcOrd="0" destOrd="0" presId="urn:microsoft.com/office/officeart/2005/8/layout/hierarchy2"/>
    <dgm:cxn modelId="{684A4F08-149B-4E48-A890-A4DE5E5A0578}" type="presOf" srcId="{9A65D1FB-51FB-4642-9FDB-F22DC499FA6A}" destId="{8A1D3159-1596-4CCF-A14D-18FF0B191841}" srcOrd="0" destOrd="0" presId="urn:microsoft.com/office/officeart/2005/8/layout/hierarchy2"/>
    <dgm:cxn modelId="{7560319F-38FE-4CB7-9760-BEA84B293425}" type="presOf" srcId="{2EF4CC2D-64E1-4A31-8E88-023F4013FED7}" destId="{ECAEEC81-473F-4D0B-B057-2F2D64D0A213}" srcOrd="1" destOrd="0" presId="urn:microsoft.com/office/officeart/2005/8/layout/hierarchy2"/>
    <dgm:cxn modelId="{728FA44D-DB28-4B4F-9524-530CD6E905CE}" type="presOf" srcId="{ADE11A6F-1978-46BC-82EB-6BEF1EA4938B}" destId="{7C5DAB28-0763-4598-8981-6A3D21E64FD8}" srcOrd="0" destOrd="0" presId="urn:microsoft.com/office/officeart/2005/8/layout/hierarchy2"/>
    <dgm:cxn modelId="{F08B52D2-3293-4C7E-8926-D4531F5EBE6B}" srcId="{268DF029-45DA-4637-9792-516DF0907123}" destId="{F60D49F5-5FF4-4A1A-979C-35AEB67BA72B}" srcOrd="2" destOrd="0" parTransId="{2487ED00-09E4-47E5-BE7F-0CE57AF904D0}" sibTransId="{35B96ED0-210E-4778-B2D7-47243CBF8871}"/>
    <dgm:cxn modelId="{F4610AEE-6F5F-49E5-852D-82B5549C3F96}" type="presOf" srcId="{4350DCC8-C8DA-4842-A77F-1D2B20006E06}" destId="{172395EB-D023-4055-A0D3-316E48112ABE}" srcOrd="1" destOrd="0" presId="urn:microsoft.com/office/officeart/2005/8/layout/hierarchy2"/>
    <dgm:cxn modelId="{D7254129-DDF5-4B1C-81B9-BFEA84478F99}" srcId="{63E12DFD-C528-4556-B5D5-781731870966}" destId="{268DF029-45DA-4637-9792-516DF0907123}" srcOrd="0" destOrd="0" parTransId="{2DC0DBBF-6B49-4023-912E-B8F3E016843C}" sibTransId="{11A47586-C8F2-447E-8C4C-C66144E0C6D3}"/>
    <dgm:cxn modelId="{5208AACB-E90E-4AD6-A89B-A49AC0B6C8E0}" srcId="{63E12DFD-C528-4556-B5D5-781731870966}" destId="{0A899059-9532-4C6F-8AB8-FC11628FB3F1}" srcOrd="1" destOrd="0" parTransId="{7CF0858E-72C8-4D9C-9399-4696F758EACA}" sibTransId="{778487C5-433B-43B0-9F7D-83FF2B0C7080}"/>
    <dgm:cxn modelId="{80096873-CD6A-4CB3-8F28-0EBF7E2637D3}" type="presOf" srcId="{268DF029-45DA-4637-9792-516DF0907123}" destId="{01AD3D83-7B96-4998-90C2-FA1BDD508D1D}" srcOrd="0" destOrd="0" presId="urn:microsoft.com/office/officeart/2005/8/layout/hierarchy2"/>
    <dgm:cxn modelId="{873BA3A5-0874-40FA-A924-7E0F9959B69A}" type="presOf" srcId="{63E12DFD-C528-4556-B5D5-781731870966}" destId="{EC4E2F38-7AC4-413F-90B6-F9536E8612F9}" srcOrd="0" destOrd="0" presId="urn:microsoft.com/office/officeart/2005/8/layout/hierarchy2"/>
    <dgm:cxn modelId="{9A99C1CD-60E0-474F-B508-FA63BC0048F8}" srcId="{0A899059-9532-4C6F-8AB8-FC11628FB3F1}" destId="{09DC2F72-985B-4AC4-9392-D3D4B94EAA0B}" srcOrd="1" destOrd="0" parTransId="{ADE11A6F-1978-46BC-82EB-6BEF1EA4938B}" sibTransId="{3B3CED15-3499-4A88-A865-249790BD061F}"/>
    <dgm:cxn modelId="{6E10172E-8E93-4560-8AB2-9995669573E7}" type="presOf" srcId="{B001FA8D-D1D2-4F50-8CC2-9D07A160DF4B}" destId="{505C9777-1EFC-4D23-9717-242390AF6EE9}" srcOrd="0" destOrd="0" presId="urn:microsoft.com/office/officeart/2005/8/layout/hierarchy2"/>
    <dgm:cxn modelId="{166C716F-4D16-4DDC-AE6D-3454546B4AFE}" type="presOf" srcId="{F60D49F5-5FF4-4A1A-979C-35AEB67BA72B}" destId="{DD471C61-9A68-4BBE-A5E4-0FA69554944A}" srcOrd="0" destOrd="0" presId="urn:microsoft.com/office/officeart/2005/8/layout/hierarchy2"/>
    <dgm:cxn modelId="{2CA90391-EA86-4834-A04F-140FE5875D31}" type="presOf" srcId="{A893E52D-CECC-4F4C-BF46-F1F3AD2E2DDF}" destId="{2C224558-1D1E-4367-9AB0-1DA41162D8E3}" srcOrd="0" destOrd="0" presId="urn:microsoft.com/office/officeart/2005/8/layout/hierarchy2"/>
    <dgm:cxn modelId="{53DB0B22-56FE-4DF9-85FD-E7BB84C4A680}" type="presOf" srcId="{36552C90-83F7-460C-82EF-DBB9B39C3D66}" destId="{3E3C0311-E119-4BB7-873B-DB09BB3605D3}" srcOrd="0" destOrd="0" presId="urn:microsoft.com/office/officeart/2005/8/layout/hierarchy2"/>
    <dgm:cxn modelId="{9C373024-4F99-47B6-8E4C-2556588E9550}" type="presOf" srcId="{A51BED00-816D-4EEB-A2D2-11213BAACB28}" destId="{D5A5040C-B18C-4F5C-8A83-04C27343AD93}" srcOrd="0" destOrd="0" presId="urn:microsoft.com/office/officeart/2005/8/layout/hierarchy2"/>
    <dgm:cxn modelId="{34FB5E36-90C4-4FB1-AEE0-AF0D70C9695E}" type="presOf" srcId="{2DC0DBBF-6B49-4023-912E-B8F3E016843C}" destId="{A6E29DBA-65E8-4041-BCFD-CA1DB2AFE351}" srcOrd="0" destOrd="0" presId="urn:microsoft.com/office/officeart/2005/8/layout/hierarchy2"/>
    <dgm:cxn modelId="{1D1EB112-022D-4EDA-966F-60577BFAFC8A}" srcId="{268DF029-45DA-4637-9792-516DF0907123}" destId="{9A65D1FB-51FB-4642-9FDB-F22DC499FA6A}" srcOrd="0" destOrd="0" parTransId="{4350DCC8-C8DA-4842-A77F-1D2B20006E06}" sibTransId="{D0C2D79B-0063-4462-88AF-5488E799ACBA}"/>
    <dgm:cxn modelId="{4C59437A-FCB1-4FD8-AE84-A6EF459101EC}" type="presOf" srcId="{05A9FFF5-3401-4A4E-AD01-DBE59091006D}" destId="{30891E62-78EA-4923-A468-CC2D877C8BE6}" srcOrd="1" destOrd="0" presId="urn:microsoft.com/office/officeart/2005/8/layout/hierarchy2"/>
    <dgm:cxn modelId="{6591C467-7954-4980-90BB-42B3F03A3884}" type="presOf" srcId="{7CF0858E-72C8-4D9C-9399-4696F758EACA}" destId="{3569F59C-2646-4F04-BD71-7A4A0824D9A0}" srcOrd="0" destOrd="0" presId="urn:microsoft.com/office/officeart/2005/8/layout/hierarchy2"/>
    <dgm:cxn modelId="{15B02C20-48B9-45EF-AFAC-BB6DAEB1E643}" srcId="{268DF029-45DA-4637-9792-516DF0907123}" destId="{36552C90-83F7-460C-82EF-DBB9B39C3D66}" srcOrd="1" destOrd="0" parTransId="{38260EF4-8DDB-4DA8-B00F-4EF149282E45}" sibTransId="{1288E7CD-B43D-42A9-8892-7A4605E6BD41}"/>
    <dgm:cxn modelId="{A6DF9394-3D15-47B0-AAC3-745BA3FA2E51}" srcId="{183E0DD5-7880-4187-8469-4E54A42EBEF2}" destId="{63E12DFD-C528-4556-B5D5-781731870966}" srcOrd="0" destOrd="0" parTransId="{806F3289-452B-4F0C-BC04-538F0E06B7B2}" sibTransId="{1C98D505-0F59-481B-BF2E-B9E343C561F5}"/>
    <dgm:cxn modelId="{EFE35E66-C851-4CE4-BDD5-783C08575CBF}" type="presOf" srcId="{0A899059-9532-4C6F-8AB8-FC11628FB3F1}" destId="{0742B439-3BC3-462D-AB41-95E7D41079EF}" srcOrd="0" destOrd="0" presId="urn:microsoft.com/office/officeart/2005/8/layout/hierarchy2"/>
    <dgm:cxn modelId="{EC02D386-6308-42D5-A013-C91288CC1AC6}" srcId="{0A899059-9532-4C6F-8AB8-FC11628FB3F1}" destId="{A51BED00-816D-4EEB-A2D2-11213BAACB28}" srcOrd="0" destOrd="0" parTransId="{B001FA8D-D1D2-4F50-8CC2-9D07A160DF4B}" sibTransId="{D598CB7B-E1E6-4396-9257-4EB690F2B930}"/>
    <dgm:cxn modelId="{1855DE94-D443-4C2F-8A43-98711309CC5E}" type="presOf" srcId="{05A9FFF5-3401-4A4E-AD01-DBE59091006D}" destId="{731284B4-AA99-41A3-8A6A-DA0E3D32AB2D}" srcOrd="0" destOrd="0" presId="urn:microsoft.com/office/officeart/2005/8/layout/hierarchy2"/>
    <dgm:cxn modelId="{5F009201-F4C4-4AEB-AA4D-D3D9AA645C9A}" type="presOf" srcId="{4350DCC8-C8DA-4842-A77F-1D2B20006E06}" destId="{BDD24982-77E9-49F0-BB8E-DDED5963BDCA}" srcOrd="0" destOrd="0" presId="urn:microsoft.com/office/officeart/2005/8/layout/hierarchy2"/>
    <dgm:cxn modelId="{931F2E16-E2F2-4926-8D0D-8CA9D6B64D77}" type="presOf" srcId="{2487ED00-09E4-47E5-BE7F-0CE57AF904D0}" destId="{DC46DB7A-7CBE-46B5-9948-34E977CF37CD}" srcOrd="1" destOrd="0" presId="urn:microsoft.com/office/officeart/2005/8/layout/hierarchy2"/>
    <dgm:cxn modelId="{6FE0357E-DB69-476D-8D7F-643333951A84}" type="presOf" srcId="{2487ED00-09E4-47E5-BE7F-0CE57AF904D0}" destId="{0A66BF73-BBB6-4A8B-B86E-6AD90ED06452}" srcOrd="0" destOrd="0" presId="urn:microsoft.com/office/officeart/2005/8/layout/hierarchy2"/>
    <dgm:cxn modelId="{A44EE209-EDFC-46F7-A82A-69E58E44CE4D}" type="presOf" srcId="{B001FA8D-D1D2-4F50-8CC2-9D07A160DF4B}" destId="{8FA53CE6-E10F-4A8E-8EE0-B5D8EB10C072}" srcOrd="1" destOrd="0" presId="urn:microsoft.com/office/officeart/2005/8/layout/hierarchy2"/>
    <dgm:cxn modelId="{DF7E3FE2-3865-4552-9E91-A2CE614B468E}" srcId="{268DF029-45DA-4637-9792-516DF0907123}" destId="{A893E52D-CECC-4F4C-BF46-F1F3AD2E2DDF}" srcOrd="3" destOrd="0" parTransId="{05A9FFF5-3401-4A4E-AD01-DBE59091006D}" sibTransId="{17687CF7-BF22-4904-87E8-9C4BFC388C1B}"/>
    <dgm:cxn modelId="{D7E75933-D669-4932-84C2-3A4DDB079ADF}" type="presOf" srcId="{09DC2F72-985B-4AC4-9392-D3D4B94EAA0B}" destId="{FE193A81-9EB0-4A48-8AF2-7924F49F10FE}" srcOrd="0" destOrd="0" presId="urn:microsoft.com/office/officeart/2005/8/layout/hierarchy2"/>
    <dgm:cxn modelId="{B41C7A31-08E8-474F-BEC0-15639F4C80BA}" type="presParOf" srcId="{1D926A49-56FB-487D-BA86-505749321417}" destId="{F40EC7EA-78DC-455D-8CEC-DD2305B57006}" srcOrd="0" destOrd="0" presId="urn:microsoft.com/office/officeart/2005/8/layout/hierarchy2"/>
    <dgm:cxn modelId="{23E74F6C-304B-40E0-BB71-0FB040161B20}" type="presParOf" srcId="{F40EC7EA-78DC-455D-8CEC-DD2305B57006}" destId="{EC4E2F38-7AC4-413F-90B6-F9536E8612F9}" srcOrd="0" destOrd="0" presId="urn:microsoft.com/office/officeart/2005/8/layout/hierarchy2"/>
    <dgm:cxn modelId="{65810D7A-940B-4B74-90CA-E84B7A70D1D5}" type="presParOf" srcId="{F40EC7EA-78DC-455D-8CEC-DD2305B57006}" destId="{28C19650-86E4-4165-9898-A06A30ABEED4}" srcOrd="1" destOrd="0" presId="urn:microsoft.com/office/officeart/2005/8/layout/hierarchy2"/>
    <dgm:cxn modelId="{E3D068E1-6C4B-4A28-8EAD-28FD0F8DCD35}" type="presParOf" srcId="{28C19650-86E4-4165-9898-A06A30ABEED4}" destId="{A6E29DBA-65E8-4041-BCFD-CA1DB2AFE351}" srcOrd="0" destOrd="0" presId="urn:microsoft.com/office/officeart/2005/8/layout/hierarchy2"/>
    <dgm:cxn modelId="{A9B4FACE-3AD6-4243-BB4E-FB9A56B38505}" type="presParOf" srcId="{A6E29DBA-65E8-4041-BCFD-CA1DB2AFE351}" destId="{C399F952-ACF2-456B-B843-2400E47CDCE0}" srcOrd="0" destOrd="0" presId="urn:microsoft.com/office/officeart/2005/8/layout/hierarchy2"/>
    <dgm:cxn modelId="{D17C3F24-A8A1-4164-A129-5B60451ED455}" type="presParOf" srcId="{28C19650-86E4-4165-9898-A06A30ABEED4}" destId="{A8D4E678-1217-49C4-9BCB-DE21980C5A86}" srcOrd="1" destOrd="0" presId="urn:microsoft.com/office/officeart/2005/8/layout/hierarchy2"/>
    <dgm:cxn modelId="{0CF5B145-02D9-4A2A-AD6D-2E4ED049BDCA}" type="presParOf" srcId="{A8D4E678-1217-49C4-9BCB-DE21980C5A86}" destId="{01AD3D83-7B96-4998-90C2-FA1BDD508D1D}" srcOrd="0" destOrd="0" presId="urn:microsoft.com/office/officeart/2005/8/layout/hierarchy2"/>
    <dgm:cxn modelId="{263615A3-8AE4-4561-AFEB-D8FFEE4AC252}" type="presParOf" srcId="{A8D4E678-1217-49C4-9BCB-DE21980C5A86}" destId="{C875D89A-FCFF-47F2-975D-B7E6836875CD}" srcOrd="1" destOrd="0" presId="urn:microsoft.com/office/officeart/2005/8/layout/hierarchy2"/>
    <dgm:cxn modelId="{E0A192DE-A813-4990-B51D-169640B665BD}" type="presParOf" srcId="{C875D89A-FCFF-47F2-975D-B7E6836875CD}" destId="{BDD24982-77E9-49F0-BB8E-DDED5963BDCA}" srcOrd="0" destOrd="0" presId="urn:microsoft.com/office/officeart/2005/8/layout/hierarchy2"/>
    <dgm:cxn modelId="{CCDEFF2F-965B-4824-8D94-C5CD759DC6F4}" type="presParOf" srcId="{BDD24982-77E9-49F0-BB8E-DDED5963BDCA}" destId="{172395EB-D023-4055-A0D3-316E48112ABE}" srcOrd="0" destOrd="0" presId="urn:microsoft.com/office/officeart/2005/8/layout/hierarchy2"/>
    <dgm:cxn modelId="{4BBDA579-B9D8-4CDC-847A-77C5ADCCB2D7}" type="presParOf" srcId="{C875D89A-FCFF-47F2-975D-B7E6836875CD}" destId="{43083024-95D1-4B25-88DC-38639C22ECE2}" srcOrd="1" destOrd="0" presId="urn:microsoft.com/office/officeart/2005/8/layout/hierarchy2"/>
    <dgm:cxn modelId="{0520616A-E800-4E87-9CBF-322EB9C112DC}" type="presParOf" srcId="{43083024-95D1-4B25-88DC-38639C22ECE2}" destId="{8A1D3159-1596-4CCF-A14D-18FF0B191841}" srcOrd="0" destOrd="0" presId="urn:microsoft.com/office/officeart/2005/8/layout/hierarchy2"/>
    <dgm:cxn modelId="{1DAA211A-FEB7-4BD6-B0CA-6D71028D5C62}" type="presParOf" srcId="{43083024-95D1-4B25-88DC-38639C22ECE2}" destId="{5066C6D2-D222-4630-AE0D-0D10F6226776}" srcOrd="1" destOrd="0" presId="urn:microsoft.com/office/officeart/2005/8/layout/hierarchy2"/>
    <dgm:cxn modelId="{D9AF4D6C-F52C-4EB3-9BCD-D00C2524F250}" type="presParOf" srcId="{C875D89A-FCFF-47F2-975D-B7E6836875CD}" destId="{5C6DB70F-6359-4D78-A793-D4F9CBCCEB2C}" srcOrd="2" destOrd="0" presId="urn:microsoft.com/office/officeart/2005/8/layout/hierarchy2"/>
    <dgm:cxn modelId="{DE6F93F4-BFC3-4443-9C40-DD20ECB8F28F}" type="presParOf" srcId="{5C6DB70F-6359-4D78-A793-D4F9CBCCEB2C}" destId="{7C0129BD-790F-47B0-BB5D-123E7B83FC1F}" srcOrd="0" destOrd="0" presId="urn:microsoft.com/office/officeart/2005/8/layout/hierarchy2"/>
    <dgm:cxn modelId="{5638FB93-18A3-44DB-AA03-9C3816BACD62}" type="presParOf" srcId="{C875D89A-FCFF-47F2-975D-B7E6836875CD}" destId="{6336106C-6A9D-4EC2-A919-5139EA1D048B}" srcOrd="3" destOrd="0" presId="urn:microsoft.com/office/officeart/2005/8/layout/hierarchy2"/>
    <dgm:cxn modelId="{8B6E20B8-411B-496D-861B-903567F82515}" type="presParOf" srcId="{6336106C-6A9D-4EC2-A919-5139EA1D048B}" destId="{3E3C0311-E119-4BB7-873B-DB09BB3605D3}" srcOrd="0" destOrd="0" presId="urn:microsoft.com/office/officeart/2005/8/layout/hierarchy2"/>
    <dgm:cxn modelId="{EAE5714F-0F60-4118-B5EA-1FB12BB0BF25}" type="presParOf" srcId="{6336106C-6A9D-4EC2-A919-5139EA1D048B}" destId="{903269F0-237B-424D-A7DD-A11CC589C23A}" srcOrd="1" destOrd="0" presId="urn:microsoft.com/office/officeart/2005/8/layout/hierarchy2"/>
    <dgm:cxn modelId="{4F9D1D75-59D0-4983-8B77-83F860F35287}" type="presParOf" srcId="{C875D89A-FCFF-47F2-975D-B7E6836875CD}" destId="{0A66BF73-BBB6-4A8B-B86E-6AD90ED06452}" srcOrd="4" destOrd="0" presId="urn:microsoft.com/office/officeart/2005/8/layout/hierarchy2"/>
    <dgm:cxn modelId="{19C8482A-DCA0-4C07-8DEA-5551E09CD901}" type="presParOf" srcId="{0A66BF73-BBB6-4A8B-B86E-6AD90ED06452}" destId="{DC46DB7A-7CBE-46B5-9948-34E977CF37CD}" srcOrd="0" destOrd="0" presId="urn:microsoft.com/office/officeart/2005/8/layout/hierarchy2"/>
    <dgm:cxn modelId="{35F86AC7-83C3-4904-A033-BB2754797C0A}" type="presParOf" srcId="{C875D89A-FCFF-47F2-975D-B7E6836875CD}" destId="{07B569EB-15F7-4A15-B8B3-233A293A8ECD}" srcOrd="5" destOrd="0" presId="urn:microsoft.com/office/officeart/2005/8/layout/hierarchy2"/>
    <dgm:cxn modelId="{4FEAF58A-4480-43F7-8286-1E66DF41E8B3}" type="presParOf" srcId="{07B569EB-15F7-4A15-B8B3-233A293A8ECD}" destId="{DD471C61-9A68-4BBE-A5E4-0FA69554944A}" srcOrd="0" destOrd="0" presId="urn:microsoft.com/office/officeart/2005/8/layout/hierarchy2"/>
    <dgm:cxn modelId="{15489FFB-0B3B-4229-B9FE-AFEA7819A03B}" type="presParOf" srcId="{07B569EB-15F7-4A15-B8B3-233A293A8ECD}" destId="{7FC2F968-5617-4FD0-A2E7-0486C2AC7DD5}" srcOrd="1" destOrd="0" presId="urn:microsoft.com/office/officeart/2005/8/layout/hierarchy2"/>
    <dgm:cxn modelId="{27296844-E602-43C0-A898-35CA47ED5881}" type="presParOf" srcId="{C875D89A-FCFF-47F2-975D-B7E6836875CD}" destId="{731284B4-AA99-41A3-8A6A-DA0E3D32AB2D}" srcOrd="6" destOrd="0" presId="urn:microsoft.com/office/officeart/2005/8/layout/hierarchy2"/>
    <dgm:cxn modelId="{EDEBE07A-3057-45EA-873C-CA1ECC11C4EE}" type="presParOf" srcId="{731284B4-AA99-41A3-8A6A-DA0E3D32AB2D}" destId="{30891E62-78EA-4923-A468-CC2D877C8BE6}" srcOrd="0" destOrd="0" presId="urn:microsoft.com/office/officeart/2005/8/layout/hierarchy2"/>
    <dgm:cxn modelId="{5C43B18B-A49C-40AE-81CC-40A3766434D1}" type="presParOf" srcId="{C875D89A-FCFF-47F2-975D-B7E6836875CD}" destId="{1712DD3B-15AD-4FCA-B50B-54A7CA0BD487}" srcOrd="7" destOrd="0" presId="urn:microsoft.com/office/officeart/2005/8/layout/hierarchy2"/>
    <dgm:cxn modelId="{CA1ECCEF-29A2-4F49-9C90-E88076E141AD}" type="presParOf" srcId="{1712DD3B-15AD-4FCA-B50B-54A7CA0BD487}" destId="{2C224558-1D1E-4367-9AB0-1DA41162D8E3}" srcOrd="0" destOrd="0" presId="urn:microsoft.com/office/officeart/2005/8/layout/hierarchy2"/>
    <dgm:cxn modelId="{593D720B-8E3F-490D-9C7E-1D64FF69E075}" type="presParOf" srcId="{1712DD3B-15AD-4FCA-B50B-54A7CA0BD487}" destId="{BCB66766-91C8-474F-A195-45297DAEC040}" srcOrd="1" destOrd="0" presId="urn:microsoft.com/office/officeart/2005/8/layout/hierarchy2"/>
    <dgm:cxn modelId="{D926C0DD-C93E-47E3-A556-608D6986315E}" type="presParOf" srcId="{C875D89A-FCFF-47F2-975D-B7E6836875CD}" destId="{A5540A98-84C9-4C59-9742-3D4B6681BE17}" srcOrd="8" destOrd="0" presId="urn:microsoft.com/office/officeart/2005/8/layout/hierarchy2"/>
    <dgm:cxn modelId="{87B87440-DCAB-4D86-BA66-3907E467A494}" type="presParOf" srcId="{A5540A98-84C9-4C59-9742-3D4B6681BE17}" destId="{ECAEEC81-473F-4D0B-B057-2F2D64D0A213}" srcOrd="0" destOrd="0" presId="urn:microsoft.com/office/officeart/2005/8/layout/hierarchy2"/>
    <dgm:cxn modelId="{2055D4B7-26E6-41C3-81A2-BB1590BA19F2}" type="presParOf" srcId="{C875D89A-FCFF-47F2-975D-B7E6836875CD}" destId="{BDB24BA7-B1F4-415E-B86F-4B019F5CCC3A}" srcOrd="9" destOrd="0" presId="urn:microsoft.com/office/officeart/2005/8/layout/hierarchy2"/>
    <dgm:cxn modelId="{595CC0B0-8821-40E8-BF16-69A9A609D2E4}" type="presParOf" srcId="{BDB24BA7-B1F4-415E-B86F-4B019F5CCC3A}" destId="{8E78505F-26CE-43AB-ADC2-34CDE26C4E77}" srcOrd="0" destOrd="0" presId="urn:microsoft.com/office/officeart/2005/8/layout/hierarchy2"/>
    <dgm:cxn modelId="{57889D3A-96D8-436C-94D3-82813B0CD1AE}" type="presParOf" srcId="{BDB24BA7-B1F4-415E-B86F-4B019F5CCC3A}" destId="{A6D83097-FFE9-441E-B15F-77E8CFDC07E2}" srcOrd="1" destOrd="0" presId="urn:microsoft.com/office/officeart/2005/8/layout/hierarchy2"/>
    <dgm:cxn modelId="{49DDC444-625A-41A5-874F-291D6DD52196}" type="presParOf" srcId="{28C19650-86E4-4165-9898-A06A30ABEED4}" destId="{3569F59C-2646-4F04-BD71-7A4A0824D9A0}" srcOrd="2" destOrd="0" presId="urn:microsoft.com/office/officeart/2005/8/layout/hierarchy2"/>
    <dgm:cxn modelId="{56FCEAAC-C5D9-4250-9FD0-7560546CF643}" type="presParOf" srcId="{3569F59C-2646-4F04-BD71-7A4A0824D9A0}" destId="{72EF825A-6175-46CA-91A5-439E4C33B25E}" srcOrd="0" destOrd="0" presId="urn:microsoft.com/office/officeart/2005/8/layout/hierarchy2"/>
    <dgm:cxn modelId="{146DF583-7D04-4CFE-951B-426F797E686C}" type="presParOf" srcId="{28C19650-86E4-4165-9898-A06A30ABEED4}" destId="{18623AF6-BC56-45A9-9805-99817378DE2F}" srcOrd="3" destOrd="0" presId="urn:microsoft.com/office/officeart/2005/8/layout/hierarchy2"/>
    <dgm:cxn modelId="{86462DD7-D1DD-43E9-87C2-A482D642FD66}" type="presParOf" srcId="{18623AF6-BC56-45A9-9805-99817378DE2F}" destId="{0742B439-3BC3-462D-AB41-95E7D41079EF}" srcOrd="0" destOrd="0" presId="urn:microsoft.com/office/officeart/2005/8/layout/hierarchy2"/>
    <dgm:cxn modelId="{1BEDEAA7-F59A-4B8A-AA02-EBF65962190A}" type="presParOf" srcId="{18623AF6-BC56-45A9-9805-99817378DE2F}" destId="{BEABD68D-EBB7-4CBB-A619-AB4F6E2886F6}" srcOrd="1" destOrd="0" presId="urn:microsoft.com/office/officeart/2005/8/layout/hierarchy2"/>
    <dgm:cxn modelId="{0877C6FF-BE2A-4DB7-B833-371EA3111E20}" type="presParOf" srcId="{BEABD68D-EBB7-4CBB-A619-AB4F6E2886F6}" destId="{505C9777-1EFC-4D23-9717-242390AF6EE9}" srcOrd="0" destOrd="0" presId="urn:microsoft.com/office/officeart/2005/8/layout/hierarchy2"/>
    <dgm:cxn modelId="{220904E1-2605-4AAF-904A-0D7043A77725}" type="presParOf" srcId="{505C9777-1EFC-4D23-9717-242390AF6EE9}" destId="{8FA53CE6-E10F-4A8E-8EE0-B5D8EB10C072}" srcOrd="0" destOrd="0" presId="urn:microsoft.com/office/officeart/2005/8/layout/hierarchy2"/>
    <dgm:cxn modelId="{EC8EBC98-1A61-4939-B2FA-1DE45995E8F1}" type="presParOf" srcId="{BEABD68D-EBB7-4CBB-A619-AB4F6E2886F6}" destId="{6F379EBD-30A6-4596-9FB2-E2674270DE67}" srcOrd="1" destOrd="0" presId="urn:microsoft.com/office/officeart/2005/8/layout/hierarchy2"/>
    <dgm:cxn modelId="{3220EA79-51F7-4558-B6F7-6B2FB56C35F0}" type="presParOf" srcId="{6F379EBD-30A6-4596-9FB2-E2674270DE67}" destId="{D5A5040C-B18C-4F5C-8A83-04C27343AD93}" srcOrd="0" destOrd="0" presId="urn:microsoft.com/office/officeart/2005/8/layout/hierarchy2"/>
    <dgm:cxn modelId="{F9596D9F-6D9E-4D67-B79C-642A178C49DD}" type="presParOf" srcId="{6F379EBD-30A6-4596-9FB2-E2674270DE67}" destId="{60955CCE-850E-4710-97A9-37A9017815F6}" srcOrd="1" destOrd="0" presId="urn:microsoft.com/office/officeart/2005/8/layout/hierarchy2"/>
    <dgm:cxn modelId="{F84CCBCB-C419-4F3F-88C2-7C26A1B3B93C}" type="presParOf" srcId="{BEABD68D-EBB7-4CBB-A619-AB4F6E2886F6}" destId="{7C5DAB28-0763-4598-8981-6A3D21E64FD8}" srcOrd="2" destOrd="0" presId="urn:microsoft.com/office/officeart/2005/8/layout/hierarchy2"/>
    <dgm:cxn modelId="{6B74C811-C14E-490F-B559-27D7CC6A3ED9}" type="presParOf" srcId="{7C5DAB28-0763-4598-8981-6A3D21E64FD8}" destId="{004854BA-BBBE-4132-8BC1-AD627822E647}" srcOrd="0" destOrd="0" presId="urn:microsoft.com/office/officeart/2005/8/layout/hierarchy2"/>
    <dgm:cxn modelId="{461A0FA8-3CAB-47DE-9185-A6E0798541D6}" type="presParOf" srcId="{BEABD68D-EBB7-4CBB-A619-AB4F6E2886F6}" destId="{54E4A1F1-B161-420C-BD9B-CA18D36BD137}" srcOrd="3" destOrd="0" presId="urn:microsoft.com/office/officeart/2005/8/layout/hierarchy2"/>
    <dgm:cxn modelId="{175CADA5-B2CB-4A3F-B569-B5AAD6B3EFF3}" type="presParOf" srcId="{54E4A1F1-B161-420C-BD9B-CA18D36BD137}" destId="{FE193A81-9EB0-4A48-8AF2-7924F49F10FE}" srcOrd="0" destOrd="0" presId="urn:microsoft.com/office/officeart/2005/8/layout/hierarchy2"/>
    <dgm:cxn modelId="{A36099E3-6177-433F-90A7-A0F89F90C77D}" type="presParOf" srcId="{54E4A1F1-B161-420C-BD9B-CA18D36BD137}" destId="{1A9CB29D-98B2-43A5-8721-24AC04DD807A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6D429D-3AE0-4480-ACF8-2326A5641BA1}" type="doc">
      <dgm:prSet loTypeId="urn:microsoft.com/office/officeart/2005/8/layout/orgChart1" loCatId="hierarchy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pPr rtl="1"/>
          <a:endParaRPr lang="ar-SA"/>
        </a:p>
      </dgm:t>
    </dgm:pt>
    <dgm:pt modelId="{0F3B5C9D-B65D-408F-BF1F-57E368347342}">
      <dgm:prSet phldrT="[نص]" custT="1"/>
      <dgm:spPr/>
      <dgm:t>
        <a:bodyPr/>
        <a:lstStyle/>
        <a:p>
          <a:pPr rtl="1"/>
          <a:r>
            <a:rPr lang="en-US" sz="1800" dirty="0" smtClean="0">
              <a:latin typeface="Verdana" pitchFamily="34" charset="0"/>
            </a:rPr>
            <a:t>Uses of estrogen</a:t>
          </a:r>
          <a:endParaRPr lang="ar-SA" sz="1800" dirty="0">
            <a:latin typeface="Verdana" pitchFamily="34" charset="0"/>
          </a:endParaRPr>
        </a:p>
      </dgm:t>
    </dgm:pt>
    <dgm:pt modelId="{ABD9D295-274D-41E1-AF18-114587D23EA7}" type="parTrans" cxnId="{6DF3674D-E07B-4D91-B2C9-58DE908D0ECA}">
      <dgm:prSet/>
      <dgm:spPr/>
      <dgm:t>
        <a:bodyPr/>
        <a:lstStyle/>
        <a:p>
          <a:pPr rtl="1"/>
          <a:endParaRPr lang="ar-SA">
            <a:latin typeface="Verdana" pitchFamily="34" charset="0"/>
          </a:endParaRPr>
        </a:p>
      </dgm:t>
    </dgm:pt>
    <dgm:pt modelId="{E046094B-2477-4769-A0CD-E626DCD4A4B7}" type="sibTrans" cxnId="{6DF3674D-E07B-4D91-B2C9-58DE908D0ECA}">
      <dgm:prSet/>
      <dgm:spPr/>
      <dgm:t>
        <a:bodyPr/>
        <a:lstStyle/>
        <a:p>
          <a:pPr rtl="1"/>
          <a:endParaRPr lang="ar-SA">
            <a:latin typeface="Verdana" pitchFamily="34" charset="0"/>
          </a:endParaRPr>
        </a:p>
      </dgm:t>
    </dgm:pt>
    <dgm:pt modelId="{97B1798F-073C-4989-8D8A-52331B84420E}">
      <dgm:prSet phldrT="[نص]"/>
      <dgm:spPr/>
      <dgm:t>
        <a:bodyPr/>
        <a:lstStyle/>
        <a:p>
          <a:pPr rtl="1"/>
          <a:r>
            <a:rPr lang="en-US" dirty="0" smtClean="0">
              <a:latin typeface="Verdana" pitchFamily="34" charset="0"/>
            </a:rPr>
            <a:t>Contraception</a:t>
          </a:r>
        </a:p>
        <a:p>
          <a:pPr rtl="1"/>
          <a:r>
            <a:rPr lang="en-US" dirty="0" smtClean="0">
              <a:latin typeface="Verdana" pitchFamily="34" charset="0"/>
            </a:rPr>
            <a:t>Along with </a:t>
          </a:r>
          <a:r>
            <a:rPr lang="en-US" dirty="0" err="1" smtClean="0">
              <a:latin typeface="Verdana" pitchFamily="34" charset="0"/>
            </a:rPr>
            <a:t>progestrone</a:t>
          </a:r>
          <a:endParaRPr lang="ar-SA" dirty="0">
            <a:latin typeface="Verdana" pitchFamily="34" charset="0"/>
          </a:endParaRPr>
        </a:p>
      </dgm:t>
    </dgm:pt>
    <dgm:pt modelId="{81752BDD-4589-43CA-913D-ADA0C57FF6E0}" type="parTrans" cxnId="{38FE35D5-F190-41C0-8AFF-DA64EE6453E7}">
      <dgm:prSet/>
      <dgm:spPr/>
      <dgm:t>
        <a:bodyPr/>
        <a:lstStyle/>
        <a:p>
          <a:pPr rtl="1"/>
          <a:endParaRPr lang="ar-SA">
            <a:latin typeface="Verdana" pitchFamily="34" charset="0"/>
          </a:endParaRPr>
        </a:p>
      </dgm:t>
    </dgm:pt>
    <dgm:pt modelId="{BBAFFEC3-C29C-40F7-A0AB-FBDEEEC733E8}" type="sibTrans" cxnId="{38FE35D5-F190-41C0-8AFF-DA64EE6453E7}">
      <dgm:prSet/>
      <dgm:spPr/>
      <dgm:t>
        <a:bodyPr/>
        <a:lstStyle/>
        <a:p>
          <a:pPr rtl="1"/>
          <a:endParaRPr lang="ar-SA">
            <a:latin typeface="Verdana" pitchFamily="34" charset="0"/>
          </a:endParaRPr>
        </a:p>
      </dgm:t>
    </dgm:pt>
    <dgm:pt modelId="{5159A549-A0FF-4AAA-BE40-85BF2A9DD8E9}">
      <dgm:prSet phldrT="[نص]"/>
      <dgm:spPr/>
      <dgm:t>
        <a:bodyPr/>
        <a:lstStyle/>
        <a:p>
          <a:pPr rtl="1"/>
          <a:r>
            <a:rPr lang="en-US" dirty="0" err="1" smtClean="0">
              <a:latin typeface="Verdana" pitchFamily="34" charset="0"/>
            </a:rPr>
            <a:t>dysmenorrhia</a:t>
          </a:r>
          <a:endParaRPr lang="ar-SA" dirty="0">
            <a:latin typeface="Verdana" pitchFamily="34" charset="0"/>
          </a:endParaRPr>
        </a:p>
      </dgm:t>
    </dgm:pt>
    <dgm:pt modelId="{AB988397-8352-4EB0-8601-C43DDBB39255}" type="parTrans" cxnId="{526A2FA1-284A-4D18-89F0-8B989C7330D2}">
      <dgm:prSet/>
      <dgm:spPr/>
      <dgm:t>
        <a:bodyPr/>
        <a:lstStyle/>
        <a:p>
          <a:pPr rtl="1"/>
          <a:endParaRPr lang="ar-SA">
            <a:latin typeface="Verdana" pitchFamily="34" charset="0"/>
          </a:endParaRPr>
        </a:p>
      </dgm:t>
    </dgm:pt>
    <dgm:pt modelId="{84A6204B-20A9-41E8-86E2-D2BD2FDDC549}" type="sibTrans" cxnId="{526A2FA1-284A-4D18-89F0-8B989C7330D2}">
      <dgm:prSet/>
      <dgm:spPr/>
      <dgm:t>
        <a:bodyPr/>
        <a:lstStyle/>
        <a:p>
          <a:pPr rtl="1"/>
          <a:endParaRPr lang="ar-SA">
            <a:latin typeface="Verdana" pitchFamily="34" charset="0"/>
          </a:endParaRPr>
        </a:p>
      </dgm:t>
    </dgm:pt>
    <dgm:pt modelId="{ED860295-93F7-4349-91C1-521C50561EF3}">
      <dgm:prSet phldrT="[نص]"/>
      <dgm:spPr/>
      <dgm:t>
        <a:bodyPr/>
        <a:lstStyle/>
        <a:p>
          <a:pPr rtl="1"/>
          <a:r>
            <a:rPr lang="en-US" dirty="0" err="1" smtClean="0">
              <a:latin typeface="Verdana" pitchFamily="34" charset="0"/>
            </a:rPr>
            <a:t>Hypogonadism</a:t>
          </a:r>
          <a:r>
            <a:rPr lang="en-US" dirty="0" smtClean="0">
              <a:latin typeface="Verdana" pitchFamily="34" charset="0"/>
            </a:rPr>
            <a:t> (estrogen-deficient patient)</a:t>
          </a:r>
          <a:endParaRPr lang="ar-SA" dirty="0">
            <a:latin typeface="Verdana" pitchFamily="34" charset="0"/>
          </a:endParaRPr>
        </a:p>
      </dgm:t>
    </dgm:pt>
    <dgm:pt modelId="{6996A610-EA0C-4DFC-A0DA-5EF37BF75D6E}" type="parTrans" cxnId="{5579C216-4F26-488C-9137-E2943B23E817}">
      <dgm:prSet/>
      <dgm:spPr/>
      <dgm:t>
        <a:bodyPr/>
        <a:lstStyle/>
        <a:p>
          <a:pPr rtl="1"/>
          <a:endParaRPr lang="ar-SA">
            <a:latin typeface="Verdana" pitchFamily="34" charset="0"/>
          </a:endParaRPr>
        </a:p>
      </dgm:t>
    </dgm:pt>
    <dgm:pt modelId="{EA6A354E-4140-4C4F-9BE4-0B680CF707FF}" type="sibTrans" cxnId="{5579C216-4F26-488C-9137-E2943B23E817}">
      <dgm:prSet/>
      <dgm:spPr/>
      <dgm:t>
        <a:bodyPr/>
        <a:lstStyle/>
        <a:p>
          <a:pPr rtl="1"/>
          <a:endParaRPr lang="ar-SA">
            <a:latin typeface="Verdana" pitchFamily="34" charset="0"/>
          </a:endParaRPr>
        </a:p>
      </dgm:t>
    </dgm:pt>
    <dgm:pt modelId="{4D91C255-79AB-4901-9D56-5E0785450144}">
      <dgm:prSet/>
      <dgm:spPr/>
      <dgm:t>
        <a:bodyPr/>
        <a:lstStyle/>
        <a:p>
          <a:pPr rtl="1"/>
          <a:r>
            <a:rPr lang="en-US" dirty="0" smtClean="0">
              <a:latin typeface="Verdana" pitchFamily="34" charset="0"/>
            </a:rPr>
            <a:t>menopause</a:t>
          </a:r>
          <a:endParaRPr lang="ar-SA" dirty="0">
            <a:latin typeface="Verdana" pitchFamily="34" charset="0"/>
          </a:endParaRPr>
        </a:p>
      </dgm:t>
    </dgm:pt>
    <dgm:pt modelId="{BCF7A2EE-CCD5-4F85-B609-778F82176E49}" type="parTrans" cxnId="{E8E0B0C3-DFD0-426E-B7E3-EE0B651B206F}">
      <dgm:prSet/>
      <dgm:spPr/>
      <dgm:t>
        <a:bodyPr/>
        <a:lstStyle/>
        <a:p>
          <a:pPr rtl="1"/>
          <a:endParaRPr lang="ar-SA">
            <a:latin typeface="Verdana" pitchFamily="34" charset="0"/>
          </a:endParaRPr>
        </a:p>
      </dgm:t>
    </dgm:pt>
    <dgm:pt modelId="{F0FC10D6-1619-4B16-BFC4-D8CB8D534F4D}" type="sibTrans" cxnId="{E8E0B0C3-DFD0-426E-B7E3-EE0B651B206F}">
      <dgm:prSet/>
      <dgm:spPr/>
      <dgm:t>
        <a:bodyPr/>
        <a:lstStyle/>
        <a:p>
          <a:pPr rtl="1"/>
          <a:endParaRPr lang="ar-SA">
            <a:latin typeface="Verdana" pitchFamily="34" charset="0"/>
          </a:endParaRPr>
        </a:p>
      </dgm:t>
    </dgm:pt>
    <dgm:pt modelId="{7BE826D2-BF9F-41B1-8FAA-5F382AB15BB3}">
      <dgm:prSet/>
      <dgm:spPr/>
      <dgm:t>
        <a:bodyPr/>
        <a:lstStyle/>
        <a:p>
          <a:pPr rtl="1"/>
          <a:r>
            <a:rPr lang="en-US" dirty="0" smtClean="0">
              <a:latin typeface="Verdana" pitchFamily="34" charset="0"/>
            </a:rPr>
            <a:t>osteoporosis</a:t>
          </a:r>
          <a:endParaRPr lang="ar-SA" dirty="0">
            <a:latin typeface="Verdana" pitchFamily="34" charset="0"/>
          </a:endParaRPr>
        </a:p>
      </dgm:t>
    </dgm:pt>
    <dgm:pt modelId="{2B235422-1798-4EB5-AB28-A11CB3087FC3}" type="parTrans" cxnId="{A51AE487-E1F2-48EE-9CF5-E82195038D85}">
      <dgm:prSet/>
      <dgm:spPr/>
      <dgm:t>
        <a:bodyPr/>
        <a:lstStyle/>
        <a:p>
          <a:pPr rtl="1"/>
          <a:endParaRPr lang="ar-SA">
            <a:latin typeface="Verdana" pitchFamily="34" charset="0"/>
          </a:endParaRPr>
        </a:p>
      </dgm:t>
    </dgm:pt>
    <dgm:pt modelId="{20F85DC0-37BB-4CB6-BF36-83E7E24ED657}" type="sibTrans" cxnId="{A51AE487-E1F2-48EE-9CF5-E82195038D85}">
      <dgm:prSet/>
      <dgm:spPr/>
      <dgm:t>
        <a:bodyPr/>
        <a:lstStyle/>
        <a:p>
          <a:pPr rtl="1"/>
          <a:endParaRPr lang="ar-SA">
            <a:latin typeface="Verdana" pitchFamily="34" charset="0"/>
          </a:endParaRPr>
        </a:p>
      </dgm:t>
    </dgm:pt>
    <dgm:pt modelId="{A3065472-906E-447E-AA8E-EBB1FDAA13D3}">
      <dgm:prSet/>
      <dgm:spPr/>
      <dgm:t>
        <a:bodyPr/>
        <a:lstStyle/>
        <a:p>
          <a:pPr rtl="1"/>
          <a:r>
            <a:rPr lang="en-US" dirty="0" smtClean="0">
              <a:latin typeface="Verdana" pitchFamily="34" charset="0"/>
            </a:rPr>
            <a:t>Prostatic cancer</a:t>
          </a:r>
          <a:endParaRPr lang="ar-SA" dirty="0">
            <a:latin typeface="Verdana" pitchFamily="34" charset="0"/>
          </a:endParaRPr>
        </a:p>
      </dgm:t>
    </dgm:pt>
    <dgm:pt modelId="{CB9ECC6A-EFDA-4EFB-B0CF-53BC665C990D}" type="parTrans" cxnId="{819204E6-137F-4264-BAC9-7ADD4B32B462}">
      <dgm:prSet/>
      <dgm:spPr/>
      <dgm:t>
        <a:bodyPr/>
        <a:lstStyle/>
        <a:p>
          <a:pPr rtl="1"/>
          <a:endParaRPr lang="ar-SA">
            <a:latin typeface="Verdana" pitchFamily="34" charset="0"/>
          </a:endParaRPr>
        </a:p>
      </dgm:t>
    </dgm:pt>
    <dgm:pt modelId="{63C9517F-7E0E-459C-B766-843C92100839}" type="sibTrans" cxnId="{819204E6-137F-4264-BAC9-7ADD4B32B462}">
      <dgm:prSet/>
      <dgm:spPr/>
      <dgm:t>
        <a:bodyPr/>
        <a:lstStyle/>
        <a:p>
          <a:pPr rtl="1"/>
          <a:endParaRPr lang="ar-SA">
            <a:latin typeface="Verdana" pitchFamily="34" charset="0"/>
          </a:endParaRPr>
        </a:p>
      </dgm:t>
    </dgm:pt>
    <dgm:pt modelId="{6A888679-BE6F-470F-ADF3-0FB750B3812D}" type="pres">
      <dgm:prSet presAssocID="{A66D429D-3AE0-4480-ACF8-2326A5641BA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D1B4E647-94A5-4148-A408-42141AD67561}" type="pres">
      <dgm:prSet presAssocID="{0F3B5C9D-B65D-408F-BF1F-57E368347342}" presName="hierRoot1" presStyleCnt="0">
        <dgm:presLayoutVars>
          <dgm:hierBranch val="init"/>
        </dgm:presLayoutVars>
      </dgm:prSet>
      <dgm:spPr/>
    </dgm:pt>
    <dgm:pt modelId="{77828098-EB4F-4A45-898D-3CDA2D246DCF}" type="pres">
      <dgm:prSet presAssocID="{0F3B5C9D-B65D-408F-BF1F-57E368347342}" presName="rootComposite1" presStyleCnt="0"/>
      <dgm:spPr/>
    </dgm:pt>
    <dgm:pt modelId="{13A27B6A-B39C-4BC6-BC0B-B59D177BA00B}" type="pres">
      <dgm:prSet presAssocID="{0F3B5C9D-B65D-408F-BF1F-57E368347342}" presName="rootText1" presStyleLbl="node0" presStyleIdx="0" presStyleCnt="1" custScaleX="158664" custScaleY="123514" custLinFactY="-61179" custLinFactNeighborX="2970" custLinFactNeighborY="-10000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CA90ADF-86D6-43FE-A3EA-DE40456C2FFE}" type="pres">
      <dgm:prSet presAssocID="{0F3B5C9D-B65D-408F-BF1F-57E368347342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2AF6AC9E-929C-4BAE-9DF7-6DBFC255BFAB}" type="pres">
      <dgm:prSet presAssocID="{0F3B5C9D-B65D-408F-BF1F-57E368347342}" presName="hierChild2" presStyleCnt="0"/>
      <dgm:spPr/>
    </dgm:pt>
    <dgm:pt modelId="{0C2FAEBB-5929-4071-BA70-5D82E56B6DB2}" type="pres">
      <dgm:prSet presAssocID="{81752BDD-4589-43CA-913D-ADA0C57FF6E0}" presName="Name37" presStyleLbl="parChTrans1D2" presStyleIdx="0" presStyleCnt="6"/>
      <dgm:spPr/>
      <dgm:t>
        <a:bodyPr/>
        <a:lstStyle/>
        <a:p>
          <a:pPr rtl="1"/>
          <a:endParaRPr lang="ar-SA"/>
        </a:p>
      </dgm:t>
    </dgm:pt>
    <dgm:pt modelId="{F2BB5779-2015-4B0E-828B-C2F67587F89F}" type="pres">
      <dgm:prSet presAssocID="{97B1798F-073C-4989-8D8A-52331B84420E}" presName="hierRoot2" presStyleCnt="0">
        <dgm:presLayoutVars>
          <dgm:hierBranch val="init"/>
        </dgm:presLayoutVars>
      </dgm:prSet>
      <dgm:spPr/>
    </dgm:pt>
    <dgm:pt modelId="{27F5D722-994E-4409-8208-574E6A2465C4}" type="pres">
      <dgm:prSet presAssocID="{97B1798F-073C-4989-8D8A-52331B84420E}" presName="rootComposite" presStyleCnt="0"/>
      <dgm:spPr/>
    </dgm:pt>
    <dgm:pt modelId="{6CF987D5-072E-4072-8292-49D207F66C7C}" type="pres">
      <dgm:prSet presAssocID="{97B1798F-073C-4989-8D8A-52331B84420E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25EDF63-3055-4828-95D9-20EC1AA5A689}" type="pres">
      <dgm:prSet presAssocID="{97B1798F-073C-4989-8D8A-52331B84420E}" presName="rootConnector" presStyleLbl="node2" presStyleIdx="0" presStyleCnt="6"/>
      <dgm:spPr/>
      <dgm:t>
        <a:bodyPr/>
        <a:lstStyle/>
        <a:p>
          <a:pPr rtl="1"/>
          <a:endParaRPr lang="ar-SA"/>
        </a:p>
      </dgm:t>
    </dgm:pt>
    <dgm:pt modelId="{01773BFE-6422-4F81-9895-061FB4C6362D}" type="pres">
      <dgm:prSet presAssocID="{97B1798F-073C-4989-8D8A-52331B84420E}" presName="hierChild4" presStyleCnt="0"/>
      <dgm:spPr/>
    </dgm:pt>
    <dgm:pt modelId="{B5DCCAB2-7FE4-48DC-BD81-0EEE4B7D5ADF}" type="pres">
      <dgm:prSet presAssocID="{97B1798F-073C-4989-8D8A-52331B84420E}" presName="hierChild5" presStyleCnt="0"/>
      <dgm:spPr/>
    </dgm:pt>
    <dgm:pt modelId="{8BB66844-DFA7-4B6C-9921-0D5459BC3B1A}" type="pres">
      <dgm:prSet presAssocID="{AB988397-8352-4EB0-8601-C43DDBB39255}" presName="Name37" presStyleLbl="parChTrans1D2" presStyleIdx="1" presStyleCnt="6"/>
      <dgm:spPr/>
      <dgm:t>
        <a:bodyPr/>
        <a:lstStyle/>
        <a:p>
          <a:pPr rtl="1"/>
          <a:endParaRPr lang="ar-SA"/>
        </a:p>
      </dgm:t>
    </dgm:pt>
    <dgm:pt modelId="{0BCCB4E1-8C22-4FC9-A6C2-C37CB80D92A6}" type="pres">
      <dgm:prSet presAssocID="{5159A549-A0FF-4AAA-BE40-85BF2A9DD8E9}" presName="hierRoot2" presStyleCnt="0">
        <dgm:presLayoutVars>
          <dgm:hierBranch val="init"/>
        </dgm:presLayoutVars>
      </dgm:prSet>
      <dgm:spPr/>
    </dgm:pt>
    <dgm:pt modelId="{252A5FB3-796F-4AB1-96B1-AEF5FE24C316}" type="pres">
      <dgm:prSet presAssocID="{5159A549-A0FF-4AAA-BE40-85BF2A9DD8E9}" presName="rootComposite" presStyleCnt="0"/>
      <dgm:spPr/>
    </dgm:pt>
    <dgm:pt modelId="{F48A89B0-8156-4A18-8742-D936AE86F18F}" type="pres">
      <dgm:prSet presAssocID="{5159A549-A0FF-4AAA-BE40-85BF2A9DD8E9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970CE37-A6AD-489A-A78F-F5DE3A6F4D1D}" type="pres">
      <dgm:prSet presAssocID="{5159A549-A0FF-4AAA-BE40-85BF2A9DD8E9}" presName="rootConnector" presStyleLbl="node2" presStyleIdx="1" presStyleCnt="6"/>
      <dgm:spPr/>
      <dgm:t>
        <a:bodyPr/>
        <a:lstStyle/>
        <a:p>
          <a:pPr rtl="1"/>
          <a:endParaRPr lang="ar-SA"/>
        </a:p>
      </dgm:t>
    </dgm:pt>
    <dgm:pt modelId="{DA56DCF5-E3A9-4213-9F1C-11D2D59D8F94}" type="pres">
      <dgm:prSet presAssocID="{5159A549-A0FF-4AAA-BE40-85BF2A9DD8E9}" presName="hierChild4" presStyleCnt="0"/>
      <dgm:spPr/>
    </dgm:pt>
    <dgm:pt modelId="{3263A438-99CE-452B-8082-B589E026C675}" type="pres">
      <dgm:prSet presAssocID="{5159A549-A0FF-4AAA-BE40-85BF2A9DD8E9}" presName="hierChild5" presStyleCnt="0"/>
      <dgm:spPr/>
    </dgm:pt>
    <dgm:pt modelId="{9D69A5ED-879A-4AEB-8BEC-27A01958FB2B}" type="pres">
      <dgm:prSet presAssocID="{6996A610-EA0C-4DFC-A0DA-5EF37BF75D6E}" presName="Name37" presStyleLbl="parChTrans1D2" presStyleIdx="2" presStyleCnt="6"/>
      <dgm:spPr/>
      <dgm:t>
        <a:bodyPr/>
        <a:lstStyle/>
        <a:p>
          <a:pPr rtl="1"/>
          <a:endParaRPr lang="ar-SA"/>
        </a:p>
      </dgm:t>
    </dgm:pt>
    <dgm:pt modelId="{5691D25F-BA6C-4CC2-9A5F-73F456B66BC2}" type="pres">
      <dgm:prSet presAssocID="{ED860295-93F7-4349-91C1-521C50561EF3}" presName="hierRoot2" presStyleCnt="0">
        <dgm:presLayoutVars>
          <dgm:hierBranch val="init"/>
        </dgm:presLayoutVars>
      </dgm:prSet>
      <dgm:spPr/>
    </dgm:pt>
    <dgm:pt modelId="{E0762F01-208B-4C51-9058-11545A28A667}" type="pres">
      <dgm:prSet presAssocID="{ED860295-93F7-4349-91C1-521C50561EF3}" presName="rootComposite" presStyleCnt="0"/>
      <dgm:spPr/>
    </dgm:pt>
    <dgm:pt modelId="{9693A703-9510-48E6-B399-3F954E5EF95D}" type="pres">
      <dgm:prSet presAssocID="{ED860295-93F7-4349-91C1-521C50561EF3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F94F8C9-B7C5-4D85-83EB-2DDAA758D16B}" type="pres">
      <dgm:prSet presAssocID="{ED860295-93F7-4349-91C1-521C50561EF3}" presName="rootConnector" presStyleLbl="node2" presStyleIdx="2" presStyleCnt="6"/>
      <dgm:spPr/>
      <dgm:t>
        <a:bodyPr/>
        <a:lstStyle/>
        <a:p>
          <a:pPr rtl="1"/>
          <a:endParaRPr lang="ar-SA"/>
        </a:p>
      </dgm:t>
    </dgm:pt>
    <dgm:pt modelId="{06102955-B4CB-4FB2-BA74-F6A425F93510}" type="pres">
      <dgm:prSet presAssocID="{ED860295-93F7-4349-91C1-521C50561EF3}" presName="hierChild4" presStyleCnt="0"/>
      <dgm:spPr/>
    </dgm:pt>
    <dgm:pt modelId="{B70A58FD-9B0C-4912-ACAC-A3D7349B632B}" type="pres">
      <dgm:prSet presAssocID="{ED860295-93F7-4349-91C1-521C50561EF3}" presName="hierChild5" presStyleCnt="0"/>
      <dgm:spPr/>
    </dgm:pt>
    <dgm:pt modelId="{575A6547-3D2A-4BC8-8722-0D74F6CCB10C}" type="pres">
      <dgm:prSet presAssocID="{BCF7A2EE-CCD5-4F85-B609-778F82176E49}" presName="Name37" presStyleLbl="parChTrans1D2" presStyleIdx="3" presStyleCnt="6"/>
      <dgm:spPr/>
      <dgm:t>
        <a:bodyPr/>
        <a:lstStyle/>
        <a:p>
          <a:pPr rtl="1"/>
          <a:endParaRPr lang="ar-SA"/>
        </a:p>
      </dgm:t>
    </dgm:pt>
    <dgm:pt modelId="{7ED1156D-22F5-46CC-B1FF-EB615930D45D}" type="pres">
      <dgm:prSet presAssocID="{4D91C255-79AB-4901-9D56-5E0785450144}" presName="hierRoot2" presStyleCnt="0">
        <dgm:presLayoutVars>
          <dgm:hierBranch val="init"/>
        </dgm:presLayoutVars>
      </dgm:prSet>
      <dgm:spPr/>
    </dgm:pt>
    <dgm:pt modelId="{05B23AF9-8D0E-4C6A-B977-C05E11F3B072}" type="pres">
      <dgm:prSet presAssocID="{4D91C255-79AB-4901-9D56-5E0785450144}" presName="rootComposite" presStyleCnt="0"/>
      <dgm:spPr/>
    </dgm:pt>
    <dgm:pt modelId="{34BBEEE8-9F86-46A7-AEB5-104B215B53B2}" type="pres">
      <dgm:prSet presAssocID="{4D91C255-79AB-4901-9D56-5E0785450144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97D7DCB-14AB-40E1-BF8A-B27BC5C88AF4}" type="pres">
      <dgm:prSet presAssocID="{4D91C255-79AB-4901-9D56-5E0785450144}" presName="rootConnector" presStyleLbl="node2" presStyleIdx="3" presStyleCnt="6"/>
      <dgm:spPr/>
      <dgm:t>
        <a:bodyPr/>
        <a:lstStyle/>
        <a:p>
          <a:pPr rtl="1"/>
          <a:endParaRPr lang="ar-SA"/>
        </a:p>
      </dgm:t>
    </dgm:pt>
    <dgm:pt modelId="{1725F9A4-6D50-4D6B-8421-99449D42C54C}" type="pres">
      <dgm:prSet presAssocID="{4D91C255-79AB-4901-9D56-5E0785450144}" presName="hierChild4" presStyleCnt="0"/>
      <dgm:spPr/>
    </dgm:pt>
    <dgm:pt modelId="{CC4A33E1-879A-4C03-8260-514CD7BD4FED}" type="pres">
      <dgm:prSet presAssocID="{4D91C255-79AB-4901-9D56-5E0785450144}" presName="hierChild5" presStyleCnt="0"/>
      <dgm:spPr/>
    </dgm:pt>
    <dgm:pt modelId="{9366170A-6A7B-4A18-88EA-8F2809B60154}" type="pres">
      <dgm:prSet presAssocID="{2B235422-1798-4EB5-AB28-A11CB3087FC3}" presName="Name37" presStyleLbl="parChTrans1D2" presStyleIdx="4" presStyleCnt="6"/>
      <dgm:spPr/>
      <dgm:t>
        <a:bodyPr/>
        <a:lstStyle/>
        <a:p>
          <a:pPr rtl="1"/>
          <a:endParaRPr lang="ar-SA"/>
        </a:p>
      </dgm:t>
    </dgm:pt>
    <dgm:pt modelId="{C1960BE6-C8EE-4301-BFF8-84967C19223D}" type="pres">
      <dgm:prSet presAssocID="{7BE826D2-BF9F-41B1-8FAA-5F382AB15BB3}" presName="hierRoot2" presStyleCnt="0">
        <dgm:presLayoutVars>
          <dgm:hierBranch val="init"/>
        </dgm:presLayoutVars>
      </dgm:prSet>
      <dgm:spPr/>
    </dgm:pt>
    <dgm:pt modelId="{C9DE18C8-7F23-4BB2-ACCB-F7A912F878FC}" type="pres">
      <dgm:prSet presAssocID="{7BE826D2-BF9F-41B1-8FAA-5F382AB15BB3}" presName="rootComposite" presStyleCnt="0"/>
      <dgm:spPr/>
    </dgm:pt>
    <dgm:pt modelId="{3573E0A3-EDCD-4EFA-9752-6E718202C8DA}" type="pres">
      <dgm:prSet presAssocID="{7BE826D2-BF9F-41B1-8FAA-5F382AB15BB3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EC0031D-E5DD-4378-A2A4-0929B6E729C3}" type="pres">
      <dgm:prSet presAssocID="{7BE826D2-BF9F-41B1-8FAA-5F382AB15BB3}" presName="rootConnector" presStyleLbl="node2" presStyleIdx="4" presStyleCnt="6"/>
      <dgm:spPr/>
      <dgm:t>
        <a:bodyPr/>
        <a:lstStyle/>
        <a:p>
          <a:pPr rtl="1"/>
          <a:endParaRPr lang="ar-SA"/>
        </a:p>
      </dgm:t>
    </dgm:pt>
    <dgm:pt modelId="{4D2D7F27-08D2-4020-8526-AB8BE87F48F2}" type="pres">
      <dgm:prSet presAssocID="{7BE826D2-BF9F-41B1-8FAA-5F382AB15BB3}" presName="hierChild4" presStyleCnt="0"/>
      <dgm:spPr/>
    </dgm:pt>
    <dgm:pt modelId="{D720993F-8AEF-4A42-B0B1-709C02511A66}" type="pres">
      <dgm:prSet presAssocID="{7BE826D2-BF9F-41B1-8FAA-5F382AB15BB3}" presName="hierChild5" presStyleCnt="0"/>
      <dgm:spPr/>
    </dgm:pt>
    <dgm:pt modelId="{0A5E2E58-81B9-4113-ACDB-8FAC031A20E2}" type="pres">
      <dgm:prSet presAssocID="{CB9ECC6A-EFDA-4EFB-B0CF-53BC665C990D}" presName="Name37" presStyleLbl="parChTrans1D2" presStyleIdx="5" presStyleCnt="6"/>
      <dgm:spPr/>
      <dgm:t>
        <a:bodyPr/>
        <a:lstStyle/>
        <a:p>
          <a:pPr rtl="1"/>
          <a:endParaRPr lang="ar-SA"/>
        </a:p>
      </dgm:t>
    </dgm:pt>
    <dgm:pt modelId="{0CA3A9E0-11AB-4EEF-AFCE-DEB18E283AF7}" type="pres">
      <dgm:prSet presAssocID="{A3065472-906E-447E-AA8E-EBB1FDAA13D3}" presName="hierRoot2" presStyleCnt="0">
        <dgm:presLayoutVars>
          <dgm:hierBranch val="init"/>
        </dgm:presLayoutVars>
      </dgm:prSet>
      <dgm:spPr/>
    </dgm:pt>
    <dgm:pt modelId="{55906621-34EF-495A-97B8-EFD4CF27C75C}" type="pres">
      <dgm:prSet presAssocID="{A3065472-906E-447E-AA8E-EBB1FDAA13D3}" presName="rootComposite" presStyleCnt="0"/>
      <dgm:spPr/>
    </dgm:pt>
    <dgm:pt modelId="{8B9AE47C-7FBA-42A3-A1EC-9711D8E07A4E}" type="pres">
      <dgm:prSet presAssocID="{A3065472-906E-447E-AA8E-EBB1FDAA13D3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F12EC05-54F0-4347-BEB7-90154C40EA50}" type="pres">
      <dgm:prSet presAssocID="{A3065472-906E-447E-AA8E-EBB1FDAA13D3}" presName="rootConnector" presStyleLbl="node2" presStyleIdx="5" presStyleCnt="6"/>
      <dgm:spPr/>
      <dgm:t>
        <a:bodyPr/>
        <a:lstStyle/>
        <a:p>
          <a:pPr rtl="1"/>
          <a:endParaRPr lang="ar-SA"/>
        </a:p>
      </dgm:t>
    </dgm:pt>
    <dgm:pt modelId="{AA2EA314-B477-40A0-8C39-FF1705D6D203}" type="pres">
      <dgm:prSet presAssocID="{A3065472-906E-447E-AA8E-EBB1FDAA13D3}" presName="hierChild4" presStyleCnt="0"/>
      <dgm:spPr/>
    </dgm:pt>
    <dgm:pt modelId="{428A823D-8A7D-4274-A991-CFCD2C62A1AE}" type="pres">
      <dgm:prSet presAssocID="{A3065472-906E-447E-AA8E-EBB1FDAA13D3}" presName="hierChild5" presStyleCnt="0"/>
      <dgm:spPr/>
    </dgm:pt>
    <dgm:pt modelId="{6B62FFC3-B339-4004-B86D-33F0BE8F9667}" type="pres">
      <dgm:prSet presAssocID="{0F3B5C9D-B65D-408F-BF1F-57E368347342}" presName="hierChild3" presStyleCnt="0"/>
      <dgm:spPr/>
    </dgm:pt>
  </dgm:ptLst>
  <dgm:cxnLst>
    <dgm:cxn modelId="{F50C4412-7FFC-41B0-9895-2FDA3DE63290}" type="presOf" srcId="{6996A610-EA0C-4DFC-A0DA-5EF37BF75D6E}" destId="{9D69A5ED-879A-4AEB-8BEC-27A01958FB2B}" srcOrd="0" destOrd="0" presId="urn:microsoft.com/office/officeart/2005/8/layout/orgChart1"/>
    <dgm:cxn modelId="{8D3A55C7-64CD-4428-BC69-306298B33232}" type="presOf" srcId="{BCF7A2EE-CCD5-4F85-B609-778F82176E49}" destId="{575A6547-3D2A-4BC8-8722-0D74F6CCB10C}" srcOrd="0" destOrd="0" presId="urn:microsoft.com/office/officeart/2005/8/layout/orgChart1"/>
    <dgm:cxn modelId="{8EC66A9D-3A21-4D23-B99B-875CA874BA67}" type="presOf" srcId="{5159A549-A0FF-4AAA-BE40-85BF2A9DD8E9}" destId="{F48A89B0-8156-4A18-8742-D936AE86F18F}" srcOrd="0" destOrd="0" presId="urn:microsoft.com/office/officeart/2005/8/layout/orgChart1"/>
    <dgm:cxn modelId="{A51AE487-E1F2-48EE-9CF5-E82195038D85}" srcId="{0F3B5C9D-B65D-408F-BF1F-57E368347342}" destId="{7BE826D2-BF9F-41B1-8FAA-5F382AB15BB3}" srcOrd="4" destOrd="0" parTransId="{2B235422-1798-4EB5-AB28-A11CB3087FC3}" sibTransId="{20F85DC0-37BB-4CB6-BF36-83E7E24ED657}"/>
    <dgm:cxn modelId="{88A339D6-4157-40B1-9E15-60BE067CF4D7}" type="presOf" srcId="{0F3B5C9D-B65D-408F-BF1F-57E368347342}" destId="{13A27B6A-B39C-4BC6-BC0B-B59D177BA00B}" srcOrd="0" destOrd="0" presId="urn:microsoft.com/office/officeart/2005/8/layout/orgChart1"/>
    <dgm:cxn modelId="{ECFFD5C7-CEAA-4B82-9999-2C7BDCAE6021}" type="presOf" srcId="{7BE826D2-BF9F-41B1-8FAA-5F382AB15BB3}" destId="{EEC0031D-E5DD-4378-A2A4-0929B6E729C3}" srcOrd="1" destOrd="0" presId="urn:microsoft.com/office/officeart/2005/8/layout/orgChart1"/>
    <dgm:cxn modelId="{819204E6-137F-4264-BAC9-7ADD4B32B462}" srcId="{0F3B5C9D-B65D-408F-BF1F-57E368347342}" destId="{A3065472-906E-447E-AA8E-EBB1FDAA13D3}" srcOrd="5" destOrd="0" parTransId="{CB9ECC6A-EFDA-4EFB-B0CF-53BC665C990D}" sibTransId="{63C9517F-7E0E-459C-B766-843C92100839}"/>
    <dgm:cxn modelId="{526A2FA1-284A-4D18-89F0-8B989C7330D2}" srcId="{0F3B5C9D-B65D-408F-BF1F-57E368347342}" destId="{5159A549-A0FF-4AAA-BE40-85BF2A9DD8E9}" srcOrd="1" destOrd="0" parTransId="{AB988397-8352-4EB0-8601-C43DDBB39255}" sibTransId="{84A6204B-20A9-41E8-86E2-D2BD2FDDC549}"/>
    <dgm:cxn modelId="{38FE35D5-F190-41C0-8AFF-DA64EE6453E7}" srcId="{0F3B5C9D-B65D-408F-BF1F-57E368347342}" destId="{97B1798F-073C-4989-8D8A-52331B84420E}" srcOrd="0" destOrd="0" parTransId="{81752BDD-4589-43CA-913D-ADA0C57FF6E0}" sibTransId="{BBAFFEC3-C29C-40F7-A0AB-FBDEEEC733E8}"/>
    <dgm:cxn modelId="{977DA6E1-7AD2-4C1A-94DE-0AEBBF0B4760}" type="presOf" srcId="{AB988397-8352-4EB0-8601-C43DDBB39255}" destId="{8BB66844-DFA7-4B6C-9921-0D5459BC3B1A}" srcOrd="0" destOrd="0" presId="urn:microsoft.com/office/officeart/2005/8/layout/orgChart1"/>
    <dgm:cxn modelId="{B09E5A3E-6267-44A3-8E2B-CA4708AD0FC9}" type="presOf" srcId="{4D91C255-79AB-4901-9D56-5E0785450144}" destId="{797D7DCB-14AB-40E1-BF8A-B27BC5C88AF4}" srcOrd="1" destOrd="0" presId="urn:microsoft.com/office/officeart/2005/8/layout/orgChart1"/>
    <dgm:cxn modelId="{E8E0B0C3-DFD0-426E-B7E3-EE0B651B206F}" srcId="{0F3B5C9D-B65D-408F-BF1F-57E368347342}" destId="{4D91C255-79AB-4901-9D56-5E0785450144}" srcOrd="3" destOrd="0" parTransId="{BCF7A2EE-CCD5-4F85-B609-778F82176E49}" sibTransId="{F0FC10D6-1619-4B16-BFC4-D8CB8D534F4D}"/>
    <dgm:cxn modelId="{9B83E6DF-CBFB-42F1-8AF8-173FF690E64E}" type="presOf" srcId="{A66D429D-3AE0-4480-ACF8-2326A5641BA1}" destId="{6A888679-BE6F-470F-ADF3-0FB750B3812D}" srcOrd="0" destOrd="0" presId="urn:microsoft.com/office/officeart/2005/8/layout/orgChart1"/>
    <dgm:cxn modelId="{9EE07353-F451-481A-B26B-0D7F5A1C9324}" type="presOf" srcId="{5159A549-A0FF-4AAA-BE40-85BF2A9DD8E9}" destId="{F970CE37-A6AD-489A-A78F-F5DE3A6F4D1D}" srcOrd="1" destOrd="0" presId="urn:microsoft.com/office/officeart/2005/8/layout/orgChart1"/>
    <dgm:cxn modelId="{7BEAA5F9-68A2-40DB-98DD-8CEF76AE787D}" type="presOf" srcId="{97B1798F-073C-4989-8D8A-52331B84420E}" destId="{125EDF63-3055-4828-95D9-20EC1AA5A689}" srcOrd="1" destOrd="0" presId="urn:microsoft.com/office/officeart/2005/8/layout/orgChart1"/>
    <dgm:cxn modelId="{D76F87DF-68CE-4FF8-9292-97E819A87807}" type="presOf" srcId="{7BE826D2-BF9F-41B1-8FAA-5F382AB15BB3}" destId="{3573E0A3-EDCD-4EFA-9752-6E718202C8DA}" srcOrd="0" destOrd="0" presId="urn:microsoft.com/office/officeart/2005/8/layout/orgChart1"/>
    <dgm:cxn modelId="{C438DEE3-7A50-4BFD-B05A-DA5B5EFD8539}" type="presOf" srcId="{A3065472-906E-447E-AA8E-EBB1FDAA13D3}" destId="{9F12EC05-54F0-4347-BEB7-90154C40EA50}" srcOrd="1" destOrd="0" presId="urn:microsoft.com/office/officeart/2005/8/layout/orgChart1"/>
    <dgm:cxn modelId="{C3F894F9-0652-4666-A789-D4F7162B7B83}" type="presOf" srcId="{ED860295-93F7-4349-91C1-521C50561EF3}" destId="{7F94F8C9-B7C5-4D85-83EB-2DDAA758D16B}" srcOrd="1" destOrd="0" presId="urn:microsoft.com/office/officeart/2005/8/layout/orgChart1"/>
    <dgm:cxn modelId="{5C1D96AD-F197-4177-BEA0-19F1BEE55A62}" type="presOf" srcId="{A3065472-906E-447E-AA8E-EBB1FDAA13D3}" destId="{8B9AE47C-7FBA-42A3-A1EC-9711D8E07A4E}" srcOrd="0" destOrd="0" presId="urn:microsoft.com/office/officeart/2005/8/layout/orgChart1"/>
    <dgm:cxn modelId="{D55DFD29-3D75-46F4-8120-F5A27D2C847E}" type="presOf" srcId="{4D91C255-79AB-4901-9D56-5E0785450144}" destId="{34BBEEE8-9F86-46A7-AEB5-104B215B53B2}" srcOrd="0" destOrd="0" presId="urn:microsoft.com/office/officeart/2005/8/layout/orgChart1"/>
    <dgm:cxn modelId="{01EBDE2D-BE8C-4A85-8AC4-B8FD533AF9F6}" type="presOf" srcId="{81752BDD-4589-43CA-913D-ADA0C57FF6E0}" destId="{0C2FAEBB-5929-4071-BA70-5D82E56B6DB2}" srcOrd="0" destOrd="0" presId="urn:microsoft.com/office/officeart/2005/8/layout/orgChart1"/>
    <dgm:cxn modelId="{CD3717AE-B638-43C9-A309-115A5445B70A}" type="presOf" srcId="{97B1798F-073C-4989-8D8A-52331B84420E}" destId="{6CF987D5-072E-4072-8292-49D207F66C7C}" srcOrd="0" destOrd="0" presId="urn:microsoft.com/office/officeart/2005/8/layout/orgChart1"/>
    <dgm:cxn modelId="{5579C216-4F26-488C-9137-E2943B23E817}" srcId="{0F3B5C9D-B65D-408F-BF1F-57E368347342}" destId="{ED860295-93F7-4349-91C1-521C50561EF3}" srcOrd="2" destOrd="0" parTransId="{6996A610-EA0C-4DFC-A0DA-5EF37BF75D6E}" sibTransId="{EA6A354E-4140-4C4F-9BE4-0B680CF707FF}"/>
    <dgm:cxn modelId="{6DF3674D-E07B-4D91-B2C9-58DE908D0ECA}" srcId="{A66D429D-3AE0-4480-ACF8-2326A5641BA1}" destId="{0F3B5C9D-B65D-408F-BF1F-57E368347342}" srcOrd="0" destOrd="0" parTransId="{ABD9D295-274D-41E1-AF18-114587D23EA7}" sibTransId="{E046094B-2477-4769-A0CD-E626DCD4A4B7}"/>
    <dgm:cxn modelId="{933467C9-31E4-4F25-ABA1-09572F2F4258}" type="presOf" srcId="{CB9ECC6A-EFDA-4EFB-B0CF-53BC665C990D}" destId="{0A5E2E58-81B9-4113-ACDB-8FAC031A20E2}" srcOrd="0" destOrd="0" presId="urn:microsoft.com/office/officeart/2005/8/layout/orgChart1"/>
    <dgm:cxn modelId="{3CCF77F0-5B24-47EE-9C4D-48F4ADA87F40}" type="presOf" srcId="{2B235422-1798-4EB5-AB28-A11CB3087FC3}" destId="{9366170A-6A7B-4A18-88EA-8F2809B60154}" srcOrd="0" destOrd="0" presId="urn:microsoft.com/office/officeart/2005/8/layout/orgChart1"/>
    <dgm:cxn modelId="{84FACBA8-E9A5-4390-B97C-D37250034244}" type="presOf" srcId="{0F3B5C9D-B65D-408F-BF1F-57E368347342}" destId="{8CA90ADF-86D6-43FE-A3EA-DE40456C2FFE}" srcOrd="1" destOrd="0" presId="urn:microsoft.com/office/officeart/2005/8/layout/orgChart1"/>
    <dgm:cxn modelId="{58E342BD-D013-4882-9AAC-CC051D6B3F1E}" type="presOf" srcId="{ED860295-93F7-4349-91C1-521C50561EF3}" destId="{9693A703-9510-48E6-B399-3F954E5EF95D}" srcOrd="0" destOrd="0" presId="urn:microsoft.com/office/officeart/2005/8/layout/orgChart1"/>
    <dgm:cxn modelId="{5D7FEE18-6822-4626-B55A-C77D005A9B07}" type="presParOf" srcId="{6A888679-BE6F-470F-ADF3-0FB750B3812D}" destId="{D1B4E647-94A5-4148-A408-42141AD67561}" srcOrd="0" destOrd="0" presId="urn:microsoft.com/office/officeart/2005/8/layout/orgChart1"/>
    <dgm:cxn modelId="{C57A25D4-4D64-4675-A017-95A5274D27DC}" type="presParOf" srcId="{D1B4E647-94A5-4148-A408-42141AD67561}" destId="{77828098-EB4F-4A45-898D-3CDA2D246DCF}" srcOrd="0" destOrd="0" presId="urn:microsoft.com/office/officeart/2005/8/layout/orgChart1"/>
    <dgm:cxn modelId="{C0A2DF60-AE00-411D-8AB9-071D767F666B}" type="presParOf" srcId="{77828098-EB4F-4A45-898D-3CDA2D246DCF}" destId="{13A27B6A-B39C-4BC6-BC0B-B59D177BA00B}" srcOrd="0" destOrd="0" presId="urn:microsoft.com/office/officeart/2005/8/layout/orgChart1"/>
    <dgm:cxn modelId="{C2F3EF3C-AF40-4DA3-AE81-E1C051C215DE}" type="presParOf" srcId="{77828098-EB4F-4A45-898D-3CDA2D246DCF}" destId="{8CA90ADF-86D6-43FE-A3EA-DE40456C2FFE}" srcOrd="1" destOrd="0" presId="urn:microsoft.com/office/officeart/2005/8/layout/orgChart1"/>
    <dgm:cxn modelId="{4528C08E-26DD-4B12-AB33-1C9D69CE8486}" type="presParOf" srcId="{D1B4E647-94A5-4148-A408-42141AD67561}" destId="{2AF6AC9E-929C-4BAE-9DF7-6DBFC255BFAB}" srcOrd="1" destOrd="0" presId="urn:microsoft.com/office/officeart/2005/8/layout/orgChart1"/>
    <dgm:cxn modelId="{ADD80A00-5D6F-42B2-B24E-F852FE56A424}" type="presParOf" srcId="{2AF6AC9E-929C-4BAE-9DF7-6DBFC255BFAB}" destId="{0C2FAEBB-5929-4071-BA70-5D82E56B6DB2}" srcOrd="0" destOrd="0" presId="urn:microsoft.com/office/officeart/2005/8/layout/orgChart1"/>
    <dgm:cxn modelId="{E10068D5-339A-4A3E-BBE8-5BE3E09F7841}" type="presParOf" srcId="{2AF6AC9E-929C-4BAE-9DF7-6DBFC255BFAB}" destId="{F2BB5779-2015-4B0E-828B-C2F67587F89F}" srcOrd="1" destOrd="0" presId="urn:microsoft.com/office/officeart/2005/8/layout/orgChart1"/>
    <dgm:cxn modelId="{43AF0912-F70D-4656-97C1-798BF4AFB17F}" type="presParOf" srcId="{F2BB5779-2015-4B0E-828B-C2F67587F89F}" destId="{27F5D722-994E-4409-8208-574E6A2465C4}" srcOrd="0" destOrd="0" presId="urn:microsoft.com/office/officeart/2005/8/layout/orgChart1"/>
    <dgm:cxn modelId="{787E22FA-1AF3-4B50-8349-E8530DB7D05F}" type="presParOf" srcId="{27F5D722-994E-4409-8208-574E6A2465C4}" destId="{6CF987D5-072E-4072-8292-49D207F66C7C}" srcOrd="0" destOrd="0" presId="urn:microsoft.com/office/officeart/2005/8/layout/orgChart1"/>
    <dgm:cxn modelId="{75FFC16A-4692-4065-A919-DCF3FCE50A18}" type="presParOf" srcId="{27F5D722-994E-4409-8208-574E6A2465C4}" destId="{125EDF63-3055-4828-95D9-20EC1AA5A689}" srcOrd="1" destOrd="0" presId="urn:microsoft.com/office/officeart/2005/8/layout/orgChart1"/>
    <dgm:cxn modelId="{0A44AAB3-E4AF-45EA-82C1-A5081ED27383}" type="presParOf" srcId="{F2BB5779-2015-4B0E-828B-C2F67587F89F}" destId="{01773BFE-6422-4F81-9895-061FB4C6362D}" srcOrd="1" destOrd="0" presId="urn:microsoft.com/office/officeart/2005/8/layout/orgChart1"/>
    <dgm:cxn modelId="{B4E89002-B668-4091-A22C-96DA4F973D07}" type="presParOf" srcId="{F2BB5779-2015-4B0E-828B-C2F67587F89F}" destId="{B5DCCAB2-7FE4-48DC-BD81-0EEE4B7D5ADF}" srcOrd="2" destOrd="0" presId="urn:microsoft.com/office/officeart/2005/8/layout/orgChart1"/>
    <dgm:cxn modelId="{79F0A76C-3333-4C6A-A671-0596460A83DA}" type="presParOf" srcId="{2AF6AC9E-929C-4BAE-9DF7-6DBFC255BFAB}" destId="{8BB66844-DFA7-4B6C-9921-0D5459BC3B1A}" srcOrd="2" destOrd="0" presId="urn:microsoft.com/office/officeart/2005/8/layout/orgChart1"/>
    <dgm:cxn modelId="{FEB70B8E-9BAB-4A06-9B20-7A1E2060A0C0}" type="presParOf" srcId="{2AF6AC9E-929C-4BAE-9DF7-6DBFC255BFAB}" destId="{0BCCB4E1-8C22-4FC9-A6C2-C37CB80D92A6}" srcOrd="3" destOrd="0" presId="urn:microsoft.com/office/officeart/2005/8/layout/orgChart1"/>
    <dgm:cxn modelId="{82EB9BA3-1B09-4DD2-9D71-7ACC88A40983}" type="presParOf" srcId="{0BCCB4E1-8C22-4FC9-A6C2-C37CB80D92A6}" destId="{252A5FB3-796F-4AB1-96B1-AEF5FE24C316}" srcOrd="0" destOrd="0" presId="urn:microsoft.com/office/officeart/2005/8/layout/orgChart1"/>
    <dgm:cxn modelId="{A9C79A04-F8C1-4F36-B360-4FE0BD79D0ED}" type="presParOf" srcId="{252A5FB3-796F-4AB1-96B1-AEF5FE24C316}" destId="{F48A89B0-8156-4A18-8742-D936AE86F18F}" srcOrd="0" destOrd="0" presId="urn:microsoft.com/office/officeart/2005/8/layout/orgChart1"/>
    <dgm:cxn modelId="{BCADC64A-326D-4454-AA3C-2520D6C7D0F1}" type="presParOf" srcId="{252A5FB3-796F-4AB1-96B1-AEF5FE24C316}" destId="{F970CE37-A6AD-489A-A78F-F5DE3A6F4D1D}" srcOrd="1" destOrd="0" presId="urn:microsoft.com/office/officeart/2005/8/layout/orgChart1"/>
    <dgm:cxn modelId="{64CEEB29-3328-4887-9411-9456D38F1F9B}" type="presParOf" srcId="{0BCCB4E1-8C22-4FC9-A6C2-C37CB80D92A6}" destId="{DA56DCF5-E3A9-4213-9F1C-11D2D59D8F94}" srcOrd="1" destOrd="0" presId="urn:microsoft.com/office/officeart/2005/8/layout/orgChart1"/>
    <dgm:cxn modelId="{505865AC-4765-400D-99F0-B129B9D56D04}" type="presParOf" srcId="{0BCCB4E1-8C22-4FC9-A6C2-C37CB80D92A6}" destId="{3263A438-99CE-452B-8082-B589E026C675}" srcOrd="2" destOrd="0" presId="urn:microsoft.com/office/officeart/2005/8/layout/orgChart1"/>
    <dgm:cxn modelId="{EEFFE83F-7A2A-4B2A-9F85-5416D2469918}" type="presParOf" srcId="{2AF6AC9E-929C-4BAE-9DF7-6DBFC255BFAB}" destId="{9D69A5ED-879A-4AEB-8BEC-27A01958FB2B}" srcOrd="4" destOrd="0" presId="urn:microsoft.com/office/officeart/2005/8/layout/orgChart1"/>
    <dgm:cxn modelId="{9113DB72-8EE0-4D49-B857-787213EB8B8D}" type="presParOf" srcId="{2AF6AC9E-929C-4BAE-9DF7-6DBFC255BFAB}" destId="{5691D25F-BA6C-4CC2-9A5F-73F456B66BC2}" srcOrd="5" destOrd="0" presId="urn:microsoft.com/office/officeart/2005/8/layout/orgChart1"/>
    <dgm:cxn modelId="{A9223FBA-AC40-4AEA-9911-03E694230DB1}" type="presParOf" srcId="{5691D25F-BA6C-4CC2-9A5F-73F456B66BC2}" destId="{E0762F01-208B-4C51-9058-11545A28A667}" srcOrd="0" destOrd="0" presId="urn:microsoft.com/office/officeart/2005/8/layout/orgChart1"/>
    <dgm:cxn modelId="{44EB6022-16AC-43B9-BCD3-7C7735D4D1F7}" type="presParOf" srcId="{E0762F01-208B-4C51-9058-11545A28A667}" destId="{9693A703-9510-48E6-B399-3F954E5EF95D}" srcOrd="0" destOrd="0" presId="urn:microsoft.com/office/officeart/2005/8/layout/orgChart1"/>
    <dgm:cxn modelId="{EF9A0245-ECC7-49E9-9729-BDA5EF01D12A}" type="presParOf" srcId="{E0762F01-208B-4C51-9058-11545A28A667}" destId="{7F94F8C9-B7C5-4D85-83EB-2DDAA758D16B}" srcOrd="1" destOrd="0" presId="urn:microsoft.com/office/officeart/2005/8/layout/orgChart1"/>
    <dgm:cxn modelId="{F9E21EA3-818F-44A0-9E1B-BA8A0B39AF2B}" type="presParOf" srcId="{5691D25F-BA6C-4CC2-9A5F-73F456B66BC2}" destId="{06102955-B4CB-4FB2-BA74-F6A425F93510}" srcOrd="1" destOrd="0" presId="urn:microsoft.com/office/officeart/2005/8/layout/orgChart1"/>
    <dgm:cxn modelId="{D0961120-AF7D-4811-B10E-C1BD8C3202D5}" type="presParOf" srcId="{5691D25F-BA6C-4CC2-9A5F-73F456B66BC2}" destId="{B70A58FD-9B0C-4912-ACAC-A3D7349B632B}" srcOrd="2" destOrd="0" presId="urn:microsoft.com/office/officeart/2005/8/layout/orgChart1"/>
    <dgm:cxn modelId="{5352B7FF-92AC-458F-ADCD-3E63FAB1D91A}" type="presParOf" srcId="{2AF6AC9E-929C-4BAE-9DF7-6DBFC255BFAB}" destId="{575A6547-3D2A-4BC8-8722-0D74F6CCB10C}" srcOrd="6" destOrd="0" presId="urn:microsoft.com/office/officeart/2005/8/layout/orgChart1"/>
    <dgm:cxn modelId="{E1CF9B08-AE75-42A3-BDD8-893E16E44BC3}" type="presParOf" srcId="{2AF6AC9E-929C-4BAE-9DF7-6DBFC255BFAB}" destId="{7ED1156D-22F5-46CC-B1FF-EB615930D45D}" srcOrd="7" destOrd="0" presId="urn:microsoft.com/office/officeart/2005/8/layout/orgChart1"/>
    <dgm:cxn modelId="{E6F0BA51-5D37-4782-8252-8BF1F4941B3D}" type="presParOf" srcId="{7ED1156D-22F5-46CC-B1FF-EB615930D45D}" destId="{05B23AF9-8D0E-4C6A-B977-C05E11F3B072}" srcOrd="0" destOrd="0" presId="urn:microsoft.com/office/officeart/2005/8/layout/orgChart1"/>
    <dgm:cxn modelId="{061D8266-3E62-4BA5-87FB-38EF0ABA44E3}" type="presParOf" srcId="{05B23AF9-8D0E-4C6A-B977-C05E11F3B072}" destId="{34BBEEE8-9F86-46A7-AEB5-104B215B53B2}" srcOrd="0" destOrd="0" presId="urn:microsoft.com/office/officeart/2005/8/layout/orgChart1"/>
    <dgm:cxn modelId="{3B1A8A36-02C2-4588-8672-147074F2E1AC}" type="presParOf" srcId="{05B23AF9-8D0E-4C6A-B977-C05E11F3B072}" destId="{797D7DCB-14AB-40E1-BF8A-B27BC5C88AF4}" srcOrd="1" destOrd="0" presId="urn:microsoft.com/office/officeart/2005/8/layout/orgChart1"/>
    <dgm:cxn modelId="{BAC56501-C5F5-421B-9755-43CE6BEE0D4F}" type="presParOf" srcId="{7ED1156D-22F5-46CC-B1FF-EB615930D45D}" destId="{1725F9A4-6D50-4D6B-8421-99449D42C54C}" srcOrd="1" destOrd="0" presId="urn:microsoft.com/office/officeart/2005/8/layout/orgChart1"/>
    <dgm:cxn modelId="{3780017B-E122-44B9-A101-AD3480C61E94}" type="presParOf" srcId="{7ED1156D-22F5-46CC-B1FF-EB615930D45D}" destId="{CC4A33E1-879A-4C03-8260-514CD7BD4FED}" srcOrd="2" destOrd="0" presId="urn:microsoft.com/office/officeart/2005/8/layout/orgChart1"/>
    <dgm:cxn modelId="{6BB7166E-A467-4909-9EAC-5311A0F2F092}" type="presParOf" srcId="{2AF6AC9E-929C-4BAE-9DF7-6DBFC255BFAB}" destId="{9366170A-6A7B-4A18-88EA-8F2809B60154}" srcOrd="8" destOrd="0" presId="urn:microsoft.com/office/officeart/2005/8/layout/orgChart1"/>
    <dgm:cxn modelId="{BFDF83A3-8EC1-4CD2-BC24-50BE3D8832CD}" type="presParOf" srcId="{2AF6AC9E-929C-4BAE-9DF7-6DBFC255BFAB}" destId="{C1960BE6-C8EE-4301-BFF8-84967C19223D}" srcOrd="9" destOrd="0" presId="urn:microsoft.com/office/officeart/2005/8/layout/orgChart1"/>
    <dgm:cxn modelId="{EC0E208F-E17D-45CF-BFA3-A0C59B1DFD20}" type="presParOf" srcId="{C1960BE6-C8EE-4301-BFF8-84967C19223D}" destId="{C9DE18C8-7F23-4BB2-ACCB-F7A912F878FC}" srcOrd="0" destOrd="0" presId="urn:microsoft.com/office/officeart/2005/8/layout/orgChart1"/>
    <dgm:cxn modelId="{0DD52CE4-8558-4785-A5F6-FCDD2DC61475}" type="presParOf" srcId="{C9DE18C8-7F23-4BB2-ACCB-F7A912F878FC}" destId="{3573E0A3-EDCD-4EFA-9752-6E718202C8DA}" srcOrd="0" destOrd="0" presId="urn:microsoft.com/office/officeart/2005/8/layout/orgChart1"/>
    <dgm:cxn modelId="{39FE0052-B9EA-47EF-B5F5-F9636978EC0E}" type="presParOf" srcId="{C9DE18C8-7F23-4BB2-ACCB-F7A912F878FC}" destId="{EEC0031D-E5DD-4378-A2A4-0929B6E729C3}" srcOrd="1" destOrd="0" presId="urn:microsoft.com/office/officeart/2005/8/layout/orgChart1"/>
    <dgm:cxn modelId="{050F2E72-B4F7-43AD-B7BC-3C8F9EFE4867}" type="presParOf" srcId="{C1960BE6-C8EE-4301-BFF8-84967C19223D}" destId="{4D2D7F27-08D2-4020-8526-AB8BE87F48F2}" srcOrd="1" destOrd="0" presId="urn:microsoft.com/office/officeart/2005/8/layout/orgChart1"/>
    <dgm:cxn modelId="{ECD827F3-CC72-4E42-A227-C0DE404EDCD6}" type="presParOf" srcId="{C1960BE6-C8EE-4301-BFF8-84967C19223D}" destId="{D720993F-8AEF-4A42-B0B1-709C02511A66}" srcOrd="2" destOrd="0" presId="urn:microsoft.com/office/officeart/2005/8/layout/orgChart1"/>
    <dgm:cxn modelId="{EE51DC0B-6EC7-4569-9213-00BC70DC0810}" type="presParOf" srcId="{2AF6AC9E-929C-4BAE-9DF7-6DBFC255BFAB}" destId="{0A5E2E58-81B9-4113-ACDB-8FAC031A20E2}" srcOrd="10" destOrd="0" presId="urn:microsoft.com/office/officeart/2005/8/layout/orgChart1"/>
    <dgm:cxn modelId="{F1A37181-299D-4638-B7DF-3BB6101CC173}" type="presParOf" srcId="{2AF6AC9E-929C-4BAE-9DF7-6DBFC255BFAB}" destId="{0CA3A9E0-11AB-4EEF-AFCE-DEB18E283AF7}" srcOrd="11" destOrd="0" presId="urn:microsoft.com/office/officeart/2005/8/layout/orgChart1"/>
    <dgm:cxn modelId="{06411D77-88F1-44C5-83E0-862651F07716}" type="presParOf" srcId="{0CA3A9E0-11AB-4EEF-AFCE-DEB18E283AF7}" destId="{55906621-34EF-495A-97B8-EFD4CF27C75C}" srcOrd="0" destOrd="0" presId="urn:microsoft.com/office/officeart/2005/8/layout/orgChart1"/>
    <dgm:cxn modelId="{EBC7127F-260D-48F4-B0CD-1A6E57209B3F}" type="presParOf" srcId="{55906621-34EF-495A-97B8-EFD4CF27C75C}" destId="{8B9AE47C-7FBA-42A3-A1EC-9711D8E07A4E}" srcOrd="0" destOrd="0" presId="urn:microsoft.com/office/officeart/2005/8/layout/orgChart1"/>
    <dgm:cxn modelId="{498ECBC6-315E-44B9-80DB-25111F6191EB}" type="presParOf" srcId="{55906621-34EF-495A-97B8-EFD4CF27C75C}" destId="{9F12EC05-54F0-4347-BEB7-90154C40EA50}" srcOrd="1" destOrd="0" presId="urn:microsoft.com/office/officeart/2005/8/layout/orgChart1"/>
    <dgm:cxn modelId="{D9CC8850-35F5-4116-9DE9-54425B3474C1}" type="presParOf" srcId="{0CA3A9E0-11AB-4EEF-AFCE-DEB18E283AF7}" destId="{AA2EA314-B477-40A0-8C39-FF1705D6D203}" srcOrd="1" destOrd="0" presId="urn:microsoft.com/office/officeart/2005/8/layout/orgChart1"/>
    <dgm:cxn modelId="{E5D037CE-90DE-4A62-8DBC-93510D2CEE55}" type="presParOf" srcId="{0CA3A9E0-11AB-4EEF-AFCE-DEB18E283AF7}" destId="{428A823D-8A7D-4274-A991-CFCD2C62A1AE}" srcOrd="2" destOrd="0" presId="urn:microsoft.com/office/officeart/2005/8/layout/orgChart1"/>
    <dgm:cxn modelId="{3E97FAA2-9C6C-4C3E-9D68-1200F9C112F9}" type="presParOf" srcId="{D1B4E647-94A5-4148-A408-42141AD67561}" destId="{6B62FFC3-B339-4004-B86D-33F0BE8F9667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D93A88-BAEC-49AB-AAFE-A54B891982C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9084F1-A7C0-4F44-B054-805B30D69C9B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Garamond" pitchFamily="18" charset="0"/>
            </a:rPr>
            <a:t>FERTILITY</a:t>
          </a:r>
          <a:r>
            <a:rPr lang="en-US" baseline="0" dirty="0" smtClean="0">
              <a:solidFill>
                <a:schemeClr val="tx1"/>
              </a:solidFill>
              <a:latin typeface="Garamond" pitchFamily="18" charset="0"/>
            </a:rPr>
            <a:t>  DRUGS</a:t>
          </a:r>
          <a:endParaRPr lang="en-US" dirty="0">
            <a:solidFill>
              <a:schemeClr val="tx1"/>
            </a:solidFill>
            <a:latin typeface="Garamond" pitchFamily="18" charset="0"/>
          </a:endParaRPr>
        </a:p>
      </dgm:t>
    </dgm:pt>
    <dgm:pt modelId="{1A1037D2-BF70-42A6-879D-46B1F6FB9841}" type="parTrans" cxnId="{375F21EB-798B-4DEB-BF11-ACF6BF8520AF}">
      <dgm:prSet/>
      <dgm:spPr/>
      <dgm:t>
        <a:bodyPr/>
        <a:lstStyle/>
        <a:p>
          <a:endParaRPr lang="en-US"/>
        </a:p>
      </dgm:t>
    </dgm:pt>
    <dgm:pt modelId="{4D743D34-3DA3-4EE2-B8D7-92942BB51092}" type="sibTrans" cxnId="{375F21EB-798B-4DEB-BF11-ACF6BF8520AF}">
      <dgm:prSet/>
      <dgm:spPr/>
      <dgm:t>
        <a:bodyPr/>
        <a:lstStyle/>
        <a:p>
          <a:endParaRPr lang="en-US"/>
        </a:p>
      </dgm:t>
    </dgm:pt>
    <dgm:pt modelId="{FE4577EE-6796-43B3-AFEF-131268EB9B8C}">
      <dgm:prSet phldrT="[Text]"/>
      <dgm:spPr/>
      <dgm:t>
        <a:bodyPr/>
        <a:lstStyle/>
        <a:p>
          <a:r>
            <a:rPr lang="en-US" b="1" dirty="0" err="1" smtClean="0">
              <a:latin typeface="Garamond" pitchFamily="18" charset="0"/>
              <a:cs typeface="Times New Roman" pitchFamily="18" charset="0"/>
            </a:rPr>
            <a:t>Antiestrogens</a:t>
          </a:r>
          <a:r>
            <a:rPr lang="en-US" b="1" dirty="0" smtClean="0">
              <a:latin typeface="Garamond" pitchFamily="18" charset="0"/>
              <a:cs typeface="Times New Roman" pitchFamily="18" charset="0"/>
            </a:rPr>
            <a:t> </a:t>
          </a:r>
          <a:endParaRPr lang="en-US" dirty="0">
            <a:latin typeface="Garamond" pitchFamily="18" charset="0"/>
          </a:endParaRPr>
        </a:p>
      </dgm:t>
    </dgm:pt>
    <dgm:pt modelId="{05A912C1-FD5D-46BA-B293-9D7E6B3563C0}" type="parTrans" cxnId="{137F316A-52E3-4618-8CBE-7D3CD2B5DF2D}">
      <dgm:prSet/>
      <dgm:spPr/>
      <dgm:t>
        <a:bodyPr/>
        <a:lstStyle/>
        <a:p>
          <a:endParaRPr lang="en-US"/>
        </a:p>
      </dgm:t>
    </dgm:pt>
    <dgm:pt modelId="{1D58DCE3-357C-4A55-B00C-98D6E6DA48B3}" type="sibTrans" cxnId="{137F316A-52E3-4618-8CBE-7D3CD2B5DF2D}">
      <dgm:prSet/>
      <dgm:spPr/>
      <dgm:t>
        <a:bodyPr/>
        <a:lstStyle/>
        <a:p>
          <a:endParaRPr lang="en-US"/>
        </a:p>
      </dgm:t>
    </dgm:pt>
    <dgm:pt modelId="{139A1146-13D6-4430-9C85-7EF261880694}">
      <dgm:prSet phldrT="[Text]"/>
      <dgm:spPr/>
      <dgm:t>
        <a:bodyPr/>
        <a:lstStyle/>
        <a:p>
          <a:r>
            <a:rPr lang="en-US" dirty="0" err="1" smtClean="0">
              <a:latin typeface="Garamond" pitchFamily="18" charset="0"/>
            </a:rPr>
            <a:t>Bromocriptine</a:t>
          </a:r>
          <a:endParaRPr lang="en-US" dirty="0">
            <a:latin typeface="Garamond" pitchFamily="18" charset="0"/>
          </a:endParaRPr>
        </a:p>
      </dgm:t>
    </dgm:pt>
    <dgm:pt modelId="{ED566A32-4E15-4C81-ACFD-F559EE29A244}" type="parTrans" cxnId="{ABB7DA6B-17AB-4711-98F0-ED22F100BD0A}">
      <dgm:prSet/>
      <dgm:spPr/>
      <dgm:t>
        <a:bodyPr/>
        <a:lstStyle/>
        <a:p>
          <a:endParaRPr lang="en-US"/>
        </a:p>
      </dgm:t>
    </dgm:pt>
    <dgm:pt modelId="{A7070FF5-8FF9-4A56-BE20-406004A8E4CD}" type="sibTrans" cxnId="{ABB7DA6B-17AB-4711-98F0-ED22F100BD0A}">
      <dgm:prSet/>
      <dgm:spPr/>
      <dgm:t>
        <a:bodyPr/>
        <a:lstStyle/>
        <a:p>
          <a:endParaRPr lang="en-US"/>
        </a:p>
      </dgm:t>
    </dgm:pt>
    <dgm:pt modelId="{F732FCBD-1324-4212-A9DA-FA1158F49F24}">
      <dgm:prSet phldrT="[Text]"/>
      <dgm:spPr/>
      <dgm:t>
        <a:bodyPr/>
        <a:lstStyle/>
        <a:p>
          <a:r>
            <a:rPr lang="en-US" dirty="0" err="1" smtClean="0">
              <a:latin typeface="Garamond" pitchFamily="18" charset="0"/>
            </a:rPr>
            <a:t>hCG</a:t>
          </a:r>
          <a:endParaRPr lang="en-US" dirty="0">
            <a:latin typeface="Garamond" pitchFamily="18" charset="0"/>
          </a:endParaRPr>
        </a:p>
      </dgm:t>
    </dgm:pt>
    <dgm:pt modelId="{9EB0B6D1-A3CA-41AE-8A00-21C4C153B315}" type="parTrans" cxnId="{A28FE951-2167-4782-A0BC-5DF9FFDD2EB8}">
      <dgm:prSet/>
      <dgm:spPr/>
      <dgm:t>
        <a:bodyPr/>
        <a:lstStyle/>
        <a:p>
          <a:endParaRPr lang="en-US"/>
        </a:p>
      </dgm:t>
    </dgm:pt>
    <dgm:pt modelId="{EFE07043-4D5A-4276-966A-E7147861C66C}" type="sibTrans" cxnId="{A28FE951-2167-4782-A0BC-5DF9FFDD2EB8}">
      <dgm:prSet/>
      <dgm:spPr/>
      <dgm:t>
        <a:bodyPr/>
        <a:lstStyle/>
        <a:p>
          <a:endParaRPr lang="en-US"/>
        </a:p>
      </dgm:t>
    </dgm:pt>
    <dgm:pt modelId="{C4DB8425-5BCF-484B-92DB-3293B7972466}">
      <dgm:prSet/>
      <dgm:spPr/>
      <dgm:t>
        <a:bodyPr/>
        <a:lstStyle/>
        <a:p>
          <a:r>
            <a:rPr lang="en-US" b="1" dirty="0" err="1" smtClean="0">
              <a:latin typeface="Garamond" pitchFamily="18" charset="0"/>
              <a:cs typeface="Times New Roman" pitchFamily="18" charset="0"/>
            </a:rPr>
            <a:t>Gonadotropin</a:t>
          </a:r>
          <a:r>
            <a:rPr lang="en-US" b="1" dirty="0" smtClean="0">
              <a:latin typeface="Garamond" pitchFamily="18" charset="0"/>
              <a:cs typeface="Times New Roman" pitchFamily="18" charset="0"/>
            </a:rPr>
            <a:t> </a:t>
          </a:r>
          <a:r>
            <a:rPr lang="en-US" b="1" dirty="0" smtClean="0">
              <a:latin typeface="Garamond" pitchFamily="18" charset="0"/>
              <a:cs typeface="Times New Roman" pitchFamily="18" charset="0"/>
            </a:rPr>
            <a:t>- Releasing Hormone (</a:t>
          </a:r>
          <a:r>
            <a:rPr lang="en-US" b="1" dirty="0" err="1" smtClean="0">
              <a:latin typeface="Garamond" pitchFamily="18" charset="0"/>
              <a:cs typeface="Times New Roman" pitchFamily="18" charset="0"/>
            </a:rPr>
            <a:t>GnRH</a:t>
          </a:r>
          <a:r>
            <a:rPr lang="en-US" b="1" dirty="0" smtClean="0">
              <a:latin typeface="Garamond" pitchFamily="18" charset="0"/>
              <a:cs typeface="Times New Roman" pitchFamily="18" charset="0"/>
            </a:rPr>
            <a:t>)</a:t>
          </a:r>
          <a:endParaRPr lang="en-US" dirty="0">
            <a:latin typeface="Garamond" pitchFamily="18" charset="0"/>
          </a:endParaRPr>
        </a:p>
      </dgm:t>
    </dgm:pt>
    <dgm:pt modelId="{05CD7346-6D01-43DD-9E16-7A25B493BA05}" type="parTrans" cxnId="{83CDFF95-8F50-43EB-A407-FDA9118C5B2E}">
      <dgm:prSet/>
      <dgm:spPr/>
      <dgm:t>
        <a:bodyPr/>
        <a:lstStyle/>
        <a:p>
          <a:endParaRPr lang="en-US"/>
        </a:p>
      </dgm:t>
    </dgm:pt>
    <dgm:pt modelId="{F9E47233-6CA6-4BDA-8DBD-D8B2B57C7221}" type="sibTrans" cxnId="{83CDFF95-8F50-43EB-A407-FDA9118C5B2E}">
      <dgm:prSet/>
      <dgm:spPr/>
      <dgm:t>
        <a:bodyPr/>
        <a:lstStyle/>
        <a:p>
          <a:endParaRPr lang="en-US"/>
        </a:p>
      </dgm:t>
    </dgm:pt>
    <dgm:pt modelId="{C06A7995-A27C-4ACB-8B99-F908BFE69B25}">
      <dgm:prSet/>
      <dgm:spPr/>
      <dgm:t>
        <a:bodyPr/>
        <a:lstStyle/>
        <a:p>
          <a:r>
            <a:rPr lang="en-US" b="0" dirty="0" smtClean="0">
              <a:latin typeface="Garamond" pitchFamily="18" charset="0"/>
              <a:cs typeface="Times New Roman" pitchFamily="18" charset="0"/>
            </a:rPr>
            <a:t> </a:t>
          </a:r>
          <a:r>
            <a:rPr lang="en-US" b="0" dirty="0" smtClean="0">
              <a:latin typeface="Garamond" pitchFamily="18" charset="0"/>
              <a:cs typeface="Times New Roman" pitchFamily="18" charset="0"/>
            </a:rPr>
            <a:t>Human Menopausal </a:t>
          </a:r>
          <a:r>
            <a:rPr lang="en-US" b="0" dirty="0" err="1" smtClean="0">
              <a:latin typeface="Garamond" pitchFamily="18" charset="0"/>
              <a:cs typeface="Times New Roman" pitchFamily="18" charset="0"/>
            </a:rPr>
            <a:t>Gonadotropin</a:t>
          </a:r>
          <a:r>
            <a:rPr lang="en-US" b="0" dirty="0" smtClean="0">
              <a:latin typeface="Garamond" pitchFamily="18" charset="0"/>
              <a:cs typeface="Times New Roman" pitchFamily="18" charset="0"/>
            </a:rPr>
            <a:t> (HMG) </a:t>
          </a:r>
          <a:endParaRPr lang="en-US" b="0" dirty="0">
            <a:latin typeface="Garamond" pitchFamily="18" charset="0"/>
          </a:endParaRPr>
        </a:p>
      </dgm:t>
    </dgm:pt>
    <dgm:pt modelId="{3C2F84DE-B4BF-4530-9F3D-41B5383854A4}" type="parTrans" cxnId="{030997B4-6524-444C-A54A-1E5CA2C06494}">
      <dgm:prSet/>
      <dgm:spPr/>
      <dgm:t>
        <a:bodyPr/>
        <a:lstStyle/>
        <a:p>
          <a:endParaRPr lang="en-US"/>
        </a:p>
      </dgm:t>
    </dgm:pt>
    <dgm:pt modelId="{45D7256A-67BC-4CDB-A113-92D1B3A93453}" type="sibTrans" cxnId="{030997B4-6524-444C-A54A-1E5CA2C06494}">
      <dgm:prSet/>
      <dgm:spPr/>
      <dgm:t>
        <a:bodyPr/>
        <a:lstStyle/>
        <a:p>
          <a:endParaRPr lang="en-US"/>
        </a:p>
      </dgm:t>
    </dgm:pt>
    <dgm:pt modelId="{137B9A2B-467C-403A-AEA8-FC92571558B3}" type="pres">
      <dgm:prSet presAssocID="{E8D93A88-BAEC-49AB-AAFE-A54B891982C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B0C0B7A-4EC9-4B57-99AA-53E20552F4BB}" type="pres">
      <dgm:prSet presAssocID="{D19084F1-A7C0-4F44-B054-805B30D69C9B}" presName="hierRoot1" presStyleCnt="0">
        <dgm:presLayoutVars>
          <dgm:hierBranch val="init"/>
        </dgm:presLayoutVars>
      </dgm:prSet>
      <dgm:spPr/>
    </dgm:pt>
    <dgm:pt modelId="{147718DC-4A6A-4A32-89A1-A7B414EA81C6}" type="pres">
      <dgm:prSet presAssocID="{D19084F1-A7C0-4F44-B054-805B30D69C9B}" presName="rootComposite1" presStyleCnt="0"/>
      <dgm:spPr/>
    </dgm:pt>
    <dgm:pt modelId="{12714951-6F84-4EEF-97D3-F3EAC60BE244}" type="pres">
      <dgm:prSet presAssocID="{D19084F1-A7C0-4F44-B054-805B30D69C9B}" presName="rootText1" presStyleLbl="node0" presStyleIdx="0" presStyleCnt="1" custScaleY="2474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8A01BC-6453-4213-85B5-182C98F1EF28}" type="pres">
      <dgm:prSet presAssocID="{D19084F1-A7C0-4F44-B054-805B30D69C9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2EC8031-5BD3-4B75-A213-719DA34351C6}" type="pres">
      <dgm:prSet presAssocID="{D19084F1-A7C0-4F44-B054-805B30D69C9B}" presName="hierChild2" presStyleCnt="0"/>
      <dgm:spPr/>
    </dgm:pt>
    <dgm:pt modelId="{1BBA3687-BDAA-4B0C-BC9A-B1E47F801581}" type="pres">
      <dgm:prSet presAssocID="{05A912C1-FD5D-46BA-B293-9D7E6B3563C0}" presName="Name37" presStyleLbl="parChTrans1D2" presStyleIdx="0" presStyleCnt="5"/>
      <dgm:spPr/>
      <dgm:t>
        <a:bodyPr/>
        <a:lstStyle/>
        <a:p>
          <a:endParaRPr lang="en-US"/>
        </a:p>
      </dgm:t>
    </dgm:pt>
    <dgm:pt modelId="{059F015D-85F3-49FF-87D2-BEC0DB02ADD1}" type="pres">
      <dgm:prSet presAssocID="{FE4577EE-6796-43B3-AFEF-131268EB9B8C}" presName="hierRoot2" presStyleCnt="0">
        <dgm:presLayoutVars>
          <dgm:hierBranch val="init"/>
        </dgm:presLayoutVars>
      </dgm:prSet>
      <dgm:spPr/>
    </dgm:pt>
    <dgm:pt modelId="{4F39D123-602F-431B-A986-AC3025855093}" type="pres">
      <dgm:prSet presAssocID="{FE4577EE-6796-43B3-AFEF-131268EB9B8C}" presName="rootComposite" presStyleCnt="0"/>
      <dgm:spPr/>
    </dgm:pt>
    <dgm:pt modelId="{860292D2-4941-4259-B9FA-50BECCD0925D}" type="pres">
      <dgm:prSet presAssocID="{FE4577EE-6796-43B3-AFEF-131268EB9B8C}" presName="rootText" presStyleLbl="node2" presStyleIdx="0" presStyleCnt="5" custScaleY="1778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5ABA80-1347-4BD3-BDE7-2EA1C3F46B4B}" type="pres">
      <dgm:prSet presAssocID="{FE4577EE-6796-43B3-AFEF-131268EB9B8C}" presName="rootConnector" presStyleLbl="node2" presStyleIdx="0" presStyleCnt="5"/>
      <dgm:spPr/>
      <dgm:t>
        <a:bodyPr/>
        <a:lstStyle/>
        <a:p>
          <a:endParaRPr lang="en-US"/>
        </a:p>
      </dgm:t>
    </dgm:pt>
    <dgm:pt modelId="{13DC32BB-1B12-4041-AA32-0FAE7222F027}" type="pres">
      <dgm:prSet presAssocID="{FE4577EE-6796-43B3-AFEF-131268EB9B8C}" presName="hierChild4" presStyleCnt="0"/>
      <dgm:spPr/>
    </dgm:pt>
    <dgm:pt modelId="{AECA96FE-8F04-4338-A7A1-D796000FF963}" type="pres">
      <dgm:prSet presAssocID="{FE4577EE-6796-43B3-AFEF-131268EB9B8C}" presName="hierChild5" presStyleCnt="0"/>
      <dgm:spPr/>
    </dgm:pt>
    <dgm:pt modelId="{1ECAFFDC-2BB8-476D-8ADA-D6ECBEF6F9E4}" type="pres">
      <dgm:prSet presAssocID="{ED566A32-4E15-4C81-ACFD-F559EE29A244}" presName="Name37" presStyleLbl="parChTrans1D2" presStyleIdx="1" presStyleCnt="5"/>
      <dgm:spPr/>
      <dgm:t>
        <a:bodyPr/>
        <a:lstStyle/>
        <a:p>
          <a:endParaRPr lang="en-US"/>
        </a:p>
      </dgm:t>
    </dgm:pt>
    <dgm:pt modelId="{D899397D-30B2-4064-9BC1-2CD0B7E154DF}" type="pres">
      <dgm:prSet presAssocID="{139A1146-13D6-4430-9C85-7EF261880694}" presName="hierRoot2" presStyleCnt="0">
        <dgm:presLayoutVars>
          <dgm:hierBranch val="init"/>
        </dgm:presLayoutVars>
      </dgm:prSet>
      <dgm:spPr/>
    </dgm:pt>
    <dgm:pt modelId="{E134E396-D564-4AEC-9744-D0D1ED8F4CF9}" type="pres">
      <dgm:prSet presAssocID="{139A1146-13D6-4430-9C85-7EF261880694}" presName="rootComposite" presStyleCnt="0"/>
      <dgm:spPr/>
    </dgm:pt>
    <dgm:pt modelId="{12D49935-F249-42F7-9A7C-B565D0F59481}" type="pres">
      <dgm:prSet presAssocID="{139A1146-13D6-4430-9C85-7EF261880694}" presName="rootText" presStyleLbl="node2" presStyleIdx="1" presStyleCnt="5" custScaleY="1778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D9A3EA-37C1-488D-BA93-F097BFB066C5}" type="pres">
      <dgm:prSet presAssocID="{139A1146-13D6-4430-9C85-7EF261880694}" presName="rootConnector" presStyleLbl="node2" presStyleIdx="1" presStyleCnt="5"/>
      <dgm:spPr/>
      <dgm:t>
        <a:bodyPr/>
        <a:lstStyle/>
        <a:p>
          <a:endParaRPr lang="en-US"/>
        </a:p>
      </dgm:t>
    </dgm:pt>
    <dgm:pt modelId="{D4429C88-5925-4FCC-BC06-781B4B5F3E3B}" type="pres">
      <dgm:prSet presAssocID="{139A1146-13D6-4430-9C85-7EF261880694}" presName="hierChild4" presStyleCnt="0"/>
      <dgm:spPr/>
    </dgm:pt>
    <dgm:pt modelId="{C74BE4C3-73AB-4F9C-BB18-95FCB54D93BA}" type="pres">
      <dgm:prSet presAssocID="{139A1146-13D6-4430-9C85-7EF261880694}" presName="hierChild5" presStyleCnt="0"/>
      <dgm:spPr/>
    </dgm:pt>
    <dgm:pt modelId="{D374CED5-140F-4B2F-8664-762A7FCF74DB}" type="pres">
      <dgm:prSet presAssocID="{3C2F84DE-B4BF-4530-9F3D-41B5383854A4}" presName="Name37" presStyleLbl="parChTrans1D2" presStyleIdx="2" presStyleCnt="5"/>
      <dgm:spPr/>
      <dgm:t>
        <a:bodyPr/>
        <a:lstStyle/>
        <a:p>
          <a:endParaRPr lang="en-US"/>
        </a:p>
      </dgm:t>
    </dgm:pt>
    <dgm:pt modelId="{85019E34-08B7-4183-9D86-2063F9598B2D}" type="pres">
      <dgm:prSet presAssocID="{C06A7995-A27C-4ACB-8B99-F908BFE69B25}" presName="hierRoot2" presStyleCnt="0">
        <dgm:presLayoutVars>
          <dgm:hierBranch val="init"/>
        </dgm:presLayoutVars>
      </dgm:prSet>
      <dgm:spPr/>
    </dgm:pt>
    <dgm:pt modelId="{A18275F8-4C4B-46C6-94A0-E49A180A6FB9}" type="pres">
      <dgm:prSet presAssocID="{C06A7995-A27C-4ACB-8B99-F908BFE69B25}" presName="rootComposite" presStyleCnt="0"/>
      <dgm:spPr/>
    </dgm:pt>
    <dgm:pt modelId="{A64953B3-9BA7-4B1A-B416-DE52121884EF}" type="pres">
      <dgm:prSet presAssocID="{C06A7995-A27C-4ACB-8B99-F908BFE69B25}" presName="rootText" presStyleLbl="node2" presStyleIdx="2" presStyleCnt="5" custScaleY="1778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E91971-9EF3-4FB1-8B55-9ED32C61616F}" type="pres">
      <dgm:prSet presAssocID="{C06A7995-A27C-4ACB-8B99-F908BFE69B25}" presName="rootConnector" presStyleLbl="node2" presStyleIdx="2" presStyleCnt="5"/>
      <dgm:spPr/>
      <dgm:t>
        <a:bodyPr/>
        <a:lstStyle/>
        <a:p>
          <a:endParaRPr lang="en-US"/>
        </a:p>
      </dgm:t>
    </dgm:pt>
    <dgm:pt modelId="{D88B8540-ACD6-42AF-8275-1AAEB63DE237}" type="pres">
      <dgm:prSet presAssocID="{C06A7995-A27C-4ACB-8B99-F908BFE69B25}" presName="hierChild4" presStyleCnt="0"/>
      <dgm:spPr/>
    </dgm:pt>
    <dgm:pt modelId="{969729C4-A383-4DE4-BE73-8E09D54C49D7}" type="pres">
      <dgm:prSet presAssocID="{C06A7995-A27C-4ACB-8B99-F908BFE69B25}" presName="hierChild5" presStyleCnt="0"/>
      <dgm:spPr/>
    </dgm:pt>
    <dgm:pt modelId="{13BF305E-AEB8-4EE6-99A3-A4C3B93C45D3}" type="pres">
      <dgm:prSet presAssocID="{05CD7346-6D01-43DD-9E16-7A25B493BA05}" presName="Name37" presStyleLbl="parChTrans1D2" presStyleIdx="3" presStyleCnt="5"/>
      <dgm:spPr/>
      <dgm:t>
        <a:bodyPr/>
        <a:lstStyle/>
        <a:p>
          <a:endParaRPr lang="en-US"/>
        </a:p>
      </dgm:t>
    </dgm:pt>
    <dgm:pt modelId="{F8EE9652-F7DD-4D04-BB8C-89A2AF64C24C}" type="pres">
      <dgm:prSet presAssocID="{C4DB8425-5BCF-484B-92DB-3293B7972466}" presName="hierRoot2" presStyleCnt="0">
        <dgm:presLayoutVars>
          <dgm:hierBranch val="init"/>
        </dgm:presLayoutVars>
      </dgm:prSet>
      <dgm:spPr/>
    </dgm:pt>
    <dgm:pt modelId="{B796AF39-A1E3-4740-8DA6-CD7A3BD781B1}" type="pres">
      <dgm:prSet presAssocID="{C4DB8425-5BCF-484B-92DB-3293B7972466}" presName="rootComposite" presStyleCnt="0"/>
      <dgm:spPr/>
    </dgm:pt>
    <dgm:pt modelId="{EFE8B035-91BB-4B35-AE41-2B90DF8C5E6E}" type="pres">
      <dgm:prSet presAssocID="{C4DB8425-5BCF-484B-92DB-3293B7972466}" presName="rootText" presStyleLbl="node2" presStyleIdx="3" presStyleCnt="5" custScaleY="1778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C09479-12C3-4FA1-86D2-F49644ED3759}" type="pres">
      <dgm:prSet presAssocID="{C4DB8425-5BCF-484B-92DB-3293B7972466}" presName="rootConnector" presStyleLbl="node2" presStyleIdx="3" presStyleCnt="5"/>
      <dgm:spPr/>
      <dgm:t>
        <a:bodyPr/>
        <a:lstStyle/>
        <a:p>
          <a:endParaRPr lang="en-US"/>
        </a:p>
      </dgm:t>
    </dgm:pt>
    <dgm:pt modelId="{8B10E65B-9110-4C7C-9C84-DCBAA6918ADF}" type="pres">
      <dgm:prSet presAssocID="{C4DB8425-5BCF-484B-92DB-3293B7972466}" presName="hierChild4" presStyleCnt="0"/>
      <dgm:spPr/>
    </dgm:pt>
    <dgm:pt modelId="{28F49A12-2804-4708-A357-862B60C754BA}" type="pres">
      <dgm:prSet presAssocID="{C4DB8425-5BCF-484B-92DB-3293B7972466}" presName="hierChild5" presStyleCnt="0"/>
      <dgm:spPr/>
    </dgm:pt>
    <dgm:pt modelId="{72A1703E-679D-4E98-821B-5629DCF3D5AC}" type="pres">
      <dgm:prSet presAssocID="{9EB0B6D1-A3CA-41AE-8A00-21C4C153B315}" presName="Name37" presStyleLbl="parChTrans1D2" presStyleIdx="4" presStyleCnt="5"/>
      <dgm:spPr/>
      <dgm:t>
        <a:bodyPr/>
        <a:lstStyle/>
        <a:p>
          <a:endParaRPr lang="en-US"/>
        </a:p>
      </dgm:t>
    </dgm:pt>
    <dgm:pt modelId="{DC83108B-BC23-495F-994D-E43A28DDEF33}" type="pres">
      <dgm:prSet presAssocID="{F732FCBD-1324-4212-A9DA-FA1158F49F24}" presName="hierRoot2" presStyleCnt="0">
        <dgm:presLayoutVars>
          <dgm:hierBranch val="init"/>
        </dgm:presLayoutVars>
      </dgm:prSet>
      <dgm:spPr/>
    </dgm:pt>
    <dgm:pt modelId="{624E0283-D915-41F7-81EC-C574214AFAC0}" type="pres">
      <dgm:prSet presAssocID="{F732FCBD-1324-4212-A9DA-FA1158F49F24}" presName="rootComposite" presStyleCnt="0"/>
      <dgm:spPr/>
    </dgm:pt>
    <dgm:pt modelId="{3AD4978E-9BB2-4A6B-920D-7B7F2F3C529E}" type="pres">
      <dgm:prSet presAssocID="{F732FCBD-1324-4212-A9DA-FA1158F49F24}" presName="rootText" presStyleLbl="node2" presStyleIdx="4" presStyleCnt="5" custScaleY="1778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496581-D7BF-43CB-A979-0D0828F56E7E}" type="pres">
      <dgm:prSet presAssocID="{F732FCBD-1324-4212-A9DA-FA1158F49F24}" presName="rootConnector" presStyleLbl="node2" presStyleIdx="4" presStyleCnt="5"/>
      <dgm:spPr/>
      <dgm:t>
        <a:bodyPr/>
        <a:lstStyle/>
        <a:p>
          <a:endParaRPr lang="en-US"/>
        </a:p>
      </dgm:t>
    </dgm:pt>
    <dgm:pt modelId="{2A146CF0-910C-4782-9784-C9CE1C53DB3E}" type="pres">
      <dgm:prSet presAssocID="{F732FCBD-1324-4212-A9DA-FA1158F49F24}" presName="hierChild4" presStyleCnt="0"/>
      <dgm:spPr/>
    </dgm:pt>
    <dgm:pt modelId="{40F4631C-3326-4A97-BD50-5A3A0A3C58BE}" type="pres">
      <dgm:prSet presAssocID="{F732FCBD-1324-4212-A9DA-FA1158F49F24}" presName="hierChild5" presStyleCnt="0"/>
      <dgm:spPr/>
    </dgm:pt>
    <dgm:pt modelId="{7435DF61-B695-4554-BD12-093378188CB8}" type="pres">
      <dgm:prSet presAssocID="{D19084F1-A7C0-4F44-B054-805B30D69C9B}" presName="hierChild3" presStyleCnt="0"/>
      <dgm:spPr/>
    </dgm:pt>
  </dgm:ptLst>
  <dgm:cxnLst>
    <dgm:cxn modelId="{EF2D13AF-0C7E-459B-B53E-69649C0D1953}" type="presOf" srcId="{FE4577EE-6796-43B3-AFEF-131268EB9B8C}" destId="{8D5ABA80-1347-4BD3-BDE7-2EA1C3F46B4B}" srcOrd="1" destOrd="0" presId="urn:microsoft.com/office/officeart/2005/8/layout/orgChart1"/>
    <dgm:cxn modelId="{C1EDB3B0-508A-4A85-B583-E17035050FE5}" type="presOf" srcId="{9EB0B6D1-A3CA-41AE-8A00-21C4C153B315}" destId="{72A1703E-679D-4E98-821B-5629DCF3D5AC}" srcOrd="0" destOrd="0" presId="urn:microsoft.com/office/officeart/2005/8/layout/orgChart1"/>
    <dgm:cxn modelId="{137F316A-52E3-4618-8CBE-7D3CD2B5DF2D}" srcId="{D19084F1-A7C0-4F44-B054-805B30D69C9B}" destId="{FE4577EE-6796-43B3-AFEF-131268EB9B8C}" srcOrd="0" destOrd="0" parTransId="{05A912C1-FD5D-46BA-B293-9D7E6B3563C0}" sibTransId="{1D58DCE3-357C-4A55-B00C-98D6E6DA48B3}"/>
    <dgm:cxn modelId="{030997B4-6524-444C-A54A-1E5CA2C06494}" srcId="{D19084F1-A7C0-4F44-B054-805B30D69C9B}" destId="{C06A7995-A27C-4ACB-8B99-F908BFE69B25}" srcOrd="2" destOrd="0" parTransId="{3C2F84DE-B4BF-4530-9F3D-41B5383854A4}" sibTransId="{45D7256A-67BC-4CDB-A113-92D1B3A93453}"/>
    <dgm:cxn modelId="{1C623D84-46D1-474B-8075-B2806D6148B6}" type="presOf" srcId="{C06A7995-A27C-4ACB-8B99-F908BFE69B25}" destId="{ACE91971-9EF3-4FB1-8B55-9ED32C61616F}" srcOrd="1" destOrd="0" presId="urn:microsoft.com/office/officeart/2005/8/layout/orgChart1"/>
    <dgm:cxn modelId="{6BF7120B-7519-4615-BD6B-943E183658AF}" type="presOf" srcId="{F732FCBD-1324-4212-A9DA-FA1158F49F24}" destId="{3AD4978E-9BB2-4A6B-920D-7B7F2F3C529E}" srcOrd="0" destOrd="0" presId="urn:microsoft.com/office/officeart/2005/8/layout/orgChart1"/>
    <dgm:cxn modelId="{89954DA6-6DD7-4246-A72B-6A79BA268B79}" type="presOf" srcId="{D19084F1-A7C0-4F44-B054-805B30D69C9B}" destId="{12714951-6F84-4EEF-97D3-F3EAC60BE244}" srcOrd="0" destOrd="0" presId="urn:microsoft.com/office/officeart/2005/8/layout/orgChart1"/>
    <dgm:cxn modelId="{375F21EB-798B-4DEB-BF11-ACF6BF8520AF}" srcId="{E8D93A88-BAEC-49AB-AAFE-A54B891982C7}" destId="{D19084F1-A7C0-4F44-B054-805B30D69C9B}" srcOrd="0" destOrd="0" parTransId="{1A1037D2-BF70-42A6-879D-46B1F6FB9841}" sibTransId="{4D743D34-3DA3-4EE2-B8D7-92942BB51092}"/>
    <dgm:cxn modelId="{4884D5D4-C4B1-4C2B-8BBF-4C7D0300CB60}" type="presOf" srcId="{139A1146-13D6-4430-9C85-7EF261880694}" destId="{81D9A3EA-37C1-488D-BA93-F097BFB066C5}" srcOrd="1" destOrd="0" presId="urn:microsoft.com/office/officeart/2005/8/layout/orgChart1"/>
    <dgm:cxn modelId="{D0047941-77E8-4839-8F5A-E1E6B57A46A8}" type="presOf" srcId="{05A912C1-FD5D-46BA-B293-9D7E6B3563C0}" destId="{1BBA3687-BDAA-4B0C-BC9A-B1E47F801581}" srcOrd="0" destOrd="0" presId="urn:microsoft.com/office/officeart/2005/8/layout/orgChart1"/>
    <dgm:cxn modelId="{B2D7848F-1BD7-4D8E-9AD9-2F402EF64299}" type="presOf" srcId="{C06A7995-A27C-4ACB-8B99-F908BFE69B25}" destId="{A64953B3-9BA7-4B1A-B416-DE52121884EF}" srcOrd="0" destOrd="0" presId="urn:microsoft.com/office/officeart/2005/8/layout/orgChart1"/>
    <dgm:cxn modelId="{239F987E-51DF-4F73-9A20-8038201A71A1}" type="presOf" srcId="{ED566A32-4E15-4C81-ACFD-F559EE29A244}" destId="{1ECAFFDC-2BB8-476D-8ADA-D6ECBEF6F9E4}" srcOrd="0" destOrd="0" presId="urn:microsoft.com/office/officeart/2005/8/layout/orgChart1"/>
    <dgm:cxn modelId="{CE5BCA88-1687-4CA5-9B26-E2F4DEAAF84F}" type="presOf" srcId="{E8D93A88-BAEC-49AB-AAFE-A54B891982C7}" destId="{137B9A2B-467C-403A-AEA8-FC92571558B3}" srcOrd="0" destOrd="0" presId="urn:microsoft.com/office/officeart/2005/8/layout/orgChart1"/>
    <dgm:cxn modelId="{2D3D579A-36B6-4D77-8D74-A7029FC63E56}" type="presOf" srcId="{C4DB8425-5BCF-484B-92DB-3293B7972466}" destId="{EFE8B035-91BB-4B35-AE41-2B90DF8C5E6E}" srcOrd="0" destOrd="0" presId="urn:microsoft.com/office/officeart/2005/8/layout/orgChart1"/>
    <dgm:cxn modelId="{1A5444A4-162A-4199-A45D-D869E37E3CE7}" type="presOf" srcId="{FE4577EE-6796-43B3-AFEF-131268EB9B8C}" destId="{860292D2-4941-4259-B9FA-50BECCD0925D}" srcOrd="0" destOrd="0" presId="urn:microsoft.com/office/officeart/2005/8/layout/orgChart1"/>
    <dgm:cxn modelId="{073D7EE5-A3B3-4826-9EBB-AE19627D89E5}" type="presOf" srcId="{F732FCBD-1324-4212-A9DA-FA1158F49F24}" destId="{D4496581-D7BF-43CB-A979-0D0828F56E7E}" srcOrd="1" destOrd="0" presId="urn:microsoft.com/office/officeart/2005/8/layout/orgChart1"/>
    <dgm:cxn modelId="{ABB7DA6B-17AB-4711-98F0-ED22F100BD0A}" srcId="{D19084F1-A7C0-4F44-B054-805B30D69C9B}" destId="{139A1146-13D6-4430-9C85-7EF261880694}" srcOrd="1" destOrd="0" parTransId="{ED566A32-4E15-4C81-ACFD-F559EE29A244}" sibTransId="{A7070FF5-8FF9-4A56-BE20-406004A8E4CD}"/>
    <dgm:cxn modelId="{55EEB7B0-060A-47C5-B022-458076A02383}" type="presOf" srcId="{D19084F1-A7C0-4F44-B054-805B30D69C9B}" destId="{748A01BC-6453-4213-85B5-182C98F1EF28}" srcOrd="1" destOrd="0" presId="urn:microsoft.com/office/officeart/2005/8/layout/orgChart1"/>
    <dgm:cxn modelId="{8702BD56-138E-469B-A76E-79ECB7D2BE0B}" type="presOf" srcId="{139A1146-13D6-4430-9C85-7EF261880694}" destId="{12D49935-F249-42F7-9A7C-B565D0F59481}" srcOrd="0" destOrd="0" presId="urn:microsoft.com/office/officeart/2005/8/layout/orgChart1"/>
    <dgm:cxn modelId="{83CDFF95-8F50-43EB-A407-FDA9118C5B2E}" srcId="{D19084F1-A7C0-4F44-B054-805B30D69C9B}" destId="{C4DB8425-5BCF-484B-92DB-3293B7972466}" srcOrd="3" destOrd="0" parTransId="{05CD7346-6D01-43DD-9E16-7A25B493BA05}" sibTransId="{F9E47233-6CA6-4BDA-8DBD-D8B2B57C7221}"/>
    <dgm:cxn modelId="{A28FE951-2167-4782-A0BC-5DF9FFDD2EB8}" srcId="{D19084F1-A7C0-4F44-B054-805B30D69C9B}" destId="{F732FCBD-1324-4212-A9DA-FA1158F49F24}" srcOrd="4" destOrd="0" parTransId="{9EB0B6D1-A3CA-41AE-8A00-21C4C153B315}" sibTransId="{EFE07043-4D5A-4276-966A-E7147861C66C}"/>
    <dgm:cxn modelId="{BDB7BBA7-8082-4721-97AA-C6ECEF7B5681}" type="presOf" srcId="{C4DB8425-5BCF-484B-92DB-3293B7972466}" destId="{3BC09479-12C3-4FA1-86D2-F49644ED3759}" srcOrd="1" destOrd="0" presId="urn:microsoft.com/office/officeart/2005/8/layout/orgChart1"/>
    <dgm:cxn modelId="{07422269-1998-4D9C-A730-9505EAD8A0C6}" type="presOf" srcId="{3C2F84DE-B4BF-4530-9F3D-41B5383854A4}" destId="{D374CED5-140F-4B2F-8664-762A7FCF74DB}" srcOrd="0" destOrd="0" presId="urn:microsoft.com/office/officeart/2005/8/layout/orgChart1"/>
    <dgm:cxn modelId="{867F3F0B-18EA-4C48-8631-F6FAC1CAB283}" type="presOf" srcId="{05CD7346-6D01-43DD-9E16-7A25B493BA05}" destId="{13BF305E-AEB8-4EE6-99A3-A4C3B93C45D3}" srcOrd="0" destOrd="0" presId="urn:microsoft.com/office/officeart/2005/8/layout/orgChart1"/>
    <dgm:cxn modelId="{9CC9A8F1-D1F8-4257-9454-9AF25B7D55B5}" type="presParOf" srcId="{137B9A2B-467C-403A-AEA8-FC92571558B3}" destId="{9B0C0B7A-4EC9-4B57-99AA-53E20552F4BB}" srcOrd="0" destOrd="0" presId="urn:microsoft.com/office/officeart/2005/8/layout/orgChart1"/>
    <dgm:cxn modelId="{D073A7DC-7359-449A-B444-02F46768374F}" type="presParOf" srcId="{9B0C0B7A-4EC9-4B57-99AA-53E20552F4BB}" destId="{147718DC-4A6A-4A32-89A1-A7B414EA81C6}" srcOrd="0" destOrd="0" presId="urn:microsoft.com/office/officeart/2005/8/layout/orgChart1"/>
    <dgm:cxn modelId="{B09BDCD6-178B-4D9D-815B-8CBD0D89F74F}" type="presParOf" srcId="{147718DC-4A6A-4A32-89A1-A7B414EA81C6}" destId="{12714951-6F84-4EEF-97D3-F3EAC60BE244}" srcOrd="0" destOrd="0" presId="urn:microsoft.com/office/officeart/2005/8/layout/orgChart1"/>
    <dgm:cxn modelId="{C634103B-F7D8-40B6-82D4-59EE8B924D32}" type="presParOf" srcId="{147718DC-4A6A-4A32-89A1-A7B414EA81C6}" destId="{748A01BC-6453-4213-85B5-182C98F1EF28}" srcOrd="1" destOrd="0" presId="urn:microsoft.com/office/officeart/2005/8/layout/orgChart1"/>
    <dgm:cxn modelId="{867919EE-FB99-45E4-A2D6-058D9E100331}" type="presParOf" srcId="{9B0C0B7A-4EC9-4B57-99AA-53E20552F4BB}" destId="{52EC8031-5BD3-4B75-A213-719DA34351C6}" srcOrd="1" destOrd="0" presId="urn:microsoft.com/office/officeart/2005/8/layout/orgChart1"/>
    <dgm:cxn modelId="{85FE2F76-3679-4F63-B7BF-793F00EBEF39}" type="presParOf" srcId="{52EC8031-5BD3-4B75-A213-719DA34351C6}" destId="{1BBA3687-BDAA-4B0C-BC9A-B1E47F801581}" srcOrd="0" destOrd="0" presId="urn:microsoft.com/office/officeart/2005/8/layout/orgChart1"/>
    <dgm:cxn modelId="{EA10577E-94F8-4D2C-A8D6-A56BCA724462}" type="presParOf" srcId="{52EC8031-5BD3-4B75-A213-719DA34351C6}" destId="{059F015D-85F3-49FF-87D2-BEC0DB02ADD1}" srcOrd="1" destOrd="0" presId="urn:microsoft.com/office/officeart/2005/8/layout/orgChart1"/>
    <dgm:cxn modelId="{B05C5EB8-5A1A-423A-972E-A0D087281FDC}" type="presParOf" srcId="{059F015D-85F3-49FF-87D2-BEC0DB02ADD1}" destId="{4F39D123-602F-431B-A986-AC3025855093}" srcOrd="0" destOrd="0" presId="urn:microsoft.com/office/officeart/2005/8/layout/orgChart1"/>
    <dgm:cxn modelId="{974DD2D2-4427-4E24-9E96-B1D2344D7175}" type="presParOf" srcId="{4F39D123-602F-431B-A986-AC3025855093}" destId="{860292D2-4941-4259-B9FA-50BECCD0925D}" srcOrd="0" destOrd="0" presId="urn:microsoft.com/office/officeart/2005/8/layout/orgChart1"/>
    <dgm:cxn modelId="{55DAC93A-B8C7-43A0-9A00-BC3E2D96AC93}" type="presParOf" srcId="{4F39D123-602F-431B-A986-AC3025855093}" destId="{8D5ABA80-1347-4BD3-BDE7-2EA1C3F46B4B}" srcOrd="1" destOrd="0" presId="urn:microsoft.com/office/officeart/2005/8/layout/orgChart1"/>
    <dgm:cxn modelId="{71C1E132-C8FD-426C-A96B-7F7CC80BEA0A}" type="presParOf" srcId="{059F015D-85F3-49FF-87D2-BEC0DB02ADD1}" destId="{13DC32BB-1B12-4041-AA32-0FAE7222F027}" srcOrd="1" destOrd="0" presId="urn:microsoft.com/office/officeart/2005/8/layout/orgChart1"/>
    <dgm:cxn modelId="{A2F50EE8-3ED5-45D4-945A-ABDEB0531E4D}" type="presParOf" srcId="{059F015D-85F3-49FF-87D2-BEC0DB02ADD1}" destId="{AECA96FE-8F04-4338-A7A1-D796000FF963}" srcOrd="2" destOrd="0" presId="urn:microsoft.com/office/officeart/2005/8/layout/orgChart1"/>
    <dgm:cxn modelId="{DA3C3E87-F8BF-4B46-9C4B-2147149AF48D}" type="presParOf" srcId="{52EC8031-5BD3-4B75-A213-719DA34351C6}" destId="{1ECAFFDC-2BB8-476D-8ADA-D6ECBEF6F9E4}" srcOrd="2" destOrd="0" presId="urn:microsoft.com/office/officeart/2005/8/layout/orgChart1"/>
    <dgm:cxn modelId="{E72AF65C-8366-40D8-A83B-B4EE20999C6F}" type="presParOf" srcId="{52EC8031-5BD3-4B75-A213-719DA34351C6}" destId="{D899397D-30B2-4064-9BC1-2CD0B7E154DF}" srcOrd="3" destOrd="0" presId="urn:microsoft.com/office/officeart/2005/8/layout/orgChart1"/>
    <dgm:cxn modelId="{FB5746A1-6214-4B16-A5FB-B4DBBDE8A087}" type="presParOf" srcId="{D899397D-30B2-4064-9BC1-2CD0B7E154DF}" destId="{E134E396-D564-4AEC-9744-D0D1ED8F4CF9}" srcOrd="0" destOrd="0" presId="urn:microsoft.com/office/officeart/2005/8/layout/orgChart1"/>
    <dgm:cxn modelId="{F7D9D42D-1429-4083-BEDF-F0B5795556C8}" type="presParOf" srcId="{E134E396-D564-4AEC-9744-D0D1ED8F4CF9}" destId="{12D49935-F249-42F7-9A7C-B565D0F59481}" srcOrd="0" destOrd="0" presId="urn:microsoft.com/office/officeart/2005/8/layout/orgChart1"/>
    <dgm:cxn modelId="{16C7D03F-0EE8-43BA-81EC-72CF52908E8D}" type="presParOf" srcId="{E134E396-D564-4AEC-9744-D0D1ED8F4CF9}" destId="{81D9A3EA-37C1-488D-BA93-F097BFB066C5}" srcOrd="1" destOrd="0" presId="urn:microsoft.com/office/officeart/2005/8/layout/orgChart1"/>
    <dgm:cxn modelId="{85A60DBC-3783-437A-96B6-B5913E8A011C}" type="presParOf" srcId="{D899397D-30B2-4064-9BC1-2CD0B7E154DF}" destId="{D4429C88-5925-4FCC-BC06-781B4B5F3E3B}" srcOrd="1" destOrd="0" presId="urn:microsoft.com/office/officeart/2005/8/layout/orgChart1"/>
    <dgm:cxn modelId="{82C8C81E-6C8D-4CB5-B697-68010D6D4C12}" type="presParOf" srcId="{D899397D-30B2-4064-9BC1-2CD0B7E154DF}" destId="{C74BE4C3-73AB-4F9C-BB18-95FCB54D93BA}" srcOrd="2" destOrd="0" presId="urn:microsoft.com/office/officeart/2005/8/layout/orgChart1"/>
    <dgm:cxn modelId="{D74E4882-BAA6-4BEA-A8C7-8BF4F83D8B9C}" type="presParOf" srcId="{52EC8031-5BD3-4B75-A213-719DA34351C6}" destId="{D374CED5-140F-4B2F-8664-762A7FCF74DB}" srcOrd="4" destOrd="0" presId="urn:microsoft.com/office/officeart/2005/8/layout/orgChart1"/>
    <dgm:cxn modelId="{F07D9728-38B3-4739-BB82-1BAA988940FD}" type="presParOf" srcId="{52EC8031-5BD3-4B75-A213-719DA34351C6}" destId="{85019E34-08B7-4183-9D86-2063F9598B2D}" srcOrd="5" destOrd="0" presId="urn:microsoft.com/office/officeart/2005/8/layout/orgChart1"/>
    <dgm:cxn modelId="{C225B882-C5D5-46A8-909D-6E6FA57B0BF7}" type="presParOf" srcId="{85019E34-08B7-4183-9D86-2063F9598B2D}" destId="{A18275F8-4C4B-46C6-94A0-E49A180A6FB9}" srcOrd="0" destOrd="0" presId="urn:microsoft.com/office/officeart/2005/8/layout/orgChart1"/>
    <dgm:cxn modelId="{0C895947-E50B-4824-A3D4-AABF19F2C42B}" type="presParOf" srcId="{A18275F8-4C4B-46C6-94A0-E49A180A6FB9}" destId="{A64953B3-9BA7-4B1A-B416-DE52121884EF}" srcOrd="0" destOrd="0" presId="urn:microsoft.com/office/officeart/2005/8/layout/orgChart1"/>
    <dgm:cxn modelId="{FA4CDB9B-8354-4C34-A507-6AAAAC328CD0}" type="presParOf" srcId="{A18275F8-4C4B-46C6-94A0-E49A180A6FB9}" destId="{ACE91971-9EF3-4FB1-8B55-9ED32C61616F}" srcOrd="1" destOrd="0" presId="urn:microsoft.com/office/officeart/2005/8/layout/orgChart1"/>
    <dgm:cxn modelId="{60D43FD4-F2F7-4DE6-B283-0A483F0056C5}" type="presParOf" srcId="{85019E34-08B7-4183-9D86-2063F9598B2D}" destId="{D88B8540-ACD6-42AF-8275-1AAEB63DE237}" srcOrd="1" destOrd="0" presId="urn:microsoft.com/office/officeart/2005/8/layout/orgChart1"/>
    <dgm:cxn modelId="{4BD2B9C4-C772-45FC-8EDD-8B9CF1BD3168}" type="presParOf" srcId="{85019E34-08B7-4183-9D86-2063F9598B2D}" destId="{969729C4-A383-4DE4-BE73-8E09D54C49D7}" srcOrd="2" destOrd="0" presId="urn:microsoft.com/office/officeart/2005/8/layout/orgChart1"/>
    <dgm:cxn modelId="{6F2E5E81-87F7-4127-9B40-F39B43D663EF}" type="presParOf" srcId="{52EC8031-5BD3-4B75-A213-719DA34351C6}" destId="{13BF305E-AEB8-4EE6-99A3-A4C3B93C45D3}" srcOrd="6" destOrd="0" presId="urn:microsoft.com/office/officeart/2005/8/layout/orgChart1"/>
    <dgm:cxn modelId="{56F3FE81-3424-4D04-822D-4C585A6A3BDA}" type="presParOf" srcId="{52EC8031-5BD3-4B75-A213-719DA34351C6}" destId="{F8EE9652-F7DD-4D04-BB8C-89A2AF64C24C}" srcOrd="7" destOrd="0" presId="urn:microsoft.com/office/officeart/2005/8/layout/orgChart1"/>
    <dgm:cxn modelId="{C2262714-C367-46D2-8002-A1CFB44DD26B}" type="presParOf" srcId="{F8EE9652-F7DD-4D04-BB8C-89A2AF64C24C}" destId="{B796AF39-A1E3-4740-8DA6-CD7A3BD781B1}" srcOrd="0" destOrd="0" presId="urn:microsoft.com/office/officeart/2005/8/layout/orgChart1"/>
    <dgm:cxn modelId="{F0B71564-0C8F-4173-856F-DC0A3B51DE25}" type="presParOf" srcId="{B796AF39-A1E3-4740-8DA6-CD7A3BD781B1}" destId="{EFE8B035-91BB-4B35-AE41-2B90DF8C5E6E}" srcOrd="0" destOrd="0" presId="urn:microsoft.com/office/officeart/2005/8/layout/orgChart1"/>
    <dgm:cxn modelId="{626B375E-75FA-4E4A-8147-6F4947EA22F6}" type="presParOf" srcId="{B796AF39-A1E3-4740-8DA6-CD7A3BD781B1}" destId="{3BC09479-12C3-4FA1-86D2-F49644ED3759}" srcOrd="1" destOrd="0" presId="urn:microsoft.com/office/officeart/2005/8/layout/orgChart1"/>
    <dgm:cxn modelId="{DC1DD73A-71B7-4F07-B2E6-F061FAFC8F4B}" type="presParOf" srcId="{F8EE9652-F7DD-4D04-BB8C-89A2AF64C24C}" destId="{8B10E65B-9110-4C7C-9C84-DCBAA6918ADF}" srcOrd="1" destOrd="0" presId="urn:microsoft.com/office/officeart/2005/8/layout/orgChart1"/>
    <dgm:cxn modelId="{73BF11E1-EFD3-4BE3-974A-FBAD49C41456}" type="presParOf" srcId="{F8EE9652-F7DD-4D04-BB8C-89A2AF64C24C}" destId="{28F49A12-2804-4708-A357-862B60C754BA}" srcOrd="2" destOrd="0" presId="urn:microsoft.com/office/officeart/2005/8/layout/orgChart1"/>
    <dgm:cxn modelId="{E47F12AD-787F-42EA-A208-07B107C9F080}" type="presParOf" srcId="{52EC8031-5BD3-4B75-A213-719DA34351C6}" destId="{72A1703E-679D-4E98-821B-5629DCF3D5AC}" srcOrd="8" destOrd="0" presId="urn:microsoft.com/office/officeart/2005/8/layout/orgChart1"/>
    <dgm:cxn modelId="{6FF6D660-D5CA-4ABE-BA8C-1C817C7E0169}" type="presParOf" srcId="{52EC8031-5BD3-4B75-A213-719DA34351C6}" destId="{DC83108B-BC23-495F-994D-E43A28DDEF33}" srcOrd="9" destOrd="0" presId="urn:microsoft.com/office/officeart/2005/8/layout/orgChart1"/>
    <dgm:cxn modelId="{4D7FE9AB-5AD5-4F73-A4C3-8CFC439A2774}" type="presParOf" srcId="{DC83108B-BC23-495F-994D-E43A28DDEF33}" destId="{624E0283-D915-41F7-81EC-C574214AFAC0}" srcOrd="0" destOrd="0" presId="urn:microsoft.com/office/officeart/2005/8/layout/orgChart1"/>
    <dgm:cxn modelId="{8ED9B317-0121-430A-B17D-A9162C6AA225}" type="presParOf" srcId="{624E0283-D915-41F7-81EC-C574214AFAC0}" destId="{3AD4978E-9BB2-4A6B-920D-7B7F2F3C529E}" srcOrd="0" destOrd="0" presId="urn:microsoft.com/office/officeart/2005/8/layout/orgChart1"/>
    <dgm:cxn modelId="{B232D185-B704-4E00-AE93-1A1E2F356AA1}" type="presParOf" srcId="{624E0283-D915-41F7-81EC-C574214AFAC0}" destId="{D4496581-D7BF-43CB-A979-0D0828F56E7E}" srcOrd="1" destOrd="0" presId="urn:microsoft.com/office/officeart/2005/8/layout/orgChart1"/>
    <dgm:cxn modelId="{0C1CCBAD-2C4F-43AE-A203-77247780FA91}" type="presParOf" srcId="{DC83108B-BC23-495F-994D-E43A28DDEF33}" destId="{2A146CF0-910C-4782-9784-C9CE1C53DB3E}" srcOrd="1" destOrd="0" presId="urn:microsoft.com/office/officeart/2005/8/layout/orgChart1"/>
    <dgm:cxn modelId="{1CB18388-5E17-4527-9C61-AA7AD0D831AD}" type="presParOf" srcId="{DC83108B-BC23-495F-994D-E43A28DDEF33}" destId="{40F4631C-3326-4A97-BD50-5A3A0A3C58BE}" srcOrd="2" destOrd="0" presId="urn:microsoft.com/office/officeart/2005/8/layout/orgChart1"/>
    <dgm:cxn modelId="{1058C64C-927A-4B81-BC46-B692EA26BCC8}" type="presParOf" srcId="{9B0C0B7A-4EC9-4B57-99AA-53E20552F4BB}" destId="{7435DF61-B695-4554-BD12-093378188CB8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EBCA26-0E92-4266-B933-EC1FCF1960F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69F139-B345-48DD-901C-7C7780E57CF1}">
      <dgm:prSet phldrT="[Text]" custT="1"/>
      <dgm:spPr/>
      <dgm:t>
        <a:bodyPr/>
        <a:lstStyle/>
        <a:p>
          <a:r>
            <a:rPr lang="en-US" sz="2800" dirty="0" smtClean="0">
              <a:latin typeface="Garamond" pitchFamily="18" charset="0"/>
            </a:rPr>
            <a:t>Do it for three consecutive month and if that doesn’t work </a:t>
          </a:r>
          <a:endParaRPr lang="en-US" sz="2800" dirty="0">
            <a:latin typeface="Garamond" pitchFamily="18" charset="0"/>
          </a:endParaRPr>
        </a:p>
      </dgm:t>
    </dgm:pt>
    <dgm:pt modelId="{F0486606-B4FE-4DE9-90A4-691F98AE48B8}" type="parTrans" cxnId="{EB3FF28F-3308-464D-ABE0-B9E611C4006A}">
      <dgm:prSet/>
      <dgm:spPr/>
      <dgm:t>
        <a:bodyPr/>
        <a:lstStyle/>
        <a:p>
          <a:endParaRPr lang="en-US"/>
        </a:p>
      </dgm:t>
    </dgm:pt>
    <dgm:pt modelId="{E75C1724-6943-4E3A-ABDE-49C5D52D98EB}" type="sibTrans" cxnId="{EB3FF28F-3308-464D-ABE0-B9E611C4006A}">
      <dgm:prSet/>
      <dgm:spPr/>
      <dgm:t>
        <a:bodyPr/>
        <a:lstStyle/>
        <a:p>
          <a:endParaRPr lang="en-US"/>
        </a:p>
      </dgm:t>
    </dgm:pt>
    <dgm:pt modelId="{27E5A12B-3E3A-4FE1-A6BD-13A70990B6FB}">
      <dgm:prSet custT="1"/>
      <dgm:spPr/>
      <dgm:t>
        <a:bodyPr/>
        <a:lstStyle/>
        <a:p>
          <a:r>
            <a:rPr lang="en-US" sz="2800" b="1" dirty="0" smtClean="0">
              <a:latin typeface="Garamond" pitchFamily="18" charset="0"/>
              <a:cs typeface="Times New Roman" pitchFamily="18" charset="0"/>
            </a:rPr>
            <a:t>50 mg/d for 5 days from day 5th of the cycle to 10</a:t>
          </a:r>
          <a:r>
            <a:rPr lang="en-US" sz="2800" b="1" baseline="30000" dirty="0" smtClean="0">
              <a:latin typeface="Garamond" pitchFamily="18" charset="0"/>
              <a:cs typeface="Times New Roman" pitchFamily="18" charset="0"/>
            </a:rPr>
            <a:t>th</a:t>
          </a:r>
        </a:p>
      </dgm:t>
    </dgm:pt>
    <dgm:pt modelId="{E0D32A8E-7B7F-4A54-AE07-AD4A9B066887}" type="parTrans" cxnId="{B012804F-BCBF-4EDA-8EEE-34DB90D41421}">
      <dgm:prSet/>
      <dgm:spPr/>
      <dgm:t>
        <a:bodyPr/>
        <a:lstStyle/>
        <a:p>
          <a:endParaRPr lang="en-US"/>
        </a:p>
      </dgm:t>
    </dgm:pt>
    <dgm:pt modelId="{05CE5C57-C6DF-4CE6-A010-9D27BD933E8D}" type="sibTrans" cxnId="{B012804F-BCBF-4EDA-8EEE-34DB90D41421}">
      <dgm:prSet/>
      <dgm:spPr/>
      <dgm:t>
        <a:bodyPr/>
        <a:lstStyle/>
        <a:p>
          <a:endParaRPr lang="en-US"/>
        </a:p>
      </dgm:t>
    </dgm:pt>
    <dgm:pt modelId="{78C8ABD4-5E12-4216-8041-1B5377F8E7DE}">
      <dgm:prSet custT="1"/>
      <dgm:spPr/>
      <dgm:t>
        <a:bodyPr/>
        <a:lstStyle/>
        <a:p>
          <a:r>
            <a:rPr lang="en-US" sz="2800" b="0" dirty="0" smtClean="0">
              <a:latin typeface="Garamond" pitchFamily="18" charset="0"/>
              <a:cs typeface="Times New Roman" pitchFamily="18" charset="0"/>
            </a:rPr>
            <a:t>100 mg/d for </a:t>
          </a:r>
          <a:r>
            <a:rPr lang="en-US" sz="2800" b="0" i="1" dirty="0" smtClean="0">
              <a:latin typeface="Garamond" pitchFamily="18" charset="0"/>
              <a:cs typeface="Times New Roman" pitchFamily="18" charset="0"/>
            </a:rPr>
            <a:t>5 </a:t>
          </a:r>
          <a:r>
            <a:rPr lang="en-US" sz="2800" b="0" dirty="0" smtClean="0">
              <a:latin typeface="Garamond" pitchFamily="18" charset="0"/>
              <a:cs typeface="Times New Roman" pitchFamily="18" charset="0"/>
            </a:rPr>
            <a:t>days from day 5th to 10</a:t>
          </a:r>
          <a:r>
            <a:rPr lang="en-US" sz="2800" b="0" baseline="30000" dirty="0" smtClean="0">
              <a:latin typeface="Garamond" pitchFamily="18" charset="0"/>
              <a:cs typeface="Times New Roman" pitchFamily="18" charset="0"/>
            </a:rPr>
            <a:t>th</a:t>
          </a:r>
          <a:endParaRPr lang="en-US" sz="2800" b="0" dirty="0">
            <a:latin typeface="Garamond" pitchFamily="18" charset="0"/>
          </a:endParaRPr>
        </a:p>
      </dgm:t>
    </dgm:pt>
    <dgm:pt modelId="{803F49E6-71B0-41CF-9AB6-ABAD69C32847}" type="parTrans" cxnId="{9DDD1803-F24A-4D9A-A93D-C24086499FEB}">
      <dgm:prSet/>
      <dgm:spPr/>
      <dgm:t>
        <a:bodyPr/>
        <a:lstStyle/>
        <a:p>
          <a:endParaRPr lang="en-US"/>
        </a:p>
      </dgm:t>
    </dgm:pt>
    <dgm:pt modelId="{636A2BFA-63F6-441F-8699-154FAE7AD058}" type="sibTrans" cxnId="{9DDD1803-F24A-4D9A-A93D-C24086499FEB}">
      <dgm:prSet/>
      <dgm:spPr/>
      <dgm:t>
        <a:bodyPr/>
        <a:lstStyle/>
        <a:p>
          <a:endParaRPr lang="en-US"/>
        </a:p>
      </dgm:t>
    </dgm:pt>
    <dgm:pt modelId="{8F535385-C5E1-4CD1-A986-CEAB46B2F5DD}" type="pres">
      <dgm:prSet presAssocID="{57EBCA26-0E92-4266-B933-EC1FCF1960F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9DEA3E-8B87-46D3-A29C-1DE4620F3EB0}" type="pres">
      <dgm:prSet presAssocID="{57EBCA26-0E92-4266-B933-EC1FCF1960FA}" presName="dummyMaxCanvas" presStyleCnt="0">
        <dgm:presLayoutVars/>
      </dgm:prSet>
      <dgm:spPr/>
    </dgm:pt>
    <dgm:pt modelId="{87F2F08F-843B-4F87-B3FE-4D08D947CD59}" type="pres">
      <dgm:prSet presAssocID="{57EBCA26-0E92-4266-B933-EC1FCF1960FA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04E722-839B-4312-912C-B526E2AD7BD7}" type="pres">
      <dgm:prSet presAssocID="{57EBCA26-0E92-4266-B933-EC1FCF1960FA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252C4A-D9DB-4E9F-A4C8-18539F0C5B1B}" type="pres">
      <dgm:prSet presAssocID="{57EBCA26-0E92-4266-B933-EC1FCF1960FA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E679FB-FC34-42DC-BCA9-F369AEFA9F0B}" type="pres">
      <dgm:prSet presAssocID="{57EBCA26-0E92-4266-B933-EC1FCF1960F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BE8418-1241-42F7-BB23-2687CD06F515}" type="pres">
      <dgm:prSet presAssocID="{57EBCA26-0E92-4266-B933-EC1FCF1960F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34C3AD-A53D-4124-B12A-79E35CEFA2B1}" type="pres">
      <dgm:prSet presAssocID="{57EBCA26-0E92-4266-B933-EC1FCF1960F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A0046-2A0D-44A3-93BD-101C03D904E0}" type="pres">
      <dgm:prSet presAssocID="{57EBCA26-0E92-4266-B933-EC1FCF1960F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C47C94-C642-4C3B-A16C-27DD715B0F8F}" type="pres">
      <dgm:prSet presAssocID="{57EBCA26-0E92-4266-B933-EC1FCF1960F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F654C1-CC95-4F6D-8055-8A7B50886EE7}" type="presOf" srcId="{05CE5C57-C6DF-4CE6-A010-9D27BD933E8D}" destId="{15E679FB-FC34-42DC-BCA9-F369AEFA9F0B}" srcOrd="0" destOrd="0" presId="urn:microsoft.com/office/officeart/2005/8/layout/vProcess5"/>
    <dgm:cxn modelId="{E3D09F37-09D1-4D74-B18C-63676470FE57}" type="presOf" srcId="{78C8ABD4-5E12-4216-8041-1B5377F8E7DE}" destId="{95252C4A-D9DB-4E9F-A4C8-18539F0C5B1B}" srcOrd="0" destOrd="0" presId="urn:microsoft.com/office/officeart/2005/8/layout/vProcess5"/>
    <dgm:cxn modelId="{1CAF71FB-E93E-4D10-B1C0-60AD40DB78FA}" type="presOf" srcId="{57EBCA26-0E92-4266-B933-EC1FCF1960FA}" destId="{8F535385-C5E1-4CD1-A986-CEAB46B2F5DD}" srcOrd="0" destOrd="0" presId="urn:microsoft.com/office/officeart/2005/8/layout/vProcess5"/>
    <dgm:cxn modelId="{9DDD1803-F24A-4D9A-A93D-C24086499FEB}" srcId="{57EBCA26-0E92-4266-B933-EC1FCF1960FA}" destId="{78C8ABD4-5E12-4216-8041-1B5377F8E7DE}" srcOrd="2" destOrd="0" parTransId="{803F49E6-71B0-41CF-9AB6-ABAD69C32847}" sibTransId="{636A2BFA-63F6-441F-8699-154FAE7AD058}"/>
    <dgm:cxn modelId="{D282155E-6381-4983-AD01-B93E43F871EF}" type="presOf" srcId="{E75C1724-6943-4E3A-ABDE-49C5D52D98EB}" destId="{50BE8418-1241-42F7-BB23-2687CD06F515}" srcOrd="0" destOrd="0" presId="urn:microsoft.com/office/officeart/2005/8/layout/vProcess5"/>
    <dgm:cxn modelId="{EB3FF28F-3308-464D-ABE0-B9E611C4006A}" srcId="{57EBCA26-0E92-4266-B933-EC1FCF1960FA}" destId="{FD69F139-B345-48DD-901C-7C7780E57CF1}" srcOrd="1" destOrd="0" parTransId="{F0486606-B4FE-4DE9-90A4-691F98AE48B8}" sibTransId="{E75C1724-6943-4E3A-ABDE-49C5D52D98EB}"/>
    <dgm:cxn modelId="{D0A6BCA0-C6DE-42EF-91A0-9F8EBFCB34C1}" type="presOf" srcId="{FD69F139-B345-48DD-901C-7C7780E57CF1}" destId="{5EBA0046-2A0D-44A3-93BD-101C03D904E0}" srcOrd="1" destOrd="0" presId="urn:microsoft.com/office/officeart/2005/8/layout/vProcess5"/>
    <dgm:cxn modelId="{A35A20CE-998D-4F69-9D05-C3542689636C}" type="presOf" srcId="{78C8ABD4-5E12-4216-8041-1B5377F8E7DE}" destId="{0DC47C94-C642-4C3B-A16C-27DD715B0F8F}" srcOrd="1" destOrd="0" presId="urn:microsoft.com/office/officeart/2005/8/layout/vProcess5"/>
    <dgm:cxn modelId="{54D4A834-EC0A-493F-BC48-0537DF9BE3C2}" type="presOf" srcId="{FD69F139-B345-48DD-901C-7C7780E57CF1}" destId="{7104E722-839B-4312-912C-B526E2AD7BD7}" srcOrd="0" destOrd="0" presId="urn:microsoft.com/office/officeart/2005/8/layout/vProcess5"/>
    <dgm:cxn modelId="{17FD7FEB-91C2-4A5E-9C41-00BB3281BC25}" type="presOf" srcId="{27E5A12B-3E3A-4FE1-A6BD-13A70990B6FB}" destId="{BF34C3AD-A53D-4124-B12A-79E35CEFA2B1}" srcOrd="1" destOrd="0" presId="urn:microsoft.com/office/officeart/2005/8/layout/vProcess5"/>
    <dgm:cxn modelId="{B012804F-BCBF-4EDA-8EEE-34DB90D41421}" srcId="{57EBCA26-0E92-4266-B933-EC1FCF1960FA}" destId="{27E5A12B-3E3A-4FE1-A6BD-13A70990B6FB}" srcOrd="0" destOrd="0" parTransId="{E0D32A8E-7B7F-4A54-AE07-AD4A9B066887}" sibTransId="{05CE5C57-C6DF-4CE6-A010-9D27BD933E8D}"/>
    <dgm:cxn modelId="{16B19DD6-9B1C-413E-851E-CE786FA810F9}" type="presOf" srcId="{27E5A12B-3E3A-4FE1-A6BD-13A70990B6FB}" destId="{87F2F08F-843B-4F87-B3FE-4D08D947CD59}" srcOrd="0" destOrd="0" presId="urn:microsoft.com/office/officeart/2005/8/layout/vProcess5"/>
    <dgm:cxn modelId="{73AB5FE7-DBF4-44C2-97DD-359731B88FA5}" type="presParOf" srcId="{8F535385-C5E1-4CD1-A986-CEAB46B2F5DD}" destId="{A69DEA3E-8B87-46D3-A29C-1DE4620F3EB0}" srcOrd="0" destOrd="0" presId="urn:microsoft.com/office/officeart/2005/8/layout/vProcess5"/>
    <dgm:cxn modelId="{0526E42F-3D32-4506-B619-C97E349A90DF}" type="presParOf" srcId="{8F535385-C5E1-4CD1-A986-CEAB46B2F5DD}" destId="{87F2F08F-843B-4F87-B3FE-4D08D947CD59}" srcOrd="1" destOrd="0" presId="urn:microsoft.com/office/officeart/2005/8/layout/vProcess5"/>
    <dgm:cxn modelId="{6208DCCD-1C0E-41D4-B7AC-9D741A945C92}" type="presParOf" srcId="{8F535385-C5E1-4CD1-A986-CEAB46B2F5DD}" destId="{7104E722-839B-4312-912C-B526E2AD7BD7}" srcOrd="2" destOrd="0" presId="urn:microsoft.com/office/officeart/2005/8/layout/vProcess5"/>
    <dgm:cxn modelId="{D3F90406-E499-412E-87FF-E7C8EBC165B1}" type="presParOf" srcId="{8F535385-C5E1-4CD1-A986-CEAB46B2F5DD}" destId="{95252C4A-D9DB-4E9F-A4C8-18539F0C5B1B}" srcOrd="3" destOrd="0" presId="urn:microsoft.com/office/officeart/2005/8/layout/vProcess5"/>
    <dgm:cxn modelId="{12C8B4FB-3AC5-4174-98D6-0DE436804EFF}" type="presParOf" srcId="{8F535385-C5E1-4CD1-A986-CEAB46B2F5DD}" destId="{15E679FB-FC34-42DC-BCA9-F369AEFA9F0B}" srcOrd="4" destOrd="0" presId="urn:microsoft.com/office/officeart/2005/8/layout/vProcess5"/>
    <dgm:cxn modelId="{FEBC207C-665E-42E2-B2EE-FE3A4DE34E6B}" type="presParOf" srcId="{8F535385-C5E1-4CD1-A986-CEAB46B2F5DD}" destId="{50BE8418-1241-42F7-BB23-2687CD06F515}" srcOrd="5" destOrd="0" presId="urn:microsoft.com/office/officeart/2005/8/layout/vProcess5"/>
    <dgm:cxn modelId="{2F8F894B-2F4C-40F0-8C65-F0364809CBC8}" type="presParOf" srcId="{8F535385-C5E1-4CD1-A986-CEAB46B2F5DD}" destId="{BF34C3AD-A53D-4124-B12A-79E35CEFA2B1}" srcOrd="6" destOrd="0" presId="urn:microsoft.com/office/officeart/2005/8/layout/vProcess5"/>
    <dgm:cxn modelId="{71F6AA95-7A7D-4246-B738-D27E8616A23E}" type="presParOf" srcId="{8F535385-C5E1-4CD1-A986-CEAB46B2F5DD}" destId="{5EBA0046-2A0D-44A3-93BD-101C03D904E0}" srcOrd="7" destOrd="0" presId="urn:microsoft.com/office/officeart/2005/8/layout/vProcess5"/>
    <dgm:cxn modelId="{4BBF44A2-DCB4-40CF-B8A0-749D78C07689}" type="presParOf" srcId="{8F535385-C5E1-4CD1-A986-CEAB46B2F5DD}" destId="{0DC47C94-C642-4C3B-A16C-27DD715B0F8F}" srcOrd="8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685564-0FB8-4325-B5CD-7ACC45481EBB}">
      <dsp:nvSpPr>
        <dsp:cNvPr id="0" name=""/>
        <dsp:cNvSpPr/>
      </dsp:nvSpPr>
      <dsp:spPr>
        <a:xfrm>
          <a:off x="4493976" y="1753652"/>
          <a:ext cx="3787015" cy="408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347"/>
              </a:lnTo>
              <a:lnTo>
                <a:pt x="3787015" y="278347"/>
              </a:lnTo>
              <a:lnTo>
                <a:pt x="3787015" y="40845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221165-CDA1-4D8B-BC20-562B92593AD7}">
      <dsp:nvSpPr>
        <dsp:cNvPr id="0" name=""/>
        <dsp:cNvSpPr/>
      </dsp:nvSpPr>
      <dsp:spPr>
        <a:xfrm>
          <a:off x="4493976" y="1753652"/>
          <a:ext cx="2002525" cy="408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347"/>
              </a:lnTo>
              <a:lnTo>
                <a:pt x="2002525" y="278347"/>
              </a:lnTo>
              <a:lnTo>
                <a:pt x="2002525" y="40845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59107-2764-4458-9785-24FE8C5905D6}">
      <dsp:nvSpPr>
        <dsp:cNvPr id="0" name=""/>
        <dsp:cNvSpPr/>
      </dsp:nvSpPr>
      <dsp:spPr>
        <a:xfrm>
          <a:off x="4493976" y="1753652"/>
          <a:ext cx="218035" cy="408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347"/>
              </a:lnTo>
              <a:lnTo>
                <a:pt x="218035" y="278347"/>
              </a:lnTo>
              <a:lnTo>
                <a:pt x="218035" y="40845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D6490D-850A-402B-BA91-9F6F6DA3C821}">
      <dsp:nvSpPr>
        <dsp:cNvPr id="0" name=""/>
        <dsp:cNvSpPr/>
      </dsp:nvSpPr>
      <dsp:spPr>
        <a:xfrm>
          <a:off x="2709486" y="1753652"/>
          <a:ext cx="1784489" cy="408451"/>
        </a:xfrm>
        <a:custGeom>
          <a:avLst/>
          <a:gdLst/>
          <a:ahLst/>
          <a:cxnLst/>
          <a:rect l="0" t="0" r="0" b="0"/>
          <a:pathLst>
            <a:path>
              <a:moveTo>
                <a:pt x="1784489" y="0"/>
              </a:moveTo>
              <a:lnTo>
                <a:pt x="1784489" y="278347"/>
              </a:lnTo>
              <a:lnTo>
                <a:pt x="0" y="278347"/>
              </a:lnTo>
              <a:lnTo>
                <a:pt x="0" y="40845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C3F12E-CE59-44EC-A23E-07B4F79A9EB6}">
      <dsp:nvSpPr>
        <dsp:cNvPr id="0" name=""/>
        <dsp:cNvSpPr/>
      </dsp:nvSpPr>
      <dsp:spPr>
        <a:xfrm>
          <a:off x="706961" y="1753652"/>
          <a:ext cx="3787015" cy="408451"/>
        </a:xfrm>
        <a:custGeom>
          <a:avLst/>
          <a:gdLst/>
          <a:ahLst/>
          <a:cxnLst/>
          <a:rect l="0" t="0" r="0" b="0"/>
          <a:pathLst>
            <a:path>
              <a:moveTo>
                <a:pt x="3787015" y="0"/>
              </a:moveTo>
              <a:lnTo>
                <a:pt x="3787015" y="278347"/>
              </a:lnTo>
              <a:lnTo>
                <a:pt x="0" y="278347"/>
              </a:lnTo>
              <a:lnTo>
                <a:pt x="0" y="40845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4EB514-F889-4395-8DC2-36F8A651899E}">
      <dsp:nvSpPr>
        <dsp:cNvPr id="0" name=""/>
        <dsp:cNvSpPr/>
      </dsp:nvSpPr>
      <dsp:spPr>
        <a:xfrm>
          <a:off x="3010575" y="861847"/>
          <a:ext cx="2966801" cy="8918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D8C6A1-FCD1-478C-9091-E1D58BD0795C}">
      <dsp:nvSpPr>
        <dsp:cNvPr id="0" name=""/>
        <dsp:cNvSpPr/>
      </dsp:nvSpPr>
      <dsp:spPr>
        <a:xfrm>
          <a:off x="3166622" y="1010091"/>
          <a:ext cx="2966801" cy="8918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Modern No. 20" pitchFamily="18" charset="0"/>
            </a:rPr>
            <a:t>Types of </a:t>
          </a:r>
          <a:r>
            <a:rPr lang="en-US" sz="2800" kern="1200" dirty="0" err="1" smtClean="0">
              <a:latin typeface="Modern No. 20" pitchFamily="18" charset="0"/>
            </a:rPr>
            <a:t>Progestogens</a:t>
          </a:r>
          <a:endParaRPr lang="ar-SA" sz="2800" kern="1200" dirty="0">
            <a:latin typeface="Modern No. 20" pitchFamily="18" charset="0"/>
          </a:endParaRPr>
        </a:p>
      </dsp:txBody>
      <dsp:txXfrm>
        <a:off x="3166622" y="1010091"/>
        <a:ext cx="2966801" cy="891804"/>
      </dsp:txXfrm>
    </dsp:sp>
    <dsp:sp modelId="{04EF817D-4556-4632-9484-F2CD63466450}">
      <dsp:nvSpPr>
        <dsp:cNvPr id="0" name=""/>
        <dsp:cNvSpPr/>
      </dsp:nvSpPr>
      <dsp:spPr>
        <a:xfrm>
          <a:off x="4752" y="2162103"/>
          <a:ext cx="1404416" cy="8918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A5B161-7A03-4C83-A050-C478A301F305}">
      <dsp:nvSpPr>
        <dsp:cNvPr id="0" name=""/>
        <dsp:cNvSpPr/>
      </dsp:nvSpPr>
      <dsp:spPr>
        <a:xfrm>
          <a:off x="160799" y="2310347"/>
          <a:ext cx="1404416" cy="8918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Modern No. 20" pitchFamily="18" charset="0"/>
            </a:rPr>
            <a:t>Progesterone (IM) ineffective orally</a:t>
          </a:r>
          <a:endParaRPr lang="ar-SA" sz="1400" kern="1200" dirty="0">
            <a:latin typeface="Modern No. 20" pitchFamily="18" charset="0"/>
          </a:endParaRPr>
        </a:p>
      </dsp:txBody>
      <dsp:txXfrm>
        <a:off x="160799" y="2310347"/>
        <a:ext cx="1404416" cy="891804"/>
      </dsp:txXfrm>
    </dsp:sp>
    <dsp:sp modelId="{46811BF6-6113-44E0-9D39-631D3BDA496B}">
      <dsp:nvSpPr>
        <dsp:cNvPr id="0" name=""/>
        <dsp:cNvSpPr/>
      </dsp:nvSpPr>
      <dsp:spPr>
        <a:xfrm>
          <a:off x="1721262" y="2162103"/>
          <a:ext cx="1976449" cy="8918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AF05A9-92F0-42FD-AF15-7590076CA4E4}">
      <dsp:nvSpPr>
        <dsp:cNvPr id="0" name=""/>
        <dsp:cNvSpPr/>
      </dsp:nvSpPr>
      <dsp:spPr>
        <a:xfrm>
          <a:off x="1877308" y="2310347"/>
          <a:ext cx="1976449" cy="8918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Modern No. 20" pitchFamily="18" charset="0"/>
            </a:rPr>
            <a:t>Hydroxyprogesterone</a:t>
          </a:r>
          <a:r>
            <a:rPr lang="en-US" sz="1600" kern="1200" dirty="0" smtClean="0">
              <a:latin typeface="Modern No. 20" pitchFamily="18" charset="0"/>
            </a:rPr>
            <a:t> </a:t>
          </a:r>
          <a:r>
            <a:rPr lang="en-US" sz="1400" kern="1200" dirty="0" smtClean="0">
              <a:latin typeface="Modern No. 20" pitchFamily="18" charset="0"/>
            </a:rPr>
            <a:t>(IM)</a:t>
          </a:r>
          <a:endParaRPr lang="ar-SA" sz="1400" kern="1200" dirty="0">
            <a:latin typeface="Modern No. 20" pitchFamily="18" charset="0"/>
          </a:endParaRPr>
        </a:p>
      </dsp:txBody>
      <dsp:txXfrm>
        <a:off x="1877308" y="2310347"/>
        <a:ext cx="1976449" cy="891804"/>
      </dsp:txXfrm>
    </dsp:sp>
    <dsp:sp modelId="{52C65D35-ADA2-4607-8FF7-0654ED94FCFF}">
      <dsp:nvSpPr>
        <dsp:cNvPr id="0" name=""/>
        <dsp:cNvSpPr/>
      </dsp:nvSpPr>
      <dsp:spPr>
        <a:xfrm>
          <a:off x="4009804" y="2162103"/>
          <a:ext cx="1404416" cy="8918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432B55-8E49-456C-A56A-8FFB0FDC6EFC}">
      <dsp:nvSpPr>
        <dsp:cNvPr id="0" name=""/>
        <dsp:cNvSpPr/>
      </dsp:nvSpPr>
      <dsp:spPr>
        <a:xfrm>
          <a:off x="4165850" y="2310347"/>
          <a:ext cx="1404416" cy="8918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Modern No. 20" pitchFamily="18" charset="0"/>
            </a:rPr>
            <a:t>Dydrogesterone</a:t>
          </a:r>
          <a:r>
            <a:rPr lang="en-US" sz="1400" kern="1200" dirty="0" smtClean="0">
              <a:latin typeface="Modern No. 20" pitchFamily="18" charset="0"/>
            </a:rPr>
            <a:t> (tablets)</a:t>
          </a:r>
          <a:endParaRPr lang="ar-SA" sz="1400" kern="1200" dirty="0">
            <a:latin typeface="Modern No. 20" pitchFamily="18" charset="0"/>
          </a:endParaRPr>
        </a:p>
      </dsp:txBody>
      <dsp:txXfrm>
        <a:off x="4165850" y="2310347"/>
        <a:ext cx="1404416" cy="891804"/>
      </dsp:txXfrm>
    </dsp:sp>
    <dsp:sp modelId="{27CC632D-6A9C-4482-AF4B-C2D7473CDAC0}">
      <dsp:nvSpPr>
        <dsp:cNvPr id="0" name=""/>
        <dsp:cNvSpPr/>
      </dsp:nvSpPr>
      <dsp:spPr>
        <a:xfrm>
          <a:off x="5726313" y="2162103"/>
          <a:ext cx="1540378" cy="8918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517DD6-4D36-4FE6-8135-1A13D2378C5B}">
      <dsp:nvSpPr>
        <dsp:cNvPr id="0" name=""/>
        <dsp:cNvSpPr/>
      </dsp:nvSpPr>
      <dsp:spPr>
        <a:xfrm>
          <a:off x="5882359" y="2310347"/>
          <a:ext cx="1540378" cy="8918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latin typeface="Modern No. 20" pitchFamily="18" charset="0"/>
            </a:rPr>
            <a:t>Medroxyprogesterone</a:t>
          </a:r>
          <a:r>
            <a:rPr lang="en-US" sz="1200" kern="1200" dirty="0" smtClean="0">
              <a:latin typeface="Modern No. 20" pitchFamily="18" charset="0"/>
            </a:rPr>
            <a:t> (IM &amp; tablets)</a:t>
          </a:r>
          <a:endParaRPr lang="ar-SA" sz="1200" kern="1200" dirty="0">
            <a:latin typeface="Modern No. 20" pitchFamily="18" charset="0"/>
          </a:endParaRPr>
        </a:p>
      </dsp:txBody>
      <dsp:txXfrm>
        <a:off x="5882359" y="2310347"/>
        <a:ext cx="1540378" cy="891804"/>
      </dsp:txXfrm>
    </dsp:sp>
    <dsp:sp modelId="{E290B091-42B5-4FD2-9ADD-CD06DB543E58}">
      <dsp:nvSpPr>
        <dsp:cNvPr id="0" name=""/>
        <dsp:cNvSpPr/>
      </dsp:nvSpPr>
      <dsp:spPr>
        <a:xfrm>
          <a:off x="7578784" y="2162103"/>
          <a:ext cx="1404416" cy="8918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373D5E-681E-4633-8172-9CD578D97370}">
      <dsp:nvSpPr>
        <dsp:cNvPr id="0" name=""/>
        <dsp:cNvSpPr/>
      </dsp:nvSpPr>
      <dsp:spPr>
        <a:xfrm>
          <a:off x="7734830" y="2310347"/>
          <a:ext cx="1404416" cy="8918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Modern No. 20" pitchFamily="18" charset="0"/>
            </a:rPr>
            <a:t>Norethindrone</a:t>
          </a:r>
          <a:r>
            <a:rPr lang="en-US" sz="1600" kern="1200" dirty="0" smtClean="0">
              <a:latin typeface="Modern No. 20" pitchFamily="18" charset="0"/>
            </a:rPr>
            <a:t> (tablets)</a:t>
          </a:r>
          <a:endParaRPr lang="ar-SA" sz="1600" kern="1200" dirty="0">
            <a:latin typeface="Modern No. 20" pitchFamily="18" charset="0"/>
          </a:endParaRPr>
        </a:p>
      </dsp:txBody>
      <dsp:txXfrm>
        <a:off x="7734830" y="2310347"/>
        <a:ext cx="1404416" cy="89180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62C2AA-849E-48E1-9C09-10CF24C431BC}">
      <dsp:nvSpPr>
        <dsp:cNvPr id="0" name=""/>
        <dsp:cNvSpPr/>
      </dsp:nvSpPr>
      <dsp:spPr>
        <a:xfrm>
          <a:off x="3467100" y="1501636"/>
          <a:ext cx="2452998" cy="4257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863"/>
              </a:lnTo>
              <a:lnTo>
                <a:pt x="2452998" y="212863"/>
              </a:lnTo>
              <a:lnTo>
                <a:pt x="2452998" y="42572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01FCE8-B3CD-4039-9BAC-686ED0ED5170}">
      <dsp:nvSpPr>
        <dsp:cNvPr id="0" name=""/>
        <dsp:cNvSpPr/>
      </dsp:nvSpPr>
      <dsp:spPr>
        <a:xfrm>
          <a:off x="3421380" y="1501636"/>
          <a:ext cx="91440" cy="4257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572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8827FE-B8D7-45A8-AAA7-5F762CF3DF4D}">
      <dsp:nvSpPr>
        <dsp:cNvPr id="0" name=""/>
        <dsp:cNvSpPr/>
      </dsp:nvSpPr>
      <dsp:spPr>
        <a:xfrm>
          <a:off x="1014101" y="1501636"/>
          <a:ext cx="2452998" cy="425727"/>
        </a:xfrm>
        <a:custGeom>
          <a:avLst/>
          <a:gdLst/>
          <a:ahLst/>
          <a:cxnLst/>
          <a:rect l="0" t="0" r="0" b="0"/>
          <a:pathLst>
            <a:path>
              <a:moveTo>
                <a:pt x="2452998" y="0"/>
              </a:moveTo>
              <a:lnTo>
                <a:pt x="2452998" y="212863"/>
              </a:lnTo>
              <a:lnTo>
                <a:pt x="0" y="212863"/>
              </a:lnTo>
              <a:lnTo>
                <a:pt x="0" y="42572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1DE135-D32C-4FEF-AF3D-FF18F8F0AF39}">
      <dsp:nvSpPr>
        <dsp:cNvPr id="0" name=""/>
        <dsp:cNvSpPr/>
      </dsp:nvSpPr>
      <dsp:spPr>
        <a:xfrm>
          <a:off x="2453464" y="488000"/>
          <a:ext cx="2027271" cy="10136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Poor Richard" pitchFamily="18" charset="0"/>
            </a:rPr>
            <a:t>Uses of </a:t>
          </a:r>
          <a:r>
            <a:rPr lang="en-US" sz="2100" kern="1200" dirty="0" err="1" smtClean="0">
              <a:latin typeface="Poor Richard" pitchFamily="18" charset="0"/>
            </a:rPr>
            <a:t>progestogens</a:t>
          </a:r>
          <a:endParaRPr lang="ar-SA" sz="2100" kern="1200" dirty="0">
            <a:latin typeface="Poor Richard" pitchFamily="18" charset="0"/>
          </a:endParaRPr>
        </a:p>
      </dsp:txBody>
      <dsp:txXfrm>
        <a:off x="2453464" y="488000"/>
        <a:ext cx="2027271" cy="1013635"/>
      </dsp:txXfrm>
    </dsp:sp>
    <dsp:sp modelId="{772DD217-72CD-4230-A08A-892B99719DF6}">
      <dsp:nvSpPr>
        <dsp:cNvPr id="0" name=""/>
        <dsp:cNvSpPr/>
      </dsp:nvSpPr>
      <dsp:spPr>
        <a:xfrm>
          <a:off x="465" y="1927363"/>
          <a:ext cx="2027271" cy="10136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Poor Richard" pitchFamily="18" charset="0"/>
            </a:rPr>
            <a:t>contraception</a:t>
          </a:r>
        </a:p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Poor Richard" pitchFamily="18" charset="0"/>
            </a:rPr>
            <a:t>along with estrogen </a:t>
          </a:r>
          <a:endParaRPr lang="ar-SA" sz="2100" kern="1200" dirty="0">
            <a:latin typeface="Poor Richard" pitchFamily="18" charset="0"/>
          </a:endParaRPr>
        </a:p>
      </dsp:txBody>
      <dsp:txXfrm>
        <a:off x="465" y="1927363"/>
        <a:ext cx="2027271" cy="1013635"/>
      </dsp:txXfrm>
    </dsp:sp>
    <dsp:sp modelId="{C0DBD3FB-4032-4852-942C-A243346E1135}">
      <dsp:nvSpPr>
        <dsp:cNvPr id="0" name=""/>
        <dsp:cNvSpPr/>
      </dsp:nvSpPr>
      <dsp:spPr>
        <a:xfrm>
          <a:off x="2453464" y="1927363"/>
          <a:ext cx="2027271" cy="10136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latin typeface="Poor Richard" pitchFamily="18" charset="0"/>
            </a:rPr>
            <a:t>Dysmenorrhea</a:t>
          </a:r>
          <a:r>
            <a:rPr lang="en-US" sz="2100" kern="1200" dirty="0" smtClean="0">
              <a:latin typeface="Poor Richard" pitchFamily="18" charset="0"/>
            </a:rPr>
            <a:t> (uterine pain during </a:t>
          </a:r>
          <a:r>
            <a:rPr lang="en-US" sz="2100" kern="1200" dirty="0" err="1" smtClean="0">
              <a:latin typeface="Poor Richard" pitchFamily="18" charset="0"/>
            </a:rPr>
            <a:t>menustration</a:t>
          </a:r>
          <a:r>
            <a:rPr lang="en-US" sz="2100" kern="1200" dirty="0" smtClean="0">
              <a:latin typeface="Poor Richard" pitchFamily="18" charset="0"/>
            </a:rPr>
            <a:t>)</a:t>
          </a:r>
          <a:endParaRPr lang="ar-SA" sz="2100" kern="1200" dirty="0">
            <a:latin typeface="Poor Richard" pitchFamily="18" charset="0"/>
          </a:endParaRPr>
        </a:p>
      </dsp:txBody>
      <dsp:txXfrm>
        <a:off x="2453464" y="1927363"/>
        <a:ext cx="2027271" cy="1013635"/>
      </dsp:txXfrm>
    </dsp:sp>
    <dsp:sp modelId="{6EDA8B7D-0E38-4F14-A2D6-36B2D1D80EA7}">
      <dsp:nvSpPr>
        <dsp:cNvPr id="0" name=""/>
        <dsp:cNvSpPr/>
      </dsp:nvSpPr>
      <dsp:spPr>
        <a:xfrm>
          <a:off x="4906462" y="1927363"/>
          <a:ext cx="2027271" cy="10136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Poor Richard" pitchFamily="18" charset="0"/>
            </a:rPr>
            <a:t>Infertility due to inadequate </a:t>
          </a:r>
          <a:r>
            <a:rPr lang="en-US" sz="2100" kern="1200" dirty="0" err="1" smtClean="0">
              <a:latin typeface="Poor Richard" pitchFamily="18" charset="0"/>
            </a:rPr>
            <a:t>luteal</a:t>
          </a:r>
          <a:r>
            <a:rPr lang="en-US" sz="2100" kern="1200" dirty="0" smtClean="0">
              <a:latin typeface="Poor Richard" pitchFamily="18" charset="0"/>
            </a:rPr>
            <a:t> phase</a:t>
          </a:r>
          <a:endParaRPr lang="ar-SA" sz="2100" kern="1200" dirty="0">
            <a:latin typeface="Poor Richard" pitchFamily="18" charset="0"/>
          </a:endParaRPr>
        </a:p>
      </dsp:txBody>
      <dsp:txXfrm>
        <a:off x="4906462" y="1927363"/>
        <a:ext cx="2027271" cy="101363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4E2F38-7AC4-413F-90B6-F9536E8612F9}">
      <dsp:nvSpPr>
        <dsp:cNvPr id="0" name=""/>
        <dsp:cNvSpPr/>
      </dsp:nvSpPr>
      <dsp:spPr>
        <a:xfrm>
          <a:off x="857319" y="3743394"/>
          <a:ext cx="1734591" cy="867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shade val="8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1">
              <a:shade val="80000"/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Garamond" pitchFamily="18" charset="0"/>
            </a:rPr>
            <a:t>Types of estrogen</a:t>
          </a:r>
          <a:endParaRPr lang="ar-SA" sz="1800" kern="1200" dirty="0">
            <a:latin typeface="Garamond" pitchFamily="18" charset="0"/>
          </a:endParaRPr>
        </a:p>
      </dsp:txBody>
      <dsp:txXfrm>
        <a:off x="857319" y="3743394"/>
        <a:ext cx="1734591" cy="867295"/>
      </dsp:txXfrm>
    </dsp:sp>
    <dsp:sp modelId="{A6E29DBA-65E8-4041-BCFD-CA1DB2AFE351}">
      <dsp:nvSpPr>
        <dsp:cNvPr id="0" name=""/>
        <dsp:cNvSpPr/>
      </dsp:nvSpPr>
      <dsp:spPr>
        <a:xfrm rot="17500715">
          <a:off x="1999688" y="3292944"/>
          <a:ext cx="187828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878282" y="11381"/>
              </a:lnTo>
            </a:path>
          </a:pathLst>
        </a:custGeom>
        <a:noFill/>
        <a:ln w="1905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600" kern="1200">
            <a:latin typeface="Garamond" pitchFamily="18" charset="0"/>
          </a:endParaRPr>
        </a:p>
      </dsp:txBody>
      <dsp:txXfrm rot="17500715">
        <a:off x="2891872" y="3257369"/>
        <a:ext cx="93914" cy="93914"/>
      </dsp:txXfrm>
    </dsp:sp>
    <dsp:sp modelId="{01AD3D83-7B96-4998-90C2-FA1BDD508D1D}">
      <dsp:nvSpPr>
        <dsp:cNvPr id="0" name=""/>
        <dsp:cNvSpPr/>
      </dsp:nvSpPr>
      <dsp:spPr>
        <a:xfrm>
          <a:off x="3285748" y="1997961"/>
          <a:ext cx="1734591" cy="867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tint val="99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1">
              <a:tint val="99000"/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Garamond" pitchFamily="18" charset="0"/>
            </a:rPr>
            <a:t>Natural and semi synthetic</a:t>
          </a:r>
          <a:endParaRPr lang="ar-SA" sz="1800" kern="1200" dirty="0">
            <a:latin typeface="Garamond" pitchFamily="18" charset="0"/>
          </a:endParaRPr>
        </a:p>
      </dsp:txBody>
      <dsp:txXfrm>
        <a:off x="3285748" y="1997961"/>
        <a:ext cx="1734591" cy="867295"/>
      </dsp:txXfrm>
    </dsp:sp>
    <dsp:sp modelId="{BDD24982-77E9-49F0-BB8E-DDED5963BDCA}">
      <dsp:nvSpPr>
        <dsp:cNvPr id="0" name=""/>
        <dsp:cNvSpPr/>
      </dsp:nvSpPr>
      <dsp:spPr>
        <a:xfrm rot="17350740">
          <a:off x="4311256" y="1422837"/>
          <a:ext cx="2112003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2112003" y="11381"/>
              </a:lnTo>
            </a:path>
          </a:pathLst>
        </a:custGeom>
        <a:noFill/>
        <a:ln w="1905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700" kern="1200">
            <a:latin typeface="Garamond" pitchFamily="18" charset="0"/>
          </a:endParaRPr>
        </a:p>
      </dsp:txBody>
      <dsp:txXfrm rot="17350740">
        <a:off x="5314458" y="1381419"/>
        <a:ext cx="105600" cy="105600"/>
      </dsp:txXfrm>
    </dsp:sp>
    <dsp:sp modelId="{8A1D3159-1596-4CCF-A14D-18FF0B191841}">
      <dsp:nvSpPr>
        <dsp:cNvPr id="0" name=""/>
        <dsp:cNvSpPr/>
      </dsp:nvSpPr>
      <dsp:spPr>
        <a:xfrm>
          <a:off x="5714176" y="3181"/>
          <a:ext cx="1734591" cy="867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8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tint val="8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tint val="8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1">
              <a:tint val="80000"/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Garamond" pitchFamily="18" charset="0"/>
            </a:rPr>
            <a:t>Estradiol</a:t>
          </a:r>
          <a:r>
            <a:rPr lang="en-US" sz="1800" kern="1200" dirty="0" smtClean="0">
              <a:latin typeface="Garamond" pitchFamily="18" charset="0"/>
            </a:rPr>
            <a:t> (main estrogen)(natural)</a:t>
          </a:r>
          <a:endParaRPr lang="ar-SA" sz="1800" kern="1200" dirty="0">
            <a:latin typeface="Garamond" pitchFamily="18" charset="0"/>
          </a:endParaRPr>
        </a:p>
      </dsp:txBody>
      <dsp:txXfrm>
        <a:off x="5714176" y="3181"/>
        <a:ext cx="1734591" cy="867295"/>
      </dsp:txXfrm>
    </dsp:sp>
    <dsp:sp modelId="{5C6DB70F-6359-4D78-A793-D4F9CBCCEB2C}">
      <dsp:nvSpPr>
        <dsp:cNvPr id="0" name=""/>
        <dsp:cNvSpPr/>
      </dsp:nvSpPr>
      <dsp:spPr>
        <a:xfrm rot="18289469">
          <a:off x="4759764" y="1921532"/>
          <a:ext cx="1214988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214988" y="11381"/>
              </a:lnTo>
            </a:path>
          </a:pathLst>
        </a:custGeom>
        <a:noFill/>
        <a:ln w="1905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>
            <a:latin typeface="Garamond" pitchFamily="18" charset="0"/>
          </a:endParaRPr>
        </a:p>
      </dsp:txBody>
      <dsp:txXfrm rot="18289469">
        <a:off x="5336883" y="1902539"/>
        <a:ext cx="60749" cy="60749"/>
      </dsp:txXfrm>
    </dsp:sp>
    <dsp:sp modelId="{3E3C0311-E119-4BB7-873B-DB09BB3605D3}">
      <dsp:nvSpPr>
        <dsp:cNvPr id="0" name=""/>
        <dsp:cNvSpPr/>
      </dsp:nvSpPr>
      <dsp:spPr>
        <a:xfrm>
          <a:off x="5714176" y="1000571"/>
          <a:ext cx="1734591" cy="867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8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tint val="8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tint val="8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1">
              <a:tint val="80000"/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Garamond" pitchFamily="18" charset="0"/>
            </a:rPr>
            <a:t>Estrone</a:t>
          </a:r>
          <a:r>
            <a:rPr lang="en-US" sz="1800" kern="1200" dirty="0" smtClean="0">
              <a:latin typeface="Garamond" pitchFamily="18" charset="0"/>
            </a:rPr>
            <a:t> (natural)</a:t>
          </a:r>
          <a:endParaRPr lang="ar-SA" sz="1800" kern="1200" dirty="0">
            <a:latin typeface="Garamond" pitchFamily="18" charset="0"/>
          </a:endParaRPr>
        </a:p>
      </dsp:txBody>
      <dsp:txXfrm>
        <a:off x="5714176" y="1000571"/>
        <a:ext cx="1734591" cy="867295"/>
      </dsp:txXfrm>
    </dsp:sp>
    <dsp:sp modelId="{0A66BF73-BBB6-4A8B-B86E-6AD90ED06452}">
      <dsp:nvSpPr>
        <dsp:cNvPr id="0" name=""/>
        <dsp:cNvSpPr/>
      </dsp:nvSpPr>
      <dsp:spPr>
        <a:xfrm>
          <a:off x="5020339" y="2420227"/>
          <a:ext cx="693836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693836" y="11381"/>
              </a:lnTo>
            </a:path>
          </a:pathLst>
        </a:custGeom>
        <a:noFill/>
        <a:ln w="1905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>
            <a:latin typeface="Garamond" pitchFamily="18" charset="0"/>
          </a:endParaRPr>
        </a:p>
      </dsp:txBody>
      <dsp:txXfrm>
        <a:off x="5349912" y="2414263"/>
        <a:ext cx="34691" cy="34691"/>
      </dsp:txXfrm>
    </dsp:sp>
    <dsp:sp modelId="{DD471C61-9A68-4BBE-A5E4-0FA69554944A}">
      <dsp:nvSpPr>
        <dsp:cNvPr id="0" name=""/>
        <dsp:cNvSpPr/>
      </dsp:nvSpPr>
      <dsp:spPr>
        <a:xfrm>
          <a:off x="5714176" y="1997961"/>
          <a:ext cx="1734591" cy="867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8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tint val="8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tint val="8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1">
              <a:tint val="80000"/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Garamond" pitchFamily="18" charset="0"/>
            </a:rPr>
            <a:t>Estriol</a:t>
          </a:r>
          <a:r>
            <a:rPr lang="en-US" sz="1800" kern="1200" dirty="0" smtClean="0">
              <a:latin typeface="Garamond" pitchFamily="18" charset="0"/>
            </a:rPr>
            <a:t> (natural)</a:t>
          </a:r>
          <a:r>
            <a:rPr lang="ar-SA" sz="1800" kern="1200" dirty="0" smtClean="0">
              <a:latin typeface="Garamond" pitchFamily="18" charset="0"/>
            </a:rPr>
            <a:t> </a:t>
          </a:r>
          <a:endParaRPr lang="ar-SA" sz="1800" kern="1200" dirty="0">
            <a:latin typeface="Garamond" pitchFamily="18" charset="0"/>
          </a:endParaRPr>
        </a:p>
      </dsp:txBody>
      <dsp:txXfrm>
        <a:off x="5714176" y="1997961"/>
        <a:ext cx="1734591" cy="867295"/>
      </dsp:txXfrm>
    </dsp:sp>
    <dsp:sp modelId="{731284B4-AA99-41A3-8A6A-DA0E3D32AB2D}">
      <dsp:nvSpPr>
        <dsp:cNvPr id="0" name=""/>
        <dsp:cNvSpPr/>
      </dsp:nvSpPr>
      <dsp:spPr>
        <a:xfrm rot="3279503">
          <a:off x="4762622" y="2918923"/>
          <a:ext cx="1222715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222715" y="11381"/>
              </a:lnTo>
            </a:path>
          </a:pathLst>
        </a:custGeom>
        <a:noFill/>
        <a:ln w="1905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>
            <a:latin typeface="Garamond" pitchFamily="18" charset="0"/>
          </a:endParaRPr>
        </a:p>
      </dsp:txBody>
      <dsp:txXfrm rot="3279503">
        <a:off x="5343411" y="2899736"/>
        <a:ext cx="61135" cy="61135"/>
      </dsp:txXfrm>
    </dsp:sp>
    <dsp:sp modelId="{2C224558-1D1E-4367-9AB0-1DA41162D8E3}">
      <dsp:nvSpPr>
        <dsp:cNvPr id="0" name=""/>
        <dsp:cNvSpPr/>
      </dsp:nvSpPr>
      <dsp:spPr>
        <a:xfrm>
          <a:off x="5727619" y="2995352"/>
          <a:ext cx="2153547" cy="867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8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tint val="8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tint val="8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1">
              <a:tint val="80000"/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Garamond" pitchFamily="18" charset="0"/>
            </a:rPr>
            <a:t>Ethynilestradiol</a:t>
          </a:r>
          <a:r>
            <a:rPr lang="en-US" sz="1800" kern="1200" dirty="0" smtClean="0">
              <a:latin typeface="Garamond" pitchFamily="18" charset="0"/>
            </a:rPr>
            <a:t> (semi)</a:t>
          </a:r>
          <a:endParaRPr lang="ar-SA" sz="1800" kern="1200" dirty="0">
            <a:latin typeface="Garamond" pitchFamily="18" charset="0"/>
          </a:endParaRPr>
        </a:p>
      </dsp:txBody>
      <dsp:txXfrm>
        <a:off x="5727619" y="2995352"/>
        <a:ext cx="2153547" cy="867295"/>
      </dsp:txXfrm>
    </dsp:sp>
    <dsp:sp modelId="{A5540A98-84C9-4C59-9742-3D4B6681BE17}">
      <dsp:nvSpPr>
        <dsp:cNvPr id="0" name=""/>
        <dsp:cNvSpPr/>
      </dsp:nvSpPr>
      <dsp:spPr>
        <a:xfrm rot="4249260">
          <a:off x="4311256" y="3417618"/>
          <a:ext cx="2112003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2112003" y="11381"/>
              </a:lnTo>
            </a:path>
          </a:pathLst>
        </a:custGeom>
        <a:noFill/>
        <a:ln w="1905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700" kern="1200">
            <a:latin typeface="Garamond" pitchFamily="18" charset="0"/>
          </a:endParaRPr>
        </a:p>
      </dsp:txBody>
      <dsp:txXfrm rot="4249260">
        <a:off x="5314458" y="3376199"/>
        <a:ext cx="105600" cy="105600"/>
      </dsp:txXfrm>
    </dsp:sp>
    <dsp:sp modelId="{8E78505F-26CE-43AB-ADC2-34CDE26C4E77}">
      <dsp:nvSpPr>
        <dsp:cNvPr id="0" name=""/>
        <dsp:cNvSpPr/>
      </dsp:nvSpPr>
      <dsp:spPr>
        <a:xfrm>
          <a:off x="5714176" y="3992742"/>
          <a:ext cx="2572503" cy="867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8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tint val="8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tint val="8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1">
              <a:tint val="80000"/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Garamond" pitchFamily="18" charset="0"/>
            </a:rPr>
            <a:t>Mestranol</a:t>
          </a:r>
          <a:r>
            <a:rPr lang="en-US" sz="1800" kern="1200" dirty="0" smtClean="0">
              <a:latin typeface="Garamond" pitchFamily="18" charset="0"/>
            </a:rPr>
            <a:t> (3- methyl ester of semi)</a:t>
          </a:r>
          <a:r>
            <a:rPr lang="ar-SA" sz="1800" kern="1200" dirty="0" smtClean="0">
              <a:latin typeface="Garamond" pitchFamily="18" charset="0"/>
            </a:rPr>
            <a:t>)</a:t>
          </a:r>
          <a:r>
            <a:rPr lang="en-US" sz="1800" kern="1200" dirty="0" err="1" smtClean="0">
              <a:latin typeface="Garamond" pitchFamily="18" charset="0"/>
            </a:rPr>
            <a:t>ethynilestradiol</a:t>
          </a:r>
          <a:r>
            <a:rPr lang="en-US" sz="1800" kern="1200" dirty="0" smtClean="0">
              <a:latin typeface="Garamond" pitchFamily="18" charset="0"/>
            </a:rPr>
            <a:t>)</a:t>
          </a:r>
          <a:endParaRPr lang="ar-SA" sz="1800" kern="1200" dirty="0">
            <a:latin typeface="Garamond" pitchFamily="18" charset="0"/>
          </a:endParaRPr>
        </a:p>
      </dsp:txBody>
      <dsp:txXfrm>
        <a:off x="5714176" y="3992742"/>
        <a:ext cx="2572503" cy="867295"/>
      </dsp:txXfrm>
    </dsp:sp>
    <dsp:sp modelId="{3569F59C-2646-4F04-BD71-7A4A0824D9A0}">
      <dsp:nvSpPr>
        <dsp:cNvPr id="0" name=""/>
        <dsp:cNvSpPr/>
      </dsp:nvSpPr>
      <dsp:spPr>
        <a:xfrm rot="4099285">
          <a:off x="1999688" y="5038377"/>
          <a:ext cx="187828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878282" y="11381"/>
              </a:lnTo>
            </a:path>
          </a:pathLst>
        </a:custGeom>
        <a:noFill/>
        <a:ln w="1905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600" kern="1200">
            <a:latin typeface="Garamond" pitchFamily="18" charset="0"/>
          </a:endParaRPr>
        </a:p>
      </dsp:txBody>
      <dsp:txXfrm rot="4099285">
        <a:off x="2891872" y="5002802"/>
        <a:ext cx="93914" cy="93914"/>
      </dsp:txXfrm>
    </dsp:sp>
    <dsp:sp modelId="{0742B439-3BC3-462D-AB41-95E7D41079EF}">
      <dsp:nvSpPr>
        <dsp:cNvPr id="0" name=""/>
        <dsp:cNvSpPr/>
      </dsp:nvSpPr>
      <dsp:spPr>
        <a:xfrm>
          <a:off x="3285748" y="5488827"/>
          <a:ext cx="1734591" cy="867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tint val="99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1">
              <a:tint val="99000"/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Garamond" pitchFamily="18" charset="0"/>
            </a:rPr>
            <a:t>Synthetic</a:t>
          </a:r>
          <a:r>
            <a:rPr lang="ar-SA" sz="1800" kern="1200" dirty="0" smtClean="0">
              <a:latin typeface="Garamond" pitchFamily="18" charset="0"/>
            </a:rPr>
            <a:t> </a:t>
          </a:r>
          <a:endParaRPr lang="ar-SA" sz="1800" kern="1200" dirty="0">
            <a:latin typeface="Garamond" pitchFamily="18" charset="0"/>
          </a:endParaRPr>
        </a:p>
      </dsp:txBody>
      <dsp:txXfrm>
        <a:off x="3285748" y="5488827"/>
        <a:ext cx="1734591" cy="867295"/>
      </dsp:txXfrm>
    </dsp:sp>
    <dsp:sp modelId="{505C9777-1EFC-4D23-9717-242390AF6EE9}">
      <dsp:nvSpPr>
        <dsp:cNvPr id="0" name=""/>
        <dsp:cNvSpPr/>
      </dsp:nvSpPr>
      <dsp:spPr>
        <a:xfrm rot="19457599">
          <a:off x="4940027" y="5661746"/>
          <a:ext cx="85446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854462" y="11381"/>
              </a:lnTo>
            </a:path>
          </a:pathLst>
        </a:custGeom>
        <a:noFill/>
        <a:ln w="1905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>
            <a:latin typeface="Garamond" pitchFamily="18" charset="0"/>
          </a:endParaRPr>
        </a:p>
      </dsp:txBody>
      <dsp:txXfrm rot="19457599">
        <a:off x="5345896" y="5651766"/>
        <a:ext cx="42723" cy="42723"/>
      </dsp:txXfrm>
    </dsp:sp>
    <dsp:sp modelId="{D5A5040C-B18C-4F5C-8A83-04C27343AD93}">
      <dsp:nvSpPr>
        <dsp:cNvPr id="0" name=""/>
        <dsp:cNvSpPr/>
      </dsp:nvSpPr>
      <dsp:spPr>
        <a:xfrm>
          <a:off x="5714176" y="4990132"/>
          <a:ext cx="1734591" cy="867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8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tint val="8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tint val="8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1">
              <a:tint val="80000"/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Garamond" pitchFamily="18" charset="0"/>
            </a:rPr>
            <a:t>Diethylstilbestrol</a:t>
          </a:r>
          <a:r>
            <a:rPr lang="ar-SA" sz="1800" kern="1200" dirty="0" smtClean="0">
              <a:latin typeface="Garamond" pitchFamily="18" charset="0"/>
            </a:rPr>
            <a:t> </a:t>
          </a:r>
          <a:endParaRPr lang="ar-SA" sz="1800" kern="1200" dirty="0">
            <a:latin typeface="Garamond" pitchFamily="18" charset="0"/>
          </a:endParaRPr>
        </a:p>
      </dsp:txBody>
      <dsp:txXfrm>
        <a:off x="5714176" y="4990132"/>
        <a:ext cx="1734591" cy="867295"/>
      </dsp:txXfrm>
    </dsp:sp>
    <dsp:sp modelId="{7C5DAB28-0763-4598-8981-6A3D21E64FD8}">
      <dsp:nvSpPr>
        <dsp:cNvPr id="0" name=""/>
        <dsp:cNvSpPr/>
      </dsp:nvSpPr>
      <dsp:spPr>
        <a:xfrm rot="2142401">
          <a:off x="4940027" y="6160441"/>
          <a:ext cx="85446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854462" y="11381"/>
              </a:lnTo>
            </a:path>
          </a:pathLst>
        </a:custGeom>
        <a:noFill/>
        <a:ln w="1905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>
            <a:latin typeface="Garamond" pitchFamily="18" charset="0"/>
          </a:endParaRPr>
        </a:p>
      </dsp:txBody>
      <dsp:txXfrm rot="2142401">
        <a:off x="5345896" y="6150461"/>
        <a:ext cx="42723" cy="42723"/>
      </dsp:txXfrm>
    </dsp:sp>
    <dsp:sp modelId="{FE193A81-9EB0-4A48-8AF2-7924F49F10FE}">
      <dsp:nvSpPr>
        <dsp:cNvPr id="0" name=""/>
        <dsp:cNvSpPr/>
      </dsp:nvSpPr>
      <dsp:spPr>
        <a:xfrm>
          <a:off x="5714176" y="5987522"/>
          <a:ext cx="1734591" cy="867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8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tint val="8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tint val="8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1">
              <a:tint val="80000"/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Garamond" pitchFamily="18" charset="0"/>
            </a:rPr>
            <a:t>Proestrogens</a:t>
          </a:r>
          <a:r>
            <a:rPr lang="en-US" sz="1800" kern="1200" dirty="0" smtClean="0">
              <a:latin typeface="Garamond" pitchFamily="18" charset="0"/>
            </a:rPr>
            <a:t> (e.g. </a:t>
          </a:r>
          <a:r>
            <a:rPr lang="en-US" sz="1800" kern="1200" dirty="0" err="1" smtClean="0">
              <a:latin typeface="Garamond" pitchFamily="18" charset="0"/>
            </a:rPr>
            <a:t>chlorotrianisene</a:t>
          </a:r>
          <a:r>
            <a:rPr lang="en-US" sz="1800" kern="1200" dirty="0" smtClean="0">
              <a:latin typeface="Garamond" pitchFamily="18" charset="0"/>
            </a:rPr>
            <a:t>)</a:t>
          </a:r>
          <a:endParaRPr lang="ar-SA" sz="1800" kern="1200" dirty="0">
            <a:latin typeface="Garamond" pitchFamily="18" charset="0"/>
          </a:endParaRPr>
        </a:p>
      </dsp:txBody>
      <dsp:txXfrm>
        <a:off x="5714176" y="5987522"/>
        <a:ext cx="1734591" cy="86729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5E2E58-81B9-4113-ACDB-8FAC031A20E2}">
      <dsp:nvSpPr>
        <dsp:cNvPr id="0" name=""/>
        <dsp:cNvSpPr/>
      </dsp:nvSpPr>
      <dsp:spPr>
        <a:xfrm>
          <a:off x="4610497" y="2324495"/>
          <a:ext cx="3882507" cy="1316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0702"/>
              </a:lnTo>
              <a:lnTo>
                <a:pt x="3882507" y="1180702"/>
              </a:lnTo>
              <a:lnTo>
                <a:pt x="3882507" y="1316803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66170A-6A7B-4A18-88EA-8F2809B60154}">
      <dsp:nvSpPr>
        <dsp:cNvPr id="0" name=""/>
        <dsp:cNvSpPr/>
      </dsp:nvSpPr>
      <dsp:spPr>
        <a:xfrm>
          <a:off x="4610497" y="2324495"/>
          <a:ext cx="2314105" cy="1316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0702"/>
              </a:lnTo>
              <a:lnTo>
                <a:pt x="2314105" y="1180702"/>
              </a:lnTo>
              <a:lnTo>
                <a:pt x="2314105" y="1316803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A6547-3D2A-4BC8-8722-0D74F6CCB10C}">
      <dsp:nvSpPr>
        <dsp:cNvPr id="0" name=""/>
        <dsp:cNvSpPr/>
      </dsp:nvSpPr>
      <dsp:spPr>
        <a:xfrm>
          <a:off x="4610497" y="2324495"/>
          <a:ext cx="745703" cy="1316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0702"/>
              </a:lnTo>
              <a:lnTo>
                <a:pt x="745703" y="1180702"/>
              </a:lnTo>
              <a:lnTo>
                <a:pt x="745703" y="1316803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69A5ED-879A-4AEB-8BEC-27A01958FB2B}">
      <dsp:nvSpPr>
        <dsp:cNvPr id="0" name=""/>
        <dsp:cNvSpPr/>
      </dsp:nvSpPr>
      <dsp:spPr>
        <a:xfrm>
          <a:off x="3787799" y="2324495"/>
          <a:ext cx="822698" cy="1316803"/>
        </a:xfrm>
        <a:custGeom>
          <a:avLst/>
          <a:gdLst/>
          <a:ahLst/>
          <a:cxnLst/>
          <a:rect l="0" t="0" r="0" b="0"/>
          <a:pathLst>
            <a:path>
              <a:moveTo>
                <a:pt x="822698" y="0"/>
              </a:moveTo>
              <a:lnTo>
                <a:pt x="822698" y="1180702"/>
              </a:lnTo>
              <a:lnTo>
                <a:pt x="0" y="1180702"/>
              </a:lnTo>
              <a:lnTo>
                <a:pt x="0" y="1316803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B66844-DFA7-4B6C-9921-0D5459BC3B1A}">
      <dsp:nvSpPr>
        <dsp:cNvPr id="0" name=""/>
        <dsp:cNvSpPr/>
      </dsp:nvSpPr>
      <dsp:spPr>
        <a:xfrm>
          <a:off x="2219397" y="2324495"/>
          <a:ext cx="2391100" cy="1316803"/>
        </a:xfrm>
        <a:custGeom>
          <a:avLst/>
          <a:gdLst/>
          <a:ahLst/>
          <a:cxnLst/>
          <a:rect l="0" t="0" r="0" b="0"/>
          <a:pathLst>
            <a:path>
              <a:moveTo>
                <a:pt x="2391100" y="0"/>
              </a:moveTo>
              <a:lnTo>
                <a:pt x="2391100" y="1180702"/>
              </a:lnTo>
              <a:lnTo>
                <a:pt x="0" y="1180702"/>
              </a:lnTo>
              <a:lnTo>
                <a:pt x="0" y="1316803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FAEBB-5929-4071-BA70-5D82E56B6DB2}">
      <dsp:nvSpPr>
        <dsp:cNvPr id="0" name=""/>
        <dsp:cNvSpPr/>
      </dsp:nvSpPr>
      <dsp:spPr>
        <a:xfrm>
          <a:off x="650995" y="2324495"/>
          <a:ext cx="3959501" cy="1316803"/>
        </a:xfrm>
        <a:custGeom>
          <a:avLst/>
          <a:gdLst/>
          <a:ahLst/>
          <a:cxnLst/>
          <a:rect l="0" t="0" r="0" b="0"/>
          <a:pathLst>
            <a:path>
              <a:moveTo>
                <a:pt x="3959501" y="0"/>
              </a:moveTo>
              <a:lnTo>
                <a:pt x="3959501" y="1180702"/>
              </a:lnTo>
              <a:lnTo>
                <a:pt x="0" y="1180702"/>
              </a:lnTo>
              <a:lnTo>
                <a:pt x="0" y="1316803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A27B6A-B39C-4BC6-BC0B-B59D177BA00B}">
      <dsp:nvSpPr>
        <dsp:cNvPr id="0" name=""/>
        <dsp:cNvSpPr/>
      </dsp:nvSpPr>
      <dsp:spPr>
        <a:xfrm>
          <a:off x="3582195" y="1524000"/>
          <a:ext cx="2056602" cy="8004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Verdana" pitchFamily="34" charset="0"/>
            </a:rPr>
            <a:t>Uses of estrogen</a:t>
          </a:r>
          <a:endParaRPr lang="ar-SA" sz="1800" kern="1200" dirty="0">
            <a:latin typeface="Verdana" pitchFamily="34" charset="0"/>
          </a:endParaRPr>
        </a:p>
      </dsp:txBody>
      <dsp:txXfrm>
        <a:off x="3582195" y="1524000"/>
        <a:ext cx="2056602" cy="800494"/>
      </dsp:txXfrm>
    </dsp:sp>
    <dsp:sp modelId="{6CF987D5-072E-4072-8292-49D207F66C7C}">
      <dsp:nvSpPr>
        <dsp:cNvPr id="0" name=""/>
        <dsp:cNvSpPr/>
      </dsp:nvSpPr>
      <dsp:spPr>
        <a:xfrm>
          <a:off x="2895" y="3641298"/>
          <a:ext cx="1296199" cy="6480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Verdana" pitchFamily="34" charset="0"/>
            </a:rPr>
            <a:t>Contraception</a:t>
          </a:r>
        </a:p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Verdana" pitchFamily="34" charset="0"/>
            </a:rPr>
            <a:t>Along with </a:t>
          </a:r>
          <a:r>
            <a:rPr lang="en-US" sz="1100" kern="1200" dirty="0" err="1" smtClean="0">
              <a:latin typeface="Verdana" pitchFamily="34" charset="0"/>
            </a:rPr>
            <a:t>progestrone</a:t>
          </a:r>
          <a:endParaRPr lang="ar-SA" sz="1100" kern="1200" dirty="0">
            <a:latin typeface="Verdana" pitchFamily="34" charset="0"/>
          </a:endParaRPr>
        </a:p>
      </dsp:txBody>
      <dsp:txXfrm>
        <a:off x="2895" y="3641298"/>
        <a:ext cx="1296199" cy="648099"/>
      </dsp:txXfrm>
    </dsp:sp>
    <dsp:sp modelId="{F48A89B0-8156-4A18-8742-D936AE86F18F}">
      <dsp:nvSpPr>
        <dsp:cNvPr id="0" name=""/>
        <dsp:cNvSpPr/>
      </dsp:nvSpPr>
      <dsp:spPr>
        <a:xfrm>
          <a:off x="1571297" y="3641298"/>
          <a:ext cx="1296199" cy="6480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>
              <a:latin typeface="Verdana" pitchFamily="34" charset="0"/>
            </a:rPr>
            <a:t>dysmenorrhia</a:t>
          </a:r>
          <a:endParaRPr lang="ar-SA" sz="1100" kern="1200" dirty="0">
            <a:latin typeface="Verdana" pitchFamily="34" charset="0"/>
          </a:endParaRPr>
        </a:p>
      </dsp:txBody>
      <dsp:txXfrm>
        <a:off x="1571297" y="3641298"/>
        <a:ext cx="1296199" cy="648099"/>
      </dsp:txXfrm>
    </dsp:sp>
    <dsp:sp modelId="{9693A703-9510-48E6-B399-3F954E5EF95D}">
      <dsp:nvSpPr>
        <dsp:cNvPr id="0" name=""/>
        <dsp:cNvSpPr/>
      </dsp:nvSpPr>
      <dsp:spPr>
        <a:xfrm>
          <a:off x="3139699" y="3641298"/>
          <a:ext cx="1296199" cy="6480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>
              <a:latin typeface="Verdana" pitchFamily="34" charset="0"/>
            </a:rPr>
            <a:t>Hypogonadism</a:t>
          </a:r>
          <a:r>
            <a:rPr lang="en-US" sz="1100" kern="1200" dirty="0" smtClean="0">
              <a:latin typeface="Verdana" pitchFamily="34" charset="0"/>
            </a:rPr>
            <a:t> (estrogen-deficient patient)</a:t>
          </a:r>
          <a:endParaRPr lang="ar-SA" sz="1100" kern="1200" dirty="0">
            <a:latin typeface="Verdana" pitchFamily="34" charset="0"/>
          </a:endParaRPr>
        </a:p>
      </dsp:txBody>
      <dsp:txXfrm>
        <a:off x="3139699" y="3641298"/>
        <a:ext cx="1296199" cy="648099"/>
      </dsp:txXfrm>
    </dsp:sp>
    <dsp:sp modelId="{34BBEEE8-9F86-46A7-AEB5-104B215B53B2}">
      <dsp:nvSpPr>
        <dsp:cNvPr id="0" name=""/>
        <dsp:cNvSpPr/>
      </dsp:nvSpPr>
      <dsp:spPr>
        <a:xfrm>
          <a:off x="4708100" y="3641298"/>
          <a:ext cx="1296199" cy="6480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Verdana" pitchFamily="34" charset="0"/>
            </a:rPr>
            <a:t>menopause</a:t>
          </a:r>
          <a:endParaRPr lang="ar-SA" sz="1100" kern="1200" dirty="0">
            <a:latin typeface="Verdana" pitchFamily="34" charset="0"/>
          </a:endParaRPr>
        </a:p>
      </dsp:txBody>
      <dsp:txXfrm>
        <a:off x="4708100" y="3641298"/>
        <a:ext cx="1296199" cy="648099"/>
      </dsp:txXfrm>
    </dsp:sp>
    <dsp:sp modelId="{3573E0A3-EDCD-4EFA-9752-6E718202C8DA}">
      <dsp:nvSpPr>
        <dsp:cNvPr id="0" name=""/>
        <dsp:cNvSpPr/>
      </dsp:nvSpPr>
      <dsp:spPr>
        <a:xfrm>
          <a:off x="6276502" y="3641298"/>
          <a:ext cx="1296199" cy="6480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Verdana" pitchFamily="34" charset="0"/>
            </a:rPr>
            <a:t>osteoporosis</a:t>
          </a:r>
          <a:endParaRPr lang="ar-SA" sz="1100" kern="1200" dirty="0">
            <a:latin typeface="Verdana" pitchFamily="34" charset="0"/>
          </a:endParaRPr>
        </a:p>
      </dsp:txBody>
      <dsp:txXfrm>
        <a:off x="6276502" y="3641298"/>
        <a:ext cx="1296199" cy="648099"/>
      </dsp:txXfrm>
    </dsp:sp>
    <dsp:sp modelId="{8B9AE47C-7FBA-42A3-A1EC-9711D8E07A4E}">
      <dsp:nvSpPr>
        <dsp:cNvPr id="0" name=""/>
        <dsp:cNvSpPr/>
      </dsp:nvSpPr>
      <dsp:spPr>
        <a:xfrm>
          <a:off x="7844904" y="3641298"/>
          <a:ext cx="1296199" cy="6480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Verdana" pitchFamily="34" charset="0"/>
            </a:rPr>
            <a:t>Prostatic cancer</a:t>
          </a:r>
          <a:endParaRPr lang="ar-SA" sz="1100" kern="1200" dirty="0">
            <a:latin typeface="Verdana" pitchFamily="34" charset="0"/>
          </a:endParaRPr>
        </a:p>
      </dsp:txBody>
      <dsp:txXfrm>
        <a:off x="7844904" y="3641298"/>
        <a:ext cx="1296199" cy="64809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A1703E-679D-4E98-821B-5629DCF3D5AC}">
      <dsp:nvSpPr>
        <dsp:cNvPr id="0" name=""/>
        <dsp:cNvSpPr/>
      </dsp:nvSpPr>
      <dsp:spPr>
        <a:xfrm>
          <a:off x="4572000" y="3536705"/>
          <a:ext cx="3788475" cy="328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376"/>
              </a:lnTo>
              <a:lnTo>
                <a:pt x="3788475" y="164376"/>
              </a:lnTo>
              <a:lnTo>
                <a:pt x="3788475" y="32875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BF305E-AEB8-4EE6-99A3-A4C3B93C45D3}">
      <dsp:nvSpPr>
        <dsp:cNvPr id="0" name=""/>
        <dsp:cNvSpPr/>
      </dsp:nvSpPr>
      <dsp:spPr>
        <a:xfrm>
          <a:off x="4572000" y="3536705"/>
          <a:ext cx="1894237" cy="328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376"/>
              </a:lnTo>
              <a:lnTo>
                <a:pt x="1894237" y="164376"/>
              </a:lnTo>
              <a:lnTo>
                <a:pt x="1894237" y="32875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4CED5-140F-4B2F-8664-762A7FCF74DB}">
      <dsp:nvSpPr>
        <dsp:cNvPr id="0" name=""/>
        <dsp:cNvSpPr/>
      </dsp:nvSpPr>
      <dsp:spPr>
        <a:xfrm>
          <a:off x="4526280" y="3536705"/>
          <a:ext cx="91440" cy="3287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875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AFFDC-2BB8-476D-8ADA-D6ECBEF6F9E4}">
      <dsp:nvSpPr>
        <dsp:cNvPr id="0" name=""/>
        <dsp:cNvSpPr/>
      </dsp:nvSpPr>
      <dsp:spPr>
        <a:xfrm>
          <a:off x="2677762" y="3536705"/>
          <a:ext cx="1894237" cy="328752"/>
        </a:xfrm>
        <a:custGeom>
          <a:avLst/>
          <a:gdLst/>
          <a:ahLst/>
          <a:cxnLst/>
          <a:rect l="0" t="0" r="0" b="0"/>
          <a:pathLst>
            <a:path>
              <a:moveTo>
                <a:pt x="1894237" y="0"/>
              </a:moveTo>
              <a:lnTo>
                <a:pt x="1894237" y="164376"/>
              </a:lnTo>
              <a:lnTo>
                <a:pt x="0" y="164376"/>
              </a:lnTo>
              <a:lnTo>
                <a:pt x="0" y="32875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BA3687-BDAA-4B0C-BC9A-B1E47F801581}">
      <dsp:nvSpPr>
        <dsp:cNvPr id="0" name=""/>
        <dsp:cNvSpPr/>
      </dsp:nvSpPr>
      <dsp:spPr>
        <a:xfrm>
          <a:off x="783524" y="3536705"/>
          <a:ext cx="3788475" cy="328752"/>
        </a:xfrm>
        <a:custGeom>
          <a:avLst/>
          <a:gdLst/>
          <a:ahLst/>
          <a:cxnLst/>
          <a:rect l="0" t="0" r="0" b="0"/>
          <a:pathLst>
            <a:path>
              <a:moveTo>
                <a:pt x="3788475" y="0"/>
              </a:moveTo>
              <a:lnTo>
                <a:pt x="3788475" y="164376"/>
              </a:lnTo>
              <a:lnTo>
                <a:pt x="0" y="164376"/>
              </a:lnTo>
              <a:lnTo>
                <a:pt x="0" y="32875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714951-6F84-4EEF-97D3-F3EAC60BE244}">
      <dsp:nvSpPr>
        <dsp:cNvPr id="0" name=""/>
        <dsp:cNvSpPr/>
      </dsp:nvSpPr>
      <dsp:spPr>
        <a:xfrm>
          <a:off x="3789257" y="1600199"/>
          <a:ext cx="1565485" cy="1936505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Garamond" pitchFamily="18" charset="0"/>
            </a:rPr>
            <a:t>FERTILITY</a:t>
          </a:r>
          <a:r>
            <a:rPr lang="en-US" sz="2000" kern="1200" baseline="0" dirty="0" smtClean="0">
              <a:solidFill>
                <a:schemeClr val="tx1"/>
              </a:solidFill>
              <a:latin typeface="Garamond" pitchFamily="18" charset="0"/>
            </a:rPr>
            <a:t>  DRUGS</a:t>
          </a:r>
          <a:endParaRPr lang="en-US" sz="2000" kern="1200" dirty="0">
            <a:solidFill>
              <a:schemeClr val="tx1"/>
            </a:solidFill>
            <a:latin typeface="Garamond" pitchFamily="18" charset="0"/>
          </a:endParaRPr>
        </a:p>
      </dsp:txBody>
      <dsp:txXfrm>
        <a:off x="3789257" y="1600199"/>
        <a:ext cx="1565485" cy="1936505"/>
      </dsp:txXfrm>
    </dsp:sp>
    <dsp:sp modelId="{860292D2-4941-4259-B9FA-50BECCD0925D}">
      <dsp:nvSpPr>
        <dsp:cNvPr id="0" name=""/>
        <dsp:cNvSpPr/>
      </dsp:nvSpPr>
      <dsp:spPr>
        <a:xfrm>
          <a:off x="781" y="3865457"/>
          <a:ext cx="1565485" cy="13923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Garamond" pitchFamily="18" charset="0"/>
              <a:cs typeface="Times New Roman" pitchFamily="18" charset="0"/>
            </a:rPr>
            <a:t>Antiestrogens</a:t>
          </a:r>
          <a:r>
            <a:rPr lang="en-US" sz="2000" b="1" kern="1200" dirty="0" smtClean="0">
              <a:latin typeface="Garamond" pitchFamily="18" charset="0"/>
              <a:cs typeface="Times New Roman" pitchFamily="18" charset="0"/>
            </a:rPr>
            <a:t> </a:t>
          </a:r>
          <a:endParaRPr lang="en-US" sz="2000" kern="1200" dirty="0">
            <a:latin typeface="Garamond" pitchFamily="18" charset="0"/>
          </a:endParaRPr>
        </a:p>
      </dsp:txBody>
      <dsp:txXfrm>
        <a:off x="781" y="3865457"/>
        <a:ext cx="1565485" cy="1392343"/>
      </dsp:txXfrm>
    </dsp:sp>
    <dsp:sp modelId="{12D49935-F249-42F7-9A7C-B565D0F59481}">
      <dsp:nvSpPr>
        <dsp:cNvPr id="0" name=""/>
        <dsp:cNvSpPr/>
      </dsp:nvSpPr>
      <dsp:spPr>
        <a:xfrm>
          <a:off x="1895019" y="3865457"/>
          <a:ext cx="1565485" cy="13923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Garamond" pitchFamily="18" charset="0"/>
            </a:rPr>
            <a:t>Bromocriptine</a:t>
          </a:r>
          <a:endParaRPr lang="en-US" sz="2000" kern="1200" dirty="0">
            <a:latin typeface="Garamond" pitchFamily="18" charset="0"/>
          </a:endParaRPr>
        </a:p>
      </dsp:txBody>
      <dsp:txXfrm>
        <a:off x="1895019" y="3865457"/>
        <a:ext cx="1565485" cy="1392343"/>
      </dsp:txXfrm>
    </dsp:sp>
    <dsp:sp modelId="{A64953B3-9BA7-4B1A-B416-DE52121884EF}">
      <dsp:nvSpPr>
        <dsp:cNvPr id="0" name=""/>
        <dsp:cNvSpPr/>
      </dsp:nvSpPr>
      <dsp:spPr>
        <a:xfrm>
          <a:off x="3789257" y="3865457"/>
          <a:ext cx="1565485" cy="13923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Garamond" pitchFamily="18" charset="0"/>
              <a:cs typeface="Times New Roman" pitchFamily="18" charset="0"/>
            </a:rPr>
            <a:t>. Human Menopausal </a:t>
          </a:r>
          <a:r>
            <a:rPr lang="en-US" sz="2000" b="0" kern="1200" dirty="0" err="1" smtClean="0">
              <a:latin typeface="Garamond" pitchFamily="18" charset="0"/>
              <a:cs typeface="Times New Roman" pitchFamily="18" charset="0"/>
            </a:rPr>
            <a:t>Gonadotropin</a:t>
          </a:r>
          <a:r>
            <a:rPr lang="en-US" sz="2000" b="0" kern="1200" dirty="0" smtClean="0">
              <a:latin typeface="Garamond" pitchFamily="18" charset="0"/>
              <a:cs typeface="Times New Roman" pitchFamily="18" charset="0"/>
            </a:rPr>
            <a:t> (HMG) </a:t>
          </a:r>
          <a:endParaRPr lang="en-US" sz="2000" b="0" kern="1200" dirty="0">
            <a:latin typeface="Garamond" pitchFamily="18" charset="0"/>
          </a:endParaRPr>
        </a:p>
      </dsp:txBody>
      <dsp:txXfrm>
        <a:off x="3789257" y="3865457"/>
        <a:ext cx="1565485" cy="1392343"/>
      </dsp:txXfrm>
    </dsp:sp>
    <dsp:sp modelId="{EFE8B035-91BB-4B35-AE41-2B90DF8C5E6E}">
      <dsp:nvSpPr>
        <dsp:cNvPr id="0" name=""/>
        <dsp:cNvSpPr/>
      </dsp:nvSpPr>
      <dsp:spPr>
        <a:xfrm>
          <a:off x="5683494" y="3865457"/>
          <a:ext cx="1565485" cy="13923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Garamond" pitchFamily="18" charset="0"/>
              <a:cs typeface="Times New Roman" pitchFamily="18" charset="0"/>
            </a:rPr>
            <a:t>. </a:t>
          </a:r>
          <a:r>
            <a:rPr lang="en-US" sz="2000" b="1" kern="1200" dirty="0" err="1" smtClean="0">
              <a:latin typeface="Garamond" pitchFamily="18" charset="0"/>
              <a:cs typeface="Times New Roman" pitchFamily="18" charset="0"/>
            </a:rPr>
            <a:t>Gonadotropin</a:t>
          </a:r>
          <a:r>
            <a:rPr lang="en-US" sz="2000" b="1" kern="1200" dirty="0" smtClean="0">
              <a:latin typeface="Garamond" pitchFamily="18" charset="0"/>
              <a:cs typeface="Times New Roman" pitchFamily="18" charset="0"/>
            </a:rPr>
            <a:t> - Releasing Hormone (</a:t>
          </a:r>
          <a:r>
            <a:rPr lang="en-US" sz="2000" b="1" kern="1200" dirty="0" err="1" smtClean="0">
              <a:latin typeface="Garamond" pitchFamily="18" charset="0"/>
              <a:cs typeface="Times New Roman" pitchFamily="18" charset="0"/>
            </a:rPr>
            <a:t>GnRH</a:t>
          </a:r>
          <a:r>
            <a:rPr lang="en-US" sz="2000" b="1" kern="1200" dirty="0" smtClean="0">
              <a:latin typeface="Garamond" pitchFamily="18" charset="0"/>
              <a:cs typeface="Times New Roman" pitchFamily="18" charset="0"/>
            </a:rPr>
            <a:t>)</a:t>
          </a:r>
          <a:endParaRPr lang="en-US" sz="2000" kern="1200" dirty="0">
            <a:latin typeface="Garamond" pitchFamily="18" charset="0"/>
          </a:endParaRPr>
        </a:p>
      </dsp:txBody>
      <dsp:txXfrm>
        <a:off x="5683494" y="3865457"/>
        <a:ext cx="1565485" cy="1392343"/>
      </dsp:txXfrm>
    </dsp:sp>
    <dsp:sp modelId="{3AD4978E-9BB2-4A6B-920D-7B7F2F3C529E}">
      <dsp:nvSpPr>
        <dsp:cNvPr id="0" name=""/>
        <dsp:cNvSpPr/>
      </dsp:nvSpPr>
      <dsp:spPr>
        <a:xfrm>
          <a:off x="7577732" y="3865457"/>
          <a:ext cx="1565485" cy="13923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Garamond" pitchFamily="18" charset="0"/>
            </a:rPr>
            <a:t>hCG</a:t>
          </a:r>
          <a:endParaRPr lang="en-US" sz="2000" kern="1200" dirty="0">
            <a:latin typeface="Garamond" pitchFamily="18" charset="0"/>
          </a:endParaRPr>
        </a:p>
      </dsp:txBody>
      <dsp:txXfrm>
        <a:off x="7577732" y="3865457"/>
        <a:ext cx="1565485" cy="139234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F2F08F-843B-4F87-B3FE-4D08D947CD59}">
      <dsp:nvSpPr>
        <dsp:cNvPr id="0" name=""/>
        <dsp:cNvSpPr/>
      </dsp:nvSpPr>
      <dsp:spPr>
        <a:xfrm>
          <a:off x="0" y="0"/>
          <a:ext cx="5181600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Garamond" pitchFamily="18" charset="0"/>
              <a:cs typeface="Times New Roman" pitchFamily="18" charset="0"/>
            </a:rPr>
            <a:t>50 mg/d for 5 days from day 5th of the cycle to 10</a:t>
          </a:r>
          <a:r>
            <a:rPr lang="en-US" sz="2800" b="1" kern="1200" baseline="30000" dirty="0" smtClean="0">
              <a:latin typeface="Garamond" pitchFamily="18" charset="0"/>
              <a:cs typeface="Times New Roman" pitchFamily="18" charset="0"/>
            </a:rPr>
            <a:t>th</a:t>
          </a:r>
        </a:p>
      </dsp:txBody>
      <dsp:txXfrm>
        <a:off x="0" y="0"/>
        <a:ext cx="3937406" cy="1219200"/>
      </dsp:txXfrm>
    </dsp:sp>
    <dsp:sp modelId="{7104E722-839B-4312-912C-B526E2AD7BD7}">
      <dsp:nvSpPr>
        <dsp:cNvPr id="0" name=""/>
        <dsp:cNvSpPr/>
      </dsp:nvSpPr>
      <dsp:spPr>
        <a:xfrm>
          <a:off x="457199" y="1422399"/>
          <a:ext cx="5181600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Garamond" pitchFamily="18" charset="0"/>
            </a:rPr>
            <a:t>Do it for three consecutive month and if that doesn’t work </a:t>
          </a:r>
          <a:endParaRPr lang="en-US" sz="2800" kern="1200" dirty="0">
            <a:latin typeface="Garamond" pitchFamily="18" charset="0"/>
          </a:endParaRPr>
        </a:p>
      </dsp:txBody>
      <dsp:txXfrm>
        <a:off x="457199" y="1422399"/>
        <a:ext cx="3931920" cy="1219200"/>
      </dsp:txXfrm>
    </dsp:sp>
    <dsp:sp modelId="{95252C4A-D9DB-4E9F-A4C8-18539F0C5B1B}">
      <dsp:nvSpPr>
        <dsp:cNvPr id="0" name=""/>
        <dsp:cNvSpPr/>
      </dsp:nvSpPr>
      <dsp:spPr>
        <a:xfrm>
          <a:off x="914399" y="2844799"/>
          <a:ext cx="5181600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latin typeface="Garamond" pitchFamily="18" charset="0"/>
              <a:cs typeface="Times New Roman" pitchFamily="18" charset="0"/>
            </a:rPr>
            <a:t>100 mg/d for </a:t>
          </a:r>
          <a:r>
            <a:rPr lang="en-US" sz="2800" b="0" i="1" kern="1200" dirty="0" smtClean="0">
              <a:latin typeface="Garamond" pitchFamily="18" charset="0"/>
              <a:cs typeface="Times New Roman" pitchFamily="18" charset="0"/>
            </a:rPr>
            <a:t>5 </a:t>
          </a:r>
          <a:r>
            <a:rPr lang="en-US" sz="2800" b="0" kern="1200" dirty="0" smtClean="0">
              <a:latin typeface="Garamond" pitchFamily="18" charset="0"/>
              <a:cs typeface="Times New Roman" pitchFamily="18" charset="0"/>
            </a:rPr>
            <a:t>days from day 5th to 10</a:t>
          </a:r>
          <a:r>
            <a:rPr lang="en-US" sz="2800" b="0" kern="1200" baseline="30000" dirty="0" smtClean="0">
              <a:latin typeface="Garamond" pitchFamily="18" charset="0"/>
              <a:cs typeface="Times New Roman" pitchFamily="18" charset="0"/>
            </a:rPr>
            <a:t>th</a:t>
          </a:r>
          <a:endParaRPr lang="en-US" sz="2800" b="0" kern="1200" dirty="0">
            <a:latin typeface="Garamond" pitchFamily="18" charset="0"/>
          </a:endParaRPr>
        </a:p>
      </dsp:txBody>
      <dsp:txXfrm>
        <a:off x="914399" y="2844799"/>
        <a:ext cx="3931920" cy="1219200"/>
      </dsp:txXfrm>
    </dsp:sp>
    <dsp:sp modelId="{15E679FB-FC34-42DC-BCA9-F369AEFA9F0B}">
      <dsp:nvSpPr>
        <dsp:cNvPr id="0" name=""/>
        <dsp:cNvSpPr/>
      </dsp:nvSpPr>
      <dsp:spPr>
        <a:xfrm>
          <a:off x="4389120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4389120" y="924560"/>
        <a:ext cx="792480" cy="792480"/>
      </dsp:txXfrm>
    </dsp:sp>
    <dsp:sp modelId="{50BE8418-1241-42F7-BB23-2687CD06F515}">
      <dsp:nvSpPr>
        <dsp:cNvPr id="0" name=""/>
        <dsp:cNvSpPr/>
      </dsp:nvSpPr>
      <dsp:spPr>
        <a:xfrm>
          <a:off x="4846320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4846320" y="2338832"/>
        <a:ext cx="792480" cy="792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E99390-D13C-4E29-854F-9E51038A27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D34C15-91B5-46FC-9471-6C2C285F6CAA}" type="slidenum">
              <a:rPr lang="ar-SA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7B4410-28F0-4C12-9988-BEF4D64FFA40}" type="slidenum">
              <a:rPr lang="ar-SA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1515D-336D-41F0-B21E-8678548BE0C3}" type="slidenum">
              <a:rPr lang="ar-SA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294984-4BE3-4F5C-BAB2-50748C12BEA6}" type="slidenum">
              <a:rPr lang="ar-SA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57EA0-C675-4942-A589-C654B648E7A2}" type="slidenum">
              <a:rPr lang="ar-SA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40E3F5-85A6-4131-9CC2-9F4B1F9C5D42}" type="slidenum">
              <a:rPr lang="ar-SA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EF5D9C-93A1-4592-975C-CA7CF5EECFDA}" type="slidenum">
              <a:rPr lang="ar-SA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3E8E6-2D26-4A45-9A0A-CE8A571DAD7B}" type="slidenum">
              <a:rPr lang="ar-SA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2757E7-E1D5-4CF5-9C89-AF8E6580F656}" type="slidenum">
              <a:rPr lang="ar-SA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41E70B-A5FF-48ED-AFFE-F4526CCD17B9}" type="slidenum">
              <a:rPr lang="ar-SA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0483B1-2B68-408B-BA48-CDBBE38BD4D1}" type="slidenum">
              <a:rPr lang="ar-SA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ED6815-2E3E-4BB7-B69D-A61EF945FB8F}" type="slidenum">
              <a:rPr lang="ar-SA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20EF76-CA0E-4E62-AACA-BB957D47DB1F}" type="slidenum">
              <a:rPr lang="ar-SA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F1103D-A9D7-4B01-8987-5434E592E90F}" type="slidenum">
              <a:rPr lang="ar-SA"/>
              <a:pPr/>
              <a:t>23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DF5E40-1517-40C4-A45A-7CAAA02E2FD9}" type="slidenum">
              <a:rPr lang="ar-SA"/>
              <a:pPr/>
              <a:t>25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C948F9-C3BC-4D7A-BA97-3687A845912E}" type="slidenum">
              <a:rPr lang="ar-SA"/>
              <a:pPr/>
              <a:t>26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649EF-6787-456C-9C34-1E9D087856DD}" type="slidenum">
              <a:rPr lang="ar-SA"/>
              <a:pPr/>
              <a:t>27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8C3600-4AD4-4162-8CF0-C0788A2AD1D0}" type="slidenum">
              <a:rPr lang="ar-SA"/>
              <a:pPr/>
              <a:t>28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FB998C-8E61-44E9-B6F2-E0BBAD7FC780}" type="slidenum">
              <a:rPr lang="ar-SA"/>
              <a:pPr/>
              <a:t>29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A5A772-A887-4187-9D86-699C8A7D7690}" type="slidenum">
              <a:rPr lang="ar-SA"/>
              <a:pPr/>
              <a:t>30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70BDD1-1768-4E10-B204-735D382140A4}" type="slidenum">
              <a:rPr lang="ar-SA"/>
              <a:pPr/>
              <a:t>31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EF3988-E3CD-42BF-B1A5-F413CADEBE5B}" type="slidenum">
              <a:rPr lang="ar-SA"/>
              <a:pPr/>
              <a:t>32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485BEC-5B6C-40C9-9193-EA3B88682748}" type="slidenum">
              <a:rPr lang="ar-SA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5A428D-5B83-4019-972C-E5B3C196A184}" type="slidenum">
              <a:rPr lang="ar-SA"/>
              <a:pPr/>
              <a:t>33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043A28-6324-4005-8881-38BDE69C3650}" type="slidenum">
              <a:rPr lang="ar-SA"/>
              <a:pPr/>
              <a:t>34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55EC1-E4F5-4723-9800-86A10D2E3E8C}" type="slidenum">
              <a:rPr lang="ar-SA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9BF602-B522-47AF-A3AE-FE797C119F4A}" type="slidenum">
              <a:rPr lang="ar-SA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917076-82F7-4196-B604-2B5444D476CC}" type="slidenum">
              <a:rPr lang="ar-SA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55BF18-C5D9-4FE2-8D30-E21AD42DD3D6}" type="slidenum">
              <a:rPr lang="ar-SA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BFE893-DEEC-4AB0-BA3D-19C4888C69A0}" type="slidenum">
              <a:rPr lang="ar-SA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118A20-7E43-4A67-BE50-9D57E8941CA9}" type="slidenum">
              <a:rPr lang="ar-SA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6CC216-FC13-4B33-A6AC-9E7BA707DF53}" type="slidenum">
              <a:rPr lang="ar-SA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/>
            <a:endParaRPr lang="ar-SA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1A3FE5-0A9F-4068-90C9-C3571132F69B}" type="slidenum">
              <a:rPr lang="ar-SA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4D5C24-10C3-4309-99CD-E076BD3C337C}" type="slidenum">
              <a:rPr lang="ar-SA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عنوان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5" name="عنوان فرعي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1" name="عنصر نائب للتاريخ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عنصر نائب للتذييل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31C5642-2038-4E5F-B939-F9A1F6B62C3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31C5642-2038-4E5F-B939-F9A1F6B62C3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31C5642-2038-4E5F-B939-F9A1F6B62C3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83C36-FF12-41D9-B99B-B7DA40B4777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3CDED-3FCC-4831-B5E4-77B37A9B35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31C5642-2038-4E5F-B939-F9A1F6B62C3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C31C5642-2038-4E5F-B939-F9A1F6B62C3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31C5642-2038-4E5F-B939-F9A1F6B62C3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31C5642-2038-4E5F-B939-F9A1F6B62C3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31C5642-2038-4E5F-B939-F9A1F6B62C3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31C5642-2038-4E5F-B939-F9A1F6B62C3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31C5642-2038-4E5F-B939-F9A1F6B62C3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31C5642-2038-4E5F-B939-F9A1F6B62C3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عنصر نائب للصورة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5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عنوان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1" name="عنصر نائب للنص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7" name="عنصر نائب للتاريخ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31C5642-2038-4E5F-B939-F9A1F6B62C3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219200" y="0"/>
            <a:ext cx="61863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Anti-fertility drugs</a:t>
            </a:r>
            <a:endParaRPr lang="ar-S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971800" y="45720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OVARY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43000" y="5715000"/>
            <a:ext cx="464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ESTROGENS (</a:t>
            </a:r>
            <a:r>
              <a:rPr lang="el-GR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-ESTRADIOL)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PROGESTERONE</a:t>
            </a:r>
            <a:endParaRPr lang="el-GR" sz="24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581400" y="17526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 dirty="0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581400" y="4940300"/>
            <a:ext cx="0" cy="622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914400" y="38862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FSH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334000" y="388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LH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733800" y="20574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GnRH</a:t>
            </a:r>
            <a:endParaRPr lang="en-US" sz="24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rot="2700000" flipH="1">
            <a:off x="2075563" y="3057766"/>
            <a:ext cx="588207" cy="111488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rot="18300000">
            <a:off x="4591997" y="3065761"/>
            <a:ext cx="589536" cy="128594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rot="13500000" flipV="1">
            <a:off x="4625975" y="3906838"/>
            <a:ext cx="479425" cy="1093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rot="6600000" flipV="1">
            <a:off x="2428875" y="3862388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 rot="5400000" flipH="1">
            <a:off x="6400801" y="457200"/>
            <a:ext cx="76198" cy="22098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 rot="5400000">
            <a:off x="6437312" y="2020888"/>
            <a:ext cx="76202" cy="213042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7543800" y="1600200"/>
            <a:ext cx="0" cy="464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 flipH="1">
            <a:off x="6324600" y="624840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9" name="AutoShape 23"/>
          <p:cNvSpPr>
            <a:spLocks/>
          </p:cNvSpPr>
          <p:nvPr/>
        </p:nvSpPr>
        <p:spPr bwMode="auto">
          <a:xfrm>
            <a:off x="5791200" y="5715000"/>
            <a:ext cx="228600" cy="1143000"/>
          </a:xfrm>
          <a:prstGeom prst="rightBracket">
            <a:avLst>
              <a:gd name="adj" fmla="val 41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pic>
        <p:nvPicPr>
          <p:cNvPr id="20" name="صورة 19" descr="hypothalam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762001"/>
            <a:ext cx="1752600" cy="1251857"/>
          </a:xfrm>
          <a:prstGeom prst="rect">
            <a:avLst/>
          </a:prstGeom>
        </p:spPr>
      </p:pic>
      <p:pic>
        <p:nvPicPr>
          <p:cNvPr id="21" name="صورة 20" descr="pituitary-and-ts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2819400"/>
            <a:ext cx="1066800" cy="1621200"/>
          </a:xfrm>
          <a:prstGeom prst="rect">
            <a:avLst/>
          </a:prstGeom>
        </p:spPr>
      </p:pic>
      <p:sp>
        <p:nvSpPr>
          <p:cNvPr id="22" name="الرمز &quot;ممنوع&quot; 21"/>
          <p:cNvSpPr/>
          <p:nvPr/>
        </p:nvSpPr>
        <p:spPr>
          <a:xfrm>
            <a:off x="4495800" y="1219200"/>
            <a:ext cx="762000" cy="6096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3" name="الرمز &quot;ممنوع&quot; 22"/>
          <p:cNvSpPr/>
          <p:nvPr/>
        </p:nvSpPr>
        <p:spPr>
          <a:xfrm>
            <a:off x="4343400" y="2819400"/>
            <a:ext cx="762000" cy="6096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4" name="Group 2"/>
          <p:cNvGraphicFramePr>
            <a:graphicFrameLocks noGrp="1"/>
          </p:cNvGraphicFramePr>
          <p:nvPr>
            <p:ph/>
          </p:nvPr>
        </p:nvGraphicFramePr>
        <p:xfrm>
          <a:off x="0" y="274638"/>
          <a:ext cx="9144000" cy="6583369"/>
        </p:xfrm>
        <a:graphic>
          <a:graphicData uri="http://schemas.openxmlformats.org/drawingml/2006/table">
            <a:tbl>
              <a:tblPr/>
              <a:tblGrid>
                <a:gridCol w="4648200"/>
                <a:gridCol w="1524000"/>
                <a:gridCol w="609600"/>
                <a:gridCol w="1676400"/>
                <a:gridCol w="685800"/>
              </a:tblGrid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Estrogen  (mg)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Progestin   (mg)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Monophasic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combination tablets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Loestrin 21 1/20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0.02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Norethindrone acetate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Desogen, Apri, Ortho-Cept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Desogestrel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Brevicon, Modicon, Necon 0.5/35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Norethindrone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Demulen 1/35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Ethynodiol diacetate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Nelova 1/35 E, Ortho-Novum 1/35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Norethindrone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Ovcon 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Norethindrone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Demulen 1/50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estradlol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Ethynodiol dlacetate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Ovcon 50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estradlol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Norethindrone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Ovral-28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D,L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-Norgestrel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Norinyl 1/50, Ortho-Novum 1/50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Mestranol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Norethindrone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Biphasic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combination tablets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Jenest-28, Ortho-Novum 10/11,  Necon 10/11,  Nelova 10/11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Days 1—10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Norethindrone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Days 11—21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estradlol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Norethlndrone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176" name="Group 160"/>
          <p:cNvGraphicFramePr>
            <a:graphicFrameLocks noGrp="1"/>
          </p:cNvGraphicFramePr>
          <p:nvPr/>
        </p:nvGraphicFramePr>
        <p:xfrm>
          <a:off x="0" y="457200"/>
          <a:ext cx="9144000" cy="4894267"/>
        </p:xfrm>
        <a:graphic>
          <a:graphicData uri="http://schemas.openxmlformats.org/drawingml/2006/table">
            <a:tbl>
              <a:tblPr/>
              <a:tblGrid>
                <a:gridCol w="3886200"/>
                <a:gridCol w="2286000"/>
                <a:gridCol w="609600"/>
                <a:gridCol w="1447800"/>
                <a:gridCol w="914400"/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Triphaslc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combination tablets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Triphasil, Tri-Levlen, Trivora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Days 1—6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estradlol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-Norgestrel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Days 7—11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0.04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-Norgestrel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0.075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Days 12—21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-Norgestrel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0.125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Ortho-Novum 7/7/7,  Necon 7/7/7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Days 1—7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Ethiriyl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Norethindrone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Days 8—14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Norethindrone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Days 15—21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Norethindrone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Ortho-TrI-Cyclen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Days 1—7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Norgestimate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0.18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Days 8—14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Norgestlmate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0.215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Days 15—21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Norgestimate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6175" name="Group 159"/>
          <p:cNvGraphicFramePr>
            <a:graphicFrameLocks noGrp="1"/>
          </p:cNvGraphicFramePr>
          <p:nvPr/>
        </p:nvGraphicFramePr>
        <p:xfrm>
          <a:off x="0" y="152400"/>
          <a:ext cx="9144000" cy="274320"/>
        </p:xfrm>
        <a:graphic>
          <a:graphicData uri="http://schemas.openxmlformats.org/drawingml/2006/table">
            <a:tbl>
              <a:tblPr/>
              <a:tblGrid>
                <a:gridCol w="3886200"/>
                <a:gridCol w="2895600"/>
                <a:gridCol w="2362200"/>
              </a:tblGrid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Estrogen  (mg)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Progestin   (mg)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تمرير أفقي 3"/>
          <p:cNvSpPr/>
          <p:nvPr/>
        </p:nvSpPr>
        <p:spPr>
          <a:xfrm>
            <a:off x="1981200" y="5334000"/>
            <a:ext cx="5334000" cy="1524000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latin typeface="Perpetua" pitchFamily="18" charset="0"/>
              </a:rPr>
              <a:t>The butter of these tables: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err="1" smtClean="0">
                <a:latin typeface="Perpetua" pitchFamily="18" charset="0"/>
              </a:rPr>
              <a:t>Phasic</a:t>
            </a:r>
            <a:r>
              <a:rPr lang="en-US" sz="1400" b="1" dirty="0" smtClean="0">
                <a:latin typeface="Perpetua" pitchFamily="18" charset="0"/>
              </a:rPr>
              <a:t> formulations are 3 types (mono, bi, </a:t>
            </a:r>
            <a:r>
              <a:rPr lang="en-US" sz="1400" b="1" dirty="0" err="1" smtClean="0">
                <a:latin typeface="Perpetua" pitchFamily="18" charset="0"/>
              </a:rPr>
              <a:t>triphasic</a:t>
            </a:r>
            <a:r>
              <a:rPr lang="en-US" sz="1400" b="1" dirty="0" smtClean="0">
                <a:latin typeface="Perpetua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latin typeface="Perpetua" pitchFamily="18" charset="0"/>
              </a:rPr>
              <a:t>In all of them estrogen concentration is constant.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latin typeface="Perpetua" pitchFamily="18" charset="0"/>
              </a:rPr>
              <a:t>Progestin is constant in mono only.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latin typeface="Perpetua" pitchFamily="18" charset="0"/>
              </a:rPr>
              <a:t>Don’t memorize any of these drugs </a:t>
            </a:r>
            <a:endParaRPr lang="ar-SA" sz="1400" b="1" dirty="0">
              <a:latin typeface="Perpet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Contraceptives (Cont’d)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-76200" y="1905000"/>
            <a:ext cx="8077200" cy="4846320"/>
          </a:xfrm>
        </p:spPr>
        <p:txBody>
          <a:bodyPr/>
          <a:lstStyle/>
          <a:p>
            <a:pPr algn="ctr" rtl="0" eaLnBrk="1" hangingPunct="1">
              <a:buFontTx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Contraceptives containing only a progestin are also available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progesterogen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only pill or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minipill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” P.O.P).</a:t>
            </a:r>
          </a:p>
          <a:p>
            <a:pPr algn="ctr" rtl="0" eaLnBrk="1" hangingPunct="1">
              <a:buFontTx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Most effective 4-5 hrs of taking it.</a:t>
            </a:r>
          </a:p>
          <a:p>
            <a:pPr algn="ctr" rtl="0" eaLnBrk="1" hangingPunct="1">
              <a:buFontTx/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 eaLnBrk="1" hangingPunct="1">
              <a:buFontTx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8153400" cy="6858000"/>
          </a:xfrm>
        </p:spPr>
        <p:txBody>
          <a:bodyPr>
            <a:normAutofit fontScale="92500" lnSpcReduction="20000"/>
          </a:bodyPr>
          <a:lstStyle/>
          <a:p>
            <a:pPr marL="0" indent="0" algn="ctr" rtl="0" eaLnBrk="1" hangingPunct="1">
              <a:buFontTx/>
              <a:buNone/>
            </a:pPr>
            <a:r>
              <a:rPr lang="en-US" sz="40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Indications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l" rtl="0" eaLnBrk="1" hangingPunct="1">
              <a:buFontTx/>
              <a:buNone/>
            </a:pPr>
            <a:endParaRPr lang="en-US" sz="2800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lnSpc>
                <a:spcPct val="150000"/>
              </a:lnSpc>
              <a:buFontTx/>
              <a:buNone/>
            </a:pP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When it is desirable to eliminate estrogen: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During breast feeding (estrogen suppress postpartum lactation by competing with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prolactin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Contraindications to estrogen  (e.g. hypertension or breast cancer) 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 Older users &amp; smokers more than 35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years old 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Disadvantages of P.O.P </a:t>
            </a:r>
            <a:b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Slightly higher failure rate (efficacy 97%) 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Irregular bleeding </a:t>
            </a:r>
          </a:p>
          <a:p>
            <a:pPr marL="0" indent="0" algn="l" rtl="0" eaLnBrk="1" hangingPunct="1">
              <a:lnSpc>
                <a:spcPct val="150000"/>
              </a:lnSpc>
              <a:buFontTx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 Should be taken every day, 365 days of the year</a:t>
            </a:r>
          </a:p>
          <a:p>
            <a:pPr marL="0" indent="0" algn="l" rtl="0" eaLnBrk="1" hangingPunct="1">
              <a:lnSpc>
                <a:spcPct val="150000"/>
              </a:lnSpc>
              <a:buFontTx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4. Risk of ectopic pregnancy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8153400" cy="6858000"/>
          </a:xfrm>
        </p:spPr>
        <p:txBody>
          <a:bodyPr/>
          <a:lstStyle/>
          <a:p>
            <a:pPr marL="0" indent="0" algn="l" rtl="0" eaLnBrk="1" hangingPunct="1">
              <a:buFontTx/>
              <a:buNone/>
            </a:pP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Contraceptives containing only a progestin </a:t>
            </a:r>
          </a:p>
          <a:p>
            <a:pPr marL="0" indent="0" algn="l" rtl="0" eaLnBrk="1" hangingPunct="1">
              <a:buFontTx/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Oral tablets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Name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Progestin (mg)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Micronor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-----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Norethindrone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0.35 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NOR — QD  -----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Norethindrone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0.35 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Ovrette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-----  dl-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Norgestrel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0.075 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Intramuscular injection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e.g.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medroxyprogesterone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acetate 150 mg (large dose), IM every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3 months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(unknown long term safety also, pregnancy will take a long time)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Implantable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progestine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preparation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e.g. Norplant — L-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Norgestrel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(6 tubes of 36 mg each)    ( 5 years protection ). 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000">
            <a:off x="6619691" y="4963368"/>
            <a:ext cx="1495863" cy="1881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4" name="Rectangle 52"/>
          <p:cNvSpPr>
            <a:spLocks noChangeArrowheads="1"/>
          </p:cNvSpPr>
          <p:nvPr/>
        </p:nvSpPr>
        <p:spPr bwMode="auto">
          <a:xfrm>
            <a:off x="152400" y="5257800"/>
            <a:ext cx="8686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ar-SA" sz="28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0" y="457200"/>
            <a:ext cx="8229600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Indications:</a:t>
            </a:r>
            <a:r>
              <a:rPr lang="en-US" sz="2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When conception is undesirable e.g.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Rape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Unsuccessful withdrawal before ejaculation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Condom torn during intercourse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Exposure to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teratogen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e.g. live vaccine,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cytotoxic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drug</a:t>
            </a:r>
            <a:endParaRPr lang="ar-SA" sz="2000" dirty="0"/>
          </a:p>
        </p:txBody>
      </p:sp>
      <p:sp>
        <p:nvSpPr>
          <p:cNvPr id="10" name="مستطيل 9"/>
          <p:cNvSpPr/>
          <p:nvPr/>
        </p:nvSpPr>
        <p:spPr>
          <a:xfrm>
            <a:off x="0" y="0"/>
            <a:ext cx="870520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Emergency  </a:t>
            </a:r>
            <a:r>
              <a:rPr lang="en-US" sz="2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Postcoital</a:t>
            </a:r>
            <a:r>
              <a:rPr lang="en-US" sz="2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(after intercourse) Contraception  ( morning-after pill )</a:t>
            </a:r>
            <a:endParaRPr lang="ar-SA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graphicFrame>
        <p:nvGraphicFramePr>
          <p:cNvPr id="11" name="Group 96"/>
          <p:cNvGraphicFramePr>
            <a:graphicFrameLocks/>
          </p:cNvGraphicFramePr>
          <p:nvPr/>
        </p:nvGraphicFramePr>
        <p:xfrm>
          <a:off x="0" y="2209800"/>
          <a:ext cx="8915400" cy="366363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419600"/>
                <a:gridCol w="2819400"/>
                <a:gridCol w="1676400"/>
              </a:tblGrid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Regimen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Timing of 1st dose </a:t>
                      </a:r>
                      <a:b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after intercourse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Reported efficacy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 µg </a:t>
                      </a:r>
                      <a:r>
                        <a:rPr kumimoji="0" lang="en-US" sz="1800" u="sng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ethinyl</a:t>
                      </a:r>
                      <a:r>
                        <a:rPr kumimoji="0" lang="en-US" sz="18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sng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estadiol</a:t>
                      </a:r>
                      <a:r>
                        <a:rPr kumimoji="0" lang="en-US" sz="18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&amp; 0.5 mg </a:t>
                      </a:r>
                      <a:r>
                        <a:rPr kumimoji="0" lang="en-US" sz="1800" u="sng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levonorgestrel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Yuzpe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regimen) given twice, with 12hr between doses(total 4 tablets)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Within 72hrs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75%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High-dose of estrogen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/>
                      </a:r>
                      <a:b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(e.g., 50 µg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ethinylestradiol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b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daily for 5 days)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Within 72 hrs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75 - 85%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804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sng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Mifepristone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,needed 600 mg (200mg tabx3) ±</a:t>
                      </a:r>
                      <a:r>
                        <a:rPr kumimoji="0" lang="en-US" sz="1800" u="sng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Misoprostol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(400 µg)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Within l20 hrs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85 - 100%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2" name="تمرير أفقي 11"/>
          <p:cNvSpPr/>
          <p:nvPr/>
        </p:nvSpPr>
        <p:spPr>
          <a:xfrm>
            <a:off x="533400" y="6019800"/>
            <a:ext cx="7315200" cy="838200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dirty="0" err="1" smtClean="0">
                <a:latin typeface="Monotype Corsiva" pitchFamily="66" charset="0"/>
              </a:rPr>
              <a:t>Mifepristone</a:t>
            </a:r>
            <a:r>
              <a:rPr lang="en-US" sz="2400" dirty="0" smtClean="0">
                <a:latin typeface="Monotype Corsiva" pitchFamily="66" charset="0"/>
              </a:rPr>
              <a:t> causes abortion.</a:t>
            </a:r>
          </a:p>
          <a:p>
            <a:pPr algn="ctr"/>
            <a:r>
              <a:rPr lang="en-US" sz="2400" dirty="0" smtClean="0">
                <a:latin typeface="Monotype Corsiva" pitchFamily="66" charset="0"/>
              </a:rPr>
              <a:t>If </a:t>
            </a:r>
            <a:r>
              <a:rPr lang="en-US" sz="2400" dirty="0" err="1" smtClean="0">
                <a:latin typeface="Monotype Corsiva" pitchFamily="66" charset="0"/>
              </a:rPr>
              <a:t>mifepristone</a:t>
            </a:r>
            <a:r>
              <a:rPr lang="en-US" sz="2400" dirty="0" smtClean="0">
                <a:latin typeface="Monotype Corsiva" pitchFamily="66" charset="0"/>
              </a:rPr>
              <a:t> alone didn’t cause abortion use </a:t>
            </a:r>
            <a:r>
              <a:rPr lang="en-US" sz="2400" dirty="0" err="1" smtClean="0">
                <a:latin typeface="Monotype Corsiva" pitchFamily="66" charset="0"/>
              </a:rPr>
              <a:t>misoprostol</a:t>
            </a:r>
            <a:endParaRPr lang="ar-SA" sz="2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Mechanism of contraception</a:t>
            </a:r>
            <a:endParaRPr lang="ar-SA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325880"/>
            <a:ext cx="8001000" cy="484632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chemeClr val="tx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chemeClr val="tx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2800" b="1" dirty="0" smtClean="0">
              <a:solidFill>
                <a:schemeClr val="tx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chemeClr val="tx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1. Inhibition of ovulation </a:t>
            </a:r>
            <a:br>
              <a:rPr lang="en-US" sz="2800" b="1" dirty="0" smtClean="0">
                <a:solidFill>
                  <a:schemeClr val="tx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2800" b="1" dirty="0" smtClean="0">
              <a:solidFill>
                <a:schemeClr val="tx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chemeClr val="tx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2. Abnormal transport time through Fallopian tube </a:t>
            </a:r>
            <a:br>
              <a:rPr lang="en-US" sz="2800" b="1" dirty="0" smtClean="0">
                <a:solidFill>
                  <a:schemeClr val="tx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2800" b="1" dirty="0" smtClean="0">
              <a:solidFill>
                <a:schemeClr val="tx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chemeClr val="tx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3. Abnormal characteristics of cervical mucus </a:t>
            </a:r>
            <a:br>
              <a:rPr lang="en-US" sz="2800" b="1" dirty="0" smtClean="0">
                <a:solidFill>
                  <a:schemeClr val="tx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2800" b="1" dirty="0" smtClean="0">
              <a:solidFill>
                <a:schemeClr val="tx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chemeClr val="tx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4. Abnormal contraction of the Fallopian tubes and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chemeClr val="tx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uterine musculature. </a:t>
            </a:r>
          </a:p>
          <a:p>
            <a:pPr algn="l" rtl="0" eaLnBrk="1" hangingPunct="1">
              <a:lnSpc>
                <a:spcPct val="90000"/>
              </a:lnSpc>
            </a:pPr>
            <a:endParaRPr lang="en-US" sz="2800" dirty="0" smtClean="0">
              <a:solidFill>
                <a:schemeClr val="tx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Contraindication of oral contraceptives</a:t>
            </a:r>
            <a:endParaRPr lang="ar-SA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7239000" cy="4998720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pPr algn="ctr" eaLnBrk="1" hangingPunct="1">
              <a:buFontTx/>
              <a:buNone/>
            </a:pPr>
            <a:endParaRPr lang="en-US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Thromboembolic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disorders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 eaLnBrk="1" hangingPunct="1">
              <a:buFontTx/>
              <a:buNone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Markedly impaired hepatic function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 eaLnBrk="1" hangingPunct="1">
              <a:buFontTx/>
              <a:buNone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Suspected carcinoma of the breast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 eaLnBrk="1" hangingPunct="1">
              <a:buFontTx/>
              <a:buNone/>
            </a:pPr>
            <a:endParaRPr lang="en-US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Undiagnosed genital bleeding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7924800" cy="1676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Factors Limiting the Effectiveness of Oral Contraceptives</a:t>
            </a:r>
            <a:br>
              <a:rPr lang="en-US" b="1" dirty="0" smtClean="0"/>
            </a:br>
            <a:endParaRPr lang="en-US" b="1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981200"/>
            <a:ext cx="8229600" cy="2895600"/>
          </a:xfrm>
        </p:spPr>
        <p:txBody>
          <a:bodyPr>
            <a:normAutofit/>
          </a:bodyPr>
          <a:lstStyle/>
          <a:p>
            <a:pPr algn="ctr" rtl="0" eaLnBrk="1" hangingPunct="1">
              <a:buFontTx/>
              <a:buNone/>
            </a:pPr>
            <a:endParaRPr lang="en-US" sz="3600" b="1" dirty="0" smtClean="0">
              <a:latin typeface="Pristina" pitchFamily="66" charset="0"/>
            </a:endParaRPr>
          </a:p>
          <a:p>
            <a:pPr algn="ctr" rtl="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Pristina" pitchFamily="66" charset="0"/>
              </a:rPr>
              <a:t>Vomiting and diarrhea</a:t>
            </a:r>
          </a:p>
          <a:p>
            <a:pPr algn="ctr" rtl="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Pristina" pitchFamily="66" charset="0"/>
              </a:rPr>
              <a:t>Drugs interfere with absorption (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Pristina" pitchFamily="66" charset="0"/>
              </a:rPr>
              <a:t>eg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Pristina" pitchFamily="66" charset="0"/>
              </a:rPr>
              <a:t>.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Pristina" pitchFamily="66" charset="0"/>
              </a:rPr>
              <a:t>Ampicillin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Pristina" pitchFamily="66" charset="0"/>
              </a:rPr>
              <a:t> )</a:t>
            </a:r>
          </a:p>
          <a:p>
            <a:pPr algn="ctr" rtl="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Pristina" pitchFamily="66" charset="0"/>
              </a:rPr>
              <a:t>Inducers of hepatic enzymes(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Pristina" pitchFamily="66" charset="0"/>
              </a:rPr>
              <a:t>eg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Pristina" pitchFamily="66" charset="0"/>
              </a:rPr>
              <a:t>. Barbiturates,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Pristina" pitchFamily="66" charset="0"/>
              </a:rPr>
              <a:t>phenytoin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Pristina" pitchFamily="66" charset="0"/>
              </a:rPr>
              <a:t> )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Long-acting Hormonal Methods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algn="l" rtl="0" eaLnBrk="1" hangingPunct="1">
              <a:buFontTx/>
              <a:buAutoNum type="arabicPeriod"/>
            </a:pPr>
            <a:r>
              <a:rPr lang="en-US" dirty="0" smtClean="0"/>
              <a:t>Vaginal ring</a:t>
            </a:r>
          </a:p>
          <a:p>
            <a:pPr marL="609600" indent="-609600" algn="l" rtl="0" eaLnBrk="1" hangingPunct="1">
              <a:buFontTx/>
              <a:buAutoNum type="arabicPeriod"/>
            </a:pPr>
            <a:r>
              <a:rPr lang="en-US" dirty="0" smtClean="0"/>
              <a:t>The patch</a:t>
            </a:r>
          </a:p>
          <a:p>
            <a:pPr marL="609600" indent="-609600" algn="l" rtl="0" eaLnBrk="1" hangingPunct="1">
              <a:buFontTx/>
              <a:buAutoNum type="arabicPeriod"/>
            </a:pPr>
            <a:r>
              <a:rPr lang="en-US" dirty="0" err="1" smtClean="0"/>
              <a:t>Injectables</a:t>
            </a:r>
            <a:endParaRPr lang="en-US" dirty="0" smtClean="0"/>
          </a:p>
          <a:p>
            <a:pPr marL="609600" indent="-609600" algn="l" rtl="0" eaLnBrk="1" hangingPunct="1">
              <a:buFontTx/>
              <a:buAutoNum type="arabicPeriod"/>
            </a:pPr>
            <a:r>
              <a:rPr lang="en-US" dirty="0" smtClean="0"/>
              <a:t>Implants( Norplant)</a:t>
            </a:r>
          </a:p>
          <a:p>
            <a:pPr marL="609600" indent="-609600" algn="l" rtl="0" eaLnBrk="1" hangingPunct="1">
              <a:buFontTx/>
              <a:buAutoNum type="arabicPeriod"/>
            </a:pPr>
            <a:r>
              <a:rPr lang="en-US" dirty="0" smtClean="0"/>
              <a:t>Intrauterine device( IUD)</a:t>
            </a:r>
          </a:p>
        </p:txBody>
      </p:sp>
      <p:pic>
        <p:nvPicPr>
          <p:cNvPr id="4" name="Picture 4" descr="H;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295400"/>
            <a:ext cx="914400" cy="11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;s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447800"/>
            <a:ext cx="112955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0000">
            <a:off x="4968617" y="2755796"/>
            <a:ext cx="1459168" cy="180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en-US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Tx/>
              <a:buNone/>
            </a:pPr>
            <a:endParaRPr lang="en-US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Tx/>
              <a:buNone/>
            </a:pPr>
            <a:endParaRPr lang="en-US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Tx/>
              <a:buNone/>
            </a:pPr>
            <a:endParaRPr lang="en-US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Tx/>
              <a:buNone/>
            </a:pPr>
            <a:endParaRPr lang="en-US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21188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88598"/>
            <a:ext cx="6592066" cy="316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ربع نص 5"/>
          <p:cNvSpPr txBox="1"/>
          <p:nvPr/>
        </p:nvSpPr>
        <p:spPr>
          <a:xfrm>
            <a:off x="4572000" y="533400"/>
            <a:ext cx="358140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i="1" dirty="0" smtClean="0">
                <a:latin typeface="Eras Medium ITC" pitchFamily="34" charset="0"/>
              </a:rPr>
              <a:t>Notes: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latin typeface="Eras Medium ITC" pitchFamily="34" charset="0"/>
              </a:rPr>
              <a:t>FSH stimulates follicles inside the ovaries.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latin typeface="Eras Medium ITC" pitchFamily="34" charset="0"/>
              </a:rPr>
              <a:t>LH rises to induce the rupture of the follicle and ovulation.</a:t>
            </a:r>
          </a:p>
          <a:p>
            <a:pPr>
              <a:buFont typeface="Arial" pitchFamily="34" charset="0"/>
              <a:buChar char="•"/>
            </a:pPr>
            <a:r>
              <a:rPr lang="en-US" i="1" dirty="0" err="1" smtClean="0">
                <a:latin typeface="Eras Medium ITC" pitchFamily="34" charset="0"/>
              </a:rPr>
              <a:t>Granulosa</a:t>
            </a:r>
            <a:r>
              <a:rPr lang="en-US" i="1" dirty="0" smtClean="0">
                <a:latin typeface="Eras Medium ITC" pitchFamily="34" charset="0"/>
              </a:rPr>
              <a:t> cells secrete estrogen.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latin typeface="Eras Medium ITC" pitchFamily="34" charset="0"/>
              </a:rPr>
              <a:t>Corpus luteum secretes progesterone.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Natural Birth Control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990600" y="1524000"/>
            <a:ext cx="77724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400" b="1" dirty="0"/>
              <a:t>Fertility awareness</a:t>
            </a:r>
          </a:p>
          <a:p>
            <a:pPr marL="342900" indent="-342900">
              <a:buFontTx/>
              <a:buAutoNum type="arabicPeriod"/>
            </a:pPr>
            <a:endParaRPr lang="en-US" sz="2400" b="1" dirty="0"/>
          </a:p>
          <a:p>
            <a:pPr marL="342900" indent="-342900"/>
            <a:r>
              <a:rPr lang="en-US" sz="2400" b="1" dirty="0"/>
              <a:t>2. Withdrawal</a:t>
            </a:r>
          </a:p>
          <a:p>
            <a:pPr marL="342900" indent="-342900"/>
            <a:endParaRPr lang="en-US" sz="2400" b="1" dirty="0"/>
          </a:p>
          <a:p>
            <a:pPr marL="342900" indent="-342900"/>
            <a:r>
              <a:rPr lang="en-US" sz="2400" b="1" dirty="0"/>
              <a:t>3. </a:t>
            </a:r>
            <a:r>
              <a:rPr lang="en-US" sz="2400" b="1" dirty="0" err="1"/>
              <a:t>Lactational</a:t>
            </a:r>
            <a:r>
              <a:rPr lang="en-US" sz="2400" b="1" dirty="0"/>
              <a:t> amenorrhea method</a:t>
            </a:r>
          </a:p>
          <a:p>
            <a:pPr marL="342900" indent="-342900"/>
            <a:endParaRPr lang="en-US" sz="2400" b="1" dirty="0"/>
          </a:p>
          <a:p>
            <a:pPr marL="342900" indent="-342900"/>
            <a:r>
              <a:rPr lang="en-US" sz="2400" b="1" dirty="0"/>
              <a:t>4. </a:t>
            </a:r>
            <a:r>
              <a:rPr lang="en-US" sz="2400" b="1" dirty="0" err="1"/>
              <a:t>Sympto</a:t>
            </a:r>
            <a:r>
              <a:rPr lang="en-US" sz="2400" b="1" dirty="0"/>
              <a:t>-thermal method</a:t>
            </a:r>
          </a:p>
          <a:p>
            <a:pPr marL="342900" indent="-342900"/>
            <a:endParaRPr lang="en-US" sz="2400" b="1" dirty="0"/>
          </a:p>
          <a:p>
            <a:pPr marL="342900" indent="-342900"/>
            <a:r>
              <a:rPr lang="en-US" sz="2400" b="1" dirty="0"/>
              <a:t>5. Ovulation method </a:t>
            </a:r>
            <a:r>
              <a:rPr lang="en-US" sz="2400" b="1" dirty="0" smtClean="0"/>
              <a:t>(mucus </a:t>
            </a:r>
            <a:r>
              <a:rPr lang="en-US" sz="2400" b="1" dirty="0"/>
              <a:t>method )</a:t>
            </a:r>
          </a:p>
          <a:p>
            <a:pPr marL="342900" indent="-342900"/>
            <a:endParaRPr lang="en-US" sz="2400" b="1" dirty="0"/>
          </a:p>
          <a:p>
            <a:pPr marL="342900" indent="-342900"/>
            <a:r>
              <a:rPr lang="en-US" sz="2400" b="1" dirty="0"/>
              <a:t>6. Fertility computers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0000">
            <a:off x="1457325" y="0"/>
            <a:ext cx="5553075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8229600" cy="6858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800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OVULATION INDUCING AGENTS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Antiestrogens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Garamond" pitchFamily="18" charset="0"/>
                <a:cs typeface="Times New Roman" pitchFamily="18" charset="0"/>
              </a:rPr>
              <a:t>e.g.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latin typeface="Garamond" pitchFamily="18" charset="0"/>
                <a:cs typeface="Times New Roman" pitchFamily="18" charset="0"/>
              </a:rPr>
              <a:t>Clomiphene</a:t>
            </a:r>
            <a:r>
              <a:rPr lang="en-US" sz="2800" b="1" dirty="0" smtClean="0">
                <a:latin typeface="Garamond" pitchFamily="18" charset="0"/>
                <a:cs typeface="Times New Roman" pitchFamily="18" charset="0"/>
              </a:rPr>
              <a:t> &amp;</a:t>
            </a:r>
            <a:r>
              <a:rPr lang="en-US" sz="2800" b="1" dirty="0" err="1" smtClean="0">
                <a:latin typeface="Garamond" pitchFamily="18" charset="0"/>
                <a:cs typeface="Times New Roman" pitchFamily="18" charset="0"/>
              </a:rPr>
              <a:t>Tamoxifen</a:t>
            </a:r>
            <a:r>
              <a:rPr lang="en-US" sz="2800" b="1" dirty="0" smtClean="0">
                <a:latin typeface="Garamond" pitchFamily="18" charset="0"/>
                <a:cs typeface="Times New Roman" pitchFamily="18" charset="0"/>
              </a:rPr>
              <a:t>)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Mechanism of Action</a:t>
            </a:r>
            <a:r>
              <a:rPr lang="en-US" sz="2800" dirty="0" smtClean="0">
                <a:solidFill>
                  <a:srgbClr val="008000"/>
                </a:solidFill>
                <a:latin typeface="Garamond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</a:t>
            </a:r>
            <a:br>
              <a:rPr lang="en-US" sz="2800" dirty="0" smtClean="0">
                <a:latin typeface="Garamond" pitchFamily="18" charset="0"/>
                <a:cs typeface="Times New Roman" pitchFamily="18" charset="0"/>
              </a:rPr>
            </a:b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 a weak estrogen that act as competitive partial agonist  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inhibitor of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estradiol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at the estrogen receptor</a:t>
            </a:r>
          </a:p>
          <a:p>
            <a:pPr marL="0" indent="0" algn="l" rtl="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And prevent natural estrogen from binding 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increase 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FSH and LH          </a:t>
            </a:r>
          </a:p>
          <a:p>
            <a:pPr marL="0" indent="0" algn="l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Indications: </a:t>
            </a:r>
            <a:r>
              <a:rPr lang="en-US" sz="2800" b="1" dirty="0" smtClean="0">
                <a:solidFill>
                  <a:srgbClr val="008000"/>
                </a:solidFill>
                <a:latin typeface="Garamond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008000"/>
                </a:solidFill>
                <a:latin typeface="Garamond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008000"/>
                </a:solidFill>
                <a:latin typeface="Garamond" pitchFamily="18" charset="0"/>
                <a:cs typeface="Times New Roman" pitchFamily="18" charset="0"/>
              </a:rPr>
              <a:t>        </a:t>
            </a:r>
            <a:r>
              <a:rPr lang="en-US" sz="2800" b="1" dirty="0" smtClean="0">
                <a:latin typeface="Garamond" pitchFamily="18" charset="0"/>
                <a:cs typeface="Times New Roman" pitchFamily="18" charset="0"/>
              </a:rPr>
              <a:t>Women infertility not due to pituitary failure or  ovarian failure. </a:t>
            </a:r>
            <a:br>
              <a:rPr lang="en-US" sz="2800" b="1" dirty="0" smtClean="0">
                <a:latin typeface="Garamond" pitchFamily="18" charset="0"/>
                <a:cs typeface="Times New Roman" pitchFamily="18" charset="0"/>
              </a:rPr>
            </a:br>
            <a:endParaRPr lang="en-US" sz="2800" b="1" dirty="0" smtClean="0">
              <a:latin typeface="Garamond" pitchFamily="18" charset="0"/>
              <a:cs typeface="Times New Roman" pitchFamily="18" charset="0"/>
            </a:endParaRPr>
          </a:p>
          <a:p>
            <a:pPr marL="0" indent="0" algn="l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Success rate: </a:t>
            </a:r>
            <a:r>
              <a:rPr lang="en-US" sz="2800" b="1" dirty="0" smtClean="0">
                <a:solidFill>
                  <a:srgbClr val="008000"/>
                </a:solidFill>
                <a:latin typeface="Garamond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008000"/>
                </a:solidFill>
                <a:latin typeface="Garamond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008000"/>
                </a:solidFill>
                <a:latin typeface="Garamond" pitchFamily="18" charset="0"/>
                <a:cs typeface="Times New Roman" pitchFamily="18" charset="0"/>
              </a:rPr>
              <a:t>        </a:t>
            </a:r>
            <a:r>
              <a:rPr lang="en-US" sz="2800" b="1" dirty="0" smtClean="0">
                <a:latin typeface="Garamond" pitchFamily="18" charset="0"/>
                <a:cs typeface="Times New Roman" pitchFamily="18" charset="0"/>
              </a:rPr>
              <a:t>- ovulation 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Garamond" pitchFamily="18" charset="0"/>
                <a:cs typeface="Times New Roman" pitchFamily="18" charset="0"/>
              </a:rPr>
              <a:t> 80% </a:t>
            </a:r>
            <a:br>
              <a:rPr lang="en-US" sz="2800" b="1" dirty="0" smtClean="0">
                <a:latin typeface="Garamond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Garamond" pitchFamily="18" charset="0"/>
                <a:cs typeface="Times New Roman" pitchFamily="18" charset="0"/>
              </a:rPr>
              <a:t>        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latin typeface="Garamond" pitchFamily="18" charset="0"/>
                <a:cs typeface="Times New Roman" pitchFamily="18" charset="0"/>
              </a:rPr>
              <a:t>pregnancy 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latin typeface="Garamond" pitchFamily="18" charset="0"/>
                <a:cs typeface="Times New Roman" pitchFamily="18" charset="0"/>
              </a:rPr>
              <a:t>40% 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</a:t>
            </a:r>
            <a:br>
              <a:rPr lang="en-US" sz="2800" dirty="0" smtClean="0">
                <a:latin typeface="Garamond" pitchFamily="18" charset="0"/>
                <a:cs typeface="Times New Roman" pitchFamily="18" charset="0"/>
              </a:rPr>
            </a:br>
            <a:endParaRPr lang="en-US" sz="2800" b="1" dirty="0" smtClean="0">
              <a:latin typeface="Garamond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</a:rPr>
              <a:t>Dosage: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a typeface="+mj-ea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352800" y="8382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HYPOTHALAMUS 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971800" y="2362200"/>
            <a:ext cx="388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ANTERIOR PITUITARY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038600" y="40386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OVARY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209800" y="5181600"/>
            <a:ext cx="464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ESTROGENS (</a:t>
            </a:r>
            <a:r>
              <a:rPr lang="el-GR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-ESTRADIOL)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PROGESTERONE</a:t>
            </a:r>
            <a:endParaRPr lang="el-GR" sz="24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4648200" y="12192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4648200" y="4406900"/>
            <a:ext cx="0" cy="622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2286000" y="33528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FSH</a:t>
            </a: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6400800" y="33528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LH</a:t>
            </a: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4953000" y="15240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GnRH</a:t>
            </a: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 rot="2700000">
            <a:off x="3054350" y="2736850"/>
            <a:ext cx="0" cy="622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 rot="-3300000">
            <a:off x="6394450" y="2813050"/>
            <a:ext cx="0" cy="622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 rot="13500000" flipV="1">
            <a:off x="5692775" y="3373438"/>
            <a:ext cx="479425" cy="1093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 rot="6600000" flipV="1">
            <a:off x="3495675" y="3328988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7239000" y="838200"/>
            <a:ext cx="762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ar-SA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7467600" y="1066800"/>
            <a:ext cx="304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7239000" y="2286000"/>
            <a:ext cx="762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ar-SA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>
            <a:off x="7467600" y="2514600"/>
            <a:ext cx="304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 rot="5400000">
            <a:off x="8345488" y="801687"/>
            <a:ext cx="0" cy="530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 rot="5400000">
            <a:off x="8342313" y="2249487"/>
            <a:ext cx="0" cy="530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>
            <a:off x="8610600" y="1066800"/>
            <a:ext cx="0" cy="464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2550" name="Line 22"/>
          <p:cNvSpPr>
            <a:spLocks noChangeShapeType="1"/>
          </p:cNvSpPr>
          <p:nvPr/>
        </p:nvSpPr>
        <p:spPr bwMode="auto">
          <a:xfrm flipH="1">
            <a:off x="7391400" y="571500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2551" name="AutoShape 23"/>
          <p:cNvSpPr>
            <a:spLocks/>
          </p:cNvSpPr>
          <p:nvPr/>
        </p:nvSpPr>
        <p:spPr bwMode="auto">
          <a:xfrm>
            <a:off x="6858000" y="5181600"/>
            <a:ext cx="228600" cy="1143000"/>
          </a:xfrm>
          <a:prstGeom prst="rightBracket">
            <a:avLst>
              <a:gd name="adj" fmla="val 41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4" name="Vertical Scroll 23"/>
          <p:cNvSpPr/>
          <p:nvPr/>
        </p:nvSpPr>
        <p:spPr>
          <a:xfrm>
            <a:off x="152400" y="609600"/>
            <a:ext cx="2133600" cy="2667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Clomiphene</a:t>
            </a:r>
            <a:r>
              <a:rPr lang="en-US" dirty="0"/>
              <a:t> &amp;</a:t>
            </a:r>
          </a:p>
          <a:p>
            <a:pPr algn="ctr">
              <a:defRPr/>
            </a:pPr>
            <a:r>
              <a:rPr lang="en-US" dirty="0" err="1"/>
              <a:t>Tamoxifen</a:t>
            </a:r>
            <a:r>
              <a:rPr lang="en-US" dirty="0"/>
              <a:t> prevent the negative feedback mechanism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eaLnBrk="1" hangingPunct="1">
              <a:buFontTx/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ADVERSE EFFECTS OF CLOMIPHENE 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1. Hot flushes </a:t>
            </a:r>
            <a:br>
              <a:rPr lang="en-US" sz="2800" dirty="0" smtClean="0">
                <a:latin typeface="Garamond" pitchFamily="18" charset="0"/>
                <a:cs typeface="Times New Roman" pitchFamily="18" charset="0"/>
              </a:rPr>
            </a:b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  2. Gastric upset (nausea and vomiting) </a:t>
            </a:r>
            <a:br>
              <a:rPr lang="en-US" sz="2800" dirty="0" smtClean="0">
                <a:latin typeface="Garamond" pitchFamily="18" charset="0"/>
                <a:cs typeface="Times New Roman" pitchFamily="18" charset="0"/>
              </a:rPr>
            </a:b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  3. Visual disturbances (reversible) </a:t>
            </a:r>
            <a:br>
              <a:rPr lang="en-US" sz="2800" dirty="0" smtClean="0">
                <a:latin typeface="Garamond" pitchFamily="18" charset="0"/>
                <a:cs typeface="Times New Roman" pitchFamily="18" charset="0"/>
              </a:rPr>
            </a:b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  4. Skin rashes </a:t>
            </a:r>
            <a:br>
              <a:rPr lang="en-US" sz="2800" dirty="0" smtClean="0">
                <a:latin typeface="Garamond" pitchFamily="18" charset="0"/>
                <a:cs typeface="Times New Roman" pitchFamily="18" charset="0"/>
              </a:rPr>
            </a:b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  5. Increase nervous tension </a:t>
            </a:r>
            <a:br>
              <a:rPr lang="en-US" sz="2800" dirty="0" smtClean="0">
                <a:latin typeface="Garamond" pitchFamily="18" charset="0"/>
                <a:cs typeface="Times New Roman" pitchFamily="18" charset="0"/>
              </a:rPr>
            </a:b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  6. Depression </a:t>
            </a:r>
            <a:br>
              <a:rPr lang="en-US" sz="2800" dirty="0" smtClean="0">
                <a:latin typeface="Garamond" pitchFamily="18" charset="0"/>
                <a:cs typeface="Times New Roman" pitchFamily="18" charset="0"/>
              </a:rPr>
            </a:b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  7. Fatigue </a:t>
            </a:r>
            <a:br>
              <a:rPr lang="en-US" sz="2800" dirty="0" smtClean="0">
                <a:latin typeface="Garamond" pitchFamily="18" charset="0"/>
                <a:cs typeface="Times New Roman" pitchFamily="18" charset="0"/>
              </a:rPr>
            </a:b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  8. Weight gain </a:t>
            </a:r>
            <a:br>
              <a:rPr lang="en-US" sz="2800" dirty="0" smtClean="0">
                <a:latin typeface="Garamond" pitchFamily="18" charset="0"/>
                <a:cs typeface="Times New Roman" pitchFamily="18" charset="0"/>
              </a:rPr>
            </a:b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  9. Breast tenderness </a:t>
            </a:r>
            <a:br>
              <a:rPr lang="en-US" sz="2800" dirty="0" smtClean="0">
                <a:latin typeface="Garamond" pitchFamily="18" charset="0"/>
                <a:cs typeface="Times New Roman" pitchFamily="18" charset="0"/>
              </a:rPr>
            </a:b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10. Hair loss (reversible) - occasional </a:t>
            </a:r>
            <a:br>
              <a:rPr lang="en-US" sz="2800" dirty="0" smtClean="0">
                <a:latin typeface="Garamond" pitchFamily="18" charset="0"/>
                <a:cs typeface="Times New Roman" pitchFamily="18" charset="0"/>
              </a:rPr>
            </a:b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11. Hyper stimulation of the ovaries and high</a:t>
            </a:r>
          </a:p>
          <a:p>
            <a:pPr marL="0" indent="0" algn="l" eaLnBrk="1" hangingPunct="1">
              <a:buFontTx/>
              <a:buNone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      incidence of multiple birth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.(IMP) </a:t>
            </a:r>
            <a:endParaRPr lang="en-US" sz="2800" dirty="0" smtClean="0">
              <a:latin typeface="Garamond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endParaRPr lang="en-US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a typeface="+mj-ea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l" eaLnBrk="1" hangingPunct="1">
              <a:buFontTx/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Tamoxifen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l" eaLnBrk="1" hangingPunct="1">
              <a:buFontTx/>
              <a:buNone/>
            </a:pPr>
            <a:r>
              <a:rPr lang="en-US" sz="2800" dirty="0" smtClean="0">
                <a:latin typeface="Garamond" pitchFamily="18" charset="0"/>
              </a:rPr>
              <a:t>Similar &amp; alternative to </a:t>
            </a:r>
            <a:r>
              <a:rPr lang="en-US" sz="2800" dirty="0" err="1" smtClean="0">
                <a:latin typeface="Garamond" pitchFamily="18" charset="0"/>
              </a:rPr>
              <a:t>clomiphene</a:t>
            </a:r>
            <a:r>
              <a:rPr lang="en-US" sz="2800" dirty="0" smtClean="0">
                <a:latin typeface="Garamond" pitchFamily="18" charset="0"/>
              </a:rPr>
              <a:t>…</a:t>
            </a:r>
          </a:p>
          <a:p>
            <a:pPr algn="l" eaLnBrk="1" hangingPunct="1">
              <a:buFontTx/>
              <a:buNone/>
            </a:pPr>
            <a:r>
              <a:rPr lang="en-US" dirty="0" smtClean="0">
                <a:latin typeface="Garamond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Difference:</a:t>
            </a:r>
            <a:endParaRPr lang="en-US" sz="2800" b="1" dirty="0" smtClean="0">
              <a:solidFill>
                <a:srgbClr val="FF0000"/>
              </a:solidFill>
              <a:latin typeface="Garamond" pitchFamily="18" charset="0"/>
            </a:endParaRPr>
          </a:p>
          <a:p>
            <a:pPr algn="l" eaLnBrk="1" hangingPunct="1">
              <a:buFontTx/>
              <a:buNone/>
            </a:pPr>
            <a:r>
              <a:rPr lang="en-US" sz="2800" dirty="0" smtClean="0">
                <a:latin typeface="Garamond" pitchFamily="18" charset="0"/>
              </a:rPr>
              <a:t>Not a steroidal agent (not hormone).</a:t>
            </a:r>
          </a:p>
          <a:p>
            <a:pPr algn="l" eaLnBrk="1" hangingPunct="1">
              <a:buFontTx/>
              <a:buNone/>
            </a:pPr>
            <a:r>
              <a:rPr lang="en-US" sz="2800" dirty="0" smtClean="0">
                <a:latin typeface="Garamond" pitchFamily="18" charset="0"/>
              </a:rPr>
              <a:t>Used in palliative treatment of advanced breast cancer with estrogen receptor- positive tumor</a:t>
            </a:r>
          </a:p>
          <a:p>
            <a:pPr algn="l" eaLnBrk="1" hangingPunct="1">
              <a:buFontTx/>
              <a:buNone/>
            </a:pPr>
            <a:endParaRPr lang="en-US" sz="2800" b="1" dirty="0" smtClean="0">
              <a:latin typeface="Garamond" pitchFamily="18" charset="0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685800" y="4800600"/>
            <a:ext cx="7772400" cy="12192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latin typeface="Garamond" pitchFamily="18" charset="0"/>
              </a:rPr>
              <a:t>N.B.  In this case avoid using </a:t>
            </a:r>
            <a:r>
              <a:rPr lang="en-US" sz="2400" i="1" dirty="0" err="1">
                <a:latin typeface="Garamond" pitchFamily="18" charset="0"/>
              </a:rPr>
              <a:t>clomiphene</a:t>
            </a:r>
            <a:r>
              <a:rPr lang="en-US" dirty="0">
                <a:latin typeface="Garamond" pitchFamily="18" charset="0"/>
              </a:rPr>
              <a:t> . </a:t>
            </a:r>
            <a:r>
              <a:rPr lang="en-US" dirty="0" smtClean="0">
                <a:latin typeface="Garamond" pitchFamily="18" charset="0"/>
              </a:rPr>
              <a:t>Because </a:t>
            </a:r>
            <a:r>
              <a:rPr lang="en-US" dirty="0">
                <a:latin typeface="Garamond" pitchFamily="18" charset="0"/>
              </a:rPr>
              <a:t>it is a weak estrogen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GONADOTROPIN RELEASING HORMONE 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GnRH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Uses: </a:t>
            </a:r>
            <a:endParaRPr lang="en-US" sz="2800" dirty="0" smtClean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  <a:p>
            <a:pPr marL="0" indent="0" algn="l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              Induction of ovulation in patients with</a:t>
            </a:r>
          </a:p>
          <a:p>
            <a:pPr marL="0" indent="0" algn="l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             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hypothalmic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amenorrhea (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GnRH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deficient) </a:t>
            </a:r>
            <a:br>
              <a:rPr lang="en-US" sz="2800" dirty="0" smtClean="0">
                <a:latin typeface="Garamond" pitchFamily="18" charset="0"/>
                <a:cs typeface="Times New Roman" pitchFamily="18" charset="0"/>
              </a:rPr>
            </a:br>
            <a:endParaRPr lang="en-US" sz="2800" dirty="0" smtClean="0">
              <a:latin typeface="Garamond" pitchFamily="18" charset="0"/>
              <a:cs typeface="Times New Roman" pitchFamily="18" charset="0"/>
            </a:endParaRPr>
          </a:p>
          <a:p>
            <a:pPr marL="0" indent="0" algn="l" eaLnBrk="1" hangingPunct="1">
              <a:lnSpc>
                <a:spcPct val="90000"/>
              </a:lnSpc>
              <a:buFontTx/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Analgoues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with agonist activity: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Leuprolin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goserelin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</a:t>
            </a:r>
            <a:br>
              <a:rPr lang="en-US" sz="2800" dirty="0" smtClean="0">
                <a:latin typeface="Garamond" pitchFamily="18" charset="0"/>
                <a:cs typeface="Times New Roman" pitchFamily="18" charset="0"/>
              </a:rPr>
            </a:br>
            <a:endParaRPr lang="en-US" sz="2800" dirty="0" smtClean="0">
              <a:latin typeface="Garamond" pitchFamily="18" charset="0"/>
              <a:cs typeface="Times New Roman" pitchFamily="18" charset="0"/>
            </a:endParaRPr>
          </a:p>
          <a:p>
            <a:pPr marL="0" indent="0" algn="l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             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GnRH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and agonists, given S.C. in a </a:t>
            </a:r>
            <a:r>
              <a:rPr lang="en-US" sz="2800" dirty="0" err="1" smtClean="0">
                <a:solidFill>
                  <a:srgbClr val="FF3300"/>
                </a:solidFill>
                <a:latin typeface="Garamond" pitchFamily="18" charset="0"/>
                <a:cs typeface="Times New Roman" pitchFamily="18" charset="0"/>
              </a:rPr>
              <a:t>pulsatile</a:t>
            </a:r>
            <a:r>
              <a:rPr lang="en-US" sz="2800" dirty="0" smtClean="0">
                <a:solidFill>
                  <a:srgbClr val="FF3300"/>
                </a:solidFill>
                <a:latin typeface="Garamond" pitchFamily="18" charset="0"/>
                <a:cs typeface="Times New Roman" pitchFamily="18" charset="0"/>
              </a:rPr>
              <a:t> (drip)</a:t>
            </a:r>
          </a:p>
          <a:p>
            <a:pPr marL="0" indent="0" algn="l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              form to stimulate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gonadotropin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release</a:t>
            </a:r>
          </a:p>
          <a:p>
            <a:pPr marL="0" indent="0" algn="l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              (1 – 10 µg / 60 – 120 min)</a:t>
            </a:r>
            <a:br>
              <a:rPr lang="en-US" sz="2800" dirty="0" smtClean="0">
                <a:latin typeface="Garamond" pitchFamily="18" charset="0"/>
                <a:cs typeface="Times New Roman" pitchFamily="18" charset="0"/>
              </a:rPr>
            </a:br>
            <a:endParaRPr lang="en-US" sz="2800" dirty="0" smtClean="0">
              <a:latin typeface="Garamond" pitchFamily="18" charset="0"/>
              <a:cs typeface="Times New Roman" pitchFamily="18" charset="0"/>
            </a:endParaRPr>
          </a:p>
          <a:p>
            <a:pPr marL="0" indent="0" algn="l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             Given </a:t>
            </a:r>
            <a:r>
              <a:rPr lang="en-US" sz="2800" dirty="0" smtClean="0">
                <a:solidFill>
                  <a:srgbClr val="FF3300"/>
                </a:solidFill>
                <a:latin typeface="Garamond" pitchFamily="18" charset="0"/>
                <a:cs typeface="Times New Roman" pitchFamily="18" charset="0"/>
              </a:rPr>
              <a:t>continuously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, when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gonadal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suppression is </a:t>
            </a:r>
          </a:p>
          <a:p>
            <a:pPr marL="0" indent="0" algn="l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             desirable e.g. precocious puberty and </a:t>
            </a:r>
          </a:p>
          <a:p>
            <a:pPr marL="0" indent="0" algn="l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             advanced breast cancer in women and prostatic cancer</a:t>
            </a:r>
          </a:p>
          <a:p>
            <a:pPr marL="0" indent="0" algn="l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              in 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200400" y="609600"/>
            <a:ext cx="2895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HYPOTHALAMUS 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971800" y="4495800"/>
            <a:ext cx="38862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ANTERIOR PITUITARY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733800" y="63246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FSH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5410200" y="63246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LH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038600" y="21336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GnRH</a:t>
            </a:r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4419600" y="1066800"/>
            <a:ext cx="228600" cy="990600"/>
          </a:xfrm>
          <a:prstGeom prst="down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ar-SA"/>
          </a:p>
        </p:txBody>
      </p:sp>
      <p:sp>
        <p:nvSpPr>
          <p:cNvPr id="34824" name="AutoShape 8"/>
          <p:cNvSpPr>
            <a:spLocks noChangeArrowheads="1"/>
          </p:cNvSpPr>
          <p:nvPr/>
        </p:nvSpPr>
        <p:spPr bwMode="auto">
          <a:xfrm>
            <a:off x="4038600" y="5562600"/>
            <a:ext cx="228600" cy="76200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ar-SA"/>
          </a:p>
        </p:txBody>
      </p:sp>
      <p:sp>
        <p:nvSpPr>
          <p:cNvPr id="34825" name="AutoShape 9"/>
          <p:cNvSpPr>
            <a:spLocks noChangeArrowheads="1"/>
          </p:cNvSpPr>
          <p:nvPr/>
        </p:nvSpPr>
        <p:spPr bwMode="auto">
          <a:xfrm>
            <a:off x="5638800" y="5562600"/>
            <a:ext cx="228600" cy="76200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ar-SA"/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3048000" y="4267200"/>
            <a:ext cx="16764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GnRHR</a:t>
            </a:r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4495800" y="2514600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3124200" y="28194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Pulsatile</a:t>
            </a: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2743200" y="1219200"/>
            <a:ext cx="1447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GnRH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Agonists</a:t>
            </a:r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1828800" y="236220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Continuous</a:t>
            </a:r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>
            <a:off x="3810000" y="32004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 rot="-5400000">
            <a:off x="3009900" y="41529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>
            <a:off x="3810000" y="1951038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>
            <a:off x="2895600" y="1981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4835" name="Oval 19"/>
          <p:cNvSpPr>
            <a:spLocks noChangeArrowheads="1"/>
          </p:cNvSpPr>
          <p:nvPr/>
        </p:nvSpPr>
        <p:spPr bwMode="auto">
          <a:xfrm>
            <a:off x="3657600" y="3489325"/>
            <a:ext cx="393700" cy="320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34836" name="Oval 20"/>
          <p:cNvSpPr>
            <a:spLocks noChangeArrowheads="1"/>
          </p:cNvSpPr>
          <p:nvPr/>
        </p:nvSpPr>
        <p:spPr bwMode="auto">
          <a:xfrm>
            <a:off x="4330700" y="3489325"/>
            <a:ext cx="393700" cy="320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34837" name="Line 21"/>
          <p:cNvSpPr>
            <a:spLocks noChangeShapeType="1"/>
          </p:cNvSpPr>
          <p:nvPr/>
        </p:nvSpPr>
        <p:spPr bwMode="auto">
          <a:xfrm>
            <a:off x="2895600" y="2713038"/>
            <a:ext cx="0" cy="1554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4838" name="Oval 22"/>
          <p:cNvSpPr>
            <a:spLocks noChangeArrowheads="1"/>
          </p:cNvSpPr>
          <p:nvPr/>
        </p:nvSpPr>
        <p:spPr bwMode="auto">
          <a:xfrm>
            <a:off x="2667000" y="3505200"/>
            <a:ext cx="393700" cy="320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In the 26</a:t>
            </a:r>
            <a:r>
              <a:rPr lang="en-US" baseline="30000" dirty="0" smtClean="0"/>
              <a:t>th</a:t>
            </a:r>
            <a:r>
              <a:rPr lang="en-US" dirty="0" smtClean="0"/>
              <a:t> day of the menstrual cycle there is sudden vasoconstriction of the endometrial vessels and shedding of the </a:t>
            </a:r>
            <a:r>
              <a:rPr lang="en-US" dirty="0" err="1" smtClean="0"/>
              <a:t>endometrium</a:t>
            </a:r>
            <a:r>
              <a:rPr lang="en-US" dirty="0" smtClean="0"/>
              <a:t>, corpus </a:t>
            </a:r>
            <a:r>
              <a:rPr lang="en-US" dirty="0" err="1" smtClean="0"/>
              <a:t>luteum</a:t>
            </a:r>
            <a:r>
              <a:rPr lang="en-US" dirty="0" smtClean="0"/>
              <a:t> at this point is converted to corpus </a:t>
            </a:r>
            <a:r>
              <a:rPr lang="en-US" dirty="0" err="1" smtClean="0"/>
              <a:t>albicans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Side effects of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GnRH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agonists: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rgbClr val="008000"/>
                </a:solidFill>
                <a:latin typeface="Garamond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008000"/>
                </a:solidFill>
                <a:latin typeface="Garamond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008000"/>
                </a:solidFill>
                <a:latin typeface="Garamond" pitchFamily="18" charset="0"/>
                <a:cs typeface="Times New Roman" pitchFamily="18" charset="0"/>
              </a:rPr>
              <a:t>     </a:t>
            </a:r>
            <a:r>
              <a:rPr lang="en-US" sz="2800" dirty="0" smtClean="0">
                <a:solidFill>
                  <a:srgbClr val="008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8000"/>
                </a:solidFill>
                <a:latin typeface="Garamond" pitchFamily="18" charset="0"/>
                <a:cs typeface="Times New Roman" pitchFamily="18" charset="0"/>
              </a:rPr>
              <a:t>     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Hypo-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oestrogenism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(long term use) </a:t>
            </a:r>
            <a:br>
              <a:rPr lang="en-US" sz="2800" dirty="0" smtClean="0">
                <a:latin typeface="Garamond" pitchFamily="18" charset="0"/>
                <a:cs typeface="Times New Roman" pitchFamily="18" charset="0"/>
              </a:rPr>
            </a:b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          Hot flashes </a:t>
            </a:r>
            <a:br>
              <a:rPr lang="en-US" sz="2800" dirty="0" smtClean="0">
                <a:latin typeface="Garamond" pitchFamily="18" charset="0"/>
                <a:cs typeface="Times New Roman" pitchFamily="18" charset="0"/>
              </a:rPr>
            </a:b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          Decreased libido </a:t>
            </a:r>
            <a:br>
              <a:rPr lang="en-US" sz="2800" dirty="0" smtClean="0">
                <a:latin typeface="Garamond" pitchFamily="18" charset="0"/>
                <a:cs typeface="Times New Roman" pitchFamily="18" charset="0"/>
              </a:rPr>
            </a:b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          Osteoporosis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" name="Flowchart: Punched Tape 3"/>
          <p:cNvSpPr/>
          <p:nvPr/>
        </p:nvSpPr>
        <p:spPr>
          <a:xfrm>
            <a:off x="304800" y="4419600"/>
            <a:ext cx="7696200" cy="15240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Garamond" pitchFamily="18" charset="0"/>
              </a:rPr>
              <a:t>N.B. these side effects are more likely occurs if a drug given continuously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8153400" cy="6858000"/>
          </a:xfrm>
        </p:spPr>
        <p:txBody>
          <a:bodyPr>
            <a:normAutofit lnSpcReduction="10000"/>
          </a:bodyPr>
          <a:lstStyle/>
          <a:p>
            <a:pPr marL="0" indent="0" algn="l" rtl="0" eaLnBrk="1" hangingPunct="1">
              <a:lnSpc>
                <a:spcPct val="70000"/>
              </a:lnSpc>
              <a:buFontTx/>
              <a:buNone/>
            </a:pP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indent="0" algn="l" rtl="0" eaLnBrk="1" hangingPunct="1">
              <a:lnSpc>
                <a:spcPct val="70000"/>
              </a:lnSpc>
              <a:buFontTx/>
              <a:buNone/>
            </a:pP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3. Human menopausal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gonadotropin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(HMG) (or </a:t>
            </a:r>
            <a:r>
              <a:rPr lang="en-US" sz="2600" i="1" dirty="0" err="1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menotropins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l" rtl="0" eaLnBrk="1" hangingPunct="1">
              <a:lnSpc>
                <a:spcPct val="70000"/>
              </a:lnSpc>
              <a:buFontTx/>
              <a:buNone/>
            </a:pP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the first commercial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gonadotropin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product was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xtraced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from the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urin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of postmenopausal women, which contain substance with FSH-like &amp; LH-like</a:t>
            </a:r>
            <a:endParaRPr lang="en-US" sz="2600" dirty="0" smtClean="0">
              <a:latin typeface="Garamond" pitchFamily="18" charset="0"/>
              <a:cs typeface="Times New Roman" pitchFamily="18" charset="0"/>
            </a:endParaRPr>
          </a:p>
          <a:p>
            <a:pPr marL="0" indent="0" algn="l" rtl="0" eaLnBrk="1" hangingPunct="1">
              <a:lnSpc>
                <a:spcPct val="70000"/>
              </a:lnSpc>
              <a:buFontTx/>
              <a:buNone/>
            </a:pP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 algn="l" rtl="0" eaLnBrk="1" hangingPunct="1">
              <a:lnSpc>
                <a:spcPct val="70000"/>
              </a:lnSpc>
              <a:buFontTx/>
              <a:buNone/>
            </a:pP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Mechanism of Action</a:t>
            </a:r>
          </a:p>
          <a:p>
            <a:pPr marL="347663" lvl="1" indent="0" algn="l" rtl="0" eaLnBrk="1" hangingPunct="1">
              <a:lnSpc>
                <a:spcPct val="70000"/>
              </a:lnSpc>
              <a:buFontTx/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Garamond" pitchFamily="18" charset="0"/>
                <a:cs typeface="Times New Roman" pitchFamily="18" charset="0"/>
              </a:rPr>
              <a:t>FSH-like </a:t>
            </a:r>
            <a:r>
              <a:rPr lang="en-US" sz="2000" b="1" u="sng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  <a:cs typeface="Times New Roman" pitchFamily="18" charset="0"/>
              </a:rPr>
              <a:t>&amp;</a:t>
            </a:r>
            <a:r>
              <a:rPr lang="en-US" sz="2000" dirty="0" smtClean="0">
                <a:latin typeface="Garamond" pitchFamily="18" charset="0"/>
                <a:cs typeface="Times New Roman" pitchFamily="18" charset="0"/>
              </a:rPr>
              <a:t> LH-like (the 2 hormones collaborate to induce ovulation)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l" rtl="0" eaLnBrk="1" hangingPunct="1">
              <a:lnSpc>
                <a:spcPct val="70000"/>
              </a:lnSpc>
              <a:buFontTx/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Indications</a:t>
            </a:r>
            <a:r>
              <a:rPr lang="en-US" sz="2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Women infertility due to pituitary insufficiency</a:t>
            </a:r>
          </a:p>
          <a:p>
            <a:pPr marL="0" indent="0" algn="l" rtl="0" eaLnBrk="1" hangingPunct="1">
              <a:lnSpc>
                <a:spcPct val="70000"/>
              </a:lnSpc>
              <a:buFontTx/>
              <a:buNone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      for 10 days followed by human 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chorionic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gonadotropin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hCG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)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 algn="l" rtl="0" eaLnBrk="1" hangingPunct="1">
              <a:lnSpc>
                <a:spcPct val="70000"/>
              </a:lnSpc>
              <a:buFontTx/>
              <a:buNone/>
            </a:pPr>
            <a:r>
              <a:rPr lang="en-US" sz="2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Adverse effects of HMG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      Fever </a:t>
            </a:r>
            <a:br>
              <a:rPr lang="en-US" sz="2800" dirty="0" smtClean="0">
                <a:latin typeface="Garamond" pitchFamily="18" charset="0"/>
                <a:cs typeface="Times New Roman" pitchFamily="18" charset="0"/>
              </a:rPr>
            </a:b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      Ovarian enlargement (hyper stimulation) </a:t>
            </a:r>
            <a:br>
              <a:rPr lang="en-US" sz="2800" dirty="0" smtClean="0">
                <a:latin typeface="Garamond" pitchFamily="18" charset="0"/>
                <a:cs typeface="Times New Roman" pitchFamily="18" charset="0"/>
              </a:rPr>
            </a:b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      Multiple Pregnancy (approx. 20%) </a:t>
            </a:r>
            <a:br>
              <a:rPr lang="en-US" sz="2800" dirty="0" smtClean="0">
                <a:latin typeface="Garamond" pitchFamily="18" charset="0"/>
                <a:cs typeface="Times New Roman" pitchFamily="18" charset="0"/>
              </a:rPr>
            </a:b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      </a:t>
            </a:r>
            <a:endParaRPr lang="en-US" sz="2600" dirty="0" smtClean="0">
              <a:latin typeface="Garamond" pitchFamily="18" charset="0"/>
              <a:cs typeface="Times New Roman" pitchFamily="18" charset="0"/>
            </a:endParaRPr>
          </a:p>
          <a:p>
            <a:pPr marL="0" indent="0" algn="l" rtl="0" eaLnBrk="1" hangingPunct="1">
              <a:lnSpc>
                <a:spcPct val="70000"/>
              </a:lnSpc>
              <a:buFontTx/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 algn="l" rtl="0" eaLnBrk="1" hangingPunct="1">
              <a:lnSpc>
                <a:spcPct val="70000"/>
              </a:lnSpc>
              <a:buFontTx/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8153400" cy="68580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 algn="l" eaLnBrk="1" hangingPunct="1">
              <a:lnSpc>
                <a:spcPct val="80000"/>
              </a:lnSpc>
              <a:buFontTx/>
              <a:buNone/>
            </a:pP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4. Human Chorionic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Gonadotropin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hCG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l" eaLnBrk="1" hangingPunct="1">
              <a:lnSpc>
                <a:spcPct val="80000"/>
              </a:lnSpc>
              <a:buFontTx/>
              <a:buNone/>
            </a:pPr>
            <a:endParaRPr lang="en-US" sz="3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eaLnBrk="1" hangingPunct="1">
              <a:lnSpc>
                <a:spcPct val="80000"/>
              </a:lnSpc>
              <a:buFontTx/>
              <a:buNone/>
            </a:pP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hCG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is produced by human placenta and excreted into urine, whence it can be extracted &amp; purified </a:t>
            </a:r>
            <a:r>
              <a:rPr lang="en-US" sz="2800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0000FF"/>
                </a:solidFill>
                <a:latin typeface="Garamond" pitchFamily="18" charset="0"/>
                <a:cs typeface="Times New Roman" pitchFamily="18" charset="0"/>
              </a:rPr>
              <a:t>  </a:t>
            </a:r>
            <a:endParaRPr lang="en-US" sz="3000" dirty="0" smtClean="0">
              <a:solidFill>
                <a:srgbClr val="0000FF"/>
              </a:solidFill>
              <a:latin typeface="Garamond" pitchFamily="18" charset="0"/>
              <a:cs typeface="Times New Roman" pitchFamily="18" charset="0"/>
            </a:endParaRPr>
          </a:p>
          <a:p>
            <a:pPr marL="0" indent="0" algn="l" eaLnBrk="1" hangingPunct="1">
              <a:lnSpc>
                <a:spcPct val="80000"/>
              </a:lnSpc>
              <a:buFontTx/>
              <a:buNone/>
            </a:pP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Mechanism of action </a:t>
            </a:r>
            <a:r>
              <a:rPr lang="en-US" sz="3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008000"/>
                </a:solidFill>
                <a:latin typeface="Garamond" pitchFamily="18" charset="0"/>
                <a:cs typeface="Times New Roman" pitchFamily="18" charset="0"/>
              </a:rPr>
              <a:t>       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Similar to LH</a:t>
            </a:r>
          </a:p>
          <a:p>
            <a:pPr marL="712788" lvl="3" indent="0" algn="l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Garamond" pitchFamily="18" charset="0"/>
                <a:cs typeface="Times New Roman" pitchFamily="18" charset="0"/>
              </a:rPr>
              <a:t>(supports the corpus luteum during the early stages of pregnancy, by activating LH receptors)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 algn="l" eaLnBrk="1" hangingPunct="1">
              <a:lnSpc>
                <a:spcPct val="80000"/>
              </a:lnSpc>
              <a:buFontTx/>
              <a:buNone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Indications</a:t>
            </a:r>
            <a:r>
              <a:rPr lang="en-US" sz="3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Adjunct in treatment of infertility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eaLnBrk="1" hangingPunct="1">
              <a:lnSpc>
                <a:spcPct val="80000"/>
              </a:lnSpc>
              <a:buFontTx/>
              <a:buNone/>
            </a:pPr>
            <a:r>
              <a:rPr lang="en-US" sz="3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Adverse effects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Garamond" pitchFamily="18" charset="0"/>
                <a:cs typeface="Times New Roman" pitchFamily="18" charset="0"/>
              </a:rPr>
              <a:t>     1. Headache </a:t>
            </a:r>
            <a:br>
              <a:rPr lang="en-US" sz="2800" b="1" dirty="0" smtClean="0">
                <a:latin typeface="Garamond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Garamond" pitchFamily="18" charset="0"/>
                <a:cs typeface="Times New Roman" pitchFamily="18" charset="0"/>
              </a:rPr>
              <a:t>     2. </a:t>
            </a:r>
            <a:r>
              <a:rPr lang="en-US" sz="2800" b="1" dirty="0" err="1" smtClean="0">
                <a:latin typeface="Garamond" pitchFamily="18" charset="0"/>
                <a:cs typeface="Times New Roman" pitchFamily="18" charset="0"/>
              </a:rPr>
              <a:t>Oedema</a:t>
            </a:r>
            <a:r>
              <a:rPr lang="en-US" sz="2800" b="1" dirty="0" smtClean="0">
                <a:latin typeface="Garamond" pitchFamily="18" charset="0"/>
                <a:cs typeface="Times New Roman" pitchFamily="18" charset="0"/>
              </a:rPr>
              <a:t> </a:t>
            </a:r>
            <a:br>
              <a:rPr lang="en-US" sz="2800" b="1" dirty="0" smtClean="0">
                <a:latin typeface="Garamond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Garamond" pitchFamily="18" charset="0"/>
                <a:cs typeface="Times New Roman" pitchFamily="18" charset="0"/>
              </a:rPr>
              <a:t>    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0" indent="0" algn="l" eaLnBrk="1" hangingPunct="1">
              <a:lnSpc>
                <a:spcPct val="90000"/>
              </a:lnSpc>
              <a:buFontTx/>
              <a:buNone/>
            </a:pPr>
            <a:endParaRPr lang="en-US" sz="2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eaLnBrk="1" hangingPunct="1">
              <a:lnSpc>
                <a:spcPct val="90000"/>
              </a:lnSpc>
              <a:buFontTx/>
              <a:buNone/>
            </a:pP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5.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Bromocriptine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 algn="l" eaLnBrk="1" hangingPunct="1">
              <a:lnSpc>
                <a:spcPct val="90000"/>
              </a:lnSpc>
              <a:buFontTx/>
              <a:buNone/>
            </a:pP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Indication</a:t>
            </a:r>
            <a:r>
              <a:rPr lang="en-US" sz="2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600" b="1" dirty="0" smtClean="0">
                <a:latin typeface="Garamond" pitchFamily="18" charset="0"/>
                <a:cs typeface="Times New Roman" pitchFamily="18" charset="0"/>
              </a:rPr>
              <a:t>       Infertility in women with elevated level of </a:t>
            </a:r>
            <a:r>
              <a:rPr lang="en-US" sz="2600" b="1" dirty="0" err="1" smtClean="0">
                <a:latin typeface="Garamond" pitchFamily="18" charset="0"/>
                <a:cs typeface="Times New Roman" pitchFamily="18" charset="0"/>
              </a:rPr>
              <a:t>prolactin</a:t>
            </a:r>
            <a:r>
              <a:rPr lang="en-US" sz="2600" b="1" dirty="0" smtClean="0">
                <a:latin typeface="Garamond" pitchFamily="18" charset="0"/>
                <a:cs typeface="Times New Roman" pitchFamily="18" charset="0"/>
              </a:rPr>
              <a:t> </a:t>
            </a:r>
          </a:p>
          <a:p>
            <a:pPr marL="0" indent="0" algn="l"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FFC000"/>
                </a:solidFill>
                <a:latin typeface="Garamond" pitchFamily="18" charset="0"/>
                <a:cs typeface="Times New Roman" pitchFamily="18" charset="0"/>
              </a:rPr>
              <a:t>       </a:t>
            </a:r>
            <a:r>
              <a:rPr lang="en-US" sz="2600" b="1" dirty="0" smtClean="0">
                <a:solidFill>
                  <a:srgbClr val="FFC000"/>
                </a:solidFill>
                <a:latin typeface="Garamond" pitchFamily="18" charset="0"/>
                <a:cs typeface="Times New Roman" pitchFamily="18" charset="0"/>
              </a:rPr>
              <a:t>(during breast feeding)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Mechanism of action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600" b="1" dirty="0" smtClean="0">
                <a:latin typeface="Garamond" pitchFamily="18" charset="0"/>
                <a:cs typeface="Times New Roman" pitchFamily="18" charset="0"/>
              </a:rPr>
              <a:t>Inhibits </a:t>
            </a:r>
            <a:r>
              <a:rPr lang="en-US" sz="2600" b="1" dirty="0" err="1" smtClean="0">
                <a:latin typeface="Garamond" pitchFamily="18" charset="0"/>
                <a:cs typeface="Times New Roman" pitchFamily="18" charset="0"/>
              </a:rPr>
              <a:t>prolactin</a:t>
            </a:r>
            <a:r>
              <a:rPr lang="en-US" sz="2600" b="1" dirty="0" smtClean="0">
                <a:latin typeface="Garamond" pitchFamily="18" charset="0"/>
                <a:cs typeface="Times New Roman" pitchFamily="18" charset="0"/>
              </a:rPr>
              <a:t> secretion from anterior pituitary </a:t>
            </a:r>
          </a:p>
          <a:p>
            <a:pPr marL="0" indent="0" algn="l" eaLnBrk="1" hangingPunct="1">
              <a:lnSpc>
                <a:spcPct val="90000"/>
              </a:lnSpc>
              <a:buFontTx/>
              <a:buNone/>
            </a:pPr>
            <a:r>
              <a:rPr lang="en-US" sz="2600" b="1" dirty="0" smtClean="0">
                <a:latin typeface="Garamond" pitchFamily="18" charset="0"/>
                <a:cs typeface="Times New Roman" pitchFamily="18" charset="0"/>
              </a:rPr>
              <a:t>       gland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Adverse effects:</a:t>
            </a:r>
          </a:p>
          <a:p>
            <a:pPr marL="0" indent="0" algn="l" eaLnBrk="1" hangingPunct="1">
              <a:lnSpc>
                <a:spcPct val="90000"/>
              </a:lnSpc>
              <a:buFontTx/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smtClean="0">
                <a:latin typeface="Garamond" pitchFamily="18" charset="0"/>
                <a:cs typeface="Times New Roman" pitchFamily="18" charset="0"/>
              </a:rPr>
              <a:t>1. Nausea, vomiting and dizziness </a:t>
            </a:r>
            <a:br>
              <a:rPr lang="en-US" sz="2600" b="1" dirty="0" smtClean="0">
                <a:latin typeface="Garamond" pitchFamily="18" charset="0"/>
                <a:cs typeface="Times New Roman" pitchFamily="18" charset="0"/>
              </a:rPr>
            </a:br>
            <a:r>
              <a:rPr lang="en-US" sz="2600" b="1" dirty="0" smtClean="0">
                <a:latin typeface="Garamond" pitchFamily="18" charset="0"/>
                <a:cs typeface="Times New Roman" pitchFamily="18" charset="0"/>
              </a:rPr>
              <a:t>  2. Orthostatic hypotension </a:t>
            </a:r>
            <a:br>
              <a:rPr lang="en-US" sz="2600" b="1" dirty="0" smtClean="0">
                <a:latin typeface="Garamond" pitchFamily="18" charset="0"/>
                <a:cs typeface="Times New Roman" pitchFamily="18" charset="0"/>
              </a:rPr>
            </a:br>
            <a:r>
              <a:rPr lang="en-US" sz="2600" b="1" dirty="0" smtClean="0">
                <a:latin typeface="Garamond" pitchFamily="18" charset="0"/>
                <a:cs typeface="Times New Roman" pitchFamily="18" charset="0"/>
              </a:rPr>
              <a:t>  3. Constipation </a:t>
            </a:r>
            <a:br>
              <a:rPr lang="en-US" sz="2600" b="1" dirty="0" smtClean="0">
                <a:latin typeface="Garamond" pitchFamily="18" charset="0"/>
                <a:cs typeface="Times New Roman" pitchFamily="18" charset="0"/>
              </a:rPr>
            </a:br>
            <a:r>
              <a:rPr lang="en-US" sz="2600" b="1" dirty="0" smtClean="0">
                <a:latin typeface="Garamond" pitchFamily="18" charset="0"/>
                <a:cs typeface="Times New Roman" pitchFamily="18" charset="0"/>
              </a:rPr>
              <a:t>  4. Dry mouth </a:t>
            </a:r>
            <a:br>
              <a:rPr lang="en-US" sz="2600" b="1" dirty="0" smtClean="0">
                <a:latin typeface="Garamond" pitchFamily="18" charset="0"/>
                <a:cs typeface="Times New Roman" pitchFamily="18" charset="0"/>
              </a:rPr>
            </a:br>
            <a:r>
              <a:rPr lang="en-US" sz="2600" b="1" dirty="0" smtClean="0">
                <a:latin typeface="Garamond" pitchFamily="18" charset="0"/>
                <a:cs typeface="Times New Roman" pitchFamily="18" charset="0"/>
              </a:rPr>
              <a:t>  5. Leg cramp </a:t>
            </a:r>
            <a:br>
              <a:rPr lang="en-US" sz="2600" b="1" dirty="0" smtClean="0">
                <a:latin typeface="Garamond" pitchFamily="18" charset="0"/>
                <a:cs typeface="Times New Roman" pitchFamily="18" charset="0"/>
              </a:rPr>
            </a:br>
            <a:r>
              <a:rPr lang="en-US" sz="2600" b="1" dirty="0" smtClean="0">
                <a:latin typeface="Garamond" pitchFamily="18" charset="0"/>
                <a:cs typeface="Times New Roman" pitchFamily="18" charset="0"/>
              </a:rPr>
              <a:t>  6. Insomnia </a:t>
            </a:r>
            <a:br>
              <a:rPr lang="en-US" sz="2600" b="1" dirty="0" smtClean="0">
                <a:latin typeface="Garamond" pitchFamily="18" charset="0"/>
                <a:cs typeface="Times New Roman" pitchFamily="18" charset="0"/>
              </a:rPr>
            </a:br>
            <a:r>
              <a:rPr lang="en-US" sz="2600" b="1" dirty="0" smtClean="0">
                <a:latin typeface="Garamond" pitchFamily="18" charset="0"/>
                <a:cs typeface="Times New Roman" pitchFamily="18" charset="0"/>
              </a:rPr>
              <a:t>  7. Involuntary movement </a:t>
            </a:r>
            <a:br>
              <a:rPr lang="en-US" sz="2600" b="1" dirty="0" smtClean="0">
                <a:latin typeface="Garamond" pitchFamily="18" charset="0"/>
                <a:cs typeface="Times New Roman" pitchFamily="18" charset="0"/>
              </a:rPr>
            </a:br>
            <a:r>
              <a:rPr lang="en-US" sz="2600" b="1" dirty="0" smtClean="0">
                <a:latin typeface="Garamond" pitchFamily="18" charset="0"/>
                <a:cs typeface="Times New Roman" pitchFamily="18" charset="0"/>
              </a:rPr>
              <a:t>  8. Nasal congestion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447800" y="1143000"/>
            <a:ext cx="2209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latin typeface="Garamond" pitchFamily="18" charset="0"/>
              </a:rPr>
              <a:t>Prolactin</a:t>
            </a:r>
            <a:r>
              <a:rPr lang="en-US" dirty="0">
                <a:latin typeface="Garamond" pitchFamily="18" charset="0"/>
              </a:rPr>
              <a:t> releasing factor (PRF)</a:t>
            </a:r>
          </a:p>
        </p:txBody>
      </p:sp>
      <p:sp>
        <p:nvSpPr>
          <p:cNvPr id="4" name="Rectangle 3"/>
          <p:cNvSpPr/>
          <p:nvPr/>
        </p:nvSpPr>
        <p:spPr>
          <a:xfrm>
            <a:off x="5486400" y="1143000"/>
            <a:ext cx="2971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latin typeface="Garamond" pitchFamily="18" charset="0"/>
              </a:rPr>
              <a:t>Prolactin</a:t>
            </a:r>
            <a:r>
              <a:rPr lang="en-US" dirty="0">
                <a:latin typeface="Garamond" pitchFamily="18" charset="0"/>
              </a:rPr>
              <a:t> release inhibiting factor (PRIF)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questions</a:t>
            </a:r>
            <a:endParaRPr lang="en-US" dirty="0">
              <a:ea typeface="+mj-ea"/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The estrogen used in most combined contraceptives is:</a:t>
            </a:r>
          </a:p>
          <a:p>
            <a:pPr lvl="1" algn="l">
              <a:buNone/>
            </a:pPr>
            <a:r>
              <a:rPr lang="en-US" dirty="0" err="1" smtClean="0"/>
              <a:t>Clomiphene</a:t>
            </a:r>
            <a:endParaRPr lang="en-US" dirty="0" smtClean="0"/>
          </a:p>
          <a:p>
            <a:pPr lvl="1" algn="l">
              <a:buNone/>
            </a:pPr>
            <a:r>
              <a:rPr lang="en-US" u="sng" dirty="0" err="1" smtClean="0"/>
              <a:t>Ethinyl</a:t>
            </a:r>
            <a:r>
              <a:rPr lang="en-US" u="sng" dirty="0" smtClean="0"/>
              <a:t> </a:t>
            </a:r>
            <a:r>
              <a:rPr lang="en-US" u="sng" dirty="0" err="1" smtClean="0"/>
              <a:t>estradiol</a:t>
            </a:r>
            <a:endParaRPr lang="en-US" u="sng" dirty="0" smtClean="0"/>
          </a:p>
          <a:p>
            <a:pPr lvl="1" algn="l">
              <a:buNone/>
            </a:pPr>
            <a:r>
              <a:rPr lang="en-US" dirty="0" err="1" smtClean="0"/>
              <a:t>Estrone</a:t>
            </a:r>
            <a:endParaRPr lang="en-US" dirty="0" smtClean="0"/>
          </a:p>
          <a:p>
            <a:pPr lvl="1" algn="l">
              <a:buNone/>
            </a:pPr>
            <a:r>
              <a:rPr lang="en-US" dirty="0" smtClean="0"/>
              <a:t>DES</a:t>
            </a:r>
          </a:p>
          <a:p>
            <a:pPr lvl="1" algn="l">
              <a:buNone/>
            </a:pPr>
            <a:r>
              <a:rPr lang="en-US" dirty="0" err="1" smtClean="0"/>
              <a:t>Norgestrel</a:t>
            </a:r>
            <a:endParaRPr lang="en-US" dirty="0" smtClean="0"/>
          </a:p>
          <a:p>
            <a:pPr algn="l" eaLnBrk="1" hangingPunct="1"/>
            <a:endParaRPr lang="en-US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sz="2400" dirty="0" smtClean="0"/>
              <a:t>A 50-year-old woman undergoes a lumpectomy and a small carcinoma is removed, biochemical analysis of the cancer reveals the presence of estrogen and </a:t>
            </a:r>
            <a:r>
              <a:rPr lang="en-US" sz="2400" dirty="0" err="1" smtClean="0"/>
              <a:t>progestrone</a:t>
            </a:r>
            <a:r>
              <a:rPr lang="en-US" sz="2400" dirty="0" smtClean="0"/>
              <a:t> receptor. After the procedure, she will probably receive:</a:t>
            </a:r>
          </a:p>
          <a:p>
            <a:pPr lvl="1" algn="l" rtl="0" eaLnBrk="1" hangingPunct="1"/>
            <a:r>
              <a:rPr lang="en-US" sz="1900" dirty="0" err="1" smtClean="0"/>
              <a:t>Danazol</a:t>
            </a:r>
            <a:endParaRPr lang="en-US" sz="1900" dirty="0" smtClean="0"/>
          </a:p>
          <a:p>
            <a:pPr lvl="1" algn="l" rtl="0" eaLnBrk="1" hangingPunct="1"/>
            <a:r>
              <a:rPr lang="en-US" sz="1900" dirty="0" err="1" smtClean="0"/>
              <a:t>Flutamide</a:t>
            </a:r>
            <a:endParaRPr lang="en-US" sz="1900" dirty="0" smtClean="0"/>
          </a:p>
          <a:p>
            <a:pPr lvl="1" algn="l" rtl="0" eaLnBrk="1" hangingPunct="1"/>
            <a:r>
              <a:rPr lang="en-US" sz="1900" dirty="0" err="1" smtClean="0"/>
              <a:t>Leuprolide</a:t>
            </a:r>
            <a:endParaRPr lang="en-US" sz="1900" dirty="0" smtClean="0"/>
          </a:p>
          <a:p>
            <a:pPr lvl="1" algn="l" rtl="0" eaLnBrk="1" hangingPunct="1"/>
            <a:r>
              <a:rPr lang="en-US" sz="1900" dirty="0" err="1" smtClean="0"/>
              <a:t>Mifepristone</a:t>
            </a:r>
            <a:endParaRPr lang="en-US" sz="1900" dirty="0" smtClean="0"/>
          </a:p>
          <a:p>
            <a:pPr lvl="1" algn="l" rtl="0" eaLnBrk="1" hangingPunct="1"/>
            <a:r>
              <a:rPr lang="en-US" sz="1900" u="sng" dirty="0" err="1" smtClean="0"/>
              <a:t>Tamoxifen</a:t>
            </a:r>
            <a:endParaRPr lang="en-US" sz="1900" u="sng" dirty="0" smtClean="0"/>
          </a:p>
          <a:p>
            <a:pPr lvl="1" algn="l" rtl="0" eaLnBrk="1" hangingPunct="1"/>
            <a:endParaRPr lang="en-US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sz="2000" dirty="0" smtClean="0"/>
              <a:t>A young woman complains of abdominal pain at the time of menstruation. Careful evaluation indicates the presence of significant endometrial deposits on the pelvic </a:t>
            </a:r>
            <a:r>
              <a:rPr lang="en-US" sz="2000" dirty="0" err="1" smtClean="0"/>
              <a:t>peritonium</a:t>
            </a:r>
            <a:r>
              <a:rPr lang="en-US" sz="2000" dirty="0" smtClean="0"/>
              <a:t>. The most appropriate therapy is:</a:t>
            </a:r>
          </a:p>
          <a:p>
            <a:pPr lvl="1" algn="l" rtl="0" eaLnBrk="1" hangingPunct="1"/>
            <a:r>
              <a:rPr lang="en-US" sz="1900" dirty="0" err="1" smtClean="0"/>
              <a:t>Flutamide</a:t>
            </a:r>
            <a:r>
              <a:rPr lang="en-US" sz="1900" dirty="0" smtClean="0"/>
              <a:t>, orally</a:t>
            </a:r>
          </a:p>
          <a:p>
            <a:pPr lvl="1" algn="l" rtl="0" eaLnBrk="1" hangingPunct="1"/>
            <a:r>
              <a:rPr lang="en-US" sz="1900" u="sng" dirty="0" err="1" smtClean="0"/>
              <a:t>Medroxyprogestrone</a:t>
            </a:r>
            <a:r>
              <a:rPr lang="en-US" sz="1900" u="sng" dirty="0" smtClean="0"/>
              <a:t> acetate by I.M injection</a:t>
            </a:r>
          </a:p>
          <a:p>
            <a:pPr lvl="1" algn="l" rtl="0" eaLnBrk="1" hangingPunct="1"/>
            <a:r>
              <a:rPr lang="en-US" sz="1900" dirty="0" err="1" smtClean="0"/>
              <a:t>Norgestrel</a:t>
            </a:r>
            <a:r>
              <a:rPr lang="en-US" sz="1900" dirty="0" smtClean="0"/>
              <a:t> as an IUD</a:t>
            </a:r>
          </a:p>
          <a:p>
            <a:pPr lvl="1" algn="l" rtl="0" eaLnBrk="1" hangingPunct="1"/>
            <a:r>
              <a:rPr lang="en-US" sz="1900" dirty="0" err="1" smtClean="0"/>
              <a:t>Oxandrolone</a:t>
            </a:r>
            <a:r>
              <a:rPr lang="en-US" sz="1900" dirty="0" smtClean="0"/>
              <a:t> by I.M injection</a:t>
            </a:r>
          </a:p>
          <a:p>
            <a:pPr lvl="1" algn="l" rtl="0" eaLnBrk="1" hangingPunct="1"/>
            <a:r>
              <a:rPr lang="en-US" sz="1900" dirty="0" err="1" smtClean="0"/>
              <a:t>Raloxifene</a:t>
            </a:r>
            <a:r>
              <a:rPr lang="en-US" sz="1900" dirty="0" smtClean="0"/>
              <a:t>, orally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رسم تخطيطي 5"/>
          <p:cNvGraphicFramePr/>
          <p:nvPr/>
        </p:nvGraphicFramePr>
        <p:xfrm>
          <a:off x="0" y="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رسم تخطيطي 6"/>
          <p:cNvGraphicFramePr/>
          <p:nvPr/>
        </p:nvGraphicFramePr>
        <p:xfrm>
          <a:off x="1143000" y="3429000"/>
          <a:ext cx="69342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2133600" y="0"/>
            <a:ext cx="4038600" cy="612648"/>
          </a:xfrm>
          <a:prstGeom prst="wedgeRoundRectCallout">
            <a:avLst>
              <a:gd name="adj1" fmla="val -17170"/>
              <a:gd name="adj2" fmla="val 1612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شباب يقول الدكتور لا تحفظونها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وسيلة شرح مستطيلة 4"/>
          <p:cNvSpPr/>
          <p:nvPr/>
        </p:nvSpPr>
        <p:spPr>
          <a:xfrm>
            <a:off x="762000" y="457200"/>
            <a:ext cx="2514600" cy="914400"/>
          </a:xfrm>
          <a:prstGeom prst="wedgeRectCallout">
            <a:avLst>
              <a:gd name="adj1" fmla="val 85871"/>
              <a:gd name="adj2" fmla="val 1271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We don’t use them for treatment because of their </a:t>
            </a:r>
            <a:r>
              <a:rPr lang="en-US" dirty="0" smtClean="0">
                <a:latin typeface="Arial"/>
                <a:cs typeface="Arial"/>
              </a:rPr>
              <a:t>↓ t</a:t>
            </a:r>
            <a:r>
              <a:rPr lang="en-US" baseline="-25000" dirty="0" smtClean="0">
                <a:latin typeface="Arial"/>
                <a:cs typeface="Arial"/>
              </a:rPr>
              <a:t>1/2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وسيلة شرح مستطيلة 4"/>
          <p:cNvSpPr/>
          <p:nvPr/>
        </p:nvSpPr>
        <p:spPr>
          <a:xfrm>
            <a:off x="1905000" y="4876800"/>
            <a:ext cx="3124200" cy="609600"/>
          </a:xfrm>
          <a:prstGeom prst="wedgeRectCallout">
            <a:avLst>
              <a:gd name="adj1" fmla="val 54949"/>
              <a:gd name="adj2" fmla="val -1502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 smtClean="0"/>
              <a:t>Hot flushes, muscle cramps, anxiety, over breathing</a:t>
            </a:r>
            <a:endParaRPr lang="ar-SA" sz="1400" b="1" dirty="0"/>
          </a:p>
        </p:txBody>
      </p:sp>
      <p:sp>
        <p:nvSpPr>
          <p:cNvPr id="6" name="وسيلة شرح مستطيلة 5"/>
          <p:cNvSpPr/>
          <p:nvPr/>
        </p:nvSpPr>
        <p:spPr>
          <a:xfrm>
            <a:off x="3733800" y="5867400"/>
            <a:ext cx="3124200" cy="609600"/>
          </a:xfrm>
          <a:prstGeom prst="wedgeRectCallout">
            <a:avLst>
              <a:gd name="adj1" fmla="val 44593"/>
              <a:gd name="adj2" fmla="val -30950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 smtClean="0"/>
              <a:t>Increase Ca</a:t>
            </a:r>
            <a:r>
              <a:rPr lang="en-US" sz="1400" b="1" baseline="30000" dirty="0" smtClean="0"/>
              <a:t>++ </a:t>
            </a:r>
            <a:r>
              <a:rPr lang="en-US" sz="1400" b="1" dirty="0" smtClean="0"/>
              <a:t>deposition in the bone</a:t>
            </a:r>
            <a:endParaRPr lang="ar-SA" sz="1400" b="1" dirty="0"/>
          </a:p>
        </p:txBody>
      </p:sp>
      <p:sp>
        <p:nvSpPr>
          <p:cNvPr id="7" name="وسيلة شرح مستطيلة 6"/>
          <p:cNvSpPr/>
          <p:nvPr/>
        </p:nvSpPr>
        <p:spPr>
          <a:xfrm>
            <a:off x="7391400" y="5791200"/>
            <a:ext cx="1524000" cy="685800"/>
          </a:xfrm>
          <a:prstGeom prst="wedgeRectCallout">
            <a:avLst>
              <a:gd name="adj1" fmla="val 21936"/>
              <a:gd name="adj2" fmla="val -26841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 smtClean="0"/>
              <a:t>Anti-androgenic effect</a:t>
            </a:r>
            <a:endParaRPr lang="ar-SA" sz="1400" b="1" dirty="0"/>
          </a:p>
        </p:txBody>
      </p:sp>
      <p:sp>
        <p:nvSpPr>
          <p:cNvPr id="9" name="مخطط انسيابي: معالجة معرّفة مسبقاً 8"/>
          <p:cNvSpPr/>
          <p:nvPr/>
        </p:nvSpPr>
        <p:spPr>
          <a:xfrm>
            <a:off x="2133600" y="2514600"/>
            <a:ext cx="2209800" cy="612648"/>
          </a:xfrm>
          <a:prstGeom prst="flowChartPredefined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 smtClean="0"/>
              <a:t>Replacement therapy</a:t>
            </a:r>
            <a:endParaRPr lang="ar-SA" sz="1600" dirty="0"/>
          </a:p>
        </p:txBody>
      </p:sp>
      <p:cxnSp>
        <p:nvCxnSpPr>
          <p:cNvPr id="15" name="رابط مستقيم 14"/>
          <p:cNvCxnSpPr/>
          <p:nvPr/>
        </p:nvCxnSpPr>
        <p:spPr>
          <a:xfrm>
            <a:off x="4114800" y="3124200"/>
            <a:ext cx="838200" cy="53340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 rot="5400000">
            <a:off x="3771900" y="3314700"/>
            <a:ext cx="533400" cy="15240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81000" y="0"/>
            <a:ext cx="7772400" cy="68788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nap ITC" pitchFamily="82" charset="0"/>
                <a:cs typeface="Times New Roman" pitchFamily="18" charset="0"/>
              </a:rPr>
              <a:t>ADVERSE EFFECTS </a:t>
            </a:r>
            <a:r>
              <a:rPr lang="en-US" sz="2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A. Estrogen Related 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Nausea and breast tenderness </a:t>
            </a:r>
            <a:b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Worsening of migraine headache </a:t>
            </a:r>
            <a:b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Increase Skin Pigmentation </a:t>
            </a:r>
            <a:b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Impair glucose tolerance (hyperglycemia) </a:t>
            </a:r>
            <a:b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increase incident of breast, vaginal, and cervical cancer</a:t>
            </a:r>
            <a:b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Cardiovascular most concern: </a:t>
            </a:r>
            <a:b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a.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Thromboembolism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(platelet aggregation) </a:t>
            </a:r>
            <a:b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b. Hypertension (salt &amp; water retention)</a:t>
            </a:r>
            <a:b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Increase Frequency of gall bladder disease (using estrogen in post menopause) .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*Estrogen is nowadays used in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microamounts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oral contraceptives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 counteract its adverse effects.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0" y="0"/>
            <a:ext cx="8610600" cy="62478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nap ITC" pitchFamily="82" charset="0"/>
                <a:cs typeface="Times New Roman" pitchFamily="18" charset="0"/>
              </a:rPr>
              <a:t>ADVERSE EFFECTS (cont’d)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B. Progestin Related 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Nausea, vomiting </a:t>
            </a:r>
            <a:b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Headache (very common) </a:t>
            </a:r>
            <a:b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Fatigue, depression of mood </a:t>
            </a:r>
            <a:b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Menstrual irregularities (unique for progesterone)</a:t>
            </a:r>
          </a:p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Prolonged menstrual bleeding(8 days or more) </a:t>
            </a:r>
            <a:b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Weight gain(fluid retention) </a:t>
            </a:r>
            <a:b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Hirsutism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(increased facial or body hair growth)</a:t>
            </a:r>
            <a:b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Masculinization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Norethindrone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if pregnant use it the child will be masculine (in  case of female). </a:t>
            </a:r>
            <a:b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8. Ectopic pregnancy (unique for progesterone)</a:t>
            </a:r>
          </a:p>
          <a:p>
            <a:pPr marL="0" indent="0" eaLnBrk="1" hangingPunct="1">
              <a:buFontTx/>
              <a:buNone/>
            </a:pPr>
            <a:endParaRPr lang="en-US" sz="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تمرير أفقي 4"/>
          <p:cNvSpPr/>
          <p:nvPr/>
        </p:nvSpPr>
        <p:spPr>
          <a:xfrm>
            <a:off x="1219200" y="5715000"/>
            <a:ext cx="6248400" cy="10668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latin typeface="Monotype Corsiva" pitchFamily="66" charset="0"/>
              </a:rPr>
              <a:t>If vomiting occurs within 2 hours of taking the pill, you have take another tablet.</a:t>
            </a:r>
            <a:endParaRPr lang="ar-SA" sz="2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295400" y="0"/>
            <a:ext cx="6647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Oral contraceptives</a:t>
            </a:r>
            <a:endParaRPr lang="ar-SA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0" y="961579"/>
            <a:ext cx="8153400" cy="30008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Imprint MT Shadow" pitchFamily="82" charset="0"/>
              </a:rPr>
              <a:t>They are combination of progesterone and estrogen (100 % effective).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Imprint MT Shadow" pitchFamily="82" charset="0"/>
              </a:rPr>
              <a:t>The concentration of estrogen is very low (to minimize the side effect).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Imprint MT Shadow" pitchFamily="82" charset="0"/>
              </a:rPr>
              <a:t>Pills are taken for 21 days starting from the 5</a:t>
            </a:r>
            <a:r>
              <a:rPr lang="en-US" baseline="30000" dirty="0" smtClean="0">
                <a:latin typeface="Imprint MT Shadow" pitchFamily="82" charset="0"/>
              </a:rPr>
              <a:t>th</a:t>
            </a:r>
            <a:r>
              <a:rPr lang="en-US" dirty="0" smtClean="0">
                <a:latin typeface="Imprint MT Shadow" pitchFamily="82" charset="0"/>
              </a:rPr>
              <a:t> day of the menstrual cycle.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Imprint MT Shadow" pitchFamily="82" charset="0"/>
              </a:rPr>
              <a:t>The tablets should be taken at approximately the same time each day (time is important) 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Imprint MT Shadow" pitchFamily="82" charset="0"/>
              </a:rPr>
              <a:t>Phase formulation (different progesterone conc.) mimic the normal endogenous hormonal activity. </a:t>
            </a:r>
          </a:p>
        </p:txBody>
      </p:sp>
      <p:pic>
        <p:nvPicPr>
          <p:cNvPr id="6" name="صورة 5" descr="menstruation_cyc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2296" y="3733800"/>
            <a:ext cx="2723704" cy="3124200"/>
          </a:xfrm>
          <a:prstGeom prst="rect">
            <a:avLst/>
          </a:prstGeom>
        </p:spPr>
      </p:pic>
      <p:sp>
        <p:nvSpPr>
          <p:cNvPr id="7" name="شكل بيضاوي 6"/>
          <p:cNvSpPr/>
          <p:nvPr/>
        </p:nvSpPr>
        <p:spPr>
          <a:xfrm>
            <a:off x="5486400" y="4495800"/>
            <a:ext cx="381000" cy="3810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وافر">
  <a:themeElements>
    <a:clrScheme name="واف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واف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حضري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3630</TotalTime>
  <Words>1261</Words>
  <Application>Microsoft Office PowerPoint</Application>
  <PresentationFormat>عرض على الشاشة (3:4)‏</PresentationFormat>
  <Paragraphs>403</Paragraphs>
  <Slides>37</Slides>
  <Notes>34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37</vt:i4>
      </vt:variant>
    </vt:vector>
  </HeadingPairs>
  <TitlesOfParts>
    <vt:vector size="38" baseType="lpstr">
      <vt:lpstr>وافر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Contraceptives (Cont’d)</vt:lpstr>
      <vt:lpstr>الشريحة 13</vt:lpstr>
      <vt:lpstr>الشريحة 14</vt:lpstr>
      <vt:lpstr>الشريحة 15</vt:lpstr>
      <vt:lpstr>Mechanism of contraception</vt:lpstr>
      <vt:lpstr>Contraindication of oral contraceptives</vt:lpstr>
      <vt:lpstr> Factors Limiting the Effectiveness of Oral Contraceptives </vt:lpstr>
      <vt:lpstr>Long-acting Hormonal Methods</vt:lpstr>
      <vt:lpstr>Natural Birth Control</vt:lpstr>
      <vt:lpstr>الشريحة 21</vt:lpstr>
      <vt:lpstr>الشريحة 22</vt:lpstr>
      <vt:lpstr>الشريحة 23</vt:lpstr>
      <vt:lpstr>Dosage: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questions</vt:lpstr>
      <vt:lpstr>الشريحة 36</vt:lpstr>
      <vt:lpstr>الشريحة 37</vt:lpstr>
    </vt:vector>
  </TitlesOfParts>
  <Company>Pharmacology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Dr.arif</dc:creator>
  <cp:lastModifiedBy>xp</cp:lastModifiedBy>
  <cp:revision>280</cp:revision>
  <dcterms:created xsi:type="dcterms:W3CDTF">2006-04-09T14:46:34Z</dcterms:created>
  <dcterms:modified xsi:type="dcterms:W3CDTF">2010-05-26T11:03:55Z</dcterms:modified>
</cp:coreProperties>
</file>