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4"/>
  </p:notesMasterIdLst>
  <p:sldIdLst>
    <p:sldId id="256" r:id="rId2"/>
    <p:sldId id="257" r:id="rId3"/>
    <p:sldId id="262" r:id="rId4"/>
    <p:sldId id="260" r:id="rId5"/>
    <p:sldId id="295" r:id="rId6"/>
    <p:sldId id="259" r:id="rId7"/>
    <p:sldId id="264" r:id="rId8"/>
    <p:sldId id="267" r:id="rId9"/>
    <p:sldId id="269" r:id="rId10"/>
    <p:sldId id="270" r:id="rId11"/>
    <p:sldId id="266" r:id="rId12"/>
    <p:sldId id="271" r:id="rId13"/>
    <p:sldId id="272" r:id="rId14"/>
    <p:sldId id="273" r:id="rId15"/>
    <p:sldId id="275" r:id="rId16"/>
    <p:sldId id="276" r:id="rId17"/>
    <p:sldId id="277" r:id="rId18"/>
    <p:sldId id="296" r:id="rId19"/>
    <p:sldId id="280" r:id="rId20"/>
    <p:sldId id="281" r:id="rId21"/>
    <p:sldId id="282" r:id="rId22"/>
    <p:sldId id="291" r:id="rId23"/>
    <p:sldId id="290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4380" autoAdjust="0"/>
    <p:restoredTop sz="91776" autoAdjust="0"/>
  </p:normalViewPr>
  <p:slideViewPr>
    <p:cSldViewPr>
      <p:cViewPr varScale="1">
        <p:scale>
          <a:sx n="46" d="100"/>
          <a:sy n="46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8962A-AD78-4544-A472-51FA28F390F8}" type="doc">
      <dgm:prSet loTypeId="urn:microsoft.com/office/officeart/2005/8/layout/hierarchy1" loCatId="hierarchy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pPr rtl="1"/>
          <a:endParaRPr lang="ar-SA"/>
        </a:p>
      </dgm:t>
    </dgm:pt>
    <dgm:pt modelId="{AB66F758-2423-4670-89AD-6A9CFB9C58BC}">
      <dgm:prSet phldrT="[نص]" custT="1"/>
      <dgm:spPr/>
      <dgm:t>
        <a:bodyPr/>
        <a:lstStyle/>
        <a:p>
          <a:pPr rtl="1"/>
          <a:r>
            <a:rPr lang="en-US" sz="1400" dirty="0" smtClean="0"/>
            <a:t>Requirement for </a:t>
          </a:r>
          <a:r>
            <a:rPr lang="en-US" sz="1400" dirty="0" err="1" smtClean="0"/>
            <a:t>hematopoiesis</a:t>
          </a:r>
          <a:endParaRPr lang="ar-SA" sz="1400" dirty="0"/>
        </a:p>
      </dgm:t>
    </dgm:pt>
    <dgm:pt modelId="{999A6FB5-5398-4ADF-B14A-009672CBFDE1}" type="parTrans" cxnId="{023C74F5-8997-4BB8-801E-07F1AD07BA79}">
      <dgm:prSet/>
      <dgm:spPr/>
      <dgm:t>
        <a:bodyPr/>
        <a:lstStyle/>
        <a:p>
          <a:pPr rtl="1"/>
          <a:endParaRPr lang="ar-SA"/>
        </a:p>
      </dgm:t>
    </dgm:pt>
    <dgm:pt modelId="{3DA82EF9-FE41-461A-ACB9-87DF22361275}" type="sibTrans" cxnId="{023C74F5-8997-4BB8-801E-07F1AD07BA79}">
      <dgm:prSet/>
      <dgm:spPr/>
      <dgm:t>
        <a:bodyPr/>
        <a:lstStyle/>
        <a:p>
          <a:pPr rtl="1"/>
          <a:endParaRPr lang="ar-SA"/>
        </a:p>
      </dgm:t>
    </dgm:pt>
    <dgm:pt modelId="{9788FA52-E7A9-4F7A-9971-B47414270165}">
      <dgm:prSet phldrT="[نص]" custT="1"/>
      <dgm:spPr/>
      <dgm:t>
        <a:bodyPr/>
        <a:lstStyle/>
        <a:p>
          <a:pPr rtl="1"/>
          <a:r>
            <a:rPr lang="en-US" sz="2400" dirty="0" smtClean="0"/>
            <a:t>iron</a:t>
          </a:r>
          <a:endParaRPr lang="ar-SA" sz="2400" dirty="0"/>
        </a:p>
      </dgm:t>
    </dgm:pt>
    <dgm:pt modelId="{34AD84EC-0BB6-481C-AED6-F9F652D3892A}" type="parTrans" cxnId="{BB88FC85-9BE8-4E86-ADE6-BEECE51BD366}">
      <dgm:prSet/>
      <dgm:spPr/>
      <dgm:t>
        <a:bodyPr/>
        <a:lstStyle/>
        <a:p>
          <a:pPr rtl="1"/>
          <a:endParaRPr lang="ar-SA"/>
        </a:p>
      </dgm:t>
    </dgm:pt>
    <dgm:pt modelId="{67697ACD-3642-4FFE-80D8-FF20567993D9}" type="sibTrans" cxnId="{BB88FC85-9BE8-4E86-ADE6-BEECE51BD366}">
      <dgm:prSet/>
      <dgm:spPr/>
      <dgm:t>
        <a:bodyPr/>
        <a:lstStyle/>
        <a:p>
          <a:pPr rtl="1"/>
          <a:endParaRPr lang="ar-SA"/>
        </a:p>
      </dgm:t>
    </dgm:pt>
    <dgm:pt modelId="{3A08E02E-33B8-4629-9EDD-5618E8985935}">
      <dgm:prSet phldrT="[نص]" custT="1"/>
      <dgm:spPr/>
      <dgm:t>
        <a:bodyPr/>
        <a:lstStyle/>
        <a:p>
          <a:pPr rtl="1"/>
          <a:r>
            <a:rPr lang="en-US" sz="1800" dirty="0" smtClean="0"/>
            <a:t>Vitamin B12</a:t>
          </a:r>
          <a:endParaRPr lang="ar-SA" sz="1800" dirty="0"/>
        </a:p>
      </dgm:t>
    </dgm:pt>
    <dgm:pt modelId="{C7DA8B6E-812E-4DFF-851F-6A29F6F6A016}" type="parTrans" cxnId="{A9251905-9909-4C1B-B5F4-3464E91B512F}">
      <dgm:prSet/>
      <dgm:spPr/>
      <dgm:t>
        <a:bodyPr/>
        <a:lstStyle/>
        <a:p>
          <a:pPr rtl="1"/>
          <a:endParaRPr lang="ar-SA"/>
        </a:p>
      </dgm:t>
    </dgm:pt>
    <dgm:pt modelId="{8993FD50-8443-4D30-B89F-A9E914471C56}" type="sibTrans" cxnId="{A9251905-9909-4C1B-B5F4-3464E91B512F}">
      <dgm:prSet/>
      <dgm:spPr/>
      <dgm:t>
        <a:bodyPr/>
        <a:lstStyle/>
        <a:p>
          <a:pPr rtl="1"/>
          <a:endParaRPr lang="ar-SA"/>
        </a:p>
      </dgm:t>
    </dgm:pt>
    <dgm:pt modelId="{0D678D0E-F631-49AC-92BC-6C61DB69C8AC}">
      <dgm:prSet custT="1"/>
      <dgm:spPr/>
      <dgm:t>
        <a:bodyPr/>
        <a:lstStyle/>
        <a:p>
          <a:pPr rtl="1"/>
          <a:r>
            <a:rPr lang="en-US" sz="2400" dirty="0" smtClean="0"/>
            <a:t>Folic acid</a:t>
          </a:r>
          <a:endParaRPr lang="ar-SA" sz="2400" dirty="0"/>
        </a:p>
      </dgm:t>
    </dgm:pt>
    <dgm:pt modelId="{A5D2C3B7-4ED7-49E4-8432-35C23DED4C77}" type="parTrans" cxnId="{0EBCFAF6-FFBC-48E2-A2B3-47FB051F454D}">
      <dgm:prSet/>
      <dgm:spPr/>
      <dgm:t>
        <a:bodyPr/>
        <a:lstStyle/>
        <a:p>
          <a:pPr rtl="1"/>
          <a:endParaRPr lang="ar-SA"/>
        </a:p>
      </dgm:t>
    </dgm:pt>
    <dgm:pt modelId="{BE3965AD-800A-4527-AFF2-DF7545462AF2}" type="sibTrans" cxnId="{0EBCFAF6-FFBC-48E2-A2B3-47FB051F454D}">
      <dgm:prSet/>
      <dgm:spPr/>
      <dgm:t>
        <a:bodyPr/>
        <a:lstStyle/>
        <a:p>
          <a:pPr rtl="1"/>
          <a:endParaRPr lang="ar-SA"/>
        </a:p>
      </dgm:t>
    </dgm:pt>
    <dgm:pt modelId="{1D27611B-6561-4F9C-A491-A67887837B3F}">
      <dgm:prSet custT="1"/>
      <dgm:spPr/>
      <dgm:t>
        <a:bodyPr/>
        <a:lstStyle/>
        <a:p>
          <a:pPr rtl="1"/>
          <a:r>
            <a:rPr lang="en-US" sz="1200" dirty="0" smtClean="0"/>
            <a:t>Hematopoietic growth factor</a:t>
          </a:r>
          <a:endParaRPr lang="ar-SA" sz="1200" dirty="0"/>
        </a:p>
      </dgm:t>
    </dgm:pt>
    <dgm:pt modelId="{48B1B6F5-FD31-423D-8672-3383D86CD401}" type="parTrans" cxnId="{B908EF54-F4A2-41E1-83C0-B79C32CFD85C}">
      <dgm:prSet/>
      <dgm:spPr/>
      <dgm:t>
        <a:bodyPr/>
        <a:lstStyle/>
        <a:p>
          <a:pPr rtl="1"/>
          <a:endParaRPr lang="ar-SA"/>
        </a:p>
      </dgm:t>
    </dgm:pt>
    <dgm:pt modelId="{AE70C7E1-9AB6-4FA9-978A-17AA5945A7BF}" type="sibTrans" cxnId="{B908EF54-F4A2-41E1-83C0-B79C32CFD85C}">
      <dgm:prSet/>
      <dgm:spPr/>
      <dgm:t>
        <a:bodyPr/>
        <a:lstStyle/>
        <a:p>
          <a:pPr rtl="1"/>
          <a:endParaRPr lang="ar-SA"/>
        </a:p>
      </dgm:t>
    </dgm:pt>
    <dgm:pt modelId="{76DC9FC3-A3A1-4230-98E5-E3FA2ED69C4F}" type="pres">
      <dgm:prSet presAssocID="{C848962A-AD78-4544-A472-51FA28F390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EA370BF-270E-4E65-96A5-F3EC5E6B9BC6}" type="pres">
      <dgm:prSet presAssocID="{AB66F758-2423-4670-89AD-6A9CFB9C58BC}" presName="hierRoot1" presStyleCnt="0"/>
      <dgm:spPr/>
    </dgm:pt>
    <dgm:pt modelId="{062D88AA-5FDE-4548-AD73-6BAE2CEF704F}" type="pres">
      <dgm:prSet presAssocID="{AB66F758-2423-4670-89AD-6A9CFB9C58BC}" presName="composite" presStyleCnt="0"/>
      <dgm:spPr/>
    </dgm:pt>
    <dgm:pt modelId="{C5BBC816-C604-423D-80F0-B9329F787F12}" type="pres">
      <dgm:prSet presAssocID="{AB66F758-2423-4670-89AD-6A9CFB9C58BC}" presName="background" presStyleLbl="node0" presStyleIdx="0" presStyleCnt="1"/>
      <dgm:spPr/>
    </dgm:pt>
    <dgm:pt modelId="{051C96DE-8D41-4FE5-BF07-6799C627EE29}" type="pres">
      <dgm:prSet presAssocID="{AB66F758-2423-4670-89AD-6A9CFB9C58B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8B48D0-5602-4038-BE3E-443085F39A53}" type="pres">
      <dgm:prSet presAssocID="{AB66F758-2423-4670-89AD-6A9CFB9C58BC}" presName="hierChild2" presStyleCnt="0"/>
      <dgm:spPr/>
    </dgm:pt>
    <dgm:pt modelId="{B2736518-8BB8-4822-93BB-CEBF3E6F8D49}" type="pres">
      <dgm:prSet presAssocID="{34AD84EC-0BB6-481C-AED6-F9F652D3892A}" presName="Name10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9E1C2DD4-EC18-4DB1-B2AF-A5B2E5AB5EA9}" type="pres">
      <dgm:prSet presAssocID="{9788FA52-E7A9-4F7A-9971-B47414270165}" presName="hierRoot2" presStyleCnt="0"/>
      <dgm:spPr/>
    </dgm:pt>
    <dgm:pt modelId="{B700696F-6AF8-4548-9D48-C6DE65E4FFEB}" type="pres">
      <dgm:prSet presAssocID="{9788FA52-E7A9-4F7A-9971-B47414270165}" presName="composite2" presStyleCnt="0"/>
      <dgm:spPr/>
    </dgm:pt>
    <dgm:pt modelId="{BDC932F1-8EB5-402B-A597-B7A8A1F7C8ED}" type="pres">
      <dgm:prSet presAssocID="{9788FA52-E7A9-4F7A-9971-B47414270165}" presName="background2" presStyleLbl="node2" presStyleIdx="0" presStyleCnt="4"/>
      <dgm:spPr/>
    </dgm:pt>
    <dgm:pt modelId="{C07F0B34-F8F7-4E1C-A633-6177FB592539}" type="pres">
      <dgm:prSet presAssocID="{9788FA52-E7A9-4F7A-9971-B4741427016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BEE578E-6ED7-423B-BC47-BB10B03B0799}" type="pres">
      <dgm:prSet presAssocID="{9788FA52-E7A9-4F7A-9971-B47414270165}" presName="hierChild3" presStyleCnt="0"/>
      <dgm:spPr/>
    </dgm:pt>
    <dgm:pt modelId="{7A59C034-15A2-4AE3-A8CB-2BB543918923}" type="pres">
      <dgm:prSet presAssocID="{C7DA8B6E-812E-4DFF-851F-6A29F6F6A016}" presName="Name10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B770D0A1-76D6-4A80-9AB6-83FFA4CA4CE3}" type="pres">
      <dgm:prSet presAssocID="{3A08E02E-33B8-4629-9EDD-5618E8985935}" presName="hierRoot2" presStyleCnt="0"/>
      <dgm:spPr/>
    </dgm:pt>
    <dgm:pt modelId="{DBECAEAF-7DCA-4FFA-958A-37487E262751}" type="pres">
      <dgm:prSet presAssocID="{3A08E02E-33B8-4629-9EDD-5618E8985935}" presName="composite2" presStyleCnt="0"/>
      <dgm:spPr/>
    </dgm:pt>
    <dgm:pt modelId="{4D452134-8A3D-4176-A0C1-E83773045E12}" type="pres">
      <dgm:prSet presAssocID="{3A08E02E-33B8-4629-9EDD-5618E8985935}" presName="background2" presStyleLbl="node2" presStyleIdx="1" presStyleCnt="4"/>
      <dgm:spPr/>
    </dgm:pt>
    <dgm:pt modelId="{DAFD5392-ED05-409D-AB00-07BDB47005F4}" type="pres">
      <dgm:prSet presAssocID="{3A08E02E-33B8-4629-9EDD-5618E898593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FEB1D03-50DC-42BD-B514-0B6D497D17B6}" type="pres">
      <dgm:prSet presAssocID="{3A08E02E-33B8-4629-9EDD-5618E8985935}" presName="hierChild3" presStyleCnt="0"/>
      <dgm:spPr/>
    </dgm:pt>
    <dgm:pt modelId="{4A3989CA-9420-49C5-A5FF-9FEE0D0179B0}" type="pres">
      <dgm:prSet presAssocID="{A5D2C3B7-4ED7-49E4-8432-35C23DED4C77}" presName="Name10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A0F3503-BD07-4559-9299-5E936A58AE6D}" type="pres">
      <dgm:prSet presAssocID="{0D678D0E-F631-49AC-92BC-6C61DB69C8AC}" presName="hierRoot2" presStyleCnt="0"/>
      <dgm:spPr/>
    </dgm:pt>
    <dgm:pt modelId="{94CB8E96-0330-4660-9096-E67BB1BD3F23}" type="pres">
      <dgm:prSet presAssocID="{0D678D0E-F631-49AC-92BC-6C61DB69C8AC}" presName="composite2" presStyleCnt="0"/>
      <dgm:spPr/>
    </dgm:pt>
    <dgm:pt modelId="{D483BC59-BB11-46ED-899D-0EB2CB985704}" type="pres">
      <dgm:prSet presAssocID="{0D678D0E-F631-49AC-92BC-6C61DB69C8AC}" presName="background2" presStyleLbl="node2" presStyleIdx="2" presStyleCnt="4"/>
      <dgm:spPr/>
    </dgm:pt>
    <dgm:pt modelId="{05F11A59-C25B-4636-AFB6-837774C71D2C}" type="pres">
      <dgm:prSet presAssocID="{0D678D0E-F631-49AC-92BC-6C61DB69C8A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FD6070F-06E2-481C-8043-8E6F5C493D53}" type="pres">
      <dgm:prSet presAssocID="{0D678D0E-F631-49AC-92BC-6C61DB69C8AC}" presName="hierChild3" presStyleCnt="0"/>
      <dgm:spPr/>
    </dgm:pt>
    <dgm:pt modelId="{5948C969-03F8-4B5C-8838-766B8B7F9458}" type="pres">
      <dgm:prSet presAssocID="{48B1B6F5-FD31-423D-8672-3383D86CD401}" presName="Name10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E6F184C-A2A1-4FA1-8FBF-E7B9A506A3BD}" type="pres">
      <dgm:prSet presAssocID="{1D27611B-6561-4F9C-A491-A67887837B3F}" presName="hierRoot2" presStyleCnt="0"/>
      <dgm:spPr/>
    </dgm:pt>
    <dgm:pt modelId="{7AA1B349-5757-4A8A-BE6E-366B19A276E1}" type="pres">
      <dgm:prSet presAssocID="{1D27611B-6561-4F9C-A491-A67887837B3F}" presName="composite2" presStyleCnt="0"/>
      <dgm:spPr/>
    </dgm:pt>
    <dgm:pt modelId="{60F19B5D-8D90-46E1-AE3F-41C52146E3BF}" type="pres">
      <dgm:prSet presAssocID="{1D27611B-6561-4F9C-A491-A67887837B3F}" presName="background2" presStyleLbl="node2" presStyleIdx="3" presStyleCnt="4"/>
      <dgm:spPr/>
    </dgm:pt>
    <dgm:pt modelId="{0F58B595-1B8A-4BA5-A5FF-7881C7CCBAAA}" type="pres">
      <dgm:prSet presAssocID="{1D27611B-6561-4F9C-A491-A67887837B3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17CBD12-2985-4DDF-BF97-7D922909893D}" type="pres">
      <dgm:prSet presAssocID="{1D27611B-6561-4F9C-A491-A67887837B3F}" presName="hierChild3" presStyleCnt="0"/>
      <dgm:spPr/>
    </dgm:pt>
  </dgm:ptLst>
  <dgm:cxnLst>
    <dgm:cxn modelId="{5B7EC8F2-BB9C-48B6-9245-86CE02118B67}" type="presOf" srcId="{0D678D0E-F631-49AC-92BC-6C61DB69C8AC}" destId="{05F11A59-C25B-4636-AFB6-837774C71D2C}" srcOrd="0" destOrd="0" presId="urn:microsoft.com/office/officeart/2005/8/layout/hierarchy1"/>
    <dgm:cxn modelId="{D4F2E71D-6436-47DA-92BB-B8855C0D1FD5}" type="presOf" srcId="{34AD84EC-0BB6-481C-AED6-F9F652D3892A}" destId="{B2736518-8BB8-4822-93BB-CEBF3E6F8D49}" srcOrd="0" destOrd="0" presId="urn:microsoft.com/office/officeart/2005/8/layout/hierarchy1"/>
    <dgm:cxn modelId="{8A238242-C5A9-4AA6-BE63-322B4ED9161D}" type="presOf" srcId="{C7DA8B6E-812E-4DFF-851F-6A29F6F6A016}" destId="{7A59C034-15A2-4AE3-A8CB-2BB543918923}" srcOrd="0" destOrd="0" presId="urn:microsoft.com/office/officeart/2005/8/layout/hierarchy1"/>
    <dgm:cxn modelId="{709DE324-65DA-45FF-8596-54FEA0133E33}" type="presOf" srcId="{AB66F758-2423-4670-89AD-6A9CFB9C58BC}" destId="{051C96DE-8D41-4FE5-BF07-6799C627EE29}" srcOrd="0" destOrd="0" presId="urn:microsoft.com/office/officeart/2005/8/layout/hierarchy1"/>
    <dgm:cxn modelId="{B908EF54-F4A2-41E1-83C0-B79C32CFD85C}" srcId="{AB66F758-2423-4670-89AD-6A9CFB9C58BC}" destId="{1D27611B-6561-4F9C-A491-A67887837B3F}" srcOrd="3" destOrd="0" parTransId="{48B1B6F5-FD31-423D-8672-3383D86CD401}" sibTransId="{AE70C7E1-9AB6-4FA9-978A-17AA5945A7BF}"/>
    <dgm:cxn modelId="{023C74F5-8997-4BB8-801E-07F1AD07BA79}" srcId="{C848962A-AD78-4544-A472-51FA28F390F8}" destId="{AB66F758-2423-4670-89AD-6A9CFB9C58BC}" srcOrd="0" destOrd="0" parTransId="{999A6FB5-5398-4ADF-B14A-009672CBFDE1}" sibTransId="{3DA82EF9-FE41-461A-ACB9-87DF22361275}"/>
    <dgm:cxn modelId="{5B071D0D-97CB-4087-BBC3-E9E4A4B7EBFD}" type="presOf" srcId="{9788FA52-E7A9-4F7A-9971-B47414270165}" destId="{C07F0B34-F8F7-4E1C-A633-6177FB592539}" srcOrd="0" destOrd="0" presId="urn:microsoft.com/office/officeart/2005/8/layout/hierarchy1"/>
    <dgm:cxn modelId="{6CC21752-02DB-4BC3-A37A-C55CAEA8FC81}" type="presOf" srcId="{1D27611B-6561-4F9C-A491-A67887837B3F}" destId="{0F58B595-1B8A-4BA5-A5FF-7881C7CCBAAA}" srcOrd="0" destOrd="0" presId="urn:microsoft.com/office/officeart/2005/8/layout/hierarchy1"/>
    <dgm:cxn modelId="{BB88FC85-9BE8-4E86-ADE6-BEECE51BD366}" srcId="{AB66F758-2423-4670-89AD-6A9CFB9C58BC}" destId="{9788FA52-E7A9-4F7A-9971-B47414270165}" srcOrd="0" destOrd="0" parTransId="{34AD84EC-0BB6-481C-AED6-F9F652D3892A}" sibTransId="{67697ACD-3642-4FFE-80D8-FF20567993D9}"/>
    <dgm:cxn modelId="{A9251905-9909-4C1B-B5F4-3464E91B512F}" srcId="{AB66F758-2423-4670-89AD-6A9CFB9C58BC}" destId="{3A08E02E-33B8-4629-9EDD-5618E8985935}" srcOrd="1" destOrd="0" parTransId="{C7DA8B6E-812E-4DFF-851F-6A29F6F6A016}" sibTransId="{8993FD50-8443-4D30-B89F-A9E914471C56}"/>
    <dgm:cxn modelId="{B389FD3A-8441-4B5B-B297-5990DDAFDE9E}" type="presOf" srcId="{C848962A-AD78-4544-A472-51FA28F390F8}" destId="{76DC9FC3-A3A1-4230-98E5-E3FA2ED69C4F}" srcOrd="0" destOrd="0" presId="urn:microsoft.com/office/officeart/2005/8/layout/hierarchy1"/>
    <dgm:cxn modelId="{517E3CBB-B988-4C37-9B81-E072E7A8C5BD}" type="presOf" srcId="{3A08E02E-33B8-4629-9EDD-5618E8985935}" destId="{DAFD5392-ED05-409D-AB00-07BDB47005F4}" srcOrd="0" destOrd="0" presId="urn:microsoft.com/office/officeart/2005/8/layout/hierarchy1"/>
    <dgm:cxn modelId="{0EBCFAF6-FFBC-48E2-A2B3-47FB051F454D}" srcId="{AB66F758-2423-4670-89AD-6A9CFB9C58BC}" destId="{0D678D0E-F631-49AC-92BC-6C61DB69C8AC}" srcOrd="2" destOrd="0" parTransId="{A5D2C3B7-4ED7-49E4-8432-35C23DED4C77}" sibTransId="{BE3965AD-800A-4527-AFF2-DF7545462AF2}"/>
    <dgm:cxn modelId="{1FCA050D-660F-4FC0-BFE6-6AE79FD42C9F}" type="presOf" srcId="{48B1B6F5-FD31-423D-8672-3383D86CD401}" destId="{5948C969-03F8-4B5C-8838-766B8B7F9458}" srcOrd="0" destOrd="0" presId="urn:microsoft.com/office/officeart/2005/8/layout/hierarchy1"/>
    <dgm:cxn modelId="{34B0F7EE-969A-4FCB-B90F-F0DD6156D077}" type="presOf" srcId="{A5D2C3B7-4ED7-49E4-8432-35C23DED4C77}" destId="{4A3989CA-9420-49C5-A5FF-9FEE0D0179B0}" srcOrd="0" destOrd="0" presId="urn:microsoft.com/office/officeart/2005/8/layout/hierarchy1"/>
    <dgm:cxn modelId="{C0688013-9FBA-47C6-8E41-3AAA2180FEFB}" type="presParOf" srcId="{76DC9FC3-A3A1-4230-98E5-E3FA2ED69C4F}" destId="{AEA370BF-270E-4E65-96A5-F3EC5E6B9BC6}" srcOrd="0" destOrd="0" presId="urn:microsoft.com/office/officeart/2005/8/layout/hierarchy1"/>
    <dgm:cxn modelId="{CE3A5A54-C419-4363-92EB-217A085B9065}" type="presParOf" srcId="{AEA370BF-270E-4E65-96A5-F3EC5E6B9BC6}" destId="{062D88AA-5FDE-4548-AD73-6BAE2CEF704F}" srcOrd="0" destOrd="0" presId="urn:microsoft.com/office/officeart/2005/8/layout/hierarchy1"/>
    <dgm:cxn modelId="{E0C49D22-574C-4778-99EF-76F24633C9C6}" type="presParOf" srcId="{062D88AA-5FDE-4548-AD73-6BAE2CEF704F}" destId="{C5BBC816-C604-423D-80F0-B9329F787F12}" srcOrd="0" destOrd="0" presId="urn:microsoft.com/office/officeart/2005/8/layout/hierarchy1"/>
    <dgm:cxn modelId="{32B50B7D-B641-4A7D-A402-8CAF8AF1C06D}" type="presParOf" srcId="{062D88AA-5FDE-4548-AD73-6BAE2CEF704F}" destId="{051C96DE-8D41-4FE5-BF07-6799C627EE29}" srcOrd="1" destOrd="0" presId="urn:microsoft.com/office/officeart/2005/8/layout/hierarchy1"/>
    <dgm:cxn modelId="{8F4D45F4-1A90-4C97-9636-B4931121CC7F}" type="presParOf" srcId="{AEA370BF-270E-4E65-96A5-F3EC5E6B9BC6}" destId="{7F8B48D0-5602-4038-BE3E-443085F39A53}" srcOrd="1" destOrd="0" presId="urn:microsoft.com/office/officeart/2005/8/layout/hierarchy1"/>
    <dgm:cxn modelId="{2DCA2524-E59F-4D8E-A01C-D7BCF3903BB6}" type="presParOf" srcId="{7F8B48D0-5602-4038-BE3E-443085F39A53}" destId="{B2736518-8BB8-4822-93BB-CEBF3E6F8D49}" srcOrd="0" destOrd="0" presId="urn:microsoft.com/office/officeart/2005/8/layout/hierarchy1"/>
    <dgm:cxn modelId="{08F45F3F-F962-4FA3-9BFF-DCD5F955AEFD}" type="presParOf" srcId="{7F8B48D0-5602-4038-BE3E-443085F39A53}" destId="{9E1C2DD4-EC18-4DB1-B2AF-A5B2E5AB5EA9}" srcOrd="1" destOrd="0" presId="urn:microsoft.com/office/officeart/2005/8/layout/hierarchy1"/>
    <dgm:cxn modelId="{EE700648-384F-4A18-A071-62957CBDD012}" type="presParOf" srcId="{9E1C2DD4-EC18-4DB1-B2AF-A5B2E5AB5EA9}" destId="{B700696F-6AF8-4548-9D48-C6DE65E4FFEB}" srcOrd="0" destOrd="0" presId="urn:microsoft.com/office/officeart/2005/8/layout/hierarchy1"/>
    <dgm:cxn modelId="{50B02E9C-8351-432F-9878-9C1B13CD03A1}" type="presParOf" srcId="{B700696F-6AF8-4548-9D48-C6DE65E4FFEB}" destId="{BDC932F1-8EB5-402B-A597-B7A8A1F7C8ED}" srcOrd="0" destOrd="0" presId="urn:microsoft.com/office/officeart/2005/8/layout/hierarchy1"/>
    <dgm:cxn modelId="{AC1C6569-0D7C-43B3-874E-BD0879D5BB69}" type="presParOf" srcId="{B700696F-6AF8-4548-9D48-C6DE65E4FFEB}" destId="{C07F0B34-F8F7-4E1C-A633-6177FB592539}" srcOrd="1" destOrd="0" presId="urn:microsoft.com/office/officeart/2005/8/layout/hierarchy1"/>
    <dgm:cxn modelId="{8F1EB219-8BDA-40E8-9762-8F8D909AA825}" type="presParOf" srcId="{9E1C2DD4-EC18-4DB1-B2AF-A5B2E5AB5EA9}" destId="{7BEE578E-6ED7-423B-BC47-BB10B03B0799}" srcOrd="1" destOrd="0" presId="urn:microsoft.com/office/officeart/2005/8/layout/hierarchy1"/>
    <dgm:cxn modelId="{110D1C23-B853-4DCF-A0AF-FBCD9DD141D8}" type="presParOf" srcId="{7F8B48D0-5602-4038-BE3E-443085F39A53}" destId="{7A59C034-15A2-4AE3-A8CB-2BB543918923}" srcOrd="2" destOrd="0" presId="urn:microsoft.com/office/officeart/2005/8/layout/hierarchy1"/>
    <dgm:cxn modelId="{276EA03C-D079-42E2-AB85-CC09E3808E48}" type="presParOf" srcId="{7F8B48D0-5602-4038-BE3E-443085F39A53}" destId="{B770D0A1-76D6-4A80-9AB6-83FFA4CA4CE3}" srcOrd="3" destOrd="0" presId="urn:microsoft.com/office/officeart/2005/8/layout/hierarchy1"/>
    <dgm:cxn modelId="{6A038B51-BA0A-4BBF-9040-E25C13A1F548}" type="presParOf" srcId="{B770D0A1-76D6-4A80-9AB6-83FFA4CA4CE3}" destId="{DBECAEAF-7DCA-4FFA-958A-37487E262751}" srcOrd="0" destOrd="0" presId="urn:microsoft.com/office/officeart/2005/8/layout/hierarchy1"/>
    <dgm:cxn modelId="{D03619F6-B674-4E5A-8F21-31182FF855F7}" type="presParOf" srcId="{DBECAEAF-7DCA-4FFA-958A-37487E262751}" destId="{4D452134-8A3D-4176-A0C1-E83773045E12}" srcOrd="0" destOrd="0" presId="urn:microsoft.com/office/officeart/2005/8/layout/hierarchy1"/>
    <dgm:cxn modelId="{EA6A9A7A-BB54-465E-8310-C64F7A385D12}" type="presParOf" srcId="{DBECAEAF-7DCA-4FFA-958A-37487E262751}" destId="{DAFD5392-ED05-409D-AB00-07BDB47005F4}" srcOrd="1" destOrd="0" presId="urn:microsoft.com/office/officeart/2005/8/layout/hierarchy1"/>
    <dgm:cxn modelId="{AD46E61E-494F-4D39-9EB2-03E7EA20D474}" type="presParOf" srcId="{B770D0A1-76D6-4A80-9AB6-83FFA4CA4CE3}" destId="{1FEB1D03-50DC-42BD-B514-0B6D497D17B6}" srcOrd="1" destOrd="0" presId="urn:microsoft.com/office/officeart/2005/8/layout/hierarchy1"/>
    <dgm:cxn modelId="{E9A42904-4384-403F-828B-B1AAAC550E5D}" type="presParOf" srcId="{7F8B48D0-5602-4038-BE3E-443085F39A53}" destId="{4A3989CA-9420-49C5-A5FF-9FEE0D0179B0}" srcOrd="4" destOrd="0" presId="urn:microsoft.com/office/officeart/2005/8/layout/hierarchy1"/>
    <dgm:cxn modelId="{13C5923D-4E8C-46C0-938E-9A8BD72D457F}" type="presParOf" srcId="{7F8B48D0-5602-4038-BE3E-443085F39A53}" destId="{9A0F3503-BD07-4559-9299-5E936A58AE6D}" srcOrd="5" destOrd="0" presId="urn:microsoft.com/office/officeart/2005/8/layout/hierarchy1"/>
    <dgm:cxn modelId="{DA33DA86-579C-414A-926B-1E47B128AF60}" type="presParOf" srcId="{9A0F3503-BD07-4559-9299-5E936A58AE6D}" destId="{94CB8E96-0330-4660-9096-E67BB1BD3F23}" srcOrd="0" destOrd="0" presId="urn:microsoft.com/office/officeart/2005/8/layout/hierarchy1"/>
    <dgm:cxn modelId="{EB4DCA51-2E31-4BD1-81E2-1AF8316864E7}" type="presParOf" srcId="{94CB8E96-0330-4660-9096-E67BB1BD3F23}" destId="{D483BC59-BB11-46ED-899D-0EB2CB985704}" srcOrd="0" destOrd="0" presId="urn:microsoft.com/office/officeart/2005/8/layout/hierarchy1"/>
    <dgm:cxn modelId="{F466A706-5F40-4C0C-BE4D-8CA0F17BFE5F}" type="presParOf" srcId="{94CB8E96-0330-4660-9096-E67BB1BD3F23}" destId="{05F11A59-C25B-4636-AFB6-837774C71D2C}" srcOrd="1" destOrd="0" presId="urn:microsoft.com/office/officeart/2005/8/layout/hierarchy1"/>
    <dgm:cxn modelId="{E3E028AC-4525-4062-A6A7-A12829C25275}" type="presParOf" srcId="{9A0F3503-BD07-4559-9299-5E936A58AE6D}" destId="{EFD6070F-06E2-481C-8043-8E6F5C493D53}" srcOrd="1" destOrd="0" presId="urn:microsoft.com/office/officeart/2005/8/layout/hierarchy1"/>
    <dgm:cxn modelId="{EE218D2C-205C-48F7-813C-AD02ECA6C7E4}" type="presParOf" srcId="{7F8B48D0-5602-4038-BE3E-443085F39A53}" destId="{5948C969-03F8-4B5C-8838-766B8B7F9458}" srcOrd="6" destOrd="0" presId="urn:microsoft.com/office/officeart/2005/8/layout/hierarchy1"/>
    <dgm:cxn modelId="{CC02213A-8D51-414F-8B35-9B97E634A013}" type="presParOf" srcId="{7F8B48D0-5602-4038-BE3E-443085F39A53}" destId="{AE6F184C-A2A1-4FA1-8FBF-E7B9A506A3BD}" srcOrd="7" destOrd="0" presId="urn:microsoft.com/office/officeart/2005/8/layout/hierarchy1"/>
    <dgm:cxn modelId="{B850C423-CB87-4ED1-9CAC-5F07CDBB3EDE}" type="presParOf" srcId="{AE6F184C-A2A1-4FA1-8FBF-E7B9A506A3BD}" destId="{7AA1B349-5757-4A8A-BE6E-366B19A276E1}" srcOrd="0" destOrd="0" presId="urn:microsoft.com/office/officeart/2005/8/layout/hierarchy1"/>
    <dgm:cxn modelId="{6A49E4B9-FB53-4D87-830D-E234DB6A3581}" type="presParOf" srcId="{7AA1B349-5757-4A8A-BE6E-366B19A276E1}" destId="{60F19B5D-8D90-46E1-AE3F-41C52146E3BF}" srcOrd="0" destOrd="0" presId="urn:microsoft.com/office/officeart/2005/8/layout/hierarchy1"/>
    <dgm:cxn modelId="{FEEAEEDD-D0FB-4CB0-9BA7-D562F3679AA0}" type="presParOf" srcId="{7AA1B349-5757-4A8A-BE6E-366B19A276E1}" destId="{0F58B595-1B8A-4BA5-A5FF-7881C7CCBAAA}" srcOrd="1" destOrd="0" presId="urn:microsoft.com/office/officeart/2005/8/layout/hierarchy1"/>
    <dgm:cxn modelId="{FDC2E641-204E-4946-8032-F8C26BBD238D}" type="presParOf" srcId="{AE6F184C-A2A1-4FA1-8FBF-E7B9A506A3BD}" destId="{617CBD12-2985-4DDF-BF97-7D92290989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F312D3-763B-4066-B4D0-DE2E3F5427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02F99B5-60DB-4A3A-B865-F5EE81A25709}">
      <dgm:prSet phldrT="[نص]"/>
      <dgm:spPr/>
      <dgm:t>
        <a:bodyPr/>
        <a:lstStyle/>
        <a:p>
          <a:pPr rtl="1"/>
          <a:r>
            <a:rPr lang="en-US" dirty="0" smtClean="0"/>
            <a:t>Iron deficiency commonly seen in</a:t>
          </a:r>
          <a:endParaRPr lang="ar-SA" dirty="0"/>
        </a:p>
      </dgm:t>
    </dgm:pt>
    <dgm:pt modelId="{AA668C7A-8CB9-41A2-8607-DA7BF2524261}" type="parTrans" cxnId="{ED65C539-8DDB-4A22-9F41-977029A2A6A2}">
      <dgm:prSet/>
      <dgm:spPr/>
      <dgm:t>
        <a:bodyPr/>
        <a:lstStyle/>
        <a:p>
          <a:pPr rtl="1"/>
          <a:endParaRPr lang="ar-SA"/>
        </a:p>
      </dgm:t>
    </dgm:pt>
    <dgm:pt modelId="{9DAD415E-C0FD-4617-8A79-D29C5B6FAA47}" type="sibTrans" cxnId="{ED65C539-8DDB-4A22-9F41-977029A2A6A2}">
      <dgm:prSet/>
      <dgm:spPr/>
      <dgm:t>
        <a:bodyPr/>
        <a:lstStyle/>
        <a:p>
          <a:pPr rtl="1"/>
          <a:endParaRPr lang="ar-SA"/>
        </a:p>
      </dgm:t>
    </dgm:pt>
    <dgm:pt modelId="{8CBD3931-72C3-48D9-B697-3044D04AA4A0}">
      <dgm:prSet phldrT="[نص]"/>
      <dgm:spPr/>
      <dgm:t>
        <a:bodyPr/>
        <a:lstStyle/>
        <a:p>
          <a:pPr rtl="1"/>
          <a:r>
            <a:rPr lang="en-US" dirty="0" smtClean="0"/>
            <a:t>Premature infant</a:t>
          </a:r>
          <a:endParaRPr lang="ar-SA" dirty="0"/>
        </a:p>
      </dgm:t>
    </dgm:pt>
    <dgm:pt modelId="{BCB0F175-77FC-4E27-AB03-02A53715E0FC}" type="parTrans" cxnId="{E21BB655-7D67-4F09-91CE-6C20E0D053C7}">
      <dgm:prSet/>
      <dgm:spPr/>
      <dgm:t>
        <a:bodyPr/>
        <a:lstStyle/>
        <a:p>
          <a:pPr rtl="1"/>
          <a:endParaRPr lang="ar-SA"/>
        </a:p>
      </dgm:t>
    </dgm:pt>
    <dgm:pt modelId="{8D356E5F-2AE8-4ED7-AAE7-ADA6058F02FA}" type="sibTrans" cxnId="{E21BB655-7D67-4F09-91CE-6C20E0D053C7}">
      <dgm:prSet/>
      <dgm:spPr/>
      <dgm:t>
        <a:bodyPr/>
        <a:lstStyle/>
        <a:p>
          <a:pPr rtl="1"/>
          <a:endParaRPr lang="ar-SA"/>
        </a:p>
      </dgm:t>
    </dgm:pt>
    <dgm:pt modelId="{A3469406-FD8C-4A5A-99AB-A23C316D5EA5}">
      <dgm:prSet phldrT="[نص]"/>
      <dgm:spPr/>
      <dgm:t>
        <a:bodyPr/>
        <a:lstStyle/>
        <a:p>
          <a:pPr rtl="1"/>
          <a:r>
            <a:rPr lang="en-US" dirty="0" smtClean="0"/>
            <a:t>Children during rapid growth</a:t>
          </a:r>
          <a:endParaRPr lang="ar-SA" dirty="0"/>
        </a:p>
      </dgm:t>
    </dgm:pt>
    <dgm:pt modelId="{92605587-A8B1-4899-A952-4CE5ED2B8B90}" type="parTrans" cxnId="{AE6E8A23-A21F-4B78-AEE3-4C41D2A78929}">
      <dgm:prSet/>
      <dgm:spPr/>
      <dgm:t>
        <a:bodyPr/>
        <a:lstStyle/>
        <a:p>
          <a:pPr rtl="1"/>
          <a:endParaRPr lang="ar-SA"/>
        </a:p>
      </dgm:t>
    </dgm:pt>
    <dgm:pt modelId="{73E7B2D3-3591-4EA4-A1D2-0E22518BD739}" type="sibTrans" cxnId="{AE6E8A23-A21F-4B78-AEE3-4C41D2A78929}">
      <dgm:prSet/>
      <dgm:spPr/>
      <dgm:t>
        <a:bodyPr/>
        <a:lstStyle/>
        <a:p>
          <a:pPr rtl="1"/>
          <a:endParaRPr lang="ar-SA"/>
        </a:p>
      </dgm:t>
    </dgm:pt>
    <dgm:pt modelId="{A683DF76-0608-4B78-8F44-4DFDD8138A63}">
      <dgm:prSet phldrT="[نص]"/>
      <dgm:spPr/>
      <dgm:t>
        <a:bodyPr/>
        <a:lstStyle/>
        <a:p>
          <a:pPr rtl="1"/>
          <a:r>
            <a:rPr lang="en-US" dirty="0" smtClean="0"/>
            <a:t>Pregnant and lactating mothers</a:t>
          </a:r>
          <a:endParaRPr lang="ar-SA" dirty="0"/>
        </a:p>
      </dgm:t>
    </dgm:pt>
    <dgm:pt modelId="{33411392-8CF5-4BA8-9AA1-1395CC72227B}" type="parTrans" cxnId="{E0077F63-3E24-488A-997B-AEA6012CEAA1}">
      <dgm:prSet/>
      <dgm:spPr/>
      <dgm:t>
        <a:bodyPr/>
        <a:lstStyle/>
        <a:p>
          <a:pPr rtl="1"/>
          <a:endParaRPr lang="ar-SA"/>
        </a:p>
      </dgm:t>
    </dgm:pt>
    <dgm:pt modelId="{871D16E1-4453-47C9-B888-E97EDD4C7D21}" type="sibTrans" cxnId="{E0077F63-3E24-488A-997B-AEA6012CEAA1}">
      <dgm:prSet/>
      <dgm:spPr/>
      <dgm:t>
        <a:bodyPr/>
        <a:lstStyle/>
        <a:p>
          <a:pPr rtl="1"/>
          <a:endParaRPr lang="ar-SA"/>
        </a:p>
      </dgm:t>
    </dgm:pt>
    <dgm:pt modelId="{D77342E5-BCAD-440A-90C0-DB51644FD90C}">
      <dgm:prSet/>
      <dgm:spPr/>
      <dgm:t>
        <a:bodyPr/>
        <a:lstStyle/>
        <a:p>
          <a:pPr rtl="1"/>
          <a:r>
            <a:rPr lang="en-US" dirty="0" smtClean="0"/>
            <a:t>Patients with small bowel disease that </a:t>
          </a:r>
          <a:r>
            <a:rPr lang="en-US" dirty="0" smtClean="0">
              <a:latin typeface="Arial"/>
              <a:cs typeface="Arial"/>
            </a:rPr>
            <a:t>↓absorption</a:t>
          </a:r>
          <a:endParaRPr lang="ar-SA" dirty="0"/>
        </a:p>
      </dgm:t>
    </dgm:pt>
    <dgm:pt modelId="{04E05550-365A-4E35-B79C-ED1DA63FB0E1}" type="parTrans" cxnId="{72BE1F36-D8DC-4745-AC4F-F2F4FDA29425}">
      <dgm:prSet/>
      <dgm:spPr/>
      <dgm:t>
        <a:bodyPr/>
        <a:lstStyle/>
        <a:p>
          <a:pPr rtl="1"/>
          <a:endParaRPr lang="ar-SA"/>
        </a:p>
      </dgm:t>
    </dgm:pt>
    <dgm:pt modelId="{E9FCEFFC-5EE0-4FFD-B4D0-22E73F4735EA}" type="sibTrans" cxnId="{72BE1F36-D8DC-4745-AC4F-F2F4FDA29425}">
      <dgm:prSet/>
      <dgm:spPr/>
      <dgm:t>
        <a:bodyPr/>
        <a:lstStyle/>
        <a:p>
          <a:pPr rtl="1"/>
          <a:endParaRPr lang="ar-SA"/>
        </a:p>
      </dgm:t>
    </dgm:pt>
    <dgm:pt modelId="{D42F120B-9EDE-4233-9CAF-8ABFAAC2BDEC}" type="pres">
      <dgm:prSet presAssocID="{7FF312D3-763B-4066-B4D0-DE2E3F5427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DDDCFDD-1B7A-428E-8905-16D555F2605D}" type="pres">
      <dgm:prSet presAssocID="{402F99B5-60DB-4A3A-B865-F5EE81A25709}" presName="hierRoot1" presStyleCnt="0">
        <dgm:presLayoutVars>
          <dgm:hierBranch val="init"/>
        </dgm:presLayoutVars>
      </dgm:prSet>
      <dgm:spPr/>
    </dgm:pt>
    <dgm:pt modelId="{AA15B35C-CF4F-4E0B-A141-5C900874FC23}" type="pres">
      <dgm:prSet presAssocID="{402F99B5-60DB-4A3A-B865-F5EE81A25709}" presName="rootComposite1" presStyleCnt="0"/>
      <dgm:spPr/>
    </dgm:pt>
    <dgm:pt modelId="{D96DDF00-CF4F-4910-9901-5DC4018F322B}" type="pres">
      <dgm:prSet presAssocID="{402F99B5-60DB-4A3A-B865-F5EE81A25709}" presName="rootText1" presStyleLbl="node0" presStyleIdx="0" presStyleCnt="1" custScaleX="95532" custScaleY="151309" custLinFactNeighborX="2929" custLinFactNeighborY="-5431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946E8BC-A176-4815-A0E1-AE5A2FA380E3}" type="pres">
      <dgm:prSet presAssocID="{402F99B5-60DB-4A3A-B865-F5EE81A2570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69B5118F-DA58-4384-A8C1-0F790410C6DF}" type="pres">
      <dgm:prSet presAssocID="{402F99B5-60DB-4A3A-B865-F5EE81A25709}" presName="hierChild2" presStyleCnt="0"/>
      <dgm:spPr/>
    </dgm:pt>
    <dgm:pt modelId="{BBAF528F-2BFC-4CAF-99FF-52AC06E0DB3D}" type="pres">
      <dgm:prSet presAssocID="{BCB0F175-77FC-4E27-AB03-02A53715E0FC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A8053598-3BE5-4F77-BDBC-F13B7C0F8E82}" type="pres">
      <dgm:prSet presAssocID="{8CBD3931-72C3-48D9-B697-3044D04AA4A0}" presName="hierRoot2" presStyleCnt="0">
        <dgm:presLayoutVars>
          <dgm:hierBranch val="init"/>
        </dgm:presLayoutVars>
      </dgm:prSet>
      <dgm:spPr/>
    </dgm:pt>
    <dgm:pt modelId="{1945A006-E16B-43F2-BE13-712F5B6B78A2}" type="pres">
      <dgm:prSet presAssocID="{8CBD3931-72C3-48D9-B697-3044D04AA4A0}" presName="rootComposite" presStyleCnt="0"/>
      <dgm:spPr/>
    </dgm:pt>
    <dgm:pt modelId="{0A7A4696-470A-4D14-83C5-CB88FC70E50E}" type="pres">
      <dgm:prSet presAssocID="{8CBD3931-72C3-48D9-B697-3044D04AA4A0}" presName="rootText" presStyleLbl="node2" presStyleIdx="0" presStyleCnt="4" custScaleY="1651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6064122-BAC2-4A65-9DAE-6622990F5E76}" type="pres">
      <dgm:prSet presAssocID="{8CBD3931-72C3-48D9-B697-3044D04AA4A0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6D63232C-B9BE-44E8-AB30-AA45EF46E072}" type="pres">
      <dgm:prSet presAssocID="{8CBD3931-72C3-48D9-B697-3044D04AA4A0}" presName="hierChild4" presStyleCnt="0"/>
      <dgm:spPr/>
    </dgm:pt>
    <dgm:pt modelId="{37BD887E-462A-4428-B309-30102B807CA8}" type="pres">
      <dgm:prSet presAssocID="{8CBD3931-72C3-48D9-B697-3044D04AA4A0}" presName="hierChild5" presStyleCnt="0"/>
      <dgm:spPr/>
    </dgm:pt>
    <dgm:pt modelId="{0399C007-522E-4343-9EF5-963A84804AC5}" type="pres">
      <dgm:prSet presAssocID="{92605587-A8B1-4899-A952-4CE5ED2B8B90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C736A619-22A1-41F0-B73F-6485D19AC0B6}" type="pres">
      <dgm:prSet presAssocID="{A3469406-FD8C-4A5A-99AB-A23C316D5EA5}" presName="hierRoot2" presStyleCnt="0">
        <dgm:presLayoutVars>
          <dgm:hierBranch val="init"/>
        </dgm:presLayoutVars>
      </dgm:prSet>
      <dgm:spPr/>
    </dgm:pt>
    <dgm:pt modelId="{72DD826E-EB0B-464D-953E-718EC38FC089}" type="pres">
      <dgm:prSet presAssocID="{A3469406-FD8C-4A5A-99AB-A23C316D5EA5}" presName="rootComposite" presStyleCnt="0"/>
      <dgm:spPr/>
    </dgm:pt>
    <dgm:pt modelId="{FC0D2A4C-86AA-4747-BEF6-6CD431FFBD68}" type="pres">
      <dgm:prSet presAssocID="{A3469406-FD8C-4A5A-99AB-A23C316D5EA5}" presName="rootText" presStyleLbl="node2" presStyleIdx="1" presStyleCnt="4" custScaleY="1651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86425A0-C7FA-47BE-80F4-44F9CADEB1BA}" type="pres">
      <dgm:prSet presAssocID="{A3469406-FD8C-4A5A-99AB-A23C316D5EA5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BDE68634-F5DB-4A59-9D58-E7FECA4D12A7}" type="pres">
      <dgm:prSet presAssocID="{A3469406-FD8C-4A5A-99AB-A23C316D5EA5}" presName="hierChild4" presStyleCnt="0"/>
      <dgm:spPr/>
    </dgm:pt>
    <dgm:pt modelId="{126670EE-DCAE-4474-B20A-87A474F5422F}" type="pres">
      <dgm:prSet presAssocID="{A3469406-FD8C-4A5A-99AB-A23C316D5EA5}" presName="hierChild5" presStyleCnt="0"/>
      <dgm:spPr/>
    </dgm:pt>
    <dgm:pt modelId="{8AB61C98-DED5-4CA6-BF4F-223D7E970DEC}" type="pres">
      <dgm:prSet presAssocID="{33411392-8CF5-4BA8-9AA1-1395CC72227B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4C2A1E5C-A812-4EB1-A958-B5E3DDCCE853}" type="pres">
      <dgm:prSet presAssocID="{A683DF76-0608-4B78-8F44-4DFDD8138A63}" presName="hierRoot2" presStyleCnt="0">
        <dgm:presLayoutVars>
          <dgm:hierBranch val="init"/>
        </dgm:presLayoutVars>
      </dgm:prSet>
      <dgm:spPr/>
    </dgm:pt>
    <dgm:pt modelId="{9706B5B8-657F-4D1C-ACC7-510985447830}" type="pres">
      <dgm:prSet presAssocID="{A683DF76-0608-4B78-8F44-4DFDD8138A63}" presName="rootComposite" presStyleCnt="0"/>
      <dgm:spPr/>
    </dgm:pt>
    <dgm:pt modelId="{68C438F2-FA25-4E14-90CE-81247C76FB41}" type="pres">
      <dgm:prSet presAssocID="{A683DF76-0608-4B78-8F44-4DFDD8138A63}" presName="rootText" presStyleLbl="node2" presStyleIdx="2" presStyleCnt="4" custScaleY="1651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03CD10E-74B0-4D54-AD13-F62437E53C07}" type="pres">
      <dgm:prSet presAssocID="{A683DF76-0608-4B78-8F44-4DFDD8138A63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E014D40C-450F-496B-9C0C-98E3378BEF6A}" type="pres">
      <dgm:prSet presAssocID="{A683DF76-0608-4B78-8F44-4DFDD8138A63}" presName="hierChild4" presStyleCnt="0"/>
      <dgm:spPr/>
    </dgm:pt>
    <dgm:pt modelId="{4176046D-ECD2-4133-80CE-EEAB16C67E7C}" type="pres">
      <dgm:prSet presAssocID="{A683DF76-0608-4B78-8F44-4DFDD8138A63}" presName="hierChild5" presStyleCnt="0"/>
      <dgm:spPr/>
    </dgm:pt>
    <dgm:pt modelId="{2EC191F7-CCE7-4E3F-9318-23E456532F4D}" type="pres">
      <dgm:prSet presAssocID="{04E05550-365A-4E35-B79C-ED1DA63FB0E1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C844BFD6-ECC8-4DEC-82BC-46976CE33D6A}" type="pres">
      <dgm:prSet presAssocID="{D77342E5-BCAD-440A-90C0-DB51644FD90C}" presName="hierRoot2" presStyleCnt="0">
        <dgm:presLayoutVars>
          <dgm:hierBranch val="init"/>
        </dgm:presLayoutVars>
      </dgm:prSet>
      <dgm:spPr/>
    </dgm:pt>
    <dgm:pt modelId="{953B9A95-9F13-4AB6-85D4-9C6942605F24}" type="pres">
      <dgm:prSet presAssocID="{D77342E5-BCAD-440A-90C0-DB51644FD90C}" presName="rootComposite" presStyleCnt="0"/>
      <dgm:spPr/>
    </dgm:pt>
    <dgm:pt modelId="{BD43D53F-12DC-4B30-812E-5932870DB67A}" type="pres">
      <dgm:prSet presAssocID="{D77342E5-BCAD-440A-90C0-DB51644FD90C}" presName="rootText" presStyleLbl="node2" presStyleIdx="3" presStyleCnt="4" custScaleY="1869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27D9F03-F5F2-4C58-90BF-A0C4DBCD1065}" type="pres">
      <dgm:prSet presAssocID="{D77342E5-BCAD-440A-90C0-DB51644FD90C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8F66CD23-C6C6-43A4-AF2B-57352E90C0C4}" type="pres">
      <dgm:prSet presAssocID="{D77342E5-BCAD-440A-90C0-DB51644FD90C}" presName="hierChild4" presStyleCnt="0"/>
      <dgm:spPr/>
    </dgm:pt>
    <dgm:pt modelId="{7DC38D4A-0882-4A1B-998F-7EDB5EE423BE}" type="pres">
      <dgm:prSet presAssocID="{D77342E5-BCAD-440A-90C0-DB51644FD90C}" presName="hierChild5" presStyleCnt="0"/>
      <dgm:spPr/>
    </dgm:pt>
    <dgm:pt modelId="{0B30504A-0CEF-4AA9-B037-4FB79397241B}" type="pres">
      <dgm:prSet presAssocID="{402F99B5-60DB-4A3A-B865-F5EE81A25709}" presName="hierChild3" presStyleCnt="0"/>
      <dgm:spPr/>
    </dgm:pt>
  </dgm:ptLst>
  <dgm:cxnLst>
    <dgm:cxn modelId="{99B1FCA9-3B8D-4000-8431-CFE45F7D3985}" type="presOf" srcId="{04E05550-365A-4E35-B79C-ED1DA63FB0E1}" destId="{2EC191F7-CCE7-4E3F-9318-23E456532F4D}" srcOrd="0" destOrd="0" presId="urn:microsoft.com/office/officeart/2005/8/layout/orgChart1"/>
    <dgm:cxn modelId="{31F9979D-23AC-46D3-BA4F-97C7D31AF65A}" type="presOf" srcId="{A683DF76-0608-4B78-8F44-4DFDD8138A63}" destId="{103CD10E-74B0-4D54-AD13-F62437E53C07}" srcOrd="1" destOrd="0" presId="urn:microsoft.com/office/officeart/2005/8/layout/orgChart1"/>
    <dgm:cxn modelId="{E0077F63-3E24-488A-997B-AEA6012CEAA1}" srcId="{402F99B5-60DB-4A3A-B865-F5EE81A25709}" destId="{A683DF76-0608-4B78-8F44-4DFDD8138A63}" srcOrd="2" destOrd="0" parTransId="{33411392-8CF5-4BA8-9AA1-1395CC72227B}" sibTransId="{871D16E1-4453-47C9-B888-E97EDD4C7D21}"/>
    <dgm:cxn modelId="{ED65C539-8DDB-4A22-9F41-977029A2A6A2}" srcId="{7FF312D3-763B-4066-B4D0-DE2E3F54271E}" destId="{402F99B5-60DB-4A3A-B865-F5EE81A25709}" srcOrd="0" destOrd="0" parTransId="{AA668C7A-8CB9-41A2-8607-DA7BF2524261}" sibTransId="{9DAD415E-C0FD-4617-8A79-D29C5B6FAA47}"/>
    <dgm:cxn modelId="{471E723A-A03D-485C-83A2-83F8D5811BD5}" type="presOf" srcId="{A3469406-FD8C-4A5A-99AB-A23C316D5EA5}" destId="{786425A0-C7FA-47BE-80F4-44F9CADEB1BA}" srcOrd="1" destOrd="0" presId="urn:microsoft.com/office/officeart/2005/8/layout/orgChart1"/>
    <dgm:cxn modelId="{C061DB16-4DE9-4987-A15C-F20D6C698547}" type="presOf" srcId="{8CBD3931-72C3-48D9-B697-3044D04AA4A0}" destId="{0A7A4696-470A-4D14-83C5-CB88FC70E50E}" srcOrd="0" destOrd="0" presId="urn:microsoft.com/office/officeart/2005/8/layout/orgChart1"/>
    <dgm:cxn modelId="{72BE1F36-D8DC-4745-AC4F-F2F4FDA29425}" srcId="{402F99B5-60DB-4A3A-B865-F5EE81A25709}" destId="{D77342E5-BCAD-440A-90C0-DB51644FD90C}" srcOrd="3" destOrd="0" parTransId="{04E05550-365A-4E35-B79C-ED1DA63FB0E1}" sibTransId="{E9FCEFFC-5EE0-4FFD-B4D0-22E73F4735EA}"/>
    <dgm:cxn modelId="{9059A891-2881-40AF-A03E-49EFA95C205D}" type="presOf" srcId="{BCB0F175-77FC-4E27-AB03-02A53715E0FC}" destId="{BBAF528F-2BFC-4CAF-99FF-52AC06E0DB3D}" srcOrd="0" destOrd="0" presId="urn:microsoft.com/office/officeart/2005/8/layout/orgChart1"/>
    <dgm:cxn modelId="{55E4C4D4-0E77-4406-83E2-15D2B11F88A5}" type="presOf" srcId="{92605587-A8B1-4899-A952-4CE5ED2B8B90}" destId="{0399C007-522E-4343-9EF5-963A84804AC5}" srcOrd="0" destOrd="0" presId="urn:microsoft.com/office/officeart/2005/8/layout/orgChart1"/>
    <dgm:cxn modelId="{E21BB655-7D67-4F09-91CE-6C20E0D053C7}" srcId="{402F99B5-60DB-4A3A-B865-F5EE81A25709}" destId="{8CBD3931-72C3-48D9-B697-3044D04AA4A0}" srcOrd="0" destOrd="0" parTransId="{BCB0F175-77FC-4E27-AB03-02A53715E0FC}" sibTransId="{8D356E5F-2AE8-4ED7-AAE7-ADA6058F02FA}"/>
    <dgm:cxn modelId="{CC21C8DD-D7E8-4562-BD6F-20E0F8D79B1D}" type="presOf" srcId="{33411392-8CF5-4BA8-9AA1-1395CC72227B}" destId="{8AB61C98-DED5-4CA6-BF4F-223D7E970DEC}" srcOrd="0" destOrd="0" presId="urn:microsoft.com/office/officeart/2005/8/layout/orgChart1"/>
    <dgm:cxn modelId="{D9FF1B26-97C1-425A-9927-E20F446D524E}" type="presOf" srcId="{7FF312D3-763B-4066-B4D0-DE2E3F54271E}" destId="{D42F120B-9EDE-4233-9CAF-8ABFAAC2BDEC}" srcOrd="0" destOrd="0" presId="urn:microsoft.com/office/officeart/2005/8/layout/orgChart1"/>
    <dgm:cxn modelId="{AE6E8A23-A21F-4B78-AEE3-4C41D2A78929}" srcId="{402F99B5-60DB-4A3A-B865-F5EE81A25709}" destId="{A3469406-FD8C-4A5A-99AB-A23C316D5EA5}" srcOrd="1" destOrd="0" parTransId="{92605587-A8B1-4899-A952-4CE5ED2B8B90}" sibTransId="{73E7B2D3-3591-4EA4-A1D2-0E22518BD739}"/>
    <dgm:cxn modelId="{CB6C3B6E-A9BF-4566-808B-126D6ACC4058}" type="presOf" srcId="{D77342E5-BCAD-440A-90C0-DB51644FD90C}" destId="{BD43D53F-12DC-4B30-812E-5932870DB67A}" srcOrd="0" destOrd="0" presId="urn:microsoft.com/office/officeart/2005/8/layout/orgChart1"/>
    <dgm:cxn modelId="{0FABEE63-6F8F-4203-9FC6-96E9233CC088}" type="presOf" srcId="{402F99B5-60DB-4A3A-B865-F5EE81A25709}" destId="{2946E8BC-A176-4815-A0E1-AE5A2FA380E3}" srcOrd="1" destOrd="0" presId="urn:microsoft.com/office/officeart/2005/8/layout/orgChart1"/>
    <dgm:cxn modelId="{4B03D5A4-A415-4EEF-81FC-BD8791453B9C}" type="presOf" srcId="{402F99B5-60DB-4A3A-B865-F5EE81A25709}" destId="{D96DDF00-CF4F-4910-9901-5DC4018F322B}" srcOrd="0" destOrd="0" presId="urn:microsoft.com/office/officeart/2005/8/layout/orgChart1"/>
    <dgm:cxn modelId="{70B46F8F-4C96-4C1D-966A-E7E86A789980}" type="presOf" srcId="{A3469406-FD8C-4A5A-99AB-A23C316D5EA5}" destId="{FC0D2A4C-86AA-4747-BEF6-6CD431FFBD68}" srcOrd="0" destOrd="0" presId="urn:microsoft.com/office/officeart/2005/8/layout/orgChart1"/>
    <dgm:cxn modelId="{15CD2BEB-69B3-4A9C-9931-11E3634CB0C7}" type="presOf" srcId="{D77342E5-BCAD-440A-90C0-DB51644FD90C}" destId="{D27D9F03-F5F2-4C58-90BF-A0C4DBCD1065}" srcOrd="1" destOrd="0" presId="urn:microsoft.com/office/officeart/2005/8/layout/orgChart1"/>
    <dgm:cxn modelId="{47CBE10D-D455-4642-B978-09DB10033851}" type="presOf" srcId="{A683DF76-0608-4B78-8F44-4DFDD8138A63}" destId="{68C438F2-FA25-4E14-90CE-81247C76FB41}" srcOrd="0" destOrd="0" presId="urn:microsoft.com/office/officeart/2005/8/layout/orgChart1"/>
    <dgm:cxn modelId="{F5D093D3-F076-4F87-B8DD-3DBE2B56FF0E}" type="presOf" srcId="{8CBD3931-72C3-48D9-B697-3044D04AA4A0}" destId="{C6064122-BAC2-4A65-9DAE-6622990F5E76}" srcOrd="1" destOrd="0" presId="urn:microsoft.com/office/officeart/2005/8/layout/orgChart1"/>
    <dgm:cxn modelId="{2E505CDA-82B5-4861-886C-6DE5F17BAC13}" type="presParOf" srcId="{D42F120B-9EDE-4233-9CAF-8ABFAAC2BDEC}" destId="{EDDDCFDD-1B7A-428E-8905-16D555F2605D}" srcOrd="0" destOrd="0" presId="urn:microsoft.com/office/officeart/2005/8/layout/orgChart1"/>
    <dgm:cxn modelId="{032760DF-B724-49EB-8FF9-ED69716A5648}" type="presParOf" srcId="{EDDDCFDD-1B7A-428E-8905-16D555F2605D}" destId="{AA15B35C-CF4F-4E0B-A141-5C900874FC23}" srcOrd="0" destOrd="0" presId="urn:microsoft.com/office/officeart/2005/8/layout/orgChart1"/>
    <dgm:cxn modelId="{E6767F19-45B7-4230-A56C-2B2E1DE6B085}" type="presParOf" srcId="{AA15B35C-CF4F-4E0B-A141-5C900874FC23}" destId="{D96DDF00-CF4F-4910-9901-5DC4018F322B}" srcOrd="0" destOrd="0" presId="urn:microsoft.com/office/officeart/2005/8/layout/orgChart1"/>
    <dgm:cxn modelId="{0957E484-7A77-4ED5-8A7F-1A5BB8A30C44}" type="presParOf" srcId="{AA15B35C-CF4F-4E0B-A141-5C900874FC23}" destId="{2946E8BC-A176-4815-A0E1-AE5A2FA380E3}" srcOrd="1" destOrd="0" presId="urn:microsoft.com/office/officeart/2005/8/layout/orgChart1"/>
    <dgm:cxn modelId="{8F3F7C95-06EC-42CF-91BB-1D8187552C3B}" type="presParOf" srcId="{EDDDCFDD-1B7A-428E-8905-16D555F2605D}" destId="{69B5118F-DA58-4384-A8C1-0F790410C6DF}" srcOrd="1" destOrd="0" presId="urn:microsoft.com/office/officeart/2005/8/layout/orgChart1"/>
    <dgm:cxn modelId="{B40E84C5-351D-401A-98C3-7E91FFCA8BF9}" type="presParOf" srcId="{69B5118F-DA58-4384-A8C1-0F790410C6DF}" destId="{BBAF528F-2BFC-4CAF-99FF-52AC06E0DB3D}" srcOrd="0" destOrd="0" presId="urn:microsoft.com/office/officeart/2005/8/layout/orgChart1"/>
    <dgm:cxn modelId="{7D735CBB-8B02-4F06-B952-CAC8C1E4B75D}" type="presParOf" srcId="{69B5118F-DA58-4384-A8C1-0F790410C6DF}" destId="{A8053598-3BE5-4F77-BDBC-F13B7C0F8E82}" srcOrd="1" destOrd="0" presId="urn:microsoft.com/office/officeart/2005/8/layout/orgChart1"/>
    <dgm:cxn modelId="{F9039193-B2C8-4044-B7F0-ECADD9553306}" type="presParOf" srcId="{A8053598-3BE5-4F77-BDBC-F13B7C0F8E82}" destId="{1945A006-E16B-43F2-BE13-712F5B6B78A2}" srcOrd="0" destOrd="0" presId="urn:microsoft.com/office/officeart/2005/8/layout/orgChart1"/>
    <dgm:cxn modelId="{B8EF6C7D-C17D-4EE5-8BB7-C6FD18EDDD60}" type="presParOf" srcId="{1945A006-E16B-43F2-BE13-712F5B6B78A2}" destId="{0A7A4696-470A-4D14-83C5-CB88FC70E50E}" srcOrd="0" destOrd="0" presId="urn:microsoft.com/office/officeart/2005/8/layout/orgChart1"/>
    <dgm:cxn modelId="{57E73475-304C-445A-AB16-C645ABD36634}" type="presParOf" srcId="{1945A006-E16B-43F2-BE13-712F5B6B78A2}" destId="{C6064122-BAC2-4A65-9DAE-6622990F5E76}" srcOrd="1" destOrd="0" presId="urn:microsoft.com/office/officeart/2005/8/layout/orgChart1"/>
    <dgm:cxn modelId="{1A8435AA-351A-40DF-B915-1A304D6AE90E}" type="presParOf" srcId="{A8053598-3BE5-4F77-BDBC-F13B7C0F8E82}" destId="{6D63232C-B9BE-44E8-AB30-AA45EF46E072}" srcOrd="1" destOrd="0" presId="urn:microsoft.com/office/officeart/2005/8/layout/orgChart1"/>
    <dgm:cxn modelId="{8DFF2BCF-0FD4-4042-A4BF-E815EAD76D36}" type="presParOf" srcId="{A8053598-3BE5-4F77-BDBC-F13B7C0F8E82}" destId="{37BD887E-462A-4428-B309-30102B807CA8}" srcOrd="2" destOrd="0" presId="urn:microsoft.com/office/officeart/2005/8/layout/orgChart1"/>
    <dgm:cxn modelId="{EF35D9CB-B8F9-4AA5-8A70-07B632ADF826}" type="presParOf" srcId="{69B5118F-DA58-4384-A8C1-0F790410C6DF}" destId="{0399C007-522E-4343-9EF5-963A84804AC5}" srcOrd="2" destOrd="0" presId="urn:microsoft.com/office/officeart/2005/8/layout/orgChart1"/>
    <dgm:cxn modelId="{3651EEA1-D1C4-4EA8-876A-70BA5ADD20DB}" type="presParOf" srcId="{69B5118F-DA58-4384-A8C1-0F790410C6DF}" destId="{C736A619-22A1-41F0-B73F-6485D19AC0B6}" srcOrd="3" destOrd="0" presId="urn:microsoft.com/office/officeart/2005/8/layout/orgChart1"/>
    <dgm:cxn modelId="{58458078-CC7E-4A59-80BD-2181B88CBF94}" type="presParOf" srcId="{C736A619-22A1-41F0-B73F-6485D19AC0B6}" destId="{72DD826E-EB0B-464D-953E-718EC38FC089}" srcOrd="0" destOrd="0" presId="urn:microsoft.com/office/officeart/2005/8/layout/orgChart1"/>
    <dgm:cxn modelId="{1DE323F1-6127-4712-AC30-5798280A3E47}" type="presParOf" srcId="{72DD826E-EB0B-464D-953E-718EC38FC089}" destId="{FC0D2A4C-86AA-4747-BEF6-6CD431FFBD68}" srcOrd="0" destOrd="0" presId="urn:microsoft.com/office/officeart/2005/8/layout/orgChart1"/>
    <dgm:cxn modelId="{2B586C17-5645-4585-8733-EE17FC7D09C3}" type="presParOf" srcId="{72DD826E-EB0B-464D-953E-718EC38FC089}" destId="{786425A0-C7FA-47BE-80F4-44F9CADEB1BA}" srcOrd="1" destOrd="0" presId="urn:microsoft.com/office/officeart/2005/8/layout/orgChart1"/>
    <dgm:cxn modelId="{07F02CFB-6AF2-48A6-B129-31F5A2A09688}" type="presParOf" srcId="{C736A619-22A1-41F0-B73F-6485D19AC0B6}" destId="{BDE68634-F5DB-4A59-9D58-E7FECA4D12A7}" srcOrd="1" destOrd="0" presId="urn:microsoft.com/office/officeart/2005/8/layout/orgChart1"/>
    <dgm:cxn modelId="{4D460137-3E82-4114-9887-7E5DE4CEBF27}" type="presParOf" srcId="{C736A619-22A1-41F0-B73F-6485D19AC0B6}" destId="{126670EE-DCAE-4474-B20A-87A474F5422F}" srcOrd="2" destOrd="0" presId="urn:microsoft.com/office/officeart/2005/8/layout/orgChart1"/>
    <dgm:cxn modelId="{90518667-C434-4C09-B595-35DEBE5BBE76}" type="presParOf" srcId="{69B5118F-DA58-4384-A8C1-0F790410C6DF}" destId="{8AB61C98-DED5-4CA6-BF4F-223D7E970DEC}" srcOrd="4" destOrd="0" presId="urn:microsoft.com/office/officeart/2005/8/layout/orgChart1"/>
    <dgm:cxn modelId="{0F2EA31B-1F00-41AC-A476-975830882B2C}" type="presParOf" srcId="{69B5118F-DA58-4384-A8C1-0F790410C6DF}" destId="{4C2A1E5C-A812-4EB1-A958-B5E3DDCCE853}" srcOrd="5" destOrd="0" presId="urn:microsoft.com/office/officeart/2005/8/layout/orgChart1"/>
    <dgm:cxn modelId="{501B5417-C80F-4A02-B927-3024D08A870B}" type="presParOf" srcId="{4C2A1E5C-A812-4EB1-A958-B5E3DDCCE853}" destId="{9706B5B8-657F-4D1C-ACC7-510985447830}" srcOrd="0" destOrd="0" presId="urn:microsoft.com/office/officeart/2005/8/layout/orgChart1"/>
    <dgm:cxn modelId="{ACD76FAF-53A1-4283-9208-52C69CC25E0C}" type="presParOf" srcId="{9706B5B8-657F-4D1C-ACC7-510985447830}" destId="{68C438F2-FA25-4E14-90CE-81247C76FB41}" srcOrd="0" destOrd="0" presId="urn:microsoft.com/office/officeart/2005/8/layout/orgChart1"/>
    <dgm:cxn modelId="{1F997B17-4B54-42EB-B09F-C32CA33FD6C8}" type="presParOf" srcId="{9706B5B8-657F-4D1C-ACC7-510985447830}" destId="{103CD10E-74B0-4D54-AD13-F62437E53C07}" srcOrd="1" destOrd="0" presId="urn:microsoft.com/office/officeart/2005/8/layout/orgChart1"/>
    <dgm:cxn modelId="{DB53F575-E16B-434C-B771-C4C727083246}" type="presParOf" srcId="{4C2A1E5C-A812-4EB1-A958-B5E3DDCCE853}" destId="{E014D40C-450F-496B-9C0C-98E3378BEF6A}" srcOrd="1" destOrd="0" presId="urn:microsoft.com/office/officeart/2005/8/layout/orgChart1"/>
    <dgm:cxn modelId="{6B448F9B-B387-4871-BED7-C14EE1B17FFE}" type="presParOf" srcId="{4C2A1E5C-A812-4EB1-A958-B5E3DDCCE853}" destId="{4176046D-ECD2-4133-80CE-EEAB16C67E7C}" srcOrd="2" destOrd="0" presId="urn:microsoft.com/office/officeart/2005/8/layout/orgChart1"/>
    <dgm:cxn modelId="{2444E005-AF7B-4B53-8E00-10E2957D40F5}" type="presParOf" srcId="{69B5118F-DA58-4384-A8C1-0F790410C6DF}" destId="{2EC191F7-CCE7-4E3F-9318-23E456532F4D}" srcOrd="6" destOrd="0" presId="urn:microsoft.com/office/officeart/2005/8/layout/orgChart1"/>
    <dgm:cxn modelId="{1D8B971C-8FEE-43D1-99C7-6D33678C3C17}" type="presParOf" srcId="{69B5118F-DA58-4384-A8C1-0F790410C6DF}" destId="{C844BFD6-ECC8-4DEC-82BC-46976CE33D6A}" srcOrd="7" destOrd="0" presId="urn:microsoft.com/office/officeart/2005/8/layout/orgChart1"/>
    <dgm:cxn modelId="{A44270BB-9B16-4ECD-B75D-E650DD54E621}" type="presParOf" srcId="{C844BFD6-ECC8-4DEC-82BC-46976CE33D6A}" destId="{953B9A95-9F13-4AB6-85D4-9C6942605F24}" srcOrd="0" destOrd="0" presId="urn:microsoft.com/office/officeart/2005/8/layout/orgChart1"/>
    <dgm:cxn modelId="{47DA0304-4B12-4FAA-99C8-683D674A4F83}" type="presParOf" srcId="{953B9A95-9F13-4AB6-85D4-9C6942605F24}" destId="{BD43D53F-12DC-4B30-812E-5932870DB67A}" srcOrd="0" destOrd="0" presId="urn:microsoft.com/office/officeart/2005/8/layout/orgChart1"/>
    <dgm:cxn modelId="{92778299-1761-4E60-A4A6-5421C57F9825}" type="presParOf" srcId="{953B9A95-9F13-4AB6-85D4-9C6942605F24}" destId="{D27D9F03-F5F2-4C58-90BF-A0C4DBCD1065}" srcOrd="1" destOrd="0" presId="urn:microsoft.com/office/officeart/2005/8/layout/orgChart1"/>
    <dgm:cxn modelId="{CFAE62FB-F2F7-4A69-8FCE-DB5AA58233EF}" type="presParOf" srcId="{C844BFD6-ECC8-4DEC-82BC-46976CE33D6A}" destId="{8F66CD23-C6C6-43A4-AF2B-57352E90C0C4}" srcOrd="1" destOrd="0" presId="urn:microsoft.com/office/officeart/2005/8/layout/orgChart1"/>
    <dgm:cxn modelId="{437BBA66-FADF-4838-9451-EEFBA8F4D69A}" type="presParOf" srcId="{C844BFD6-ECC8-4DEC-82BC-46976CE33D6A}" destId="{7DC38D4A-0882-4A1B-998F-7EDB5EE423BE}" srcOrd="2" destOrd="0" presId="urn:microsoft.com/office/officeart/2005/8/layout/orgChart1"/>
    <dgm:cxn modelId="{1B87BA44-C52C-4B01-82C9-F48D999148A2}" type="presParOf" srcId="{EDDDCFDD-1B7A-428E-8905-16D555F2605D}" destId="{0B30504A-0CEF-4AA9-B037-4FB7939724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A5C3DA-B180-4B04-B203-EC845CFAA9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5E184C3-916F-45DF-9E38-C8CA61BC763D}">
      <dgm:prSet phldrT="[نص]"/>
      <dgm:spPr/>
      <dgm:t>
        <a:bodyPr/>
        <a:lstStyle/>
        <a:p>
          <a:pPr rtl="1"/>
          <a:r>
            <a:rPr lang="en-US" dirty="0" smtClean="0"/>
            <a:t>Iron deficiency develops</a:t>
          </a:r>
          <a:endParaRPr lang="ar-SA" dirty="0"/>
        </a:p>
      </dgm:t>
    </dgm:pt>
    <dgm:pt modelId="{8CBBCE46-0B71-4096-946A-C0C1B3430EE6}" type="parTrans" cxnId="{377FAD2C-647A-4AA6-B2AE-726E555F23AD}">
      <dgm:prSet/>
      <dgm:spPr/>
      <dgm:t>
        <a:bodyPr/>
        <a:lstStyle/>
        <a:p>
          <a:pPr rtl="1"/>
          <a:endParaRPr lang="ar-SA"/>
        </a:p>
      </dgm:t>
    </dgm:pt>
    <dgm:pt modelId="{68524337-FA23-4161-8686-21860BB1D151}" type="sibTrans" cxnId="{377FAD2C-647A-4AA6-B2AE-726E555F23AD}">
      <dgm:prSet/>
      <dgm:spPr/>
      <dgm:t>
        <a:bodyPr/>
        <a:lstStyle/>
        <a:p>
          <a:pPr rtl="1"/>
          <a:endParaRPr lang="ar-SA"/>
        </a:p>
      </dgm:t>
    </dgm:pt>
    <dgm:pt modelId="{961F6F05-4060-4B8C-80AC-E85DEC194404}">
      <dgm:prSet phldrT="[نص]"/>
      <dgm:spPr/>
      <dgm:t>
        <a:bodyPr/>
        <a:lstStyle/>
        <a:p>
          <a:pPr rtl="0"/>
          <a:r>
            <a:rPr lang="ar-SA" dirty="0" smtClean="0">
              <a:latin typeface="Arial"/>
              <a:cs typeface="Arial"/>
            </a:rPr>
            <a:t>↓</a:t>
          </a:r>
          <a:r>
            <a:rPr lang="en-US" dirty="0" smtClean="0">
              <a:latin typeface="Arial"/>
              <a:cs typeface="Arial"/>
            </a:rPr>
            <a:t>storage iron</a:t>
          </a:r>
          <a:endParaRPr lang="ar-SA" dirty="0"/>
        </a:p>
      </dgm:t>
    </dgm:pt>
    <dgm:pt modelId="{86E43D52-E2E0-427D-BFC4-A5E6FA0A0FC2}" type="parTrans" cxnId="{336FE45A-3581-4EFA-9F83-E3C0AD8D4B9C}">
      <dgm:prSet/>
      <dgm:spPr/>
      <dgm:t>
        <a:bodyPr/>
        <a:lstStyle/>
        <a:p>
          <a:pPr rtl="1"/>
          <a:endParaRPr lang="ar-SA"/>
        </a:p>
      </dgm:t>
    </dgm:pt>
    <dgm:pt modelId="{74DC30C4-E8ED-4196-8CE2-88E80FA1E13D}" type="sibTrans" cxnId="{336FE45A-3581-4EFA-9F83-E3C0AD8D4B9C}">
      <dgm:prSet/>
      <dgm:spPr/>
      <dgm:t>
        <a:bodyPr/>
        <a:lstStyle/>
        <a:p>
          <a:pPr rtl="1"/>
          <a:endParaRPr lang="ar-SA"/>
        </a:p>
      </dgm:t>
    </dgm:pt>
    <dgm:pt modelId="{A9F68A82-F888-47C1-AF54-636E1999B72A}">
      <dgm:prSet phldrT="[نص]"/>
      <dgm:spPr/>
      <dgm:t>
        <a:bodyPr/>
        <a:lstStyle/>
        <a:p>
          <a:pPr rtl="0"/>
          <a:r>
            <a:rPr lang="ar-SA" dirty="0" smtClean="0">
              <a:latin typeface="Arial"/>
              <a:cs typeface="Arial"/>
            </a:rPr>
            <a:t>↓</a:t>
          </a:r>
          <a:r>
            <a:rPr lang="en-US" dirty="0" smtClean="0">
              <a:latin typeface="Arial"/>
              <a:cs typeface="Arial"/>
            </a:rPr>
            <a:t>serum </a:t>
          </a:r>
          <a:r>
            <a:rPr lang="en-US" dirty="0" err="1" smtClean="0">
              <a:latin typeface="Arial"/>
              <a:cs typeface="Arial"/>
            </a:rPr>
            <a:t>ferritin</a:t>
          </a:r>
          <a:endParaRPr lang="ar-SA" dirty="0"/>
        </a:p>
      </dgm:t>
    </dgm:pt>
    <dgm:pt modelId="{61852E8F-75FA-4834-ACBB-CD3947853E1A}" type="parTrans" cxnId="{0E1C48D0-B4E8-46CC-90D4-3DD6B460B384}">
      <dgm:prSet/>
      <dgm:spPr/>
      <dgm:t>
        <a:bodyPr/>
        <a:lstStyle/>
        <a:p>
          <a:pPr rtl="1"/>
          <a:endParaRPr lang="ar-SA"/>
        </a:p>
      </dgm:t>
    </dgm:pt>
    <dgm:pt modelId="{8178B1D3-DD39-4663-8F33-76DFFAB3DB64}" type="sibTrans" cxnId="{0E1C48D0-B4E8-46CC-90D4-3DD6B460B384}">
      <dgm:prSet/>
      <dgm:spPr/>
      <dgm:t>
        <a:bodyPr/>
        <a:lstStyle/>
        <a:p>
          <a:pPr rtl="1"/>
          <a:endParaRPr lang="ar-SA"/>
        </a:p>
      </dgm:t>
    </dgm:pt>
    <dgm:pt modelId="{903AE992-EE83-44D9-AAE3-33A8A1A105A1}">
      <dgm:prSet/>
      <dgm:spPr/>
      <dgm:t>
        <a:bodyPr/>
        <a:lstStyle/>
        <a:p>
          <a:pPr rtl="0"/>
          <a:r>
            <a:rPr lang="ar-SA" dirty="0" smtClean="0">
              <a:latin typeface="Arial"/>
              <a:cs typeface="Arial"/>
            </a:rPr>
            <a:t>↓</a:t>
          </a:r>
          <a:r>
            <a:rPr lang="en-US" dirty="0" smtClean="0">
              <a:latin typeface="Arial"/>
              <a:cs typeface="Arial"/>
            </a:rPr>
            <a:t>serum iron</a:t>
          </a:r>
          <a:endParaRPr lang="ar-SA" dirty="0"/>
        </a:p>
      </dgm:t>
    </dgm:pt>
    <dgm:pt modelId="{9F4CB938-5A18-4635-B875-6D91254BC1D4}" type="parTrans" cxnId="{9130DF9F-AD58-4CDF-8632-E7F9BBD424ED}">
      <dgm:prSet/>
      <dgm:spPr/>
      <dgm:t>
        <a:bodyPr/>
        <a:lstStyle/>
        <a:p>
          <a:pPr rtl="1"/>
          <a:endParaRPr lang="ar-SA"/>
        </a:p>
      </dgm:t>
    </dgm:pt>
    <dgm:pt modelId="{7E8B5803-71A0-45D6-A119-24E8BAAA8F59}" type="sibTrans" cxnId="{9130DF9F-AD58-4CDF-8632-E7F9BBD424ED}">
      <dgm:prSet/>
      <dgm:spPr/>
      <dgm:t>
        <a:bodyPr/>
        <a:lstStyle/>
        <a:p>
          <a:pPr rtl="1"/>
          <a:endParaRPr lang="ar-SA"/>
        </a:p>
      </dgm:t>
    </dgm:pt>
    <dgm:pt modelId="{504066E2-021D-4A7C-8DBC-9252FA66B6A8}">
      <dgm:prSet/>
      <dgm:spPr/>
      <dgm:t>
        <a:bodyPr/>
        <a:lstStyle/>
        <a:p>
          <a:pPr rtl="0"/>
          <a:r>
            <a:rPr lang="ar-SA" dirty="0" smtClean="0">
              <a:latin typeface="Calibri"/>
            </a:rPr>
            <a:t>↑</a:t>
          </a:r>
          <a:r>
            <a:rPr lang="en-US" dirty="0" smtClean="0">
              <a:latin typeface="Calibri"/>
            </a:rPr>
            <a:t>total iron binding capacity (TIBC)</a:t>
          </a:r>
          <a:endParaRPr lang="ar-SA" dirty="0"/>
        </a:p>
      </dgm:t>
    </dgm:pt>
    <dgm:pt modelId="{13376E87-EAF7-4E16-8FBD-209CC5449868}" type="parTrans" cxnId="{E31CC868-BAFB-4A63-8D3D-803482693FA9}">
      <dgm:prSet/>
      <dgm:spPr/>
      <dgm:t>
        <a:bodyPr/>
        <a:lstStyle/>
        <a:p>
          <a:pPr rtl="1"/>
          <a:endParaRPr lang="ar-SA"/>
        </a:p>
      </dgm:t>
    </dgm:pt>
    <dgm:pt modelId="{70F283E1-3622-49D8-AA9B-1E9B5C92EC22}" type="sibTrans" cxnId="{E31CC868-BAFB-4A63-8D3D-803482693FA9}">
      <dgm:prSet/>
      <dgm:spPr/>
      <dgm:t>
        <a:bodyPr/>
        <a:lstStyle/>
        <a:p>
          <a:pPr rtl="1"/>
          <a:endParaRPr lang="ar-SA"/>
        </a:p>
      </dgm:t>
    </dgm:pt>
    <dgm:pt modelId="{BD630E24-FDA6-47FE-9BF3-65AF69EDFDD4}" type="pres">
      <dgm:prSet presAssocID="{00A5C3DA-B180-4B04-B203-EC845CFAA980}" presName="Name0" presStyleCnt="0">
        <dgm:presLayoutVars>
          <dgm:dir/>
          <dgm:resizeHandles val="exact"/>
        </dgm:presLayoutVars>
      </dgm:prSet>
      <dgm:spPr/>
    </dgm:pt>
    <dgm:pt modelId="{DC3DDC09-2E6F-42FF-9A71-8DC951A9CC25}" type="pres">
      <dgm:prSet presAssocID="{D5E184C3-916F-45DF-9E38-C8CA61BC763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36157A-8A72-48E5-B512-FCBFE9E03774}" type="pres">
      <dgm:prSet presAssocID="{68524337-FA23-4161-8686-21860BB1D151}" presName="parSpace" presStyleCnt="0"/>
      <dgm:spPr/>
    </dgm:pt>
    <dgm:pt modelId="{2ACB856B-DC9E-499E-8FEE-8D161678D3A1}" type="pres">
      <dgm:prSet presAssocID="{961F6F05-4060-4B8C-80AC-E85DEC19440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74C638-6193-457E-9B48-4635B4EF50C0}" type="pres">
      <dgm:prSet presAssocID="{74DC30C4-E8ED-4196-8CE2-88E80FA1E13D}" presName="parSpace" presStyleCnt="0"/>
      <dgm:spPr/>
    </dgm:pt>
    <dgm:pt modelId="{D5B40786-97D8-4D65-8EB0-64A49C8EAD78}" type="pres">
      <dgm:prSet presAssocID="{A9F68A82-F888-47C1-AF54-636E1999B72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1D48A7-21EE-4842-9983-709580005CF6}" type="pres">
      <dgm:prSet presAssocID="{8178B1D3-DD39-4663-8F33-76DFFAB3DB64}" presName="parSpace" presStyleCnt="0"/>
      <dgm:spPr/>
    </dgm:pt>
    <dgm:pt modelId="{B9E3E108-E411-4FC8-A91B-CECC6C6F88B2}" type="pres">
      <dgm:prSet presAssocID="{903AE992-EE83-44D9-AAE3-33A8A1A105A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7536E7-204D-4326-9D5C-F6009E5E9724}" type="pres">
      <dgm:prSet presAssocID="{7E8B5803-71A0-45D6-A119-24E8BAAA8F59}" presName="parSpace" presStyleCnt="0"/>
      <dgm:spPr/>
    </dgm:pt>
    <dgm:pt modelId="{FB2F2055-A844-4E6E-AA6A-454637BD9B8C}" type="pres">
      <dgm:prSet presAssocID="{504066E2-021D-4A7C-8DBC-9252FA66B6A8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B638739-0785-467F-9EF4-BEA2CC9F8AB0}" type="presOf" srcId="{A9F68A82-F888-47C1-AF54-636E1999B72A}" destId="{D5B40786-97D8-4D65-8EB0-64A49C8EAD78}" srcOrd="0" destOrd="0" presId="urn:microsoft.com/office/officeart/2005/8/layout/hChevron3"/>
    <dgm:cxn modelId="{9130DF9F-AD58-4CDF-8632-E7F9BBD424ED}" srcId="{00A5C3DA-B180-4B04-B203-EC845CFAA980}" destId="{903AE992-EE83-44D9-AAE3-33A8A1A105A1}" srcOrd="3" destOrd="0" parTransId="{9F4CB938-5A18-4635-B875-6D91254BC1D4}" sibTransId="{7E8B5803-71A0-45D6-A119-24E8BAAA8F59}"/>
    <dgm:cxn modelId="{E31CC868-BAFB-4A63-8D3D-803482693FA9}" srcId="{00A5C3DA-B180-4B04-B203-EC845CFAA980}" destId="{504066E2-021D-4A7C-8DBC-9252FA66B6A8}" srcOrd="4" destOrd="0" parTransId="{13376E87-EAF7-4E16-8FBD-209CC5449868}" sibTransId="{70F283E1-3622-49D8-AA9B-1E9B5C92EC22}"/>
    <dgm:cxn modelId="{46D1FD4A-7AC4-4CFB-A1D5-0F8E267F68BC}" type="presOf" srcId="{961F6F05-4060-4B8C-80AC-E85DEC194404}" destId="{2ACB856B-DC9E-499E-8FEE-8D161678D3A1}" srcOrd="0" destOrd="0" presId="urn:microsoft.com/office/officeart/2005/8/layout/hChevron3"/>
    <dgm:cxn modelId="{9F3CAD12-D3AA-4E9A-ACE3-6B8CBF6C1744}" type="presOf" srcId="{00A5C3DA-B180-4B04-B203-EC845CFAA980}" destId="{BD630E24-FDA6-47FE-9BF3-65AF69EDFDD4}" srcOrd="0" destOrd="0" presId="urn:microsoft.com/office/officeart/2005/8/layout/hChevron3"/>
    <dgm:cxn modelId="{A67DD6E2-A110-49C2-8D14-6C961243AEBC}" type="presOf" srcId="{903AE992-EE83-44D9-AAE3-33A8A1A105A1}" destId="{B9E3E108-E411-4FC8-A91B-CECC6C6F88B2}" srcOrd="0" destOrd="0" presId="urn:microsoft.com/office/officeart/2005/8/layout/hChevron3"/>
    <dgm:cxn modelId="{7195F343-3B78-4E4E-B16F-768E12675EDD}" type="presOf" srcId="{D5E184C3-916F-45DF-9E38-C8CA61BC763D}" destId="{DC3DDC09-2E6F-42FF-9A71-8DC951A9CC25}" srcOrd="0" destOrd="0" presId="urn:microsoft.com/office/officeart/2005/8/layout/hChevron3"/>
    <dgm:cxn modelId="{377FAD2C-647A-4AA6-B2AE-726E555F23AD}" srcId="{00A5C3DA-B180-4B04-B203-EC845CFAA980}" destId="{D5E184C3-916F-45DF-9E38-C8CA61BC763D}" srcOrd="0" destOrd="0" parTransId="{8CBBCE46-0B71-4096-946A-C0C1B3430EE6}" sibTransId="{68524337-FA23-4161-8686-21860BB1D151}"/>
    <dgm:cxn modelId="{0E1C48D0-B4E8-46CC-90D4-3DD6B460B384}" srcId="{00A5C3DA-B180-4B04-B203-EC845CFAA980}" destId="{A9F68A82-F888-47C1-AF54-636E1999B72A}" srcOrd="2" destOrd="0" parTransId="{61852E8F-75FA-4834-ACBB-CD3947853E1A}" sibTransId="{8178B1D3-DD39-4663-8F33-76DFFAB3DB64}"/>
    <dgm:cxn modelId="{24A75504-CAD4-4B99-BAD2-5F5F948F7517}" type="presOf" srcId="{504066E2-021D-4A7C-8DBC-9252FA66B6A8}" destId="{FB2F2055-A844-4E6E-AA6A-454637BD9B8C}" srcOrd="0" destOrd="0" presId="urn:microsoft.com/office/officeart/2005/8/layout/hChevron3"/>
    <dgm:cxn modelId="{336FE45A-3581-4EFA-9F83-E3C0AD8D4B9C}" srcId="{00A5C3DA-B180-4B04-B203-EC845CFAA980}" destId="{961F6F05-4060-4B8C-80AC-E85DEC194404}" srcOrd="1" destOrd="0" parTransId="{86E43D52-E2E0-427D-BFC4-A5E6FA0A0FC2}" sibTransId="{74DC30C4-E8ED-4196-8CE2-88E80FA1E13D}"/>
    <dgm:cxn modelId="{64AF0289-A486-4153-84CE-C84ABD8BE14D}" type="presParOf" srcId="{BD630E24-FDA6-47FE-9BF3-65AF69EDFDD4}" destId="{DC3DDC09-2E6F-42FF-9A71-8DC951A9CC25}" srcOrd="0" destOrd="0" presId="urn:microsoft.com/office/officeart/2005/8/layout/hChevron3"/>
    <dgm:cxn modelId="{035FB868-D3E5-457B-92D5-0CE0FDCBA0BB}" type="presParOf" srcId="{BD630E24-FDA6-47FE-9BF3-65AF69EDFDD4}" destId="{9636157A-8A72-48E5-B512-FCBFE9E03774}" srcOrd="1" destOrd="0" presId="urn:microsoft.com/office/officeart/2005/8/layout/hChevron3"/>
    <dgm:cxn modelId="{02E53A7A-B0EB-4F0C-B294-DC6C38B1A434}" type="presParOf" srcId="{BD630E24-FDA6-47FE-9BF3-65AF69EDFDD4}" destId="{2ACB856B-DC9E-499E-8FEE-8D161678D3A1}" srcOrd="2" destOrd="0" presId="urn:microsoft.com/office/officeart/2005/8/layout/hChevron3"/>
    <dgm:cxn modelId="{6BD8F464-D842-426D-9C31-FF1DBED2CE2D}" type="presParOf" srcId="{BD630E24-FDA6-47FE-9BF3-65AF69EDFDD4}" destId="{7F74C638-6193-457E-9B48-4635B4EF50C0}" srcOrd="3" destOrd="0" presId="urn:microsoft.com/office/officeart/2005/8/layout/hChevron3"/>
    <dgm:cxn modelId="{DA27BC2A-CA47-4DB4-B89C-F2E44EF0587C}" type="presParOf" srcId="{BD630E24-FDA6-47FE-9BF3-65AF69EDFDD4}" destId="{D5B40786-97D8-4D65-8EB0-64A49C8EAD78}" srcOrd="4" destOrd="0" presId="urn:microsoft.com/office/officeart/2005/8/layout/hChevron3"/>
    <dgm:cxn modelId="{868E31C0-831B-4AD3-9496-E02A6BD7F062}" type="presParOf" srcId="{BD630E24-FDA6-47FE-9BF3-65AF69EDFDD4}" destId="{8F1D48A7-21EE-4842-9983-709580005CF6}" srcOrd="5" destOrd="0" presId="urn:microsoft.com/office/officeart/2005/8/layout/hChevron3"/>
    <dgm:cxn modelId="{923339DC-1960-4E72-9FD1-54674EEFC5B3}" type="presParOf" srcId="{BD630E24-FDA6-47FE-9BF3-65AF69EDFDD4}" destId="{B9E3E108-E411-4FC8-A91B-CECC6C6F88B2}" srcOrd="6" destOrd="0" presId="urn:microsoft.com/office/officeart/2005/8/layout/hChevron3"/>
    <dgm:cxn modelId="{F6518F9D-8DBB-4791-B2AD-45207CDDA58E}" type="presParOf" srcId="{BD630E24-FDA6-47FE-9BF3-65AF69EDFDD4}" destId="{967536E7-204D-4326-9D5C-F6009E5E9724}" srcOrd="7" destOrd="0" presId="urn:microsoft.com/office/officeart/2005/8/layout/hChevron3"/>
    <dgm:cxn modelId="{BA9CB61A-7B0A-4B92-8D98-D7C4BF84165B}" type="presParOf" srcId="{BD630E24-FDA6-47FE-9BF3-65AF69EDFDD4}" destId="{FB2F2055-A844-4E6E-AA6A-454637BD9B8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203CCB-C571-4619-9615-4D15BAC84F7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B0546BA-C893-44B8-A44B-8A03D5B01FC8}">
      <dgm:prSet phldrT="[نص]"/>
      <dgm:spPr/>
      <dgm:t>
        <a:bodyPr/>
        <a:lstStyle/>
        <a:p>
          <a:pPr rtl="1"/>
          <a:r>
            <a:rPr lang="en-US" dirty="0" smtClean="0"/>
            <a:t>treatment</a:t>
          </a:r>
          <a:endParaRPr lang="ar-SA" dirty="0"/>
        </a:p>
      </dgm:t>
    </dgm:pt>
    <dgm:pt modelId="{3F233774-5601-4708-95DF-BF3BDA8034B7}" type="parTrans" cxnId="{4E40ACD8-90D5-4160-B642-8DA1029BB8A1}">
      <dgm:prSet/>
      <dgm:spPr/>
      <dgm:t>
        <a:bodyPr/>
        <a:lstStyle/>
        <a:p>
          <a:pPr rtl="1"/>
          <a:endParaRPr lang="ar-SA"/>
        </a:p>
      </dgm:t>
    </dgm:pt>
    <dgm:pt modelId="{4E0345BB-73C4-4629-A19B-330B5625BD0F}" type="sibTrans" cxnId="{4E40ACD8-90D5-4160-B642-8DA1029BB8A1}">
      <dgm:prSet/>
      <dgm:spPr/>
      <dgm:t>
        <a:bodyPr/>
        <a:lstStyle/>
        <a:p>
          <a:pPr rtl="1"/>
          <a:endParaRPr lang="ar-SA"/>
        </a:p>
      </dgm:t>
    </dgm:pt>
    <dgm:pt modelId="{E819B73A-43D5-43BC-9090-FD6EE24C70C0}">
      <dgm:prSet phldrT="[نص]"/>
      <dgm:spPr/>
      <dgm:t>
        <a:bodyPr/>
        <a:lstStyle/>
        <a:p>
          <a:pPr rtl="1"/>
          <a:r>
            <a:rPr lang="en-US" dirty="0" smtClean="0"/>
            <a:t>Oral iron</a:t>
          </a:r>
          <a:endParaRPr lang="ar-SA" dirty="0"/>
        </a:p>
      </dgm:t>
    </dgm:pt>
    <dgm:pt modelId="{E4E64D27-0400-4070-A521-07BACDA730D3}" type="parTrans" cxnId="{A1B810D8-8BD2-4CDC-9CC4-B02F73F3EA1E}">
      <dgm:prSet/>
      <dgm:spPr/>
      <dgm:t>
        <a:bodyPr/>
        <a:lstStyle/>
        <a:p>
          <a:pPr rtl="1"/>
          <a:endParaRPr lang="ar-SA"/>
        </a:p>
      </dgm:t>
    </dgm:pt>
    <dgm:pt modelId="{887C15D8-4DB3-4D3C-A3B1-414E1DD1BFF0}" type="sibTrans" cxnId="{A1B810D8-8BD2-4CDC-9CC4-B02F73F3EA1E}">
      <dgm:prSet/>
      <dgm:spPr/>
      <dgm:t>
        <a:bodyPr/>
        <a:lstStyle/>
        <a:p>
          <a:pPr rtl="1"/>
          <a:endParaRPr lang="ar-SA"/>
        </a:p>
      </dgm:t>
    </dgm:pt>
    <dgm:pt modelId="{597FEAB5-66A6-44EF-8618-5574E0B3CD25}">
      <dgm:prSet phldrT="[نص]"/>
      <dgm:spPr/>
      <dgm:t>
        <a:bodyPr/>
        <a:lstStyle/>
        <a:p>
          <a:pPr rtl="1"/>
          <a:r>
            <a:rPr lang="en-US" dirty="0" smtClean="0"/>
            <a:t>Parenteral iron</a:t>
          </a:r>
          <a:endParaRPr lang="ar-SA" dirty="0"/>
        </a:p>
      </dgm:t>
    </dgm:pt>
    <dgm:pt modelId="{E8FC03B4-0B7F-4CC5-9579-464D33FDC592}" type="parTrans" cxnId="{497AE9DC-54F2-492D-BA71-F760A70F4FA6}">
      <dgm:prSet/>
      <dgm:spPr/>
      <dgm:t>
        <a:bodyPr/>
        <a:lstStyle/>
        <a:p>
          <a:pPr rtl="1"/>
          <a:endParaRPr lang="ar-SA"/>
        </a:p>
      </dgm:t>
    </dgm:pt>
    <dgm:pt modelId="{250466F7-E114-47F7-9890-3E8A57E17482}" type="sibTrans" cxnId="{497AE9DC-54F2-492D-BA71-F760A70F4FA6}">
      <dgm:prSet/>
      <dgm:spPr/>
      <dgm:t>
        <a:bodyPr/>
        <a:lstStyle/>
        <a:p>
          <a:pPr rtl="1"/>
          <a:endParaRPr lang="ar-SA"/>
        </a:p>
      </dgm:t>
    </dgm:pt>
    <dgm:pt modelId="{E95F2562-3964-43B7-A9A7-B88025387A73}" type="pres">
      <dgm:prSet presAssocID="{9C203CCB-C571-4619-9615-4D15BAC84F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389568C-6039-4667-BB0F-74D12149989E}" type="pres">
      <dgm:prSet presAssocID="{BB0546BA-C893-44B8-A44B-8A03D5B01FC8}" presName="hierRoot1" presStyleCnt="0">
        <dgm:presLayoutVars>
          <dgm:hierBranch val="init"/>
        </dgm:presLayoutVars>
      </dgm:prSet>
      <dgm:spPr/>
    </dgm:pt>
    <dgm:pt modelId="{19F717A7-742D-4625-A486-76AB2D321C3B}" type="pres">
      <dgm:prSet presAssocID="{BB0546BA-C893-44B8-A44B-8A03D5B01FC8}" presName="rootComposite1" presStyleCnt="0"/>
      <dgm:spPr/>
    </dgm:pt>
    <dgm:pt modelId="{370A71C3-B0AE-4835-9B02-522F27AF783D}" type="pres">
      <dgm:prSet presAssocID="{BB0546BA-C893-44B8-A44B-8A03D5B01F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72BC33F-45FD-4ECE-B2B1-48FE8A505A37}" type="pres">
      <dgm:prSet presAssocID="{BB0546BA-C893-44B8-A44B-8A03D5B01FC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C2E1300-3D97-4468-BF74-DE83BF96257D}" type="pres">
      <dgm:prSet presAssocID="{BB0546BA-C893-44B8-A44B-8A03D5B01FC8}" presName="hierChild2" presStyleCnt="0"/>
      <dgm:spPr/>
    </dgm:pt>
    <dgm:pt modelId="{AE271491-7265-4703-87BB-FEC3CBBAA9DB}" type="pres">
      <dgm:prSet presAssocID="{E4E64D27-0400-4070-A521-07BACDA730D3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C273DC7B-A669-4CDB-BA72-890CA37FEC99}" type="pres">
      <dgm:prSet presAssocID="{E819B73A-43D5-43BC-9090-FD6EE24C70C0}" presName="hierRoot2" presStyleCnt="0">
        <dgm:presLayoutVars>
          <dgm:hierBranch val="init"/>
        </dgm:presLayoutVars>
      </dgm:prSet>
      <dgm:spPr/>
    </dgm:pt>
    <dgm:pt modelId="{F2775362-7F6D-400A-8A48-44DC03EE1B9B}" type="pres">
      <dgm:prSet presAssocID="{E819B73A-43D5-43BC-9090-FD6EE24C70C0}" presName="rootComposite" presStyleCnt="0"/>
      <dgm:spPr/>
    </dgm:pt>
    <dgm:pt modelId="{2A319CA0-A2F6-437E-A76F-3345FDE9F877}" type="pres">
      <dgm:prSet presAssocID="{E819B73A-43D5-43BC-9090-FD6EE24C70C0}" presName="rootText" presStyleLbl="node2" presStyleIdx="0" presStyleCnt="2" custLinFactX="-91" custLinFactNeighborX="-100000" custLinFactNeighborY="-520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9A5B55E-78B5-4979-B915-373273BC8E15}" type="pres">
      <dgm:prSet presAssocID="{E819B73A-43D5-43BC-9090-FD6EE24C70C0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F36B5538-4E31-4B9A-BC7D-6C019DEFEB00}" type="pres">
      <dgm:prSet presAssocID="{E819B73A-43D5-43BC-9090-FD6EE24C70C0}" presName="hierChild4" presStyleCnt="0"/>
      <dgm:spPr/>
    </dgm:pt>
    <dgm:pt modelId="{823DF927-7352-426D-BEF3-18B6E1809F1F}" type="pres">
      <dgm:prSet presAssocID="{E819B73A-43D5-43BC-9090-FD6EE24C70C0}" presName="hierChild5" presStyleCnt="0"/>
      <dgm:spPr/>
    </dgm:pt>
    <dgm:pt modelId="{5C938E99-6B2C-489E-9F6A-5AF81D74260D}" type="pres">
      <dgm:prSet presAssocID="{E8FC03B4-0B7F-4CC5-9579-464D33FDC592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0736216F-5A26-4E1F-B06D-348A9DBEFE27}" type="pres">
      <dgm:prSet presAssocID="{597FEAB5-66A6-44EF-8618-5574E0B3CD25}" presName="hierRoot2" presStyleCnt="0">
        <dgm:presLayoutVars>
          <dgm:hierBranch val="init"/>
        </dgm:presLayoutVars>
      </dgm:prSet>
      <dgm:spPr/>
    </dgm:pt>
    <dgm:pt modelId="{528B9994-E8EB-4F19-875D-C41E44465A32}" type="pres">
      <dgm:prSet presAssocID="{597FEAB5-66A6-44EF-8618-5574E0B3CD25}" presName="rootComposite" presStyleCnt="0"/>
      <dgm:spPr/>
    </dgm:pt>
    <dgm:pt modelId="{AF48E623-9E6A-446D-8960-EEFC356BBC74}" type="pres">
      <dgm:prSet presAssocID="{597FEAB5-66A6-44EF-8618-5574E0B3CD25}" presName="rootText" presStyleLbl="node2" presStyleIdx="1" presStyleCnt="2" custLinFactNeighborX="73737" custLinFactNeighborY="532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9B7612-4300-48F0-A133-465F28D1DACB}" type="pres">
      <dgm:prSet presAssocID="{597FEAB5-66A6-44EF-8618-5574E0B3CD25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D3F61F48-07E1-4F02-9194-DBEA9D24727C}" type="pres">
      <dgm:prSet presAssocID="{597FEAB5-66A6-44EF-8618-5574E0B3CD25}" presName="hierChild4" presStyleCnt="0"/>
      <dgm:spPr/>
    </dgm:pt>
    <dgm:pt modelId="{729E1F51-39C3-4C13-B172-0E1A1B3BD1C1}" type="pres">
      <dgm:prSet presAssocID="{597FEAB5-66A6-44EF-8618-5574E0B3CD25}" presName="hierChild5" presStyleCnt="0"/>
      <dgm:spPr/>
    </dgm:pt>
    <dgm:pt modelId="{1F730951-4298-48F4-BF09-ABE645504B11}" type="pres">
      <dgm:prSet presAssocID="{BB0546BA-C893-44B8-A44B-8A03D5B01FC8}" presName="hierChild3" presStyleCnt="0"/>
      <dgm:spPr/>
    </dgm:pt>
  </dgm:ptLst>
  <dgm:cxnLst>
    <dgm:cxn modelId="{EC6BA146-D77D-461C-AC00-2AAB72FD26F1}" type="presOf" srcId="{9C203CCB-C571-4619-9615-4D15BAC84F70}" destId="{E95F2562-3964-43B7-A9A7-B88025387A73}" srcOrd="0" destOrd="0" presId="urn:microsoft.com/office/officeart/2005/8/layout/orgChart1"/>
    <dgm:cxn modelId="{66CCF33C-D9B4-4D5A-A681-CB1E29158506}" type="presOf" srcId="{E819B73A-43D5-43BC-9090-FD6EE24C70C0}" destId="{2A319CA0-A2F6-437E-A76F-3345FDE9F877}" srcOrd="0" destOrd="0" presId="urn:microsoft.com/office/officeart/2005/8/layout/orgChart1"/>
    <dgm:cxn modelId="{F1BC253E-2F2A-4FBF-A259-0B23F62A8E71}" type="presOf" srcId="{E8FC03B4-0B7F-4CC5-9579-464D33FDC592}" destId="{5C938E99-6B2C-489E-9F6A-5AF81D74260D}" srcOrd="0" destOrd="0" presId="urn:microsoft.com/office/officeart/2005/8/layout/orgChart1"/>
    <dgm:cxn modelId="{732C8B56-00F5-49C4-8700-B9E902669B68}" type="presOf" srcId="{E819B73A-43D5-43BC-9090-FD6EE24C70C0}" destId="{F9A5B55E-78B5-4979-B915-373273BC8E15}" srcOrd="1" destOrd="0" presId="urn:microsoft.com/office/officeart/2005/8/layout/orgChart1"/>
    <dgm:cxn modelId="{AD37E6B6-2522-4E0D-848F-4BCB509CE703}" type="presOf" srcId="{597FEAB5-66A6-44EF-8618-5574E0B3CD25}" destId="{AF48E623-9E6A-446D-8960-EEFC356BBC74}" srcOrd="0" destOrd="0" presId="urn:microsoft.com/office/officeart/2005/8/layout/orgChart1"/>
    <dgm:cxn modelId="{B01BA4E9-25E6-445E-9DE8-7D93A6E03086}" type="presOf" srcId="{597FEAB5-66A6-44EF-8618-5574E0B3CD25}" destId="{C29B7612-4300-48F0-A133-465F28D1DACB}" srcOrd="1" destOrd="0" presId="urn:microsoft.com/office/officeart/2005/8/layout/orgChart1"/>
    <dgm:cxn modelId="{497AE9DC-54F2-492D-BA71-F760A70F4FA6}" srcId="{BB0546BA-C893-44B8-A44B-8A03D5B01FC8}" destId="{597FEAB5-66A6-44EF-8618-5574E0B3CD25}" srcOrd="1" destOrd="0" parTransId="{E8FC03B4-0B7F-4CC5-9579-464D33FDC592}" sibTransId="{250466F7-E114-47F7-9890-3E8A57E17482}"/>
    <dgm:cxn modelId="{73432B9F-C0EF-4C35-9125-0290FF489E87}" type="presOf" srcId="{E4E64D27-0400-4070-A521-07BACDA730D3}" destId="{AE271491-7265-4703-87BB-FEC3CBBAA9DB}" srcOrd="0" destOrd="0" presId="urn:microsoft.com/office/officeart/2005/8/layout/orgChart1"/>
    <dgm:cxn modelId="{AFB94495-83F5-42B7-8CDF-CA4554E30189}" type="presOf" srcId="{BB0546BA-C893-44B8-A44B-8A03D5B01FC8}" destId="{370A71C3-B0AE-4835-9B02-522F27AF783D}" srcOrd="0" destOrd="0" presId="urn:microsoft.com/office/officeart/2005/8/layout/orgChart1"/>
    <dgm:cxn modelId="{4E40ACD8-90D5-4160-B642-8DA1029BB8A1}" srcId="{9C203CCB-C571-4619-9615-4D15BAC84F70}" destId="{BB0546BA-C893-44B8-A44B-8A03D5B01FC8}" srcOrd="0" destOrd="0" parTransId="{3F233774-5601-4708-95DF-BF3BDA8034B7}" sibTransId="{4E0345BB-73C4-4629-A19B-330B5625BD0F}"/>
    <dgm:cxn modelId="{A1B810D8-8BD2-4CDC-9CC4-B02F73F3EA1E}" srcId="{BB0546BA-C893-44B8-A44B-8A03D5B01FC8}" destId="{E819B73A-43D5-43BC-9090-FD6EE24C70C0}" srcOrd="0" destOrd="0" parTransId="{E4E64D27-0400-4070-A521-07BACDA730D3}" sibTransId="{887C15D8-4DB3-4D3C-A3B1-414E1DD1BFF0}"/>
    <dgm:cxn modelId="{C0EBD6E5-7D6D-407C-A76E-D0D9EDA31000}" type="presOf" srcId="{BB0546BA-C893-44B8-A44B-8A03D5B01FC8}" destId="{472BC33F-45FD-4ECE-B2B1-48FE8A505A37}" srcOrd="1" destOrd="0" presId="urn:microsoft.com/office/officeart/2005/8/layout/orgChart1"/>
    <dgm:cxn modelId="{3E1E2055-4449-4CA6-82CB-426DC0DBB8AA}" type="presParOf" srcId="{E95F2562-3964-43B7-A9A7-B88025387A73}" destId="{3389568C-6039-4667-BB0F-74D12149989E}" srcOrd="0" destOrd="0" presId="urn:microsoft.com/office/officeart/2005/8/layout/orgChart1"/>
    <dgm:cxn modelId="{D6D91011-04DD-43E0-B066-45FEA2D68D39}" type="presParOf" srcId="{3389568C-6039-4667-BB0F-74D12149989E}" destId="{19F717A7-742D-4625-A486-76AB2D321C3B}" srcOrd="0" destOrd="0" presId="urn:microsoft.com/office/officeart/2005/8/layout/orgChart1"/>
    <dgm:cxn modelId="{497BD98D-EC0B-492D-8B25-686A7AFEA5DF}" type="presParOf" srcId="{19F717A7-742D-4625-A486-76AB2D321C3B}" destId="{370A71C3-B0AE-4835-9B02-522F27AF783D}" srcOrd="0" destOrd="0" presId="urn:microsoft.com/office/officeart/2005/8/layout/orgChart1"/>
    <dgm:cxn modelId="{D81EC247-260E-498E-997C-334E0B7CA01E}" type="presParOf" srcId="{19F717A7-742D-4625-A486-76AB2D321C3B}" destId="{472BC33F-45FD-4ECE-B2B1-48FE8A505A37}" srcOrd="1" destOrd="0" presId="urn:microsoft.com/office/officeart/2005/8/layout/orgChart1"/>
    <dgm:cxn modelId="{7186353B-B3EA-4A1F-8D75-DBAA0019D16B}" type="presParOf" srcId="{3389568C-6039-4667-BB0F-74D12149989E}" destId="{5C2E1300-3D97-4468-BF74-DE83BF96257D}" srcOrd="1" destOrd="0" presId="urn:microsoft.com/office/officeart/2005/8/layout/orgChart1"/>
    <dgm:cxn modelId="{00A766A1-291F-4EFC-B587-EBB68DF4290C}" type="presParOf" srcId="{5C2E1300-3D97-4468-BF74-DE83BF96257D}" destId="{AE271491-7265-4703-87BB-FEC3CBBAA9DB}" srcOrd="0" destOrd="0" presId="urn:microsoft.com/office/officeart/2005/8/layout/orgChart1"/>
    <dgm:cxn modelId="{FDF5A333-EA46-41CA-BD30-613B390ED779}" type="presParOf" srcId="{5C2E1300-3D97-4468-BF74-DE83BF96257D}" destId="{C273DC7B-A669-4CDB-BA72-890CA37FEC99}" srcOrd="1" destOrd="0" presId="urn:microsoft.com/office/officeart/2005/8/layout/orgChart1"/>
    <dgm:cxn modelId="{B71346ED-C4F2-43D4-A26B-97E5C69DAE02}" type="presParOf" srcId="{C273DC7B-A669-4CDB-BA72-890CA37FEC99}" destId="{F2775362-7F6D-400A-8A48-44DC03EE1B9B}" srcOrd="0" destOrd="0" presId="urn:microsoft.com/office/officeart/2005/8/layout/orgChart1"/>
    <dgm:cxn modelId="{47FA1077-5FEB-4888-A7F9-E748382B9C56}" type="presParOf" srcId="{F2775362-7F6D-400A-8A48-44DC03EE1B9B}" destId="{2A319CA0-A2F6-437E-A76F-3345FDE9F877}" srcOrd="0" destOrd="0" presId="urn:microsoft.com/office/officeart/2005/8/layout/orgChart1"/>
    <dgm:cxn modelId="{E0612C9C-68B0-4AD6-B4D6-FFF853337EAF}" type="presParOf" srcId="{F2775362-7F6D-400A-8A48-44DC03EE1B9B}" destId="{F9A5B55E-78B5-4979-B915-373273BC8E15}" srcOrd="1" destOrd="0" presId="urn:microsoft.com/office/officeart/2005/8/layout/orgChart1"/>
    <dgm:cxn modelId="{00A1D251-3408-43EC-BC11-EDA6314D858E}" type="presParOf" srcId="{C273DC7B-A669-4CDB-BA72-890CA37FEC99}" destId="{F36B5538-4E31-4B9A-BC7D-6C019DEFEB00}" srcOrd="1" destOrd="0" presId="urn:microsoft.com/office/officeart/2005/8/layout/orgChart1"/>
    <dgm:cxn modelId="{465F315F-D766-4649-995D-8D7B3F11DAFB}" type="presParOf" srcId="{C273DC7B-A669-4CDB-BA72-890CA37FEC99}" destId="{823DF927-7352-426D-BEF3-18B6E1809F1F}" srcOrd="2" destOrd="0" presId="urn:microsoft.com/office/officeart/2005/8/layout/orgChart1"/>
    <dgm:cxn modelId="{11119D42-C1C8-403D-9112-6929554C425A}" type="presParOf" srcId="{5C2E1300-3D97-4468-BF74-DE83BF96257D}" destId="{5C938E99-6B2C-489E-9F6A-5AF81D74260D}" srcOrd="2" destOrd="0" presId="urn:microsoft.com/office/officeart/2005/8/layout/orgChart1"/>
    <dgm:cxn modelId="{26888642-3413-4213-B13F-BBFDE142B1EC}" type="presParOf" srcId="{5C2E1300-3D97-4468-BF74-DE83BF96257D}" destId="{0736216F-5A26-4E1F-B06D-348A9DBEFE27}" srcOrd="3" destOrd="0" presId="urn:microsoft.com/office/officeart/2005/8/layout/orgChart1"/>
    <dgm:cxn modelId="{A59B960E-A76E-4516-91AE-C3F5744EB901}" type="presParOf" srcId="{0736216F-5A26-4E1F-B06D-348A9DBEFE27}" destId="{528B9994-E8EB-4F19-875D-C41E44465A32}" srcOrd="0" destOrd="0" presId="urn:microsoft.com/office/officeart/2005/8/layout/orgChart1"/>
    <dgm:cxn modelId="{709510E3-6DE0-49BE-9F83-F2A71A0AD4AE}" type="presParOf" srcId="{528B9994-E8EB-4F19-875D-C41E44465A32}" destId="{AF48E623-9E6A-446D-8960-EEFC356BBC74}" srcOrd="0" destOrd="0" presId="urn:microsoft.com/office/officeart/2005/8/layout/orgChart1"/>
    <dgm:cxn modelId="{528432BC-E20D-4CE0-A868-B15128876001}" type="presParOf" srcId="{528B9994-E8EB-4F19-875D-C41E44465A32}" destId="{C29B7612-4300-48F0-A133-465F28D1DACB}" srcOrd="1" destOrd="0" presId="urn:microsoft.com/office/officeart/2005/8/layout/orgChart1"/>
    <dgm:cxn modelId="{947CAFD9-1647-444D-8284-698E782E1210}" type="presParOf" srcId="{0736216F-5A26-4E1F-B06D-348A9DBEFE27}" destId="{D3F61F48-07E1-4F02-9194-DBEA9D24727C}" srcOrd="1" destOrd="0" presId="urn:microsoft.com/office/officeart/2005/8/layout/orgChart1"/>
    <dgm:cxn modelId="{50D1E8BB-D365-4D6B-B157-059214897770}" type="presParOf" srcId="{0736216F-5A26-4E1F-B06D-348A9DBEFE27}" destId="{729E1F51-39C3-4C13-B172-0E1A1B3BD1C1}" srcOrd="2" destOrd="0" presId="urn:microsoft.com/office/officeart/2005/8/layout/orgChart1"/>
    <dgm:cxn modelId="{9EA838B6-507D-48A2-933B-E10E4DFDBC9F}" type="presParOf" srcId="{3389568C-6039-4667-BB0F-74D12149989E}" destId="{1F730951-4298-48F4-BF09-ABE645504B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664A33-C201-4105-9FCF-4CD9FC1BB90D}" type="doc">
      <dgm:prSet loTypeId="urn:microsoft.com/office/officeart/2005/8/layout/h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840E8E91-743B-4648-9214-9AC0BD4C7EA7}">
      <dgm:prSet phldrT="[نص]" custT="1"/>
      <dgm:spPr/>
      <dgm:t>
        <a:bodyPr>
          <a:prstTxWarp prst="textArchUp">
            <a:avLst/>
          </a:prstTxWarp>
        </a:bodyPr>
        <a:lstStyle/>
        <a:p>
          <a:pPr algn="ctr" rtl="1"/>
          <a:r>
            <a: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Ferrous sulfate</a:t>
          </a:r>
          <a:endParaRPr lang="ar-SA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43335E-F949-45AB-84A0-AA60AF4F449E}" type="parTrans" cxnId="{B67F738B-4913-4509-A05F-0452DB983D08}">
      <dgm:prSet/>
      <dgm:spPr/>
      <dgm:t>
        <a:bodyPr/>
        <a:lstStyle/>
        <a:p>
          <a:pPr rtl="1"/>
          <a:endParaRPr lang="ar-SA"/>
        </a:p>
      </dgm:t>
    </dgm:pt>
    <dgm:pt modelId="{6D52E409-4F51-4106-ACBA-047739B3C85F}" type="sibTrans" cxnId="{B67F738B-4913-4509-A05F-0452DB983D08}">
      <dgm:prSet/>
      <dgm:spPr/>
      <dgm:t>
        <a:bodyPr/>
        <a:lstStyle/>
        <a:p>
          <a:pPr rtl="1"/>
          <a:endParaRPr lang="ar-SA"/>
        </a:p>
      </dgm:t>
    </dgm:pt>
    <dgm:pt modelId="{82E7802B-70CD-4C2F-A623-E625C549CBF0}">
      <dgm:prSet phldrT="[نص]"/>
      <dgm:spPr/>
      <dgm:t>
        <a:bodyPr/>
        <a:lstStyle/>
        <a:p>
          <a:pPr algn="ctr" rtl="0"/>
          <a:r>
            <a:rPr lang="en-US" dirty="0" smtClean="0"/>
            <a:t>Tablet size: 325mg</a:t>
          </a:r>
          <a:endParaRPr lang="ar-SA" dirty="0"/>
        </a:p>
      </dgm:t>
    </dgm:pt>
    <dgm:pt modelId="{44B127F2-FB82-4004-A831-5F676AE3A82D}" type="parTrans" cxnId="{1CD853F7-A95A-4F43-B26E-EF3CE1A14CD8}">
      <dgm:prSet/>
      <dgm:spPr/>
      <dgm:t>
        <a:bodyPr/>
        <a:lstStyle/>
        <a:p>
          <a:pPr rtl="1"/>
          <a:endParaRPr lang="ar-SA"/>
        </a:p>
      </dgm:t>
    </dgm:pt>
    <dgm:pt modelId="{047728C4-CEE8-4DCC-84A2-B7884C0BD52E}" type="sibTrans" cxnId="{1CD853F7-A95A-4F43-B26E-EF3CE1A14CD8}">
      <dgm:prSet/>
      <dgm:spPr/>
      <dgm:t>
        <a:bodyPr/>
        <a:lstStyle/>
        <a:p>
          <a:pPr rtl="1"/>
          <a:endParaRPr lang="ar-SA"/>
        </a:p>
      </dgm:t>
    </dgm:pt>
    <dgm:pt modelId="{BB57E254-8DB2-49E9-8B44-B6E5D4D2540C}">
      <dgm:prSet phldrT="[نص]" custT="1"/>
      <dgm:spPr/>
      <dgm:t>
        <a:bodyPr>
          <a:prstTxWarp prst="textArchUp">
            <a:avLst/>
          </a:prstTxWarp>
        </a:bodyPr>
        <a:lstStyle/>
        <a:p>
          <a:pPr algn="ctr" rtl="1"/>
          <a:r>
            <a: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Ferrous </a:t>
          </a:r>
          <a:r>
            <a:rPr lang="en-US" sz="2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gluconate</a:t>
          </a:r>
          <a:endParaRPr lang="ar-SA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8CEF35-FA4C-4937-97CF-698856D4F866}" type="parTrans" cxnId="{A8622604-42C3-415F-B4A9-28D936CC9BF6}">
      <dgm:prSet/>
      <dgm:spPr/>
      <dgm:t>
        <a:bodyPr/>
        <a:lstStyle/>
        <a:p>
          <a:pPr rtl="1"/>
          <a:endParaRPr lang="ar-SA"/>
        </a:p>
      </dgm:t>
    </dgm:pt>
    <dgm:pt modelId="{FB70A589-DF22-4DA8-AD5C-1E85EF441B86}" type="sibTrans" cxnId="{A8622604-42C3-415F-B4A9-28D936CC9BF6}">
      <dgm:prSet/>
      <dgm:spPr/>
      <dgm:t>
        <a:bodyPr/>
        <a:lstStyle/>
        <a:p>
          <a:pPr rtl="1"/>
          <a:endParaRPr lang="ar-SA"/>
        </a:p>
      </dgm:t>
    </dgm:pt>
    <dgm:pt modelId="{C6DC00E6-16C9-4E74-92C4-3023A943E04C}">
      <dgm:prSet phldrT="[نص]"/>
      <dgm:spPr/>
      <dgm:t>
        <a:bodyPr/>
        <a:lstStyle/>
        <a:p>
          <a:pPr rtl="0"/>
          <a:r>
            <a:rPr lang="en-US" dirty="0" smtClean="0"/>
            <a:t>320mg</a:t>
          </a:r>
          <a:endParaRPr lang="ar-SA" dirty="0"/>
        </a:p>
      </dgm:t>
    </dgm:pt>
    <dgm:pt modelId="{90823FEC-9F15-456D-8EE9-3F61E29C9151}" type="parTrans" cxnId="{0A6F0428-EE0C-48DD-857C-BF04923C2F49}">
      <dgm:prSet/>
      <dgm:spPr/>
      <dgm:t>
        <a:bodyPr/>
        <a:lstStyle/>
        <a:p>
          <a:pPr rtl="1"/>
          <a:endParaRPr lang="ar-SA"/>
        </a:p>
      </dgm:t>
    </dgm:pt>
    <dgm:pt modelId="{357CF714-4582-4699-B6B6-DE13C0460546}" type="sibTrans" cxnId="{0A6F0428-EE0C-48DD-857C-BF04923C2F49}">
      <dgm:prSet/>
      <dgm:spPr/>
      <dgm:t>
        <a:bodyPr/>
        <a:lstStyle/>
        <a:p>
          <a:pPr rtl="1"/>
          <a:endParaRPr lang="ar-SA"/>
        </a:p>
      </dgm:t>
    </dgm:pt>
    <dgm:pt modelId="{05AAA3B0-42B9-44C2-B176-C38D7EF0B1B9}">
      <dgm:prSet phldrT="[نص]"/>
      <dgm:spPr/>
      <dgm:t>
        <a:bodyPr/>
        <a:lstStyle/>
        <a:p>
          <a:pPr rtl="0"/>
          <a:r>
            <a:rPr lang="en-US" dirty="0" smtClean="0"/>
            <a:t>37mg</a:t>
          </a:r>
          <a:endParaRPr lang="ar-SA" dirty="0"/>
        </a:p>
      </dgm:t>
    </dgm:pt>
    <dgm:pt modelId="{BC3E0B64-22A2-4953-B3D9-C1A5997862C3}" type="parTrans" cxnId="{896E8762-CE81-4C53-AC63-1121CB48AC49}">
      <dgm:prSet/>
      <dgm:spPr/>
      <dgm:t>
        <a:bodyPr/>
        <a:lstStyle/>
        <a:p>
          <a:pPr rtl="1"/>
          <a:endParaRPr lang="ar-SA"/>
        </a:p>
      </dgm:t>
    </dgm:pt>
    <dgm:pt modelId="{ED2196E0-4D69-49C7-976E-6B5A80AC98C7}" type="sibTrans" cxnId="{896E8762-CE81-4C53-AC63-1121CB48AC49}">
      <dgm:prSet/>
      <dgm:spPr/>
      <dgm:t>
        <a:bodyPr/>
        <a:lstStyle/>
        <a:p>
          <a:pPr rtl="1"/>
          <a:endParaRPr lang="ar-SA"/>
        </a:p>
      </dgm:t>
    </dgm:pt>
    <dgm:pt modelId="{474318BF-E1B0-4F69-82D0-BFBD3CDF66ED}">
      <dgm:prSet phldrT="[نص]" custT="1"/>
      <dgm:spPr/>
      <dgm:t>
        <a:bodyPr>
          <a:prstTxWarp prst="textArchUp">
            <a:avLst/>
          </a:prstTxWarp>
        </a:bodyPr>
        <a:lstStyle/>
        <a:p>
          <a:pPr algn="ctr" rtl="1"/>
          <a:r>
            <a: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Ferrous </a:t>
          </a:r>
          <a:r>
            <a:rPr lang="en-US" sz="2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fumarate</a:t>
          </a:r>
          <a:endParaRPr lang="ar-SA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6CB54E1-5BEC-4ED2-B701-AA98BE8E7B2A}" type="parTrans" cxnId="{E472CA28-CF4C-41CE-904C-84468CEDD1E1}">
      <dgm:prSet/>
      <dgm:spPr/>
      <dgm:t>
        <a:bodyPr/>
        <a:lstStyle/>
        <a:p>
          <a:pPr rtl="1"/>
          <a:endParaRPr lang="ar-SA"/>
        </a:p>
      </dgm:t>
    </dgm:pt>
    <dgm:pt modelId="{1603A3F2-54CA-45C2-8304-C8CB6790E792}" type="sibTrans" cxnId="{E472CA28-CF4C-41CE-904C-84468CEDD1E1}">
      <dgm:prSet/>
      <dgm:spPr/>
      <dgm:t>
        <a:bodyPr/>
        <a:lstStyle/>
        <a:p>
          <a:pPr rtl="1"/>
          <a:endParaRPr lang="ar-SA"/>
        </a:p>
      </dgm:t>
    </dgm:pt>
    <dgm:pt modelId="{179F7EF1-625D-4274-B368-676F9784A8EF}">
      <dgm:prSet phldrT="[نص]"/>
      <dgm:spPr/>
      <dgm:t>
        <a:bodyPr/>
        <a:lstStyle/>
        <a:p>
          <a:pPr rtl="0"/>
          <a:r>
            <a:rPr lang="en-US" dirty="0" smtClean="0"/>
            <a:t>325mg  or (100mg)</a:t>
          </a:r>
          <a:endParaRPr lang="ar-SA" dirty="0"/>
        </a:p>
      </dgm:t>
    </dgm:pt>
    <dgm:pt modelId="{467F98FC-CA73-43BA-9446-1BC86FBA56EF}" type="parTrans" cxnId="{92E09FC7-91CC-45CE-85B2-E56BFF999AC0}">
      <dgm:prSet/>
      <dgm:spPr/>
      <dgm:t>
        <a:bodyPr/>
        <a:lstStyle/>
        <a:p>
          <a:pPr rtl="1"/>
          <a:endParaRPr lang="ar-SA"/>
        </a:p>
      </dgm:t>
    </dgm:pt>
    <dgm:pt modelId="{BFDFC555-A893-4534-880C-AD330A1973D8}" type="sibTrans" cxnId="{92E09FC7-91CC-45CE-85B2-E56BFF999AC0}">
      <dgm:prSet/>
      <dgm:spPr/>
      <dgm:t>
        <a:bodyPr/>
        <a:lstStyle/>
        <a:p>
          <a:pPr rtl="1"/>
          <a:endParaRPr lang="ar-SA"/>
        </a:p>
      </dgm:t>
    </dgm:pt>
    <dgm:pt modelId="{C3C5D412-DE89-42F6-89A3-9B5B5EDEF228}">
      <dgm:prSet phldrT="[نص]"/>
      <dgm:spPr/>
      <dgm:t>
        <a:bodyPr/>
        <a:lstStyle/>
        <a:p>
          <a:pPr rtl="0"/>
          <a:r>
            <a:rPr lang="en-US" dirty="0" smtClean="0"/>
            <a:t>106mg or (33)</a:t>
          </a:r>
          <a:endParaRPr lang="ar-SA" dirty="0"/>
        </a:p>
      </dgm:t>
    </dgm:pt>
    <dgm:pt modelId="{BB46E089-B05B-4412-867F-8869AFA5D88B}" type="parTrans" cxnId="{587A09D1-8725-4C08-8FAA-878F44A88610}">
      <dgm:prSet/>
      <dgm:spPr/>
      <dgm:t>
        <a:bodyPr/>
        <a:lstStyle/>
        <a:p>
          <a:pPr rtl="1"/>
          <a:endParaRPr lang="ar-SA"/>
        </a:p>
      </dgm:t>
    </dgm:pt>
    <dgm:pt modelId="{65C9BABE-8BA2-4918-9DD3-BB818CF381FF}" type="sibTrans" cxnId="{587A09D1-8725-4C08-8FAA-878F44A88610}">
      <dgm:prSet/>
      <dgm:spPr/>
      <dgm:t>
        <a:bodyPr/>
        <a:lstStyle/>
        <a:p>
          <a:pPr rtl="1"/>
          <a:endParaRPr lang="ar-SA"/>
        </a:p>
      </dgm:t>
    </dgm:pt>
    <dgm:pt modelId="{6CF3A9CF-96FC-4251-9FD2-A4EA06B07FF8}">
      <dgm:prSet phldrT="[نص]"/>
      <dgm:spPr/>
      <dgm:t>
        <a:bodyPr/>
        <a:lstStyle/>
        <a:p>
          <a:pPr algn="l" rtl="0"/>
          <a:r>
            <a:rPr lang="en-US" dirty="0" smtClean="0"/>
            <a:t>Elemental iron</a:t>
          </a:r>
          <a:r>
            <a:rPr lang="en-US" smtClean="0"/>
            <a:t>: 65mg</a:t>
          </a:r>
          <a:endParaRPr lang="ar-SA" dirty="0"/>
        </a:p>
      </dgm:t>
    </dgm:pt>
    <dgm:pt modelId="{D1AF0BEF-3220-469F-AEF1-76789BE6BE8B}" type="parTrans" cxnId="{0D60CE6C-11DF-473B-88E5-ADF88191DBD7}">
      <dgm:prSet/>
      <dgm:spPr/>
      <dgm:t>
        <a:bodyPr/>
        <a:lstStyle/>
        <a:p>
          <a:pPr rtl="1"/>
          <a:endParaRPr lang="ar-SA"/>
        </a:p>
      </dgm:t>
    </dgm:pt>
    <dgm:pt modelId="{3F804404-AF99-48A5-9E88-A10FE1708B73}" type="sibTrans" cxnId="{0D60CE6C-11DF-473B-88E5-ADF88191DBD7}">
      <dgm:prSet/>
      <dgm:spPr/>
      <dgm:t>
        <a:bodyPr/>
        <a:lstStyle/>
        <a:p>
          <a:pPr rtl="1"/>
          <a:endParaRPr lang="ar-SA"/>
        </a:p>
      </dgm:t>
    </dgm:pt>
    <dgm:pt modelId="{B72429C0-9077-4F11-930C-A6310782E0B2}" type="pres">
      <dgm:prSet presAssocID="{C3664A33-C201-4105-9FCF-4CD9FC1BB90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1EC9DEF-C1DA-421B-8AB0-83B1CE9433DA}" type="pres">
      <dgm:prSet presAssocID="{840E8E91-743B-4648-9214-9AC0BD4C7EA7}" presName="compositeNode" presStyleCnt="0">
        <dgm:presLayoutVars>
          <dgm:bulletEnabled val="1"/>
        </dgm:presLayoutVars>
      </dgm:prSet>
      <dgm:spPr/>
    </dgm:pt>
    <dgm:pt modelId="{BE83997D-AD26-49FB-8142-E14519141FE9}" type="pres">
      <dgm:prSet presAssocID="{840E8E91-743B-4648-9214-9AC0BD4C7EA7}" presName="image" presStyleLbl="fgImgPlace1" presStyleIdx="0" presStyleCnt="3" custScaleX="179724" custScaleY="1020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355C4F-D8B6-4BE1-A370-C9CF935B4F1E}" type="pres">
      <dgm:prSet presAssocID="{840E8E91-743B-4648-9214-9AC0BD4C7EA7}" presName="childNode" presStyleLbl="node1" presStyleIdx="0" presStyleCnt="3" custScaleY="7220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54EDAC-3FE8-44EA-9E01-A1FA65E789AB}" type="pres">
      <dgm:prSet presAssocID="{840E8E91-743B-4648-9214-9AC0BD4C7EA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4B97C6-051B-49C4-A24B-E05F112FA3C5}" type="pres">
      <dgm:prSet presAssocID="{6D52E409-4F51-4106-ACBA-047739B3C85F}" presName="sibTrans" presStyleCnt="0"/>
      <dgm:spPr/>
    </dgm:pt>
    <dgm:pt modelId="{8A8D2978-A8D0-4148-9B48-E1E7A92AE141}" type="pres">
      <dgm:prSet presAssocID="{BB57E254-8DB2-49E9-8B44-B6E5D4D2540C}" presName="compositeNode" presStyleCnt="0">
        <dgm:presLayoutVars>
          <dgm:bulletEnabled val="1"/>
        </dgm:presLayoutVars>
      </dgm:prSet>
      <dgm:spPr/>
    </dgm:pt>
    <dgm:pt modelId="{D578DE2C-A0DD-4211-BC76-543DBEDA36B6}" type="pres">
      <dgm:prSet presAssocID="{BB57E254-8DB2-49E9-8B44-B6E5D4D2540C}" presName="image" presStyleLbl="fgImgPlace1" presStyleIdx="1" presStyleCnt="3" custScaleX="175845" custScaleY="15145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8078E8-FAB8-4382-A3FF-B9863E6292FB}" type="pres">
      <dgm:prSet presAssocID="{BB57E254-8DB2-49E9-8B44-B6E5D4D2540C}" presName="childNode" presStyleLbl="node1" presStyleIdx="1" presStyleCnt="3" custScaleY="5324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AD502E-5600-4AE8-A669-807CA1BE8F06}" type="pres">
      <dgm:prSet presAssocID="{BB57E254-8DB2-49E9-8B44-B6E5D4D2540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F9D19F-BE0D-4D78-A62E-09D2DD4F7253}" type="pres">
      <dgm:prSet presAssocID="{FB70A589-DF22-4DA8-AD5C-1E85EF441B86}" presName="sibTrans" presStyleCnt="0"/>
      <dgm:spPr/>
    </dgm:pt>
    <dgm:pt modelId="{D9AD321C-2ADB-4C1E-BA20-B13849CC7522}" type="pres">
      <dgm:prSet presAssocID="{474318BF-E1B0-4F69-82D0-BFBD3CDF66ED}" presName="compositeNode" presStyleCnt="0">
        <dgm:presLayoutVars>
          <dgm:bulletEnabled val="1"/>
        </dgm:presLayoutVars>
      </dgm:prSet>
      <dgm:spPr/>
    </dgm:pt>
    <dgm:pt modelId="{1B247648-FFF7-4E72-88B4-DFD751F16823}" type="pres">
      <dgm:prSet presAssocID="{474318BF-E1B0-4F69-82D0-BFBD3CDF66ED}" presName="image" presStyleLbl="fgImgPlace1" presStyleIdx="2" presStyleCnt="3" custScaleX="153565" custScaleY="1318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587FBDB-C87C-4360-8756-159D86517942}" type="pres">
      <dgm:prSet presAssocID="{474318BF-E1B0-4F69-82D0-BFBD3CDF66ED}" presName="childNode" presStyleLbl="node1" presStyleIdx="2" presStyleCnt="3" custScaleY="631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E034A0-32E5-46B1-8F92-5363908142A8}" type="pres">
      <dgm:prSet presAssocID="{474318BF-E1B0-4F69-82D0-BFBD3CDF66ED}" presName="parentNode" presStyleLbl="revTx" presStyleIdx="2" presStyleCnt="3" custScaleX="286924" custScaleY="11207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CD853F7-A95A-4F43-B26E-EF3CE1A14CD8}" srcId="{840E8E91-743B-4648-9214-9AC0BD4C7EA7}" destId="{82E7802B-70CD-4C2F-A623-E625C549CBF0}" srcOrd="0" destOrd="0" parTransId="{44B127F2-FB82-4004-A831-5F676AE3A82D}" sibTransId="{047728C4-CEE8-4DCC-84A2-B7884C0BD52E}"/>
    <dgm:cxn modelId="{825987B1-762C-4165-B703-9B4D996A9A8C}" type="presOf" srcId="{C3664A33-C201-4105-9FCF-4CD9FC1BB90D}" destId="{B72429C0-9077-4F11-930C-A6310782E0B2}" srcOrd="0" destOrd="0" presId="urn:microsoft.com/office/officeart/2005/8/layout/hList2"/>
    <dgm:cxn modelId="{896E8762-CE81-4C53-AC63-1121CB48AC49}" srcId="{BB57E254-8DB2-49E9-8B44-B6E5D4D2540C}" destId="{05AAA3B0-42B9-44C2-B176-C38D7EF0B1B9}" srcOrd="1" destOrd="0" parTransId="{BC3E0B64-22A2-4953-B3D9-C1A5997862C3}" sibTransId="{ED2196E0-4D69-49C7-976E-6B5A80AC98C7}"/>
    <dgm:cxn modelId="{ADB8BC78-64AB-47BE-9646-6B46FD4AAC12}" type="presOf" srcId="{05AAA3B0-42B9-44C2-B176-C38D7EF0B1B9}" destId="{AC8078E8-FAB8-4382-A3FF-B9863E6292FB}" srcOrd="0" destOrd="1" presId="urn:microsoft.com/office/officeart/2005/8/layout/hList2"/>
    <dgm:cxn modelId="{0D60CE6C-11DF-473B-88E5-ADF88191DBD7}" srcId="{840E8E91-743B-4648-9214-9AC0BD4C7EA7}" destId="{6CF3A9CF-96FC-4251-9FD2-A4EA06B07FF8}" srcOrd="1" destOrd="0" parTransId="{D1AF0BEF-3220-469F-AEF1-76789BE6BE8B}" sibTransId="{3F804404-AF99-48A5-9E88-A10FE1708B73}"/>
    <dgm:cxn modelId="{8D14A1F8-092D-45E6-B67E-9C55A2C16616}" type="presOf" srcId="{179F7EF1-625D-4274-B368-676F9784A8EF}" destId="{8587FBDB-C87C-4360-8756-159D86517942}" srcOrd="0" destOrd="0" presId="urn:microsoft.com/office/officeart/2005/8/layout/hList2"/>
    <dgm:cxn modelId="{587A09D1-8725-4C08-8FAA-878F44A88610}" srcId="{474318BF-E1B0-4F69-82D0-BFBD3CDF66ED}" destId="{C3C5D412-DE89-42F6-89A3-9B5B5EDEF228}" srcOrd="1" destOrd="0" parTransId="{BB46E089-B05B-4412-867F-8869AFA5D88B}" sibTransId="{65C9BABE-8BA2-4918-9DD3-BB818CF381FF}"/>
    <dgm:cxn modelId="{B67F738B-4913-4509-A05F-0452DB983D08}" srcId="{C3664A33-C201-4105-9FCF-4CD9FC1BB90D}" destId="{840E8E91-743B-4648-9214-9AC0BD4C7EA7}" srcOrd="0" destOrd="0" parTransId="{7D43335E-F949-45AB-84A0-AA60AF4F449E}" sibTransId="{6D52E409-4F51-4106-ACBA-047739B3C85F}"/>
    <dgm:cxn modelId="{E472CA28-CF4C-41CE-904C-84468CEDD1E1}" srcId="{C3664A33-C201-4105-9FCF-4CD9FC1BB90D}" destId="{474318BF-E1B0-4F69-82D0-BFBD3CDF66ED}" srcOrd="2" destOrd="0" parTransId="{C6CB54E1-5BEC-4ED2-B701-AA98BE8E7B2A}" sibTransId="{1603A3F2-54CA-45C2-8304-C8CB6790E792}"/>
    <dgm:cxn modelId="{4E6DE811-3A48-41A8-B246-B1DB062EDDA5}" type="presOf" srcId="{82E7802B-70CD-4C2F-A623-E625C549CBF0}" destId="{73355C4F-D8B6-4BE1-A370-C9CF935B4F1E}" srcOrd="0" destOrd="0" presId="urn:microsoft.com/office/officeart/2005/8/layout/hList2"/>
    <dgm:cxn modelId="{90AE8C17-5402-4E95-BEC8-E6F1CA7E7370}" type="presOf" srcId="{C3C5D412-DE89-42F6-89A3-9B5B5EDEF228}" destId="{8587FBDB-C87C-4360-8756-159D86517942}" srcOrd="0" destOrd="1" presId="urn:microsoft.com/office/officeart/2005/8/layout/hList2"/>
    <dgm:cxn modelId="{6D1CA469-A7D3-4C86-8200-69FBD1C61D34}" type="presOf" srcId="{6CF3A9CF-96FC-4251-9FD2-A4EA06B07FF8}" destId="{73355C4F-D8B6-4BE1-A370-C9CF935B4F1E}" srcOrd="0" destOrd="1" presId="urn:microsoft.com/office/officeart/2005/8/layout/hList2"/>
    <dgm:cxn modelId="{0A6F0428-EE0C-48DD-857C-BF04923C2F49}" srcId="{BB57E254-8DB2-49E9-8B44-B6E5D4D2540C}" destId="{C6DC00E6-16C9-4E74-92C4-3023A943E04C}" srcOrd="0" destOrd="0" parTransId="{90823FEC-9F15-456D-8EE9-3F61E29C9151}" sibTransId="{357CF714-4582-4699-B6B6-DE13C0460546}"/>
    <dgm:cxn modelId="{C2D00A86-B916-4B71-8592-AD78ECDD3682}" type="presOf" srcId="{C6DC00E6-16C9-4E74-92C4-3023A943E04C}" destId="{AC8078E8-FAB8-4382-A3FF-B9863E6292FB}" srcOrd="0" destOrd="0" presId="urn:microsoft.com/office/officeart/2005/8/layout/hList2"/>
    <dgm:cxn modelId="{E3FBDC0D-BE1C-41CF-AD34-506FE7041AA6}" type="presOf" srcId="{BB57E254-8DB2-49E9-8B44-B6E5D4D2540C}" destId="{E5AD502E-5600-4AE8-A669-807CA1BE8F06}" srcOrd="0" destOrd="0" presId="urn:microsoft.com/office/officeart/2005/8/layout/hList2"/>
    <dgm:cxn modelId="{7A6740DB-FA27-4A92-97FD-22554E4D4942}" type="presOf" srcId="{474318BF-E1B0-4F69-82D0-BFBD3CDF66ED}" destId="{53E034A0-32E5-46B1-8F92-5363908142A8}" srcOrd="0" destOrd="0" presId="urn:microsoft.com/office/officeart/2005/8/layout/hList2"/>
    <dgm:cxn modelId="{E0934E9E-C4B2-4445-ADF5-E0B7814ED0F4}" type="presOf" srcId="{840E8E91-743B-4648-9214-9AC0BD4C7EA7}" destId="{FC54EDAC-3FE8-44EA-9E01-A1FA65E789AB}" srcOrd="0" destOrd="0" presId="urn:microsoft.com/office/officeart/2005/8/layout/hList2"/>
    <dgm:cxn modelId="{92E09FC7-91CC-45CE-85B2-E56BFF999AC0}" srcId="{474318BF-E1B0-4F69-82D0-BFBD3CDF66ED}" destId="{179F7EF1-625D-4274-B368-676F9784A8EF}" srcOrd="0" destOrd="0" parTransId="{467F98FC-CA73-43BA-9446-1BC86FBA56EF}" sibTransId="{BFDFC555-A893-4534-880C-AD330A1973D8}"/>
    <dgm:cxn modelId="{A8622604-42C3-415F-B4A9-28D936CC9BF6}" srcId="{C3664A33-C201-4105-9FCF-4CD9FC1BB90D}" destId="{BB57E254-8DB2-49E9-8B44-B6E5D4D2540C}" srcOrd="1" destOrd="0" parTransId="{478CEF35-FA4C-4937-97CF-698856D4F866}" sibTransId="{FB70A589-DF22-4DA8-AD5C-1E85EF441B86}"/>
    <dgm:cxn modelId="{5BC0DC8A-B577-46F7-9C15-FED3D2BC0A60}" type="presParOf" srcId="{B72429C0-9077-4F11-930C-A6310782E0B2}" destId="{F1EC9DEF-C1DA-421B-8AB0-83B1CE9433DA}" srcOrd="0" destOrd="0" presId="urn:microsoft.com/office/officeart/2005/8/layout/hList2"/>
    <dgm:cxn modelId="{A4FD764B-6171-4800-84BB-B07F878C1847}" type="presParOf" srcId="{F1EC9DEF-C1DA-421B-8AB0-83B1CE9433DA}" destId="{BE83997D-AD26-49FB-8142-E14519141FE9}" srcOrd="0" destOrd="0" presId="urn:microsoft.com/office/officeart/2005/8/layout/hList2"/>
    <dgm:cxn modelId="{56906E3A-363A-4CEB-8E6A-C29A17EBD7CB}" type="presParOf" srcId="{F1EC9DEF-C1DA-421B-8AB0-83B1CE9433DA}" destId="{73355C4F-D8B6-4BE1-A370-C9CF935B4F1E}" srcOrd="1" destOrd="0" presId="urn:microsoft.com/office/officeart/2005/8/layout/hList2"/>
    <dgm:cxn modelId="{98BFF897-00A2-4385-B3C8-D9DB2C1BCC72}" type="presParOf" srcId="{F1EC9DEF-C1DA-421B-8AB0-83B1CE9433DA}" destId="{FC54EDAC-3FE8-44EA-9E01-A1FA65E789AB}" srcOrd="2" destOrd="0" presId="urn:microsoft.com/office/officeart/2005/8/layout/hList2"/>
    <dgm:cxn modelId="{1F28A184-27FB-47D6-BAC2-2CB84F79D4C6}" type="presParOf" srcId="{B72429C0-9077-4F11-930C-A6310782E0B2}" destId="{244B97C6-051B-49C4-A24B-E05F112FA3C5}" srcOrd="1" destOrd="0" presId="urn:microsoft.com/office/officeart/2005/8/layout/hList2"/>
    <dgm:cxn modelId="{AECF92DE-8D8F-405D-9AE0-D38B3A1E9EAA}" type="presParOf" srcId="{B72429C0-9077-4F11-930C-A6310782E0B2}" destId="{8A8D2978-A8D0-4148-9B48-E1E7A92AE141}" srcOrd="2" destOrd="0" presId="urn:microsoft.com/office/officeart/2005/8/layout/hList2"/>
    <dgm:cxn modelId="{EE72946A-3C9B-41C1-898A-ACA529A8CFAA}" type="presParOf" srcId="{8A8D2978-A8D0-4148-9B48-E1E7A92AE141}" destId="{D578DE2C-A0DD-4211-BC76-543DBEDA36B6}" srcOrd="0" destOrd="0" presId="urn:microsoft.com/office/officeart/2005/8/layout/hList2"/>
    <dgm:cxn modelId="{A040F7D0-203A-4B81-B029-A9EAF42B6355}" type="presParOf" srcId="{8A8D2978-A8D0-4148-9B48-E1E7A92AE141}" destId="{AC8078E8-FAB8-4382-A3FF-B9863E6292FB}" srcOrd="1" destOrd="0" presId="urn:microsoft.com/office/officeart/2005/8/layout/hList2"/>
    <dgm:cxn modelId="{E66DA6FB-BFB3-4678-B757-F616D7A58304}" type="presParOf" srcId="{8A8D2978-A8D0-4148-9B48-E1E7A92AE141}" destId="{E5AD502E-5600-4AE8-A669-807CA1BE8F06}" srcOrd="2" destOrd="0" presId="urn:microsoft.com/office/officeart/2005/8/layout/hList2"/>
    <dgm:cxn modelId="{E07245F8-5475-4864-9982-9312B83B9C7C}" type="presParOf" srcId="{B72429C0-9077-4F11-930C-A6310782E0B2}" destId="{68F9D19F-BE0D-4D78-A62E-09D2DD4F7253}" srcOrd="3" destOrd="0" presId="urn:microsoft.com/office/officeart/2005/8/layout/hList2"/>
    <dgm:cxn modelId="{1F784C91-4409-47BD-9CC8-1BD12F069016}" type="presParOf" srcId="{B72429C0-9077-4F11-930C-A6310782E0B2}" destId="{D9AD321C-2ADB-4C1E-BA20-B13849CC7522}" srcOrd="4" destOrd="0" presId="urn:microsoft.com/office/officeart/2005/8/layout/hList2"/>
    <dgm:cxn modelId="{5B6B8B5F-2F5D-4F8B-BCD0-FCE95F611A2A}" type="presParOf" srcId="{D9AD321C-2ADB-4C1E-BA20-B13849CC7522}" destId="{1B247648-FFF7-4E72-88B4-DFD751F16823}" srcOrd="0" destOrd="0" presId="urn:microsoft.com/office/officeart/2005/8/layout/hList2"/>
    <dgm:cxn modelId="{83D2EEA2-CB5C-4975-A819-BB6771796CE6}" type="presParOf" srcId="{D9AD321C-2ADB-4C1E-BA20-B13849CC7522}" destId="{8587FBDB-C87C-4360-8756-159D86517942}" srcOrd="1" destOrd="0" presId="urn:microsoft.com/office/officeart/2005/8/layout/hList2"/>
    <dgm:cxn modelId="{11239231-057A-4105-8D07-2A07EB2653CF}" type="presParOf" srcId="{D9AD321C-2ADB-4C1E-BA20-B13849CC7522}" destId="{53E034A0-32E5-46B1-8F92-5363908142A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36C523-D5FB-4090-BC04-8AAAA63F6F8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F0C752F-DE53-4A74-9612-85893CFA36D2}">
      <dgm:prSet phldrT="[نص]"/>
      <dgm:spPr/>
      <dgm:t>
        <a:bodyPr/>
        <a:lstStyle/>
        <a:p>
          <a:pPr algn="ctr" rtl="0"/>
          <a:r>
            <a:rPr lang="en-US" dirty="0" smtClean="0"/>
            <a:t>Iron </a:t>
          </a:r>
          <a:r>
            <a:rPr lang="en-US" dirty="0" err="1" smtClean="0"/>
            <a:t>dextran</a:t>
          </a:r>
          <a:r>
            <a:rPr lang="en-US" dirty="0" smtClean="0"/>
            <a:t> (ferric hydroxide + </a:t>
          </a:r>
          <a:r>
            <a:rPr lang="en-US" dirty="0" err="1" smtClean="0"/>
            <a:t>dextran</a:t>
          </a:r>
          <a:r>
            <a:rPr lang="en-US" dirty="0" smtClean="0"/>
            <a:t>):</a:t>
          </a:r>
        </a:p>
        <a:p>
          <a:pPr algn="ctr" rtl="0"/>
          <a:r>
            <a:rPr lang="en-US" dirty="0" smtClean="0"/>
            <a:t>50mg elemental iron/ml</a:t>
          </a:r>
        </a:p>
        <a:p>
          <a:pPr algn="ctr" rtl="0"/>
          <a:r>
            <a:rPr lang="en-US" dirty="0" smtClean="0"/>
            <a:t>(means concentration of iron is 50 mg in 1 ml solution)</a:t>
          </a:r>
          <a:endParaRPr lang="ar-SA" dirty="0"/>
        </a:p>
      </dgm:t>
    </dgm:pt>
    <dgm:pt modelId="{391B5073-7C61-4E94-9161-490E4F6CC393}" type="parTrans" cxnId="{86E2A140-7AA0-4AD4-9BA9-7DFE70AE9D88}">
      <dgm:prSet/>
      <dgm:spPr/>
      <dgm:t>
        <a:bodyPr/>
        <a:lstStyle/>
        <a:p>
          <a:pPr rtl="1"/>
          <a:endParaRPr lang="ar-SA"/>
        </a:p>
      </dgm:t>
    </dgm:pt>
    <dgm:pt modelId="{E4C735F0-B97E-4E64-BA20-0EF7BED6E4B1}" type="sibTrans" cxnId="{86E2A140-7AA0-4AD4-9BA9-7DFE70AE9D88}">
      <dgm:prSet/>
      <dgm:spPr/>
      <dgm:t>
        <a:bodyPr/>
        <a:lstStyle/>
        <a:p>
          <a:pPr rtl="1"/>
          <a:endParaRPr lang="ar-SA"/>
        </a:p>
      </dgm:t>
    </dgm:pt>
    <dgm:pt modelId="{702F03D5-E4B5-4F3B-9DC3-36D3BB51335B}" type="pres">
      <dgm:prSet presAssocID="{5136C523-D5FB-4090-BC04-8AAAA63F6F81}" presName="Name0" presStyleCnt="0">
        <dgm:presLayoutVars>
          <dgm:dir/>
          <dgm:resizeHandles val="exact"/>
        </dgm:presLayoutVars>
      </dgm:prSet>
      <dgm:spPr/>
    </dgm:pt>
    <dgm:pt modelId="{88D5E3F6-CCAB-4364-857F-62F23FE2C89F}" type="pres">
      <dgm:prSet presAssocID="{5136C523-D5FB-4090-BC04-8AAAA63F6F81}" presName="bkgdShp" presStyleLbl="alignAccFollowNode1" presStyleIdx="0" presStyleCnt="1"/>
      <dgm:spPr/>
    </dgm:pt>
    <dgm:pt modelId="{89BB8F75-A744-4D58-86DF-B346F24B7692}" type="pres">
      <dgm:prSet presAssocID="{5136C523-D5FB-4090-BC04-8AAAA63F6F81}" presName="linComp" presStyleCnt="0"/>
      <dgm:spPr/>
    </dgm:pt>
    <dgm:pt modelId="{B64DEC27-5898-4F7F-AB0A-31F4A28B3419}" type="pres">
      <dgm:prSet presAssocID="{5F0C752F-DE53-4A74-9612-85893CFA36D2}" presName="compNode" presStyleCnt="0"/>
      <dgm:spPr/>
    </dgm:pt>
    <dgm:pt modelId="{24378577-C13A-42CD-9D04-80F75F93ADA2}" type="pres">
      <dgm:prSet presAssocID="{5F0C752F-DE53-4A74-9612-85893CFA36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87AB92-D33B-4323-9205-FE3CD0B1BD31}" type="pres">
      <dgm:prSet presAssocID="{5F0C752F-DE53-4A74-9612-85893CFA36D2}" presName="invisiNode" presStyleLbl="node1" presStyleIdx="0" presStyleCnt="1"/>
      <dgm:spPr/>
    </dgm:pt>
    <dgm:pt modelId="{A613E573-B9E8-4A2C-8B1F-6B2032FF66FA}" type="pres">
      <dgm:prSet presAssocID="{5F0C752F-DE53-4A74-9612-85893CFA36D2}" presName="imagNode" presStyleLbl="fgImgPlace1" presStyleIdx="0" presStyleCnt="1" custScaleX="42387" custScaleY="1133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CD409EF-799D-4AA0-8281-924490BD0998}" type="presOf" srcId="{5136C523-D5FB-4090-BC04-8AAAA63F6F81}" destId="{702F03D5-E4B5-4F3B-9DC3-36D3BB51335B}" srcOrd="0" destOrd="0" presId="urn:microsoft.com/office/officeart/2005/8/layout/pList2"/>
    <dgm:cxn modelId="{649D6892-C801-4469-8086-1792DFEC9227}" type="presOf" srcId="{5F0C752F-DE53-4A74-9612-85893CFA36D2}" destId="{24378577-C13A-42CD-9D04-80F75F93ADA2}" srcOrd="0" destOrd="0" presId="urn:microsoft.com/office/officeart/2005/8/layout/pList2"/>
    <dgm:cxn modelId="{86E2A140-7AA0-4AD4-9BA9-7DFE70AE9D88}" srcId="{5136C523-D5FB-4090-BC04-8AAAA63F6F81}" destId="{5F0C752F-DE53-4A74-9612-85893CFA36D2}" srcOrd="0" destOrd="0" parTransId="{391B5073-7C61-4E94-9161-490E4F6CC393}" sibTransId="{E4C735F0-B97E-4E64-BA20-0EF7BED6E4B1}"/>
    <dgm:cxn modelId="{84C3284E-94F7-42AC-A562-57E2F047DBF3}" type="presParOf" srcId="{702F03D5-E4B5-4F3B-9DC3-36D3BB51335B}" destId="{88D5E3F6-CCAB-4364-857F-62F23FE2C89F}" srcOrd="0" destOrd="0" presId="urn:microsoft.com/office/officeart/2005/8/layout/pList2"/>
    <dgm:cxn modelId="{E5F13159-154F-45CD-AA4C-41F43D04FC30}" type="presParOf" srcId="{702F03D5-E4B5-4F3B-9DC3-36D3BB51335B}" destId="{89BB8F75-A744-4D58-86DF-B346F24B7692}" srcOrd="1" destOrd="0" presId="urn:microsoft.com/office/officeart/2005/8/layout/pList2"/>
    <dgm:cxn modelId="{AF78C77F-4FCC-4656-ABB3-B608F9E25329}" type="presParOf" srcId="{89BB8F75-A744-4D58-86DF-B346F24B7692}" destId="{B64DEC27-5898-4F7F-AB0A-31F4A28B3419}" srcOrd="0" destOrd="0" presId="urn:microsoft.com/office/officeart/2005/8/layout/pList2"/>
    <dgm:cxn modelId="{42C4296A-916F-418C-88CC-6BB6A650740E}" type="presParOf" srcId="{B64DEC27-5898-4F7F-AB0A-31F4A28B3419}" destId="{24378577-C13A-42CD-9D04-80F75F93ADA2}" srcOrd="0" destOrd="0" presId="urn:microsoft.com/office/officeart/2005/8/layout/pList2"/>
    <dgm:cxn modelId="{A7F78C31-B34B-497B-9D53-982F8F901D6B}" type="presParOf" srcId="{B64DEC27-5898-4F7F-AB0A-31F4A28B3419}" destId="{E787AB92-D33B-4323-9205-FE3CD0B1BD31}" srcOrd="1" destOrd="0" presId="urn:microsoft.com/office/officeart/2005/8/layout/pList2"/>
    <dgm:cxn modelId="{E745ECAC-0D8B-43E8-BCE1-7CC850CCABC4}" type="presParOf" srcId="{B64DEC27-5898-4F7F-AB0A-31F4A28B3419}" destId="{A613E573-B9E8-4A2C-8B1F-6B2032FF66F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BC4269-97C2-4413-AC59-7B3215D70ED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20DE21A-A160-439D-BAE4-393A119DA6B4}">
      <dgm:prSet phldrT="[نص]"/>
      <dgm:spPr/>
      <dgm:t>
        <a:bodyPr/>
        <a:lstStyle/>
        <a:p>
          <a:pPr rtl="1"/>
          <a:r>
            <a:rPr lang="en-US" dirty="0" smtClean="0"/>
            <a:t>Adverse effects</a:t>
          </a:r>
          <a:endParaRPr lang="ar-SA" dirty="0"/>
        </a:p>
      </dgm:t>
    </dgm:pt>
    <dgm:pt modelId="{3BAA3DBF-4B9F-4F51-982F-94A2717B78B8}" type="parTrans" cxnId="{B78C466A-8A15-4D05-B413-9532B5612921}">
      <dgm:prSet/>
      <dgm:spPr/>
      <dgm:t>
        <a:bodyPr/>
        <a:lstStyle/>
        <a:p>
          <a:pPr rtl="1"/>
          <a:endParaRPr lang="ar-SA"/>
        </a:p>
      </dgm:t>
    </dgm:pt>
    <dgm:pt modelId="{B4A8BCD3-B3B4-4DC6-9DB4-5FE90A977DEA}" type="sibTrans" cxnId="{B78C466A-8A15-4D05-B413-9532B5612921}">
      <dgm:prSet/>
      <dgm:spPr/>
      <dgm:t>
        <a:bodyPr/>
        <a:lstStyle/>
        <a:p>
          <a:pPr rtl="1"/>
          <a:endParaRPr lang="ar-SA"/>
        </a:p>
      </dgm:t>
    </dgm:pt>
    <dgm:pt modelId="{25419574-5B8A-4DFA-A234-CFA2A3960DBF}">
      <dgm:prSet phldrT="[نص]"/>
      <dgm:spPr/>
      <dgm:t>
        <a:bodyPr/>
        <a:lstStyle/>
        <a:p>
          <a:pPr rtl="1"/>
          <a:r>
            <a:rPr lang="en-US" dirty="0" err="1" smtClean="0"/>
            <a:t>Epigastric</a:t>
          </a:r>
          <a:r>
            <a:rPr lang="en-US" dirty="0" smtClean="0"/>
            <a:t> discomfort</a:t>
          </a:r>
          <a:endParaRPr lang="ar-SA" dirty="0"/>
        </a:p>
      </dgm:t>
    </dgm:pt>
    <dgm:pt modelId="{988555F4-EAB6-47C9-85FD-A4CA025810EA}" type="parTrans" cxnId="{5391C32A-5746-4A4B-83B6-365AD2B6B172}">
      <dgm:prSet/>
      <dgm:spPr/>
      <dgm:t>
        <a:bodyPr/>
        <a:lstStyle/>
        <a:p>
          <a:pPr rtl="1"/>
          <a:endParaRPr lang="ar-SA"/>
        </a:p>
      </dgm:t>
    </dgm:pt>
    <dgm:pt modelId="{55013065-AA94-4399-B9B3-8FDCCA0060B1}" type="sibTrans" cxnId="{5391C32A-5746-4A4B-83B6-365AD2B6B172}">
      <dgm:prSet/>
      <dgm:spPr/>
      <dgm:t>
        <a:bodyPr/>
        <a:lstStyle/>
        <a:p>
          <a:pPr rtl="1"/>
          <a:endParaRPr lang="ar-SA"/>
        </a:p>
      </dgm:t>
    </dgm:pt>
    <dgm:pt modelId="{A61B6C27-C645-43AE-BBC8-FDA7D969FB2A}">
      <dgm:prSet phldrT="[نص]"/>
      <dgm:spPr/>
      <dgm:t>
        <a:bodyPr/>
        <a:lstStyle/>
        <a:p>
          <a:pPr rtl="1"/>
          <a:r>
            <a:rPr lang="en-US" dirty="0" smtClean="0"/>
            <a:t>Abdominal cramps</a:t>
          </a:r>
          <a:endParaRPr lang="ar-SA" dirty="0"/>
        </a:p>
      </dgm:t>
    </dgm:pt>
    <dgm:pt modelId="{DF697B3D-F9C4-4E01-BB41-FBD9BA38CF19}" type="parTrans" cxnId="{202BB9AA-7C82-4A3E-B876-6FAFFD96DD2D}">
      <dgm:prSet/>
      <dgm:spPr/>
      <dgm:t>
        <a:bodyPr/>
        <a:lstStyle/>
        <a:p>
          <a:pPr rtl="1"/>
          <a:endParaRPr lang="ar-SA"/>
        </a:p>
      </dgm:t>
    </dgm:pt>
    <dgm:pt modelId="{D95BBEDE-E470-4184-9390-861B33EFCEF3}" type="sibTrans" cxnId="{202BB9AA-7C82-4A3E-B876-6FAFFD96DD2D}">
      <dgm:prSet/>
      <dgm:spPr/>
      <dgm:t>
        <a:bodyPr/>
        <a:lstStyle/>
        <a:p>
          <a:pPr rtl="1"/>
          <a:endParaRPr lang="ar-SA"/>
        </a:p>
      </dgm:t>
    </dgm:pt>
    <dgm:pt modelId="{0DD99906-EEBE-4983-BB9B-3F9D98C199E2}">
      <dgm:prSet/>
      <dgm:spPr/>
      <dgm:t>
        <a:bodyPr/>
        <a:lstStyle/>
        <a:p>
          <a:pPr rtl="1"/>
          <a:r>
            <a:rPr lang="en-US" dirty="0" smtClean="0"/>
            <a:t>constipation</a:t>
          </a:r>
          <a:endParaRPr lang="ar-SA" dirty="0"/>
        </a:p>
      </dgm:t>
    </dgm:pt>
    <dgm:pt modelId="{080B7686-9492-4F74-A454-01762197A44D}" type="parTrans" cxnId="{A9D25E16-C125-495B-8B91-9991B7BD3DF4}">
      <dgm:prSet/>
      <dgm:spPr/>
      <dgm:t>
        <a:bodyPr/>
        <a:lstStyle/>
        <a:p>
          <a:pPr rtl="1"/>
          <a:endParaRPr lang="ar-SA"/>
        </a:p>
      </dgm:t>
    </dgm:pt>
    <dgm:pt modelId="{62E7E652-4912-4559-8F68-82C5DD57726F}" type="sibTrans" cxnId="{A9D25E16-C125-495B-8B91-9991B7BD3DF4}">
      <dgm:prSet/>
      <dgm:spPr/>
      <dgm:t>
        <a:bodyPr/>
        <a:lstStyle/>
        <a:p>
          <a:pPr rtl="1"/>
          <a:endParaRPr lang="ar-SA"/>
        </a:p>
      </dgm:t>
    </dgm:pt>
    <dgm:pt modelId="{022BBB9F-F31C-4BCE-9849-2F8BB985C5AD}">
      <dgm:prSet/>
      <dgm:spPr/>
      <dgm:t>
        <a:bodyPr/>
        <a:lstStyle/>
        <a:p>
          <a:pPr rtl="1"/>
          <a:r>
            <a:rPr lang="en-US" dirty="0" smtClean="0"/>
            <a:t>diarrhea</a:t>
          </a:r>
          <a:endParaRPr lang="ar-SA" dirty="0"/>
        </a:p>
      </dgm:t>
    </dgm:pt>
    <dgm:pt modelId="{647E666E-32C3-4BBE-86DE-290DA17D7EA7}" type="parTrans" cxnId="{54B90DFD-9D08-4F8F-AD2A-383FA6C6085C}">
      <dgm:prSet/>
      <dgm:spPr/>
      <dgm:t>
        <a:bodyPr/>
        <a:lstStyle/>
        <a:p>
          <a:pPr rtl="1"/>
          <a:endParaRPr lang="ar-SA"/>
        </a:p>
      </dgm:t>
    </dgm:pt>
    <dgm:pt modelId="{B785DC8D-82D4-418D-BC4C-5B4DDD516B51}" type="sibTrans" cxnId="{54B90DFD-9D08-4F8F-AD2A-383FA6C6085C}">
      <dgm:prSet/>
      <dgm:spPr/>
      <dgm:t>
        <a:bodyPr/>
        <a:lstStyle/>
        <a:p>
          <a:pPr rtl="1"/>
          <a:endParaRPr lang="ar-SA"/>
        </a:p>
      </dgm:t>
    </dgm:pt>
    <dgm:pt modelId="{B67E278F-1AE8-42F8-973D-D9CCEC8DEA4B}">
      <dgm:prSet/>
      <dgm:spPr/>
      <dgm:t>
        <a:bodyPr/>
        <a:lstStyle/>
        <a:p>
          <a:pPr rtl="1"/>
          <a:r>
            <a:rPr lang="en-US" dirty="0" smtClean="0"/>
            <a:t>Black stool</a:t>
          </a:r>
          <a:endParaRPr lang="ar-SA" dirty="0"/>
        </a:p>
      </dgm:t>
    </dgm:pt>
    <dgm:pt modelId="{96CB99B6-C4BB-4982-84EE-F39A0710CD2A}" type="parTrans" cxnId="{740F4791-103C-450B-BEB0-1DFCF96015D3}">
      <dgm:prSet/>
      <dgm:spPr/>
      <dgm:t>
        <a:bodyPr/>
        <a:lstStyle/>
        <a:p>
          <a:pPr rtl="1"/>
          <a:endParaRPr lang="ar-SA"/>
        </a:p>
      </dgm:t>
    </dgm:pt>
    <dgm:pt modelId="{F477C5AF-9366-4118-A156-A4B2D94AA2FC}" type="sibTrans" cxnId="{740F4791-103C-450B-BEB0-1DFCF96015D3}">
      <dgm:prSet/>
      <dgm:spPr/>
      <dgm:t>
        <a:bodyPr/>
        <a:lstStyle/>
        <a:p>
          <a:pPr rtl="1"/>
          <a:endParaRPr lang="ar-SA"/>
        </a:p>
      </dgm:t>
    </dgm:pt>
    <dgm:pt modelId="{7D99B9C8-105A-4B21-9029-BEB057C711C5}" type="pres">
      <dgm:prSet presAssocID="{6EBC4269-97C2-4413-AC59-7B3215D70E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97E9D5D-329D-4E0B-9D69-D9527C2B6E3D}" type="pres">
      <dgm:prSet presAssocID="{C20DE21A-A160-439D-BAE4-393A119DA6B4}" presName="root" presStyleCnt="0"/>
      <dgm:spPr/>
    </dgm:pt>
    <dgm:pt modelId="{73C876C7-48A4-4F1A-9E8A-FD97434FD53A}" type="pres">
      <dgm:prSet presAssocID="{C20DE21A-A160-439D-BAE4-393A119DA6B4}" presName="rootComposite" presStyleCnt="0"/>
      <dgm:spPr/>
    </dgm:pt>
    <dgm:pt modelId="{FB96ED97-DD3B-4205-BAE4-A77CAAF53B3C}" type="pres">
      <dgm:prSet presAssocID="{C20DE21A-A160-439D-BAE4-393A119DA6B4}" presName="rootText" presStyleLbl="node1" presStyleIdx="0" presStyleCnt="1"/>
      <dgm:spPr/>
      <dgm:t>
        <a:bodyPr/>
        <a:lstStyle/>
        <a:p>
          <a:pPr rtl="1"/>
          <a:endParaRPr lang="ar-SA"/>
        </a:p>
      </dgm:t>
    </dgm:pt>
    <dgm:pt modelId="{D7139C21-0C10-45A4-949A-0C0672FC6AF8}" type="pres">
      <dgm:prSet presAssocID="{C20DE21A-A160-439D-BAE4-393A119DA6B4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C6ED3CAB-C7CF-47EF-890F-D033D58D3043}" type="pres">
      <dgm:prSet presAssocID="{C20DE21A-A160-439D-BAE4-393A119DA6B4}" presName="childShape" presStyleCnt="0"/>
      <dgm:spPr/>
    </dgm:pt>
    <dgm:pt modelId="{62BD0AE1-C0B6-42E1-A949-B99608B230DA}" type="pres">
      <dgm:prSet presAssocID="{988555F4-EAB6-47C9-85FD-A4CA025810EA}" presName="Name13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6CEA0EC7-F2F4-417E-9178-82236BF80EEA}" type="pres">
      <dgm:prSet presAssocID="{25419574-5B8A-4DFA-A234-CFA2A3960DBF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CA6E7F-1056-4EAB-8EC3-11CB2B7A79FD}" type="pres">
      <dgm:prSet presAssocID="{DF697B3D-F9C4-4E01-BB41-FBD9BA38CF19}" presName="Name13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51624EFA-A813-48F3-BC0B-5046995332A9}" type="pres">
      <dgm:prSet presAssocID="{A61B6C27-C645-43AE-BBC8-FDA7D969FB2A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A9B47F-6B17-4F15-9BB8-39729C6E37F5}" type="pres">
      <dgm:prSet presAssocID="{080B7686-9492-4F74-A454-01762197A44D}" presName="Name13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7A4C8F9B-369E-4F18-BE81-AF872068ED5A}" type="pres">
      <dgm:prSet presAssocID="{0DD99906-EEBE-4983-BB9B-3F9D98C199E2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094A87-2D39-4AC8-A4B0-3A2806B2D0D7}" type="pres">
      <dgm:prSet presAssocID="{647E666E-32C3-4BBE-86DE-290DA17D7EA7}" presName="Name13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FB0EFD04-2FFD-46D8-A5C5-4AB62182534B}" type="pres">
      <dgm:prSet presAssocID="{022BBB9F-F31C-4BCE-9849-2F8BB985C5AD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1BE0DFC-9FCE-4655-A91D-1CEF5C65CECD}" type="pres">
      <dgm:prSet presAssocID="{96CB99B6-C4BB-4982-84EE-F39A0710CD2A}" presName="Name13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A76473D3-3D46-4D3B-9C1E-00DF3E376735}" type="pres">
      <dgm:prSet presAssocID="{B67E278F-1AE8-42F8-973D-D9CCEC8DEA4B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DE1259B-7B36-4CCA-8502-0F1A362AB491}" type="presOf" srcId="{647E666E-32C3-4BBE-86DE-290DA17D7EA7}" destId="{B4094A87-2D39-4AC8-A4B0-3A2806B2D0D7}" srcOrd="0" destOrd="0" presId="urn:microsoft.com/office/officeart/2005/8/layout/hierarchy3"/>
    <dgm:cxn modelId="{58E5F729-0279-4F70-9D47-0B7C037059CE}" type="presOf" srcId="{0DD99906-EEBE-4983-BB9B-3F9D98C199E2}" destId="{7A4C8F9B-369E-4F18-BE81-AF872068ED5A}" srcOrd="0" destOrd="0" presId="urn:microsoft.com/office/officeart/2005/8/layout/hierarchy3"/>
    <dgm:cxn modelId="{D333EC27-C638-4C90-B8A3-D79E11F5E8E7}" type="presOf" srcId="{988555F4-EAB6-47C9-85FD-A4CA025810EA}" destId="{62BD0AE1-C0B6-42E1-A949-B99608B230DA}" srcOrd="0" destOrd="0" presId="urn:microsoft.com/office/officeart/2005/8/layout/hierarchy3"/>
    <dgm:cxn modelId="{F0EAE9CF-D699-4DA7-BE52-37937FAEC911}" type="presOf" srcId="{96CB99B6-C4BB-4982-84EE-F39A0710CD2A}" destId="{41BE0DFC-9FCE-4655-A91D-1CEF5C65CECD}" srcOrd="0" destOrd="0" presId="urn:microsoft.com/office/officeart/2005/8/layout/hierarchy3"/>
    <dgm:cxn modelId="{89898799-7598-4159-9E10-10CAD1A394B8}" type="presOf" srcId="{022BBB9F-F31C-4BCE-9849-2F8BB985C5AD}" destId="{FB0EFD04-2FFD-46D8-A5C5-4AB62182534B}" srcOrd="0" destOrd="0" presId="urn:microsoft.com/office/officeart/2005/8/layout/hierarchy3"/>
    <dgm:cxn modelId="{FF377C8C-3B0E-4E9D-B3C6-36D5F211CFC4}" type="presOf" srcId="{C20DE21A-A160-439D-BAE4-393A119DA6B4}" destId="{D7139C21-0C10-45A4-949A-0C0672FC6AF8}" srcOrd="1" destOrd="0" presId="urn:microsoft.com/office/officeart/2005/8/layout/hierarchy3"/>
    <dgm:cxn modelId="{06C5F8CD-6A3F-47DF-A381-FC8797F5D47A}" type="presOf" srcId="{B67E278F-1AE8-42F8-973D-D9CCEC8DEA4B}" destId="{A76473D3-3D46-4D3B-9C1E-00DF3E376735}" srcOrd="0" destOrd="0" presId="urn:microsoft.com/office/officeart/2005/8/layout/hierarchy3"/>
    <dgm:cxn modelId="{54B90DFD-9D08-4F8F-AD2A-383FA6C6085C}" srcId="{C20DE21A-A160-439D-BAE4-393A119DA6B4}" destId="{022BBB9F-F31C-4BCE-9849-2F8BB985C5AD}" srcOrd="3" destOrd="0" parTransId="{647E666E-32C3-4BBE-86DE-290DA17D7EA7}" sibTransId="{B785DC8D-82D4-418D-BC4C-5B4DDD516B51}"/>
    <dgm:cxn modelId="{E62FBEE7-09B7-49B9-A7FD-31F64BBB3C90}" type="presOf" srcId="{6EBC4269-97C2-4413-AC59-7B3215D70EDC}" destId="{7D99B9C8-105A-4B21-9029-BEB057C711C5}" srcOrd="0" destOrd="0" presId="urn:microsoft.com/office/officeart/2005/8/layout/hierarchy3"/>
    <dgm:cxn modelId="{DEEE3441-E522-41E3-816A-1F2D17C5D8FF}" type="presOf" srcId="{DF697B3D-F9C4-4E01-BB41-FBD9BA38CF19}" destId="{B8CA6E7F-1056-4EAB-8EC3-11CB2B7A79FD}" srcOrd="0" destOrd="0" presId="urn:microsoft.com/office/officeart/2005/8/layout/hierarchy3"/>
    <dgm:cxn modelId="{168FF0B9-1B59-45BB-AE97-312BCABCB12F}" type="presOf" srcId="{080B7686-9492-4F74-A454-01762197A44D}" destId="{93A9B47F-6B17-4F15-9BB8-39729C6E37F5}" srcOrd="0" destOrd="0" presId="urn:microsoft.com/office/officeart/2005/8/layout/hierarchy3"/>
    <dgm:cxn modelId="{AED92771-94FD-4BE5-920A-E59F8B6DE5EE}" type="presOf" srcId="{A61B6C27-C645-43AE-BBC8-FDA7D969FB2A}" destId="{51624EFA-A813-48F3-BC0B-5046995332A9}" srcOrd="0" destOrd="0" presId="urn:microsoft.com/office/officeart/2005/8/layout/hierarchy3"/>
    <dgm:cxn modelId="{B78C466A-8A15-4D05-B413-9532B5612921}" srcId="{6EBC4269-97C2-4413-AC59-7B3215D70EDC}" destId="{C20DE21A-A160-439D-BAE4-393A119DA6B4}" srcOrd="0" destOrd="0" parTransId="{3BAA3DBF-4B9F-4F51-982F-94A2717B78B8}" sibTransId="{B4A8BCD3-B3B4-4DC6-9DB4-5FE90A977DEA}"/>
    <dgm:cxn modelId="{A9D25E16-C125-495B-8B91-9991B7BD3DF4}" srcId="{C20DE21A-A160-439D-BAE4-393A119DA6B4}" destId="{0DD99906-EEBE-4983-BB9B-3F9D98C199E2}" srcOrd="2" destOrd="0" parTransId="{080B7686-9492-4F74-A454-01762197A44D}" sibTransId="{62E7E652-4912-4559-8F68-82C5DD57726F}"/>
    <dgm:cxn modelId="{3CD1A583-4A42-4F2E-AC46-6759518F4E71}" type="presOf" srcId="{C20DE21A-A160-439D-BAE4-393A119DA6B4}" destId="{FB96ED97-DD3B-4205-BAE4-A77CAAF53B3C}" srcOrd="0" destOrd="0" presId="urn:microsoft.com/office/officeart/2005/8/layout/hierarchy3"/>
    <dgm:cxn modelId="{5391C32A-5746-4A4B-83B6-365AD2B6B172}" srcId="{C20DE21A-A160-439D-BAE4-393A119DA6B4}" destId="{25419574-5B8A-4DFA-A234-CFA2A3960DBF}" srcOrd="0" destOrd="0" parTransId="{988555F4-EAB6-47C9-85FD-A4CA025810EA}" sibTransId="{55013065-AA94-4399-B9B3-8FDCCA0060B1}"/>
    <dgm:cxn modelId="{202BB9AA-7C82-4A3E-B876-6FAFFD96DD2D}" srcId="{C20DE21A-A160-439D-BAE4-393A119DA6B4}" destId="{A61B6C27-C645-43AE-BBC8-FDA7D969FB2A}" srcOrd="1" destOrd="0" parTransId="{DF697B3D-F9C4-4E01-BB41-FBD9BA38CF19}" sibTransId="{D95BBEDE-E470-4184-9390-861B33EFCEF3}"/>
    <dgm:cxn modelId="{740F4791-103C-450B-BEB0-1DFCF96015D3}" srcId="{C20DE21A-A160-439D-BAE4-393A119DA6B4}" destId="{B67E278F-1AE8-42F8-973D-D9CCEC8DEA4B}" srcOrd="4" destOrd="0" parTransId="{96CB99B6-C4BB-4982-84EE-F39A0710CD2A}" sibTransId="{F477C5AF-9366-4118-A156-A4B2D94AA2FC}"/>
    <dgm:cxn modelId="{C4671C84-3F1E-4165-9D4D-9776D8268A22}" type="presOf" srcId="{25419574-5B8A-4DFA-A234-CFA2A3960DBF}" destId="{6CEA0EC7-F2F4-417E-9178-82236BF80EEA}" srcOrd="0" destOrd="0" presId="urn:microsoft.com/office/officeart/2005/8/layout/hierarchy3"/>
    <dgm:cxn modelId="{3C744CA9-1D72-4CE4-B46A-2D3FE45FFBFE}" type="presParOf" srcId="{7D99B9C8-105A-4B21-9029-BEB057C711C5}" destId="{C97E9D5D-329D-4E0B-9D69-D9527C2B6E3D}" srcOrd="0" destOrd="0" presId="urn:microsoft.com/office/officeart/2005/8/layout/hierarchy3"/>
    <dgm:cxn modelId="{3487D9D2-AF19-420D-A0F7-BDE9C9F2103B}" type="presParOf" srcId="{C97E9D5D-329D-4E0B-9D69-D9527C2B6E3D}" destId="{73C876C7-48A4-4F1A-9E8A-FD97434FD53A}" srcOrd="0" destOrd="0" presId="urn:microsoft.com/office/officeart/2005/8/layout/hierarchy3"/>
    <dgm:cxn modelId="{CF9C2744-B1A9-4B36-BB39-AB40461BDF0E}" type="presParOf" srcId="{73C876C7-48A4-4F1A-9E8A-FD97434FD53A}" destId="{FB96ED97-DD3B-4205-BAE4-A77CAAF53B3C}" srcOrd="0" destOrd="0" presId="urn:microsoft.com/office/officeart/2005/8/layout/hierarchy3"/>
    <dgm:cxn modelId="{4B995192-A71C-4DE8-90B6-529B66DB3887}" type="presParOf" srcId="{73C876C7-48A4-4F1A-9E8A-FD97434FD53A}" destId="{D7139C21-0C10-45A4-949A-0C0672FC6AF8}" srcOrd="1" destOrd="0" presId="urn:microsoft.com/office/officeart/2005/8/layout/hierarchy3"/>
    <dgm:cxn modelId="{F7A6635C-A1EF-468C-AA44-990F64498665}" type="presParOf" srcId="{C97E9D5D-329D-4E0B-9D69-D9527C2B6E3D}" destId="{C6ED3CAB-C7CF-47EF-890F-D033D58D3043}" srcOrd="1" destOrd="0" presId="urn:microsoft.com/office/officeart/2005/8/layout/hierarchy3"/>
    <dgm:cxn modelId="{B4B743CA-DCF8-43F1-BE9A-FC75A4E24A14}" type="presParOf" srcId="{C6ED3CAB-C7CF-47EF-890F-D033D58D3043}" destId="{62BD0AE1-C0B6-42E1-A949-B99608B230DA}" srcOrd="0" destOrd="0" presId="urn:microsoft.com/office/officeart/2005/8/layout/hierarchy3"/>
    <dgm:cxn modelId="{F2662745-FE16-426E-8E3A-CC25C9FF24D7}" type="presParOf" srcId="{C6ED3CAB-C7CF-47EF-890F-D033D58D3043}" destId="{6CEA0EC7-F2F4-417E-9178-82236BF80EEA}" srcOrd="1" destOrd="0" presId="urn:microsoft.com/office/officeart/2005/8/layout/hierarchy3"/>
    <dgm:cxn modelId="{D7323F24-E61E-4551-BF73-37B463BC2FF9}" type="presParOf" srcId="{C6ED3CAB-C7CF-47EF-890F-D033D58D3043}" destId="{B8CA6E7F-1056-4EAB-8EC3-11CB2B7A79FD}" srcOrd="2" destOrd="0" presId="urn:microsoft.com/office/officeart/2005/8/layout/hierarchy3"/>
    <dgm:cxn modelId="{7046C6F9-8BCE-4D88-B771-C1AF3AD18100}" type="presParOf" srcId="{C6ED3CAB-C7CF-47EF-890F-D033D58D3043}" destId="{51624EFA-A813-48F3-BC0B-5046995332A9}" srcOrd="3" destOrd="0" presId="urn:microsoft.com/office/officeart/2005/8/layout/hierarchy3"/>
    <dgm:cxn modelId="{88F8F23C-E59B-408A-8969-06A9FB9B9AB1}" type="presParOf" srcId="{C6ED3CAB-C7CF-47EF-890F-D033D58D3043}" destId="{93A9B47F-6B17-4F15-9BB8-39729C6E37F5}" srcOrd="4" destOrd="0" presId="urn:microsoft.com/office/officeart/2005/8/layout/hierarchy3"/>
    <dgm:cxn modelId="{92B8A2C2-2710-4531-9A0D-4FEC0BE9D05F}" type="presParOf" srcId="{C6ED3CAB-C7CF-47EF-890F-D033D58D3043}" destId="{7A4C8F9B-369E-4F18-BE81-AF872068ED5A}" srcOrd="5" destOrd="0" presId="urn:microsoft.com/office/officeart/2005/8/layout/hierarchy3"/>
    <dgm:cxn modelId="{5F6A6719-D04D-4973-A9A9-EF85508D17B4}" type="presParOf" srcId="{C6ED3CAB-C7CF-47EF-890F-D033D58D3043}" destId="{B4094A87-2D39-4AC8-A4B0-3A2806B2D0D7}" srcOrd="6" destOrd="0" presId="urn:microsoft.com/office/officeart/2005/8/layout/hierarchy3"/>
    <dgm:cxn modelId="{D31672D5-059F-4E58-91F4-18FFB3BF5C65}" type="presParOf" srcId="{C6ED3CAB-C7CF-47EF-890F-D033D58D3043}" destId="{FB0EFD04-2FFD-46D8-A5C5-4AB62182534B}" srcOrd="7" destOrd="0" presId="urn:microsoft.com/office/officeart/2005/8/layout/hierarchy3"/>
    <dgm:cxn modelId="{23FCB424-9EFE-4E79-BA1E-70304D3AF375}" type="presParOf" srcId="{C6ED3CAB-C7CF-47EF-890F-D033D58D3043}" destId="{41BE0DFC-9FCE-4655-A91D-1CEF5C65CECD}" srcOrd="8" destOrd="0" presId="urn:microsoft.com/office/officeart/2005/8/layout/hierarchy3"/>
    <dgm:cxn modelId="{A1DB5B6B-C391-4DF7-94CA-015543BED29A}" type="presParOf" srcId="{C6ED3CAB-C7CF-47EF-890F-D033D58D3043}" destId="{A76473D3-3D46-4D3B-9C1E-00DF3E37673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E7D6EC-5A0F-485E-9B90-6D9D81DCEF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9774E11-209D-4CB2-84DE-F0A779D1E7AE}">
      <dgm:prSet phldrT="[نص]"/>
      <dgm:spPr/>
      <dgm:t>
        <a:bodyPr/>
        <a:lstStyle/>
        <a:p>
          <a:pPr rtl="1"/>
          <a:r>
            <a:rPr lang="en-US" dirty="0" smtClean="0"/>
            <a:t>Used for</a:t>
          </a:r>
          <a:endParaRPr lang="ar-SA" dirty="0"/>
        </a:p>
      </dgm:t>
    </dgm:pt>
    <dgm:pt modelId="{181E22CB-B03A-427D-AF13-BD1495EEF075}" type="parTrans" cxnId="{90383FA7-7423-4A1D-B540-8E8F25A4ABE5}">
      <dgm:prSet/>
      <dgm:spPr/>
      <dgm:t>
        <a:bodyPr/>
        <a:lstStyle/>
        <a:p>
          <a:pPr rtl="1"/>
          <a:endParaRPr lang="ar-SA"/>
        </a:p>
      </dgm:t>
    </dgm:pt>
    <dgm:pt modelId="{E9D4A67C-1175-459D-948B-F665BF7512F8}" type="sibTrans" cxnId="{90383FA7-7423-4A1D-B540-8E8F25A4ABE5}">
      <dgm:prSet/>
      <dgm:spPr/>
      <dgm:t>
        <a:bodyPr/>
        <a:lstStyle/>
        <a:p>
          <a:pPr rtl="1"/>
          <a:endParaRPr lang="ar-SA"/>
        </a:p>
      </dgm:t>
    </dgm:pt>
    <dgm:pt modelId="{63B15C99-833F-4D6D-9A05-F6D5E9C3D93D}">
      <dgm:prSet phldrT="[نص]"/>
      <dgm:spPr/>
      <dgm:t>
        <a:bodyPr/>
        <a:lstStyle/>
        <a:p>
          <a:pPr rtl="1"/>
          <a:r>
            <a:rPr lang="en-US" dirty="0" smtClean="0"/>
            <a:t>Patients unable to tolerate or absorb iron</a:t>
          </a:r>
          <a:endParaRPr lang="ar-SA" dirty="0"/>
        </a:p>
      </dgm:t>
    </dgm:pt>
    <dgm:pt modelId="{1E6E51E2-A4C5-42EA-8623-ACA95D2ED75F}" type="parTrans" cxnId="{4D5CBEF3-B2E1-4A91-9E58-7DF5201A0F2C}">
      <dgm:prSet/>
      <dgm:spPr/>
      <dgm:t>
        <a:bodyPr/>
        <a:lstStyle/>
        <a:p>
          <a:pPr rtl="1"/>
          <a:endParaRPr lang="ar-SA"/>
        </a:p>
      </dgm:t>
    </dgm:pt>
    <dgm:pt modelId="{515E5C70-7257-479F-9616-865FF9FC923D}" type="sibTrans" cxnId="{4D5CBEF3-B2E1-4A91-9E58-7DF5201A0F2C}">
      <dgm:prSet/>
      <dgm:spPr/>
      <dgm:t>
        <a:bodyPr/>
        <a:lstStyle/>
        <a:p>
          <a:pPr rtl="1"/>
          <a:endParaRPr lang="ar-SA"/>
        </a:p>
      </dgm:t>
    </dgm:pt>
    <dgm:pt modelId="{9AF8E118-046A-441D-96F4-862B34BD1532}">
      <dgm:prSet phldrT="[نص]"/>
      <dgm:spPr/>
      <dgm:t>
        <a:bodyPr/>
        <a:lstStyle/>
        <a:p>
          <a:pPr rtl="1"/>
          <a:r>
            <a:rPr lang="en-US" dirty="0" smtClean="0"/>
            <a:t>Patients with </a:t>
          </a:r>
          <a:r>
            <a:rPr lang="en-US" dirty="0" err="1" smtClean="0"/>
            <a:t>gastrectomy</a:t>
          </a:r>
          <a:r>
            <a:rPr lang="en-US" dirty="0" smtClean="0"/>
            <a:t> </a:t>
          </a:r>
          <a:endParaRPr lang="ar-SA" dirty="0"/>
        </a:p>
      </dgm:t>
    </dgm:pt>
    <dgm:pt modelId="{4CE36DE2-B298-45E9-B52B-537B1B655700}" type="parTrans" cxnId="{1003E576-9925-42B6-8C9B-CB45C4AAE9EF}">
      <dgm:prSet/>
      <dgm:spPr/>
      <dgm:t>
        <a:bodyPr/>
        <a:lstStyle/>
        <a:p>
          <a:pPr rtl="1"/>
          <a:endParaRPr lang="ar-SA"/>
        </a:p>
      </dgm:t>
    </dgm:pt>
    <dgm:pt modelId="{6BF18A2E-E687-4BA5-ADC4-AEDC6CC76CC0}" type="sibTrans" cxnId="{1003E576-9925-42B6-8C9B-CB45C4AAE9EF}">
      <dgm:prSet/>
      <dgm:spPr/>
      <dgm:t>
        <a:bodyPr/>
        <a:lstStyle/>
        <a:p>
          <a:pPr rtl="1"/>
          <a:endParaRPr lang="ar-SA"/>
        </a:p>
      </dgm:t>
    </dgm:pt>
    <dgm:pt modelId="{DEBC26C1-6EEA-4FC4-BA32-3ECA685CE1CB}">
      <dgm:prSet phldrT="[نص]"/>
      <dgm:spPr/>
      <dgm:t>
        <a:bodyPr/>
        <a:lstStyle/>
        <a:p>
          <a:pPr rtl="1"/>
          <a:r>
            <a:rPr lang="en-US" dirty="0" smtClean="0"/>
            <a:t>With small bowel resection</a:t>
          </a:r>
          <a:endParaRPr lang="ar-SA" dirty="0"/>
        </a:p>
      </dgm:t>
    </dgm:pt>
    <dgm:pt modelId="{3B0752D0-9D24-44D1-AC39-734D6AF1B8EA}" type="parTrans" cxnId="{17484674-4430-49A1-B0AC-439F1FAF0045}">
      <dgm:prSet/>
      <dgm:spPr/>
      <dgm:t>
        <a:bodyPr/>
        <a:lstStyle/>
        <a:p>
          <a:pPr rtl="1"/>
          <a:endParaRPr lang="ar-SA"/>
        </a:p>
      </dgm:t>
    </dgm:pt>
    <dgm:pt modelId="{A8D3D20A-12A3-4E23-98C2-7E82940E3A17}" type="sibTrans" cxnId="{17484674-4430-49A1-B0AC-439F1FAF0045}">
      <dgm:prSet/>
      <dgm:spPr/>
      <dgm:t>
        <a:bodyPr/>
        <a:lstStyle/>
        <a:p>
          <a:pPr rtl="1"/>
          <a:endParaRPr lang="ar-SA"/>
        </a:p>
      </dgm:t>
    </dgm:pt>
    <dgm:pt modelId="{63BD4C75-9FBA-48E6-82E5-D5BE2213DA28}">
      <dgm:prSet phldrT="[نص]"/>
      <dgm:spPr/>
      <dgm:t>
        <a:bodyPr/>
        <a:lstStyle/>
        <a:p>
          <a:pPr rtl="1"/>
          <a:r>
            <a:rPr lang="en-US" dirty="0" smtClean="0"/>
            <a:t>Patients with chronic blood loss witch can’t be maintained by oral iron</a:t>
          </a:r>
          <a:endParaRPr lang="ar-SA" dirty="0"/>
        </a:p>
      </dgm:t>
    </dgm:pt>
    <dgm:pt modelId="{C0B5BCB5-11D1-4A81-AA22-FD52CF1B626A}" type="parTrans" cxnId="{23C0CE76-CA59-49F4-83CC-23286A266ECD}">
      <dgm:prSet/>
      <dgm:spPr/>
      <dgm:t>
        <a:bodyPr/>
        <a:lstStyle/>
        <a:p>
          <a:pPr rtl="1"/>
          <a:endParaRPr lang="ar-SA"/>
        </a:p>
      </dgm:t>
    </dgm:pt>
    <dgm:pt modelId="{4E7527AE-005D-40D8-9568-88CF5D54CAEA}" type="sibTrans" cxnId="{23C0CE76-CA59-49F4-83CC-23286A266ECD}">
      <dgm:prSet/>
      <dgm:spPr/>
      <dgm:t>
        <a:bodyPr/>
        <a:lstStyle/>
        <a:p>
          <a:pPr rtl="1"/>
          <a:endParaRPr lang="ar-SA"/>
        </a:p>
      </dgm:t>
    </dgm:pt>
    <dgm:pt modelId="{B1DC7B58-7DCB-46F4-8569-14AAA75BDD7E}">
      <dgm:prSet/>
      <dgm:spPr/>
      <dgm:t>
        <a:bodyPr/>
        <a:lstStyle/>
        <a:p>
          <a:pPr rtl="1"/>
          <a:r>
            <a:rPr lang="en-US" dirty="0" smtClean="0"/>
            <a:t>Malabsorption syndrome</a:t>
          </a:r>
          <a:endParaRPr lang="ar-SA" dirty="0"/>
        </a:p>
      </dgm:t>
    </dgm:pt>
    <dgm:pt modelId="{AF5A3D97-C2C1-4362-BCE2-DDED8839F62F}" type="parTrans" cxnId="{921BF758-2D97-419F-9658-0CEEB529B7E1}">
      <dgm:prSet/>
      <dgm:spPr/>
      <dgm:t>
        <a:bodyPr/>
        <a:lstStyle/>
        <a:p>
          <a:pPr rtl="1"/>
          <a:endParaRPr lang="ar-SA"/>
        </a:p>
      </dgm:t>
    </dgm:pt>
    <dgm:pt modelId="{3DA085FA-F21F-4414-AD2F-1D075D3A604A}" type="sibTrans" cxnId="{921BF758-2D97-419F-9658-0CEEB529B7E1}">
      <dgm:prSet/>
      <dgm:spPr/>
      <dgm:t>
        <a:bodyPr/>
        <a:lstStyle/>
        <a:p>
          <a:pPr rtl="1"/>
          <a:endParaRPr lang="ar-SA"/>
        </a:p>
      </dgm:t>
    </dgm:pt>
    <dgm:pt modelId="{3F73FE7D-D68F-4E0C-952C-36793FDA44CF}" type="pres">
      <dgm:prSet presAssocID="{93E7D6EC-5A0F-485E-9B90-6D9D81DCEF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B2C2FA3-4363-4BBC-9B63-B42B7E8622F0}" type="pres">
      <dgm:prSet presAssocID="{29774E11-209D-4CB2-84DE-F0A779D1E7AE}" presName="hierRoot1" presStyleCnt="0"/>
      <dgm:spPr/>
    </dgm:pt>
    <dgm:pt modelId="{3BF0541A-3AF9-4017-A601-1B50D540DA66}" type="pres">
      <dgm:prSet presAssocID="{29774E11-209D-4CB2-84DE-F0A779D1E7AE}" presName="composite" presStyleCnt="0"/>
      <dgm:spPr/>
    </dgm:pt>
    <dgm:pt modelId="{ADABD0B0-E13B-4E8C-BC60-DBD70962FAF1}" type="pres">
      <dgm:prSet presAssocID="{29774E11-209D-4CB2-84DE-F0A779D1E7AE}" presName="background" presStyleLbl="node0" presStyleIdx="0" presStyleCnt="1"/>
      <dgm:spPr/>
    </dgm:pt>
    <dgm:pt modelId="{152A2C7A-7C47-440A-8A5C-10278671FB8B}" type="pres">
      <dgm:prSet presAssocID="{29774E11-209D-4CB2-84DE-F0A779D1E7A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21DA2E-5B84-4CFA-B693-BEB85FE66C0E}" type="pres">
      <dgm:prSet presAssocID="{29774E11-209D-4CB2-84DE-F0A779D1E7AE}" presName="hierChild2" presStyleCnt="0"/>
      <dgm:spPr/>
    </dgm:pt>
    <dgm:pt modelId="{2E53E0EE-3335-4D78-84E5-A7A82E591EE1}" type="pres">
      <dgm:prSet presAssocID="{1E6E51E2-A4C5-42EA-8623-ACA95D2ED75F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3E75141-609C-4FDE-B12E-B1CAA9D0CE35}" type="pres">
      <dgm:prSet presAssocID="{63B15C99-833F-4D6D-9A05-F6D5E9C3D93D}" presName="hierRoot2" presStyleCnt="0"/>
      <dgm:spPr/>
    </dgm:pt>
    <dgm:pt modelId="{F0D78767-0428-4287-B66B-A6580F53D294}" type="pres">
      <dgm:prSet presAssocID="{63B15C99-833F-4D6D-9A05-F6D5E9C3D93D}" presName="composite2" presStyleCnt="0"/>
      <dgm:spPr/>
    </dgm:pt>
    <dgm:pt modelId="{72B9A959-76D8-4415-BBAD-08678AE46874}" type="pres">
      <dgm:prSet presAssocID="{63B15C99-833F-4D6D-9A05-F6D5E9C3D93D}" presName="background2" presStyleLbl="node2" presStyleIdx="0" presStyleCnt="2"/>
      <dgm:spPr/>
    </dgm:pt>
    <dgm:pt modelId="{F323AC5E-81C2-4023-8B9A-9CFC7E947D23}" type="pres">
      <dgm:prSet presAssocID="{63B15C99-833F-4D6D-9A05-F6D5E9C3D93D}" presName="text2" presStyleLbl="fgAcc2" presStyleIdx="0" presStyleCnt="2" custLinFactNeighborX="-86701" custLinFactNeighborY="-1113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409E7BE-7BDC-4C0C-85DA-E4AAE25D5A1C}" type="pres">
      <dgm:prSet presAssocID="{63B15C99-833F-4D6D-9A05-F6D5E9C3D93D}" presName="hierChild3" presStyleCnt="0"/>
      <dgm:spPr/>
    </dgm:pt>
    <dgm:pt modelId="{76F82146-82E4-44C7-A388-A4F3D319585B}" type="pres">
      <dgm:prSet presAssocID="{4CE36DE2-B298-45E9-B52B-537B1B655700}" presName="Name17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AFAB8D01-9AC8-4A72-9E2C-5DC86D595DE2}" type="pres">
      <dgm:prSet presAssocID="{9AF8E118-046A-441D-96F4-862B34BD1532}" presName="hierRoot3" presStyleCnt="0"/>
      <dgm:spPr/>
    </dgm:pt>
    <dgm:pt modelId="{1CEE1ED4-0630-44A8-B449-8E1E7DB36746}" type="pres">
      <dgm:prSet presAssocID="{9AF8E118-046A-441D-96F4-862B34BD1532}" presName="composite3" presStyleCnt="0"/>
      <dgm:spPr/>
    </dgm:pt>
    <dgm:pt modelId="{359B8781-56B4-4DCD-830F-D8A1C99CF874}" type="pres">
      <dgm:prSet presAssocID="{9AF8E118-046A-441D-96F4-862B34BD1532}" presName="background3" presStyleLbl="node3" presStyleIdx="0" presStyleCnt="3"/>
      <dgm:spPr/>
    </dgm:pt>
    <dgm:pt modelId="{AB514ACA-AEBA-4203-A229-4896109F4BDE}" type="pres">
      <dgm:prSet presAssocID="{9AF8E118-046A-441D-96F4-862B34BD1532}" presName="text3" presStyleLbl="fgAcc3" presStyleIdx="0" presStyleCnt="3" custLinFactX="-22844" custLinFactNeighborX="-100000" custLinFactNeighborY="-10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ED5A7BF-7F55-4A4A-9334-6CE8F548FC26}" type="pres">
      <dgm:prSet presAssocID="{9AF8E118-046A-441D-96F4-862B34BD1532}" presName="hierChild4" presStyleCnt="0"/>
      <dgm:spPr/>
    </dgm:pt>
    <dgm:pt modelId="{BB8DD1BC-9CA2-4083-B95B-BCCA4DECC22D}" type="pres">
      <dgm:prSet presAssocID="{3B0752D0-9D24-44D1-AC39-734D6AF1B8EA}" presName="Name17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898EB07B-2149-420A-8CA3-B31F754AAA48}" type="pres">
      <dgm:prSet presAssocID="{DEBC26C1-6EEA-4FC4-BA32-3ECA685CE1CB}" presName="hierRoot3" presStyleCnt="0"/>
      <dgm:spPr/>
    </dgm:pt>
    <dgm:pt modelId="{647041F0-A7B0-4E6B-87FD-C7615E09435F}" type="pres">
      <dgm:prSet presAssocID="{DEBC26C1-6EEA-4FC4-BA32-3ECA685CE1CB}" presName="composite3" presStyleCnt="0"/>
      <dgm:spPr/>
    </dgm:pt>
    <dgm:pt modelId="{A5FBBAB8-C58F-4C39-A473-DB2AF6938448}" type="pres">
      <dgm:prSet presAssocID="{DEBC26C1-6EEA-4FC4-BA32-3ECA685CE1CB}" presName="background3" presStyleLbl="node3" presStyleIdx="1" presStyleCnt="3"/>
      <dgm:spPr/>
    </dgm:pt>
    <dgm:pt modelId="{25D818E0-A84A-4A4D-A1D1-3E282B14B09D}" type="pres">
      <dgm:prSet presAssocID="{DEBC26C1-6EEA-4FC4-BA32-3ECA685CE1CB}" presName="text3" presStyleLbl="fgAcc3" presStyleIdx="1" presStyleCnt="3" custLinFactX="-1548" custLinFactNeighborX="-100000" custLinFactNeighborY="-10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C82AF5-3EAC-4C19-977A-D8BD731C91E3}" type="pres">
      <dgm:prSet presAssocID="{DEBC26C1-6EEA-4FC4-BA32-3ECA685CE1CB}" presName="hierChild4" presStyleCnt="0"/>
      <dgm:spPr/>
    </dgm:pt>
    <dgm:pt modelId="{49B51444-B650-4C89-A65E-44F4672D1030}" type="pres">
      <dgm:prSet presAssocID="{AF5A3D97-C2C1-4362-BCE2-DDED8839F62F}" presName="Name17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3E79519E-4837-405E-9F51-314525ACFE7D}" type="pres">
      <dgm:prSet presAssocID="{B1DC7B58-7DCB-46F4-8569-14AAA75BDD7E}" presName="hierRoot3" presStyleCnt="0"/>
      <dgm:spPr/>
    </dgm:pt>
    <dgm:pt modelId="{D823308A-1518-476F-9F05-982313BED4AA}" type="pres">
      <dgm:prSet presAssocID="{B1DC7B58-7DCB-46F4-8569-14AAA75BDD7E}" presName="composite3" presStyleCnt="0"/>
      <dgm:spPr/>
    </dgm:pt>
    <dgm:pt modelId="{0E37FFE8-6D28-4E58-9D38-9F0062B51CF0}" type="pres">
      <dgm:prSet presAssocID="{B1DC7B58-7DCB-46F4-8569-14AAA75BDD7E}" presName="background3" presStyleLbl="node3" presStyleIdx="2" presStyleCnt="3"/>
      <dgm:spPr/>
    </dgm:pt>
    <dgm:pt modelId="{70BD7C1F-FFAA-470B-A167-EF5A51CA0DBC}" type="pres">
      <dgm:prSet presAssocID="{B1DC7B58-7DCB-46F4-8569-14AAA75BDD7E}" presName="text3" presStyleLbl="fgAcc3" presStyleIdx="2" presStyleCnt="3" custLinFactNeighborX="-95099" custLinFactNeighborY="-10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800B9D4-5832-46A9-8EA8-E47FA89C3BFC}" type="pres">
      <dgm:prSet presAssocID="{B1DC7B58-7DCB-46F4-8569-14AAA75BDD7E}" presName="hierChild4" presStyleCnt="0"/>
      <dgm:spPr/>
    </dgm:pt>
    <dgm:pt modelId="{450F930B-E90E-49E3-A59E-263A30E2A80E}" type="pres">
      <dgm:prSet presAssocID="{C0B5BCB5-11D1-4A81-AA22-FD52CF1B626A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865215E-19DE-4AAA-8510-C7E93EDBF50B}" type="pres">
      <dgm:prSet presAssocID="{63BD4C75-9FBA-48E6-82E5-D5BE2213DA28}" presName="hierRoot2" presStyleCnt="0"/>
      <dgm:spPr/>
    </dgm:pt>
    <dgm:pt modelId="{CF3894F8-6BE0-4CD0-A83B-A1F482053F64}" type="pres">
      <dgm:prSet presAssocID="{63BD4C75-9FBA-48E6-82E5-D5BE2213DA28}" presName="composite2" presStyleCnt="0"/>
      <dgm:spPr/>
    </dgm:pt>
    <dgm:pt modelId="{28592B74-CBEB-4B9F-B7DE-245138E2231A}" type="pres">
      <dgm:prSet presAssocID="{63BD4C75-9FBA-48E6-82E5-D5BE2213DA28}" presName="background2" presStyleLbl="node2" presStyleIdx="1" presStyleCnt="2"/>
      <dgm:spPr/>
    </dgm:pt>
    <dgm:pt modelId="{9DE77C86-5121-41E6-A7CA-33CD6EE8DC08}" type="pres">
      <dgm:prSet presAssocID="{63BD4C75-9FBA-48E6-82E5-D5BE2213DA28}" presName="text2" presStyleLbl="fgAcc2" presStyleIdx="1" presStyleCnt="2" custScaleX="127650" custScaleY="115587" custLinFactNeighborX="63266" custLinFactNeighborY="445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E37351-872B-42C5-84D9-4AA2B65A6440}" type="pres">
      <dgm:prSet presAssocID="{63BD4C75-9FBA-48E6-82E5-D5BE2213DA28}" presName="hierChild3" presStyleCnt="0"/>
      <dgm:spPr/>
    </dgm:pt>
  </dgm:ptLst>
  <dgm:cxnLst>
    <dgm:cxn modelId="{6A84C0BC-0EF5-4753-B7B5-E9C530B0CB70}" type="presOf" srcId="{3B0752D0-9D24-44D1-AC39-734D6AF1B8EA}" destId="{BB8DD1BC-9CA2-4083-B95B-BCCA4DECC22D}" srcOrd="0" destOrd="0" presId="urn:microsoft.com/office/officeart/2005/8/layout/hierarchy1"/>
    <dgm:cxn modelId="{92659D22-EBBA-4C8A-A2FB-BA10B1DAE737}" type="presOf" srcId="{4CE36DE2-B298-45E9-B52B-537B1B655700}" destId="{76F82146-82E4-44C7-A388-A4F3D319585B}" srcOrd="0" destOrd="0" presId="urn:microsoft.com/office/officeart/2005/8/layout/hierarchy1"/>
    <dgm:cxn modelId="{3128C756-A1CB-4AEB-9668-B1A1833683B8}" type="presOf" srcId="{93E7D6EC-5A0F-485E-9B90-6D9D81DCEF33}" destId="{3F73FE7D-D68F-4E0C-952C-36793FDA44CF}" srcOrd="0" destOrd="0" presId="urn:microsoft.com/office/officeart/2005/8/layout/hierarchy1"/>
    <dgm:cxn modelId="{6A3446B3-4FCC-4685-9FD3-BBBCE5763E62}" type="presOf" srcId="{B1DC7B58-7DCB-46F4-8569-14AAA75BDD7E}" destId="{70BD7C1F-FFAA-470B-A167-EF5A51CA0DBC}" srcOrd="0" destOrd="0" presId="urn:microsoft.com/office/officeart/2005/8/layout/hierarchy1"/>
    <dgm:cxn modelId="{020F1BF5-6460-43DE-9BC2-CF3C2A0F6FA6}" type="presOf" srcId="{29774E11-209D-4CB2-84DE-F0A779D1E7AE}" destId="{152A2C7A-7C47-440A-8A5C-10278671FB8B}" srcOrd="0" destOrd="0" presId="urn:microsoft.com/office/officeart/2005/8/layout/hierarchy1"/>
    <dgm:cxn modelId="{90383FA7-7423-4A1D-B540-8E8F25A4ABE5}" srcId="{93E7D6EC-5A0F-485E-9B90-6D9D81DCEF33}" destId="{29774E11-209D-4CB2-84DE-F0A779D1E7AE}" srcOrd="0" destOrd="0" parTransId="{181E22CB-B03A-427D-AF13-BD1495EEF075}" sibTransId="{E9D4A67C-1175-459D-948B-F665BF7512F8}"/>
    <dgm:cxn modelId="{23C0CE76-CA59-49F4-83CC-23286A266ECD}" srcId="{29774E11-209D-4CB2-84DE-F0A779D1E7AE}" destId="{63BD4C75-9FBA-48E6-82E5-D5BE2213DA28}" srcOrd="1" destOrd="0" parTransId="{C0B5BCB5-11D1-4A81-AA22-FD52CF1B626A}" sibTransId="{4E7527AE-005D-40D8-9568-88CF5D54CAEA}"/>
    <dgm:cxn modelId="{0D48663B-79B2-483A-8BA7-69F87251FE2D}" type="presOf" srcId="{AF5A3D97-C2C1-4362-BCE2-DDED8839F62F}" destId="{49B51444-B650-4C89-A65E-44F4672D1030}" srcOrd="0" destOrd="0" presId="urn:microsoft.com/office/officeart/2005/8/layout/hierarchy1"/>
    <dgm:cxn modelId="{1003E576-9925-42B6-8C9B-CB45C4AAE9EF}" srcId="{63B15C99-833F-4D6D-9A05-F6D5E9C3D93D}" destId="{9AF8E118-046A-441D-96F4-862B34BD1532}" srcOrd="0" destOrd="0" parTransId="{4CE36DE2-B298-45E9-B52B-537B1B655700}" sibTransId="{6BF18A2E-E687-4BA5-ADC4-AEDC6CC76CC0}"/>
    <dgm:cxn modelId="{17484674-4430-49A1-B0AC-439F1FAF0045}" srcId="{63B15C99-833F-4D6D-9A05-F6D5E9C3D93D}" destId="{DEBC26C1-6EEA-4FC4-BA32-3ECA685CE1CB}" srcOrd="1" destOrd="0" parTransId="{3B0752D0-9D24-44D1-AC39-734D6AF1B8EA}" sibTransId="{A8D3D20A-12A3-4E23-98C2-7E82940E3A17}"/>
    <dgm:cxn modelId="{5F04BE99-D9AF-4561-A513-E8C5DDD46C73}" type="presOf" srcId="{63BD4C75-9FBA-48E6-82E5-D5BE2213DA28}" destId="{9DE77C86-5121-41E6-A7CA-33CD6EE8DC08}" srcOrd="0" destOrd="0" presId="urn:microsoft.com/office/officeart/2005/8/layout/hierarchy1"/>
    <dgm:cxn modelId="{4A596A15-68A2-41D8-ABD5-83A30DD3521B}" type="presOf" srcId="{63B15C99-833F-4D6D-9A05-F6D5E9C3D93D}" destId="{F323AC5E-81C2-4023-8B9A-9CFC7E947D23}" srcOrd="0" destOrd="0" presId="urn:microsoft.com/office/officeart/2005/8/layout/hierarchy1"/>
    <dgm:cxn modelId="{095FFD59-A1C9-4429-BD24-EEE7D008D309}" type="presOf" srcId="{DEBC26C1-6EEA-4FC4-BA32-3ECA685CE1CB}" destId="{25D818E0-A84A-4A4D-A1D1-3E282B14B09D}" srcOrd="0" destOrd="0" presId="urn:microsoft.com/office/officeart/2005/8/layout/hierarchy1"/>
    <dgm:cxn modelId="{EB54D4AF-3FF6-47C6-A233-BBEC4E8967A1}" type="presOf" srcId="{1E6E51E2-A4C5-42EA-8623-ACA95D2ED75F}" destId="{2E53E0EE-3335-4D78-84E5-A7A82E591EE1}" srcOrd="0" destOrd="0" presId="urn:microsoft.com/office/officeart/2005/8/layout/hierarchy1"/>
    <dgm:cxn modelId="{5DCE58F5-5F56-4780-A6FD-BADDC0582995}" type="presOf" srcId="{9AF8E118-046A-441D-96F4-862B34BD1532}" destId="{AB514ACA-AEBA-4203-A229-4896109F4BDE}" srcOrd="0" destOrd="0" presId="urn:microsoft.com/office/officeart/2005/8/layout/hierarchy1"/>
    <dgm:cxn modelId="{E141A8D8-1422-48E6-B74C-6299FEACBDD4}" type="presOf" srcId="{C0B5BCB5-11D1-4A81-AA22-FD52CF1B626A}" destId="{450F930B-E90E-49E3-A59E-263A30E2A80E}" srcOrd="0" destOrd="0" presId="urn:microsoft.com/office/officeart/2005/8/layout/hierarchy1"/>
    <dgm:cxn modelId="{921BF758-2D97-419F-9658-0CEEB529B7E1}" srcId="{63B15C99-833F-4D6D-9A05-F6D5E9C3D93D}" destId="{B1DC7B58-7DCB-46F4-8569-14AAA75BDD7E}" srcOrd="2" destOrd="0" parTransId="{AF5A3D97-C2C1-4362-BCE2-DDED8839F62F}" sibTransId="{3DA085FA-F21F-4414-AD2F-1D075D3A604A}"/>
    <dgm:cxn modelId="{4D5CBEF3-B2E1-4A91-9E58-7DF5201A0F2C}" srcId="{29774E11-209D-4CB2-84DE-F0A779D1E7AE}" destId="{63B15C99-833F-4D6D-9A05-F6D5E9C3D93D}" srcOrd="0" destOrd="0" parTransId="{1E6E51E2-A4C5-42EA-8623-ACA95D2ED75F}" sibTransId="{515E5C70-7257-479F-9616-865FF9FC923D}"/>
    <dgm:cxn modelId="{C9130F44-CD22-40DD-9B9B-7F34A5EB2833}" type="presParOf" srcId="{3F73FE7D-D68F-4E0C-952C-36793FDA44CF}" destId="{DB2C2FA3-4363-4BBC-9B63-B42B7E8622F0}" srcOrd="0" destOrd="0" presId="urn:microsoft.com/office/officeart/2005/8/layout/hierarchy1"/>
    <dgm:cxn modelId="{8E1EB966-874E-416D-B02A-D83EA651DB0C}" type="presParOf" srcId="{DB2C2FA3-4363-4BBC-9B63-B42B7E8622F0}" destId="{3BF0541A-3AF9-4017-A601-1B50D540DA66}" srcOrd="0" destOrd="0" presId="urn:microsoft.com/office/officeart/2005/8/layout/hierarchy1"/>
    <dgm:cxn modelId="{365DED9C-818D-4124-A859-0FD0E277F7CF}" type="presParOf" srcId="{3BF0541A-3AF9-4017-A601-1B50D540DA66}" destId="{ADABD0B0-E13B-4E8C-BC60-DBD70962FAF1}" srcOrd="0" destOrd="0" presId="urn:microsoft.com/office/officeart/2005/8/layout/hierarchy1"/>
    <dgm:cxn modelId="{761AD5E2-12BC-4478-978C-2BB94E243472}" type="presParOf" srcId="{3BF0541A-3AF9-4017-A601-1B50D540DA66}" destId="{152A2C7A-7C47-440A-8A5C-10278671FB8B}" srcOrd="1" destOrd="0" presId="urn:microsoft.com/office/officeart/2005/8/layout/hierarchy1"/>
    <dgm:cxn modelId="{BD59D9CF-EDFB-48DB-AD2C-ADCD4380B115}" type="presParOf" srcId="{DB2C2FA3-4363-4BBC-9B63-B42B7E8622F0}" destId="{C821DA2E-5B84-4CFA-B693-BEB85FE66C0E}" srcOrd="1" destOrd="0" presId="urn:microsoft.com/office/officeart/2005/8/layout/hierarchy1"/>
    <dgm:cxn modelId="{4BD47174-D326-492A-9EAF-67EB2BFCF763}" type="presParOf" srcId="{C821DA2E-5B84-4CFA-B693-BEB85FE66C0E}" destId="{2E53E0EE-3335-4D78-84E5-A7A82E591EE1}" srcOrd="0" destOrd="0" presId="urn:microsoft.com/office/officeart/2005/8/layout/hierarchy1"/>
    <dgm:cxn modelId="{6D638D2C-E69E-409B-A03E-9281A4956D36}" type="presParOf" srcId="{C821DA2E-5B84-4CFA-B693-BEB85FE66C0E}" destId="{E3E75141-609C-4FDE-B12E-B1CAA9D0CE35}" srcOrd="1" destOrd="0" presId="urn:microsoft.com/office/officeart/2005/8/layout/hierarchy1"/>
    <dgm:cxn modelId="{13D02BA0-D41B-442A-9E31-23AF839A1686}" type="presParOf" srcId="{E3E75141-609C-4FDE-B12E-B1CAA9D0CE35}" destId="{F0D78767-0428-4287-B66B-A6580F53D294}" srcOrd="0" destOrd="0" presId="urn:microsoft.com/office/officeart/2005/8/layout/hierarchy1"/>
    <dgm:cxn modelId="{8FDE6A40-98D6-4D24-AD54-2D98BDEC1F91}" type="presParOf" srcId="{F0D78767-0428-4287-B66B-A6580F53D294}" destId="{72B9A959-76D8-4415-BBAD-08678AE46874}" srcOrd="0" destOrd="0" presId="urn:microsoft.com/office/officeart/2005/8/layout/hierarchy1"/>
    <dgm:cxn modelId="{4230CD59-2D3D-42B2-BD31-0DE0CC28A20B}" type="presParOf" srcId="{F0D78767-0428-4287-B66B-A6580F53D294}" destId="{F323AC5E-81C2-4023-8B9A-9CFC7E947D23}" srcOrd="1" destOrd="0" presId="urn:microsoft.com/office/officeart/2005/8/layout/hierarchy1"/>
    <dgm:cxn modelId="{9049B705-08EB-42A6-AE9E-29E8394922B4}" type="presParOf" srcId="{E3E75141-609C-4FDE-B12E-B1CAA9D0CE35}" destId="{6409E7BE-7BDC-4C0C-85DA-E4AAE25D5A1C}" srcOrd="1" destOrd="0" presId="urn:microsoft.com/office/officeart/2005/8/layout/hierarchy1"/>
    <dgm:cxn modelId="{865D4550-8F76-4184-A2CF-4E1D8775404E}" type="presParOf" srcId="{6409E7BE-7BDC-4C0C-85DA-E4AAE25D5A1C}" destId="{76F82146-82E4-44C7-A388-A4F3D319585B}" srcOrd="0" destOrd="0" presId="urn:microsoft.com/office/officeart/2005/8/layout/hierarchy1"/>
    <dgm:cxn modelId="{84FA8049-4BF1-4CB7-B5C8-0DF5B522A7A0}" type="presParOf" srcId="{6409E7BE-7BDC-4C0C-85DA-E4AAE25D5A1C}" destId="{AFAB8D01-9AC8-4A72-9E2C-5DC86D595DE2}" srcOrd="1" destOrd="0" presId="urn:microsoft.com/office/officeart/2005/8/layout/hierarchy1"/>
    <dgm:cxn modelId="{772971E6-BAB6-4EEB-A60E-873032B1B312}" type="presParOf" srcId="{AFAB8D01-9AC8-4A72-9E2C-5DC86D595DE2}" destId="{1CEE1ED4-0630-44A8-B449-8E1E7DB36746}" srcOrd="0" destOrd="0" presId="urn:microsoft.com/office/officeart/2005/8/layout/hierarchy1"/>
    <dgm:cxn modelId="{0A17BDCB-7C3A-4943-B99C-071C09118771}" type="presParOf" srcId="{1CEE1ED4-0630-44A8-B449-8E1E7DB36746}" destId="{359B8781-56B4-4DCD-830F-D8A1C99CF874}" srcOrd="0" destOrd="0" presId="urn:microsoft.com/office/officeart/2005/8/layout/hierarchy1"/>
    <dgm:cxn modelId="{30B16C5F-89C8-42E5-925E-038601A0B0D5}" type="presParOf" srcId="{1CEE1ED4-0630-44A8-B449-8E1E7DB36746}" destId="{AB514ACA-AEBA-4203-A229-4896109F4BDE}" srcOrd="1" destOrd="0" presId="urn:microsoft.com/office/officeart/2005/8/layout/hierarchy1"/>
    <dgm:cxn modelId="{0A59502F-15E7-4F12-A947-8FD940384DF7}" type="presParOf" srcId="{AFAB8D01-9AC8-4A72-9E2C-5DC86D595DE2}" destId="{AED5A7BF-7F55-4A4A-9334-6CE8F548FC26}" srcOrd="1" destOrd="0" presId="urn:microsoft.com/office/officeart/2005/8/layout/hierarchy1"/>
    <dgm:cxn modelId="{2866A107-E3DF-4E0A-A529-3B36042C1B98}" type="presParOf" srcId="{6409E7BE-7BDC-4C0C-85DA-E4AAE25D5A1C}" destId="{BB8DD1BC-9CA2-4083-B95B-BCCA4DECC22D}" srcOrd="2" destOrd="0" presId="urn:microsoft.com/office/officeart/2005/8/layout/hierarchy1"/>
    <dgm:cxn modelId="{96DDF817-4B60-4A92-B403-945329246EA3}" type="presParOf" srcId="{6409E7BE-7BDC-4C0C-85DA-E4AAE25D5A1C}" destId="{898EB07B-2149-420A-8CA3-B31F754AAA48}" srcOrd="3" destOrd="0" presId="urn:microsoft.com/office/officeart/2005/8/layout/hierarchy1"/>
    <dgm:cxn modelId="{A8D838D7-DEB2-4D47-B007-54362282173F}" type="presParOf" srcId="{898EB07B-2149-420A-8CA3-B31F754AAA48}" destId="{647041F0-A7B0-4E6B-87FD-C7615E09435F}" srcOrd="0" destOrd="0" presId="urn:microsoft.com/office/officeart/2005/8/layout/hierarchy1"/>
    <dgm:cxn modelId="{E9B55BD9-D201-41EE-BAC0-C9DF01EFEB12}" type="presParOf" srcId="{647041F0-A7B0-4E6B-87FD-C7615E09435F}" destId="{A5FBBAB8-C58F-4C39-A473-DB2AF6938448}" srcOrd="0" destOrd="0" presId="urn:microsoft.com/office/officeart/2005/8/layout/hierarchy1"/>
    <dgm:cxn modelId="{7B08FDC4-5748-4DD5-8C9A-11EA728CB77A}" type="presParOf" srcId="{647041F0-A7B0-4E6B-87FD-C7615E09435F}" destId="{25D818E0-A84A-4A4D-A1D1-3E282B14B09D}" srcOrd="1" destOrd="0" presId="urn:microsoft.com/office/officeart/2005/8/layout/hierarchy1"/>
    <dgm:cxn modelId="{95AE0A07-DC7C-457B-BE38-73970C9C8653}" type="presParOf" srcId="{898EB07B-2149-420A-8CA3-B31F754AAA48}" destId="{76C82AF5-3EAC-4C19-977A-D8BD731C91E3}" srcOrd="1" destOrd="0" presId="urn:microsoft.com/office/officeart/2005/8/layout/hierarchy1"/>
    <dgm:cxn modelId="{85E966BB-152C-4FB9-97EB-E3F289660594}" type="presParOf" srcId="{6409E7BE-7BDC-4C0C-85DA-E4AAE25D5A1C}" destId="{49B51444-B650-4C89-A65E-44F4672D1030}" srcOrd="4" destOrd="0" presId="urn:microsoft.com/office/officeart/2005/8/layout/hierarchy1"/>
    <dgm:cxn modelId="{918A49B1-60FB-447E-9678-2E43F3E2D9EE}" type="presParOf" srcId="{6409E7BE-7BDC-4C0C-85DA-E4AAE25D5A1C}" destId="{3E79519E-4837-405E-9F51-314525ACFE7D}" srcOrd="5" destOrd="0" presId="urn:microsoft.com/office/officeart/2005/8/layout/hierarchy1"/>
    <dgm:cxn modelId="{690CCB04-C498-4F82-B2A3-449A1F6018A4}" type="presParOf" srcId="{3E79519E-4837-405E-9F51-314525ACFE7D}" destId="{D823308A-1518-476F-9F05-982313BED4AA}" srcOrd="0" destOrd="0" presId="urn:microsoft.com/office/officeart/2005/8/layout/hierarchy1"/>
    <dgm:cxn modelId="{A588AB9E-0038-4CAD-86C9-ADEF8679875A}" type="presParOf" srcId="{D823308A-1518-476F-9F05-982313BED4AA}" destId="{0E37FFE8-6D28-4E58-9D38-9F0062B51CF0}" srcOrd="0" destOrd="0" presId="urn:microsoft.com/office/officeart/2005/8/layout/hierarchy1"/>
    <dgm:cxn modelId="{F5E83570-0423-427E-B639-0EA4A00EF64E}" type="presParOf" srcId="{D823308A-1518-476F-9F05-982313BED4AA}" destId="{70BD7C1F-FFAA-470B-A167-EF5A51CA0DBC}" srcOrd="1" destOrd="0" presId="urn:microsoft.com/office/officeart/2005/8/layout/hierarchy1"/>
    <dgm:cxn modelId="{E37A6466-4654-4AD7-AE77-70163107479B}" type="presParOf" srcId="{3E79519E-4837-405E-9F51-314525ACFE7D}" destId="{B800B9D4-5832-46A9-8EA8-E47FA89C3BFC}" srcOrd="1" destOrd="0" presId="urn:microsoft.com/office/officeart/2005/8/layout/hierarchy1"/>
    <dgm:cxn modelId="{D9947605-9F19-43EC-ABBE-CAC64C3D649B}" type="presParOf" srcId="{C821DA2E-5B84-4CFA-B693-BEB85FE66C0E}" destId="{450F930B-E90E-49E3-A59E-263A30E2A80E}" srcOrd="2" destOrd="0" presId="urn:microsoft.com/office/officeart/2005/8/layout/hierarchy1"/>
    <dgm:cxn modelId="{CC87E5C5-921B-4B5F-B80C-BA33D5D27136}" type="presParOf" srcId="{C821DA2E-5B84-4CFA-B693-BEB85FE66C0E}" destId="{D865215E-19DE-4AAA-8510-C7E93EDBF50B}" srcOrd="3" destOrd="0" presId="urn:microsoft.com/office/officeart/2005/8/layout/hierarchy1"/>
    <dgm:cxn modelId="{0CDB0231-BF50-4608-9BF1-53352EFEE7A4}" type="presParOf" srcId="{D865215E-19DE-4AAA-8510-C7E93EDBF50B}" destId="{CF3894F8-6BE0-4CD0-A83B-A1F482053F64}" srcOrd="0" destOrd="0" presId="urn:microsoft.com/office/officeart/2005/8/layout/hierarchy1"/>
    <dgm:cxn modelId="{6CD107E4-BABE-4C13-9FD4-06C35890620D}" type="presParOf" srcId="{CF3894F8-6BE0-4CD0-A83B-A1F482053F64}" destId="{28592B74-CBEB-4B9F-B7DE-245138E2231A}" srcOrd="0" destOrd="0" presId="urn:microsoft.com/office/officeart/2005/8/layout/hierarchy1"/>
    <dgm:cxn modelId="{A205FE03-3D05-490B-BF06-A95A2CC94E54}" type="presParOf" srcId="{CF3894F8-6BE0-4CD0-A83B-A1F482053F64}" destId="{9DE77C86-5121-41E6-A7CA-33CD6EE8DC08}" srcOrd="1" destOrd="0" presId="urn:microsoft.com/office/officeart/2005/8/layout/hierarchy1"/>
    <dgm:cxn modelId="{D586D4ED-AE6F-440A-8889-3E9AD8FAE528}" type="presParOf" srcId="{D865215E-19DE-4AAA-8510-C7E93EDBF50B}" destId="{6AE37351-872B-42C5-84D9-4AA2B65A64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0EE146-973F-411E-A116-7ADBFD9910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D7B6024-C348-4AB1-8D11-451AD74CD5FA}">
      <dgm:prSet phldrT="[نص]"/>
      <dgm:spPr/>
      <dgm:t>
        <a:bodyPr/>
        <a:lstStyle/>
        <a:p>
          <a:pPr rtl="1"/>
          <a:r>
            <a:rPr lang="en-US" smtClean="0"/>
            <a:t>Adverse effects</a:t>
          </a:r>
          <a:endParaRPr lang="ar-SA" dirty="0"/>
        </a:p>
      </dgm:t>
    </dgm:pt>
    <dgm:pt modelId="{6EFA4575-AAAC-4189-A214-CCE1BE5B1BEB}" type="parTrans" cxnId="{6E90FB3C-82B3-42DD-95A4-07754F5FDE65}">
      <dgm:prSet/>
      <dgm:spPr/>
      <dgm:t>
        <a:bodyPr/>
        <a:lstStyle/>
        <a:p>
          <a:pPr rtl="1"/>
          <a:endParaRPr lang="ar-SA"/>
        </a:p>
      </dgm:t>
    </dgm:pt>
    <dgm:pt modelId="{BEA9B45B-99AB-40C3-98F3-61E97EB05BE7}" type="sibTrans" cxnId="{6E90FB3C-82B3-42DD-95A4-07754F5FDE65}">
      <dgm:prSet/>
      <dgm:spPr/>
      <dgm:t>
        <a:bodyPr/>
        <a:lstStyle/>
        <a:p>
          <a:pPr rtl="1"/>
          <a:endParaRPr lang="ar-SA"/>
        </a:p>
      </dgm:t>
    </dgm:pt>
    <dgm:pt modelId="{A17C100F-D71B-44BB-AEB5-1D5BD599C9C3}">
      <dgm:prSet phldrT="[نص]" custT="1"/>
      <dgm:spPr/>
      <dgm:t>
        <a:bodyPr/>
        <a:lstStyle/>
        <a:p>
          <a:pPr rtl="1"/>
          <a:r>
            <a:rPr lang="en-US" sz="1400" dirty="0" smtClean="0"/>
            <a:t>Tissue staining at the site injection</a:t>
          </a:r>
          <a:endParaRPr lang="ar-SA" sz="1400" dirty="0"/>
        </a:p>
      </dgm:t>
    </dgm:pt>
    <dgm:pt modelId="{BB9C7C8B-4D72-4F9C-9C65-122EB26C6660}" type="parTrans" cxnId="{41B3D9C4-3DAD-46AA-8D60-3DAB5B512D2D}">
      <dgm:prSet/>
      <dgm:spPr/>
      <dgm:t>
        <a:bodyPr/>
        <a:lstStyle/>
        <a:p>
          <a:pPr rtl="1"/>
          <a:endParaRPr lang="ar-SA"/>
        </a:p>
      </dgm:t>
    </dgm:pt>
    <dgm:pt modelId="{2D0ED9DC-61CE-472F-BF87-57A3E8548131}" type="sibTrans" cxnId="{41B3D9C4-3DAD-46AA-8D60-3DAB5B512D2D}">
      <dgm:prSet/>
      <dgm:spPr/>
      <dgm:t>
        <a:bodyPr/>
        <a:lstStyle/>
        <a:p>
          <a:pPr rtl="1"/>
          <a:endParaRPr lang="ar-SA"/>
        </a:p>
      </dgm:t>
    </dgm:pt>
    <dgm:pt modelId="{F0F61B66-28A9-4320-847F-B0AFE2AA000D}">
      <dgm:prSet phldrT="[نص]" custT="1"/>
      <dgm:spPr/>
      <dgm:t>
        <a:bodyPr/>
        <a:lstStyle/>
        <a:p>
          <a:pPr rtl="1"/>
          <a:r>
            <a:rPr lang="en-US" sz="2000" dirty="0" smtClean="0"/>
            <a:t>headache</a:t>
          </a:r>
          <a:endParaRPr lang="ar-SA" sz="2000" dirty="0"/>
        </a:p>
      </dgm:t>
    </dgm:pt>
    <dgm:pt modelId="{186F3A3D-901E-4A07-9605-378F24A93071}" type="parTrans" cxnId="{92642A7D-749F-4D1C-BE36-D4ACE9ED7EE5}">
      <dgm:prSet/>
      <dgm:spPr/>
      <dgm:t>
        <a:bodyPr/>
        <a:lstStyle/>
        <a:p>
          <a:pPr rtl="1"/>
          <a:endParaRPr lang="ar-SA"/>
        </a:p>
      </dgm:t>
    </dgm:pt>
    <dgm:pt modelId="{0CD3A79A-B912-4B31-9320-4797FFD135D9}" type="sibTrans" cxnId="{92642A7D-749F-4D1C-BE36-D4ACE9ED7EE5}">
      <dgm:prSet/>
      <dgm:spPr/>
      <dgm:t>
        <a:bodyPr/>
        <a:lstStyle/>
        <a:p>
          <a:pPr rtl="1"/>
          <a:endParaRPr lang="ar-SA"/>
        </a:p>
      </dgm:t>
    </dgm:pt>
    <dgm:pt modelId="{D161E338-AC42-4C69-A7C2-FDBE49E18852}">
      <dgm:prSet phldrT="[نص]" custT="1"/>
      <dgm:spPr/>
      <dgm:t>
        <a:bodyPr/>
        <a:lstStyle/>
        <a:p>
          <a:pPr rtl="1"/>
          <a:r>
            <a:rPr lang="en-US" sz="2400" dirty="0" smtClean="0"/>
            <a:t>fever</a:t>
          </a:r>
          <a:endParaRPr lang="ar-SA" sz="2400" dirty="0"/>
        </a:p>
      </dgm:t>
    </dgm:pt>
    <dgm:pt modelId="{5480F9C0-7AD0-41A7-B6C4-8F136668F8E1}" type="parTrans" cxnId="{67DD1BF4-414C-405E-8184-857EF1E98D83}">
      <dgm:prSet/>
      <dgm:spPr/>
      <dgm:t>
        <a:bodyPr/>
        <a:lstStyle/>
        <a:p>
          <a:pPr rtl="1"/>
          <a:endParaRPr lang="ar-SA"/>
        </a:p>
      </dgm:t>
    </dgm:pt>
    <dgm:pt modelId="{3B7819B6-1399-49E1-884A-355577FF1959}" type="sibTrans" cxnId="{67DD1BF4-414C-405E-8184-857EF1E98D83}">
      <dgm:prSet/>
      <dgm:spPr/>
      <dgm:t>
        <a:bodyPr/>
        <a:lstStyle/>
        <a:p>
          <a:pPr rtl="1"/>
          <a:endParaRPr lang="ar-SA"/>
        </a:p>
      </dgm:t>
    </dgm:pt>
    <dgm:pt modelId="{32D6FF3F-D604-44FF-B06B-F9B3518E8CDC}">
      <dgm:prSet custT="1"/>
      <dgm:spPr/>
      <dgm:t>
        <a:bodyPr/>
        <a:lstStyle/>
        <a:p>
          <a:pPr rtl="1"/>
          <a:r>
            <a:rPr lang="en-US" sz="2000" dirty="0" err="1" smtClean="0"/>
            <a:t>arthralgia</a:t>
          </a:r>
          <a:endParaRPr lang="ar-SA" sz="2000" dirty="0"/>
        </a:p>
      </dgm:t>
    </dgm:pt>
    <dgm:pt modelId="{6DB8C776-3DF3-47DE-A469-9F6C6E8ED7B3}" type="parTrans" cxnId="{A06D8B01-AA0B-4920-9445-46F34EA5860D}">
      <dgm:prSet/>
      <dgm:spPr/>
      <dgm:t>
        <a:bodyPr/>
        <a:lstStyle/>
        <a:p>
          <a:pPr rtl="1"/>
          <a:endParaRPr lang="ar-SA"/>
        </a:p>
      </dgm:t>
    </dgm:pt>
    <dgm:pt modelId="{7BF9BB38-5B1B-4C4F-A3E6-454CE7882D06}" type="sibTrans" cxnId="{A06D8B01-AA0B-4920-9445-46F34EA5860D}">
      <dgm:prSet/>
      <dgm:spPr/>
      <dgm:t>
        <a:bodyPr/>
        <a:lstStyle/>
        <a:p>
          <a:pPr rtl="1"/>
          <a:endParaRPr lang="ar-SA"/>
        </a:p>
      </dgm:t>
    </dgm:pt>
    <dgm:pt modelId="{F74C5E68-471B-497F-9DA1-948C6C2C3426}">
      <dgm:prSet custT="1"/>
      <dgm:spPr/>
      <dgm:t>
        <a:bodyPr/>
        <a:lstStyle/>
        <a:p>
          <a:pPr rtl="1"/>
          <a:r>
            <a:rPr lang="en-US" sz="2400" dirty="0" smtClean="0"/>
            <a:t>Nausea/   vomiting</a:t>
          </a:r>
          <a:endParaRPr lang="ar-SA" sz="2400" dirty="0"/>
        </a:p>
      </dgm:t>
    </dgm:pt>
    <dgm:pt modelId="{EB24B5DD-F782-4B95-A333-AE0AA032ACCC}" type="parTrans" cxnId="{EB7B2E0C-C543-46F6-AF8E-3DDAE97C3F54}">
      <dgm:prSet/>
      <dgm:spPr/>
      <dgm:t>
        <a:bodyPr/>
        <a:lstStyle/>
        <a:p>
          <a:pPr rtl="1"/>
          <a:endParaRPr lang="ar-SA"/>
        </a:p>
      </dgm:t>
    </dgm:pt>
    <dgm:pt modelId="{AA3AC58A-669C-4F36-A82D-75ADE6749BD4}" type="sibTrans" cxnId="{EB7B2E0C-C543-46F6-AF8E-3DDAE97C3F54}">
      <dgm:prSet/>
      <dgm:spPr/>
      <dgm:t>
        <a:bodyPr/>
        <a:lstStyle/>
        <a:p>
          <a:pPr rtl="1"/>
          <a:endParaRPr lang="ar-SA"/>
        </a:p>
      </dgm:t>
    </dgm:pt>
    <dgm:pt modelId="{7ECEA657-4060-424C-9B59-D313C9DF96EB}">
      <dgm:prSet custT="1"/>
      <dgm:spPr/>
      <dgm:t>
        <a:bodyPr/>
        <a:lstStyle/>
        <a:p>
          <a:pPr rtl="1"/>
          <a:r>
            <a:rPr lang="en-US" sz="1400" dirty="0" err="1" smtClean="0"/>
            <a:t>bronchospasm</a:t>
          </a:r>
          <a:endParaRPr lang="ar-SA" sz="1400" dirty="0"/>
        </a:p>
      </dgm:t>
    </dgm:pt>
    <dgm:pt modelId="{209562D9-9263-40CD-8DE7-9C9325102070}" type="parTrans" cxnId="{38B17A6A-FAB8-4161-8456-A4FF5D24658C}">
      <dgm:prSet/>
      <dgm:spPr/>
      <dgm:t>
        <a:bodyPr/>
        <a:lstStyle/>
        <a:p>
          <a:pPr rtl="1"/>
          <a:endParaRPr lang="ar-SA"/>
        </a:p>
      </dgm:t>
    </dgm:pt>
    <dgm:pt modelId="{4D920BAE-A885-46D7-8D2C-192B28318B39}" type="sibTrans" cxnId="{38B17A6A-FAB8-4161-8456-A4FF5D24658C}">
      <dgm:prSet/>
      <dgm:spPr/>
      <dgm:t>
        <a:bodyPr/>
        <a:lstStyle/>
        <a:p>
          <a:pPr rtl="1"/>
          <a:endParaRPr lang="ar-SA"/>
        </a:p>
      </dgm:t>
    </dgm:pt>
    <dgm:pt modelId="{4B907A0E-8EED-470F-B546-D58076903013}">
      <dgm:prSet/>
      <dgm:spPr/>
      <dgm:t>
        <a:bodyPr/>
        <a:lstStyle/>
        <a:p>
          <a:pPr rtl="1"/>
          <a:r>
            <a:rPr lang="en-US" dirty="0" err="1" smtClean="0"/>
            <a:t>urticaria</a:t>
          </a:r>
          <a:endParaRPr lang="ar-SA" dirty="0"/>
        </a:p>
      </dgm:t>
    </dgm:pt>
    <dgm:pt modelId="{EE051C92-EEC8-4AA7-A7B7-7BBD244C6F05}" type="parTrans" cxnId="{81F17381-559E-4DF8-A0D4-F4753AB2228B}">
      <dgm:prSet/>
      <dgm:spPr/>
      <dgm:t>
        <a:bodyPr/>
        <a:lstStyle/>
        <a:p>
          <a:pPr rtl="1"/>
          <a:endParaRPr lang="ar-SA"/>
        </a:p>
      </dgm:t>
    </dgm:pt>
    <dgm:pt modelId="{5FA0885E-61C7-4348-ADE1-54E294BDB62D}" type="sibTrans" cxnId="{81F17381-559E-4DF8-A0D4-F4753AB2228B}">
      <dgm:prSet/>
      <dgm:spPr/>
      <dgm:t>
        <a:bodyPr/>
        <a:lstStyle/>
        <a:p>
          <a:pPr rtl="1"/>
          <a:endParaRPr lang="ar-SA"/>
        </a:p>
      </dgm:t>
    </dgm:pt>
    <dgm:pt modelId="{08CAC4D1-6F44-4361-8810-424BF0425D5E}" type="pres">
      <dgm:prSet presAssocID="{BF0EE146-973F-411E-A116-7ADBFD9910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C6E1754-26AF-407B-8C3C-2B034E2B0393}" type="pres">
      <dgm:prSet presAssocID="{CD7B6024-C348-4AB1-8D11-451AD74CD5FA}" presName="hierRoot1" presStyleCnt="0">
        <dgm:presLayoutVars>
          <dgm:hierBranch val="init"/>
        </dgm:presLayoutVars>
      </dgm:prSet>
      <dgm:spPr/>
    </dgm:pt>
    <dgm:pt modelId="{E9A36F24-F673-4C2F-846E-7BD8F1AC44E9}" type="pres">
      <dgm:prSet presAssocID="{CD7B6024-C348-4AB1-8D11-451AD74CD5FA}" presName="rootComposite1" presStyleCnt="0"/>
      <dgm:spPr/>
    </dgm:pt>
    <dgm:pt modelId="{5FBA2652-D762-4DBE-8BE8-CDD1EACBB913}" type="pres">
      <dgm:prSet presAssocID="{CD7B6024-C348-4AB1-8D11-451AD74CD5FA}" presName="rootText1" presStyleLbl="node0" presStyleIdx="0" presStyleCnt="1" custScaleX="172434" custScaleY="139293" custLinFactY="-100000" custLinFactNeighborX="-1652" custLinFactNeighborY="-10756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2A9C423-230D-4FFE-85BA-FC03BB0244B7}" type="pres">
      <dgm:prSet presAssocID="{CD7B6024-C348-4AB1-8D11-451AD74CD5FA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F7E176FC-0AE1-4ABE-BE39-88C12DAF5281}" type="pres">
      <dgm:prSet presAssocID="{CD7B6024-C348-4AB1-8D11-451AD74CD5FA}" presName="hierChild2" presStyleCnt="0"/>
      <dgm:spPr/>
    </dgm:pt>
    <dgm:pt modelId="{7B0744DC-BF2E-4A8A-8A4B-F4F3299937FB}" type="pres">
      <dgm:prSet presAssocID="{BB9C7C8B-4D72-4F9C-9C65-122EB26C6660}" presName="Name37" presStyleLbl="parChTrans1D2" presStyleIdx="0" presStyleCnt="7"/>
      <dgm:spPr/>
      <dgm:t>
        <a:bodyPr/>
        <a:lstStyle/>
        <a:p>
          <a:pPr rtl="1"/>
          <a:endParaRPr lang="ar-SA"/>
        </a:p>
      </dgm:t>
    </dgm:pt>
    <dgm:pt modelId="{19584D39-55F9-431D-9D4D-68590B87445D}" type="pres">
      <dgm:prSet presAssocID="{A17C100F-D71B-44BB-AEB5-1D5BD599C9C3}" presName="hierRoot2" presStyleCnt="0">
        <dgm:presLayoutVars>
          <dgm:hierBranch val="init"/>
        </dgm:presLayoutVars>
      </dgm:prSet>
      <dgm:spPr/>
    </dgm:pt>
    <dgm:pt modelId="{486394DE-61D7-491B-BC62-A0057A2F31AA}" type="pres">
      <dgm:prSet presAssocID="{A17C100F-D71B-44BB-AEB5-1D5BD599C9C3}" presName="rootComposite" presStyleCnt="0"/>
      <dgm:spPr/>
    </dgm:pt>
    <dgm:pt modelId="{FA93F475-3E43-40E7-ACC4-257F9C0A9CC6}" type="pres">
      <dgm:prSet presAssocID="{A17C100F-D71B-44BB-AEB5-1D5BD599C9C3}" presName="rootText" presStyleLbl="node2" presStyleIdx="0" presStyleCnt="7" custScaleX="119085" custScaleY="12765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07BF55-EECF-4089-91F7-DCFE060CE92E}" type="pres">
      <dgm:prSet presAssocID="{A17C100F-D71B-44BB-AEB5-1D5BD599C9C3}" presName="rootConnector" presStyleLbl="node2" presStyleIdx="0" presStyleCnt="7"/>
      <dgm:spPr/>
      <dgm:t>
        <a:bodyPr/>
        <a:lstStyle/>
        <a:p>
          <a:pPr rtl="1"/>
          <a:endParaRPr lang="ar-SA"/>
        </a:p>
      </dgm:t>
    </dgm:pt>
    <dgm:pt modelId="{E7EEEA94-5CE3-44BF-94DC-CAB8FE7A8ADE}" type="pres">
      <dgm:prSet presAssocID="{A17C100F-D71B-44BB-AEB5-1D5BD599C9C3}" presName="hierChild4" presStyleCnt="0"/>
      <dgm:spPr/>
    </dgm:pt>
    <dgm:pt modelId="{1FA35E49-87E5-4C88-BFDF-E8A6A5C03428}" type="pres">
      <dgm:prSet presAssocID="{A17C100F-D71B-44BB-AEB5-1D5BD599C9C3}" presName="hierChild5" presStyleCnt="0"/>
      <dgm:spPr/>
    </dgm:pt>
    <dgm:pt modelId="{E57023EE-D3A3-44BD-9BF4-E770F54D1BEB}" type="pres">
      <dgm:prSet presAssocID="{186F3A3D-901E-4A07-9605-378F24A93071}" presName="Name37" presStyleLbl="parChTrans1D2" presStyleIdx="1" presStyleCnt="7"/>
      <dgm:spPr/>
      <dgm:t>
        <a:bodyPr/>
        <a:lstStyle/>
        <a:p>
          <a:pPr rtl="1"/>
          <a:endParaRPr lang="ar-SA"/>
        </a:p>
      </dgm:t>
    </dgm:pt>
    <dgm:pt modelId="{671A9523-574E-4459-8503-87AACC2B9C71}" type="pres">
      <dgm:prSet presAssocID="{F0F61B66-28A9-4320-847F-B0AFE2AA000D}" presName="hierRoot2" presStyleCnt="0">
        <dgm:presLayoutVars>
          <dgm:hierBranch val="init"/>
        </dgm:presLayoutVars>
      </dgm:prSet>
      <dgm:spPr/>
    </dgm:pt>
    <dgm:pt modelId="{205173E1-95D3-4B9E-806A-05F85DF576EE}" type="pres">
      <dgm:prSet presAssocID="{F0F61B66-28A9-4320-847F-B0AFE2AA000D}" presName="rootComposite" presStyleCnt="0"/>
      <dgm:spPr/>
    </dgm:pt>
    <dgm:pt modelId="{68D03E96-29B0-4785-BABF-3A656A9DA355}" type="pres">
      <dgm:prSet presAssocID="{F0F61B66-28A9-4320-847F-B0AFE2AA000D}" presName="rootText" presStyleLbl="node2" presStyleIdx="1" presStyleCnt="7" custScaleX="126288" custScaleY="12605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B834AFD-D914-4E21-B35A-DF03C23EBEDF}" type="pres">
      <dgm:prSet presAssocID="{F0F61B66-28A9-4320-847F-B0AFE2AA000D}" presName="rootConnector" presStyleLbl="node2" presStyleIdx="1" presStyleCnt="7"/>
      <dgm:spPr/>
      <dgm:t>
        <a:bodyPr/>
        <a:lstStyle/>
        <a:p>
          <a:pPr rtl="1"/>
          <a:endParaRPr lang="ar-SA"/>
        </a:p>
      </dgm:t>
    </dgm:pt>
    <dgm:pt modelId="{E81ACA00-0950-4463-BB01-F400AEAF6CBD}" type="pres">
      <dgm:prSet presAssocID="{F0F61B66-28A9-4320-847F-B0AFE2AA000D}" presName="hierChild4" presStyleCnt="0"/>
      <dgm:spPr/>
    </dgm:pt>
    <dgm:pt modelId="{02E9535D-24C9-4C40-BEF6-3C61151BC148}" type="pres">
      <dgm:prSet presAssocID="{F0F61B66-28A9-4320-847F-B0AFE2AA000D}" presName="hierChild5" presStyleCnt="0"/>
      <dgm:spPr/>
    </dgm:pt>
    <dgm:pt modelId="{064A547F-AF4D-46E6-9736-B93A3090683C}" type="pres">
      <dgm:prSet presAssocID="{5480F9C0-7AD0-41A7-B6C4-8F136668F8E1}" presName="Name37" presStyleLbl="parChTrans1D2" presStyleIdx="2" presStyleCnt="7"/>
      <dgm:spPr/>
      <dgm:t>
        <a:bodyPr/>
        <a:lstStyle/>
        <a:p>
          <a:pPr rtl="1"/>
          <a:endParaRPr lang="ar-SA"/>
        </a:p>
      </dgm:t>
    </dgm:pt>
    <dgm:pt modelId="{B61FD304-4040-4E49-B308-AF8C1F52E4D0}" type="pres">
      <dgm:prSet presAssocID="{D161E338-AC42-4C69-A7C2-FDBE49E18852}" presName="hierRoot2" presStyleCnt="0">
        <dgm:presLayoutVars>
          <dgm:hierBranch val="init"/>
        </dgm:presLayoutVars>
      </dgm:prSet>
      <dgm:spPr/>
    </dgm:pt>
    <dgm:pt modelId="{611633DE-F135-42CD-B26A-914F7DE8D064}" type="pres">
      <dgm:prSet presAssocID="{D161E338-AC42-4C69-A7C2-FDBE49E18852}" presName="rootComposite" presStyleCnt="0"/>
      <dgm:spPr/>
    </dgm:pt>
    <dgm:pt modelId="{A582FA8C-3431-44E1-A61A-3F02B5844C34}" type="pres">
      <dgm:prSet presAssocID="{D161E338-AC42-4C69-A7C2-FDBE49E18852}" presName="rootText" presStyleLbl="node2" presStyleIdx="2" presStyleCnt="7" custScaleX="114925" custScaleY="12645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5638D0-03DD-45E2-AB0E-85A33379C805}" type="pres">
      <dgm:prSet presAssocID="{D161E338-AC42-4C69-A7C2-FDBE49E18852}" presName="rootConnector" presStyleLbl="node2" presStyleIdx="2" presStyleCnt="7"/>
      <dgm:spPr/>
      <dgm:t>
        <a:bodyPr/>
        <a:lstStyle/>
        <a:p>
          <a:pPr rtl="1"/>
          <a:endParaRPr lang="ar-SA"/>
        </a:p>
      </dgm:t>
    </dgm:pt>
    <dgm:pt modelId="{CCE4597F-A247-4E83-8F89-31E11AEEE7F1}" type="pres">
      <dgm:prSet presAssocID="{D161E338-AC42-4C69-A7C2-FDBE49E18852}" presName="hierChild4" presStyleCnt="0"/>
      <dgm:spPr/>
    </dgm:pt>
    <dgm:pt modelId="{8C4A3A48-7406-4DAC-9D76-0FDFFCB50BB2}" type="pres">
      <dgm:prSet presAssocID="{D161E338-AC42-4C69-A7C2-FDBE49E18852}" presName="hierChild5" presStyleCnt="0"/>
      <dgm:spPr/>
    </dgm:pt>
    <dgm:pt modelId="{730780C8-7542-4F1A-ADD5-122ECC6C16F0}" type="pres">
      <dgm:prSet presAssocID="{6DB8C776-3DF3-47DE-A469-9F6C6E8ED7B3}" presName="Name37" presStyleLbl="parChTrans1D2" presStyleIdx="3" presStyleCnt="7"/>
      <dgm:spPr/>
      <dgm:t>
        <a:bodyPr/>
        <a:lstStyle/>
        <a:p>
          <a:pPr rtl="1"/>
          <a:endParaRPr lang="ar-SA"/>
        </a:p>
      </dgm:t>
    </dgm:pt>
    <dgm:pt modelId="{57380A2B-115F-4B76-BF08-A5F0B23E7B8F}" type="pres">
      <dgm:prSet presAssocID="{32D6FF3F-D604-44FF-B06B-F9B3518E8CDC}" presName="hierRoot2" presStyleCnt="0">
        <dgm:presLayoutVars>
          <dgm:hierBranch val="init"/>
        </dgm:presLayoutVars>
      </dgm:prSet>
      <dgm:spPr/>
    </dgm:pt>
    <dgm:pt modelId="{362D0F09-B4E9-44BB-8ACA-34A92197880E}" type="pres">
      <dgm:prSet presAssocID="{32D6FF3F-D604-44FF-B06B-F9B3518E8CDC}" presName="rootComposite" presStyleCnt="0"/>
      <dgm:spPr/>
    </dgm:pt>
    <dgm:pt modelId="{4595E6FA-84A9-4DEC-9BC3-33CBAC705894}" type="pres">
      <dgm:prSet presAssocID="{32D6FF3F-D604-44FF-B06B-F9B3518E8CDC}" presName="rootText" presStyleLbl="node2" presStyleIdx="3" presStyleCnt="7" custScaleX="119839" custScaleY="1266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3A325F5-6CC5-4D0F-97F3-0260C4B42FA8}" type="pres">
      <dgm:prSet presAssocID="{32D6FF3F-D604-44FF-B06B-F9B3518E8CDC}" presName="rootConnector" presStyleLbl="node2" presStyleIdx="3" presStyleCnt="7"/>
      <dgm:spPr/>
      <dgm:t>
        <a:bodyPr/>
        <a:lstStyle/>
        <a:p>
          <a:pPr rtl="1"/>
          <a:endParaRPr lang="ar-SA"/>
        </a:p>
      </dgm:t>
    </dgm:pt>
    <dgm:pt modelId="{82770DDC-4AD7-4E3A-B314-9BFC8E8CB22B}" type="pres">
      <dgm:prSet presAssocID="{32D6FF3F-D604-44FF-B06B-F9B3518E8CDC}" presName="hierChild4" presStyleCnt="0"/>
      <dgm:spPr/>
    </dgm:pt>
    <dgm:pt modelId="{134B5FF6-8601-40A4-857B-02BDAAB839FF}" type="pres">
      <dgm:prSet presAssocID="{32D6FF3F-D604-44FF-B06B-F9B3518E8CDC}" presName="hierChild5" presStyleCnt="0"/>
      <dgm:spPr/>
    </dgm:pt>
    <dgm:pt modelId="{9212F813-E02E-4858-AC97-E4F3F28C651E}" type="pres">
      <dgm:prSet presAssocID="{EB24B5DD-F782-4B95-A333-AE0AA032ACCC}" presName="Name37" presStyleLbl="parChTrans1D2" presStyleIdx="4" presStyleCnt="7"/>
      <dgm:spPr/>
      <dgm:t>
        <a:bodyPr/>
        <a:lstStyle/>
        <a:p>
          <a:pPr rtl="1"/>
          <a:endParaRPr lang="ar-SA"/>
        </a:p>
      </dgm:t>
    </dgm:pt>
    <dgm:pt modelId="{3B88D95B-6EC2-43E1-9774-13EB16F63650}" type="pres">
      <dgm:prSet presAssocID="{F74C5E68-471B-497F-9DA1-948C6C2C3426}" presName="hierRoot2" presStyleCnt="0">
        <dgm:presLayoutVars>
          <dgm:hierBranch val="init"/>
        </dgm:presLayoutVars>
      </dgm:prSet>
      <dgm:spPr/>
    </dgm:pt>
    <dgm:pt modelId="{086E0E76-43A9-4E24-8ED1-038B0A4370A4}" type="pres">
      <dgm:prSet presAssocID="{F74C5E68-471B-497F-9DA1-948C6C2C3426}" presName="rootComposite" presStyleCnt="0"/>
      <dgm:spPr/>
    </dgm:pt>
    <dgm:pt modelId="{07E6F3B2-8B7C-4723-AEF1-24D87E631F68}" type="pres">
      <dgm:prSet presAssocID="{F74C5E68-471B-497F-9DA1-948C6C2C3426}" presName="rootText" presStyleLbl="node2" presStyleIdx="4" presStyleCnt="7" custScaleX="131089" custScaleY="1552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D6375B-C93B-4D33-A505-3A325E22976F}" type="pres">
      <dgm:prSet presAssocID="{F74C5E68-471B-497F-9DA1-948C6C2C3426}" presName="rootConnector" presStyleLbl="node2" presStyleIdx="4" presStyleCnt="7"/>
      <dgm:spPr/>
      <dgm:t>
        <a:bodyPr/>
        <a:lstStyle/>
        <a:p>
          <a:pPr rtl="1"/>
          <a:endParaRPr lang="ar-SA"/>
        </a:p>
      </dgm:t>
    </dgm:pt>
    <dgm:pt modelId="{5F720CFD-93B7-4A47-BD75-C73A48BE5F05}" type="pres">
      <dgm:prSet presAssocID="{F74C5E68-471B-497F-9DA1-948C6C2C3426}" presName="hierChild4" presStyleCnt="0"/>
      <dgm:spPr/>
    </dgm:pt>
    <dgm:pt modelId="{A9BCAACA-5596-45BD-B118-1A9B4F58C45A}" type="pres">
      <dgm:prSet presAssocID="{F74C5E68-471B-497F-9DA1-948C6C2C3426}" presName="hierChild5" presStyleCnt="0"/>
      <dgm:spPr/>
    </dgm:pt>
    <dgm:pt modelId="{A3E10AE9-45E3-4901-882E-8AAEDC9EEF7F}" type="pres">
      <dgm:prSet presAssocID="{209562D9-9263-40CD-8DE7-9C9325102070}" presName="Name37" presStyleLbl="parChTrans1D2" presStyleIdx="5" presStyleCnt="7"/>
      <dgm:spPr/>
      <dgm:t>
        <a:bodyPr/>
        <a:lstStyle/>
        <a:p>
          <a:pPr rtl="1"/>
          <a:endParaRPr lang="ar-SA"/>
        </a:p>
      </dgm:t>
    </dgm:pt>
    <dgm:pt modelId="{6F5EF6AC-4078-4716-B8D4-D73086C331AC}" type="pres">
      <dgm:prSet presAssocID="{7ECEA657-4060-424C-9B59-D313C9DF96EB}" presName="hierRoot2" presStyleCnt="0">
        <dgm:presLayoutVars>
          <dgm:hierBranch val="init"/>
        </dgm:presLayoutVars>
      </dgm:prSet>
      <dgm:spPr/>
    </dgm:pt>
    <dgm:pt modelId="{70788CE4-D52E-49B1-8D08-E7DB9B3FE97F}" type="pres">
      <dgm:prSet presAssocID="{7ECEA657-4060-424C-9B59-D313C9DF96EB}" presName="rootComposite" presStyleCnt="0"/>
      <dgm:spPr/>
    </dgm:pt>
    <dgm:pt modelId="{FBFFAB69-913B-4DCE-9DE6-CEC4EEEC0DB0}" type="pres">
      <dgm:prSet presAssocID="{7ECEA657-4060-424C-9B59-D313C9DF96EB}" presName="rootText" presStyleLbl="node2" presStyleIdx="5" presStyleCnt="7" custScaleX="122605" custScaleY="1290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BD32FC7-3DFD-4103-96F8-3A1BD3B14DB1}" type="pres">
      <dgm:prSet presAssocID="{7ECEA657-4060-424C-9B59-D313C9DF96EB}" presName="rootConnector" presStyleLbl="node2" presStyleIdx="5" presStyleCnt="7"/>
      <dgm:spPr/>
      <dgm:t>
        <a:bodyPr/>
        <a:lstStyle/>
        <a:p>
          <a:pPr rtl="1"/>
          <a:endParaRPr lang="ar-SA"/>
        </a:p>
      </dgm:t>
    </dgm:pt>
    <dgm:pt modelId="{E3C1CFD6-BBB9-48BA-9D3E-2DF2B5436463}" type="pres">
      <dgm:prSet presAssocID="{7ECEA657-4060-424C-9B59-D313C9DF96EB}" presName="hierChild4" presStyleCnt="0"/>
      <dgm:spPr/>
    </dgm:pt>
    <dgm:pt modelId="{8CD673F7-79F8-43C3-9DBE-06DF764AFF7E}" type="pres">
      <dgm:prSet presAssocID="{7ECEA657-4060-424C-9B59-D313C9DF96EB}" presName="hierChild5" presStyleCnt="0"/>
      <dgm:spPr/>
    </dgm:pt>
    <dgm:pt modelId="{E7B52470-C461-41F6-80C2-E3A6FE6C13D4}" type="pres">
      <dgm:prSet presAssocID="{EE051C92-EEC8-4AA7-A7B7-7BBD244C6F05}" presName="Name37" presStyleLbl="parChTrans1D2" presStyleIdx="6" presStyleCnt="7"/>
      <dgm:spPr/>
      <dgm:t>
        <a:bodyPr/>
        <a:lstStyle/>
        <a:p>
          <a:pPr rtl="1"/>
          <a:endParaRPr lang="ar-SA"/>
        </a:p>
      </dgm:t>
    </dgm:pt>
    <dgm:pt modelId="{8011F543-373D-4701-B912-A10564B482C7}" type="pres">
      <dgm:prSet presAssocID="{4B907A0E-8EED-470F-B546-D58076903013}" presName="hierRoot2" presStyleCnt="0">
        <dgm:presLayoutVars>
          <dgm:hierBranch val="init"/>
        </dgm:presLayoutVars>
      </dgm:prSet>
      <dgm:spPr/>
    </dgm:pt>
    <dgm:pt modelId="{58FA956C-48B3-4538-8B1D-0A86E29EAAC8}" type="pres">
      <dgm:prSet presAssocID="{4B907A0E-8EED-470F-B546-D58076903013}" presName="rootComposite" presStyleCnt="0"/>
      <dgm:spPr/>
    </dgm:pt>
    <dgm:pt modelId="{5B38FC9D-C3B9-467A-8B39-C6CE2C963E40}" type="pres">
      <dgm:prSet presAssocID="{4B907A0E-8EED-470F-B546-D58076903013}" presName="rootText" presStyleLbl="node2" presStyleIdx="6" presStyleCnt="7" custScaleX="124107" custScaleY="13011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6C9C295-C124-4B30-B7C6-AB484E7F3176}" type="pres">
      <dgm:prSet presAssocID="{4B907A0E-8EED-470F-B546-D58076903013}" presName="rootConnector" presStyleLbl="node2" presStyleIdx="6" presStyleCnt="7"/>
      <dgm:spPr/>
      <dgm:t>
        <a:bodyPr/>
        <a:lstStyle/>
        <a:p>
          <a:pPr rtl="1"/>
          <a:endParaRPr lang="ar-SA"/>
        </a:p>
      </dgm:t>
    </dgm:pt>
    <dgm:pt modelId="{70967F5B-6D20-4EB8-899C-EAA6E0658B6C}" type="pres">
      <dgm:prSet presAssocID="{4B907A0E-8EED-470F-B546-D58076903013}" presName="hierChild4" presStyleCnt="0"/>
      <dgm:spPr/>
    </dgm:pt>
    <dgm:pt modelId="{0BF8AB38-B7DA-45E6-87A2-75A9197D2DAB}" type="pres">
      <dgm:prSet presAssocID="{4B907A0E-8EED-470F-B546-D58076903013}" presName="hierChild5" presStyleCnt="0"/>
      <dgm:spPr/>
    </dgm:pt>
    <dgm:pt modelId="{751CEE25-E806-4B19-8220-BB4F02397A52}" type="pres">
      <dgm:prSet presAssocID="{CD7B6024-C348-4AB1-8D11-451AD74CD5FA}" presName="hierChild3" presStyleCnt="0"/>
      <dgm:spPr/>
    </dgm:pt>
  </dgm:ptLst>
  <dgm:cxnLst>
    <dgm:cxn modelId="{B279DF15-9C07-4DEA-8ED8-2A7AD5FFE0A5}" type="presOf" srcId="{7ECEA657-4060-424C-9B59-D313C9DF96EB}" destId="{8BD32FC7-3DFD-4103-96F8-3A1BD3B14DB1}" srcOrd="1" destOrd="0" presId="urn:microsoft.com/office/officeart/2005/8/layout/orgChart1"/>
    <dgm:cxn modelId="{D99BDFDC-08E7-4089-85FB-68A5785DF5BF}" type="presOf" srcId="{7ECEA657-4060-424C-9B59-D313C9DF96EB}" destId="{FBFFAB69-913B-4DCE-9DE6-CEC4EEEC0DB0}" srcOrd="0" destOrd="0" presId="urn:microsoft.com/office/officeart/2005/8/layout/orgChart1"/>
    <dgm:cxn modelId="{81F17381-559E-4DF8-A0D4-F4753AB2228B}" srcId="{CD7B6024-C348-4AB1-8D11-451AD74CD5FA}" destId="{4B907A0E-8EED-470F-B546-D58076903013}" srcOrd="6" destOrd="0" parTransId="{EE051C92-EEC8-4AA7-A7B7-7BBD244C6F05}" sibTransId="{5FA0885E-61C7-4348-ADE1-54E294BDB62D}"/>
    <dgm:cxn modelId="{1599DE75-6E1C-481C-94CD-27587039419F}" type="presOf" srcId="{32D6FF3F-D604-44FF-B06B-F9B3518E8CDC}" destId="{4595E6FA-84A9-4DEC-9BC3-33CBAC705894}" srcOrd="0" destOrd="0" presId="urn:microsoft.com/office/officeart/2005/8/layout/orgChart1"/>
    <dgm:cxn modelId="{01EEFF90-8A84-4016-8121-77BDB81EA112}" type="presOf" srcId="{F0F61B66-28A9-4320-847F-B0AFE2AA000D}" destId="{68D03E96-29B0-4785-BABF-3A656A9DA355}" srcOrd="0" destOrd="0" presId="urn:microsoft.com/office/officeart/2005/8/layout/orgChart1"/>
    <dgm:cxn modelId="{A6DDCB0F-7E0C-4B7E-B4A8-32795BBE379D}" type="presOf" srcId="{F0F61B66-28A9-4320-847F-B0AFE2AA000D}" destId="{6B834AFD-D914-4E21-B35A-DF03C23EBEDF}" srcOrd="1" destOrd="0" presId="urn:microsoft.com/office/officeart/2005/8/layout/orgChart1"/>
    <dgm:cxn modelId="{95392E2F-89F1-49F3-AD5A-FF3439C09CDB}" type="presOf" srcId="{CD7B6024-C348-4AB1-8D11-451AD74CD5FA}" destId="{5FBA2652-D762-4DBE-8BE8-CDD1EACBB913}" srcOrd="0" destOrd="0" presId="urn:microsoft.com/office/officeart/2005/8/layout/orgChart1"/>
    <dgm:cxn modelId="{96A09BC8-5C11-48CF-A5F5-B5D4712A53C0}" type="presOf" srcId="{BB9C7C8B-4D72-4F9C-9C65-122EB26C6660}" destId="{7B0744DC-BF2E-4A8A-8A4B-F4F3299937FB}" srcOrd="0" destOrd="0" presId="urn:microsoft.com/office/officeart/2005/8/layout/orgChart1"/>
    <dgm:cxn modelId="{623C359D-D95F-46B1-B75F-CDDFE51094A8}" type="presOf" srcId="{D161E338-AC42-4C69-A7C2-FDBE49E18852}" destId="{A582FA8C-3431-44E1-A61A-3F02B5844C34}" srcOrd="0" destOrd="0" presId="urn:microsoft.com/office/officeart/2005/8/layout/orgChart1"/>
    <dgm:cxn modelId="{B0C3858C-97FB-47F9-B610-67CD56E6C1C7}" type="presOf" srcId="{EB24B5DD-F782-4B95-A333-AE0AA032ACCC}" destId="{9212F813-E02E-4858-AC97-E4F3F28C651E}" srcOrd="0" destOrd="0" presId="urn:microsoft.com/office/officeart/2005/8/layout/orgChart1"/>
    <dgm:cxn modelId="{47FC5E36-656B-4C7C-8CB6-62E0867E2BF7}" type="presOf" srcId="{5480F9C0-7AD0-41A7-B6C4-8F136668F8E1}" destId="{064A547F-AF4D-46E6-9736-B93A3090683C}" srcOrd="0" destOrd="0" presId="urn:microsoft.com/office/officeart/2005/8/layout/orgChart1"/>
    <dgm:cxn modelId="{AF7D076E-01C4-437C-BAA3-E1D8255924F3}" type="presOf" srcId="{EE051C92-EEC8-4AA7-A7B7-7BBD244C6F05}" destId="{E7B52470-C461-41F6-80C2-E3A6FE6C13D4}" srcOrd="0" destOrd="0" presId="urn:microsoft.com/office/officeart/2005/8/layout/orgChart1"/>
    <dgm:cxn modelId="{44A85EEA-1750-4701-9351-72B1ADE3712B}" type="presOf" srcId="{CD7B6024-C348-4AB1-8D11-451AD74CD5FA}" destId="{72A9C423-230D-4FFE-85BA-FC03BB0244B7}" srcOrd="1" destOrd="0" presId="urn:microsoft.com/office/officeart/2005/8/layout/orgChart1"/>
    <dgm:cxn modelId="{EB7B2E0C-C543-46F6-AF8E-3DDAE97C3F54}" srcId="{CD7B6024-C348-4AB1-8D11-451AD74CD5FA}" destId="{F74C5E68-471B-497F-9DA1-948C6C2C3426}" srcOrd="4" destOrd="0" parTransId="{EB24B5DD-F782-4B95-A333-AE0AA032ACCC}" sibTransId="{AA3AC58A-669C-4F36-A82D-75ADE6749BD4}"/>
    <dgm:cxn modelId="{6E90FB3C-82B3-42DD-95A4-07754F5FDE65}" srcId="{BF0EE146-973F-411E-A116-7ADBFD99100C}" destId="{CD7B6024-C348-4AB1-8D11-451AD74CD5FA}" srcOrd="0" destOrd="0" parTransId="{6EFA4575-AAAC-4189-A214-CCE1BE5B1BEB}" sibTransId="{BEA9B45B-99AB-40C3-98F3-61E97EB05BE7}"/>
    <dgm:cxn modelId="{88C6630B-67A9-4721-8D4D-C077DEB10618}" type="presOf" srcId="{32D6FF3F-D604-44FF-B06B-F9B3518E8CDC}" destId="{F3A325F5-6CC5-4D0F-97F3-0260C4B42FA8}" srcOrd="1" destOrd="0" presId="urn:microsoft.com/office/officeart/2005/8/layout/orgChart1"/>
    <dgm:cxn modelId="{92642A7D-749F-4D1C-BE36-D4ACE9ED7EE5}" srcId="{CD7B6024-C348-4AB1-8D11-451AD74CD5FA}" destId="{F0F61B66-28A9-4320-847F-B0AFE2AA000D}" srcOrd="1" destOrd="0" parTransId="{186F3A3D-901E-4A07-9605-378F24A93071}" sibTransId="{0CD3A79A-B912-4B31-9320-4797FFD135D9}"/>
    <dgm:cxn modelId="{DD992076-2D78-417B-BDB7-18C412B8B377}" type="presOf" srcId="{F74C5E68-471B-497F-9DA1-948C6C2C3426}" destId="{07E6F3B2-8B7C-4723-AEF1-24D87E631F68}" srcOrd="0" destOrd="0" presId="urn:microsoft.com/office/officeart/2005/8/layout/orgChart1"/>
    <dgm:cxn modelId="{41B3D9C4-3DAD-46AA-8D60-3DAB5B512D2D}" srcId="{CD7B6024-C348-4AB1-8D11-451AD74CD5FA}" destId="{A17C100F-D71B-44BB-AEB5-1D5BD599C9C3}" srcOrd="0" destOrd="0" parTransId="{BB9C7C8B-4D72-4F9C-9C65-122EB26C6660}" sibTransId="{2D0ED9DC-61CE-472F-BF87-57A3E8548131}"/>
    <dgm:cxn modelId="{AE5E5683-4280-4DF8-A4C2-19CAA64F3A2B}" type="presOf" srcId="{A17C100F-D71B-44BB-AEB5-1D5BD599C9C3}" destId="{FA93F475-3E43-40E7-ACC4-257F9C0A9CC6}" srcOrd="0" destOrd="0" presId="urn:microsoft.com/office/officeart/2005/8/layout/orgChart1"/>
    <dgm:cxn modelId="{A08B830E-EC0D-432E-8C9B-4A65EA54A4AB}" type="presOf" srcId="{6DB8C776-3DF3-47DE-A469-9F6C6E8ED7B3}" destId="{730780C8-7542-4F1A-ADD5-122ECC6C16F0}" srcOrd="0" destOrd="0" presId="urn:microsoft.com/office/officeart/2005/8/layout/orgChart1"/>
    <dgm:cxn modelId="{67DD1BF4-414C-405E-8184-857EF1E98D83}" srcId="{CD7B6024-C348-4AB1-8D11-451AD74CD5FA}" destId="{D161E338-AC42-4C69-A7C2-FDBE49E18852}" srcOrd="2" destOrd="0" parTransId="{5480F9C0-7AD0-41A7-B6C4-8F136668F8E1}" sibTransId="{3B7819B6-1399-49E1-884A-355577FF1959}"/>
    <dgm:cxn modelId="{7031807B-F1AA-47F8-B236-07E5EC3F97A2}" type="presOf" srcId="{209562D9-9263-40CD-8DE7-9C9325102070}" destId="{A3E10AE9-45E3-4901-882E-8AAEDC9EEF7F}" srcOrd="0" destOrd="0" presId="urn:microsoft.com/office/officeart/2005/8/layout/orgChart1"/>
    <dgm:cxn modelId="{A06D8B01-AA0B-4920-9445-46F34EA5860D}" srcId="{CD7B6024-C348-4AB1-8D11-451AD74CD5FA}" destId="{32D6FF3F-D604-44FF-B06B-F9B3518E8CDC}" srcOrd="3" destOrd="0" parTransId="{6DB8C776-3DF3-47DE-A469-9F6C6E8ED7B3}" sibTransId="{7BF9BB38-5B1B-4C4F-A3E6-454CE7882D06}"/>
    <dgm:cxn modelId="{A13AC5C7-6CE1-421B-8C09-FD0BE3F70A86}" type="presOf" srcId="{4B907A0E-8EED-470F-B546-D58076903013}" destId="{66C9C295-C124-4B30-B7C6-AB484E7F3176}" srcOrd="1" destOrd="0" presId="urn:microsoft.com/office/officeart/2005/8/layout/orgChart1"/>
    <dgm:cxn modelId="{38B17A6A-FAB8-4161-8456-A4FF5D24658C}" srcId="{CD7B6024-C348-4AB1-8D11-451AD74CD5FA}" destId="{7ECEA657-4060-424C-9B59-D313C9DF96EB}" srcOrd="5" destOrd="0" parTransId="{209562D9-9263-40CD-8DE7-9C9325102070}" sibTransId="{4D920BAE-A885-46D7-8D2C-192B28318B39}"/>
    <dgm:cxn modelId="{577E9944-C75B-4162-AA30-47811900EC77}" type="presOf" srcId="{186F3A3D-901E-4A07-9605-378F24A93071}" destId="{E57023EE-D3A3-44BD-9BF4-E770F54D1BEB}" srcOrd="0" destOrd="0" presId="urn:microsoft.com/office/officeart/2005/8/layout/orgChart1"/>
    <dgm:cxn modelId="{04BA89E4-6AF0-4448-B17A-D4E37D38CE5D}" type="presOf" srcId="{A17C100F-D71B-44BB-AEB5-1D5BD599C9C3}" destId="{2707BF55-EECF-4089-91F7-DCFE060CE92E}" srcOrd="1" destOrd="0" presId="urn:microsoft.com/office/officeart/2005/8/layout/orgChart1"/>
    <dgm:cxn modelId="{E548D0C1-CBA4-4359-AF42-0869731DD25D}" type="presOf" srcId="{BF0EE146-973F-411E-A116-7ADBFD99100C}" destId="{08CAC4D1-6F44-4361-8810-424BF0425D5E}" srcOrd="0" destOrd="0" presId="urn:microsoft.com/office/officeart/2005/8/layout/orgChart1"/>
    <dgm:cxn modelId="{515D20B3-55C7-4DF3-A368-18002B08E07B}" type="presOf" srcId="{F74C5E68-471B-497F-9DA1-948C6C2C3426}" destId="{D4D6375B-C93B-4D33-A505-3A325E22976F}" srcOrd="1" destOrd="0" presId="urn:microsoft.com/office/officeart/2005/8/layout/orgChart1"/>
    <dgm:cxn modelId="{86515C3B-76CA-460F-B359-A804B3396849}" type="presOf" srcId="{4B907A0E-8EED-470F-B546-D58076903013}" destId="{5B38FC9D-C3B9-467A-8B39-C6CE2C963E40}" srcOrd="0" destOrd="0" presId="urn:microsoft.com/office/officeart/2005/8/layout/orgChart1"/>
    <dgm:cxn modelId="{2C1F1E4B-5936-40C5-8BFA-AFF708A00CB4}" type="presOf" srcId="{D161E338-AC42-4C69-A7C2-FDBE49E18852}" destId="{A35638D0-03DD-45E2-AB0E-85A33379C805}" srcOrd="1" destOrd="0" presId="urn:microsoft.com/office/officeart/2005/8/layout/orgChart1"/>
    <dgm:cxn modelId="{36119FF1-09B3-4659-9C66-EFDC88DADEB9}" type="presParOf" srcId="{08CAC4D1-6F44-4361-8810-424BF0425D5E}" destId="{8C6E1754-26AF-407B-8C3C-2B034E2B0393}" srcOrd="0" destOrd="0" presId="urn:microsoft.com/office/officeart/2005/8/layout/orgChart1"/>
    <dgm:cxn modelId="{C7FAF07F-E928-4714-BD14-1A3A28D32F4E}" type="presParOf" srcId="{8C6E1754-26AF-407B-8C3C-2B034E2B0393}" destId="{E9A36F24-F673-4C2F-846E-7BD8F1AC44E9}" srcOrd="0" destOrd="0" presId="urn:microsoft.com/office/officeart/2005/8/layout/orgChart1"/>
    <dgm:cxn modelId="{DEEFC0E9-1AE2-4C2C-8D14-721B840789DF}" type="presParOf" srcId="{E9A36F24-F673-4C2F-846E-7BD8F1AC44E9}" destId="{5FBA2652-D762-4DBE-8BE8-CDD1EACBB913}" srcOrd="0" destOrd="0" presId="urn:microsoft.com/office/officeart/2005/8/layout/orgChart1"/>
    <dgm:cxn modelId="{CC509D3C-6AC0-4385-A795-6E1B60F1380F}" type="presParOf" srcId="{E9A36F24-F673-4C2F-846E-7BD8F1AC44E9}" destId="{72A9C423-230D-4FFE-85BA-FC03BB0244B7}" srcOrd="1" destOrd="0" presId="urn:microsoft.com/office/officeart/2005/8/layout/orgChart1"/>
    <dgm:cxn modelId="{C516D2D7-41E9-4C36-9DDA-3FF7542A4D2E}" type="presParOf" srcId="{8C6E1754-26AF-407B-8C3C-2B034E2B0393}" destId="{F7E176FC-0AE1-4ABE-BE39-88C12DAF5281}" srcOrd="1" destOrd="0" presId="urn:microsoft.com/office/officeart/2005/8/layout/orgChart1"/>
    <dgm:cxn modelId="{10032B50-B53C-4238-AEA5-AC25EC00BECA}" type="presParOf" srcId="{F7E176FC-0AE1-4ABE-BE39-88C12DAF5281}" destId="{7B0744DC-BF2E-4A8A-8A4B-F4F3299937FB}" srcOrd="0" destOrd="0" presId="urn:microsoft.com/office/officeart/2005/8/layout/orgChart1"/>
    <dgm:cxn modelId="{4DD2A0E5-26B3-46B2-AF85-39CE67B1C630}" type="presParOf" srcId="{F7E176FC-0AE1-4ABE-BE39-88C12DAF5281}" destId="{19584D39-55F9-431D-9D4D-68590B87445D}" srcOrd="1" destOrd="0" presId="urn:microsoft.com/office/officeart/2005/8/layout/orgChart1"/>
    <dgm:cxn modelId="{348952F9-9471-45E9-A918-C46197A590F4}" type="presParOf" srcId="{19584D39-55F9-431D-9D4D-68590B87445D}" destId="{486394DE-61D7-491B-BC62-A0057A2F31AA}" srcOrd="0" destOrd="0" presId="urn:microsoft.com/office/officeart/2005/8/layout/orgChart1"/>
    <dgm:cxn modelId="{9237D5A7-DA5F-4CF0-8884-14BA68F0D73D}" type="presParOf" srcId="{486394DE-61D7-491B-BC62-A0057A2F31AA}" destId="{FA93F475-3E43-40E7-ACC4-257F9C0A9CC6}" srcOrd="0" destOrd="0" presId="urn:microsoft.com/office/officeart/2005/8/layout/orgChart1"/>
    <dgm:cxn modelId="{B372DF4D-79FA-45BF-A8BE-16E5AD55CC88}" type="presParOf" srcId="{486394DE-61D7-491B-BC62-A0057A2F31AA}" destId="{2707BF55-EECF-4089-91F7-DCFE060CE92E}" srcOrd="1" destOrd="0" presId="urn:microsoft.com/office/officeart/2005/8/layout/orgChart1"/>
    <dgm:cxn modelId="{7AEFB020-7028-4131-B366-CE6232CD77A6}" type="presParOf" srcId="{19584D39-55F9-431D-9D4D-68590B87445D}" destId="{E7EEEA94-5CE3-44BF-94DC-CAB8FE7A8ADE}" srcOrd="1" destOrd="0" presId="urn:microsoft.com/office/officeart/2005/8/layout/orgChart1"/>
    <dgm:cxn modelId="{38B4375B-D9D3-4023-83AB-E9DA127E582C}" type="presParOf" srcId="{19584D39-55F9-431D-9D4D-68590B87445D}" destId="{1FA35E49-87E5-4C88-BFDF-E8A6A5C03428}" srcOrd="2" destOrd="0" presId="urn:microsoft.com/office/officeart/2005/8/layout/orgChart1"/>
    <dgm:cxn modelId="{499B622D-FFB5-4E2A-A34F-EF670F94EFF9}" type="presParOf" srcId="{F7E176FC-0AE1-4ABE-BE39-88C12DAF5281}" destId="{E57023EE-D3A3-44BD-9BF4-E770F54D1BEB}" srcOrd="2" destOrd="0" presId="urn:microsoft.com/office/officeart/2005/8/layout/orgChart1"/>
    <dgm:cxn modelId="{CB7931CF-FE37-420B-9946-8013E415A200}" type="presParOf" srcId="{F7E176FC-0AE1-4ABE-BE39-88C12DAF5281}" destId="{671A9523-574E-4459-8503-87AACC2B9C71}" srcOrd="3" destOrd="0" presId="urn:microsoft.com/office/officeart/2005/8/layout/orgChart1"/>
    <dgm:cxn modelId="{C2C72587-7DFA-4534-B629-CAA21BA90066}" type="presParOf" srcId="{671A9523-574E-4459-8503-87AACC2B9C71}" destId="{205173E1-95D3-4B9E-806A-05F85DF576EE}" srcOrd="0" destOrd="0" presId="urn:microsoft.com/office/officeart/2005/8/layout/orgChart1"/>
    <dgm:cxn modelId="{FD1D6D1A-E912-4B05-8D33-4A3422DF01B4}" type="presParOf" srcId="{205173E1-95D3-4B9E-806A-05F85DF576EE}" destId="{68D03E96-29B0-4785-BABF-3A656A9DA355}" srcOrd="0" destOrd="0" presId="urn:microsoft.com/office/officeart/2005/8/layout/orgChart1"/>
    <dgm:cxn modelId="{3EB633AB-50EB-4B5F-9D7A-6E792D0EDAAE}" type="presParOf" srcId="{205173E1-95D3-4B9E-806A-05F85DF576EE}" destId="{6B834AFD-D914-4E21-B35A-DF03C23EBEDF}" srcOrd="1" destOrd="0" presId="urn:microsoft.com/office/officeart/2005/8/layout/orgChart1"/>
    <dgm:cxn modelId="{21D9AA5C-8E7E-416B-AC73-81A4AEA7677E}" type="presParOf" srcId="{671A9523-574E-4459-8503-87AACC2B9C71}" destId="{E81ACA00-0950-4463-BB01-F400AEAF6CBD}" srcOrd="1" destOrd="0" presId="urn:microsoft.com/office/officeart/2005/8/layout/orgChart1"/>
    <dgm:cxn modelId="{760D4308-1B02-442E-933B-E17A4F282004}" type="presParOf" srcId="{671A9523-574E-4459-8503-87AACC2B9C71}" destId="{02E9535D-24C9-4C40-BEF6-3C61151BC148}" srcOrd="2" destOrd="0" presId="urn:microsoft.com/office/officeart/2005/8/layout/orgChart1"/>
    <dgm:cxn modelId="{3B871336-3CA2-4BBC-9801-EE08E657CA42}" type="presParOf" srcId="{F7E176FC-0AE1-4ABE-BE39-88C12DAF5281}" destId="{064A547F-AF4D-46E6-9736-B93A3090683C}" srcOrd="4" destOrd="0" presId="urn:microsoft.com/office/officeart/2005/8/layout/orgChart1"/>
    <dgm:cxn modelId="{2771FCDF-DD4B-4F56-B771-44A2062A51B6}" type="presParOf" srcId="{F7E176FC-0AE1-4ABE-BE39-88C12DAF5281}" destId="{B61FD304-4040-4E49-B308-AF8C1F52E4D0}" srcOrd="5" destOrd="0" presId="urn:microsoft.com/office/officeart/2005/8/layout/orgChart1"/>
    <dgm:cxn modelId="{D6B65A9C-C9D7-4893-A299-F93BEEBE31EB}" type="presParOf" srcId="{B61FD304-4040-4E49-B308-AF8C1F52E4D0}" destId="{611633DE-F135-42CD-B26A-914F7DE8D064}" srcOrd="0" destOrd="0" presId="urn:microsoft.com/office/officeart/2005/8/layout/orgChart1"/>
    <dgm:cxn modelId="{D2D0F2CD-70C4-4111-B573-7A2FE28786C5}" type="presParOf" srcId="{611633DE-F135-42CD-B26A-914F7DE8D064}" destId="{A582FA8C-3431-44E1-A61A-3F02B5844C34}" srcOrd="0" destOrd="0" presId="urn:microsoft.com/office/officeart/2005/8/layout/orgChart1"/>
    <dgm:cxn modelId="{8411084B-EC25-455E-8BE1-D5C9B5697F75}" type="presParOf" srcId="{611633DE-F135-42CD-B26A-914F7DE8D064}" destId="{A35638D0-03DD-45E2-AB0E-85A33379C805}" srcOrd="1" destOrd="0" presId="urn:microsoft.com/office/officeart/2005/8/layout/orgChart1"/>
    <dgm:cxn modelId="{FF010E40-801C-4304-9D95-9470DD2BE9C4}" type="presParOf" srcId="{B61FD304-4040-4E49-B308-AF8C1F52E4D0}" destId="{CCE4597F-A247-4E83-8F89-31E11AEEE7F1}" srcOrd="1" destOrd="0" presId="urn:microsoft.com/office/officeart/2005/8/layout/orgChart1"/>
    <dgm:cxn modelId="{10BFC618-360E-48D5-9B11-DE847CB4D4D6}" type="presParOf" srcId="{B61FD304-4040-4E49-B308-AF8C1F52E4D0}" destId="{8C4A3A48-7406-4DAC-9D76-0FDFFCB50BB2}" srcOrd="2" destOrd="0" presId="urn:microsoft.com/office/officeart/2005/8/layout/orgChart1"/>
    <dgm:cxn modelId="{6C5FAA28-F04F-46C6-96BD-E92F47743AF8}" type="presParOf" srcId="{F7E176FC-0AE1-4ABE-BE39-88C12DAF5281}" destId="{730780C8-7542-4F1A-ADD5-122ECC6C16F0}" srcOrd="6" destOrd="0" presId="urn:microsoft.com/office/officeart/2005/8/layout/orgChart1"/>
    <dgm:cxn modelId="{90CDD000-47E1-4AC2-B330-DECDB23EF5CA}" type="presParOf" srcId="{F7E176FC-0AE1-4ABE-BE39-88C12DAF5281}" destId="{57380A2B-115F-4B76-BF08-A5F0B23E7B8F}" srcOrd="7" destOrd="0" presId="urn:microsoft.com/office/officeart/2005/8/layout/orgChart1"/>
    <dgm:cxn modelId="{49A8DC0F-A350-493C-918F-BC94BD42CEEB}" type="presParOf" srcId="{57380A2B-115F-4B76-BF08-A5F0B23E7B8F}" destId="{362D0F09-B4E9-44BB-8ACA-34A92197880E}" srcOrd="0" destOrd="0" presId="urn:microsoft.com/office/officeart/2005/8/layout/orgChart1"/>
    <dgm:cxn modelId="{264DF8CB-91DD-4273-A6A2-3B8BCC7F35F8}" type="presParOf" srcId="{362D0F09-B4E9-44BB-8ACA-34A92197880E}" destId="{4595E6FA-84A9-4DEC-9BC3-33CBAC705894}" srcOrd="0" destOrd="0" presId="urn:microsoft.com/office/officeart/2005/8/layout/orgChart1"/>
    <dgm:cxn modelId="{E1FC54AB-ADA2-4133-801C-D17F4FC42419}" type="presParOf" srcId="{362D0F09-B4E9-44BB-8ACA-34A92197880E}" destId="{F3A325F5-6CC5-4D0F-97F3-0260C4B42FA8}" srcOrd="1" destOrd="0" presId="urn:microsoft.com/office/officeart/2005/8/layout/orgChart1"/>
    <dgm:cxn modelId="{32C24039-DF15-4807-9CDA-25F875C04EEF}" type="presParOf" srcId="{57380A2B-115F-4B76-BF08-A5F0B23E7B8F}" destId="{82770DDC-4AD7-4E3A-B314-9BFC8E8CB22B}" srcOrd="1" destOrd="0" presId="urn:microsoft.com/office/officeart/2005/8/layout/orgChart1"/>
    <dgm:cxn modelId="{CDEA384C-2C94-4005-A5E4-28BAA2D28248}" type="presParOf" srcId="{57380A2B-115F-4B76-BF08-A5F0B23E7B8F}" destId="{134B5FF6-8601-40A4-857B-02BDAAB839FF}" srcOrd="2" destOrd="0" presId="urn:microsoft.com/office/officeart/2005/8/layout/orgChart1"/>
    <dgm:cxn modelId="{5271D292-8A9D-460E-B493-8A37907BEC23}" type="presParOf" srcId="{F7E176FC-0AE1-4ABE-BE39-88C12DAF5281}" destId="{9212F813-E02E-4858-AC97-E4F3F28C651E}" srcOrd="8" destOrd="0" presId="urn:microsoft.com/office/officeart/2005/8/layout/orgChart1"/>
    <dgm:cxn modelId="{1B7E75A8-5382-4273-A112-245BA9239E00}" type="presParOf" srcId="{F7E176FC-0AE1-4ABE-BE39-88C12DAF5281}" destId="{3B88D95B-6EC2-43E1-9774-13EB16F63650}" srcOrd="9" destOrd="0" presId="urn:microsoft.com/office/officeart/2005/8/layout/orgChart1"/>
    <dgm:cxn modelId="{7446010F-678B-42A3-ABAF-FDDC0CFE86BF}" type="presParOf" srcId="{3B88D95B-6EC2-43E1-9774-13EB16F63650}" destId="{086E0E76-43A9-4E24-8ED1-038B0A4370A4}" srcOrd="0" destOrd="0" presId="urn:microsoft.com/office/officeart/2005/8/layout/orgChart1"/>
    <dgm:cxn modelId="{249E11FF-D3EF-454E-B4FC-3ABA360863BB}" type="presParOf" srcId="{086E0E76-43A9-4E24-8ED1-038B0A4370A4}" destId="{07E6F3B2-8B7C-4723-AEF1-24D87E631F68}" srcOrd="0" destOrd="0" presId="urn:microsoft.com/office/officeart/2005/8/layout/orgChart1"/>
    <dgm:cxn modelId="{E44DC664-4387-49AE-99F5-164843CE9951}" type="presParOf" srcId="{086E0E76-43A9-4E24-8ED1-038B0A4370A4}" destId="{D4D6375B-C93B-4D33-A505-3A325E22976F}" srcOrd="1" destOrd="0" presId="urn:microsoft.com/office/officeart/2005/8/layout/orgChart1"/>
    <dgm:cxn modelId="{ADE20AE0-3B6E-4802-AD66-D3FEA677AB8C}" type="presParOf" srcId="{3B88D95B-6EC2-43E1-9774-13EB16F63650}" destId="{5F720CFD-93B7-4A47-BD75-C73A48BE5F05}" srcOrd="1" destOrd="0" presId="urn:microsoft.com/office/officeart/2005/8/layout/orgChart1"/>
    <dgm:cxn modelId="{84D992D6-2D3A-4681-8984-988963A72898}" type="presParOf" srcId="{3B88D95B-6EC2-43E1-9774-13EB16F63650}" destId="{A9BCAACA-5596-45BD-B118-1A9B4F58C45A}" srcOrd="2" destOrd="0" presId="urn:microsoft.com/office/officeart/2005/8/layout/orgChart1"/>
    <dgm:cxn modelId="{372AC1CF-C172-4C7E-922A-52FC600CFAAF}" type="presParOf" srcId="{F7E176FC-0AE1-4ABE-BE39-88C12DAF5281}" destId="{A3E10AE9-45E3-4901-882E-8AAEDC9EEF7F}" srcOrd="10" destOrd="0" presId="urn:microsoft.com/office/officeart/2005/8/layout/orgChart1"/>
    <dgm:cxn modelId="{982B391C-2406-422F-BEE7-3AD651A5F2B8}" type="presParOf" srcId="{F7E176FC-0AE1-4ABE-BE39-88C12DAF5281}" destId="{6F5EF6AC-4078-4716-B8D4-D73086C331AC}" srcOrd="11" destOrd="0" presId="urn:microsoft.com/office/officeart/2005/8/layout/orgChart1"/>
    <dgm:cxn modelId="{F30EA028-AAF5-413D-9809-A14037FA7D41}" type="presParOf" srcId="{6F5EF6AC-4078-4716-B8D4-D73086C331AC}" destId="{70788CE4-D52E-49B1-8D08-E7DB9B3FE97F}" srcOrd="0" destOrd="0" presId="urn:microsoft.com/office/officeart/2005/8/layout/orgChart1"/>
    <dgm:cxn modelId="{A8D918B2-6DF7-4D7B-9670-D30604258926}" type="presParOf" srcId="{70788CE4-D52E-49B1-8D08-E7DB9B3FE97F}" destId="{FBFFAB69-913B-4DCE-9DE6-CEC4EEEC0DB0}" srcOrd="0" destOrd="0" presId="urn:microsoft.com/office/officeart/2005/8/layout/orgChart1"/>
    <dgm:cxn modelId="{9BD6E4AF-FCD6-473E-A3D9-00F0563D3B88}" type="presParOf" srcId="{70788CE4-D52E-49B1-8D08-E7DB9B3FE97F}" destId="{8BD32FC7-3DFD-4103-96F8-3A1BD3B14DB1}" srcOrd="1" destOrd="0" presId="urn:microsoft.com/office/officeart/2005/8/layout/orgChart1"/>
    <dgm:cxn modelId="{8E3ED08F-C830-422A-989F-C6DFE6E7E4AE}" type="presParOf" srcId="{6F5EF6AC-4078-4716-B8D4-D73086C331AC}" destId="{E3C1CFD6-BBB9-48BA-9D3E-2DF2B5436463}" srcOrd="1" destOrd="0" presId="urn:microsoft.com/office/officeart/2005/8/layout/orgChart1"/>
    <dgm:cxn modelId="{C9D92CA1-C67D-4F7C-9EA3-C9923B86B81F}" type="presParOf" srcId="{6F5EF6AC-4078-4716-B8D4-D73086C331AC}" destId="{8CD673F7-79F8-43C3-9DBE-06DF764AFF7E}" srcOrd="2" destOrd="0" presId="urn:microsoft.com/office/officeart/2005/8/layout/orgChart1"/>
    <dgm:cxn modelId="{FF17764F-8308-47B4-8F11-3C5B4E524110}" type="presParOf" srcId="{F7E176FC-0AE1-4ABE-BE39-88C12DAF5281}" destId="{E7B52470-C461-41F6-80C2-E3A6FE6C13D4}" srcOrd="12" destOrd="0" presId="urn:microsoft.com/office/officeart/2005/8/layout/orgChart1"/>
    <dgm:cxn modelId="{B47BF00B-E04B-4A53-BD10-94DE18CFA086}" type="presParOf" srcId="{F7E176FC-0AE1-4ABE-BE39-88C12DAF5281}" destId="{8011F543-373D-4701-B912-A10564B482C7}" srcOrd="13" destOrd="0" presId="urn:microsoft.com/office/officeart/2005/8/layout/orgChart1"/>
    <dgm:cxn modelId="{D945EC5B-BED1-40F1-A61F-DF24A1979718}" type="presParOf" srcId="{8011F543-373D-4701-B912-A10564B482C7}" destId="{58FA956C-48B3-4538-8B1D-0A86E29EAAC8}" srcOrd="0" destOrd="0" presId="urn:microsoft.com/office/officeart/2005/8/layout/orgChart1"/>
    <dgm:cxn modelId="{2DA9FCAC-18C2-4EE8-8D4A-2DD980ABABF3}" type="presParOf" srcId="{58FA956C-48B3-4538-8B1D-0A86E29EAAC8}" destId="{5B38FC9D-C3B9-467A-8B39-C6CE2C963E40}" srcOrd="0" destOrd="0" presId="urn:microsoft.com/office/officeart/2005/8/layout/orgChart1"/>
    <dgm:cxn modelId="{2E2DFAED-DD4A-4362-88C0-D8ED891F7CD2}" type="presParOf" srcId="{58FA956C-48B3-4538-8B1D-0A86E29EAAC8}" destId="{66C9C295-C124-4B30-B7C6-AB484E7F3176}" srcOrd="1" destOrd="0" presId="urn:microsoft.com/office/officeart/2005/8/layout/orgChart1"/>
    <dgm:cxn modelId="{6F3864C2-8DD6-4539-8B51-346F9089B430}" type="presParOf" srcId="{8011F543-373D-4701-B912-A10564B482C7}" destId="{70967F5B-6D20-4EB8-899C-EAA6E0658B6C}" srcOrd="1" destOrd="0" presId="urn:microsoft.com/office/officeart/2005/8/layout/orgChart1"/>
    <dgm:cxn modelId="{B070C67E-7E39-46DB-808A-AA3C97E746E9}" type="presParOf" srcId="{8011F543-373D-4701-B912-A10564B482C7}" destId="{0BF8AB38-B7DA-45E6-87A2-75A9197D2DAB}" srcOrd="2" destOrd="0" presId="urn:microsoft.com/office/officeart/2005/8/layout/orgChart1"/>
    <dgm:cxn modelId="{DEDDF2F4-B84A-4BEF-9357-A0A14A12C832}" type="presParOf" srcId="{8C6E1754-26AF-407B-8C3C-2B034E2B0393}" destId="{751CEE25-E806-4B19-8220-BB4F02397A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960546-44A0-42C7-ABC1-B5E54A2D010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A8B66F8-7ED1-42DF-864C-BBD9C4BCDCD4}">
      <dgm:prSet phldrT="[نص]"/>
      <dgm:spPr/>
      <dgm:t>
        <a:bodyPr/>
        <a:lstStyle/>
        <a:p>
          <a:pPr rtl="1"/>
          <a:r>
            <a:rPr lang="en-US" dirty="0" smtClean="0"/>
            <a:t>Treatment of acute toxicity</a:t>
          </a:r>
          <a:endParaRPr lang="ar-SA" dirty="0"/>
        </a:p>
      </dgm:t>
    </dgm:pt>
    <dgm:pt modelId="{6F32362F-E262-4BCE-B340-FCDDD98A372B}" type="parTrans" cxnId="{007A1C05-8A5D-44CF-B9C0-94EB477A386F}">
      <dgm:prSet/>
      <dgm:spPr/>
      <dgm:t>
        <a:bodyPr/>
        <a:lstStyle/>
        <a:p>
          <a:pPr rtl="1"/>
          <a:endParaRPr lang="ar-SA"/>
        </a:p>
      </dgm:t>
    </dgm:pt>
    <dgm:pt modelId="{195C64D0-1543-4535-95F9-B7AD31B5B783}" type="sibTrans" cxnId="{007A1C05-8A5D-44CF-B9C0-94EB477A386F}">
      <dgm:prSet/>
      <dgm:spPr/>
      <dgm:t>
        <a:bodyPr/>
        <a:lstStyle/>
        <a:p>
          <a:pPr rtl="1"/>
          <a:endParaRPr lang="ar-SA"/>
        </a:p>
      </dgm:t>
    </dgm:pt>
    <dgm:pt modelId="{8DD51BBB-5F33-4CC3-9F8C-825A863C23F6}">
      <dgm:prSet phldrT="[نص]"/>
      <dgm:spPr/>
      <dgm:t>
        <a:bodyPr/>
        <a:lstStyle/>
        <a:p>
          <a:pPr rtl="0"/>
          <a:r>
            <a:rPr lang="en-US" dirty="0" smtClean="0"/>
            <a:t>Whole bowel irrigation (to flush out unabsorbed pills)</a:t>
          </a:r>
          <a:endParaRPr lang="ar-SA" dirty="0"/>
        </a:p>
      </dgm:t>
    </dgm:pt>
    <dgm:pt modelId="{EB6D3FCD-E8AD-4535-85F9-A91A3E3DB24E}" type="parTrans" cxnId="{30D05146-1EC5-4CA3-AF94-C7D1B4C32A08}">
      <dgm:prSet/>
      <dgm:spPr/>
      <dgm:t>
        <a:bodyPr/>
        <a:lstStyle/>
        <a:p>
          <a:pPr rtl="1"/>
          <a:endParaRPr lang="ar-SA"/>
        </a:p>
      </dgm:t>
    </dgm:pt>
    <dgm:pt modelId="{0FC4047A-BE20-4B5F-A990-C034ADCE9D2D}" type="sibTrans" cxnId="{30D05146-1EC5-4CA3-AF94-C7D1B4C32A08}">
      <dgm:prSet/>
      <dgm:spPr/>
      <dgm:t>
        <a:bodyPr/>
        <a:lstStyle/>
        <a:p>
          <a:pPr rtl="1"/>
          <a:endParaRPr lang="ar-SA"/>
        </a:p>
      </dgm:t>
    </dgm:pt>
    <dgm:pt modelId="{6552093F-3846-4CD3-BDF9-60EC6AC49451}">
      <dgm:prSet phldrT="[نص]" custT="1"/>
      <dgm:spPr/>
      <dgm:t>
        <a:bodyPr/>
        <a:lstStyle/>
        <a:p>
          <a:pPr rtl="1"/>
          <a:r>
            <a:rPr lang="en-US" sz="1800" b="1" dirty="0" err="1" smtClean="0"/>
            <a:t>Deferoxamine</a:t>
          </a:r>
          <a:endParaRPr lang="ar-SA" sz="1800" b="1" dirty="0"/>
        </a:p>
      </dgm:t>
    </dgm:pt>
    <dgm:pt modelId="{52CFFDC1-2A3A-4304-AB89-D92CE6957F06}" type="parTrans" cxnId="{83213160-B15C-4136-B451-DCE6340386BA}">
      <dgm:prSet/>
      <dgm:spPr/>
      <dgm:t>
        <a:bodyPr/>
        <a:lstStyle/>
        <a:p>
          <a:pPr rtl="1"/>
          <a:endParaRPr lang="ar-SA"/>
        </a:p>
      </dgm:t>
    </dgm:pt>
    <dgm:pt modelId="{91C76CA7-B4BC-4425-868C-CF5841D215F4}" type="sibTrans" cxnId="{83213160-B15C-4136-B451-DCE6340386BA}">
      <dgm:prSet/>
      <dgm:spPr/>
      <dgm:t>
        <a:bodyPr/>
        <a:lstStyle/>
        <a:p>
          <a:pPr rtl="1"/>
          <a:endParaRPr lang="ar-SA"/>
        </a:p>
      </dgm:t>
    </dgm:pt>
    <dgm:pt modelId="{25321A26-9E93-49C1-9E20-30ED5FA18E02}">
      <dgm:prSet phldrT="[نص]"/>
      <dgm:spPr/>
      <dgm:t>
        <a:bodyPr/>
        <a:lstStyle/>
        <a:p>
          <a:pPr rtl="1"/>
          <a:r>
            <a:rPr lang="en-US" dirty="0" smtClean="0"/>
            <a:t>A Potent iron </a:t>
          </a:r>
          <a:r>
            <a:rPr lang="en-US" dirty="0" err="1" smtClean="0"/>
            <a:t>chelator</a:t>
          </a:r>
          <a:endParaRPr lang="ar-SA" dirty="0"/>
        </a:p>
      </dgm:t>
    </dgm:pt>
    <dgm:pt modelId="{0F15D754-A9CC-4248-8199-30DEC57B47A8}" type="parTrans" cxnId="{7652CD0E-0A5E-4F69-ADFC-E54DC8E49FF7}">
      <dgm:prSet/>
      <dgm:spPr/>
      <dgm:t>
        <a:bodyPr/>
        <a:lstStyle/>
        <a:p>
          <a:pPr rtl="1"/>
          <a:endParaRPr lang="ar-SA"/>
        </a:p>
      </dgm:t>
    </dgm:pt>
    <dgm:pt modelId="{85FFFEC1-5E85-48F5-83BF-412F2FFAC3F7}" type="sibTrans" cxnId="{7652CD0E-0A5E-4F69-ADFC-E54DC8E49FF7}">
      <dgm:prSet/>
      <dgm:spPr/>
      <dgm:t>
        <a:bodyPr/>
        <a:lstStyle/>
        <a:p>
          <a:pPr rtl="1"/>
          <a:endParaRPr lang="ar-SA"/>
        </a:p>
      </dgm:t>
    </dgm:pt>
    <dgm:pt modelId="{A8383310-9617-4595-9389-F84FF741B9FA}">
      <dgm:prSet phldrT="[نص]" custT="1"/>
      <dgm:spPr/>
      <dgm:t>
        <a:bodyPr/>
        <a:lstStyle/>
        <a:p>
          <a:pPr rtl="1"/>
          <a:r>
            <a:rPr lang="en-US" sz="1600" dirty="0" smtClean="0"/>
            <a:t>Binds to iron and promote its excretion in urine and feces</a:t>
          </a:r>
          <a:endParaRPr lang="ar-SA" sz="1600" dirty="0"/>
        </a:p>
      </dgm:t>
    </dgm:pt>
    <dgm:pt modelId="{099D956A-0CC5-46F5-BE43-312374C3B964}" type="parTrans" cxnId="{8AA4F562-20F0-46EB-A1C4-6B43F973FA40}">
      <dgm:prSet/>
      <dgm:spPr/>
      <dgm:t>
        <a:bodyPr/>
        <a:lstStyle/>
        <a:p>
          <a:pPr rtl="1"/>
          <a:endParaRPr lang="ar-SA"/>
        </a:p>
      </dgm:t>
    </dgm:pt>
    <dgm:pt modelId="{62D090A0-815E-436B-BC84-C5FD9931E8B8}" type="sibTrans" cxnId="{8AA4F562-20F0-46EB-A1C4-6B43F973FA40}">
      <dgm:prSet/>
      <dgm:spPr/>
      <dgm:t>
        <a:bodyPr/>
        <a:lstStyle/>
        <a:p>
          <a:pPr rtl="1"/>
          <a:endParaRPr lang="ar-SA"/>
        </a:p>
      </dgm:t>
    </dgm:pt>
    <dgm:pt modelId="{4D8C3C5D-933A-4C1A-B478-515DAD8CEC82}">
      <dgm:prSet/>
      <dgm:spPr/>
      <dgm:t>
        <a:bodyPr/>
        <a:lstStyle/>
        <a:p>
          <a:pPr rtl="0"/>
          <a:r>
            <a:rPr lang="en-US" dirty="0" smtClean="0"/>
            <a:t>Supportive therapy for GIT bleeding , metabolic acidosis and shock </a:t>
          </a:r>
          <a:endParaRPr lang="ar-SA" dirty="0"/>
        </a:p>
      </dgm:t>
    </dgm:pt>
    <dgm:pt modelId="{67D514B3-E253-471C-904D-EDE252B95986}" type="parTrans" cxnId="{275DBD52-4AE3-4103-9025-8564B1E8255E}">
      <dgm:prSet/>
      <dgm:spPr/>
      <dgm:t>
        <a:bodyPr/>
        <a:lstStyle/>
        <a:p>
          <a:pPr rtl="1"/>
          <a:endParaRPr lang="ar-SA"/>
        </a:p>
      </dgm:t>
    </dgm:pt>
    <dgm:pt modelId="{232AE6D8-CF7C-4C4A-9FED-2C2C8222B613}" type="sibTrans" cxnId="{275DBD52-4AE3-4103-9025-8564B1E8255E}">
      <dgm:prSet/>
      <dgm:spPr/>
      <dgm:t>
        <a:bodyPr/>
        <a:lstStyle/>
        <a:p>
          <a:pPr rtl="1"/>
          <a:endParaRPr lang="ar-SA"/>
        </a:p>
      </dgm:t>
    </dgm:pt>
    <dgm:pt modelId="{1C6FE0FE-D1D8-4037-BBE1-C27620D851BE}" type="pres">
      <dgm:prSet presAssocID="{3D960546-44A0-42C7-ABC1-B5E54A2D0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4E6241F-5613-4E19-AFD3-A5E3549C5DE0}" type="pres">
      <dgm:prSet presAssocID="{4D8C3C5D-933A-4C1A-B478-515DAD8CEC82}" presName="boxAndChildren" presStyleCnt="0"/>
      <dgm:spPr/>
    </dgm:pt>
    <dgm:pt modelId="{F3A5A76A-DA04-4BDC-981D-9167CB628AAE}" type="pres">
      <dgm:prSet presAssocID="{4D8C3C5D-933A-4C1A-B478-515DAD8CEC82}" presName="parentText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403E035D-134B-4FB0-8A01-DD2E363C8F4D}" type="pres">
      <dgm:prSet presAssocID="{91C76CA7-B4BC-4425-868C-CF5841D215F4}" presName="sp" presStyleCnt="0"/>
      <dgm:spPr/>
    </dgm:pt>
    <dgm:pt modelId="{006A6806-4A72-4061-B0EA-12E8E073005D}" type="pres">
      <dgm:prSet presAssocID="{6552093F-3846-4CD3-BDF9-60EC6AC49451}" presName="arrowAndChildren" presStyleCnt="0"/>
      <dgm:spPr/>
    </dgm:pt>
    <dgm:pt modelId="{A719C7E8-CC53-47F1-9ECA-F9901C20C53A}" type="pres">
      <dgm:prSet presAssocID="{6552093F-3846-4CD3-BDF9-60EC6AC49451}" presName="parentTextArrow" presStyleLbl="node1" presStyleIdx="0" presStyleCnt="4"/>
      <dgm:spPr/>
      <dgm:t>
        <a:bodyPr/>
        <a:lstStyle/>
        <a:p>
          <a:pPr rtl="1"/>
          <a:endParaRPr lang="ar-SA"/>
        </a:p>
      </dgm:t>
    </dgm:pt>
    <dgm:pt modelId="{6786CA70-461D-41D0-B9FE-CD5F5840D15C}" type="pres">
      <dgm:prSet presAssocID="{6552093F-3846-4CD3-BDF9-60EC6AC49451}" presName="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4D0ECB05-0CD0-432A-9D82-48CF83006016}" type="pres">
      <dgm:prSet presAssocID="{6552093F-3846-4CD3-BDF9-60EC6AC49451}" presName="descendantArrow" presStyleCnt="0"/>
      <dgm:spPr/>
    </dgm:pt>
    <dgm:pt modelId="{5C0C7C43-6E4B-4526-91D7-E0B226A27BC5}" type="pres">
      <dgm:prSet presAssocID="{25321A26-9E93-49C1-9E20-30ED5FA18E02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58401C-6F53-43D9-83DC-A53FC66E8913}" type="pres">
      <dgm:prSet presAssocID="{A8383310-9617-4595-9389-F84FF741B9FA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A7F1DF-720F-4829-A9F3-D17F4070C7DE}" type="pres">
      <dgm:prSet presAssocID="{0FC4047A-BE20-4B5F-A990-C034ADCE9D2D}" presName="sp" presStyleCnt="0"/>
      <dgm:spPr/>
    </dgm:pt>
    <dgm:pt modelId="{A9B1A42F-11EB-4DEA-B701-39D8DDEF97BA}" type="pres">
      <dgm:prSet presAssocID="{8DD51BBB-5F33-4CC3-9F8C-825A863C23F6}" presName="arrowAndChildren" presStyleCnt="0"/>
      <dgm:spPr/>
    </dgm:pt>
    <dgm:pt modelId="{B2F8C4D7-1D16-4CC9-93DB-7D9DB410D65A}" type="pres">
      <dgm:prSet presAssocID="{8DD51BBB-5F33-4CC3-9F8C-825A863C23F6}" presName="parentTextArrow" presStyleLbl="node1" presStyleIdx="2" presStyleCnt="4"/>
      <dgm:spPr/>
      <dgm:t>
        <a:bodyPr/>
        <a:lstStyle/>
        <a:p>
          <a:pPr rtl="1"/>
          <a:endParaRPr lang="ar-SA"/>
        </a:p>
      </dgm:t>
    </dgm:pt>
    <dgm:pt modelId="{2B0F1DB0-54EC-43F5-8725-0425A6838A6C}" type="pres">
      <dgm:prSet presAssocID="{195C64D0-1543-4535-95F9-B7AD31B5B783}" presName="sp" presStyleCnt="0"/>
      <dgm:spPr/>
    </dgm:pt>
    <dgm:pt modelId="{99282589-B0EC-4DAB-8E59-15ADA54FFB46}" type="pres">
      <dgm:prSet presAssocID="{2A8B66F8-7ED1-42DF-864C-BBD9C4BCDCD4}" presName="arrowAndChildren" presStyleCnt="0"/>
      <dgm:spPr/>
    </dgm:pt>
    <dgm:pt modelId="{3FAAE004-7CE3-4042-A241-211491A5910D}" type="pres">
      <dgm:prSet presAssocID="{2A8B66F8-7ED1-42DF-864C-BBD9C4BCDCD4}" presName="parentTextArrow" presStyleLbl="node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8AA4F562-20F0-46EB-A1C4-6B43F973FA40}" srcId="{6552093F-3846-4CD3-BDF9-60EC6AC49451}" destId="{A8383310-9617-4595-9389-F84FF741B9FA}" srcOrd="1" destOrd="0" parTransId="{099D956A-0CC5-46F5-BE43-312374C3B964}" sibTransId="{62D090A0-815E-436B-BC84-C5FD9931E8B8}"/>
    <dgm:cxn modelId="{934E174C-3363-43A5-BAD9-0F2DE78D38A5}" type="presOf" srcId="{4D8C3C5D-933A-4C1A-B478-515DAD8CEC82}" destId="{F3A5A76A-DA04-4BDC-981D-9167CB628AAE}" srcOrd="0" destOrd="0" presId="urn:microsoft.com/office/officeart/2005/8/layout/process4"/>
    <dgm:cxn modelId="{275DBD52-4AE3-4103-9025-8564B1E8255E}" srcId="{3D960546-44A0-42C7-ABC1-B5E54A2D010F}" destId="{4D8C3C5D-933A-4C1A-B478-515DAD8CEC82}" srcOrd="3" destOrd="0" parTransId="{67D514B3-E253-471C-904D-EDE252B95986}" sibTransId="{232AE6D8-CF7C-4C4A-9FED-2C2C8222B613}"/>
    <dgm:cxn modelId="{F8685272-4199-4519-AC77-13760854DEE7}" type="presOf" srcId="{2A8B66F8-7ED1-42DF-864C-BBD9C4BCDCD4}" destId="{3FAAE004-7CE3-4042-A241-211491A5910D}" srcOrd="0" destOrd="0" presId="urn:microsoft.com/office/officeart/2005/8/layout/process4"/>
    <dgm:cxn modelId="{4399F225-9C78-44B0-AB2B-437FBBD046F1}" type="presOf" srcId="{25321A26-9E93-49C1-9E20-30ED5FA18E02}" destId="{5C0C7C43-6E4B-4526-91D7-E0B226A27BC5}" srcOrd="0" destOrd="0" presId="urn:microsoft.com/office/officeart/2005/8/layout/process4"/>
    <dgm:cxn modelId="{3340D091-55F3-462E-8560-37A6901A5F9F}" type="presOf" srcId="{3D960546-44A0-42C7-ABC1-B5E54A2D010F}" destId="{1C6FE0FE-D1D8-4037-BBE1-C27620D851BE}" srcOrd="0" destOrd="0" presId="urn:microsoft.com/office/officeart/2005/8/layout/process4"/>
    <dgm:cxn modelId="{1F1EF041-1BF5-4D1F-8087-C8ACA5F720FD}" type="presOf" srcId="{8DD51BBB-5F33-4CC3-9F8C-825A863C23F6}" destId="{B2F8C4D7-1D16-4CC9-93DB-7D9DB410D65A}" srcOrd="0" destOrd="0" presId="urn:microsoft.com/office/officeart/2005/8/layout/process4"/>
    <dgm:cxn modelId="{7652CD0E-0A5E-4F69-ADFC-E54DC8E49FF7}" srcId="{6552093F-3846-4CD3-BDF9-60EC6AC49451}" destId="{25321A26-9E93-49C1-9E20-30ED5FA18E02}" srcOrd="0" destOrd="0" parTransId="{0F15D754-A9CC-4248-8199-30DEC57B47A8}" sibTransId="{85FFFEC1-5E85-48F5-83BF-412F2FFAC3F7}"/>
    <dgm:cxn modelId="{7AFE7ABD-9C1F-4502-85F4-1031126B91EE}" type="presOf" srcId="{6552093F-3846-4CD3-BDF9-60EC6AC49451}" destId="{A719C7E8-CC53-47F1-9ECA-F9901C20C53A}" srcOrd="0" destOrd="0" presId="urn:microsoft.com/office/officeart/2005/8/layout/process4"/>
    <dgm:cxn modelId="{30D05146-1EC5-4CA3-AF94-C7D1B4C32A08}" srcId="{3D960546-44A0-42C7-ABC1-B5E54A2D010F}" destId="{8DD51BBB-5F33-4CC3-9F8C-825A863C23F6}" srcOrd="1" destOrd="0" parTransId="{EB6D3FCD-E8AD-4535-85F9-A91A3E3DB24E}" sibTransId="{0FC4047A-BE20-4B5F-A990-C034ADCE9D2D}"/>
    <dgm:cxn modelId="{13915078-61FD-4FCA-9E2F-6261826DDCC1}" type="presOf" srcId="{6552093F-3846-4CD3-BDF9-60EC6AC49451}" destId="{6786CA70-461D-41D0-B9FE-CD5F5840D15C}" srcOrd="1" destOrd="0" presId="urn:microsoft.com/office/officeart/2005/8/layout/process4"/>
    <dgm:cxn modelId="{007A1C05-8A5D-44CF-B9C0-94EB477A386F}" srcId="{3D960546-44A0-42C7-ABC1-B5E54A2D010F}" destId="{2A8B66F8-7ED1-42DF-864C-BBD9C4BCDCD4}" srcOrd="0" destOrd="0" parTransId="{6F32362F-E262-4BCE-B340-FCDDD98A372B}" sibTransId="{195C64D0-1543-4535-95F9-B7AD31B5B783}"/>
    <dgm:cxn modelId="{4F5C7BDF-C08C-4C0E-B65D-5FD90AAE0554}" type="presOf" srcId="{A8383310-9617-4595-9389-F84FF741B9FA}" destId="{0A58401C-6F53-43D9-83DC-A53FC66E8913}" srcOrd="0" destOrd="0" presId="urn:microsoft.com/office/officeart/2005/8/layout/process4"/>
    <dgm:cxn modelId="{83213160-B15C-4136-B451-DCE6340386BA}" srcId="{3D960546-44A0-42C7-ABC1-B5E54A2D010F}" destId="{6552093F-3846-4CD3-BDF9-60EC6AC49451}" srcOrd="2" destOrd="0" parTransId="{52CFFDC1-2A3A-4304-AB89-D92CE6957F06}" sibTransId="{91C76CA7-B4BC-4425-868C-CF5841D215F4}"/>
    <dgm:cxn modelId="{DA6C1983-EE86-4DA9-89D4-B0B5ECE49A54}" type="presParOf" srcId="{1C6FE0FE-D1D8-4037-BBE1-C27620D851BE}" destId="{74E6241F-5613-4E19-AFD3-A5E3549C5DE0}" srcOrd="0" destOrd="0" presId="urn:microsoft.com/office/officeart/2005/8/layout/process4"/>
    <dgm:cxn modelId="{95A50DA4-ABD8-4940-B0ED-7CA86B4F793F}" type="presParOf" srcId="{74E6241F-5613-4E19-AFD3-A5E3549C5DE0}" destId="{F3A5A76A-DA04-4BDC-981D-9167CB628AAE}" srcOrd="0" destOrd="0" presId="urn:microsoft.com/office/officeart/2005/8/layout/process4"/>
    <dgm:cxn modelId="{F871E35C-7953-4760-B6E0-5B92D67191ED}" type="presParOf" srcId="{1C6FE0FE-D1D8-4037-BBE1-C27620D851BE}" destId="{403E035D-134B-4FB0-8A01-DD2E363C8F4D}" srcOrd="1" destOrd="0" presId="urn:microsoft.com/office/officeart/2005/8/layout/process4"/>
    <dgm:cxn modelId="{D76A323B-C4C4-4980-8389-C1004AAE21DD}" type="presParOf" srcId="{1C6FE0FE-D1D8-4037-BBE1-C27620D851BE}" destId="{006A6806-4A72-4061-B0EA-12E8E073005D}" srcOrd="2" destOrd="0" presId="urn:microsoft.com/office/officeart/2005/8/layout/process4"/>
    <dgm:cxn modelId="{F815FCC9-A58E-4DD5-BED3-9B661F46FA3F}" type="presParOf" srcId="{006A6806-4A72-4061-B0EA-12E8E073005D}" destId="{A719C7E8-CC53-47F1-9ECA-F9901C20C53A}" srcOrd="0" destOrd="0" presId="urn:microsoft.com/office/officeart/2005/8/layout/process4"/>
    <dgm:cxn modelId="{3E068211-6007-4C1F-89B6-12AC6B58C1EE}" type="presParOf" srcId="{006A6806-4A72-4061-B0EA-12E8E073005D}" destId="{6786CA70-461D-41D0-B9FE-CD5F5840D15C}" srcOrd="1" destOrd="0" presId="urn:microsoft.com/office/officeart/2005/8/layout/process4"/>
    <dgm:cxn modelId="{650AB921-4336-42B5-918A-9317513E26DD}" type="presParOf" srcId="{006A6806-4A72-4061-B0EA-12E8E073005D}" destId="{4D0ECB05-0CD0-432A-9D82-48CF83006016}" srcOrd="2" destOrd="0" presId="urn:microsoft.com/office/officeart/2005/8/layout/process4"/>
    <dgm:cxn modelId="{E120FFA5-95CA-4C77-967C-7E8FE48E5228}" type="presParOf" srcId="{4D0ECB05-0CD0-432A-9D82-48CF83006016}" destId="{5C0C7C43-6E4B-4526-91D7-E0B226A27BC5}" srcOrd="0" destOrd="0" presId="urn:microsoft.com/office/officeart/2005/8/layout/process4"/>
    <dgm:cxn modelId="{9D6A5A67-7BBC-4522-B90D-567B840C2420}" type="presParOf" srcId="{4D0ECB05-0CD0-432A-9D82-48CF83006016}" destId="{0A58401C-6F53-43D9-83DC-A53FC66E8913}" srcOrd="1" destOrd="0" presId="urn:microsoft.com/office/officeart/2005/8/layout/process4"/>
    <dgm:cxn modelId="{EEB12778-570D-4683-A2D1-FF757DE4ECD3}" type="presParOf" srcId="{1C6FE0FE-D1D8-4037-BBE1-C27620D851BE}" destId="{6DA7F1DF-720F-4829-A9F3-D17F4070C7DE}" srcOrd="3" destOrd="0" presId="urn:microsoft.com/office/officeart/2005/8/layout/process4"/>
    <dgm:cxn modelId="{3E31BA0E-3B47-4C7F-BD1B-EAADBF6A4305}" type="presParOf" srcId="{1C6FE0FE-D1D8-4037-BBE1-C27620D851BE}" destId="{A9B1A42F-11EB-4DEA-B701-39D8DDEF97BA}" srcOrd="4" destOrd="0" presId="urn:microsoft.com/office/officeart/2005/8/layout/process4"/>
    <dgm:cxn modelId="{17CCD7D0-2122-49DF-AA47-0223D1E78182}" type="presParOf" srcId="{A9B1A42F-11EB-4DEA-B701-39D8DDEF97BA}" destId="{B2F8C4D7-1D16-4CC9-93DB-7D9DB410D65A}" srcOrd="0" destOrd="0" presId="urn:microsoft.com/office/officeart/2005/8/layout/process4"/>
    <dgm:cxn modelId="{FC73DCE5-6F74-419C-9118-2A901AAA1D23}" type="presParOf" srcId="{1C6FE0FE-D1D8-4037-BBE1-C27620D851BE}" destId="{2B0F1DB0-54EC-43F5-8725-0425A6838A6C}" srcOrd="5" destOrd="0" presId="urn:microsoft.com/office/officeart/2005/8/layout/process4"/>
    <dgm:cxn modelId="{7655AC42-2417-4466-94AE-A9FEBABADA27}" type="presParOf" srcId="{1C6FE0FE-D1D8-4037-BBE1-C27620D851BE}" destId="{99282589-B0EC-4DAB-8E59-15ADA54FFB46}" srcOrd="6" destOrd="0" presId="urn:microsoft.com/office/officeart/2005/8/layout/process4"/>
    <dgm:cxn modelId="{ADB22AA2-55A1-4778-A17C-73E1A4A86814}" type="presParOf" srcId="{99282589-B0EC-4DAB-8E59-15ADA54FFB46}" destId="{3FAAE004-7CE3-4042-A241-211491A591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A7C89E0-7F20-456F-A823-B23710E712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8BD6272-0842-449A-B807-DFEAAEC8E60D}">
      <dgm:prSet phldrT="[نص]"/>
      <dgm:spPr/>
      <dgm:t>
        <a:bodyPr/>
        <a:lstStyle/>
        <a:p>
          <a:pPr rtl="1"/>
          <a:r>
            <a:rPr lang="en-US" dirty="0" err="1" smtClean="0"/>
            <a:t>hemochromatosis</a:t>
          </a:r>
          <a:endParaRPr lang="ar-SA" dirty="0"/>
        </a:p>
      </dgm:t>
    </dgm:pt>
    <dgm:pt modelId="{8A26AE23-A72E-4967-B6BB-AB990BA21C67}" type="parTrans" cxnId="{D8084A38-D1FA-449D-953F-1D3C9383A038}">
      <dgm:prSet/>
      <dgm:spPr/>
      <dgm:t>
        <a:bodyPr/>
        <a:lstStyle/>
        <a:p>
          <a:pPr rtl="1"/>
          <a:endParaRPr lang="ar-SA"/>
        </a:p>
      </dgm:t>
    </dgm:pt>
    <dgm:pt modelId="{07F73272-C8DD-4E32-83F9-4151559CCFAF}" type="sibTrans" cxnId="{D8084A38-D1FA-449D-953F-1D3C9383A038}">
      <dgm:prSet/>
      <dgm:spPr/>
      <dgm:t>
        <a:bodyPr/>
        <a:lstStyle/>
        <a:p>
          <a:pPr rtl="1"/>
          <a:endParaRPr lang="ar-SA"/>
        </a:p>
      </dgm:t>
    </dgm:pt>
    <dgm:pt modelId="{EED30423-6583-4F3C-B259-F6BAD751B9FD}">
      <dgm:prSet phldrT="[نص]"/>
      <dgm:spPr/>
      <dgm:t>
        <a:bodyPr/>
        <a:lstStyle/>
        <a:p>
          <a:pPr rtl="1"/>
          <a:r>
            <a:rPr lang="en-US" dirty="0" smtClean="0"/>
            <a:t>Inherited:</a:t>
          </a:r>
        </a:p>
        <a:p>
          <a:pPr rtl="1"/>
          <a:r>
            <a:rPr lang="en-US" dirty="0" smtClean="0"/>
            <a:t>Excessive iron absorption</a:t>
          </a:r>
          <a:endParaRPr lang="ar-SA" dirty="0"/>
        </a:p>
      </dgm:t>
    </dgm:pt>
    <dgm:pt modelId="{142F7589-A679-4367-AA7A-0FB632EFFB26}" type="parTrans" cxnId="{7ACD5038-34AA-4301-96FC-74AED6B31A75}">
      <dgm:prSet/>
      <dgm:spPr/>
      <dgm:t>
        <a:bodyPr/>
        <a:lstStyle/>
        <a:p>
          <a:pPr rtl="1"/>
          <a:endParaRPr lang="ar-SA"/>
        </a:p>
      </dgm:t>
    </dgm:pt>
    <dgm:pt modelId="{AA9922CB-5669-426F-A720-4E38727BE25E}" type="sibTrans" cxnId="{7ACD5038-34AA-4301-96FC-74AED6B31A75}">
      <dgm:prSet/>
      <dgm:spPr/>
      <dgm:t>
        <a:bodyPr/>
        <a:lstStyle/>
        <a:p>
          <a:pPr rtl="1"/>
          <a:endParaRPr lang="ar-SA"/>
        </a:p>
      </dgm:t>
    </dgm:pt>
    <dgm:pt modelId="{1DBB0D9E-F365-4DF8-819C-371F3364597D}">
      <dgm:prSet phldrT="[نص]"/>
      <dgm:spPr/>
      <dgm:t>
        <a:bodyPr/>
        <a:lstStyle/>
        <a:p>
          <a:pPr rtl="1"/>
          <a:r>
            <a:rPr lang="en-US" dirty="0" smtClean="0"/>
            <a:t>Acquired:</a:t>
          </a:r>
        </a:p>
        <a:p>
          <a:pPr rtl="1"/>
          <a:r>
            <a:rPr lang="en-US" dirty="0" smtClean="0"/>
            <a:t>Patients who receive many red cell </a:t>
          </a:r>
          <a:r>
            <a:rPr lang="en-US" dirty="0" err="1" smtClean="0"/>
            <a:t>transfustion</a:t>
          </a:r>
          <a:endParaRPr lang="ar-SA" dirty="0"/>
        </a:p>
      </dgm:t>
    </dgm:pt>
    <dgm:pt modelId="{8C146C81-F184-4433-A1D2-E54F74765C59}" type="parTrans" cxnId="{62DF400E-EEFB-4A87-BFA5-6A62C5DFEA6B}">
      <dgm:prSet/>
      <dgm:spPr/>
      <dgm:t>
        <a:bodyPr/>
        <a:lstStyle/>
        <a:p>
          <a:pPr rtl="1"/>
          <a:endParaRPr lang="ar-SA"/>
        </a:p>
      </dgm:t>
    </dgm:pt>
    <dgm:pt modelId="{907B5CD7-A5FF-4065-8B48-697C238914B0}" type="sibTrans" cxnId="{62DF400E-EEFB-4A87-BFA5-6A62C5DFEA6B}">
      <dgm:prSet/>
      <dgm:spPr/>
      <dgm:t>
        <a:bodyPr/>
        <a:lstStyle/>
        <a:p>
          <a:pPr rtl="1"/>
          <a:endParaRPr lang="ar-SA"/>
        </a:p>
      </dgm:t>
    </dgm:pt>
    <dgm:pt modelId="{87CFC683-0791-43D0-B294-DEF328D424C5}" type="pres">
      <dgm:prSet presAssocID="{3A7C89E0-7F20-456F-A823-B23710E712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9A6CEF6-7D60-4A30-862A-92A4B0A4D9FC}" type="pres">
      <dgm:prSet presAssocID="{68BD6272-0842-449A-B807-DFEAAEC8E60D}" presName="hierRoot1" presStyleCnt="0">
        <dgm:presLayoutVars>
          <dgm:hierBranch val="init"/>
        </dgm:presLayoutVars>
      </dgm:prSet>
      <dgm:spPr/>
    </dgm:pt>
    <dgm:pt modelId="{12118D2A-C2BF-4A73-B245-EC99166991CC}" type="pres">
      <dgm:prSet presAssocID="{68BD6272-0842-449A-B807-DFEAAEC8E60D}" presName="rootComposite1" presStyleCnt="0"/>
      <dgm:spPr/>
    </dgm:pt>
    <dgm:pt modelId="{F316FB89-9793-4814-8934-2A36ABC88F7E}" type="pres">
      <dgm:prSet presAssocID="{68BD6272-0842-449A-B807-DFEAAEC8E60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0DACCFE-64CC-4EAA-816D-91CA328A57A1}" type="pres">
      <dgm:prSet presAssocID="{68BD6272-0842-449A-B807-DFEAAEC8E60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963754E-A37F-4DFF-BEBC-ED52C890686D}" type="pres">
      <dgm:prSet presAssocID="{68BD6272-0842-449A-B807-DFEAAEC8E60D}" presName="hierChild2" presStyleCnt="0"/>
      <dgm:spPr/>
    </dgm:pt>
    <dgm:pt modelId="{A9C7748D-99FD-4F93-8FEB-8171DF6AB66D}" type="pres">
      <dgm:prSet presAssocID="{142F7589-A679-4367-AA7A-0FB632EFFB26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D6E85749-BB0C-4603-8A64-1A81EF9AF4D1}" type="pres">
      <dgm:prSet presAssocID="{EED30423-6583-4F3C-B259-F6BAD751B9FD}" presName="hierRoot2" presStyleCnt="0">
        <dgm:presLayoutVars>
          <dgm:hierBranch val="init"/>
        </dgm:presLayoutVars>
      </dgm:prSet>
      <dgm:spPr/>
    </dgm:pt>
    <dgm:pt modelId="{82224525-9337-40E1-ABC9-AA397291F4BC}" type="pres">
      <dgm:prSet presAssocID="{EED30423-6583-4F3C-B259-F6BAD751B9FD}" presName="rootComposite" presStyleCnt="0"/>
      <dgm:spPr/>
    </dgm:pt>
    <dgm:pt modelId="{96DB7C35-8E33-40E4-9080-BBA125C3E14D}" type="pres">
      <dgm:prSet presAssocID="{EED30423-6583-4F3C-B259-F6BAD751B9F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B3E9C11-8F86-498F-BC7B-2FA596D54222}" type="pres">
      <dgm:prSet presAssocID="{EED30423-6583-4F3C-B259-F6BAD751B9FD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5B80A234-954F-43FA-99CA-2572EDA5B3B3}" type="pres">
      <dgm:prSet presAssocID="{EED30423-6583-4F3C-B259-F6BAD751B9FD}" presName="hierChild4" presStyleCnt="0"/>
      <dgm:spPr/>
    </dgm:pt>
    <dgm:pt modelId="{A84550F4-7DC1-4801-B7F4-7F91DF5165D7}" type="pres">
      <dgm:prSet presAssocID="{EED30423-6583-4F3C-B259-F6BAD751B9FD}" presName="hierChild5" presStyleCnt="0"/>
      <dgm:spPr/>
    </dgm:pt>
    <dgm:pt modelId="{2ECE4921-35D6-481B-8EAD-FBA0DAF65489}" type="pres">
      <dgm:prSet presAssocID="{8C146C81-F184-4433-A1D2-E54F74765C59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821340E4-6FBF-457E-85A6-33942AC4EB30}" type="pres">
      <dgm:prSet presAssocID="{1DBB0D9E-F365-4DF8-819C-371F3364597D}" presName="hierRoot2" presStyleCnt="0">
        <dgm:presLayoutVars>
          <dgm:hierBranch val="init"/>
        </dgm:presLayoutVars>
      </dgm:prSet>
      <dgm:spPr/>
    </dgm:pt>
    <dgm:pt modelId="{834B26F5-18F5-4F0A-997E-5ED5A78723CD}" type="pres">
      <dgm:prSet presAssocID="{1DBB0D9E-F365-4DF8-819C-371F3364597D}" presName="rootComposite" presStyleCnt="0"/>
      <dgm:spPr/>
    </dgm:pt>
    <dgm:pt modelId="{B5F8DA23-DF00-421B-B8FB-F349C52D2584}" type="pres">
      <dgm:prSet presAssocID="{1DBB0D9E-F365-4DF8-819C-371F336459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6C0D73A-05FD-4361-BA8F-768A48396F6C}" type="pres">
      <dgm:prSet presAssocID="{1DBB0D9E-F365-4DF8-819C-371F3364597D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74D6BC71-B209-4E55-809D-CDFE8F1C2EA3}" type="pres">
      <dgm:prSet presAssocID="{1DBB0D9E-F365-4DF8-819C-371F3364597D}" presName="hierChild4" presStyleCnt="0"/>
      <dgm:spPr/>
    </dgm:pt>
    <dgm:pt modelId="{826C0718-7A29-436B-B6BF-16EE962E3FC5}" type="pres">
      <dgm:prSet presAssocID="{1DBB0D9E-F365-4DF8-819C-371F3364597D}" presName="hierChild5" presStyleCnt="0"/>
      <dgm:spPr/>
    </dgm:pt>
    <dgm:pt modelId="{B7E75B9D-302C-42B4-926B-5176E61D14EE}" type="pres">
      <dgm:prSet presAssocID="{68BD6272-0842-449A-B807-DFEAAEC8E60D}" presName="hierChild3" presStyleCnt="0"/>
      <dgm:spPr/>
    </dgm:pt>
  </dgm:ptLst>
  <dgm:cxnLst>
    <dgm:cxn modelId="{62DF400E-EEFB-4A87-BFA5-6A62C5DFEA6B}" srcId="{68BD6272-0842-449A-B807-DFEAAEC8E60D}" destId="{1DBB0D9E-F365-4DF8-819C-371F3364597D}" srcOrd="1" destOrd="0" parTransId="{8C146C81-F184-4433-A1D2-E54F74765C59}" sibTransId="{907B5CD7-A5FF-4065-8B48-697C238914B0}"/>
    <dgm:cxn modelId="{D8084A38-D1FA-449D-953F-1D3C9383A038}" srcId="{3A7C89E0-7F20-456F-A823-B23710E71276}" destId="{68BD6272-0842-449A-B807-DFEAAEC8E60D}" srcOrd="0" destOrd="0" parTransId="{8A26AE23-A72E-4967-B6BB-AB990BA21C67}" sibTransId="{07F73272-C8DD-4E32-83F9-4151559CCFAF}"/>
    <dgm:cxn modelId="{09B14D5D-3CE4-4699-92AA-7790892F7478}" type="presOf" srcId="{EED30423-6583-4F3C-B259-F6BAD751B9FD}" destId="{1B3E9C11-8F86-498F-BC7B-2FA596D54222}" srcOrd="1" destOrd="0" presId="urn:microsoft.com/office/officeart/2005/8/layout/orgChart1"/>
    <dgm:cxn modelId="{96F668DE-FE70-47E2-8C15-100E239CDF68}" type="presOf" srcId="{1DBB0D9E-F365-4DF8-819C-371F3364597D}" destId="{B5F8DA23-DF00-421B-B8FB-F349C52D2584}" srcOrd="0" destOrd="0" presId="urn:microsoft.com/office/officeart/2005/8/layout/orgChart1"/>
    <dgm:cxn modelId="{38B1D692-C9D6-45D5-AC1E-DA141AA500AD}" type="presOf" srcId="{68BD6272-0842-449A-B807-DFEAAEC8E60D}" destId="{F316FB89-9793-4814-8934-2A36ABC88F7E}" srcOrd="0" destOrd="0" presId="urn:microsoft.com/office/officeart/2005/8/layout/orgChart1"/>
    <dgm:cxn modelId="{3A805FDA-CA78-4C51-A419-7B04C006211B}" type="presOf" srcId="{142F7589-A679-4367-AA7A-0FB632EFFB26}" destId="{A9C7748D-99FD-4F93-8FEB-8171DF6AB66D}" srcOrd="0" destOrd="0" presId="urn:microsoft.com/office/officeart/2005/8/layout/orgChart1"/>
    <dgm:cxn modelId="{7ACD5038-34AA-4301-96FC-74AED6B31A75}" srcId="{68BD6272-0842-449A-B807-DFEAAEC8E60D}" destId="{EED30423-6583-4F3C-B259-F6BAD751B9FD}" srcOrd="0" destOrd="0" parTransId="{142F7589-A679-4367-AA7A-0FB632EFFB26}" sibTransId="{AA9922CB-5669-426F-A720-4E38727BE25E}"/>
    <dgm:cxn modelId="{95C92158-8B5C-41EF-B6D7-99B504F7FC43}" type="presOf" srcId="{8C146C81-F184-4433-A1D2-E54F74765C59}" destId="{2ECE4921-35D6-481B-8EAD-FBA0DAF65489}" srcOrd="0" destOrd="0" presId="urn:microsoft.com/office/officeart/2005/8/layout/orgChart1"/>
    <dgm:cxn modelId="{B3671E87-4F74-4692-BBA4-70D1F7056544}" type="presOf" srcId="{68BD6272-0842-449A-B807-DFEAAEC8E60D}" destId="{00DACCFE-64CC-4EAA-816D-91CA328A57A1}" srcOrd="1" destOrd="0" presId="urn:microsoft.com/office/officeart/2005/8/layout/orgChart1"/>
    <dgm:cxn modelId="{2483FBCC-E1F2-4BCB-9E79-5EF8CE3D65F4}" type="presOf" srcId="{3A7C89E0-7F20-456F-A823-B23710E71276}" destId="{87CFC683-0791-43D0-B294-DEF328D424C5}" srcOrd="0" destOrd="0" presId="urn:microsoft.com/office/officeart/2005/8/layout/orgChart1"/>
    <dgm:cxn modelId="{289C5D51-D118-42D0-A310-60B1810F970E}" type="presOf" srcId="{1DBB0D9E-F365-4DF8-819C-371F3364597D}" destId="{D6C0D73A-05FD-4361-BA8F-768A48396F6C}" srcOrd="1" destOrd="0" presId="urn:microsoft.com/office/officeart/2005/8/layout/orgChart1"/>
    <dgm:cxn modelId="{A21394A9-B526-4D27-BFF5-F58F209C035C}" type="presOf" srcId="{EED30423-6583-4F3C-B259-F6BAD751B9FD}" destId="{96DB7C35-8E33-40E4-9080-BBA125C3E14D}" srcOrd="0" destOrd="0" presId="urn:microsoft.com/office/officeart/2005/8/layout/orgChart1"/>
    <dgm:cxn modelId="{65E9C822-2F7E-4B70-87C4-F4B6FAFE6E21}" type="presParOf" srcId="{87CFC683-0791-43D0-B294-DEF328D424C5}" destId="{19A6CEF6-7D60-4A30-862A-92A4B0A4D9FC}" srcOrd="0" destOrd="0" presId="urn:microsoft.com/office/officeart/2005/8/layout/orgChart1"/>
    <dgm:cxn modelId="{63268836-46B8-45BE-94BE-148DCBD61EF9}" type="presParOf" srcId="{19A6CEF6-7D60-4A30-862A-92A4B0A4D9FC}" destId="{12118D2A-C2BF-4A73-B245-EC99166991CC}" srcOrd="0" destOrd="0" presId="urn:microsoft.com/office/officeart/2005/8/layout/orgChart1"/>
    <dgm:cxn modelId="{274CCCCC-A938-4FF7-9802-C1F0E2A79F8A}" type="presParOf" srcId="{12118D2A-C2BF-4A73-B245-EC99166991CC}" destId="{F316FB89-9793-4814-8934-2A36ABC88F7E}" srcOrd="0" destOrd="0" presId="urn:microsoft.com/office/officeart/2005/8/layout/orgChart1"/>
    <dgm:cxn modelId="{6D740D76-ACD3-42E2-9572-C36A17BC97CB}" type="presParOf" srcId="{12118D2A-C2BF-4A73-B245-EC99166991CC}" destId="{00DACCFE-64CC-4EAA-816D-91CA328A57A1}" srcOrd="1" destOrd="0" presId="urn:microsoft.com/office/officeart/2005/8/layout/orgChart1"/>
    <dgm:cxn modelId="{FBE63391-4C12-4FE3-9449-3EA69336C6A7}" type="presParOf" srcId="{19A6CEF6-7D60-4A30-862A-92A4B0A4D9FC}" destId="{5963754E-A37F-4DFF-BEBC-ED52C890686D}" srcOrd="1" destOrd="0" presId="urn:microsoft.com/office/officeart/2005/8/layout/orgChart1"/>
    <dgm:cxn modelId="{5586D12E-2796-4D47-BB8A-64B4A80355CC}" type="presParOf" srcId="{5963754E-A37F-4DFF-BEBC-ED52C890686D}" destId="{A9C7748D-99FD-4F93-8FEB-8171DF6AB66D}" srcOrd="0" destOrd="0" presId="urn:microsoft.com/office/officeart/2005/8/layout/orgChart1"/>
    <dgm:cxn modelId="{79283732-68A8-4519-A8E6-6D5FFDCC27CE}" type="presParOf" srcId="{5963754E-A37F-4DFF-BEBC-ED52C890686D}" destId="{D6E85749-BB0C-4603-8A64-1A81EF9AF4D1}" srcOrd="1" destOrd="0" presId="urn:microsoft.com/office/officeart/2005/8/layout/orgChart1"/>
    <dgm:cxn modelId="{E21031D1-8AB8-46BD-84CA-0E4482AC680F}" type="presParOf" srcId="{D6E85749-BB0C-4603-8A64-1A81EF9AF4D1}" destId="{82224525-9337-40E1-ABC9-AA397291F4BC}" srcOrd="0" destOrd="0" presId="urn:microsoft.com/office/officeart/2005/8/layout/orgChart1"/>
    <dgm:cxn modelId="{BD832294-D9E6-4F04-86B7-8E6184704CF4}" type="presParOf" srcId="{82224525-9337-40E1-ABC9-AA397291F4BC}" destId="{96DB7C35-8E33-40E4-9080-BBA125C3E14D}" srcOrd="0" destOrd="0" presId="urn:microsoft.com/office/officeart/2005/8/layout/orgChart1"/>
    <dgm:cxn modelId="{3AEB7517-B21E-446F-901D-2E9A86F80742}" type="presParOf" srcId="{82224525-9337-40E1-ABC9-AA397291F4BC}" destId="{1B3E9C11-8F86-498F-BC7B-2FA596D54222}" srcOrd="1" destOrd="0" presId="urn:microsoft.com/office/officeart/2005/8/layout/orgChart1"/>
    <dgm:cxn modelId="{C5D48B49-82C2-4F52-AA22-05F525B2BAB0}" type="presParOf" srcId="{D6E85749-BB0C-4603-8A64-1A81EF9AF4D1}" destId="{5B80A234-954F-43FA-99CA-2572EDA5B3B3}" srcOrd="1" destOrd="0" presId="urn:microsoft.com/office/officeart/2005/8/layout/orgChart1"/>
    <dgm:cxn modelId="{D0988BDE-8742-4669-946B-74A86B74EC58}" type="presParOf" srcId="{D6E85749-BB0C-4603-8A64-1A81EF9AF4D1}" destId="{A84550F4-7DC1-4801-B7F4-7F91DF5165D7}" srcOrd="2" destOrd="0" presId="urn:microsoft.com/office/officeart/2005/8/layout/orgChart1"/>
    <dgm:cxn modelId="{E155B8BE-95FC-4C21-81B7-3BF150D81C3C}" type="presParOf" srcId="{5963754E-A37F-4DFF-BEBC-ED52C890686D}" destId="{2ECE4921-35D6-481B-8EAD-FBA0DAF65489}" srcOrd="2" destOrd="0" presId="urn:microsoft.com/office/officeart/2005/8/layout/orgChart1"/>
    <dgm:cxn modelId="{820C9350-AE6F-4616-A3E2-844B530BEB5E}" type="presParOf" srcId="{5963754E-A37F-4DFF-BEBC-ED52C890686D}" destId="{821340E4-6FBF-457E-85A6-33942AC4EB30}" srcOrd="3" destOrd="0" presId="urn:microsoft.com/office/officeart/2005/8/layout/orgChart1"/>
    <dgm:cxn modelId="{02FDB391-D8BA-4EAF-A24B-AFAC2590AAA6}" type="presParOf" srcId="{821340E4-6FBF-457E-85A6-33942AC4EB30}" destId="{834B26F5-18F5-4F0A-997E-5ED5A78723CD}" srcOrd="0" destOrd="0" presId="urn:microsoft.com/office/officeart/2005/8/layout/orgChart1"/>
    <dgm:cxn modelId="{9E583E34-0424-4A04-9720-14CA61A07F18}" type="presParOf" srcId="{834B26F5-18F5-4F0A-997E-5ED5A78723CD}" destId="{B5F8DA23-DF00-421B-B8FB-F349C52D2584}" srcOrd="0" destOrd="0" presId="urn:microsoft.com/office/officeart/2005/8/layout/orgChart1"/>
    <dgm:cxn modelId="{9E960E9A-3F5D-4300-A12E-B2931ECC8E65}" type="presParOf" srcId="{834B26F5-18F5-4F0A-997E-5ED5A78723CD}" destId="{D6C0D73A-05FD-4361-BA8F-768A48396F6C}" srcOrd="1" destOrd="0" presId="urn:microsoft.com/office/officeart/2005/8/layout/orgChart1"/>
    <dgm:cxn modelId="{86E8A867-FB7F-4B85-833D-799AAC8F94C5}" type="presParOf" srcId="{821340E4-6FBF-457E-85A6-33942AC4EB30}" destId="{74D6BC71-B209-4E55-809D-CDFE8F1C2EA3}" srcOrd="1" destOrd="0" presId="urn:microsoft.com/office/officeart/2005/8/layout/orgChart1"/>
    <dgm:cxn modelId="{33D08E8E-0599-403E-869C-F74784187440}" type="presParOf" srcId="{821340E4-6FBF-457E-85A6-33942AC4EB30}" destId="{826C0718-7A29-436B-B6BF-16EE962E3FC5}" srcOrd="2" destOrd="0" presId="urn:microsoft.com/office/officeart/2005/8/layout/orgChart1"/>
    <dgm:cxn modelId="{EE81ECC1-3991-472F-BA82-C785B11EF807}" type="presParOf" srcId="{19A6CEF6-7D60-4A30-862A-92A4B0A4D9FC}" destId="{B7E75B9D-302C-42B4-926B-5176E61D14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AEDB4-EE7D-4D28-A368-DF631C09D596}" type="doc">
      <dgm:prSet loTypeId="urn:microsoft.com/office/officeart/2005/8/layout/pList2" loCatId="list" qsTypeId="urn:microsoft.com/office/officeart/2005/8/quickstyle/simple3" qsCatId="simple" csTypeId="urn:microsoft.com/office/officeart/2005/8/colors/accent2_2" csCatId="accent2" phldr="1"/>
      <dgm:spPr/>
    </dgm:pt>
    <dgm:pt modelId="{D8B7600F-C348-416E-AA04-BFA1B7E62535}">
      <dgm:prSet phldrT="[نص]" custT="1"/>
      <dgm:spPr/>
      <dgm:t>
        <a:bodyPr/>
        <a:lstStyle/>
        <a:p>
          <a:pPr rtl="1"/>
          <a:r>
            <a:rPr lang="en-US" sz="1600" dirty="0" err="1" smtClean="0"/>
            <a:t>microcytic</a:t>
          </a:r>
          <a:r>
            <a:rPr lang="en-US" sz="1600" dirty="0" smtClean="0"/>
            <a:t> </a:t>
          </a:r>
          <a:r>
            <a:rPr lang="en-US" sz="1600" dirty="0" err="1" smtClean="0"/>
            <a:t>hypochromic</a:t>
          </a:r>
          <a:r>
            <a:rPr lang="en-US" sz="1600" dirty="0" smtClean="0"/>
            <a:t> </a:t>
          </a:r>
          <a:r>
            <a:rPr lang="en-US" sz="1600" dirty="0" err="1" smtClean="0"/>
            <a:t>anaemia</a:t>
          </a:r>
          <a:endParaRPr lang="ar-SA" sz="1600" dirty="0"/>
        </a:p>
      </dgm:t>
    </dgm:pt>
    <dgm:pt modelId="{2E0E3687-5EA2-4CDC-9C2A-6D9BCB38046B}" type="parTrans" cxnId="{7EF14505-36CF-44D7-935C-227853F2537C}">
      <dgm:prSet/>
      <dgm:spPr/>
      <dgm:t>
        <a:bodyPr/>
        <a:lstStyle/>
        <a:p>
          <a:pPr rtl="1"/>
          <a:endParaRPr lang="ar-SA"/>
        </a:p>
      </dgm:t>
    </dgm:pt>
    <dgm:pt modelId="{FA31CB2C-B56B-4543-98CB-4E9503F19771}" type="sibTrans" cxnId="{7EF14505-36CF-44D7-935C-227853F2537C}">
      <dgm:prSet/>
      <dgm:spPr/>
      <dgm:t>
        <a:bodyPr/>
        <a:lstStyle/>
        <a:p>
          <a:pPr rtl="1"/>
          <a:endParaRPr lang="ar-SA"/>
        </a:p>
      </dgm:t>
    </dgm:pt>
    <dgm:pt modelId="{E6F271A1-DD17-4608-83C3-0AC30AFA0743}" type="pres">
      <dgm:prSet presAssocID="{28DAEDB4-EE7D-4D28-A368-DF631C09D596}" presName="Name0" presStyleCnt="0">
        <dgm:presLayoutVars>
          <dgm:dir/>
          <dgm:resizeHandles val="exact"/>
        </dgm:presLayoutVars>
      </dgm:prSet>
      <dgm:spPr/>
    </dgm:pt>
    <dgm:pt modelId="{98F16A72-C974-434B-BE1F-AC722225F955}" type="pres">
      <dgm:prSet presAssocID="{28DAEDB4-EE7D-4D28-A368-DF631C09D596}" presName="bkgdShp" presStyleLbl="alignAccFollowNode1" presStyleIdx="0" presStyleCnt="1"/>
      <dgm:spPr/>
    </dgm:pt>
    <dgm:pt modelId="{C9F0DB9C-FD63-4586-809A-AB0AEF0CB5E5}" type="pres">
      <dgm:prSet presAssocID="{28DAEDB4-EE7D-4D28-A368-DF631C09D596}" presName="linComp" presStyleCnt="0"/>
      <dgm:spPr/>
    </dgm:pt>
    <dgm:pt modelId="{AB153EAB-950B-4A97-8DAF-B40F138B78C9}" type="pres">
      <dgm:prSet presAssocID="{D8B7600F-C348-416E-AA04-BFA1B7E62535}" presName="compNode" presStyleCnt="0"/>
      <dgm:spPr/>
    </dgm:pt>
    <dgm:pt modelId="{BD363C6F-A18F-42ED-AFAF-71CAC7411015}" type="pres">
      <dgm:prSet presAssocID="{D8B7600F-C348-416E-AA04-BFA1B7E62535}" presName="node" presStyleLbl="node1" presStyleIdx="0" presStyleCnt="1" custScaleX="77812" custScaleY="5865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795709-D242-45D1-9130-A5AB41B99007}" type="pres">
      <dgm:prSet presAssocID="{D8B7600F-C348-416E-AA04-BFA1B7E62535}" presName="invisiNode" presStyleLbl="node1" presStyleIdx="0" presStyleCnt="1"/>
      <dgm:spPr/>
    </dgm:pt>
    <dgm:pt modelId="{3B7F8DD0-9585-4ACD-AD8E-32C13E9BA900}" type="pres">
      <dgm:prSet presAssocID="{D8B7600F-C348-416E-AA04-BFA1B7E62535}" presName="imagNode" presStyleLbl="fgImgPlace1" presStyleIdx="0" presStyleCnt="1" custScaleX="104420" custScaleY="1995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19BA3014-C198-4F62-9E9F-ECD66346531C}" type="presOf" srcId="{28DAEDB4-EE7D-4D28-A368-DF631C09D596}" destId="{E6F271A1-DD17-4608-83C3-0AC30AFA0743}" srcOrd="0" destOrd="0" presId="urn:microsoft.com/office/officeart/2005/8/layout/pList2"/>
    <dgm:cxn modelId="{7EF14505-36CF-44D7-935C-227853F2537C}" srcId="{28DAEDB4-EE7D-4D28-A368-DF631C09D596}" destId="{D8B7600F-C348-416E-AA04-BFA1B7E62535}" srcOrd="0" destOrd="0" parTransId="{2E0E3687-5EA2-4CDC-9C2A-6D9BCB38046B}" sibTransId="{FA31CB2C-B56B-4543-98CB-4E9503F19771}"/>
    <dgm:cxn modelId="{0CDFD704-5246-4171-9629-BCF2BBD7E806}" type="presOf" srcId="{D8B7600F-C348-416E-AA04-BFA1B7E62535}" destId="{BD363C6F-A18F-42ED-AFAF-71CAC7411015}" srcOrd="0" destOrd="0" presId="urn:microsoft.com/office/officeart/2005/8/layout/pList2"/>
    <dgm:cxn modelId="{79696C1C-34B2-4583-B99D-314438D267AF}" type="presParOf" srcId="{E6F271A1-DD17-4608-83C3-0AC30AFA0743}" destId="{98F16A72-C974-434B-BE1F-AC722225F955}" srcOrd="0" destOrd="0" presId="urn:microsoft.com/office/officeart/2005/8/layout/pList2"/>
    <dgm:cxn modelId="{EF346744-A34D-416E-A161-BA4AB01027B0}" type="presParOf" srcId="{E6F271A1-DD17-4608-83C3-0AC30AFA0743}" destId="{C9F0DB9C-FD63-4586-809A-AB0AEF0CB5E5}" srcOrd="1" destOrd="0" presId="urn:microsoft.com/office/officeart/2005/8/layout/pList2"/>
    <dgm:cxn modelId="{F20595BB-4269-4D1F-9142-A8CD908E69ED}" type="presParOf" srcId="{C9F0DB9C-FD63-4586-809A-AB0AEF0CB5E5}" destId="{AB153EAB-950B-4A97-8DAF-B40F138B78C9}" srcOrd="0" destOrd="0" presId="urn:microsoft.com/office/officeart/2005/8/layout/pList2"/>
    <dgm:cxn modelId="{D3E86B57-D23B-47DA-803B-55BBE4C47C4D}" type="presParOf" srcId="{AB153EAB-950B-4A97-8DAF-B40F138B78C9}" destId="{BD363C6F-A18F-42ED-AFAF-71CAC7411015}" srcOrd="0" destOrd="0" presId="urn:microsoft.com/office/officeart/2005/8/layout/pList2"/>
    <dgm:cxn modelId="{74FACEBB-75D3-4630-A668-ED61B6443FE3}" type="presParOf" srcId="{AB153EAB-950B-4A97-8DAF-B40F138B78C9}" destId="{F7795709-D242-45D1-9130-A5AB41B99007}" srcOrd="1" destOrd="0" presId="urn:microsoft.com/office/officeart/2005/8/layout/pList2"/>
    <dgm:cxn modelId="{3F151FDF-40A7-4EDF-8CB1-BF1A46B2ACA6}" type="presParOf" srcId="{AB153EAB-950B-4A97-8DAF-B40F138B78C9}" destId="{3B7F8DD0-9585-4ACD-AD8E-32C13E9BA9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F35EF88-ACC9-4A56-9519-72D82DE0B7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7D0337B-864B-4EFB-99C4-A141A8ABD841}">
      <dgm:prSet phldrT="[نص]"/>
      <dgm:spPr/>
      <dgm:t>
        <a:bodyPr/>
        <a:lstStyle/>
        <a:p>
          <a:pPr rtl="1"/>
          <a:r>
            <a:rPr lang="en-US" dirty="0" smtClean="0"/>
            <a:t>treatment</a:t>
          </a:r>
          <a:endParaRPr lang="ar-SA" dirty="0"/>
        </a:p>
      </dgm:t>
    </dgm:pt>
    <dgm:pt modelId="{2B32F421-35F5-4C00-9559-E00304BE868E}" type="parTrans" cxnId="{A12895FA-9FD3-4ED6-AA93-BB9B31E7C63E}">
      <dgm:prSet/>
      <dgm:spPr/>
      <dgm:t>
        <a:bodyPr/>
        <a:lstStyle/>
        <a:p>
          <a:pPr rtl="1"/>
          <a:endParaRPr lang="ar-SA"/>
        </a:p>
      </dgm:t>
    </dgm:pt>
    <dgm:pt modelId="{65C9DD90-8A7A-40C5-A6EA-5404F678681F}" type="sibTrans" cxnId="{A12895FA-9FD3-4ED6-AA93-BB9B31E7C63E}">
      <dgm:prSet/>
      <dgm:spPr/>
      <dgm:t>
        <a:bodyPr/>
        <a:lstStyle/>
        <a:p>
          <a:pPr rtl="1"/>
          <a:endParaRPr lang="ar-SA"/>
        </a:p>
      </dgm:t>
    </dgm:pt>
    <dgm:pt modelId="{12B189F0-D70D-4BB8-9F14-755F37994AF1}">
      <dgm:prSet phldrT="[نص]"/>
      <dgm:spPr/>
      <dgm:t>
        <a:bodyPr/>
        <a:lstStyle/>
        <a:p>
          <a:pPr rtl="1"/>
          <a:r>
            <a:rPr lang="en-US" dirty="0" smtClean="0"/>
            <a:t>Intermittent phlebotomy:</a:t>
          </a:r>
        </a:p>
        <a:p>
          <a:pPr rtl="1"/>
          <a:r>
            <a:rPr lang="en-US" dirty="0" smtClean="0"/>
            <a:t>1 unit of blood removed every week </a:t>
          </a:r>
          <a:endParaRPr lang="ar-SA" dirty="0"/>
        </a:p>
      </dgm:t>
    </dgm:pt>
    <dgm:pt modelId="{20CA3B54-7D97-47FB-A456-C4808CF64D29}" type="parTrans" cxnId="{66F1A01D-DCBF-4BCF-B3FC-36953DFD196F}">
      <dgm:prSet/>
      <dgm:spPr/>
      <dgm:t>
        <a:bodyPr/>
        <a:lstStyle/>
        <a:p>
          <a:pPr rtl="1"/>
          <a:endParaRPr lang="ar-SA"/>
        </a:p>
      </dgm:t>
    </dgm:pt>
    <dgm:pt modelId="{B5D029EF-967D-44BA-BBD5-3FAA5E73D1C9}" type="sibTrans" cxnId="{66F1A01D-DCBF-4BCF-B3FC-36953DFD196F}">
      <dgm:prSet/>
      <dgm:spPr/>
      <dgm:t>
        <a:bodyPr/>
        <a:lstStyle/>
        <a:p>
          <a:pPr rtl="1"/>
          <a:endParaRPr lang="ar-SA"/>
        </a:p>
      </dgm:t>
    </dgm:pt>
    <dgm:pt modelId="{AE1D7483-6E57-4699-B36E-1E267DDA9023}">
      <dgm:prSet phldrT="[نص]"/>
      <dgm:spPr/>
      <dgm:t>
        <a:bodyPr/>
        <a:lstStyle/>
        <a:p>
          <a:pPr rtl="1"/>
          <a:r>
            <a:rPr lang="en-US" dirty="0" err="1" smtClean="0"/>
            <a:t>deferoxamine</a:t>
          </a:r>
          <a:endParaRPr lang="ar-SA" dirty="0"/>
        </a:p>
      </dgm:t>
    </dgm:pt>
    <dgm:pt modelId="{ABCA601F-9F21-4E1C-B531-C951425E8280}" type="parTrans" cxnId="{F2BE774D-0FD6-4797-8605-0A2AD33545A2}">
      <dgm:prSet/>
      <dgm:spPr/>
      <dgm:t>
        <a:bodyPr/>
        <a:lstStyle/>
        <a:p>
          <a:pPr rtl="1"/>
          <a:endParaRPr lang="ar-SA"/>
        </a:p>
      </dgm:t>
    </dgm:pt>
    <dgm:pt modelId="{F5469E82-F36C-45D0-A569-56A0A2775748}" type="sibTrans" cxnId="{F2BE774D-0FD6-4797-8605-0A2AD33545A2}">
      <dgm:prSet/>
      <dgm:spPr/>
      <dgm:t>
        <a:bodyPr/>
        <a:lstStyle/>
        <a:p>
          <a:pPr rtl="1"/>
          <a:endParaRPr lang="ar-SA"/>
        </a:p>
      </dgm:t>
    </dgm:pt>
    <dgm:pt modelId="{5DA356A9-AC39-48A7-9282-7BC4553B39B8}" type="pres">
      <dgm:prSet presAssocID="{6F35EF88-ACC9-4A56-9519-72D82DE0B7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4264F25-E469-4CE9-8EBA-5FC3D81F1C51}" type="pres">
      <dgm:prSet presAssocID="{47D0337B-864B-4EFB-99C4-A141A8ABD841}" presName="hierRoot1" presStyleCnt="0"/>
      <dgm:spPr/>
    </dgm:pt>
    <dgm:pt modelId="{A64FDAC7-8663-44CF-9ABA-21F1C3079B6B}" type="pres">
      <dgm:prSet presAssocID="{47D0337B-864B-4EFB-99C4-A141A8ABD841}" presName="composite" presStyleCnt="0"/>
      <dgm:spPr/>
    </dgm:pt>
    <dgm:pt modelId="{FD59BCB3-C05E-410B-B310-F176EE974E2E}" type="pres">
      <dgm:prSet presAssocID="{47D0337B-864B-4EFB-99C4-A141A8ABD841}" presName="background" presStyleLbl="node0" presStyleIdx="0" presStyleCnt="1"/>
      <dgm:spPr/>
    </dgm:pt>
    <dgm:pt modelId="{3455CCBD-DA29-4DBF-B523-496D49D4A8C7}" type="pres">
      <dgm:prSet presAssocID="{47D0337B-864B-4EFB-99C4-A141A8ABD84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0202C97-BA6B-492D-9A2E-8B02892F8C07}" type="pres">
      <dgm:prSet presAssocID="{47D0337B-864B-4EFB-99C4-A141A8ABD841}" presName="hierChild2" presStyleCnt="0"/>
      <dgm:spPr/>
    </dgm:pt>
    <dgm:pt modelId="{3AD461CF-BB31-453D-AEB7-0EF7CA80DD53}" type="pres">
      <dgm:prSet presAssocID="{20CA3B54-7D97-47FB-A456-C4808CF64D29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371E1B8-3748-4D26-84AD-CEAD542B5256}" type="pres">
      <dgm:prSet presAssocID="{12B189F0-D70D-4BB8-9F14-755F37994AF1}" presName="hierRoot2" presStyleCnt="0"/>
      <dgm:spPr/>
    </dgm:pt>
    <dgm:pt modelId="{DDBF47D1-A0A4-4968-A56A-F0ACD372AC17}" type="pres">
      <dgm:prSet presAssocID="{12B189F0-D70D-4BB8-9F14-755F37994AF1}" presName="composite2" presStyleCnt="0"/>
      <dgm:spPr/>
    </dgm:pt>
    <dgm:pt modelId="{D52E5C20-E268-48BE-8ADD-3400F076E097}" type="pres">
      <dgm:prSet presAssocID="{12B189F0-D70D-4BB8-9F14-755F37994AF1}" presName="background2" presStyleLbl="node2" presStyleIdx="0" presStyleCnt="2"/>
      <dgm:spPr/>
    </dgm:pt>
    <dgm:pt modelId="{7C312075-36B7-4B8E-A10F-B565AA96BC9D}" type="pres">
      <dgm:prSet presAssocID="{12B189F0-D70D-4BB8-9F14-755F37994AF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C773A0E-B932-4A5C-AE54-2A5E95DE8A25}" type="pres">
      <dgm:prSet presAssocID="{12B189F0-D70D-4BB8-9F14-755F37994AF1}" presName="hierChild3" presStyleCnt="0"/>
      <dgm:spPr/>
    </dgm:pt>
    <dgm:pt modelId="{14DFCE7F-82E8-48C8-BD5E-FA2D67A2AE4F}" type="pres">
      <dgm:prSet presAssocID="{ABCA601F-9F21-4E1C-B531-C951425E8280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A86DF94-0A20-42D4-99F4-85E09E54C007}" type="pres">
      <dgm:prSet presAssocID="{AE1D7483-6E57-4699-B36E-1E267DDA9023}" presName="hierRoot2" presStyleCnt="0"/>
      <dgm:spPr/>
    </dgm:pt>
    <dgm:pt modelId="{68408877-7FE0-4915-B00D-D7E25CC986B4}" type="pres">
      <dgm:prSet presAssocID="{AE1D7483-6E57-4699-B36E-1E267DDA9023}" presName="composite2" presStyleCnt="0"/>
      <dgm:spPr/>
    </dgm:pt>
    <dgm:pt modelId="{5ACEA72C-9FD2-4428-936D-2CF10ADDCD5D}" type="pres">
      <dgm:prSet presAssocID="{AE1D7483-6E57-4699-B36E-1E267DDA9023}" presName="background2" presStyleLbl="node2" presStyleIdx="1" presStyleCnt="2"/>
      <dgm:spPr/>
    </dgm:pt>
    <dgm:pt modelId="{7B75CBD4-F91D-4FBF-B29B-AD61E873BAE7}" type="pres">
      <dgm:prSet presAssocID="{AE1D7483-6E57-4699-B36E-1E267DDA902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12715E-89A5-4DC5-96CD-7AD8ADB695F4}" type="pres">
      <dgm:prSet presAssocID="{AE1D7483-6E57-4699-B36E-1E267DDA9023}" presName="hierChild3" presStyleCnt="0"/>
      <dgm:spPr/>
    </dgm:pt>
  </dgm:ptLst>
  <dgm:cxnLst>
    <dgm:cxn modelId="{41E88019-0DC6-4D0C-A8D9-3478BEBE8068}" type="presOf" srcId="{ABCA601F-9F21-4E1C-B531-C951425E8280}" destId="{14DFCE7F-82E8-48C8-BD5E-FA2D67A2AE4F}" srcOrd="0" destOrd="0" presId="urn:microsoft.com/office/officeart/2005/8/layout/hierarchy1"/>
    <dgm:cxn modelId="{5A2FF8A4-5894-4845-BA31-CB96B4D57003}" type="presOf" srcId="{6F35EF88-ACC9-4A56-9519-72D82DE0B77B}" destId="{5DA356A9-AC39-48A7-9282-7BC4553B39B8}" srcOrd="0" destOrd="0" presId="urn:microsoft.com/office/officeart/2005/8/layout/hierarchy1"/>
    <dgm:cxn modelId="{C3AD2747-E360-47DD-ADEE-CC7F123E91B9}" type="presOf" srcId="{12B189F0-D70D-4BB8-9F14-755F37994AF1}" destId="{7C312075-36B7-4B8E-A10F-B565AA96BC9D}" srcOrd="0" destOrd="0" presId="urn:microsoft.com/office/officeart/2005/8/layout/hierarchy1"/>
    <dgm:cxn modelId="{CA718D65-F2EA-4604-9938-2F2FFED97F70}" type="presOf" srcId="{AE1D7483-6E57-4699-B36E-1E267DDA9023}" destId="{7B75CBD4-F91D-4FBF-B29B-AD61E873BAE7}" srcOrd="0" destOrd="0" presId="urn:microsoft.com/office/officeart/2005/8/layout/hierarchy1"/>
    <dgm:cxn modelId="{66F1A01D-DCBF-4BCF-B3FC-36953DFD196F}" srcId="{47D0337B-864B-4EFB-99C4-A141A8ABD841}" destId="{12B189F0-D70D-4BB8-9F14-755F37994AF1}" srcOrd="0" destOrd="0" parTransId="{20CA3B54-7D97-47FB-A456-C4808CF64D29}" sibTransId="{B5D029EF-967D-44BA-BBD5-3FAA5E73D1C9}"/>
    <dgm:cxn modelId="{E0C5678A-9B6B-43F6-B549-C3153CA20F0C}" type="presOf" srcId="{20CA3B54-7D97-47FB-A456-C4808CF64D29}" destId="{3AD461CF-BB31-453D-AEB7-0EF7CA80DD53}" srcOrd="0" destOrd="0" presId="urn:microsoft.com/office/officeart/2005/8/layout/hierarchy1"/>
    <dgm:cxn modelId="{27D3ED55-A6AA-4283-90FD-3B9CD85D8307}" type="presOf" srcId="{47D0337B-864B-4EFB-99C4-A141A8ABD841}" destId="{3455CCBD-DA29-4DBF-B523-496D49D4A8C7}" srcOrd="0" destOrd="0" presId="urn:microsoft.com/office/officeart/2005/8/layout/hierarchy1"/>
    <dgm:cxn modelId="{F2BE774D-0FD6-4797-8605-0A2AD33545A2}" srcId="{47D0337B-864B-4EFB-99C4-A141A8ABD841}" destId="{AE1D7483-6E57-4699-B36E-1E267DDA9023}" srcOrd="1" destOrd="0" parTransId="{ABCA601F-9F21-4E1C-B531-C951425E8280}" sibTransId="{F5469E82-F36C-45D0-A569-56A0A2775748}"/>
    <dgm:cxn modelId="{A12895FA-9FD3-4ED6-AA93-BB9B31E7C63E}" srcId="{6F35EF88-ACC9-4A56-9519-72D82DE0B77B}" destId="{47D0337B-864B-4EFB-99C4-A141A8ABD841}" srcOrd="0" destOrd="0" parTransId="{2B32F421-35F5-4C00-9559-E00304BE868E}" sibTransId="{65C9DD90-8A7A-40C5-A6EA-5404F678681F}"/>
    <dgm:cxn modelId="{E1BAE07D-75D3-4E3E-ACED-0F76CA2A33C6}" type="presParOf" srcId="{5DA356A9-AC39-48A7-9282-7BC4553B39B8}" destId="{F4264F25-E469-4CE9-8EBA-5FC3D81F1C51}" srcOrd="0" destOrd="0" presId="urn:microsoft.com/office/officeart/2005/8/layout/hierarchy1"/>
    <dgm:cxn modelId="{AB559673-B672-460B-B716-3383D88EF357}" type="presParOf" srcId="{F4264F25-E469-4CE9-8EBA-5FC3D81F1C51}" destId="{A64FDAC7-8663-44CF-9ABA-21F1C3079B6B}" srcOrd="0" destOrd="0" presId="urn:microsoft.com/office/officeart/2005/8/layout/hierarchy1"/>
    <dgm:cxn modelId="{652BC886-C8DB-4973-96B5-B3CD3BD742C0}" type="presParOf" srcId="{A64FDAC7-8663-44CF-9ABA-21F1C3079B6B}" destId="{FD59BCB3-C05E-410B-B310-F176EE974E2E}" srcOrd="0" destOrd="0" presId="urn:microsoft.com/office/officeart/2005/8/layout/hierarchy1"/>
    <dgm:cxn modelId="{DCEBD1DC-8865-4E97-8B8F-FA4C54151B11}" type="presParOf" srcId="{A64FDAC7-8663-44CF-9ABA-21F1C3079B6B}" destId="{3455CCBD-DA29-4DBF-B523-496D49D4A8C7}" srcOrd="1" destOrd="0" presId="urn:microsoft.com/office/officeart/2005/8/layout/hierarchy1"/>
    <dgm:cxn modelId="{5E375842-C67E-4586-9D50-FB997CDD96C4}" type="presParOf" srcId="{F4264F25-E469-4CE9-8EBA-5FC3D81F1C51}" destId="{20202C97-BA6B-492D-9A2E-8B02892F8C07}" srcOrd="1" destOrd="0" presId="urn:microsoft.com/office/officeart/2005/8/layout/hierarchy1"/>
    <dgm:cxn modelId="{4F52A2A2-FDCC-4186-9C07-D7A767AC1860}" type="presParOf" srcId="{20202C97-BA6B-492D-9A2E-8B02892F8C07}" destId="{3AD461CF-BB31-453D-AEB7-0EF7CA80DD53}" srcOrd="0" destOrd="0" presId="urn:microsoft.com/office/officeart/2005/8/layout/hierarchy1"/>
    <dgm:cxn modelId="{EBD26E98-7B67-40B5-BAEF-E721F71B48FC}" type="presParOf" srcId="{20202C97-BA6B-492D-9A2E-8B02892F8C07}" destId="{1371E1B8-3748-4D26-84AD-CEAD542B5256}" srcOrd="1" destOrd="0" presId="urn:microsoft.com/office/officeart/2005/8/layout/hierarchy1"/>
    <dgm:cxn modelId="{8CFB3E1A-1BC9-4236-99D0-FD231CAF9AF0}" type="presParOf" srcId="{1371E1B8-3748-4D26-84AD-CEAD542B5256}" destId="{DDBF47D1-A0A4-4968-A56A-F0ACD372AC17}" srcOrd="0" destOrd="0" presId="urn:microsoft.com/office/officeart/2005/8/layout/hierarchy1"/>
    <dgm:cxn modelId="{F229B091-0D22-49A0-9FD9-D4A49A1D9401}" type="presParOf" srcId="{DDBF47D1-A0A4-4968-A56A-F0ACD372AC17}" destId="{D52E5C20-E268-48BE-8ADD-3400F076E097}" srcOrd="0" destOrd="0" presId="urn:microsoft.com/office/officeart/2005/8/layout/hierarchy1"/>
    <dgm:cxn modelId="{5FE791A6-28FA-4B8C-BC5A-601C5CDD40A4}" type="presParOf" srcId="{DDBF47D1-A0A4-4968-A56A-F0ACD372AC17}" destId="{7C312075-36B7-4B8E-A10F-B565AA96BC9D}" srcOrd="1" destOrd="0" presId="urn:microsoft.com/office/officeart/2005/8/layout/hierarchy1"/>
    <dgm:cxn modelId="{605B80D2-85CE-489E-808C-EAEA94AC5570}" type="presParOf" srcId="{1371E1B8-3748-4D26-84AD-CEAD542B5256}" destId="{7C773A0E-B932-4A5C-AE54-2A5E95DE8A25}" srcOrd="1" destOrd="0" presId="urn:microsoft.com/office/officeart/2005/8/layout/hierarchy1"/>
    <dgm:cxn modelId="{9A1E45B5-1059-4196-8164-86CCC79241C6}" type="presParOf" srcId="{20202C97-BA6B-492D-9A2E-8B02892F8C07}" destId="{14DFCE7F-82E8-48C8-BD5E-FA2D67A2AE4F}" srcOrd="2" destOrd="0" presId="urn:microsoft.com/office/officeart/2005/8/layout/hierarchy1"/>
    <dgm:cxn modelId="{6E6F4F28-21BE-4E39-A08E-21D68207E267}" type="presParOf" srcId="{20202C97-BA6B-492D-9A2E-8B02892F8C07}" destId="{DA86DF94-0A20-42D4-99F4-85E09E54C007}" srcOrd="3" destOrd="0" presId="urn:microsoft.com/office/officeart/2005/8/layout/hierarchy1"/>
    <dgm:cxn modelId="{856D657A-7366-4B18-B52A-DC89CEA2A744}" type="presParOf" srcId="{DA86DF94-0A20-42D4-99F4-85E09E54C007}" destId="{68408877-7FE0-4915-B00D-D7E25CC986B4}" srcOrd="0" destOrd="0" presId="urn:microsoft.com/office/officeart/2005/8/layout/hierarchy1"/>
    <dgm:cxn modelId="{4C3A3787-5768-49B5-BE1B-AD5B5588AF27}" type="presParOf" srcId="{68408877-7FE0-4915-B00D-D7E25CC986B4}" destId="{5ACEA72C-9FD2-4428-936D-2CF10ADDCD5D}" srcOrd="0" destOrd="0" presId="urn:microsoft.com/office/officeart/2005/8/layout/hierarchy1"/>
    <dgm:cxn modelId="{936D1FE6-C1B3-4CA3-8D7D-916D3D364655}" type="presParOf" srcId="{68408877-7FE0-4915-B00D-D7E25CC986B4}" destId="{7B75CBD4-F91D-4FBF-B29B-AD61E873BAE7}" srcOrd="1" destOrd="0" presId="urn:microsoft.com/office/officeart/2005/8/layout/hierarchy1"/>
    <dgm:cxn modelId="{C99D549E-6028-4C77-8D8A-BC338B29C17E}" type="presParOf" srcId="{DA86DF94-0A20-42D4-99F4-85E09E54C007}" destId="{A312715E-89A5-4DC5-96CD-7AD8ADB695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6F91B50-512A-4B7D-9F70-40F9B1C1BA2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09269B2-2642-417C-AAE8-FA60BF5DA6AF}">
      <dgm:prSet phldrT="[نص]"/>
      <dgm:spPr/>
      <dgm:t>
        <a:bodyPr/>
        <a:lstStyle/>
        <a:p>
          <a:pPr rtl="1"/>
          <a:r>
            <a:rPr lang="en-US" dirty="0" smtClean="0"/>
            <a:t>pharmacokinetics</a:t>
          </a:r>
          <a:endParaRPr lang="ar-SA" dirty="0"/>
        </a:p>
      </dgm:t>
    </dgm:pt>
    <dgm:pt modelId="{12086647-25E3-4EF9-A2CD-2F5F1450948A}" type="parTrans" cxnId="{016805BE-581A-40A5-8C82-7A2B5AF76DA1}">
      <dgm:prSet/>
      <dgm:spPr/>
      <dgm:t>
        <a:bodyPr/>
        <a:lstStyle/>
        <a:p>
          <a:pPr rtl="1"/>
          <a:endParaRPr lang="ar-SA"/>
        </a:p>
      </dgm:t>
    </dgm:pt>
    <dgm:pt modelId="{9B585608-C079-46E2-A50D-D14A53F98429}" type="sibTrans" cxnId="{016805BE-581A-40A5-8C82-7A2B5AF76DA1}">
      <dgm:prSet/>
      <dgm:spPr/>
      <dgm:t>
        <a:bodyPr/>
        <a:lstStyle/>
        <a:p>
          <a:pPr rtl="1"/>
          <a:endParaRPr lang="ar-SA"/>
        </a:p>
      </dgm:t>
    </dgm:pt>
    <dgm:pt modelId="{29A2B950-4312-44E4-82CE-204E9F31FACE}">
      <dgm:prSet phldrT="[نص]"/>
      <dgm:spPr/>
      <dgm:t>
        <a:bodyPr/>
        <a:lstStyle/>
        <a:p>
          <a:pPr rtl="0"/>
          <a:r>
            <a:rPr lang="en-US" dirty="0" smtClean="0"/>
            <a:t>Poorly absorbed </a:t>
          </a:r>
          <a:r>
            <a:rPr lang="ar-SA" dirty="0" smtClean="0"/>
            <a:t> </a:t>
          </a:r>
          <a:r>
            <a:rPr lang="en-US" dirty="0" smtClean="0"/>
            <a:t>orally and may </a:t>
          </a:r>
          <a:r>
            <a:rPr lang="en-US" dirty="0" smtClean="0">
              <a:latin typeface="Calibri"/>
            </a:rPr>
            <a:t>↑absorption of iron by this route</a:t>
          </a:r>
          <a:endParaRPr lang="ar-SA" dirty="0"/>
        </a:p>
      </dgm:t>
    </dgm:pt>
    <dgm:pt modelId="{44E4E009-4B75-4E00-9BDB-9D0A5E310C3C}" type="parTrans" cxnId="{E78B665F-7719-4661-A410-4B5E1FEE505B}">
      <dgm:prSet/>
      <dgm:spPr/>
      <dgm:t>
        <a:bodyPr/>
        <a:lstStyle/>
        <a:p>
          <a:pPr rtl="1"/>
          <a:endParaRPr lang="ar-SA"/>
        </a:p>
      </dgm:t>
    </dgm:pt>
    <dgm:pt modelId="{2534A8D6-8A2A-46B0-88CF-2485CAD74136}" type="sibTrans" cxnId="{E78B665F-7719-4661-A410-4B5E1FEE505B}">
      <dgm:prSet/>
      <dgm:spPr/>
      <dgm:t>
        <a:bodyPr/>
        <a:lstStyle/>
        <a:p>
          <a:pPr rtl="1"/>
          <a:endParaRPr lang="ar-SA"/>
        </a:p>
      </dgm:t>
    </dgm:pt>
    <dgm:pt modelId="{318E52BA-B81E-4590-84B2-219489FD71DB}">
      <dgm:prSet phldrT="[نص]"/>
      <dgm:spPr/>
      <dgm:t>
        <a:bodyPr/>
        <a:lstStyle/>
        <a:p>
          <a:pPr rtl="1"/>
          <a:r>
            <a:rPr lang="en-US" dirty="0" smtClean="0"/>
            <a:t>Given IM or preferably IV</a:t>
          </a:r>
          <a:endParaRPr lang="ar-SA" dirty="0"/>
        </a:p>
      </dgm:t>
    </dgm:pt>
    <dgm:pt modelId="{D99B5F6D-1C32-4A63-ACE5-9C627BFEBB0F}" type="parTrans" cxnId="{EFDC290E-43A8-46FD-BEC7-03D92A0825F5}">
      <dgm:prSet/>
      <dgm:spPr/>
      <dgm:t>
        <a:bodyPr/>
        <a:lstStyle/>
        <a:p>
          <a:pPr rtl="1"/>
          <a:endParaRPr lang="ar-SA"/>
        </a:p>
      </dgm:t>
    </dgm:pt>
    <dgm:pt modelId="{40D4136A-6130-47BB-8610-31517D7D7849}" type="sibTrans" cxnId="{EFDC290E-43A8-46FD-BEC7-03D92A0825F5}">
      <dgm:prSet/>
      <dgm:spPr/>
      <dgm:t>
        <a:bodyPr/>
        <a:lstStyle/>
        <a:p>
          <a:pPr rtl="1"/>
          <a:endParaRPr lang="ar-SA"/>
        </a:p>
      </dgm:t>
    </dgm:pt>
    <dgm:pt modelId="{C035FB42-056C-468A-9FF8-D4C07341F99A}">
      <dgm:prSet/>
      <dgm:spPr/>
      <dgm:t>
        <a:bodyPr/>
        <a:lstStyle/>
        <a:p>
          <a:pPr rtl="1"/>
          <a:r>
            <a:rPr lang="en-US" dirty="0" smtClean="0"/>
            <a:t>Metabolized and excreted in urine (change urine color to orange)</a:t>
          </a:r>
          <a:endParaRPr lang="ar-SA" dirty="0"/>
        </a:p>
      </dgm:t>
    </dgm:pt>
    <dgm:pt modelId="{485FB61E-0147-4383-A2ED-115CA0BA6675}" type="parTrans" cxnId="{75D7ED31-8C89-4404-ACFC-B80F1B2941BC}">
      <dgm:prSet/>
      <dgm:spPr/>
      <dgm:t>
        <a:bodyPr/>
        <a:lstStyle/>
        <a:p>
          <a:pPr rtl="1"/>
          <a:endParaRPr lang="ar-SA"/>
        </a:p>
      </dgm:t>
    </dgm:pt>
    <dgm:pt modelId="{B190FD3C-B3C4-435C-90FA-FDAE23235984}" type="sibTrans" cxnId="{75D7ED31-8C89-4404-ACFC-B80F1B2941BC}">
      <dgm:prSet/>
      <dgm:spPr/>
      <dgm:t>
        <a:bodyPr/>
        <a:lstStyle/>
        <a:p>
          <a:pPr rtl="1"/>
          <a:endParaRPr lang="ar-SA"/>
        </a:p>
      </dgm:t>
    </dgm:pt>
    <dgm:pt modelId="{59A54EEF-B63B-4F86-AE9C-250A6ACA8F37}" type="pres">
      <dgm:prSet presAssocID="{96F91B50-512A-4B7D-9F70-40F9B1C1BA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64ACD61-ACF7-4540-9A92-FFB63A17B26D}" type="pres">
      <dgm:prSet presAssocID="{109269B2-2642-417C-AAE8-FA60BF5DA6AF}" presName="root" presStyleCnt="0"/>
      <dgm:spPr/>
    </dgm:pt>
    <dgm:pt modelId="{78CBFD41-67D3-44C7-914F-1584BCEBD7C8}" type="pres">
      <dgm:prSet presAssocID="{109269B2-2642-417C-AAE8-FA60BF5DA6AF}" presName="rootComposite" presStyleCnt="0"/>
      <dgm:spPr/>
    </dgm:pt>
    <dgm:pt modelId="{45E1C4FC-4D13-490D-8518-2764091D12E5}" type="pres">
      <dgm:prSet presAssocID="{109269B2-2642-417C-AAE8-FA60BF5DA6AF}" presName="rootText" presStyleLbl="node1" presStyleIdx="0" presStyleCnt="1"/>
      <dgm:spPr/>
      <dgm:t>
        <a:bodyPr/>
        <a:lstStyle/>
        <a:p>
          <a:pPr rtl="1"/>
          <a:endParaRPr lang="ar-SA"/>
        </a:p>
      </dgm:t>
    </dgm:pt>
    <dgm:pt modelId="{342DD5F3-7D7A-4086-AA6F-6233544CB6BC}" type="pres">
      <dgm:prSet presAssocID="{109269B2-2642-417C-AAE8-FA60BF5DA6AF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5C26EB70-835D-4040-992C-D7CA5749AEEA}" type="pres">
      <dgm:prSet presAssocID="{109269B2-2642-417C-AAE8-FA60BF5DA6AF}" presName="childShape" presStyleCnt="0"/>
      <dgm:spPr/>
    </dgm:pt>
    <dgm:pt modelId="{A8187661-AAF4-41AE-8D3F-03E1597888CB}" type="pres">
      <dgm:prSet presAssocID="{44E4E009-4B75-4E00-9BDB-9D0A5E310C3C}" presName="Name13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99FCB158-024D-4BE8-A876-A3E37B9FEA7E}" type="pres">
      <dgm:prSet presAssocID="{29A2B950-4312-44E4-82CE-204E9F31FAC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63F081-5453-4854-8755-0AFCCABC05A9}" type="pres">
      <dgm:prSet presAssocID="{D99B5F6D-1C32-4A63-ACE5-9C627BFEBB0F}" presName="Name13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655EC99-B2F3-483D-B230-91BD5E58566A}" type="pres">
      <dgm:prSet presAssocID="{318E52BA-B81E-4590-84B2-219489FD71D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12C613-59B1-4211-AC0D-75D531F94C04}" type="pres">
      <dgm:prSet presAssocID="{485FB61E-0147-4383-A2ED-115CA0BA6675}" presName="Name13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F698C2E-F8B7-495E-BB1C-53AD7FB5ED5E}" type="pres">
      <dgm:prSet presAssocID="{C035FB42-056C-468A-9FF8-D4C07341F99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78B665F-7719-4661-A410-4B5E1FEE505B}" srcId="{109269B2-2642-417C-AAE8-FA60BF5DA6AF}" destId="{29A2B950-4312-44E4-82CE-204E9F31FACE}" srcOrd="0" destOrd="0" parTransId="{44E4E009-4B75-4E00-9BDB-9D0A5E310C3C}" sibTransId="{2534A8D6-8A2A-46B0-88CF-2485CAD74136}"/>
    <dgm:cxn modelId="{7C633559-6CAB-4CE6-86C9-07793DC08644}" type="presOf" srcId="{96F91B50-512A-4B7D-9F70-40F9B1C1BA2C}" destId="{59A54EEF-B63B-4F86-AE9C-250A6ACA8F37}" srcOrd="0" destOrd="0" presId="urn:microsoft.com/office/officeart/2005/8/layout/hierarchy3"/>
    <dgm:cxn modelId="{97906EEA-C7B7-4B69-AB35-BD9337C17B84}" type="presOf" srcId="{318E52BA-B81E-4590-84B2-219489FD71DB}" destId="{2655EC99-B2F3-483D-B230-91BD5E58566A}" srcOrd="0" destOrd="0" presId="urn:microsoft.com/office/officeart/2005/8/layout/hierarchy3"/>
    <dgm:cxn modelId="{69E361C3-6F84-4BA2-9772-021BBC43FC47}" type="presOf" srcId="{485FB61E-0147-4383-A2ED-115CA0BA6675}" destId="{1912C613-59B1-4211-AC0D-75D531F94C04}" srcOrd="0" destOrd="0" presId="urn:microsoft.com/office/officeart/2005/8/layout/hierarchy3"/>
    <dgm:cxn modelId="{79521451-105C-4B54-916A-2F1D3862BED3}" type="presOf" srcId="{D99B5F6D-1C32-4A63-ACE5-9C627BFEBB0F}" destId="{D063F081-5453-4854-8755-0AFCCABC05A9}" srcOrd="0" destOrd="0" presId="urn:microsoft.com/office/officeart/2005/8/layout/hierarchy3"/>
    <dgm:cxn modelId="{282B09AB-70F4-4D96-9409-7379A605212A}" type="presOf" srcId="{44E4E009-4B75-4E00-9BDB-9D0A5E310C3C}" destId="{A8187661-AAF4-41AE-8D3F-03E1597888CB}" srcOrd="0" destOrd="0" presId="urn:microsoft.com/office/officeart/2005/8/layout/hierarchy3"/>
    <dgm:cxn modelId="{B7F8FD96-6D62-42F4-B3B7-A6ED84EC2DDC}" type="presOf" srcId="{109269B2-2642-417C-AAE8-FA60BF5DA6AF}" destId="{342DD5F3-7D7A-4086-AA6F-6233544CB6BC}" srcOrd="1" destOrd="0" presId="urn:microsoft.com/office/officeart/2005/8/layout/hierarchy3"/>
    <dgm:cxn modelId="{A714D91C-96A0-465E-8BFB-3CFFB11F22AA}" type="presOf" srcId="{109269B2-2642-417C-AAE8-FA60BF5DA6AF}" destId="{45E1C4FC-4D13-490D-8518-2764091D12E5}" srcOrd="0" destOrd="0" presId="urn:microsoft.com/office/officeart/2005/8/layout/hierarchy3"/>
    <dgm:cxn modelId="{75D7ED31-8C89-4404-ACFC-B80F1B2941BC}" srcId="{109269B2-2642-417C-AAE8-FA60BF5DA6AF}" destId="{C035FB42-056C-468A-9FF8-D4C07341F99A}" srcOrd="2" destOrd="0" parTransId="{485FB61E-0147-4383-A2ED-115CA0BA6675}" sibTransId="{B190FD3C-B3C4-435C-90FA-FDAE23235984}"/>
    <dgm:cxn modelId="{EFDC290E-43A8-46FD-BEC7-03D92A0825F5}" srcId="{109269B2-2642-417C-AAE8-FA60BF5DA6AF}" destId="{318E52BA-B81E-4590-84B2-219489FD71DB}" srcOrd="1" destOrd="0" parTransId="{D99B5F6D-1C32-4A63-ACE5-9C627BFEBB0F}" sibTransId="{40D4136A-6130-47BB-8610-31517D7D7849}"/>
    <dgm:cxn modelId="{016805BE-581A-40A5-8C82-7A2B5AF76DA1}" srcId="{96F91B50-512A-4B7D-9F70-40F9B1C1BA2C}" destId="{109269B2-2642-417C-AAE8-FA60BF5DA6AF}" srcOrd="0" destOrd="0" parTransId="{12086647-25E3-4EF9-A2CD-2F5F1450948A}" sibTransId="{9B585608-C079-46E2-A50D-D14A53F98429}"/>
    <dgm:cxn modelId="{2BE62102-D468-44AE-B7CE-B43E8DA1A868}" type="presOf" srcId="{29A2B950-4312-44E4-82CE-204E9F31FACE}" destId="{99FCB158-024D-4BE8-A876-A3E37B9FEA7E}" srcOrd="0" destOrd="0" presId="urn:microsoft.com/office/officeart/2005/8/layout/hierarchy3"/>
    <dgm:cxn modelId="{57F4A7F1-21BA-48FC-B6E4-A5F95E8EB585}" type="presOf" srcId="{C035FB42-056C-468A-9FF8-D4C07341F99A}" destId="{3F698C2E-F8B7-495E-BB1C-53AD7FB5ED5E}" srcOrd="0" destOrd="0" presId="urn:microsoft.com/office/officeart/2005/8/layout/hierarchy3"/>
    <dgm:cxn modelId="{0297632E-BBB5-45F6-81BE-6394DA0B3E33}" type="presParOf" srcId="{59A54EEF-B63B-4F86-AE9C-250A6ACA8F37}" destId="{A64ACD61-ACF7-4540-9A92-FFB63A17B26D}" srcOrd="0" destOrd="0" presId="urn:microsoft.com/office/officeart/2005/8/layout/hierarchy3"/>
    <dgm:cxn modelId="{EAF4307B-A18B-4AC7-90C2-88E08AEBB0C8}" type="presParOf" srcId="{A64ACD61-ACF7-4540-9A92-FFB63A17B26D}" destId="{78CBFD41-67D3-44C7-914F-1584BCEBD7C8}" srcOrd="0" destOrd="0" presId="urn:microsoft.com/office/officeart/2005/8/layout/hierarchy3"/>
    <dgm:cxn modelId="{F4D43994-0F0E-4FDE-A92E-A69DE70E3F97}" type="presParOf" srcId="{78CBFD41-67D3-44C7-914F-1584BCEBD7C8}" destId="{45E1C4FC-4D13-490D-8518-2764091D12E5}" srcOrd="0" destOrd="0" presId="urn:microsoft.com/office/officeart/2005/8/layout/hierarchy3"/>
    <dgm:cxn modelId="{B214AA8D-B3F7-48A1-9099-E23B81DFA9D6}" type="presParOf" srcId="{78CBFD41-67D3-44C7-914F-1584BCEBD7C8}" destId="{342DD5F3-7D7A-4086-AA6F-6233544CB6BC}" srcOrd="1" destOrd="0" presId="urn:microsoft.com/office/officeart/2005/8/layout/hierarchy3"/>
    <dgm:cxn modelId="{F8FAD6DC-8645-4815-B983-8396E346A17A}" type="presParOf" srcId="{A64ACD61-ACF7-4540-9A92-FFB63A17B26D}" destId="{5C26EB70-835D-4040-992C-D7CA5749AEEA}" srcOrd="1" destOrd="0" presId="urn:microsoft.com/office/officeart/2005/8/layout/hierarchy3"/>
    <dgm:cxn modelId="{66BF0621-8923-467E-89BE-6DA983E8EDE7}" type="presParOf" srcId="{5C26EB70-835D-4040-992C-D7CA5749AEEA}" destId="{A8187661-AAF4-41AE-8D3F-03E1597888CB}" srcOrd="0" destOrd="0" presId="urn:microsoft.com/office/officeart/2005/8/layout/hierarchy3"/>
    <dgm:cxn modelId="{09E78859-8CFE-4038-AA67-D8F63A9C5EE4}" type="presParOf" srcId="{5C26EB70-835D-4040-992C-D7CA5749AEEA}" destId="{99FCB158-024D-4BE8-A876-A3E37B9FEA7E}" srcOrd="1" destOrd="0" presId="urn:microsoft.com/office/officeart/2005/8/layout/hierarchy3"/>
    <dgm:cxn modelId="{BE099DDE-3C19-4141-A614-59467C84E793}" type="presParOf" srcId="{5C26EB70-835D-4040-992C-D7CA5749AEEA}" destId="{D063F081-5453-4854-8755-0AFCCABC05A9}" srcOrd="2" destOrd="0" presId="urn:microsoft.com/office/officeart/2005/8/layout/hierarchy3"/>
    <dgm:cxn modelId="{27FA0B9A-FDC1-4B0C-A5FC-372BC656A04B}" type="presParOf" srcId="{5C26EB70-835D-4040-992C-D7CA5749AEEA}" destId="{2655EC99-B2F3-483D-B230-91BD5E58566A}" srcOrd="3" destOrd="0" presId="urn:microsoft.com/office/officeart/2005/8/layout/hierarchy3"/>
    <dgm:cxn modelId="{F5E7AE25-F94A-4774-8108-497280CD0017}" type="presParOf" srcId="{5C26EB70-835D-4040-992C-D7CA5749AEEA}" destId="{1912C613-59B1-4211-AC0D-75D531F94C04}" srcOrd="4" destOrd="0" presId="urn:microsoft.com/office/officeart/2005/8/layout/hierarchy3"/>
    <dgm:cxn modelId="{7C98FEFC-673F-406B-BA6F-760F4A01BEB0}" type="presParOf" srcId="{5C26EB70-835D-4040-992C-D7CA5749AEEA}" destId="{3F698C2E-F8B7-495E-BB1C-53AD7FB5ED5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31F727-BF1D-4CA2-AF62-27A5BB4E68B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66C9D74-B4EB-4308-90CF-C2D467A59D0D}">
      <dgm:prSet phldrT="[نص]"/>
      <dgm:spPr/>
      <dgm:t>
        <a:bodyPr/>
        <a:lstStyle/>
        <a:p>
          <a:pPr rtl="1"/>
          <a:r>
            <a:rPr lang="en-US" dirty="0" smtClean="0"/>
            <a:t>Adverse effects</a:t>
          </a:r>
          <a:endParaRPr lang="ar-SA" dirty="0"/>
        </a:p>
      </dgm:t>
    </dgm:pt>
    <dgm:pt modelId="{89B098B5-5DB1-4B49-941F-14A4F853B8C1}" type="parTrans" cxnId="{C43A5BF7-D0CE-4BA2-B2B6-BC8AF100EEC4}">
      <dgm:prSet/>
      <dgm:spPr/>
      <dgm:t>
        <a:bodyPr/>
        <a:lstStyle/>
        <a:p>
          <a:pPr rtl="1"/>
          <a:endParaRPr lang="ar-SA"/>
        </a:p>
      </dgm:t>
    </dgm:pt>
    <dgm:pt modelId="{9AE88995-1BFD-4A71-B502-56BAFA3B5313}" type="sibTrans" cxnId="{C43A5BF7-D0CE-4BA2-B2B6-BC8AF100EEC4}">
      <dgm:prSet/>
      <dgm:spPr/>
      <dgm:t>
        <a:bodyPr/>
        <a:lstStyle/>
        <a:p>
          <a:pPr rtl="1"/>
          <a:endParaRPr lang="ar-SA"/>
        </a:p>
      </dgm:t>
    </dgm:pt>
    <dgm:pt modelId="{0686784B-A955-4E7F-BE04-2D41F0F35AB2}">
      <dgm:prSet phldrT="[نص]" custT="1"/>
      <dgm:spPr/>
      <dgm:t>
        <a:bodyPr/>
        <a:lstStyle/>
        <a:p>
          <a:pPr rtl="1"/>
          <a:r>
            <a:rPr lang="en-US" sz="1800" dirty="0" smtClean="0"/>
            <a:t>IV</a:t>
          </a:r>
          <a:r>
            <a:rPr lang="en-US" sz="1800" dirty="0" smtClean="0">
              <a:sym typeface="Wingdings" pitchFamily="2" charset="2"/>
            </a:rPr>
            <a:t> hypotension</a:t>
          </a:r>
          <a:endParaRPr lang="ar-SA" sz="1800" dirty="0"/>
        </a:p>
      </dgm:t>
    </dgm:pt>
    <dgm:pt modelId="{6812628D-34CE-420A-9336-FB666DAA9F24}" type="parTrans" cxnId="{D09DD4E5-87C4-493B-AD5A-F12CBE676D3B}">
      <dgm:prSet/>
      <dgm:spPr/>
      <dgm:t>
        <a:bodyPr/>
        <a:lstStyle/>
        <a:p>
          <a:pPr rtl="1"/>
          <a:endParaRPr lang="ar-SA"/>
        </a:p>
      </dgm:t>
    </dgm:pt>
    <dgm:pt modelId="{F4B1659B-9DA7-4090-B49B-2B24EE869812}" type="sibTrans" cxnId="{D09DD4E5-87C4-493B-AD5A-F12CBE676D3B}">
      <dgm:prSet/>
      <dgm:spPr/>
      <dgm:t>
        <a:bodyPr/>
        <a:lstStyle/>
        <a:p>
          <a:pPr rtl="1"/>
          <a:endParaRPr lang="ar-SA"/>
        </a:p>
      </dgm:t>
    </dgm:pt>
    <dgm:pt modelId="{8EDB7D42-1E06-4A56-846B-516660AF7C2F}">
      <dgm:prSet phldrT="[نص]" custT="1"/>
      <dgm:spPr/>
      <dgm:t>
        <a:bodyPr/>
        <a:lstStyle/>
        <a:p>
          <a:pPr rtl="1"/>
          <a:r>
            <a:rPr lang="en-US" sz="1800" dirty="0" smtClean="0"/>
            <a:t>Flushing, </a:t>
          </a:r>
          <a:r>
            <a:rPr lang="en-US" sz="1800" dirty="0" err="1" smtClean="0"/>
            <a:t>erythema</a:t>
          </a:r>
          <a:r>
            <a:rPr lang="en-US" sz="1800" dirty="0" smtClean="0"/>
            <a:t>, </a:t>
          </a:r>
          <a:r>
            <a:rPr lang="en-US" sz="1800" dirty="0" err="1" smtClean="0"/>
            <a:t>aurticaria</a:t>
          </a:r>
          <a:r>
            <a:rPr lang="en-US" sz="1800" dirty="0" smtClean="0"/>
            <a:t>, intestinal irritation</a:t>
          </a:r>
          <a:endParaRPr lang="ar-SA" sz="1800" dirty="0"/>
        </a:p>
      </dgm:t>
    </dgm:pt>
    <dgm:pt modelId="{82E4B778-10F2-480D-B85B-A47A2BE8ADA6}" type="parTrans" cxnId="{1F3F7268-10C6-45CA-924A-CCAE4756368A}">
      <dgm:prSet/>
      <dgm:spPr/>
      <dgm:t>
        <a:bodyPr/>
        <a:lstStyle/>
        <a:p>
          <a:pPr rtl="1"/>
          <a:endParaRPr lang="ar-SA"/>
        </a:p>
      </dgm:t>
    </dgm:pt>
    <dgm:pt modelId="{833BE215-FAD7-4274-BB27-0B6EEFC83C4F}" type="sibTrans" cxnId="{1F3F7268-10C6-45CA-924A-CCAE4756368A}">
      <dgm:prSet/>
      <dgm:spPr/>
      <dgm:t>
        <a:bodyPr/>
        <a:lstStyle/>
        <a:p>
          <a:pPr rtl="1"/>
          <a:endParaRPr lang="ar-SA"/>
        </a:p>
      </dgm:t>
    </dgm:pt>
    <dgm:pt modelId="{1B20F1B0-7115-44EF-8B3F-E711474EF6E3}">
      <dgm:prSet custT="1"/>
      <dgm:spPr/>
      <dgm:t>
        <a:bodyPr/>
        <a:lstStyle/>
        <a:p>
          <a:pPr rtl="1"/>
          <a:r>
            <a:rPr lang="en-US" sz="1600" dirty="0" smtClean="0"/>
            <a:t>Acute respiratory distress syndrome after 24 hours infusion</a:t>
          </a:r>
          <a:endParaRPr lang="ar-SA" sz="1600" dirty="0"/>
        </a:p>
      </dgm:t>
    </dgm:pt>
    <dgm:pt modelId="{DA1E8175-C891-43A4-9906-F403FBB2DAAF}" type="parTrans" cxnId="{B2963CB8-7E27-4013-8DAE-C8D67A8CB05B}">
      <dgm:prSet/>
      <dgm:spPr/>
      <dgm:t>
        <a:bodyPr/>
        <a:lstStyle/>
        <a:p>
          <a:pPr rtl="1"/>
          <a:endParaRPr lang="ar-SA"/>
        </a:p>
      </dgm:t>
    </dgm:pt>
    <dgm:pt modelId="{F9502AE8-CCBD-48F1-A352-DC7CFD1A701C}" type="sibTrans" cxnId="{B2963CB8-7E27-4013-8DAE-C8D67A8CB05B}">
      <dgm:prSet/>
      <dgm:spPr/>
      <dgm:t>
        <a:bodyPr/>
        <a:lstStyle/>
        <a:p>
          <a:pPr rtl="1"/>
          <a:endParaRPr lang="ar-SA"/>
        </a:p>
      </dgm:t>
    </dgm:pt>
    <dgm:pt modelId="{6CAA4824-9A81-48DC-9A00-5261C11BFA88}">
      <dgm:prSet custT="1"/>
      <dgm:spPr/>
      <dgm:t>
        <a:bodyPr/>
        <a:lstStyle/>
        <a:p>
          <a:pPr rtl="1"/>
          <a:r>
            <a:rPr lang="en-US" sz="1800" dirty="0" smtClean="0"/>
            <a:t>neurotoxicity</a:t>
          </a:r>
          <a:endParaRPr lang="ar-SA" sz="1800" dirty="0"/>
        </a:p>
      </dgm:t>
    </dgm:pt>
    <dgm:pt modelId="{10BF3834-B0A5-41A2-AEE4-96D9236E2625}" type="parTrans" cxnId="{0A43B4C7-74B5-4055-9EF7-4F244FCBFDAF}">
      <dgm:prSet/>
      <dgm:spPr/>
      <dgm:t>
        <a:bodyPr/>
        <a:lstStyle/>
        <a:p>
          <a:pPr rtl="1"/>
          <a:endParaRPr lang="ar-SA"/>
        </a:p>
      </dgm:t>
    </dgm:pt>
    <dgm:pt modelId="{CE83F448-51D5-4A4C-B4FE-CFF1B859007D}" type="sibTrans" cxnId="{0A43B4C7-74B5-4055-9EF7-4F244FCBFDAF}">
      <dgm:prSet/>
      <dgm:spPr/>
      <dgm:t>
        <a:bodyPr/>
        <a:lstStyle/>
        <a:p>
          <a:pPr rtl="1"/>
          <a:endParaRPr lang="ar-SA"/>
        </a:p>
      </dgm:t>
    </dgm:pt>
    <dgm:pt modelId="{79F6C636-0FE6-4045-B095-1438AE41651A}" type="pres">
      <dgm:prSet presAssocID="{BA31F727-BF1D-4CA2-AF62-27A5BB4E68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D37AF9A-3B13-4BC7-9E2C-35E8F4DED8F3}" type="pres">
      <dgm:prSet presAssocID="{866C9D74-B4EB-4308-90CF-C2D467A59D0D}" presName="root" presStyleCnt="0"/>
      <dgm:spPr/>
    </dgm:pt>
    <dgm:pt modelId="{ACBD8DE5-AE02-42C8-AC0E-21B5CB56620C}" type="pres">
      <dgm:prSet presAssocID="{866C9D74-B4EB-4308-90CF-C2D467A59D0D}" presName="rootComposite" presStyleCnt="0"/>
      <dgm:spPr/>
    </dgm:pt>
    <dgm:pt modelId="{8C44CD90-B293-4B29-8C6F-61D3C81B1829}" type="pres">
      <dgm:prSet presAssocID="{866C9D74-B4EB-4308-90CF-C2D467A59D0D}" presName="rootText" presStyleLbl="node1" presStyleIdx="0" presStyleCnt="1"/>
      <dgm:spPr/>
      <dgm:t>
        <a:bodyPr/>
        <a:lstStyle/>
        <a:p>
          <a:pPr rtl="1"/>
          <a:endParaRPr lang="ar-SA"/>
        </a:p>
      </dgm:t>
    </dgm:pt>
    <dgm:pt modelId="{E97ECE9B-6596-495E-94B4-25F0C72B8AED}" type="pres">
      <dgm:prSet presAssocID="{866C9D74-B4EB-4308-90CF-C2D467A59D0D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A8FA53BA-998F-4EBD-9D5F-4B18FD0A2D1C}" type="pres">
      <dgm:prSet presAssocID="{866C9D74-B4EB-4308-90CF-C2D467A59D0D}" presName="childShape" presStyleCnt="0"/>
      <dgm:spPr/>
    </dgm:pt>
    <dgm:pt modelId="{04216949-8E5D-4659-9DA7-4F9EF3FA7B8D}" type="pres">
      <dgm:prSet presAssocID="{6812628D-34CE-420A-9336-FB666DAA9F24}" presName="Name13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51D93EC8-C7EC-4C38-AA08-F680385E6717}" type="pres">
      <dgm:prSet presAssocID="{0686784B-A955-4E7F-BE04-2D41F0F35AB2}" presName="childText" presStyleLbl="bgAcc1" presStyleIdx="0" presStyleCnt="4" custScaleX="12966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4884D2-A4EE-493F-8E90-689F955F2FA1}" type="pres">
      <dgm:prSet presAssocID="{82E4B778-10F2-480D-B85B-A47A2BE8ADA6}" presName="Name13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2B3C76DB-D07A-414D-B3F0-5D2885D281CC}" type="pres">
      <dgm:prSet presAssocID="{8EDB7D42-1E06-4A56-846B-516660AF7C2F}" presName="childText" presStyleLbl="bgAcc1" presStyleIdx="1" presStyleCnt="4" custScaleX="173099" custScaleY="11919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49C05F-CA00-47F1-9708-B03514A4443D}" type="pres">
      <dgm:prSet presAssocID="{DA1E8175-C891-43A4-9906-F403FBB2DAAF}" presName="Name13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AC4E8770-EEE6-4B6C-945A-0E05640E9385}" type="pres">
      <dgm:prSet presAssocID="{1B20F1B0-7115-44EF-8B3F-E711474EF6E3}" presName="childText" presStyleLbl="bgAcc1" presStyleIdx="2" presStyleCnt="4" custScaleX="178455" custScaleY="1249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5561230-0BE0-4B98-A696-50F84B528E3A}" type="pres">
      <dgm:prSet presAssocID="{10BF3834-B0A5-41A2-AEE4-96D9236E2625}" presName="Name13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B5C88892-9CB0-4289-A9B3-A556FAAC2059}" type="pres">
      <dgm:prSet presAssocID="{6CAA4824-9A81-48DC-9A00-5261C11BFA88}" presName="childText" presStyleLbl="bgAcc1" presStyleIdx="3" presStyleCnt="4" custScaleX="12180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3F85CD1-5497-4808-A050-3745A2D59643}" type="presOf" srcId="{866C9D74-B4EB-4308-90CF-C2D467A59D0D}" destId="{8C44CD90-B293-4B29-8C6F-61D3C81B1829}" srcOrd="0" destOrd="0" presId="urn:microsoft.com/office/officeart/2005/8/layout/hierarchy3"/>
    <dgm:cxn modelId="{0A43B4C7-74B5-4055-9EF7-4F244FCBFDAF}" srcId="{866C9D74-B4EB-4308-90CF-C2D467A59D0D}" destId="{6CAA4824-9A81-48DC-9A00-5261C11BFA88}" srcOrd="3" destOrd="0" parTransId="{10BF3834-B0A5-41A2-AEE4-96D9236E2625}" sibTransId="{CE83F448-51D5-4A4C-B4FE-CFF1B859007D}"/>
    <dgm:cxn modelId="{C2755CF4-7EA5-45DE-BA3E-2B7AB29DAE62}" type="presOf" srcId="{6812628D-34CE-420A-9336-FB666DAA9F24}" destId="{04216949-8E5D-4659-9DA7-4F9EF3FA7B8D}" srcOrd="0" destOrd="0" presId="urn:microsoft.com/office/officeart/2005/8/layout/hierarchy3"/>
    <dgm:cxn modelId="{D09DD4E5-87C4-493B-AD5A-F12CBE676D3B}" srcId="{866C9D74-B4EB-4308-90CF-C2D467A59D0D}" destId="{0686784B-A955-4E7F-BE04-2D41F0F35AB2}" srcOrd="0" destOrd="0" parTransId="{6812628D-34CE-420A-9336-FB666DAA9F24}" sibTransId="{F4B1659B-9DA7-4090-B49B-2B24EE869812}"/>
    <dgm:cxn modelId="{161BA29B-9E2B-463A-A098-E3D5A3E2904F}" type="presOf" srcId="{6CAA4824-9A81-48DC-9A00-5261C11BFA88}" destId="{B5C88892-9CB0-4289-A9B3-A556FAAC2059}" srcOrd="0" destOrd="0" presId="urn:microsoft.com/office/officeart/2005/8/layout/hierarchy3"/>
    <dgm:cxn modelId="{C43A5BF7-D0CE-4BA2-B2B6-BC8AF100EEC4}" srcId="{BA31F727-BF1D-4CA2-AF62-27A5BB4E68B6}" destId="{866C9D74-B4EB-4308-90CF-C2D467A59D0D}" srcOrd="0" destOrd="0" parTransId="{89B098B5-5DB1-4B49-941F-14A4F853B8C1}" sibTransId="{9AE88995-1BFD-4A71-B502-56BAFA3B5313}"/>
    <dgm:cxn modelId="{1F3F7268-10C6-45CA-924A-CCAE4756368A}" srcId="{866C9D74-B4EB-4308-90CF-C2D467A59D0D}" destId="{8EDB7D42-1E06-4A56-846B-516660AF7C2F}" srcOrd="1" destOrd="0" parTransId="{82E4B778-10F2-480D-B85B-A47A2BE8ADA6}" sibTransId="{833BE215-FAD7-4274-BB27-0B6EEFC83C4F}"/>
    <dgm:cxn modelId="{2E61D178-D2F7-42BC-B16B-477BD1D20367}" type="presOf" srcId="{10BF3834-B0A5-41A2-AEE4-96D9236E2625}" destId="{85561230-0BE0-4B98-A696-50F84B528E3A}" srcOrd="0" destOrd="0" presId="urn:microsoft.com/office/officeart/2005/8/layout/hierarchy3"/>
    <dgm:cxn modelId="{B2963CB8-7E27-4013-8DAE-C8D67A8CB05B}" srcId="{866C9D74-B4EB-4308-90CF-C2D467A59D0D}" destId="{1B20F1B0-7115-44EF-8B3F-E711474EF6E3}" srcOrd="2" destOrd="0" parTransId="{DA1E8175-C891-43A4-9906-F403FBB2DAAF}" sibTransId="{F9502AE8-CCBD-48F1-A352-DC7CFD1A701C}"/>
    <dgm:cxn modelId="{6511551C-92DC-46C6-91EF-5C6ABFEA78AE}" type="presOf" srcId="{866C9D74-B4EB-4308-90CF-C2D467A59D0D}" destId="{E97ECE9B-6596-495E-94B4-25F0C72B8AED}" srcOrd="1" destOrd="0" presId="urn:microsoft.com/office/officeart/2005/8/layout/hierarchy3"/>
    <dgm:cxn modelId="{E11C8C1D-62EC-4AE3-B32C-5754FED93C5E}" type="presOf" srcId="{0686784B-A955-4E7F-BE04-2D41F0F35AB2}" destId="{51D93EC8-C7EC-4C38-AA08-F680385E6717}" srcOrd="0" destOrd="0" presId="urn:microsoft.com/office/officeart/2005/8/layout/hierarchy3"/>
    <dgm:cxn modelId="{CA9DD4C1-8250-4690-B57E-57D352F1B884}" type="presOf" srcId="{DA1E8175-C891-43A4-9906-F403FBB2DAAF}" destId="{9249C05F-CA00-47F1-9708-B03514A4443D}" srcOrd="0" destOrd="0" presId="urn:microsoft.com/office/officeart/2005/8/layout/hierarchy3"/>
    <dgm:cxn modelId="{A4F0185E-10EF-445D-B771-5C00536F5D7A}" type="presOf" srcId="{8EDB7D42-1E06-4A56-846B-516660AF7C2F}" destId="{2B3C76DB-D07A-414D-B3F0-5D2885D281CC}" srcOrd="0" destOrd="0" presId="urn:microsoft.com/office/officeart/2005/8/layout/hierarchy3"/>
    <dgm:cxn modelId="{7B2671CA-2C8D-424D-BDC9-DC0F437C3D49}" type="presOf" srcId="{1B20F1B0-7115-44EF-8B3F-E711474EF6E3}" destId="{AC4E8770-EEE6-4B6C-945A-0E05640E9385}" srcOrd="0" destOrd="0" presId="urn:microsoft.com/office/officeart/2005/8/layout/hierarchy3"/>
    <dgm:cxn modelId="{2CD6ED52-395B-4670-89E9-50D6C47083F8}" type="presOf" srcId="{BA31F727-BF1D-4CA2-AF62-27A5BB4E68B6}" destId="{79F6C636-0FE6-4045-B095-1438AE41651A}" srcOrd="0" destOrd="0" presId="urn:microsoft.com/office/officeart/2005/8/layout/hierarchy3"/>
    <dgm:cxn modelId="{97AEAE42-B68E-4B63-9E62-BA056430D7CE}" type="presOf" srcId="{82E4B778-10F2-480D-B85B-A47A2BE8ADA6}" destId="{4A4884D2-A4EE-493F-8E90-689F955F2FA1}" srcOrd="0" destOrd="0" presId="urn:microsoft.com/office/officeart/2005/8/layout/hierarchy3"/>
    <dgm:cxn modelId="{EA64EBFE-4934-4885-BE86-283B829F5660}" type="presParOf" srcId="{79F6C636-0FE6-4045-B095-1438AE41651A}" destId="{FD37AF9A-3B13-4BC7-9E2C-35E8F4DED8F3}" srcOrd="0" destOrd="0" presId="urn:microsoft.com/office/officeart/2005/8/layout/hierarchy3"/>
    <dgm:cxn modelId="{ED4B8083-FBE2-4439-82EA-4FB62F72DD0A}" type="presParOf" srcId="{FD37AF9A-3B13-4BC7-9E2C-35E8F4DED8F3}" destId="{ACBD8DE5-AE02-42C8-AC0E-21B5CB56620C}" srcOrd="0" destOrd="0" presId="urn:microsoft.com/office/officeart/2005/8/layout/hierarchy3"/>
    <dgm:cxn modelId="{4AB723DB-74E9-4CCB-AC48-3B7B6191E8AD}" type="presParOf" srcId="{ACBD8DE5-AE02-42C8-AC0E-21B5CB56620C}" destId="{8C44CD90-B293-4B29-8C6F-61D3C81B1829}" srcOrd="0" destOrd="0" presId="urn:microsoft.com/office/officeart/2005/8/layout/hierarchy3"/>
    <dgm:cxn modelId="{472F483D-4993-48B6-A717-4F994CE5DEFB}" type="presParOf" srcId="{ACBD8DE5-AE02-42C8-AC0E-21B5CB56620C}" destId="{E97ECE9B-6596-495E-94B4-25F0C72B8AED}" srcOrd="1" destOrd="0" presId="urn:microsoft.com/office/officeart/2005/8/layout/hierarchy3"/>
    <dgm:cxn modelId="{AFF3CD6E-9E89-411D-9174-EC049B891233}" type="presParOf" srcId="{FD37AF9A-3B13-4BC7-9E2C-35E8F4DED8F3}" destId="{A8FA53BA-998F-4EBD-9D5F-4B18FD0A2D1C}" srcOrd="1" destOrd="0" presId="urn:microsoft.com/office/officeart/2005/8/layout/hierarchy3"/>
    <dgm:cxn modelId="{827ED311-47A3-4248-A268-E0F0027B5998}" type="presParOf" srcId="{A8FA53BA-998F-4EBD-9D5F-4B18FD0A2D1C}" destId="{04216949-8E5D-4659-9DA7-4F9EF3FA7B8D}" srcOrd="0" destOrd="0" presId="urn:microsoft.com/office/officeart/2005/8/layout/hierarchy3"/>
    <dgm:cxn modelId="{657BC292-6526-4D55-9E82-7E6933720137}" type="presParOf" srcId="{A8FA53BA-998F-4EBD-9D5F-4B18FD0A2D1C}" destId="{51D93EC8-C7EC-4C38-AA08-F680385E6717}" srcOrd="1" destOrd="0" presId="urn:microsoft.com/office/officeart/2005/8/layout/hierarchy3"/>
    <dgm:cxn modelId="{C82FD3D5-EFC0-41AE-A807-ED124FFA46F8}" type="presParOf" srcId="{A8FA53BA-998F-4EBD-9D5F-4B18FD0A2D1C}" destId="{4A4884D2-A4EE-493F-8E90-689F955F2FA1}" srcOrd="2" destOrd="0" presId="urn:microsoft.com/office/officeart/2005/8/layout/hierarchy3"/>
    <dgm:cxn modelId="{BD9C88E2-83BC-412C-BF53-D32F4B81DFED}" type="presParOf" srcId="{A8FA53BA-998F-4EBD-9D5F-4B18FD0A2D1C}" destId="{2B3C76DB-D07A-414D-B3F0-5D2885D281CC}" srcOrd="3" destOrd="0" presId="urn:microsoft.com/office/officeart/2005/8/layout/hierarchy3"/>
    <dgm:cxn modelId="{E916DC1B-704B-4D35-9896-AEFED2D66AA6}" type="presParOf" srcId="{A8FA53BA-998F-4EBD-9D5F-4B18FD0A2D1C}" destId="{9249C05F-CA00-47F1-9708-B03514A4443D}" srcOrd="4" destOrd="0" presId="urn:microsoft.com/office/officeart/2005/8/layout/hierarchy3"/>
    <dgm:cxn modelId="{3DFF41E4-39E9-4B56-95EA-B58462E43244}" type="presParOf" srcId="{A8FA53BA-998F-4EBD-9D5F-4B18FD0A2D1C}" destId="{AC4E8770-EEE6-4B6C-945A-0E05640E9385}" srcOrd="5" destOrd="0" presId="urn:microsoft.com/office/officeart/2005/8/layout/hierarchy3"/>
    <dgm:cxn modelId="{1DE42A09-2FFB-4AEA-9E12-E6386115CB25}" type="presParOf" srcId="{A8FA53BA-998F-4EBD-9D5F-4B18FD0A2D1C}" destId="{85561230-0BE0-4B98-A696-50F84B528E3A}" srcOrd="6" destOrd="0" presId="urn:microsoft.com/office/officeart/2005/8/layout/hierarchy3"/>
    <dgm:cxn modelId="{19182D30-8FC8-477D-B70B-EB87CC8A15BF}" type="presParOf" srcId="{A8FA53BA-998F-4EBD-9D5F-4B18FD0A2D1C}" destId="{B5C88892-9CB0-4289-A9B3-A556FAAC205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5DE2BA-C1F2-41BB-A0C6-F4305B2225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DA41982-5F36-466B-8626-AA6B0C247110}">
      <dgm:prSet phldrT="[نص]"/>
      <dgm:spPr/>
      <dgm:t>
        <a:bodyPr/>
        <a:lstStyle/>
        <a:p>
          <a:pPr rtl="1"/>
          <a:r>
            <a:rPr lang="en-US" dirty="0" smtClean="0"/>
            <a:t>Available in 2 forms</a:t>
          </a:r>
          <a:endParaRPr lang="ar-SA" dirty="0"/>
        </a:p>
      </dgm:t>
    </dgm:pt>
    <dgm:pt modelId="{31DB6B1F-4CFF-49F4-8961-5826898CF496}" type="parTrans" cxnId="{5C87BC13-A864-48DE-8361-A1B86741EBA3}">
      <dgm:prSet/>
      <dgm:spPr/>
      <dgm:t>
        <a:bodyPr/>
        <a:lstStyle/>
        <a:p>
          <a:pPr rtl="1"/>
          <a:endParaRPr lang="ar-SA"/>
        </a:p>
      </dgm:t>
    </dgm:pt>
    <dgm:pt modelId="{438B22AB-C89A-41D7-B20D-B0E66E638002}" type="sibTrans" cxnId="{5C87BC13-A864-48DE-8361-A1B86741EBA3}">
      <dgm:prSet/>
      <dgm:spPr/>
      <dgm:t>
        <a:bodyPr/>
        <a:lstStyle/>
        <a:p>
          <a:pPr rtl="1"/>
          <a:endParaRPr lang="ar-SA"/>
        </a:p>
      </dgm:t>
    </dgm:pt>
    <dgm:pt modelId="{4AFF3665-C2C1-4B9E-A026-103383E8ED3E}">
      <dgm:prSet phldrT="[نص]"/>
      <dgm:spPr/>
      <dgm:t>
        <a:bodyPr/>
        <a:lstStyle/>
        <a:p>
          <a:pPr rtl="1"/>
          <a:r>
            <a:rPr lang="en-US" dirty="0" err="1" smtClean="0"/>
            <a:t>cyanocobalamine</a:t>
          </a:r>
          <a:endParaRPr lang="ar-SA" dirty="0"/>
        </a:p>
      </dgm:t>
    </dgm:pt>
    <dgm:pt modelId="{64CA4B8D-961B-4157-9946-DC9A4FAD5267}" type="parTrans" cxnId="{4574A66C-534F-431B-9336-803210F042E3}">
      <dgm:prSet/>
      <dgm:spPr/>
      <dgm:t>
        <a:bodyPr/>
        <a:lstStyle/>
        <a:p>
          <a:pPr rtl="1"/>
          <a:endParaRPr lang="ar-SA"/>
        </a:p>
      </dgm:t>
    </dgm:pt>
    <dgm:pt modelId="{0701ABD1-0C10-456E-9D21-A9B8D08AA6C5}" type="sibTrans" cxnId="{4574A66C-534F-431B-9336-803210F042E3}">
      <dgm:prSet/>
      <dgm:spPr/>
      <dgm:t>
        <a:bodyPr/>
        <a:lstStyle/>
        <a:p>
          <a:pPr rtl="1"/>
          <a:endParaRPr lang="ar-SA"/>
        </a:p>
      </dgm:t>
    </dgm:pt>
    <dgm:pt modelId="{08000957-FD12-4AD1-89D5-34984FEE4C49}">
      <dgm:prSet phldrT="[نص]"/>
      <dgm:spPr/>
      <dgm:t>
        <a:bodyPr/>
        <a:lstStyle/>
        <a:p>
          <a:pPr rtl="1"/>
          <a:r>
            <a:rPr lang="en-US" dirty="0" err="1" smtClean="0"/>
            <a:t>Hydroxycobalamine</a:t>
          </a:r>
          <a:r>
            <a:rPr lang="en-US" dirty="0" smtClean="0"/>
            <a:t>:</a:t>
          </a:r>
        </a:p>
        <a:p>
          <a:pPr rtl="1"/>
          <a:r>
            <a:rPr lang="en-US" dirty="0" smtClean="0"/>
            <a:t>Longer half life</a:t>
          </a:r>
          <a:endParaRPr lang="ar-SA" dirty="0"/>
        </a:p>
      </dgm:t>
    </dgm:pt>
    <dgm:pt modelId="{E3DD7F4E-A7BD-404E-8C13-0F2633416427}" type="parTrans" cxnId="{3B046A65-2E50-4A83-B1FD-604E36DAD15D}">
      <dgm:prSet/>
      <dgm:spPr/>
      <dgm:t>
        <a:bodyPr/>
        <a:lstStyle/>
        <a:p>
          <a:pPr rtl="1"/>
          <a:endParaRPr lang="ar-SA"/>
        </a:p>
      </dgm:t>
    </dgm:pt>
    <dgm:pt modelId="{D607D206-9829-4C82-B620-6C80E06A1C47}" type="sibTrans" cxnId="{3B046A65-2E50-4A83-B1FD-604E36DAD15D}">
      <dgm:prSet/>
      <dgm:spPr/>
      <dgm:t>
        <a:bodyPr/>
        <a:lstStyle/>
        <a:p>
          <a:pPr rtl="1"/>
          <a:endParaRPr lang="ar-SA"/>
        </a:p>
      </dgm:t>
    </dgm:pt>
    <dgm:pt modelId="{65E45A61-BA2B-4915-896F-92E5047ED010}" type="pres">
      <dgm:prSet presAssocID="{D75DE2BA-C1F2-41BB-A0C6-F4305B2225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DC3BE19-F3BC-46CA-BDF0-AD3DF8BC9FB5}" type="pres">
      <dgm:prSet presAssocID="{9DA41982-5F36-466B-8626-AA6B0C247110}" presName="hierRoot1" presStyleCnt="0">
        <dgm:presLayoutVars>
          <dgm:hierBranch val="init"/>
        </dgm:presLayoutVars>
      </dgm:prSet>
      <dgm:spPr/>
    </dgm:pt>
    <dgm:pt modelId="{C7411A40-0D80-4F83-AD7C-B766E24019FC}" type="pres">
      <dgm:prSet presAssocID="{9DA41982-5F36-466B-8626-AA6B0C247110}" presName="rootComposite1" presStyleCnt="0"/>
      <dgm:spPr/>
    </dgm:pt>
    <dgm:pt modelId="{14406852-81E5-44AD-91C9-54BA2515AE9A}" type="pres">
      <dgm:prSet presAssocID="{9DA41982-5F36-466B-8626-AA6B0C24711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2AC47EE-4F5F-494D-9E42-661AB4080F89}" type="pres">
      <dgm:prSet presAssocID="{9DA41982-5F36-466B-8626-AA6B0C247110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DC961C2-2DEF-4AE6-8E90-305CC740E11B}" type="pres">
      <dgm:prSet presAssocID="{9DA41982-5F36-466B-8626-AA6B0C247110}" presName="hierChild2" presStyleCnt="0"/>
      <dgm:spPr/>
    </dgm:pt>
    <dgm:pt modelId="{9E77CAAD-A157-436B-949B-8470B9612787}" type="pres">
      <dgm:prSet presAssocID="{64CA4B8D-961B-4157-9946-DC9A4FAD5267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B5EF6D8-849D-49AE-BE97-3C2F8E5FA070}" type="pres">
      <dgm:prSet presAssocID="{4AFF3665-C2C1-4B9E-A026-103383E8ED3E}" presName="hierRoot2" presStyleCnt="0">
        <dgm:presLayoutVars>
          <dgm:hierBranch val="init"/>
        </dgm:presLayoutVars>
      </dgm:prSet>
      <dgm:spPr/>
    </dgm:pt>
    <dgm:pt modelId="{288E5199-5D3F-4DEC-9A1C-75CBBFBAAF80}" type="pres">
      <dgm:prSet presAssocID="{4AFF3665-C2C1-4B9E-A026-103383E8ED3E}" presName="rootComposite" presStyleCnt="0"/>
      <dgm:spPr/>
    </dgm:pt>
    <dgm:pt modelId="{A3F3D2EA-DD47-4EDC-AD99-58376497CD1C}" type="pres">
      <dgm:prSet presAssocID="{4AFF3665-C2C1-4B9E-A026-103383E8ED3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D60CB0E-8D47-44FE-A723-0D10F2095B13}" type="pres">
      <dgm:prSet presAssocID="{4AFF3665-C2C1-4B9E-A026-103383E8ED3E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3EA9427A-ABF6-4123-9C4B-12B138872C58}" type="pres">
      <dgm:prSet presAssocID="{4AFF3665-C2C1-4B9E-A026-103383E8ED3E}" presName="hierChild4" presStyleCnt="0"/>
      <dgm:spPr/>
    </dgm:pt>
    <dgm:pt modelId="{27707604-8447-4584-8049-344C99D57001}" type="pres">
      <dgm:prSet presAssocID="{4AFF3665-C2C1-4B9E-A026-103383E8ED3E}" presName="hierChild5" presStyleCnt="0"/>
      <dgm:spPr/>
    </dgm:pt>
    <dgm:pt modelId="{58BA5DFA-9A3E-4798-A44C-6A624F871FE3}" type="pres">
      <dgm:prSet presAssocID="{E3DD7F4E-A7BD-404E-8C13-0F2633416427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743126B-7E26-4E52-9A3B-51CBEB866614}" type="pres">
      <dgm:prSet presAssocID="{08000957-FD12-4AD1-89D5-34984FEE4C49}" presName="hierRoot2" presStyleCnt="0">
        <dgm:presLayoutVars>
          <dgm:hierBranch val="init"/>
        </dgm:presLayoutVars>
      </dgm:prSet>
      <dgm:spPr/>
    </dgm:pt>
    <dgm:pt modelId="{92FBC3B5-586E-45E0-A7AB-01CF54666C77}" type="pres">
      <dgm:prSet presAssocID="{08000957-FD12-4AD1-89D5-34984FEE4C49}" presName="rootComposite" presStyleCnt="0"/>
      <dgm:spPr/>
    </dgm:pt>
    <dgm:pt modelId="{F1577686-F70D-44E8-BB1F-04D1E8575C86}" type="pres">
      <dgm:prSet presAssocID="{08000957-FD12-4AD1-89D5-34984FEE4C4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569C5A9-9518-44C5-88AD-0CD9A859ED4A}" type="pres">
      <dgm:prSet presAssocID="{08000957-FD12-4AD1-89D5-34984FEE4C49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D4F1AC93-1D0D-4BDE-8C3C-734260F078F5}" type="pres">
      <dgm:prSet presAssocID="{08000957-FD12-4AD1-89D5-34984FEE4C49}" presName="hierChild4" presStyleCnt="0"/>
      <dgm:spPr/>
    </dgm:pt>
    <dgm:pt modelId="{09A9E91D-64F0-40CD-9CAD-71A111DCB241}" type="pres">
      <dgm:prSet presAssocID="{08000957-FD12-4AD1-89D5-34984FEE4C49}" presName="hierChild5" presStyleCnt="0"/>
      <dgm:spPr/>
    </dgm:pt>
    <dgm:pt modelId="{B886AEB4-886D-4064-8AD4-E5F992AC6941}" type="pres">
      <dgm:prSet presAssocID="{9DA41982-5F36-466B-8626-AA6B0C247110}" presName="hierChild3" presStyleCnt="0"/>
      <dgm:spPr/>
    </dgm:pt>
  </dgm:ptLst>
  <dgm:cxnLst>
    <dgm:cxn modelId="{243715EB-E2F8-4D43-8982-BD07D5DBEA31}" type="presOf" srcId="{4AFF3665-C2C1-4B9E-A026-103383E8ED3E}" destId="{A3F3D2EA-DD47-4EDC-AD99-58376497CD1C}" srcOrd="0" destOrd="0" presId="urn:microsoft.com/office/officeart/2005/8/layout/orgChart1"/>
    <dgm:cxn modelId="{3B046A65-2E50-4A83-B1FD-604E36DAD15D}" srcId="{9DA41982-5F36-466B-8626-AA6B0C247110}" destId="{08000957-FD12-4AD1-89D5-34984FEE4C49}" srcOrd="1" destOrd="0" parTransId="{E3DD7F4E-A7BD-404E-8C13-0F2633416427}" sibTransId="{D607D206-9829-4C82-B620-6C80E06A1C47}"/>
    <dgm:cxn modelId="{776E21B6-ECC2-4E28-A11F-DE2EA4727DED}" type="presOf" srcId="{08000957-FD12-4AD1-89D5-34984FEE4C49}" destId="{F1577686-F70D-44E8-BB1F-04D1E8575C86}" srcOrd="0" destOrd="0" presId="urn:microsoft.com/office/officeart/2005/8/layout/orgChart1"/>
    <dgm:cxn modelId="{668B1D11-5C55-47DC-AEC8-4AEED7EE4123}" type="presOf" srcId="{64CA4B8D-961B-4157-9946-DC9A4FAD5267}" destId="{9E77CAAD-A157-436B-949B-8470B9612787}" srcOrd="0" destOrd="0" presId="urn:microsoft.com/office/officeart/2005/8/layout/orgChart1"/>
    <dgm:cxn modelId="{16E997BE-5880-4409-85DB-2CA94FBFC51F}" type="presOf" srcId="{E3DD7F4E-A7BD-404E-8C13-0F2633416427}" destId="{58BA5DFA-9A3E-4798-A44C-6A624F871FE3}" srcOrd="0" destOrd="0" presId="urn:microsoft.com/office/officeart/2005/8/layout/orgChart1"/>
    <dgm:cxn modelId="{AB31EF77-8F67-4A9D-8CEE-DEC617DBDB07}" type="presOf" srcId="{9DA41982-5F36-466B-8626-AA6B0C247110}" destId="{14406852-81E5-44AD-91C9-54BA2515AE9A}" srcOrd="0" destOrd="0" presId="urn:microsoft.com/office/officeart/2005/8/layout/orgChart1"/>
    <dgm:cxn modelId="{5C87BC13-A864-48DE-8361-A1B86741EBA3}" srcId="{D75DE2BA-C1F2-41BB-A0C6-F4305B222549}" destId="{9DA41982-5F36-466B-8626-AA6B0C247110}" srcOrd="0" destOrd="0" parTransId="{31DB6B1F-4CFF-49F4-8961-5826898CF496}" sibTransId="{438B22AB-C89A-41D7-B20D-B0E66E638002}"/>
    <dgm:cxn modelId="{5DD5F2F1-7956-4733-819F-669159B67182}" type="presOf" srcId="{D75DE2BA-C1F2-41BB-A0C6-F4305B222549}" destId="{65E45A61-BA2B-4915-896F-92E5047ED010}" srcOrd="0" destOrd="0" presId="urn:microsoft.com/office/officeart/2005/8/layout/orgChart1"/>
    <dgm:cxn modelId="{65369B4B-E605-4641-B031-DC6AE949F22A}" type="presOf" srcId="{9DA41982-5F36-466B-8626-AA6B0C247110}" destId="{42AC47EE-4F5F-494D-9E42-661AB4080F89}" srcOrd="1" destOrd="0" presId="urn:microsoft.com/office/officeart/2005/8/layout/orgChart1"/>
    <dgm:cxn modelId="{F45E99F5-C796-4AAB-B8C6-96AF1732C920}" type="presOf" srcId="{08000957-FD12-4AD1-89D5-34984FEE4C49}" destId="{4569C5A9-9518-44C5-88AD-0CD9A859ED4A}" srcOrd="1" destOrd="0" presId="urn:microsoft.com/office/officeart/2005/8/layout/orgChart1"/>
    <dgm:cxn modelId="{703E5EA7-0F36-42FE-A360-131FB328A981}" type="presOf" srcId="{4AFF3665-C2C1-4B9E-A026-103383E8ED3E}" destId="{9D60CB0E-8D47-44FE-A723-0D10F2095B13}" srcOrd="1" destOrd="0" presId="urn:microsoft.com/office/officeart/2005/8/layout/orgChart1"/>
    <dgm:cxn modelId="{4574A66C-534F-431B-9336-803210F042E3}" srcId="{9DA41982-5F36-466B-8626-AA6B0C247110}" destId="{4AFF3665-C2C1-4B9E-A026-103383E8ED3E}" srcOrd="0" destOrd="0" parTransId="{64CA4B8D-961B-4157-9946-DC9A4FAD5267}" sibTransId="{0701ABD1-0C10-456E-9D21-A9B8D08AA6C5}"/>
    <dgm:cxn modelId="{DED886EE-C65A-476C-95BC-EEAD908AF95A}" type="presParOf" srcId="{65E45A61-BA2B-4915-896F-92E5047ED010}" destId="{3DC3BE19-F3BC-46CA-BDF0-AD3DF8BC9FB5}" srcOrd="0" destOrd="0" presId="urn:microsoft.com/office/officeart/2005/8/layout/orgChart1"/>
    <dgm:cxn modelId="{6C52B5B6-39E0-47B5-8A59-E070DD67AC43}" type="presParOf" srcId="{3DC3BE19-F3BC-46CA-BDF0-AD3DF8BC9FB5}" destId="{C7411A40-0D80-4F83-AD7C-B766E24019FC}" srcOrd="0" destOrd="0" presId="urn:microsoft.com/office/officeart/2005/8/layout/orgChart1"/>
    <dgm:cxn modelId="{F4223C4A-A3E3-4BA5-893C-F300BF832A3F}" type="presParOf" srcId="{C7411A40-0D80-4F83-AD7C-B766E24019FC}" destId="{14406852-81E5-44AD-91C9-54BA2515AE9A}" srcOrd="0" destOrd="0" presId="urn:microsoft.com/office/officeart/2005/8/layout/orgChart1"/>
    <dgm:cxn modelId="{EA622B9C-A6FA-4508-B6C2-433BAC55944D}" type="presParOf" srcId="{C7411A40-0D80-4F83-AD7C-B766E24019FC}" destId="{42AC47EE-4F5F-494D-9E42-661AB4080F89}" srcOrd="1" destOrd="0" presId="urn:microsoft.com/office/officeart/2005/8/layout/orgChart1"/>
    <dgm:cxn modelId="{E1319914-792A-4C09-81B1-5CFA21CC104E}" type="presParOf" srcId="{3DC3BE19-F3BC-46CA-BDF0-AD3DF8BC9FB5}" destId="{5DC961C2-2DEF-4AE6-8E90-305CC740E11B}" srcOrd="1" destOrd="0" presId="urn:microsoft.com/office/officeart/2005/8/layout/orgChart1"/>
    <dgm:cxn modelId="{729BA137-F505-4085-A0E4-EAD88F908FCD}" type="presParOf" srcId="{5DC961C2-2DEF-4AE6-8E90-305CC740E11B}" destId="{9E77CAAD-A157-436B-949B-8470B9612787}" srcOrd="0" destOrd="0" presId="urn:microsoft.com/office/officeart/2005/8/layout/orgChart1"/>
    <dgm:cxn modelId="{8EDD5534-0F08-4B2A-B058-1843C6E8C4FE}" type="presParOf" srcId="{5DC961C2-2DEF-4AE6-8E90-305CC740E11B}" destId="{1B5EF6D8-849D-49AE-BE97-3C2F8E5FA070}" srcOrd="1" destOrd="0" presId="urn:microsoft.com/office/officeart/2005/8/layout/orgChart1"/>
    <dgm:cxn modelId="{7043DDDF-2630-485C-ACA8-2367F59ADF4C}" type="presParOf" srcId="{1B5EF6D8-849D-49AE-BE97-3C2F8E5FA070}" destId="{288E5199-5D3F-4DEC-9A1C-75CBBFBAAF80}" srcOrd="0" destOrd="0" presId="urn:microsoft.com/office/officeart/2005/8/layout/orgChart1"/>
    <dgm:cxn modelId="{593E2EAA-839A-415E-B233-8FC96D1BA2B9}" type="presParOf" srcId="{288E5199-5D3F-4DEC-9A1C-75CBBFBAAF80}" destId="{A3F3D2EA-DD47-4EDC-AD99-58376497CD1C}" srcOrd="0" destOrd="0" presId="urn:microsoft.com/office/officeart/2005/8/layout/orgChart1"/>
    <dgm:cxn modelId="{9412A128-C615-42C1-833A-AEF8EC5CC88F}" type="presParOf" srcId="{288E5199-5D3F-4DEC-9A1C-75CBBFBAAF80}" destId="{9D60CB0E-8D47-44FE-A723-0D10F2095B13}" srcOrd="1" destOrd="0" presId="urn:microsoft.com/office/officeart/2005/8/layout/orgChart1"/>
    <dgm:cxn modelId="{FC293525-8980-429D-BD6A-B89B33CC2BD8}" type="presParOf" srcId="{1B5EF6D8-849D-49AE-BE97-3C2F8E5FA070}" destId="{3EA9427A-ABF6-4123-9C4B-12B138872C58}" srcOrd="1" destOrd="0" presId="urn:microsoft.com/office/officeart/2005/8/layout/orgChart1"/>
    <dgm:cxn modelId="{61DBE80A-89FE-48CA-833F-DE11079F10CD}" type="presParOf" srcId="{1B5EF6D8-849D-49AE-BE97-3C2F8E5FA070}" destId="{27707604-8447-4584-8049-344C99D57001}" srcOrd="2" destOrd="0" presId="urn:microsoft.com/office/officeart/2005/8/layout/orgChart1"/>
    <dgm:cxn modelId="{F45E5D95-69C6-43CA-814B-E73F9AC889E5}" type="presParOf" srcId="{5DC961C2-2DEF-4AE6-8E90-305CC740E11B}" destId="{58BA5DFA-9A3E-4798-A44C-6A624F871FE3}" srcOrd="2" destOrd="0" presId="urn:microsoft.com/office/officeart/2005/8/layout/orgChart1"/>
    <dgm:cxn modelId="{8B070996-3043-421A-9B5F-F4BEDE9714B5}" type="presParOf" srcId="{5DC961C2-2DEF-4AE6-8E90-305CC740E11B}" destId="{E743126B-7E26-4E52-9A3B-51CBEB866614}" srcOrd="3" destOrd="0" presId="urn:microsoft.com/office/officeart/2005/8/layout/orgChart1"/>
    <dgm:cxn modelId="{73205F26-F031-4E3F-94BF-FCC6AF236B85}" type="presParOf" srcId="{E743126B-7E26-4E52-9A3B-51CBEB866614}" destId="{92FBC3B5-586E-45E0-A7AB-01CF54666C77}" srcOrd="0" destOrd="0" presId="urn:microsoft.com/office/officeart/2005/8/layout/orgChart1"/>
    <dgm:cxn modelId="{4CF8FF18-3721-4735-AA17-322AD4DB5897}" type="presParOf" srcId="{92FBC3B5-586E-45E0-A7AB-01CF54666C77}" destId="{F1577686-F70D-44E8-BB1F-04D1E8575C86}" srcOrd="0" destOrd="0" presId="urn:microsoft.com/office/officeart/2005/8/layout/orgChart1"/>
    <dgm:cxn modelId="{4B2A0A56-78E5-4A4C-BEF5-0BD10C9A6E5E}" type="presParOf" srcId="{92FBC3B5-586E-45E0-A7AB-01CF54666C77}" destId="{4569C5A9-9518-44C5-88AD-0CD9A859ED4A}" srcOrd="1" destOrd="0" presId="urn:microsoft.com/office/officeart/2005/8/layout/orgChart1"/>
    <dgm:cxn modelId="{2629623D-E489-46AB-9F12-5E14501CAFBE}" type="presParOf" srcId="{E743126B-7E26-4E52-9A3B-51CBEB866614}" destId="{D4F1AC93-1D0D-4BDE-8C3C-734260F078F5}" srcOrd="1" destOrd="0" presId="urn:microsoft.com/office/officeart/2005/8/layout/orgChart1"/>
    <dgm:cxn modelId="{3CC7B0AC-C107-4A9D-AF48-19DCBC401736}" type="presParOf" srcId="{E743126B-7E26-4E52-9A3B-51CBEB866614}" destId="{09A9E91D-64F0-40CD-9CAD-71A111DCB241}" srcOrd="2" destOrd="0" presId="urn:microsoft.com/office/officeart/2005/8/layout/orgChart1"/>
    <dgm:cxn modelId="{8E08C581-E1EA-40D0-B606-84CD7E4E0F53}" type="presParOf" srcId="{3DC3BE19-F3BC-46CA-BDF0-AD3DF8BC9FB5}" destId="{B886AEB4-886D-4064-8AD4-E5F992AC69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BA8F973-5A06-4056-BC8C-5ADD0E513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5B3C14-2284-4280-9029-C953CB390981}">
      <dgm:prSet phldrT="[نص]"/>
      <dgm:spPr/>
      <dgm:t>
        <a:bodyPr/>
        <a:lstStyle/>
        <a:p>
          <a:pPr rtl="1"/>
          <a:r>
            <a:rPr lang="en-US" dirty="0" err="1" smtClean="0"/>
            <a:t>Vit</a:t>
          </a:r>
          <a:r>
            <a:rPr lang="en-US" dirty="0" smtClean="0"/>
            <a:t>. B12 deficiency  </a:t>
          </a:r>
          <a:endParaRPr lang="ar-SA" dirty="0"/>
        </a:p>
      </dgm:t>
    </dgm:pt>
    <dgm:pt modelId="{97DE3B55-6C21-427B-B8D2-1C11D0C142FE}" type="parTrans" cxnId="{C4641F1E-EE7E-43F9-A1FA-923329BFF476}">
      <dgm:prSet/>
      <dgm:spPr/>
      <dgm:t>
        <a:bodyPr/>
        <a:lstStyle/>
        <a:p>
          <a:pPr rtl="1"/>
          <a:endParaRPr lang="ar-SA"/>
        </a:p>
      </dgm:t>
    </dgm:pt>
    <dgm:pt modelId="{6ED4379F-0998-48F7-8241-738C9F0C4D4E}" type="sibTrans" cxnId="{C4641F1E-EE7E-43F9-A1FA-923329BFF476}">
      <dgm:prSet/>
      <dgm:spPr/>
      <dgm:t>
        <a:bodyPr/>
        <a:lstStyle/>
        <a:p>
          <a:pPr rtl="1"/>
          <a:endParaRPr lang="ar-SA"/>
        </a:p>
      </dgm:t>
    </dgm:pt>
    <dgm:pt modelId="{B69ABDD0-2F83-4D0E-ACF6-67FE2AEED764}">
      <dgm:prSet phldrT="[نص]" custT="1"/>
      <dgm:spPr/>
      <dgm:t>
        <a:bodyPr/>
        <a:lstStyle/>
        <a:p>
          <a:pPr rtl="1"/>
          <a:r>
            <a:rPr lang="en-US" sz="1200" dirty="0" err="1" smtClean="0"/>
            <a:t>Folates</a:t>
          </a:r>
          <a:r>
            <a:rPr lang="en-US" sz="1200" dirty="0" smtClean="0"/>
            <a:t> accumulate as N-</a:t>
          </a:r>
          <a:r>
            <a:rPr lang="en-US" sz="1200" dirty="0" err="1" smtClean="0"/>
            <a:t>methyltetrahydrofolate</a:t>
          </a:r>
          <a:endParaRPr lang="ar-SA" sz="1200" dirty="0"/>
        </a:p>
      </dgm:t>
    </dgm:pt>
    <dgm:pt modelId="{67ED63AE-C325-4848-A481-DB09EE87F64D}" type="parTrans" cxnId="{5974631B-D4E5-45DD-8B39-17C70B5287ED}">
      <dgm:prSet/>
      <dgm:spPr/>
      <dgm:t>
        <a:bodyPr/>
        <a:lstStyle/>
        <a:p>
          <a:pPr rtl="1"/>
          <a:endParaRPr lang="ar-SA"/>
        </a:p>
      </dgm:t>
    </dgm:pt>
    <dgm:pt modelId="{A80B12ED-CD01-4469-8C36-C562E024F656}" type="sibTrans" cxnId="{5974631B-D4E5-45DD-8B39-17C70B5287ED}">
      <dgm:prSet/>
      <dgm:spPr/>
      <dgm:t>
        <a:bodyPr/>
        <a:lstStyle/>
        <a:p>
          <a:pPr rtl="1"/>
          <a:endParaRPr lang="ar-SA"/>
        </a:p>
      </dgm:t>
    </dgm:pt>
    <dgm:pt modelId="{D696DC6E-5E50-4ACC-A93C-DCA0A51FCF08}">
      <dgm:prSet phldrT="[نص]" custT="1"/>
      <dgm:spPr/>
      <dgm:t>
        <a:bodyPr/>
        <a:lstStyle/>
        <a:p>
          <a:pPr rtl="0"/>
          <a:r>
            <a:rPr lang="ar-SA" sz="1400" dirty="0" smtClean="0">
              <a:latin typeface="Calibri"/>
            </a:rPr>
            <a:t>↓</a:t>
          </a:r>
          <a:r>
            <a:rPr lang="en-US" sz="1400" dirty="0" err="1" smtClean="0">
              <a:latin typeface="Calibri"/>
            </a:rPr>
            <a:t>tetrahydrofolate</a:t>
          </a:r>
          <a:endParaRPr lang="ar-SA" sz="1400" dirty="0"/>
        </a:p>
      </dgm:t>
    </dgm:pt>
    <dgm:pt modelId="{2D820B0D-ABC0-4390-BAE4-B8F9FCF097A7}" type="parTrans" cxnId="{688FE5CE-E0B0-4C01-9542-A17EF14D1C87}">
      <dgm:prSet/>
      <dgm:spPr/>
      <dgm:t>
        <a:bodyPr/>
        <a:lstStyle/>
        <a:p>
          <a:pPr rtl="1"/>
          <a:endParaRPr lang="ar-SA"/>
        </a:p>
      </dgm:t>
    </dgm:pt>
    <dgm:pt modelId="{98A2C9C7-EE19-4A1B-A579-8571EB5CA883}" type="sibTrans" cxnId="{688FE5CE-E0B0-4C01-9542-A17EF14D1C87}">
      <dgm:prSet/>
      <dgm:spPr/>
      <dgm:t>
        <a:bodyPr/>
        <a:lstStyle/>
        <a:p>
          <a:pPr rtl="1"/>
          <a:endParaRPr lang="ar-SA"/>
        </a:p>
      </dgm:t>
    </dgm:pt>
    <dgm:pt modelId="{11507528-FF3C-4234-85BC-C66B6F3CE319}">
      <dgm:prSet custT="1"/>
      <dgm:spPr/>
      <dgm:t>
        <a:bodyPr/>
        <a:lstStyle/>
        <a:p>
          <a:pPr rtl="1"/>
          <a:r>
            <a:rPr lang="en-US" sz="1800" dirty="0" smtClean="0"/>
            <a:t>The production of RBC slows</a:t>
          </a:r>
          <a:endParaRPr lang="ar-SA" sz="1800" dirty="0"/>
        </a:p>
      </dgm:t>
    </dgm:pt>
    <dgm:pt modelId="{123A6523-2F4D-4F83-BCBB-C9C53064AADC}" type="parTrans" cxnId="{5FE96085-3450-471D-B47E-767F7AA06265}">
      <dgm:prSet/>
      <dgm:spPr/>
    </dgm:pt>
    <dgm:pt modelId="{8868D5CF-D5CB-4200-9409-8F429CF5E84E}" type="sibTrans" cxnId="{5FE96085-3450-471D-B47E-767F7AA06265}">
      <dgm:prSet/>
      <dgm:spPr/>
    </dgm:pt>
    <dgm:pt modelId="{76005F2F-6C95-4F48-B63F-39C8001239BF}" type="pres">
      <dgm:prSet presAssocID="{8BA8F973-5A06-4056-BC8C-5ADD0E5131AF}" presName="Name0" presStyleCnt="0">
        <dgm:presLayoutVars>
          <dgm:dir/>
          <dgm:animLvl val="lvl"/>
          <dgm:resizeHandles val="exact"/>
        </dgm:presLayoutVars>
      </dgm:prSet>
      <dgm:spPr/>
    </dgm:pt>
    <dgm:pt modelId="{E01667E7-FD59-46D0-A86B-5CB6D43EA3D5}" type="pres">
      <dgm:prSet presAssocID="{065B3C14-2284-4280-9029-C953CB39098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2EECDB8-9D28-4E1D-A35E-338962550201}" type="pres">
      <dgm:prSet presAssocID="{6ED4379F-0998-48F7-8241-738C9F0C4D4E}" presName="parTxOnlySpace" presStyleCnt="0"/>
      <dgm:spPr/>
    </dgm:pt>
    <dgm:pt modelId="{C4FFE6C4-4077-4FDB-8798-967B32F9F612}" type="pres">
      <dgm:prSet presAssocID="{B69ABDD0-2F83-4D0E-ACF6-67FE2AEED76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54268E-B537-452D-AC96-F6C896F414ED}" type="pres">
      <dgm:prSet presAssocID="{A80B12ED-CD01-4469-8C36-C562E024F656}" presName="parTxOnlySpace" presStyleCnt="0"/>
      <dgm:spPr/>
    </dgm:pt>
    <dgm:pt modelId="{8E9C4479-F1A3-4BAE-AE2F-F4D8AA6D7FCD}" type="pres">
      <dgm:prSet presAssocID="{D696DC6E-5E50-4ACC-A93C-DCA0A51FCF0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E81EE7-13FA-4AF7-9FD5-95C865042D57}" type="pres">
      <dgm:prSet presAssocID="{98A2C9C7-EE19-4A1B-A579-8571EB5CA883}" presName="parTxOnlySpace" presStyleCnt="0"/>
      <dgm:spPr/>
    </dgm:pt>
    <dgm:pt modelId="{05330726-889F-4DEB-98DB-415ACC1B80C6}" type="pres">
      <dgm:prSet presAssocID="{11507528-FF3C-4234-85BC-C66B6F3CE3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FE96085-3450-471D-B47E-767F7AA06265}" srcId="{8BA8F973-5A06-4056-BC8C-5ADD0E5131AF}" destId="{11507528-FF3C-4234-85BC-C66B6F3CE319}" srcOrd="3" destOrd="0" parTransId="{123A6523-2F4D-4F83-BCBB-C9C53064AADC}" sibTransId="{8868D5CF-D5CB-4200-9409-8F429CF5E84E}"/>
    <dgm:cxn modelId="{DFEB6EE4-F2C0-4A2E-9531-C824C6174AD3}" type="presOf" srcId="{B69ABDD0-2F83-4D0E-ACF6-67FE2AEED764}" destId="{C4FFE6C4-4077-4FDB-8798-967B32F9F612}" srcOrd="0" destOrd="0" presId="urn:microsoft.com/office/officeart/2005/8/layout/chevron1"/>
    <dgm:cxn modelId="{FFE4E640-39C4-4689-9AB4-CEF1D5DEAA41}" type="presOf" srcId="{11507528-FF3C-4234-85BC-C66B6F3CE319}" destId="{05330726-889F-4DEB-98DB-415ACC1B80C6}" srcOrd="0" destOrd="0" presId="urn:microsoft.com/office/officeart/2005/8/layout/chevron1"/>
    <dgm:cxn modelId="{DE4F7906-67A0-49C0-85D1-BAAA0D191913}" type="presOf" srcId="{D696DC6E-5E50-4ACC-A93C-DCA0A51FCF08}" destId="{8E9C4479-F1A3-4BAE-AE2F-F4D8AA6D7FCD}" srcOrd="0" destOrd="0" presId="urn:microsoft.com/office/officeart/2005/8/layout/chevron1"/>
    <dgm:cxn modelId="{C4641F1E-EE7E-43F9-A1FA-923329BFF476}" srcId="{8BA8F973-5A06-4056-BC8C-5ADD0E5131AF}" destId="{065B3C14-2284-4280-9029-C953CB390981}" srcOrd="0" destOrd="0" parTransId="{97DE3B55-6C21-427B-B8D2-1C11D0C142FE}" sibTransId="{6ED4379F-0998-48F7-8241-738C9F0C4D4E}"/>
    <dgm:cxn modelId="{CE7F230D-D74E-46E2-96F0-AAC43A0FB9E0}" type="presOf" srcId="{065B3C14-2284-4280-9029-C953CB390981}" destId="{E01667E7-FD59-46D0-A86B-5CB6D43EA3D5}" srcOrd="0" destOrd="0" presId="urn:microsoft.com/office/officeart/2005/8/layout/chevron1"/>
    <dgm:cxn modelId="{65915747-4A63-406B-9B21-BA807EB2EFBD}" type="presOf" srcId="{8BA8F973-5A06-4056-BC8C-5ADD0E5131AF}" destId="{76005F2F-6C95-4F48-B63F-39C8001239BF}" srcOrd="0" destOrd="0" presId="urn:microsoft.com/office/officeart/2005/8/layout/chevron1"/>
    <dgm:cxn modelId="{688FE5CE-E0B0-4C01-9542-A17EF14D1C87}" srcId="{8BA8F973-5A06-4056-BC8C-5ADD0E5131AF}" destId="{D696DC6E-5E50-4ACC-A93C-DCA0A51FCF08}" srcOrd="2" destOrd="0" parTransId="{2D820B0D-ABC0-4390-BAE4-B8F9FCF097A7}" sibTransId="{98A2C9C7-EE19-4A1B-A579-8571EB5CA883}"/>
    <dgm:cxn modelId="{5974631B-D4E5-45DD-8B39-17C70B5287ED}" srcId="{8BA8F973-5A06-4056-BC8C-5ADD0E5131AF}" destId="{B69ABDD0-2F83-4D0E-ACF6-67FE2AEED764}" srcOrd="1" destOrd="0" parTransId="{67ED63AE-C325-4848-A481-DB09EE87F64D}" sibTransId="{A80B12ED-CD01-4469-8C36-C562E024F656}"/>
    <dgm:cxn modelId="{0CFF7C3A-1511-4673-9883-DFB48874D3E1}" type="presParOf" srcId="{76005F2F-6C95-4F48-B63F-39C8001239BF}" destId="{E01667E7-FD59-46D0-A86B-5CB6D43EA3D5}" srcOrd="0" destOrd="0" presId="urn:microsoft.com/office/officeart/2005/8/layout/chevron1"/>
    <dgm:cxn modelId="{D5C97253-28EE-437F-88D1-81B7FF547A98}" type="presParOf" srcId="{76005F2F-6C95-4F48-B63F-39C8001239BF}" destId="{02EECDB8-9D28-4E1D-A35E-338962550201}" srcOrd="1" destOrd="0" presId="urn:microsoft.com/office/officeart/2005/8/layout/chevron1"/>
    <dgm:cxn modelId="{88C32F7A-C63E-43BD-9EE6-B9C5BDF77C26}" type="presParOf" srcId="{76005F2F-6C95-4F48-B63F-39C8001239BF}" destId="{C4FFE6C4-4077-4FDB-8798-967B32F9F612}" srcOrd="2" destOrd="0" presId="urn:microsoft.com/office/officeart/2005/8/layout/chevron1"/>
    <dgm:cxn modelId="{A5D5B650-C753-4C23-8609-5D9ADF4ED43B}" type="presParOf" srcId="{76005F2F-6C95-4F48-B63F-39C8001239BF}" destId="{C954268E-B537-452D-AC96-F6C896F414ED}" srcOrd="3" destOrd="0" presId="urn:microsoft.com/office/officeart/2005/8/layout/chevron1"/>
    <dgm:cxn modelId="{FDBB7BFE-CA48-40C0-8ED6-8506099BDFE2}" type="presParOf" srcId="{76005F2F-6C95-4F48-B63F-39C8001239BF}" destId="{8E9C4479-F1A3-4BAE-AE2F-F4D8AA6D7FCD}" srcOrd="4" destOrd="0" presId="urn:microsoft.com/office/officeart/2005/8/layout/chevron1"/>
    <dgm:cxn modelId="{EFE56491-8777-4797-902A-187B01EEA58A}" type="presParOf" srcId="{76005F2F-6C95-4F48-B63F-39C8001239BF}" destId="{B7E81EE7-13FA-4AF7-9FD5-95C865042D57}" srcOrd="5" destOrd="0" presId="urn:microsoft.com/office/officeart/2005/8/layout/chevron1"/>
    <dgm:cxn modelId="{43954FD8-53DB-4DE5-A088-127704BACF09}" type="presParOf" srcId="{76005F2F-6C95-4F48-B63F-39C8001239BF}" destId="{05330726-889F-4DEB-98DB-415ACC1B80C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3BD8272-23F1-45AE-B777-BBAAF297CA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A0AE4B1-2A56-41E3-9797-739A9946FB37}">
      <dgm:prSet phldrT="[نص]"/>
      <dgm:spPr/>
      <dgm:t>
        <a:bodyPr/>
        <a:lstStyle/>
        <a:p>
          <a:pPr rtl="1"/>
          <a:r>
            <a:rPr lang="en-US" dirty="0" smtClean="0"/>
            <a:t>Erythropoietin </a:t>
          </a:r>
          <a:r>
            <a:rPr lang="en-US" smtClean="0"/>
            <a:t>used for</a:t>
          </a:r>
          <a:endParaRPr lang="ar-SA" dirty="0"/>
        </a:p>
      </dgm:t>
    </dgm:pt>
    <dgm:pt modelId="{B8D9A4B6-2E45-48C9-AE62-50B964CFF751}" type="parTrans" cxnId="{DF3A7F9C-AFCC-456A-A20E-F147AED948FC}">
      <dgm:prSet/>
      <dgm:spPr/>
      <dgm:t>
        <a:bodyPr/>
        <a:lstStyle/>
        <a:p>
          <a:pPr rtl="1"/>
          <a:endParaRPr lang="ar-SA"/>
        </a:p>
      </dgm:t>
    </dgm:pt>
    <dgm:pt modelId="{0A96207C-1E22-4FB7-9D47-19F9BF3EAF53}" type="sibTrans" cxnId="{DF3A7F9C-AFCC-456A-A20E-F147AED948FC}">
      <dgm:prSet/>
      <dgm:spPr/>
      <dgm:t>
        <a:bodyPr/>
        <a:lstStyle/>
        <a:p>
          <a:pPr rtl="1"/>
          <a:endParaRPr lang="ar-SA"/>
        </a:p>
      </dgm:t>
    </dgm:pt>
    <dgm:pt modelId="{EFBBB23D-D6AB-4591-850D-F9E5540B0C86}">
      <dgm:prSet phldrT="[نص]"/>
      <dgm:spPr/>
      <dgm:t>
        <a:bodyPr/>
        <a:lstStyle/>
        <a:p>
          <a:pPr rtl="1"/>
          <a:r>
            <a:rPr lang="en-US" dirty="0" smtClean="0"/>
            <a:t>Anemia 2ry to</a:t>
          </a:r>
          <a:endParaRPr lang="ar-SA" dirty="0"/>
        </a:p>
      </dgm:t>
    </dgm:pt>
    <dgm:pt modelId="{F9336C69-C8CE-469D-92B3-981BCB16C000}" type="parTrans" cxnId="{B6403ECE-E5AA-4838-B0BC-52193913DC99}">
      <dgm:prSet/>
      <dgm:spPr/>
      <dgm:t>
        <a:bodyPr/>
        <a:lstStyle/>
        <a:p>
          <a:pPr rtl="1"/>
          <a:endParaRPr lang="ar-SA"/>
        </a:p>
      </dgm:t>
    </dgm:pt>
    <dgm:pt modelId="{35FB8857-C237-4017-9803-FA1B5B05F1FC}" type="sibTrans" cxnId="{B6403ECE-E5AA-4838-B0BC-52193913DC99}">
      <dgm:prSet/>
      <dgm:spPr/>
      <dgm:t>
        <a:bodyPr/>
        <a:lstStyle/>
        <a:p>
          <a:pPr rtl="1"/>
          <a:endParaRPr lang="ar-SA"/>
        </a:p>
      </dgm:t>
    </dgm:pt>
    <dgm:pt modelId="{E43B9294-E9EE-4285-BBE0-8A73E08056AE}">
      <dgm:prSet phldrT="[نص]"/>
      <dgm:spPr/>
      <dgm:t>
        <a:bodyPr/>
        <a:lstStyle/>
        <a:p>
          <a:pPr rtl="1"/>
          <a:r>
            <a:rPr lang="en-US" dirty="0" smtClean="0"/>
            <a:t>Chemotherapy and HIV treatment</a:t>
          </a:r>
          <a:endParaRPr lang="ar-SA" dirty="0"/>
        </a:p>
      </dgm:t>
    </dgm:pt>
    <dgm:pt modelId="{F8DDC79F-70F0-48AA-83E4-7F7B6AAD8A13}" type="parTrans" cxnId="{9E383A29-488E-4066-83D3-60013B800097}">
      <dgm:prSet/>
      <dgm:spPr/>
      <dgm:t>
        <a:bodyPr/>
        <a:lstStyle/>
        <a:p>
          <a:pPr rtl="1"/>
          <a:endParaRPr lang="ar-SA"/>
        </a:p>
      </dgm:t>
    </dgm:pt>
    <dgm:pt modelId="{F889C98E-F1F4-4DC0-BE0F-2E4FA9304CCB}" type="sibTrans" cxnId="{9E383A29-488E-4066-83D3-60013B800097}">
      <dgm:prSet/>
      <dgm:spPr/>
      <dgm:t>
        <a:bodyPr/>
        <a:lstStyle/>
        <a:p>
          <a:pPr rtl="1"/>
          <a:endParaRPr lang="ar-SA"/>
        </a:p>
      </dgm:t>
    </dgm:pt>
    <dgm:pt modelId="{D3BB05F6-CB76-44F2-A3E7-65D072A1C87F}">
      <dgm:prSet phldrT="[نص]"/>
      <dgm:spPr/>
      <dgm:t>
        <a:bodyPr/>
        <a:lstStyle/>
        <a:p>
          <a:pPr rtl="1"/>
          <a:r>
            <a:rPr lang="en-US" dirty="0" smtClean="0"/>
            <a:t>Bone marrow transplantation</a:t>
          </a:r>
          <a:endParaRPr lang="ar-SA" dirty="0"/>
        </a:p>
      </dgm:t>
    </dgm:pt>
    <dgm:pt modelId="{2B387B4E-4A41-4FE4-A7F8-E05CDB39DEB2}" type="parTrans" cxnId="{0C3A4BF2-07D3-461F-AFD6-0613D911085B}">
      <dgm:prSet/>
      <dgm:spPr/>
      <dgm:t>
        <a:bodyPr/>
        <a:lstStyle/>
        <a:p>
          <a:pPr rtl="1"/>
          <a:endParaRPr lang="ar-SA"/>
        </a:p>
      </dgm:t>
    </dgm:pt>
    <dgm:pt modelId="{60D8E2A7-38A8-4CEC-9CB4-FC8EC6D0DC41}" type="sibTrans" cxnId="{0C3A4BF2-07D3-461F-AFD6-0613D911085B}">
      <dgm:prSet/>
      <dgm:spPr/>
      <dgm:t>
        <a:bodyPr/>
        <a:lstStyle/>
        <a:p>
          <a:pPr rtl="1"/>
          <a:endParaRPr lang="ar-SA"/>
        </a:p>
      </dgm:t>
    </dgm:pt>
    <dgm:pt modelId="{FE530EEC-6C87-4EAB-BDB2-CE82F89E5EC3}">
      <dgm:prSet phldrT="[نص]"/>
      <dgm:spPr/>
      <dgm:t>
        <a:bodyPr/>
        <a:lstStyle/>
        <a:p>
          <a:pPr rtl="1"/>
          <a:r>
            <a:rPr lang="en-US" dirty="0" smtClean="0"/>
            <a:t>Anemia of chronic renal failure</a:t>
          </a:r>
          <a:endParaRPr lang="ar-SA" dirty="0"/>
        </a:p>
      </dgm:t>
    </dgm:pt>
    <dgm:pt modelId="{26F91FBB-B190-4FA7-8628-B9E4DA4ACBDD}" type="parTrans" cxnId="{6DFB299C-3BE2-4F74-B47F-FBB66375BC8C}">
      <dgm:prSet/>
      <dgm:spPr/>
      <dgm:t>
        <a:bodyPr/>
        <a:lstStyle/>
        <a:p>
          <a:pPr rtl="1"/>
          <a:endParaRPr lang="ar-SA"/>
        </a:p>
      </dgm:t>
    </dgm:pt>
    <dgm:pt modelId="{B8379B91-D8B7-4758-97C9-96EAA57E16E0}" type="sibTrans" cxnId="{6DFB299C-3BE2-4F74-B47F-FBB66375BC8C}">
      <dgm:prSet/>
      <dgm:spPr/>
      <dgm:t>
        <a:bodyPr/>
        <a:lstStyle/>
        <a:p>
          <a:pPr rtl="1"/>
          <a:endParaRPr lang="ar-SA"/>
        </a:p>
      </dgm:t>
    </dgm:pt>
    <dgm:pt modelId="{232DB84F-AD1C-402A-8C57-7F69A42F8114}">
      <dgm:prSet/>
      <dgm:spPr/>
      <dgm:t>
        <a:bodyPr/>
        <a:lstStyle/>
        <a:p>
          <a:pPr rtl="1"/>
          <a:r>
            <a:rPr lang="en-US" dirty="0" smtClean="0"/>
            <a:t>AIDS or cancer</a:t>
          </a:r>
          <a:endParaRPr lang="ar-SA" dirty="0"/>
        </a:p>
      </dgm:t>
    </dgm:pt>
    <dgm:pt modelId="{1660E5CD-1B74-4D5D-A644-677D77FE7DF5}" type="parTrans" cxnId="{ADF32A51-30C6-4E03-B7B6-F7D031454317}">
      <dgm:prSet/>
      <dgm:spPr/>
      <dgm:t>
        <a:bodyPr/>
        <a:lstStyle/>
        <a:p>
          <a:pPr rtl="1"/>
          <a:endParaRPr lang="ar-SA"/>
        </a:p>
      </dgm:t>
    </dgm:pt>
    <dgm:pt modelId="{CD0E555C-FE78-4D84-949B-438D3D4ECCCD}" type="sibTrans" cxnId="{ADF32A51-30C6-4E03-B7B6-F7D031454317}">
      <dgm:prSet/>
      <dgm:spPr/>
      <dgm:t>
        <a:bodyPr/>
        <a:lstStyle/>
        <a:p>
          <a:pPr rtl="1"/>
          <a:endParaRPr lang="ar-SA"/>
        </a:p>
      </dgm:t>
    </dgm:pt>
    <dgm:pt modelId="{E3E1666F-481F-43B6-B246-D55EF9CC73A8}">
      <dgm:prSet/>
      <dgm:spPr/>
      <dgm:t>
        <a:bodyPr/>
        <a:lstStyle/>
        <a:p>
          <a:pPr rtl="1"/>
          <a:r>
            <a:rPr lang="en-US" dirty="0" smtClean="0"/>
            <a:t>Anemia in primary bone disorder</a:t>
          </a:r>
          <a:endParaRPr lang="ar-SA" dirty="0"/>
        </a:p>
      </dgm:t>
    </dgm:pt>
    <dgm:pt modelId="{6B5B0F55-E8A1-43AA-97F4-8E1AC520AEE2}" type="parTrans" cxnId="{3BC7E2B3-6736-43BE-8F47-94DEFD14B8C8}">
      <dgm:prSet/>
      <dgm:spPr/>
      <dgm:t>
        <a:bodyPr/>
        <a:lstStyle/>
        <a:p>
          <a:endParaRPr lang="en-US"/>
        </a:p>
      </dgm:t>
    </dgm:pt>
    <dgm:pt modelId="{A634A8BD-7E5F-4B44-BDC8-CF503E99A437}" type="sibTrans" cxnId="{3BC7E2B3-6736-43BE-8F47-94DEFD14B8C8}">
      <dgm:prSet/>
      <dgm:spPr/>
      <dgm:t>
        <a:bodyPr/>
        <a:lstStyle/>
        <a:p>
          <a:endParaRPr lang="en-US"/>
        </a:p>
      </dgm:t>
    </dgm:pt>
    <dgm:pt modelId="{30866EEE-D71A-43A4-9BE0-A730E5ACD5A0}" type="pres">
      <dgm:prSet presAssocID="{63BD8272-23F1-45AE-B777-BBAAF297CA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100B7EB-4303-4A05-82F0-DBB2D54370B2}" type="pres">
      <dgm:prSet presAssocID="{8A0AE4B1-2A56-41E3-9797-739A9946FB37}" presName="hierRoot1" presStyleCnt="0"/>
      <dgm:spPr/>
    </dgm:pt>
    <dgm:pt modelId="{1C5697A6-67DF-4118-8FAA-8F64A5C4F105}" type="pres">
      <dgm:prSet presAssocID="{8A0AE4B1-2A56-41E3-9797-739A9946FB37}" presName="composite" presStyleCnt="0"/>
      <dgm:spPr/>
    </dgm:pt>
    <dgm:pt modelId="{6CA6154C-5E67-47EB-A1DB-1C1AEF68E8FB}" type="pres">
      <dgm:prSet presAssocID="{8A0AE4B1-2A56-41E3-9797-739A9946FB37}" presName="background" presStyleLbl="node0" presStyleIdx="0" presStyleCnt="1"/>
      <dgm:spPr/>
    </dgm:pt>
    <dgm:pt modelId="{4D1F3989-A6DB-4983-8B89-BC6F0ADBAA36}" type="pres">
      <dgm:prSet presAssocID="{8A0AE4B1-2A56-41E3-9797-739A9946FB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2FE789B-2470-414D-BC0E-E8903BAF7363}" type="pres">
      <dgm:prSet presAssocID="{8A0AE4B1-2A56-41E3-9797-739A9946FB37}" presName="hierChild2" presStyleCnt="0"/>
      <dgm:spPr/>
    </dgm:pt>
    <dgm:pt modelId="{1FCBD37B-AA3E-4FD1-8600-37426442B04C}" type="pres">
      <dgm:prSet presAssocID="{F9336C69-C8CE-469D-92B3-981BCB16C000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CCBB6E93-908D-4839-AA70-3295C16473AE}" type="pres">
      <dgm:prSet presAssocID="{EFBBB23D-D6AB-4591-850D-F9E5540B0C86}" presName="hierRoot2" presStyleCnt="0"/>
      <dgm:spPr/>
    </dgm:pt>
    <dgm:pt modelId="{9A48BFB0-A450-4E57-84C8-CD7BE49AEA9E}" type="pres">
      <dgm:prSet presAssocID="{EFBBB23D-D6AB-4591-850D-F9E5540B0C86}" presName="composite2" presStyleCnt="0"/>
      <dgm:spPr/>
    </dgm:pt>
    <dgm:pt modelId="{8D948AE8-7CC0-4BA1-9ADA-868A97584EA1}" type="pres">
      <dgm:prSet presAssocID="{EFBBB23D-D6AB-4591-850D-F9E5540B0C86}" presName="background2" presStyleLbl="node2" presStyleIdx="0" presStyleCnt="3"/>
      <dgm:spPr/>
    </dgm:pt>
    <dgm:pt modelId="{C65F88BD-00B5-406F-82DF-EFDE4C9A582F}" type="pres">
      <dgm:prSet presAssocID="{EFBBB23D-D6AB-4591-850D-F9E5540B0C8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AE1920E-52FA-456B-8945-3EE0D4398DA5}" type="pres">
      <dgm:prSet presAssocID="{EFBBB23D-D6AB-4591-850D-F9E5540B0C86}" presName="hierChild3" presStyleCnt="0"/>
      <dgm:spPr/>
    </dgm:pt>
    <dgm:pt modelId="{4DEC06A4-3FCA-44F2-AC44-3B2D7C7531B9}" type="pres">
      <dgm:prSet presAssocID="{F8DDC79F-70F0-48AA-83E4-7F7B6AAD8A13}" presName="Name17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E96E3BCE-12BE-46FA-8342-7EC5E8E8683C}" type="pres">
      <dgm:prSet presAssocID="{E43B9294-E9EE-4285-BBE0-8A73E08056AE}" presName="hierRoot3" presStyleCnt="0"/>
      <dgm:spPr/>
    </dgm:pt>
    <dgm:pt modelId="{0A6D6D88-2DB2-4D15-A0EE-C424856589A1}" type="pres">
      <dgm:prSet presAssocID="{E43B9294-E9EE-4285-BBE0-8A73E08056AE}" presName="composite3" presStyleCnt="0"/>
      <dgm:spPr/>
    </dgm:pt>
    <dgm:pt modelId="{FC946C09-940D-47DA-A269-3A8A2C544E01}" type="pres">
      <dgm:prSet presAssocID="{E43B9294-E9EE-4285-BBE0-8A73E08056AE}" presName="background3" presStyleLbl="node3" presStyleIdx="0" presStyleCnt="3"/>
      <dgm:spPr/>
    </dgm:pt>
    <dgm:pt modelId="{4227EA0F-E10A-4D43-8299-2D0DD018A5FC}" type="pres">
      <dgm:prSet presAssocID="{E43B9294-E9EE-4285-BBE0-8A73E08056A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1C95EDA-1CA7-4160-AAE7-5011E8075695}" type="pres">
      <dgm:prSet presAssocID="{E43B9294-E9EE-4285-BBE0-8A73E08056AE}" presName="hierChild4" presStyleCnt="0"/>
      <dgm:spPr/>
    </dgm:pt>
    <dgm:pt modelId="{AC68E587-46BB-456D-8662-E2BDB35FF89F}" type="pres">
      <dgm:prSet presAssocID="{2B387B4E-4A41-4FE4-A7F8-E05CDB39DEB2}" presName="Name17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3D3DC4BD-E09E-4335-8C41-2A5E5E9A6DBA}" type="pres">
      <dgm:prSet presAssocID="{D3BB05F6-CB76-44F2-A3E7-65D072A1C87F}" presName="hierRoot3" presStyleCnt="0"/>
      <dgm:spPr/>
    </dgm:pt>
    <dgm:pt modelId="{20C074FB-FB1F-4A01-9454-52A1988AB57A}" type="pres">
      <dgm:prSet presAssocID="{D3BB05F6-CB76-44F2-A3E7-65D072A1C87F}" presName="composite3" presStyleCnt="0"/>
      <dgm:spPr/>
    </dgm:pt>
    <dgm:pt modelId="{19291E7C-7E83-4BB5-A621-3E737687C0B0}" type="pres">
      <dgm:prSet presAssocID="{D3BB05F6-CB76-44F2-A3E7-65D072A1C87F}" presName="background3" presStyleLbl="node3" presStyleIdx="1" presStyleCnt="3"/>
      <dgm:spPr/>
    </dgm:pt>
    <dgm:pt modelId="{099F9EE2-86E7-4BE4-8909-3EEC82BF38EE}" type="pres">
      <dgm:prSet presAssocID="{D3BB05F6-CB76-44F2-A3E7-65D072A1C87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7039EB3-C959-4B30-AE29-A1A5D57B4A66}" type="pres">
      <dgm:prSet presAssocID="{D3BB05F6-CB76-44F2-A3E7-65D072A1C87F}" presName="hierChild4" presStyleCnt="0"/>
      <dgm:spPr/>
    </dgm:pt>
    <dgm:pt modelId="{D7A5D121-7000-47CF-8092-DDF6B08C94C0}" type="pres">
      <dgm:prSet presAssocID="{1660E5CD-1B74-4D5D-A644-677D77FE7DF5}" presName="Name17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D33F532E-328F-4D0C-B9D9-BCDBFA48815E}" type="pres">
      <dgm:prSet presAssocID="{232DB84F-AD1C-402A-8C57-7F69A42F8114}" presName="hierRoot3" presStyleCnt="0"/>
      <dgm:spPr/>
    </dgm:pt>
    <dgm:pt modelId="{6A518E9B-1941-4270-9281-4A9571D20E58}" type="pres">
      <dgm:prSet presAssocID="{232DB84F-AD1C-402A-8C57-7F69A42F8114}" presName="composite3" presStyleCnt="0"/>
      <dgm:spPr/>
    </dgm:pt>
    <dgm:pt modelId="{651ED765-93DB-4336-A66C-DBB6D8E940DC}" type="pres">
      <dgm:prSet presAssocID="{232DB84F-AD1C-402A-8C57-7F69A42F8114}" presName="background3" presStyleLbl="node3" presStyleIdx="2" presStyleCnt="3"/>
      <dgm:spPr/>
    </dgm:pt>
    <dgm:pt modelId="{EE2C12C2-F570-4882-9292-024508C5F99E}" type="pres">
      <dgm:prSet presAssocID="{232DB84F-AD1C-402A-8C57-7F69A42F811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5E03CC4-D6A5-48E3-9E76-832DC91D65E9}" type="pres">
      <dgm:prSet presAssocID="{232DB84F-AD1C-402A-8C57-7F69A42F8114}" presName="hierChild4" presStyleCnt="0"/>
      <dgm:spPr/>
    </dgm:pt>
    <dgm:pt modelId="{B4143C42-E365-4F29-915A-D1B5E225B427}" type="pres">
      <dgm:prSet presAssocID="{26F91FBB-B190-4FA7-8628-B9E4DA4ACBDD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18ABC653-CD7E-4E7B-8F47-6725B878B92F}" type="pres">
      <dgm:prSet presAssocID="{FE530EEC-6C87-4EAB-BDB2-CE82F89E5EC3}" presName="hierRoot2" presStyleCnt="0"/>
      <dgm:spPr/>
    </dgm:pt>
    <dgm:pt modelId="{88725105-4409-45B1-84F0-D611DAF195FB}" type="pres">
      <dgm:prSet presAssocID="{FE530EEC-6C87-4EAB-BDB2-CE82F89E5EC3}" presName="composite2" presStyleCnt="0"/>
      <dgm:spPr/>
    </dgm:pt>
    <dgm:pt modelId="{45FA0E24-73D9-4639-84EB-D5F9EE51EC99}" type="pres">
      <dgm:prSet presAssocID="{FE530EEC-6C87-4EAB-BDB2-CE82F89E5EC3}" presName="background2" presStyleLbl="node2" presStyleIdx="1" presStyleCnt="3"/>
      <dgm:spPr/>
    </dgm:pt>
    <dgm:pt modelId="{DB34A0EA-A3CD-4389-961A-BB19C8CE97A2}" type="pres">
      <dgm:prSet presAssocID="{FE530EEC-6C87-4EAB-BDB2-CE82F89E5EC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B6B4EC7-96C9-4585-8860-F77BDE1381F4}" type="pres">
      <dgm:prSet presAssocID="{FE530EEC-6C87-4EAB-BDB2-CE82F89E5EC3}" presName="hierChild3" presStyleCnt="0"/>
      <dgm:spPr/>
    </dgm:pt>
    <dgm:pt modelId="{58C0A20A-07A7-4F42-A625-6833BB965B57}" type="pres">
      <dgm:prSet presAssocID="{6B5B0F55-E8A1-43AA-97F4-8E1AC520AEE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8DC6B08-EBF6-472A-9E7D-3B850D1447BE}" type="pres">
      <dgm:prSet presAssocID="{E3E1666F-481F-43B6-B246-D55EF9CC73A8}" presName="hierRoot2" presStyleCnt="0"/>
      <dgm:spPr/>
    </dgm:pt>
    <dgm:pt modelId="{9F260E4A-9401-4681-8984-A32699B02866}" type="pres">
      <dgm:prSet presAssocID="{E3E1666F-481F-43B6-B246-D55EF9CC73A8}" presName="composite2" presStyleCnt="0"/>
      <dgm:spPr/>
    </dgm:pt>
    <dgm:pt modelId="{618838D5-5F4F-49FF-A1A2-D032B57BE587}" type="pres">
      <dgm:prSet presAssocID="{E3E1666F-481F-43B6-B246-D55EF9CC73A8}" presName="background2" presStyleLbl="node2" presStyleIdx="2" presStyleCnt="3"/>
      <dgm:spPr/>
    </dgm:pt>
    <dgm:pt modelId="{DF342E13-5232-4904-941A-D73307DF73EB}" type="pres">
      <dgm:prSet presAssocID="{E3E1666F-481F-43B6-B246-D55EF9CC73A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B1DA387-973A-4DDB-A8B2-190D9EC3B028}" type="pres">
      <dgm:prSet presAssocID="{E3E1666F-481F-43B6-B246-D55EF9CC73A8}" presName="hierChild3" presStyleCnt="0"/>
      <dgm:spPr/>
    </dgm:pt>
  </dgm:ptLst>
  <dgm:cxnLst>
    <dgm:cxn modelId="{0C3A4BF2-07D3-461F-AFD6-0613D911085B}" srcId="{EFBBB23D-D6AB-4591-850D-F9E5540B0C86}" destId="{D3BB05F6-CB76-44F2-A3E7-65D072A1C87F}" srcOrd="1" destOrd="0" parTransId="{2B387B4E-4A41-4FE4-A7F8-E05CDB39DEB2}" sibTransId="{60D8E2A7-38A8-4CEC-9CB4-FC8EC6D0DC41}"/>
    <dgm:cxn modelId="{DF3A7F9C-AFCC-456A-A20E-F147AED948FC}" srcId="{63BD8272-23F1-45AE-B777-BBAAF297CA35}" destId="{8A0AE4B1-2A56-41E3-9797-739A9946FB37}" srcOrd="0" destOrd="0" parTransId="{B8D9A4B6-2E45-48C9-AE62-50B964CFF751}" sibTransId="{0A96207C-1E22-4FB7-9D47-19F9BF3EAF53}"/>
    <dgm:cxn modelId="{B1347936-F6DB-4674-979B-1B9C2FAA5F01}" type="presOf" srcId="{232DB84F-AD1C-402A-8C57-7F69A42F8114}" destId="{EE2C12C2-F570-4882-9292-024508C5F99E}" srcOrd="0" destOrd="0" presId="urn:microsoft.com/office/officeart/2005/8/layout/hierarchy1"/>
    <dgm:cxn modelId="{D54A9ED2-CDEA-48D7-95AE-D34CBF635E96}" type="presOf" srcId="{F8DDC79F-70F0-48AA-83E4-7F7B6AAD8A13}" destId="{4DEC06A4-3FCA-44F2-AC44-3B2D7C7531B9}" srcOrd="0" destOrd="0" presId="urn:microsoft.com/office/officeart/2005/8/layout/hierarchy1"/>
    <dgm:cxn modelId="{73BD8687-DFFE-45EF-B195-F72FA5C93A0C}" type="presOf" srcId="{6B5B0F55-E8A1-43AA-97F4-8E1AC520AEE2}" destId="{58C0A20A-07A7-4F42-A625-6833BB965B57}" srcOrd="0" destOrd="0" presId="urn:microsoft.com/office/officeart/2005/8/layout/hierarchy1"/>
    <dgm:cxn modelId="{43BEDA78-9D68-4F51-8550-985217C3DF9E}" type="presOf" srcId="{26F91FBB-B190-4FA7-8628-B9E4DA4ACBDD}" destId="{B4143C42-E365-4F29-915A-D1B5E225B427}" srcOrd="0" destOrd="0" presId="urn:microsoft.com/office/officeart/2005/8/layout/hierarchy1"/>
    <dgm:cxn modelId="{AF718BC8-9DBF-4695-9496-C0C9D1786937}" type="presOf" srcId="{2B387B4E-4A41-4FE4-A7F8-E05CDB39DEB2}" destId="{AC68E587-46BB-456D-8662-E2BDB35FF89F}" srcOrd="0" destOrd="0" presId="urn:microsoft.com/office/officeart/2005/8/layout/hierarchy1"/>
    <dgm:cxn modelId="{F6161205-F4E1-4224-B088-48A62AE1245F}" type="presOf" srcId="{8A0AE4B1-2A56-41E3-9797-739A9946FB37}" destId="{4D1F3989-A6DB-4983-8B89-BC6F0ADBAA36}" srcOrd="0" destOrd="0" presId="urn:microsoft.com/office/officeart/2005/8/layout/hierarchy1"/>
    <dgm:cxn modelId="{9E383A29-488E-4066-83D3-60013B800097}" srcId="{EFBBB23D-D6AB-4591-850D-F9E5540B0C86}" destId="{E43B9294-E9EE-4285-BBE0-8A73E08056AE}" srcOrd="0" destOrd="0" parTransId="{F8DDC79F-70F0-48AA-83E4-7F7B6AAD8A13}" sibTransId="{F889C98E-F1F4-4DC0-BE0F-2E4FA9304CCB}"/>
    <dgm:cxn modelId="{D831AB82-0C2C-4291-9C93-348D0BF97B1C}" type="presOf" srcId="{FE530EEC-6C87-4EAB-BDB2-CE82F89E5EC3}" destId="{DB34A0EA-A3CD-4389-961A-BB19C8CE97A2}" srcOrd="0" destOrd="0" presId="urn:microsoft.com/office/officeart/2005/8/layout/hierarchy1"/>
    <dgm:cxn modelId="{65719A98-F0FA-4F63-A89A-802F0845C223}" type="presOf" srcId="{EFBBB23D-D6AB-4591-850D-F9E5540B0C86}" destId="{C65F88BD-00B5-406F-82DF-EFDE4C9A582F}" srcOrd="0" destOrd="0" presId="urn:microsoft.com/office/officeart/2005/8/layout/hierarchy1"/>
    <dgm:cxn modelId="{6DFB299C-3BE2-4F74-B47F-FBB66375BC8C}" srcId="{8A0AE4B1-2A56-41E3-9797-739A9946FB37}" destId="{FE530EEC-6C87-4EAB-BDB2-CE82F89E5EC3}" srcOrd="1" destOrd="0" parTransId="{26F91FBB-B190-4FA7-8628-B9E4DA4ACBDD}" sibTransId="{B8379B91-D8B7-4758-97C9-96EAA57E16E0}"/>
    <dgm:cxn modelId="{D42BE663-BF1A-4213-9753-8DBEE1091E31}" type="presOf" srcId="{F9336C69-C8CE-469D-92B3-981BCB16C000}" destId="{1FCBD37B-AA3E-4FD1-8600-37426442B04C}" srcOrd="0" destOrd="0" presId="urn:microsoft.com/office/officeart/2005/8/layout/hierarchy1"/>
    <dgm:cxn modelId="{3BC7E2B3-6736-43BE-8F47-94DEFD14B8C8}" srcId="{8A0AE4B1-2A56-41E3-9797-739A9946FB37}" destId="{E3E1666F-481F-43B6-B246-D55EF9CC73A8}" srcOrd="2" destOrd="0" parTransId="{6B5B0F55-E8A1-43AA-97F4-8E1AC520AEE2}" sibTransId="{A634A8BD-7E5F-4B44-BDC8-CF503E99A437}"/>
    <dgm:cxn modelId="{7543A269-CC21-4ED0-934C-AA3204AA2284}" type="presOf" srcId="{1660E5CD-1B74-4D5D-A644-677D77FE7DF5}" destId="{D7A5D121-7000-47CF-8092-DDF6B08C94C0}" srcOrd="0" destOrd="0" presId="urn:microsoft.com/office/officeart/2005/8/layout/hierarchy1"/>
    <dgm:cxn modelId="{B6403ECE-E5AA-4838-B0BC-52193913DC99}" srcId="{8A0AE4B1-2A56-41E3-9797-739A9946FB37}" destId="{EFBBB23D-D6AB-4591-850D-F9E5540B0C86}" srcOrd="0" destOrd="0" parTransId="{F9336C69-C8CE-469D-92B3-981BCB16C000}" sibTransId="{35FB8857-C237-4017-9803-FA1B5B05F1FC}"/>
    <dgm:cxn modelId="{F8D3B7CD-97BD-4805-8BB0-C6B58ADB860C}" type="presOf" srcId="{E43B9294-E9EE-4285-BBE0-8A73E08056AE}" destId="{4227EA0F-E10A-4D43-8299-2D0DD018A5FC}" srcOrd="0" destOrd="0" presId="urn:microsoft.com/office/officeart/2005/8/layout/hierarchy1"/>
    <dgm:cxn modelId="{ADF32A51-30C6-4E03-B7B6-F7D031454317}" srcId="{EFBBB23D-D6AB-4591-850D-F9E5540B0C86}" destId="{232DB84F-AD1C-402A-8C57-7F69A42F8114}" srcOrd="2" destOrd="0" parTransId="{1660E5CD-1B74-4D5D-A644-677D77FE7DF5}" sibTransId="{CD0E555C-FE78-4D84-949B-438D3D4ECCCD}"/>
    <dgm:cxn modelId="{2484521E-3137-48A1-A9DB-39B86D3EA60D}" type="presOf" srcId="{63BD8272-23F1-45AE-B777-BBAAF297CA35}" destId="{30866EEE-D71A-43A4-9BE0-A730E5ACD5A0}" srcOrd="0" destOrd="0" presId="urn:microsoft.com/office/officeart/2005/8/layout/hierarchy1"/>
    <dgm:cxn modelId="{B9450025-367B-40F5-ABE0-737821ABF08E}" type="presOf" srcId="{D3BB05F6-CB76-44F2-A3E7-65D072A1C87F}" destId="{099F9EE2-86E7-4BE4-8909-3EEC82BF38EE}" srcOrd="0" destOrd="0" presId="urn:microsoft.com/office/officeart/2005/8/layout/hierarchy1"/>
    <dgm:cxn modelId="{1716F17C-870E-4EEC-ABC9-17327B8C518F}" type="presOf" srcId="{E3E1666F-481F-43B6-B246-D55EF9CC73A8}" destId="{DF342E13-5232-4904-941A-D73307DF73EB}" srcOrd="0" destOrd="0" presId="urn:microsoft.com/office/officeart/2005/8/layout/hierarchy1"/>
    <dgm:cxn modelId="{EE0A8C89-6EDE-4C3F-ABD8-765B81A055FC}" type="presParOf" srcId="{30866EEE-D71A-43A4-9BE0-A730E5ACD5A0}" destId="{C100B7EB-4303-4A05-82F0-DBB2D54370B2}" srcOrd="0" destOrd="0" presId="urn:microsoft.com/office/officeart/2005/8/layout/hierarchy1"/>
    <dgm:cxn modelId="{1C823F70-6546-4C7A-A1F4-727F9CFAFA42}" type="presParOf" srcId="{C100B7EB-4303-4A05-82F0-DBB2D54370B2}" destId="{1C5697A6-67DF-4118-8FAA-8F64A5C4F105}" srcOrd="0" destOrd="0" presId="urn:microsoft.com/office/officeart/2005/8/layout/hierarchy1"/>
    <dgm:cxn modelId="{79405D89-C716-499C-B7CE-E9767AA17B92}" type="presParOf" srcId="{1C5697A6-67DF-4118-8FAA-8F64A5C4F105}" destId="{6CA6154C-5E67-47EB-A1DB-1C1AEF68E8FB}" srcOrd="0" destOrd="0" presId="urn:microsoft.com/office/officeart/2005/8/layout/hierarchy1"/>
    <dgm:cxn modelId="{9145E5A2-F862-4C32-9681-7A3247A31FEF}" type="presParOf" srcId="{1C5697A6-67DF-4118-8FAA-8F64A5C4F105}" destId="{4D1F3989-A6DB-4983-8B89-BC6F0ADBAA36}" srcOrd="1" destOrd="0" presId="urn:microsoft.com/office/officeart/2005/8/layout/hierarchy1"/>
    <dgm:cxn modelId="{52D24F2A-8688-463E-9E32-B16030C845C0}" type="presParOf" srcId="{C100B7EB-4303-4A05-82F0-DBB2D54370B2}" destId="{92FE789B-2470-414D-BC0E-E8903BAF7363}" srcOrd="1" destOrd="0" presId="urn:microsoft.com/office/officeart/2005/8/layout/hierarchy1"/>
    <dgm:cxn modelId="{D58CFBBC-205B-40EC-8CAD-7ED0763BE0C0}" type="presParOf" srcId="{92FE789B-2470-414D-BC0E-E8903BAF7363}" destId="{1FCBD37B-AA3E-4FD1-8600-37426442B04C}" srcOrd="0" destOrd="0" presId="urn:microsoft.com/office/officeart/2005/8/layout/hierarchy1"/>
    <dgm:cxn modelId="{CE378070-8092-4E2D-8ABD-495B08A522BC}" type="presParOf" srcId="{92FE789B-2470-414D-BC0E-E8903BAF7363}" destId="{CCBB6E93-908D-4839-AA70-3295C16473AE}" srcOrd="1" destOrd="0" presId="urn:microsoft.com/office/officeart/2005/8/layout/hierarchy1"/>
    <dgm:cxn modelId="{6BF5E8A1-6F08-4450-AFEF-4160F0C3F1DF}" type="presParOf" srcId="{CCBB6E93-908D-4839-AA70-3295C16473AE}" destId="{9A48BFB0-A450-4E57-84C8-CD7BE49AEA9E}" srcOrd="0" destOrd="0" presId="urn:microsoft.com/office/officeart/2005/8/layout/hierarchy1"/>
    <dgm:cxn modelId="{C99796F5-F00F-4846-9718-C6702E9F15B8}" type="presParOf" srcId="{9A48BFB0-A450-4E57-84C8-CD7BE49AEA9E}" destId="{8D948AE8-7CC0-4BA1-9ADA-868A97584EA1}" srcOrd="0" destOrd="0" presId="urn:microsoft.com/office/officeart/2005/8/layout/hierarchy1"/>
    <dgm:cxn modelId="{91153EA1-371D-4583-9C76-B11BEC3E42B3}" type="presParOf" srcId="{9A48BFB0-A450-4E57-84C8-CD7BE49AEA9E}" destId="{C65F88BD-00B5-406F-82DF-EFDE4C9A582F}" srcOrd="1" destOrd="0" presId="urn:microsoft.com/office/officeart/2005/8/layout/hierarchy1"/>
    <dgm:cxn modelId="{67E4B99A-AABB-403A-9EE2-3BB868B3C449}" type="presParOf" srcId="{CCBB6E93-908D-4839-AA70-3295C16473AE}" destId="{7AE1920E-52FA-456B-8945-3EE0D4398DA5}" srcOrd="1" destOrd="0" presId="urn:microsoft.com/office/officeart/2005/8/layout/hierarchy1"/>
    <dgm:cxn modelId="{D97DDF37-0F09-4B0B-93B6-2F4BD518D376}" type="presParOf" srcId="{7AE1920E-52FA-456B-8945-3EE0D4398DA5}" destId="{4DEC06A4-3FCA-44F2-AC44-3B2D7C7531B9}" srcOrd="0" destOrd="0" presId="urn:microsoft.com/office/officeart/2005/8/layout/hierarchy1"/>
    <dgm:cxn modelId="{054138D0-070E-4671-A4C8-292815003300}" type="presParOf" srcId="{7AE1920E-52FA-456B-8945-3EE0D4398DA5}" destId="{E96E3BCE-12BE-46FA-8342-7EC5E8E8683C}" srcOrd="1" destOrd="0" presId="urn:microsoft.com/office/officeart/2005/8/layout/hierarchy1"/>
    <dgm:cxn modelId="{AFEF2444-0360-4059-BB89-3B4754949DEE}" type="presParOf" srcId="{E96E3BCE-12BE-46FA-8342-7EC5E8E8683C}" destId="{0A6D6D88-2DB2-4D15-A0EE-C424856589A1}" srcOrd="0" destOrd="0" presId="urn:microsoft.com/office/officeart/2005/8/layout/hierarchy1"/>
    <dgm:cxn modelId="{A2CDC7FB-DCDD-4D8E-A0F9-CF60447ED6E3}" type="presParOf" srcId="{0A6D6D88-2DB2-4D15-A0EE-C424856589A1}" destId="{FC946C09-940D-47DA-A269-3A8A2C544E01}" srcOrd="0" destOrd="0" presId="urn:microsoft.com/office/officeart/2005/8/layout/hierarchy1"/>
    <dgm:cxn modelId="{03CBA649-3D48-4D49-A071-9A30A19D35BA}" type="presParOf" srcId="{0A6D6D88-2DB2-4D15-A0EE-C424856589A1}" destId="{4227EA0F-E10A-4D43-8299-2D0DD018A5FC}" srcOrd="1" destOrd="0" presId="urn:microsoft.com/office/officeart/2005/8/layout/hierarchy1"/>
    <dgm:cxn modelId="{1AD56D3D-BD59-4BDF-9694-99AFE9700366}" type="presParOf" srcId="{E96E3BCE-12BE-46FA-8342-7EC5E8E8683C}" destId="{71C95EDA-1CA7-4160-AAE7-5011E8075695}" srcOrd="1" destOrd="0" presId="urn:microsoft.com/office/officeart/2005/8/layout/hierarchy1"/>
    <dgm:cxn modelId="{556D38C5-0780-435D-BB46-4A23FAE2B7F4}" type="presParOf" srcId="{7AE1920E-52FA-456B-8945-3EE0D4398DA5}" destId="{AC68E587-46BB-456D-8662-E2BDB35FF89F}" srcOrd="2" destOrd="0" presId="urn:microsoft.com/office/officeart/2005/8/layout/hierarchy1"/>
    <dgm:cxn modelId="{490E693A-DF90-43E2-B921-3C074649B302}" type="presParOf" srcId="{7AE1920E-52FA-456B-8945-3EE0D4398DA5}" destId="{3D3DC4BD-E09E-4335-8C41-2A5E5E9A6DBA}" srcOrd="3" destOrd="0" presId="urn:microsoft.com/office/officeart/2005/8/layout/hierarchy1"/>
    <dgm:cxn modelId="{06B2532B-031E-4C00-A5A4-708F00313EB4}" type="presParOf" srcId="{3D3DC4BD-E09E-4335-8C41-2A5E5E9A6DBA}" destId="{20C074FB-FB1F-4A01-9454-52A1988AB57A}" srcOrd="0" destOrd="0" presId="urn:microsoft.com/office/officeart/2005/8/layout/hierarchy1"/>
    <dgm:cxn modelId="{3B178033-7863-4EF7-9599-04F9A7D67AE7}" type="presParOf" srcId="{20C074FB-FB1F-4A01-9454-52A1988AB57A}" destId="{19291E7C-7E83-4BB5-A621-3E737687C0B0}" srcOrd="0" destOrd="0" presId="urn:microsoft.com/office/officeart/2005/8/layout/hierarchy1"/>
    <dgm:cxn modelId="{CD866896-4B3B-4E79-8B30-D574AF592559}" type="presParOf" srcId="{20C074FB-FB1F-4A01-9454-52A1988AB57A}" destId="{099F9EE2-86E7-4BE4-8909-3EEC82BF38EE}" srcOrd="1" destOrd="0" presId="urn:microsoft.com/office/officeart/2005/8/layout/hierarchy1"/>
    <dgm:cxn modelId="{9497CDE0-A1FF-4C3F-9DCC-48021E4861CE}" type="presParOf" srcId="{3D3DC4BD-E09E-4335-8C41-2A5E5E9A6DBA}" destId="{F7039EB3-C959-4B30-AE29-A1A5D57B4A66}" srcOrd="1" destOrd="0" presId="urn:microsoft.com/office/officeart/2005/8/layout/hierarchy1"/>
    <dgm:cxn modelId="{5F7EFB1D-826F-4C1C-8EDE-B5AC79CA115F}" type="presParOf" srcId="{7AE1920E-52FA-456B-8945-3EE0D4398DA5}" destId="{D7A5D121-7000-47CF-8092-DDF6B08C94C0}" srcOrd="4" destOrd="0" presId="urn:microsoft.com/office/officeart/2005/8/layout/hierarchy1"/>
    <dgm:cxn modelId="{319533B8-B194-43E0-9E3D-53A0B080B7DF}" type="presParOf" srcId="{7AE1920E-52FA-456B-8945-3EE0D4398DA5}" destId="{D33F532E-328F-4D0C-B9D9-BCDBFA48815E}" srcOrd="5" destOrd="0" presId="urn:microsoft.com/office/officeart/2005/8/layout/hierarchy1"/>
    <dgm:cxn modelId="{C8D695AD-71CF-4E57-B9EB-B389AEE22FA5}" type="presParOf" srcId="{D33F532E-328F-4D0C-B9D9-BCDBFA48815E}" destId="{6A518E9B-1941-4270-9281-4A9571D20E58}" srcOrd="0" destOrd="0" presId="urn:microsoft.com/office/officeart/2005/8/layout/hierarchy1"/>
    <dgm:cxn modelId="{460BCD66-66DE-4C48-8C25-E8D0FB4192B4}" type="presParOf" srcId="{6A518E9B-1941-4270-9281-4A9571D20E58}" destId="{651ED765-93DB-4336-A66C-DBB6D8E940DC}" srcOrd="0" destOrd="0" presId="urn:microsoft.com/office/officeart/2005/8/layout/hierarchy1"/>
    <dgm:cxn modelId="{B97B022C-8417-4AFB-8FCE-40C4C498E985}" type="presParOf" srcId="{6A518E9B-1941-4270-9281-4A9571D20E58}" destId="{EE2C12C2-F570-4882-9292-024508C5F99E}" srcOrd="1" destOrd="0" presId="urn:microsoft.com/office/officeart/2005/8/layout/hierarchy1"/>
    <dgm:cxn modelId="{AC4BC1AF-9699-426C-A974-622D5CA9DAE4}" type="presParOf" srcId="{D33F532E-328F-4D0C-B9D9-BCDBFA48815E}" destId="{C5E03CC4-D6A5-48E3-9E76-832DC91D65E9}" srcOrd="1" destOrd="0" presId="urn:microsoft.com/office/officeart/2005/8/layout/hierarchy1"/>
    <dgm:cxn modelId="{68368DC7-43B5-49A4-9DDA-D9A6D48F3390}" type="presParOf" srcId="{92FE789B-2470-414D-BC0E-E8903BAF7363}" destId="{B4143C42-E365-4F29-915A-D1B5E225B427}" srcOrd="2" destOrd="0" presId="urn:microsoft.com/office/officeart/2005/8/layout/hierarchy1"/>
    <dgm:cxn modelId="{E0C3A6FB-4BCE-4C78-B03C-A0AFD8CBDC3B}" type="presParOf" srcId="{92FE789B-2470-414D-BC0E-E8903BAF7363}" destId="{18ABC653-CD7E-4E7B-8F47-6725B878B92F}" srcOrd="3" destOrd="0" presId="urn:microsoft.com/office/officeart/2005/8/layout/hierarchy1"/>
    <dgm:cxn modelId="{1866663D-F81A-4CC2-B51F-A0866D32AC56}" type="presParOf" srcId="{18ABC653-CD7E-4E7B-8F47-6725B878B92F}" destId="{88725105-4409-45B1-84F0-D611DAF195FB}" srcOrd="0" destOrd="0" presId="urn:microsoft.com/office/officeart/2005/8/layout/hierarchy1"/>
    <dgm:cxn modelId="{D44AC78C-E1CB-45E0-A359-9A55E6FC1221}" type="presParOf" srcId="{88725105-4409-45B1-84F0-D611DAF195FB}" destId="{45FA0E24-73D9-4639-84EB-D5F9EE51EC99}" srcOrd="0" destOrd="0" presId="urn:microsoft.com/office/officeart/2005/8/layout/hierarchy1"/>
    <dgm:cxn modelId="{621D43F5-C092-487B-B260-7CB5709CCDA8}" type="presParOf" srcId="{88725105-4409-45B1-84F0-D611DAF195FB}" destId="{DB34A0EA-A3CD-4389-961A-BB19C8CE97A2}" srcOrd="1" destOrd="0" presId="urn:microsoft.com/office/officeart/2005/8/layout/hierarchy1"/>
    <dgm:cxn modelId="{E514B706-CA63-4B9E-8D07-B31A36F1A55D}" type="presParOf" srcId="{18ABC653-CD7E-4E7B-8F47-6725B878B92F}" destId="{FB6B4EC7-96C9-4585-8860-F77BDE1381F4}" srcOrd="1" destOrd="0" presId="urn:microsoft.com/office/officeart/2005/8/layout/hierarchy1"/>
    <dgm:cxn modelId="{49F17BDF-D8D1-4DE2-8FD8-B23361F33CFD}" type="presParOf" srcId="{92FE789B-2470-414D-BC0E-E8903BAF7363}" destId="{58C0A20A-07A7-4F42-A625-6833BB965B57}" srcOrd="4" destOrd="0" presId="urn:microsoft.com/office/officeart/2005/8/layout/hierarchy1"/>
    <dgm:cxn modelId="{5AF2CCEC-B410-4CD9-89F3-6EE6D4009CD9}" type="presParOf" srcId="{92FE789B-2470-414D-BC0E-E8903BAF7363}" destId="{A8DC6B08-EBF6-472A-9E7D-3B850D1447BE}" srcOrd="5" destOrd="0" presId="urn:microsoft.com/office/officeart/2005/8/layout/hierarchy1"/>
    <dgm:cxn modelId="{7D801CA8-440F-40CF-9183-546755FA48A1}" type="presParOf" srcId="{A8DC6B08-EBF6-472A-9E7D-3B850D1447BE}" destId="{9F260E4A-9401-4681-8984-A32699B02866}" srcOrd="0" destOrd="0" presId="urn:microsoft.com/office/officeart/2005/8/layout/hierarchy1"/>
    <dgm:cxn modelId="{1F5B3028-D578-477F-8E35-0393C2BBC0A6}" type="presParOf" srcId="{9F260E4A-9401-4681-8984-A32699B02866}" destId="{618838D5-5F4F-49FF-A1A2-D032B57BE587}" srcOrd="0" destOrd="0" presId="urn:microsoft.com/office/officeart/2005/8/layout/hierarchy1"/>
    <dgm:cxn modelId="{9427BB64-087D-48E2-9F84-822689E67F29}" type="presParOf" srcId="{9F260E4A-9401-4681-8984-A32699B02866}" destId="{DF342E13-5232-4904-941A-D73307DF73EB}" srcOrd="1" destOrd="0" presId="urn:microsoft.com/office/officeart/2005/8/layout/hierarchy1"/>
    <dgm:cxn modelId="{BFD2927A-3235-4D2B-BE75-DC4B01F6F8B4}" type="presParOf" srcId="{A8DC6B08-EBF6-472A-9E7D-3B850D1447BE}" destId="{7B1DA387-973A-4DDB-A8B2-190D9EC3B0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BC228-1495-4F7F-B2C9-817052CDF0C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1E9800F-1E2E-442F-AB81-F06571BD99EA}">
      <dgm:prSet phldrT="[نص]" custT="1"/>
      <dgm:spPr/>
      <dgm:t>
        <a:bodyPr/>
        <a:lstStyle/>
        <a:p>
          <a:pPr rtl="1"/>
          <a:r>
            <a:rPr lang="en-US" sz="1600" dirty="0" err="1" smtClean="0"/>
            <a:t>Megaloblastic</a:t>
          </a:r>
          <a:r>
            <a:rPr lang="en-US" sz="1600" dirty="0" smtClean="0"/>
            <a:t> anemia</a:t>
          </a:r>
          <a:endParaRPr lang="ar-SA" sz="1600" dirty="0"/>
        </a:p>
      </dgm:t>
    </dgm:pt>
    <dgm:pt modelId="{24D5C02B-31FD-45E0-85CE-DD94E7EC6266}" type="parTrans" cxnId="{29743A4B-069D-4812-984F-C90CD6A45F5C}">
      <dgm:prSet/>
      <dgm:spPr/>
      <dgm:t>
        <a:bodyPr/>
        <a:lstStyle/>
        <a:p>
          <a:pPr rtl="1"/>
          <a:endParaRPr lang="ar-SA"/>
        </a:p>
      </dgm:t>
    </dgm:pt>
    <dgm:pt modelId="{C5DFE5D0-F5E9-4EB1-B1CC-E01E85C079E6}" type="sibTrans" cxnId="{29743A4B-069D-4812-984F-C90CD6A45F5C}">
      <dgm:prSet/>
      <dgm:spPr/>
      <dgm:t>
        <a:bodyPr/>
        <a:lstStyle/>
        <a:p>
          <a:pPr rtl="1"/>
          <a:endParaRPr lang="ar-SA"/>
        </a:p>
      </dgm:t>
    </dgm:pt>
    <dgm:pt modelId="{B148FF07-2B9F-4ABA-9E36-225D187BD202}" type="pres">
      <dgm:prSet presAssocID="{880BC228-1495-4F7F-B2C9-817052CDF0C3}" presName="Name0" presStyleCnt="0">
        <dgm:presLayoutVars>
          <dgm:dir/>
          <dgm:resizeHandles val="exact"/>
        </dgm:presLayoutVars>
      </dgm:prSet>
      <dgm:spPr/>
    </dgm:pt>
    <dgm:pt modelId="{4A0B22A7-528D-47B9-B7E3-DA0D70855A53}" type="pres">
      <dgm:prSet presAssocID="{880BC228-1495-4F7F-B2C9-817052CDF0C3}" presName="bkgdShp" presStyleLbl="alignAccFollowNode1" presStyleIdx="0" presStyleCnt="1" custLinFactNeighborY="-14134"/>
      <dgm:spPr/>
    </dgm:pt>
    <dgm:pt modelId="{BCB9AF90-7069-4912-8B65-C7088A50DB0E}" type="pres">
      <dgm:prSet presAssocID="{880BC228-1495-4F7F-B2C9-817052CDF0C3}" presName="linComp" presStyleCnt="0"/>
      <dgm:spPr/>
    </dgm:pt>
    <dgm:pt modelId="{DF5F7DF5-D9FB-455C-A890-88A4779A6BAF}" type="pres">
      <dgm:prSet presAssocID="{91E9800F-1E2E-442F-AB81-F06571BD99EA}" presName="compNode" presStyleCnt="0"/>
      <dgm:spPr/>
    </dgm:pt>
    <dgm:pt modelId="{EFC29CFF-6A5D-4C35-82CC-56FFFBC440B2}" type="pres">
      <dgm:prSet presAssocID="{91E9800F-1E2E-442F-AB81-F06571BD99EA}" presName="node" presStyleLbl="node1" presStyleIdx="0" presStyleCnt="1" custScaleX="64527" custScaleY="439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14189D-7959-4ECC-94B0-CBAB499BC957}" type="pres">
      <dgm:prSet presAssocID="{91E9800F-1E2E-442F-AB81-F06571BD99EA}" presName="invisiNode" presStyleLbl="node1" presStyleIdx="0" presStyleCnt="1"/>
      <dgm:spPr/>
    </dgm:pt>
    <dgm:pt modelId="{1F9C5C89-07BC-4BFD-952E-35FD9F6E8DE4}" type="pres">
      <dgm:prSet presAssocID="{91E9800F-1E2E-442F-AB81-F06571BD99EA}" presName="imagNode" presStyleLbl="fgImgPlace1" presStyleIdx="0" presStyleCnt="1" custScaleX="106487" custScaleY="1982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7434253-3113-41EC-B42F-90EFA29A60B5}" type="presOf" srcId="{880BC228-1495-4F7F-B2C9-817052CDF0C3}" destId="{B148FF07-2B9F-4ABA-9E36-225D187BD202}" srcOrd="0" destOrd="0" presId="urn:microsoft.com/office/officeart/2005/8/layout/pList2"/>
    <dgm:cxn modelId="{09DD5BC0-A9E2-4437-9782-C68E77566642}" type="presOf" srcId="{91E9800F-1E2E-442F-AB81-F06571BD99EA}" destId="{EFC29CFF-6A5D-4C35-82CC-56FFFBC440B2}" srcOrd="0" destOrd="0" presId="urn:microsoft.com/office/officeart/2005/8/layout/pList2"/>
    <dgm:cxn modelId="{29743A4B-069D-4812-984F-C90CD6A45F5C}" srcId="{880BC228-1495-4F7F-B2C9-817052CDF0C3}" destId="{91E9800F-1E2E-442F-AB81-F06571BD99EA}" srcOrd="0" destOrd="0" parTransId="{24D5C02B-31FD-45E0-85CE-DD94E7EC6266}" sibTransId="{C5DFE5D0-F5E9-4EB1-B1CC-E01E85C079E6}"/>
    <dgm:cxn modelId="{C46E2F26-D328-4C78-9595-AF8862E3D6FF}" type="presParOf" srcId="{B148FF07-2B9F-4ABA-9E36-225D187BD202}" destId="{4A0B22A7-528D-47B9-B7E3-DA0D70855A53}" srcOrd="0" destOrd="0" presId="urn:microsoft.com/office/officeart/2005/8/layout/pList2"/>
    <dgm:cxn modelId="{002A3F37-D009-4AA5-8FA6-672FB7306AAA}" type="presParOf" srcId="{B148FF07-2B9F-4ABA-9E36-225D187BD202}" destId="{BCB9AF90-7069-4912-8B65-C7088A50DB0E}" srcOrd="1" destOrd="0" presId="urn:microsoft.com/office/officeart/2005/8/layout/pList2"/>
    <dgm:cxn modelId="{C81769C0-87FB-43E8-BB53-84346156F00B}" type="presParOf" srcId="{BCB9AF90-7069-4912-8B65-C7088A50DB0E}" destId="{DF5F7DF5-D9FB-455C-A890-88A4779A6BAF}" srcOrd="0" destOrd="0" presId="urn:microsoft.com/office/officeart/2005/8/layout/pList2"/>
    <dgm:cxn modelId="{61C7C9B4-FA50-4D2E-BC36-00EDD71E481A}" type="presParOf" srcId="{DF5F7DF5-D9FB-455C-A890-88A4779A6BAF}" destId="{EFC29CFF-6A5D-4C35-82CC-56FFFBC440B2}" srcOrd="0" destOrd="0" presId="urn:microsoft.com/office/officeart/2005/8/layout/pList2"/>
    <dgm:cxn modelId="{5C94EAD0-2830-4E35-9E48-535171A5275F}" type="presParOf" srcId="{DF5F7DF5-D9FB-455C-A890-88A4779A6BAF}" destId="{C014189D-7959-4ECC-94B0-CBAB499BC957}" srcOrd="1" destOrd="0" presId="urn:microsoft.com/office/officeart/2005/8/layout/pList2"/>
    <dgm:cxn modelId="{88F37D6E-CF87-49FD-84E9-90AFCFB3D64B}" type="presParOf" srcId="{DF5F7DF5-D9FB-455C-A890-88A4779A6BAF}" destId="{1F9C5C89-07BC-4BFD-952E-35FD9F6E8DE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BC810-F3F6-47A5-BFA0-3FDC75DA03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FC98AF4-0B58-4EC8-903B-FDFC655B0D84}">
      <dgm:prSet phldrT="[نص]"/>
      <dgm:spPr/>
      <dgm:t>
        <a:bodyPr/>
        <a:lstStyle/>
        <a:p>
          <a:pPr rtl="1"/>
          <a:r>
            <a:rPr lang="en-US" dirty="0" smtClean="0"/>
            <a:t>Classification of anemia</a:t>
          </a:r>
          <a:endParaRPr lang="ar-SA" dirty="0"/>
        </a:p>
      </dgm:t>
    </dgm:pt>
    <dgm:pt modelId="{BBEA7C6F-C30E-40BF-8AAE-4BFF0D8812E0}" type="parTrans" cxnId="{8B2829C2-DEB5-40BB-A507-D261F26F17DA}">
      <dgm:prSet/>
      <dgm:spPr/>
      <dgm:t>
        <a:bodyPr/>
        <a:lstStyle/>
        <a:p>
          <a:pPr rtl="1"/>
          <a:endParaRPr lang="ar-SA"/>
        </a:p>
      </dgm:t>
    </dgm:pt>
    <dgm:pt modelId="{E19A95B7-F14E-4F5B-A185-0679A82C03DA}" type="sibTrans" cxnId="{8B2829C2-DEB5-40BB-A507-D261F26F17DA}">
      <dgm:prSet/>
      <dgm:spPr/>
      <dgm:t>
        <a:bodyPr/>
        <a:lstStyle/>
        <a:p>
          <a:pPr rtl="1"/>
          <a:endParaRPr lang="ar-SA"/>
        </a:p>
      </dgm:t>
    </dgm:pt>
    <dgm:pt modelId="{AD10A884-D3EF-4B24-8082-7974CF565026}">
      <dgm:prSet phldrT="[نص]"/>
      <dgm:spPr/>
      <dgm:t>
        <a:bodyPr/>
        <a:lstStyle/>
        <a:p>
          <a:pPr rtl="1"/>
          <a:r>
            <a:rPr lang="en-US" dirty="0" smtClean="0"/>
            <a:t>Anemia with </a:t>
          </a:r>
          <a:r>
            <a:rPr lang="en-US" dirty="0" smtClean="0">
              <a:latin typeface="Arial"/>
              <a:cs typeface="Arial"/>
            </a:rPr>
            <a:t>↓RBC production</a:t>
          </a:r>
          <a:endParaRPr lang="ar-SA" dirty="0"/>
        </a:p>
      </dgm:t>
    </dgm:pt>
    <dgm:pt modelId="{66BB24E6-B1A4-419C-89F6-1E3B80D6B9C2}" type="parTrans" cxnId="{C9445A70-A8FC-4B8C-BC63-BBD35DD00F17}">
      <dgm:prSet/>
      <dgm:spPr/>
      <dgm:t>
        <a:bodyPr/>
        <a:lstStyle/>
        <a:p>
          <a:pPr rtl="1"/>
          <a:endParaRPr lang="ar-SA"/>
        </a:p>
      </dgm:t>
    </dgm:pt>
    <dgm:pt modelId="{97AC68B9-52DC-40B6-9411-B50F515AED4E}" type="sibTrans" cxnId="{C9445A70-A8FC-4B8C-BC63-BBD35DD00F17}">
      <dgm:prSet/>
      <dgm:spPr/>
      <dgm:t>
        <a:bodyPr/>
        <a:lstStyle/>
        <a:p>
          <a:pPr rtl="1"/>
          <a:endParaRPr lang="ar-SA"/>
        </a:p>
      </dgm:t>
    </dgm:pt>
    <dgm:pt modelId="{7610465E-D7CB-4D90-9DA5-7AF1CA8BAFDC}">
      <dgm:prSet phldrT="[نص]"/>
      <dgm:spPr/>
      <dgm:t>
        <a:bodyPr/>
        <a:lstStyle/>
        <a:p>
          <a:pPr rtl="0"/>
          <a:r>
            <a:rPr lang="en-US" dirty="0" smtClean="0"/>
            <a:t>Iron</a:t>
          </a:r>
          <a:r>
            <a:rPr lang="en-US" dirty="0" smtClean="0">
              <a:latin typeface="Arial"/>
              <a:cs typeface="Arial"/>
            </a:rPr>
            <a:t>*</a:t>
          </a:r>
          <a:r>
            <a:rPr lang="en-US" dirty="0" smtClean="0"/>
            <a:t> deficiency anemia</a:t>
          </a:r>
          <a:endParaRPr lang="ar-SA" dirty="0"/>
        </a:p>
      </dgm:t>
    </dgm:pt>
    <dgm:pt modelId="{27E5C8C0-6991-4614-AAE5-6843AE9B7F32}" type="parTrans" cxnId="{B1BF42E2-3298-4867-AD7A-E3F541FB3376}">
      <dgm:prSet/>
      <dgm:spPr/>
      <dgm:t>
        <a:bodyPr/>
        <a:lstStyle/>
        <a:p>
          <a:pPr rtl="1"/>
          <a:endParaRPr lang="ar-SA"/>
        </a:p>
      </dgm:t>
    </dgm:pt>
    <dgm:pt modelId="{9A33185C-A5DA-4D39-82B6-FB4B4FE267EC}" type="sibTrans" cxnId="{B1BF42E2-3298-4867-AD7A-E3F541FB3376}">
      <dgm:prSet/>
      <dgm:spPr/>
      <dgm:t>
        <a:bodyPr/>
        <a:lstStyle/>
        <a:p>
          <a:pPr rtl="1"/>
          <a:endParaRPr lang="ar-SA"/>
        </a:p>
      </dgm:t>
    </dgm:pt>
    <dgm:pt modelId="{92E66F12-D543-4284-B66F-E09278F33F2E}">
      <dgm:prSet phldrT="[نص]"/>
      <dgm:spPr/>
      <dgm:t>
        <a:bodyPr/>
        <a:lstStyle/>
        <a:p>
          <a:pPr rtl="1"/>
          <a:r>
            <a:rPr lang="en-US" dirty="0" err="1" smtClean="0"/>
            <a:t>Megaloblastic</a:t>
          </a:r>
          <a:r>
            <a:rPr lang="en-US" dirty="0" smtClean="0"/>
            <a:t> anemia</a:t>
          </a:r>
          <a:endParaRPr lang="ar-SA" dirty="0"/>
        </a:p>
      </dgm:t>
    </dgm:pt>
    <dgm:pt modelId="{4C19C655-3875-4F89-A9F9-CA1ED45019B5}" type="parTrans" cxnId="{2A014574-58A6-4F7E-BDF1-8A2241EF0B8E}">
      <dgm:prSet/>
      <dgm:spPr/>
      <dgm:t>
        <a:bodyPr/>
        <a:lstStyle/>
        <a:p>
          <a:pPr rtl="1"/>
          <a:endParaRPr lang="ar-SA"/>
        </a:p>
      </dgm:t>
    </dgm:pt>
    <dgm:pt modelId="{A2C475AA-312B-48D2-9A1D-0E4BB7D6D995}" type="sibTrans" cxnId="{2A014574-58A6-4F7E-BDF1-8A2241EF0B8E}">
      <dgm:prSet/>
      <dgm:spPr/>
      <dgm:t>
        <a:bodyPr/>
        <a:lstStyle/>
        <a:p>
          <a:pPr rtl="1"/>
          <a:endParaRPr lang="ar-SA"/>
        </a:p>
      </dgm:t>
    </dgm:pt>
    <dgm:pt modelId="{ABEC0EC1-0B51-435B-81B5-1F598B3C8CB4}">
      <dgm:prSet phldrT="[نص]"/>
      <dgm:spPr/>
      <dgm:t>
        <a:bodyPr/>
        <a:lstStyle/>
        <a:p>
          <a:pPr rtl="1"/>
          <a:r>
            <a:rPr lang="en-US" dirty="0" smtClean="0"/>
            <a:t>Anemia with </a:t>
          </a:r>
          <a:r>
            <a:rPr lang="en-US" dirty="0" smtClean="0">
              <a:latin typeface="Arial"/>
              <a:cs typeface="Arial"/>
            </a:rPr>
            <a:t>↑RBC destruction</a:t>
          </a:r>
          <a:endParaRPr lang="ar-SA" dirty="0"/>
        </a:p>
      </dgm:t>
    </dgm:pt>
    <dgm:pt modelId="{32097C26-72DA-4D7D-A9DF-CCB45B48D87D}" type="parTrans" cxnId="{D4EEE419-B0F7-4D0F-9086-FAE816F7871F}">
      <dgm:prSet/>
      <dgm:spPr/>
      <dgm:t>
        <a:bodyPr/>
        <a:lstStyle/>
        <a:p>
          <a:pPr rtl="1"/>
          <a:endParaRPr lang="ar-SA"/>
        </a:p>
      </dgm:t>
    </dgm:pt>
    <dgm:pt modelId="{4FE16840-5E83-48DB-8F1F-CED59BC11053}" type="sibTrans" cxnId="{D4EEE419-B0F7-4D0F-9086-FAE816F7871F}">
      <dgm:prSet/>
      <dgm:spPr/>
      <dgm:t>
        <a:bodyPr/>
        <a:lstStyle/>
        <a:p>
          <a:pPr rtl="1"/>
          <a:endParaRPr lang="ar-SA"/>
        </a:p>
      </dgm:t>
    </dgm:pt>
    <dgm:pt modelId="{77355FB3-2BD4-4528-907D-397C13E57264}">
      <dgm:prSet phldrT="[نص]"/>
      <dgm:spPr/>
      <dgm:t>
        <a:bodyPr/>
        <a:lstStyle/>
        <a:p>
          <a:pPr rtl="1"/>
          <a:r>
            <a:rPr lang="en-US" dirty="0" smtClean="0"/>
            <a:t>Hemolytic anemia</a:t>
          </a:r>
          <a:endParaRPr lang="ar-SA" dirty="0"/>
        </a:p>
      </dgm:t>
    </dgm:pt>
    <dgm:pt modelId="{83883867-E0A5-4C9E-851C-1190EEDF07C6}" type="parTrans" cxnId="{59334870-B42A-49F8-8641-36C74F38C74D}">
      <dgm:prSet/>
      <dgm:spPr/>
      <dgm:t>
        <a:bodyPr/>
        <a:lstStyle/>
        <a:p>
          <a:pPr rtl="1"/>
          <a:endParaRPr lang="ar-SA"/>
        </a:p>
      </dgm:t>
    </dgm:pt>
    <dgm:pt modelId="{908ADC09-DEC5-403E-9EA1-2EC14E2A6CC7}" type="sibTrans" cxnId="{59334870-B42A-49F8-8641-36C74F38C74D}">
      <dgm:prSet/>
      <dgm:spPr/>
      <dgm:t>
        <a:bodyPr/>
        <a:lstStyle/>
        <a:p>
          <a:pPr rtl="1"/>
          <a:endParaRPr lang="ar-SA"/>
        </a:p>
      </dgm:t>
    </dgm:pt>
    <dgm:pt modelId="{07FC1FFC-3F32-43BB-A2F7-F36B143A383E}">
      <dgm:prSet/>
      <dgm:spPr/>
      <dgm:t>
        <a:bodyPr/>
        <a:lstStyle/>
        <a:p>
          <a:pPr rtl="1"/>
          <a:r>
            <a:rPr lang="en-US" dirty="0" err="1" smtClean="0"/>
            <a:t>thalassemias</a:t>
          </a:r>
          <a:endParaRPr lang="ar-SA" dirty="0"/>
        </a:p>
      </dgm:t>
    </dgm:pt>
    <dgm:pt modelId="{64126865-C106-4A8C-9D17-A0A6D3E8F17D}" type="parTrans" cxnId="{D9CB4B0F-E8DE-4C44-89D4-2707DB71EC8A}">
      <dgm:prSet/>
      <dgm:spPr/>
      <dgm:t>
        <a:bodyPr/>
        <a:lstStyle/>
        <a:p>
          <a:pPr rtl="1"/>
          <a:endParaRPr lang="ar-SA"/>
        </a:p>
      </dgm:t>
    </dgm:pt>
    <dgm:pt modelId="{5372BD3D-D7CB-43A3-A801-871B1395E9E0}" type="sibTrans" cxnId="{D9CB4B0F-E8DE-4C44-89D4-2707DB71EC8A}">
      <dgm:prSet/>
      <dgm:spPr/>
      <dgm:t>
        <a:bodyPr/>
        <a:lstStyle/>
        <a:p>
          <a:pPr rtl="1"/>
          <a:endParaRPr lang="ar-SA"/>
        </a:p>
      </dgm:t>
    </dgm:pt>
    <dgm:pt modelId="{22E4F18B-61A6-4CCE-93EE-8711A163E945}">
      <dgm:prSet/>
      <dgm:spPr/>
      <dgm:t>
        <a:bodyPr/>
        <a:lstStyle/>
        <a:p>
          <a:pPr rtl="1"/>
          <a:r>
            <a:rPr lang="en-US" dirty="0" smtClean="0"/>
            <a:t>Chronic disease and renal failure</a:t>
          </a:r>
          <a:endParaRPr lang="ar-SA" dirty="0"/>
        </a:p>
      </dgm:t>
    </dgm:pt>
    <dgm:pt modelId="{1B13BDEF-89A6-4718-84A9-786208D50421}" type="parTrans" cxnId="{12C2A963-C191-4FA1-8047-A7DC1057C8B8}">
      <dgm:prSet/>
      <dgm:spPr/>
      <dgm:t>
        <a:bodyPr/>
        <a:lstStyle/>
        <a:p>
          <a:pPr rtl="1"/>
          <a:endParaRPr lang="ar-SA"/>
        </a:p>
      </dgm:t>
    </dgm:pt>
    <dgm:pt modelId="{21DC013E-6398-451E-8EDE-7D60408E4D3A}" type="sibTrans" cxnId="{12C2A963-C191-4FA1-8047-A7DC1057C8B8}">
      <dgm:prSet/>
      <dgm:spPr/>
      <dgm:t>
        <a:bodyPr/>
        <a:lstStyle/>
        <a:p>
          <a:pPr rtl="1"/>
          <a:endParaRPr lang="ar-SA"/>
        </a:p>
      </dgm:t>
    </dgm:pt>
    <dgm:pt modelId="{F2D27406-9EEF-48F1-A15D-4FF510CA5408}">
      <dgm:prSet/>
      <dgm:spPr/>
      <dgm:t>
        <a:bodyPr/>
        <a:lstStyle/>
        <a:p>
          <a:pPr rtl="1"/>
          <a:r>
            <a:rPr lang="en-US" dirty="0" smtClean="0"/>
            <a:t>Sickle cell anemia</a:t>
          </a:r>
          <a:endParaRPr lang="ar-SA" dirty="0"/>
        </a:p>
      </dgm:t>
    </dgm:pt>
    <dgm:pt modelId="{D7244C8A-B812-40B7-9D92-0AFB72F17363}" type="parTrans" cxnId="{656E4F3C-3697-4C53-A973-AFEEC39E0C2D}">
      <dgm:prSet/>
      <dgm:spPr/>
      <dgm:t>
        <a:bodyPr/>
        <a:lstStyle/>
        <a:p>
          <a:pPr rtl="1"/>
          <a:endParaRPr lang="ar-SA"/>
        </a:p>
      </dgm:t>
    </dgm:pt>
    <dgm:pt modelId="{F73742DB-6C44-4F2B-981F-51BDAE7DFDA9}" type="sibTrans" cxnId="{656E4F3C-3697-4C53-A973-AFEEC39E0C2D}">
      <dgm:prSet/>
      <dgm:spPr/>
      <dgm:t>
        <a:bodyPr/>
        <a:lstStyle/>
        <a:p>
          <a:pPr rtl="1"/>
          <a:endParaRPr lang="ar-SA"/>
        </a:p>
      </dgm:t>
    </dgm:pt>
    <dgm:pt modelId="{A9E820F5-6B35-4973-B7C1-129140B92D0A}" type="pres">
      <dgm:prSet presAssocID="{9E1BC810-F3F6-47A5-BFA0-3FDC75DA03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46026D5-F33B-43F9-84A2-365190B6220D}" type="pres">
      <dgm:prSet presAssocID="{8FC98AF4-0B58-4EC8-903B-FDFC655B0D84}" presName="hierRoot1" presStyleCnt="0"/>
      <dgm:spPr/>
    </dgm:pt>
    <dgm:pt modelId="{2DCFD69F-B7E8-4FED-B4C1-6DF37387AFDE}" type="pres">
      <dgm:prSet presAssocID="{8FC98AF4-0B58-4EC8-903B-FDFC655B0D84}" presName="composite" presStyleCnt="0"/>
      <dgm:spPr/>
    </dgm:pt>
    <dgm:pt modelId="{338CD928-9A54-40C3-85FA-DA1E829508AD}" type="pres">
      <dgm:prSet presAssocID="{8FC98AF4-0B58-4EC8-903B-FDFC655B0D84}" presName="background" presStyleLbl="node0" presStyleIdx="0" presStyleCnt="1"/>
      <dgm:spPr/>
    </dgm:pt>
    <dgm:pt modelId="{9AAD6E7B-8B40-4592-AD8C-304FC40DDC31}" type="pres">
      <dgm:prSet presAssocID="{8FC98AF4-0B58-4EC8-903B-FDFC655B0D84}" presName="text" presStyleLbl="fgAcc0" presStyleIdx="0" presStyleCnt="1" custLinFactNeighborX="17196" custLinFactNeighborY="-75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DCACB69-2E51-463B-A6C4-E4538596B098}" type="pres">
      <dgm:prSet presAssocID="{8FC98AF4-0B58-4EC8-903B-FDFC655B0D84}" presName="hierChild2" presStyleCnt="0"/>
      <dgm:spPr/>
    </dgm:pt>
    <dgm:pt modelId="{61A2983B-56DF-49D5-B33F-4D0261C61697}" type="pres">
      <dgm:prSet presAssocID="{66BB24E6-B1A4-419C-89F6-1E3B80D6B9C2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B87DDF1D-28F3-40D8-850C-2E1CD2E96670}" type="pres">
      <dgm:prSet presAssocID="{AD10A884-D3EF-4B24-8082-7974CF565026}" presName="hierRoot2" presStyleCnt="0"/>
      <dgm:spPr/>
    </dgm:pt>
    <dgm:pt modelId="{08695BDA-3F39-4F6B-A8F9-858EA7453590}" type="pres">
      <dgm:prSet presAssocID="{AD10A884-D3EF-4B24-8082-7974CF565026}" presName="composite2" presStyleCnt="0"/>
      <dgm:spPr/>
    </dgm:pt>
    <dgm:pt modelId="{6598DD52-61B5-4080-903C-D2009E04A1FA}" type="pres">
      <dgm:prSet presAssocID="{AD10A884-D3EF-4B24-8082-7974CF565026}" presName="background2" presStyleLbl="node2" presStyleIdx="0" presStyleCnt="2"/>
      <dgm:spPr/>
    </dgm:pt>
    <dgm:pt modelId="{389E7D28-35C0-4FEA-86C7-96C22035F768}" type="pres">
      <dgm:prSet presAssocID="{AD10A884-D3EF-4B24-8082-7974CF56502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E7376D-804C-485B-95A9-7E89131E837F}" type="pres">
      <dgm:prSet presAssocID="{AD10A884-D3EF-4B24-8082-7974CF565026}" presName="hierChild3" presStyleCnt="0"/>
      <dgm:spPr/>
    </dgm:pt>
    <dgm:pt modelId="{35064D8F-F6A9-483A-9F91-C2A79FC739C7}" type="pres">
      <dgm:prSet presAssocID="{27E5C8C0-6991-4614-AAE5-6843AE9B7F32}" presName="Name17" presStyleLbl="parChTrans1D3" presStyleIdx="0" presStyleCnt="6"/>
      <dgm:spPr/>
      <dgm:t>
        <a:bodyPr/>
        <a:lstStyle/>
        <a:p>
          <a:pPr rtl="1"/>
          <a:endParaRPr lang="ar-SA"/>
        </a:p>
      </dgm:t>
    </dgm:pt>
    <dgm:pt modelId="{7267F155-B510-4CC9-95C0-8E431ED9AC39}" type="pres">
      <dgm:prSet presAssocID="{7610465E-D7CB-4D90-9DA5-7AF1CA8BAFDC}" presName="hierRoot3" presStyleCnt="0"/>
      <dgm:spPr/>
    </dgm:pt>
    <dgm:pt modelId="{9BE0BFF4-4C63-4D31-BDA1-1F704D899C43}" type="pres">
      <dgm:prSet presAssocID="{7610465E-D7CB-4D90-9DA5-7AF1CA8BAFDC}" presName="composite3" presStyleCnt="0"/>
      <dgm:spPr/>
    </dgm:pt>
    <dgm:pt modelId="{7C8364F6-F9D9-497A-97D6-1F11B8641C27}" type="pres">
      <dgm:prSet presAssocID="{7610465E-D7CB-4D90-9DA5-7AF1CA8BAFDC}" presName="background3" presStyleLbl="node3" presStyleIdx="0" presStyleCnt="6"/>
      <dgm:spPr/>
    </dgm:pt>
    <dgm:pt modelId="{3910516B-5533-4117-A89D-443DDB491E7A}" type="pres">
      <dgm:prSet presAssocID="{7610465E-D7CB-4D90-9DA5-7AF1CA8BAFDC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C3BD218-98F8-48A8-B6CA-D036008D8D7F}" type="pres">
      <dgm:prSet presAssocID="{7610465E-D7CB-4D90-9DA5-7AF1CA8BAFDC}" presName="hierChild4" presStyleCnt="0"/>
      <dgm:spPr/>
    </dgm:pt>
    <dgm:pt modelId="{166B74EF-DC75-439F-8CEB-BBB6043BFA85}" type="pres">
      <dgm:prSet presAssocID="{4C19C655-3875-4F89-A9F9-CA1ED45019B5}" presName="Name17" presStyleLbl="parChTrans1D3" presStyleIdx="1" presStyleCnt="6"/>
      <dgm:spPr/>
      <dgm:t>
        <a:bodyPr/>
        <a:lstStyle/>
        <a:p>
          <a:pPr rtl="1"/>
          <a:endParaRPr lang="ar-SA"/>
        </a:p>
      </dgm:t>
    </dgm:pt>
    <dgm:pt modelId="{D34CEFFC-1083-4B5C-A270-D43DD5E80838}" type="pres">
      <dgm:prSet presAssocID="{92E66F12-D543-4284-B66F-E09278F33F2E}" presName="hierRoot3" presStyleCnt="0"/>
      <dgm:spPr/>
    </dgm:pt>
    <dgm:pt modelId="{716F6D5F-5354-4102-97AE-52D5914DAB01}" type="pres">
      <dgm:prSet presAssocID="{92E66F12-D543-4284-B66F-E09278F33F2E}" presName="composite3" presStyleCnt="0"/>
      <dgm:spPr/>
    </dgm:pt>
    <dgm:pt modelId="{DC7CCB7F-3D64-4E58-A521-1D3990CE2C2F}" type="pres">
      <dgm:prSet presAssocID="{92E66F12-D543-4284-B66F-E09278F33F2E}" presName="background3" presStyleLbl="node3" presStyleIdx="1" presStyleCnt="6"/>
      <dgm:spPr/>
    </dgm:pt>
    <dgm:pt modelId="{436FC1E3-A4A6-473C-B2EA-C6C40B80D0BA}" type="pres">
      <dgm:prSet presAssocID="{92E66F12-D543-4284-B66F-E09278F33F2E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61B9B87-EA0B-4D3B-996D-F42365A7D1BD}" type="pres">
      <dgm:prSet presAssocID="{92E66F12-D543-4284-B66F-E09278F33F2E}" presName="hierChild4" presStyleCnt="0"/>
      <dgm:spPr/>
    </dgm:pt>
    <dgm:pt modelId="{CCA11DDA-D4E2-4074-A5D1-C0D1301ACE08}" type="pres">
      <dgm:prSet presAssocID="{64126865-C106-4A8C-9D17-A0A6D3E8F17D}" presName="Name17" presStyleLbl="parChTrans1D3" presStyleIdx="2" presStyleCnt="6"/>
      <dgm:spPr/>
      <dgm:t>
        <a:bodyPr/>
        <a:lstStyle/>
        <a:p>
          <a:pPr rtl="1"/>
          <a:endParaRPr lang="ar-SA"/>
        </a:p>
      </dgm:t>
    </dgm:pt>
    <dgm:pt modelId="{7468C2C3-61D4-4580-99A6-79EDB6383100}" type="pres">
      <dgm:prSet presAssocID="{07FC1FFC-3F32-43BB-A2F7-F36B143A383E}" presName="hierRoot3" presStyleCnt="0"/>
      <dgm:spPr/>
    </dgm:pt>
    <dgm:pt modelId="{74D7C3AF-EAFA-44F4-BBFC-4942A9CE6493}" type="pres">
      <dgm:prSet presAssocID="{07FC1FFC-3F32-43BB-A2F7-F36B143A383E}" presName="composite3" presStyleCnt="0"/>
      <dgm:spPr/>
    </dgm:pt>
    <dgm:pt modelId="{FF573E51-72ED-47FA-9340-69D839B65D80}" type="pres">
      <dgm:prSet presAssocID="{07FC1FFC-3F32-43BB-A2F7-F36B143A383E}" presName="background3" presStyleLbl="node3" presStyleIdx="2" presStyleCnt="6"/>
      <dgm:spPr/>
    </dgm:pt>
    <dgm:pt modelId="{BA5CACD7-21B2-41DD-8F1C-6E5CFFFEE574}" type="pres">
      <dgm:prSet presAssocID="{07FC1FFC-3F32-43BB-A2F7-F36B143A383E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9806854-CFA6-45F8-9654-D745D3C88123}" type="pres">
      <dgm:prSet presAssocID="{07FC1FFC-3F32-43BB-A2F7-F36B143A383E}" presName="hierChild4" presStyleCnt="0"/>
      <dgm:spPr/>
    </dgm:pt>
    <dgm:pt modelId="{1026D137-B8F4-4D39-AF0C-717708328C61}" type="pres">
      <dgm:prSet presAssocID="{1B13BDEF-89A6-4718-84A9-786208D50421}" presName="Name17" presStyleLbl="parChTrans1D3" presStyleIdx="3" presStyleCnt="6"/>
      <dgm:spPr/>
      <dgm:t>
        <a:bodyPr/>
        <a:lstStyle/>
        <a:p>
          <a:pPr rtl="1"/>
          <a:endParaRPr lang="ar-SA"/>
        </a:p>
      </dgm:t>
    </dgm:pt>
    <dgm:pt modelId="{C80F164F-C540-49AE-974A-07D345FE46B9}" type="pres">
      <dgm:prSet presAssocID="{22E4F18B-61A6-4CCE-93EE-8711A163E945}" presName="hierRoot3" presStyleCnt="0"/>
      <dgm:spPr/>
    </dgm:pt>
    <dgm:pt modelId="{F1E2B1A2-146C-499D-847E-8D683674A89D}" type="pres">
      <dgm:prSet presAssocID="{22E4F18B-61A6-4CCE-93EE-8711A163E945}" presName="composite3" presStyleCnt="0"/>
      <dgm:spPr/>
    </dgm:pt>
    <dgm:pt modelId="{A7226E6C-76CF-43F9-AF93-96D9F6E27ECA}" type="pres">
      <dgm:prSet presAssocID="{22E4F18B-61A6-4CCE-93EE-8711A163E945}" presName="background3" presStyleLbl="node3" presStyleIdx="3" presStyleCnt="6"/>
      <dgm:spPr/>
    </dgm:pt>
    <dgm:pt modelId="{F9E9E4B1-C978-456A-9FA9-26CD1ADE3D17}" type="pres">
      <dgm:prSet presAssocID="{22E4F18B-61A6-4CCE-93EE-8711A163E945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0BCE59A-6FC1-4930-BEFF-15938BBDE531}" type="pres">
      <dgm:prSet presAssocID="{22E4F18B-61A6-4CCE-93EE-8711A163E945}" presName="hierChild4" presStyleCnt="0"/>
      <dgm:spPr/>
    </dgm:pt>
    <dgm:pt modelId="{FAA665C5-B4C7-4275-85EF-BF2B5E81C357}" type="pres">
      <dgm:prSet presAssocID="{32097C26-72DA-4D7D-A9DF-CCB45B48D87D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AE507C6-689A-42D9-97BD-2902796C9284}" type="pres">
      <dgm:prSet presAssocID="{ABEC0EC1-0B51-435B-81B5-1F598B3C8CB4}" presName="hierRoot2" presStyleCnt="0"/>
      <dgm:spPr/>
    </dgm:pt>
    <dgm:pt modelId="{41A6BB32-E30C-4D89-9FFA-0C4B0C42AAE6}" type="pres">
      <dgm:prSet presAssocID="{ABEC0EC1-0B51-435B-81B5-1F598B3C8CB4}" presName="composite2" presStyleCnt="0"/>
      <dgm:spPr/>
    </dgm:pt>
    <dgm:pt modelId="{04493294-DE0A-413A-9F93-B51DE981524F}" type="pres">
      <dgm:prSet presAssocID="{ABEC0EC1-0B51-435B-81B5-1F598B3C8CB4}" presName="background2" presStyleLbl="node2" presStyleIdx="1" presStyleCnt="2"/>
      <dgm:spPr/>
    </dgm:pt>
    <dgm:pt modelId="{AB2948CE-735B-4B24-BC47-64A97EC6AA3C}" type="pres">
      <dgm:prSet presAssocID="{ABEC0EC1-0B51-435B-81B5-1F598B3C8CB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761178A-C0E0-407C-9372-33C0D0239454}" type="pres">
      <dgm:prSet presAssocID="{ABEC0EC1-0B51-435B-81B5-1F598B3C8CB4}" presName="hierChild3" presStyleCnt="0"/>
      <dgm:spPr/>
    </dgm:pt>
    <dgm:pt modelId="{0333243A-9371-493B-818B-2F9F6988F74E}" type="pres">
      <dgm:prSet presAssocID="{83883867-E0A5-4C9E-851C-1190EEDF07C6}" presName="Name17" presStyleLbl="parChTrans1D3" presStyleIdx="4" presStyleCnt="6"/>
      <dgm:spPr/>
      <dgm:t>
        <a:bodyPr/>
        <a:lstStyle/>
        <a:p>
          <a:pPr rtl="1"/>
          <a:endParaRPr lang="ar-SA"/>
        </a:p>
      </dgm:t>
    </dgm:pt>
    <dgm:pt modelId="{3B4F8271-B433-4E1A-810F-8679BDE3125A}" type="pres">
      <dgm:prSet presAssocID="{77355FB3-2BD4-4528-907D-397C13E57264}" presName="hierRoot3" presStyleCnt="0"/>
      <dgm:spPr/>
    </dgm:pt>
    <dgm:pt modelId="{CDE98809-BBC3-42DA-B50B-6B2F6D58206F}" type="pres">
      <dgm:prSet presAssocID="{77355FB3-2BD4-4528-907D-397C13E57264}" presName="composite3" presStyleCnt="0"/>
      <dgm:spPr/>
    </dgm:pt>
    <dgm:pt modelId="{C9EF4923-B12F-4324-8918-3F4BC3C0EF2C}" type="pres">
      <dgm:prSet presAssocID="{77355FB3-2BD4-4528-907D-397C13E57264}" presName="background3" presStyleLbl="node3" presStyleIdx="4" presStyleCnt="6"/>
      <dgm:spPr/>
    </dgm:pt>
    <dgm:pt modelId="{1A6E26D7-410C-40D1-82E2-B8AE2515A0EB}" type="pres">
      <dgm:prSet presAssocID="{77355FB3-2BD4-4528-907D-397C13E57264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5978E4B-982A-42E2-80A8-CE68A9CA27DA}" type="pres">
      <dgm:prSet presAssocID="{77355FB3-2BD4-4528-907D-397C13E57264}" presName="hierChild4" presStyleCnt="0"/>
      <dgm:spPr/>
    </dgm:pt>
    <dgm:pt modelId="{EFBA0CF5-FE9C-42BD-B77E-E7534A883444}" type="pres">
      <dgm:prSet presAssocID="{D7244C8A-B812-40B7-9D92-0AFB72F17363}" presName="Name17" presStyleLbl="parChTrans1D3" presStyleIdx="5" presStyleCnt="6"/>
      <dgm:spPr/>
      <dgm:t>
        <a:bodyPr/>
        <a:lstStyle/>
        <a:p>
          <a:pPr rtl="1"/>
          <a:endParaRPr lang="ar-SA"/>
        </a:p>
      </dgm:t>
    </dgm:pt>
    <dgm:pt modelId="{8B254360-BA44-4C74-A7CD-74C1DE0DD74A}" type="pres">
      <dgm:prSet presAssocID="{F2D27406-9EEF-48F1-A15D-4FF510CA5408}" presName="hierRoot3" presStyleCnt="0"/>
      <dgm:spPr/>
    </dgm:pt>
    <dgm:pt modelId="{1FCDD43B-BCE0-4C8F-AEEA-D2AE63941C0F}" type="pres">
      <dgm:prSet presAssocID="{F2D27406-9EEF-48F1-A15D-4FF510CA5408}" presName="composite3" presStyleCnt="0"/>
      <dgm:spPr/>
    </dgm:pt>
    <dgm:pt modelId="{9F57008F-4D00-4591-A596-112CED0DF773}" type="pres">
      <dgm:prSet presAssocID="{F2D27406-9EEF-48F1-A15D-4FF510CA5408}" presName="background3" presStyleLbl="node3" presStyleIdx="5" presStyleCnt="6"/>
      <dgm:spPr/>
    </dgm:pt>
    <dgm:pt modelId="{EDC579FD-24F8-45D1-BAC0-AD938AE89164}" type="pres">
      <dgm:prSet presAssocID="{F2D27406-9EEF-48F1-A15D-4FF510CA5408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6F41811-505E-4AB0-921B-13853FB93CAA}" type="pres">
      <dgm:prSet presAssocID="{F2D27406-9EEF-48F1-A15D-4FF510CA5408}" presName="hierChild4" presStyleCnt="0"/>
      <dgm:spPr/>
    </dgm:pt>
  </dgm:ptLst>
  <dgm:cxnLst>
    <dgm:cxn modelId="{59334870-B42A-49F8-8641-36C74F38C74D}" srcId="{ABEC0EC1-0B51-435B-81B5-1F598B3C8CB4}" destId="{77355FB3-2BD4-4528-907D-397C13E57264}" srcOrd="0" destOrd="0" parTransId="{83883867-E0A5-4C9E-851C-1190EEDF07C6}" sibTransId="{908ADC09-DEC5-403E-9EA1-2EC14E2A6CC7}"/>
    <dgm:cxn modelId="{B26BE3A6-A2BF-4359-99DC-31B1B785C5E8}" type="presOf" srcId="{8FC98AF4-0B58-4EC8-903B-FDFC655B0D84}" destId="{9AAD6E7B-8B40-4592-AD8C-304FC40DDC31}" srcOrd="0" destOrd="0" presId="urn:microsoft.com/office/officeart/2005/8/layout/hierarchy1"/>
    <dgm:cxn modelId="{A7DBA6A1-DD4A-41F9-8AF6-FF7967418DFB}" type="presOf" srcId="{92E66F12-D543-4284-B66F-E09278F33F2E}" destId="{436FC1E3-A4A6-473C-B2EA-C6C40B80D0BA}" srcOrd="0" destOrd="0" presId="urn:microsoft.com/office/officeart/2005/8/layout/hierarchy1"/>
    <dgm:cxn modelId="{D4EEE419-B0F7-4D0F-9086-FAE816F7871F}" srcId="{8FC98AF4-0B58-4EC8-903B-FDFC655B0D84}" destId="{ABEC0EC1-0B51-435B-81B5-1F598B3C8CB4}" srcOrd="1" destOrd="0" parTransId="{32097C26-72DA-4D7D-A9DF-CCB45B48D87D}" sibTransId="{4FE16840-5E83-48DB-8F1F-CED59BC11053}"/>
    <dgm:cxn modelId="{B1BF42E2-3298-4867-AD7A-E3F541FB3376}" srcId="{AD10A884-D3EF-4B24-8082-7974CF565026}" destId="{7610465E-D7CB-4D90-9DA5-7AF1CA8BAFDC}" srcOrd="0" destOrd="0" parTransId="{27E5C8C0-6991-4614-AAE5-6843AE9B7F32}" sibTransId="{9A33185C-A5DA-4D39-82B6-FB4B4FE267EC}"/>
    <dgm:cxn modelId="{3981AEE9-148B-46F9-9E3D-58C32D063B86}" type="presOf" srcId="{22E4F18B-61A6-4CCE-93EE-8711A163E945}" destId="{F9E9E4B1-C978-456A-9FA9-26CD1ADE3D17}" srcOrd="0" destOrd="0" presId="urn:microsoft.com/office/officeart/2005/8/layout/hierarchy1"/>
    <dgm:cxn modelId="{C9445A70-A8FC-4B8C-BC63-BBD35DD00F17}" srcId="{8FC98AF4-0B58-4EC8-903B-FDFC655B0D84}" destId="{AD10A884-D3EF-4B24-8082-7974CF565026}" srcOrd="0" destOrd="0" parTransId="{66BB24E6-B1A4-419C-89F6-1E3B80D6B9C2}" sibTransId="{97AC68B9-52DC-40B6-9411-B50F515AED4E}"/>
    <dgm:cxn modelId="{2A014574-58A6-4F7E-BDF1-8A2241EF0B8E}" srcId="{AD10A884-D3EF-4B24-8082-7974CF565026}" destId="{92E66F12-D543-4284-B66F-E09278F33F2E}" srcOrd="1" destOrd="0" parTransId="{4C19C655-3875-4F89-A9F9-CA1ED45019B5}" sibTransId="{A2C475AA-312B-48D2-9A1D-0E4BB7D6D995}"/>
    <dgm:cxn modelId="{921DE9C8-C1C7-478E-B78F-BD82FD0C9784}" type="presOf" srcId="{66BB24E6-B1A4-419C-89F6-1E3B80D6B9C2}" destId="{61A2983B-56DF-49D5-B33F-4D0261C61697}" srcOrd="0" destOrd="0" presId="urn:microsoft.com/office/officeart/2005/8/layout/hierarchy1"/>
    <dgm:cxn modelId="{12C2A963-C191-4FA1-8047-A7DC1057C8B8}" srcId="{AD10A884-D3EF-4B24-8082-7974CF565026}" destId="{22E4F18B-61A6-4CCE-93EE-8711A163E945}" srcOrd="3" destOrd="0" parTransId="{1B13BDEF-89A6-4718-84A9-786208D50421}" sibTransId="{21DC013E-6398-451E-8EDE-7D60408E4D3A}"/>
    <dgm:cxn modelId="{B401B63E-8A3F-4826-BEAA-0ADC9EE3CD91}" type="presOf" srcId="{1B13BDEF-89A6-4718-84A9-786208D50421}" destId="{1026D137-B8F4-4D39-AF0C-717708328C61}" srcOrd="0" destOrd="0" presId="urn:microsoft.com/office/officeart/2005/8/layout/hierarchy1"/>
    <dgm:cxn modelId="{D9CB4B0F-E8DE-4C44-89D4-2707DB71EC8A}" srcId="{AD10A884-D3EF-4B24-8082-7974CF565026}" destId="{07FC1FFC-3F32-43BB-A2F7-F36B143A383E}" srcOrd="2" destOrd="0" parTransId="{64126865-C106-4A8C-9D17-A0A6D3E8F17D}" sibTransId="{5372BD3D-D7CB-43A3-A801-871B1395E9E0}"/>
    <dgm:cxn modelId="{8B2829C2-DEB5-40BB-A507-D261F26F17DA}" srcId="{9E1BC810-F3F6-47A5-BFA0-3FDC75DA03BE}" destId="{8FC98AF4-0B58-4EC8-903B-FDFC655B0D84}" srcOrd="0" destOrd="0" parTransId="{BBEA7C6F-C30E-40BF-8AAE-4BFF0D8812E0}" sibTransId="{E19A95B7-F14E-4F5B-A185-0679A82C03DA}"/>
    <dgm:cxn modelId="{AAD09C7F-DF73-4E9E-B994-2FEB945BF540}" type="presOf" srcId="{9E1BC810-F3F6-47A5-BFA0-3FDC75DA03BE}" destId="{A9E820F5-6B35-4973-B7C1-129140B92D0A}" srcOrd="0" destOrd="0" presId="urn:microsoft.com/office/officeart/2005/8/layout/hierarchy1"/>
    <dgm:cxn modelId="{F8A5398A-B25F-499F-B698-19FD057BF945}" type="presOf" srcId="{27E5C8C0-6991-4614-AAE5-6843AE9B7F32}" destId="{35064D8F-F6A9-483A-9F91-C2A79FC739C7}" srcOrd="0" destOrd="0" presId="urn:microsoft.com/office/officeart/2005/8/layout/hierarchy1"/>
    <dgm:cxn modelId="{656E4F3C-3697-4C53-A973-AFEEC39E0C2D}" srcId="{ABEC0EC1-0B51-435B-81B5-1F598B3C8CB4}" destId="{F2D27406-9EEF-48F1-A15D-4FF510CA5408}" srcOrd="1" destOrd="0" parTransId="{D7244C8A-B812-40B7-9D92-0AFB72F17363}" sibTransId="{F73742DB-6C44-4F2B-981F-51BDAE7DFDA9}"/>
    <dgm:cxn modelId="{8554D14F-57F9-4354-80A4-B54E2743E82D}" type="presOf" srcId="{7610465E-D7CB-4D90-9DA5-7AF1CA8BAFDC}" destId="{3910516B-5533-4117-A89D-443DDB491E7A}" srcOrd="0" destOrd="0" presId="urn:microsoft.com/office/officeart/2005/8/layout/hierarchy1"/>
    <dgm:cxn modelId="{F1B21318-F0AA-4361-9365-B27C9837B297}" type="presOf" srcId="{77355FB3-2BD4-4528-907D-397C13E57264}" destId="{1A6E26D7-410C-40D1-82E2-B8AE2515A0EB}" srcOrd="0" destOrd="0" presId="urn:microsoft.com/office/officeart/2005/8/layout/hierarchy1"/>
    <dgm:cxn modelId="{A11F160B-6FED-48B0-B121-5CA513361A4D}" type="presOf" srcId="{83883867-E0A5-4C9E-851C-1190EEDF07C6}" destId="{0333243A-9371-493B-818B-2F9F6988F74E}" srcOrd="0" destOrd="0" presId="urn:microsoft.com/office/officeart/2005/8/layout/hierarchy1"/>
    <dgm:cxn modelId="{D7F46258-0D05-45C0-909E-F4DB9FD1F32C}" type="presOf" srcId="{32097C26-72DA-4D7D-A9DF-CCB45B48D87D}" destId="{FAA665C5-B4C7-4275-85EF-BF2B5E81C357}" srcOrd="0" destOrd="0" presId="urn:microsoft.com/office/officeart/2005/8/layout/hierarchy1"/>
    <dgm:cxn modelId="{18E257AB-4C2A-4EE3-B288-425D5F0322A3}" type="presOf" srcId="{07FC1FFC-3F32-43BB-A2F7-F36B143A383E}" destId="{BA5CACD7-21B2-41DD-8F1C-6E5CFFFEE574}" srcOrd="0" destOrd="0" presId="urn:microsoft.com/office/officeart/2005/8/layout/hierarchy1"/>
    <dgm:cxn modelId="{05A5FBFB-1A32-4FD9-9EDC-991258CCF0D5}" type="presOf" srcId="{ABEC0EC1-0B51-435B-81B5-1F598B3C8CB4}" destId="{AB2948CE-735B-4B24-BC47-64A97EC6AA3C}" srcOrd="0" destOrd="0" presId="urn:microsoft.com/office/officeart/2005/8/layout/hierarchy1"/>
    <dgm:cxn modelId="{46E8D5D5-9C8C-4DD2-845A-2ECBF22D11FC}" type="presOf" srcId="{AD10A884-D3EF-4B24-8082-7974CF565026}" destId="{389E7D28-35C0-4FEA-86C7-96C22035F768}" srcOrd="0" destOrd="0" presId="urn:microsoft.com/office/officeart/2005/8/layout/hierarchy1"/>
    <dgm:cxn modelId="{D4E7B735-3450-44B6-A2FF-42387B41B72B}" type="presOf" srcId="{64126865-C106-4A8C-9D17-A0A6D3E8F17D}" destId="{CCA11DDA-D4E2-4074-A5D1-C0D1301ACE08}" srcOrd="0" destOrd="0" presId="urn:microsoft.com/office/officeart/2005/8/layout/hierarchy1"/>
    <dgm:cxn modelId="{6B301791-8380-4BA4-BDCA-A6A4B4EBABCF}" type="presOf" srcId="{F2D27406-9EEF-48F1-A15D-4FF510CA5408}" destId="{EDC579FD-24F8-45D1-BAC0-AD938AE89164}" srcOrd="0" destOrd="0" presId="urn:microsoft.com/office/officeart/2005/8/layout/hierarchy1"/>
    <dgm:cxn modelId="{E0A750A7-014E-41FF-833F-0B3F94D51217}" type="presOf" srcId="{D7244C8A-B812-40B7-9D92-0AFB72F17363}" destId="{EFBA0CF5-FE9C-42BD-B77E-E7534A883444}" srcOrd="0" destOrd="0" presId="urn:microsoft.com/office/officeart/2005/8/layout/hierarchy1"/>
    <dgm:cxn modelId="{192550EC-B6BE-44BE-A0F5-6DB3ED925837}" type="presOf" srcId="{4C19C655-3875-4F89-A9F9-CA1ED45019B5}" destId="{166B74EF-DC75-439F-8CEB-BBB6043BFA85}" srcOrd="0" destOrd="0" presId="urn:microsoft.com/office/officeart/2005/8/layout/hierarchy1"/>
    <dgm:cxn modelId="{8F17E039-C310-4FDA-9E75-812EB517496A}" type="presParOf" srcId="{A9E820F5-6B35-4973-B7C1-129140B92D0A}" destId="{E46026D5-F33B-43F9-84A2-365190B6220D}" srcOrd="0" destOrd="0" presId="urn:microsoft.com/office/officeart/2005/8/layout/hierarchy1"/>
    <dgm:cxn modelId="{EB767E6E-7130-4786-AF27-F62AC83CD76C}" type="presParOf" srcId="{E46026D5-F33B-43F9-84A2-365190B6220D}" destId="{2DCFD69F-B7E8-4FED-B4C1-6DF37387AFDE}" srcOrd="0" destOrd="0" presId="urn:microsoft.com/office/officeart/2005/8/layout/hierarchy1"/>
    <dgm:cxn modelId="{74810845-BDCD-42E2-A706-F9A9DE779708}" type="presParOf" srcId="{2DCFD69F-B7E8-4FED-B4C1-6DF37387AFDE}" destId="{338CD928-9A54-40C3-85FA-DA1E829508AD}" srcOrd="0" destOrd="0" presId="urn:microsoft.com/office/officeart/2005/8/layout/hierarchy1"/>
    <dgm:cxn modelId="{36D0D8DB-B85D-4A90-9E73-903FAA8E69D2}" type="presParOf" srcId="{2DCFD69F-B7E8-4FED-B4C1-6DF37387AFDE}" destId="{9AAD6E7B-8B40-4592-AD8C-304FC40DDC31}" srcOrd="1" destOrd="0" presId="urn:microsoft.com/office/officeart/2005/8/layout/hierarchy1"/>
    <dgm:cxn modelId="{6948F693-9730-4BF4-AC1E-BD484A950C1F}" type="presParOf" srcId="{E46026D5-F33B-43F9-84A2-365190B6220D}" destId="{9DCACB69-2E51-463B-A6C4-E4538596B098}" srcOrd="1" destOrd="0" presId="urn:microsoft.com/office/officeart/2005/8/layout/hierarchy1"/>
    <dgm:cxn modelId="{3D54D509-9A19-49C8-A06C-1B2A7C661913}" type="presParOf" srcId="{9DCACB69-2E51-463B-A6C4-E4538596B098}" destId="{61A2983B-56DF-49D5-B33F-4D0261C61697}" srcOrd="0" destOrd="0" presId="urn:microsoft.com/office/officeart/2005/8/layout/hierarchy1"/>
    <dgm:cxn modelId="{EB8246F3-93D4-471F-A5E3-9EF4032DD59B}" type="presParOf" srcId="{9DCACB69-2E51-463B-A6C4-E4538596B098}" destId="{B87DDF1D-28F3-40D8-850C-2E1CD2E96670}" srcOrd="1" destOrd="0" presId="urn:microsoft.com/office/officeart/2005/8/layout/hierarchy1"/>
    <dgm:cxn modelId="{CC0BF716-6D7C-4C50-8EAD-D775FE8D440A}" type="presParOf" srcId="{B87DDF1D-28F3-40D8-850C-2E1CD2E96670}" destId="{08695BDA-3F39-4F6B-A8F9-858EA7453590}" srcOrd="0" destOrd="0" presId="urn:microsoft.com/office/officeart/2005/8/layout/hierarchy1"/>
    <dgm:cxn modelId="{E2AB2ACD-15EF-4C18-90F5-68BFC4939765}" type="presParOf" srcId="{08695BDA-3F39-4F6B-A8F9-858EA7453590}" destId="{6598DD52-61B5-4080-903C-D2009E04A1FA}" srcOrd="0" destOrd="0" presId="urn:microsoft.com/office/officeart/2005/8/layout/hierarchy1"/>
    <dgm:cxn modelId="{3D58F1F6-2EDB-41E3-88F3-6E166CDFFE7F}" type="presParOf" srcId="{08695BDA-3F39-4F6B-A8F9-858EA7453590}" destId="{389E7D28-35C0-4FEA-86C7-96C22035F768}" srcOrd="1" destOrd="0" presId="urn:microsoft.com/office/officeart/2005/8/layout/hierarchy1"/>
    <dgm:cxn modelId="{69235C40-91F6-472D-B8B9-2AF906911070}" type="presParOf" srcId="{B87DDF1D-28F3-40D8-850C-2E1CD2E96670}" destId="{84E7376D-804C-485B-95A9-7E89131E837F}" srcOrd="1" destOrd="0" presId="urn:microsoft.com/office/officeart/2005/8/layout/hierarchy1"/>
    <dgm:cxn modelId="{B64795EB-9FEB-47D9-A1CA-D54AE95AB077}" type="presParOf" srcId="{84E7376D-804C-485B-95A9-7E89131E837F}" destId="{35064D8F-F6A9-483A-9F91-C2A79FC739C7}" srcOrd="0" destOrd="0" presId="urn:microsoft.com/office/officeart/2005/8/layout/hierarchy1"/>
    <dgm:cxn modelId="{6C7609BD-EE68-4A5D-B6C7-1273ED123A49}" type="presParOf" srcId="{84E7376D-804C-485B-95A9-7E89131E837F}" destId="{7267F155-B510-4CC9-95C0-8E431ED9AC39}" srcOrd="1" destOrd="0" presId="urn:microsoft.com/office/officeart/2005/8/layout/hierarchy1"/>
    <dgm:cxn modelId="{74F64D60-A727-40B5-8135-650544B518B5}" type="presParOf" srcId="{7267F155-B510-4CC9-95C0-8E431ED9AC39}" destId="{9BE0BFF4-4C63-4D31-BDA1-1F704D899C43}" srcOrd="0" destOrd="0" presId="urn:microsoft.com/office/officeart/2005/8/layout/hierarchy1"/>
    <dgm:cxn modelId="{79A495A8-65E3-4698-BFA8-B5C294FD0F93}" type="presParOf" srcId="{9BE0BFF4-4C63-4D31-BDA1-1F704D899C43}" destId="{7C8364F6-F9D9-497A-97D6-1F11B8641C27}" srcOrd="0" destOrd="0" presId="urn:microsoft.com/office/officeart/2005/8/layout/hierarchy1"/>
    <dgm:cxn modelId="{D5852F26-95F2-43B1-A6CD-07964C776FA1}" type="presParOf" srcId="{9BE0BFF4-4C63-4D31-BDA1-1F704D899C43}" destId="{3910516B-5533-4117-A89D-443DDB491E7A}" srcOrd="1" destOrd="0" presId="urn:microsoft.com/office/officeart/2005/8/layout/hierarchy1"/>
    <dgm:cxn modelId="{98D386C2-1B51-4B1B-8A47-E49BB2500730}" type="presParOf" srcId="{7267F155-B510-4CC9-95C0-8E431ED9AC39}" destId="{7C3BD218-98F8-48A8-B6CA-D036008D8D7F}" srcOrd="1" destOrd="0" presId="urn:microsoft.com/office/officeart/2005/8/layout/hierarchy1"/>
    <dgm:cxn modelId="{00B07F64-A55A-48C0-940D-567D93E02898}" type="presParOf" srcId="{84E7376D-804C-485B-95A9-7E89131E837F}" destId="{166B74EF-DC75-439F-8CEB-BBB6043BFA85}" srcOrd="2" destOrd="0" presId="urn:microsoft.com/office/officeart/2005/8/layout/hierarchy1"/>
    <dgm:cxn modelId="{3FB6DECE-D0E2-4A78-AAED-100EB9D53D90}" type="presParOf" srcId="{84E7376D-804C-485B-95A9-7E89131E837F}" destId="{D34CEFFC-1083-4B5C-A270-D43DD5E80838}" srcOrd="3" destOrd="0" presId="urn:microsoft.com/office/officeart/2005/8/layout/hierarchy1"/>
    <dgm:cxn modelId="{043AE4B1-D38E-4076-A2F5-B40146CBC45E}" type="presParOf" srcId="{D34CEFFC-1083-4B5C-A270-D43DD5E80838}" destId="{716F6D5F-5354-4102-97AE-52D5914DAB01}" srcOrd="0" destOrd="0" presId="urn:microsoft.com/office/officeart/2005/8/layout/hierarchy1"/>
    <dgm:cxn modelId="{2E5723C1-695E-464D-B2CE-4C304D1C06A8}" type="presParOf" srcId="{716F6D5F-5354-4102-97AE-52D5914DAB01}" destId="{DC7CCB7F-3D64-4E58-A521-1D3990CE2C2F}" srcOrd="0" destOrd="0" presId="urn:microsoft.com/office/officeart/2005/8/layout/hierarchy1"/>
    <dgm:cxn modelId="{AC55E438-ED93-4E44-A0B7-A867BF877FC4}" type="presParOf" srcId="{716F6D5F-5354-4102-97AE-52D5914DAB01}" destId="{436FC1E3-A4A6-473C-B2EA-C6C40B80D0BA}" srcOrd="1" destOrd="0" presId="urn:microsoft.com/office/officeart/2005/8/layout/hierarchy1"/>
    <dgm:cxn modelId="{A22FAB73-F85F-430C-AC5B-9B9DB70EC5F2}" type="presParOf" srcId="{D34CEFFC-1083-4B5C-A270-D43DD5E80838}" destId="{F61B9B87-EA0B-4D3B-996D-F42365A7D1BD}" srcOrd="1" destOrd="0" presId="urn:microsoft.com/office/officeart/2005/8/layout/hierarchy1"/>
    <dgm:cxn modelId="{C21AD686-15A8-44CE-AAA7-B0B7EBE84360}" type="presParOf" srcId="{84E7376D-804C-485B-95A9-7E89131E837F}" destId="{CCA11DDA-D4E2-4074-A5D1-C0D1301ACE08}" srcOrd="4" destOrd="0" presId="urn:microsoft.com/office/officeart/2005/8/layout/hierarchy1"/>
    <dgm:cxn modelId="{2E3FDA40-4C99-4FCE-9CF5-B0601F1A37B0}" type="presParOf" srcId="{84E7376D-804C-485B-95A9-7E89131E837F}" destId="{7468C2C3-61D4-4580-99A6-79EDB6383100}" srcOrd="5" destOrd="0" presId="urn:microsoft.com/office/officeart/2005/8/layout/hierarchy1"/>
    <dgm:cxn modelId="{46E23B78-5070-4900-81A9-982C0506AE7F}" type="presParOf" srcId="{7468C2C3-61D4-4580-99A6-79EDB6383100}" destId="{74D7C3AF-EAFA-44F4-BBFC-4942A9CE6493}" srcOrd="0" destOrd="0" presId="urn:microsoft.com/office/officeart/2005/8/layout/hierarchy1"/>
    <dgm:cxn modelId="{4A198F6E-37ED-4931-B812-68D10B463B85}" type="presParOf" srcId="{74D7C3AF-EAFA-44F4-BBFC-4942A9CE6493}" destId="{FF573E51-72ED-47FA-9340-69D839B65D80}" srcOrd="0" destOrd="0" presId="urn:microsoft.com/office/officeart/2005/8/layout/hierarchy1"/>
    <dgm:cxn modelId="{855BED02-A3C8-4B4A-AF5A-339378207795}" type="presParOf" srcId="{74D7C3AF-EAFA-44F4-BBFC-4942A9CE6493}" destId="{BA5CACD7-21B2-41DD-8F1C-6E5CFFFEE574}" srcOrd="1" destOrd="0" presId="urn:microsoft.com/office/officeart/2005/8/layout/hierarchy1"/>
    <dgm:cxn modelId="{A232D3D9-C028-4885-A463-B1CFE19CC1FC}" type="presParOf" srcId="{7468C2C3-61D4-4580-99A6-79EDB6383100}" destId="{99806854-CFA6-45F8-9654-D745D3C88123}" srcOrd="1" destOrd="0" presId="urn:microsoft.com/office/officeart/2005/8/layout/hierarchy1"/>
    <dgm:cxn modelId="{D1EE67A8-3A2C-4FC9-8737-0222BC5C7D01}" type="presParOf" srcId="{84E7376D-804C-485B-95A9-7E89131E837F}" destId="{1026D137-B8F4-4D39-AF0C-717708328C61}" srcOrd="6" destOrd="0" presId="urn:microsoft.com/office/officeart/2005/8/layout/hierarchy1"/>
    <dgm:cxn modelId="{E8AE808C-33BB-4537-B381-41D14F4B7D8C}" type="presParOf" srcId="{84E7376D-804C-485B-95A9-7E89131E837F}" destId="{C80F164F-C540-49AE-974A-07D345FE46B9}" srcOrd="7" destOrd="0" presId="urn:microsoft.com/office/officeart/2005/8/layout/hierarchy1"/>
    <dgm:cxn modelId="{B196199F-A7E3-4EAA-A78F-54E5E12CB2F9}" type="presParOf" srcId="{C80F164F-C540-49AE-974A-07D345FE46B9}" destId="{F1E2B1A2-146C-499D-847E-8D683674A89D}" srcOrd="0" destOrd="0" presId="urn:microsoft.com/office/officeart/2005/8/layout/hierarchy1"/>
    <dgm:cxn modelId="{3D7457FA-3DA3-4FDD-A060-541B02EA20F7}" type="presParOf" srcId="{F1E2B1A2-146C-499D-847E-8D683674A89D}" destId="{A7226E6C-76CF-43F9-AF93-96D9F6E27ECA}" srcOrd="0" destOrd="0" presId="urn:microsoft.com/office/officeart/2005/8/layout/hierarchy1"/>
    <dgm:cxn modelId="{9BD34C70-CD64-45D0-8076-685CE2BD1AC8}" type="presParOf" srcId="{F1E2B1A2-146C-499D-847E-8D683674A89D}" destId="{F9E9E4B1-C978-456A-9FA9-26CD1ADE3D17}" srcOrd="1" destOrd="0" presId="urn:microsoft.com/office/officeart/2005/8/layout/hierarchy1"/>
    <dgm:cxn modelId="{32660D05-F9FB-4934-BD7C-37B14D5DEBF2}" type="presParOf" srcId="{C80F164F-C540-49AE-974A-07D345FE46B9}" destId="{C0BCE59A-6FC1-4930-BEFF-15938BBDE531}" srcOrd="1" destOrd="0" presId="urn:microsoft.com/office/officeart/2005/8/layout/hierarchy1"/>
    <dgm:cxn modelId="{225FD29F-3115-4640-98F9-4E7831C746DE}" type="presParOf" srcId="{9DCACB69-2E51-463B-A6C4-E4538596B098}" destId="{FAA665C5-B4C7-4275-85EF-BF2B5E81C357}" srcOrd="2" destOrd="0" presId="urn:microsoft.com/office/officeart/2005/8/layout/hierarchy1"/>
    <dgm:cxn modelId="{84B8D370-A0B0-4834-99F5-B9A8116FCC38}" type="presParOf" srcId="{9DCACB69-2E51-463B-A6C4-E4538596B098}" destId="{7AE507C6-689A-42D9-97BD-2902796C9284}" srcOrd="3" destOrd="0" presId="urn:microsoft.com/office/officeart/2005/8/layout/hierarchy1"/>
    <dgm:cxn modelId="{8080D416-7A7F-420E-9B34-A5A3DD28FAE9}" type="presParOf" srcId="{7AE507C6-689A-42D9-97BD-2902796C9284}" destId="{41A6BB32-E30C-4D89-9FFA-0C4B0C42AAE6}" srcOrd="0" destOrd="0" presId="urn:microsoft.com/office/officeart/2005/8/layout/hierarchy1"/>
    <dgm:cxn modelId="{B9621121-0BBD-4914-9D63-38FAEB3FD31B}" type="presParOf" srcId="{41A6BB32-E30C-4D89-9FFA-0C4B0C42AAE6}" destId="{04493294-DE0A-413A-9F93-B51DE981524F}" srcOrd="0" destOrd="0" presId="urn:microsoft.com/office/officeart/2005/8/layout/hierarchy1"/>
    <dgm:cxn modelId="{56C35512-46E8-4261-AA81-6E83B924FCB4}" type="presParOf" srcId="{41A6BB32-E30C-4D89-9FFA-0C4B0C42AAE6}" destId="{AB2948CE-735B-4B24-BC47-64A97EC6AA3C}" srcOrd="1" destOrd="0" presId="urn:microsoft.com/office/officeart/2005/8/layout/hierarchy1"/>
    <dgm:cxn modelId="{319A9709-D4A0-405D-8040-6D7D7E37E07A}" type="presParOf" srcId="{7AE507C6-689A-42D9-97BD-2902796C9284}" destId="{9761178A-C0E0-407C-9372-33C0D0239454}" srcOrd="1" destOrd="0" presId="urn:microsoft.com/office/officeart/2005/8/layout/hierarchy1"/>
    <dgm:cxn modelId="{3745907A-0BC1-4269-BB88-E23E55EFACF5}" type="presParOf" srcId="{9761178A-C0E0-407C-9372-33C0D0239454}" destId="{0333243A-9371-493B-818B-2F9F6988F74E}" srcOrd="0" destOrd="0" presId="urn:microsoft.com/office/officeart/2005/8/layout/hierarchy1"/>
    <dgm:cxn modelId="{A4F29E71-9E59-4D5D-844D-47A881E3C17F}" type="presParOf" srcId="{9761178A-C0E0-407C-9372-33C0D0239454}" destId="{3B4F8271-B433-4E1A-810F-8679BDE3125A}" srcOrd="1" destOrd="0" presId="urn:microsoft.com/office/officeart/2005/8/layout/hierarchy1"/>
    <dgm:cxn modelId="{15DD20CC-F8D3-4CC8-AC70-402D8B0A41FA}" type="presParOf" srcId="{3B4F8271-B433-4E1A-810F-8679BDE3125A}" destId="{CDE98809-BBC3-42DA-B50B-6B2F6D58206F}" srcOrd="0" destOrd="0" presId="urn:microsoft.com/office/officeart/2005/8/layout/hierarchy1"/>
    <dgm:cxn modelId="{D6072185-978F-487E-B2A2-9822C4A6725D}" type="presParOf" srcId="{CDE98809-BBC3-42DA-B50B-6B2F6D58206F}" destId="{C9EF4923-B12F-4324-8918-3F4BC3C0EF2C}" srcOrd="0" destOrd="0" presId="urn:microsoft.com/office/officeart/2005/8/layout/hierarchy1"/>
    <dgm:cxn modelId="{3287889B-47EE-447E-BE6A-66BE172DC7F1}" type="presParOf" srcId="{CDE98809-BBC3-42DA-B50B-6B2F6D58206F}" destId="{1A6E26D7-410C-40D1-82E2-B8AE2515A0EB}" srcOrd="1" destOrd="0" presId="urn:microsoft.com/office/officeart/2005/8/layout/hierarchy1"/>
    <dgm:cxn modelId="{0705D209-4126-4539-B4B9-0081F68AB655}" type="presParOf" srcId="{3B4F8271-B433-4E1A-810F-8679BDE3125A}" destId="{75978E4B-982A-42E2-80A8-CE68A9CA27DA}" srcOrd="1" destOrd="0" presId="urn:microsoft.com/office/officeart/2005/8/layout/hierarchy1"/>
    <dgm:cxn modelId="{D54868FB-4F50-40AB-8214-D520863A7DC9}" type="presParOf" srcId="{9761178A-C0E0-407C-9372-33C0D0239454}" destId="{EFBA0CF5-FE9C-42BD-B77E-E7534A883444}" srcOrd="2" destOrd="0" presId="urn:microsoft.com/office/officeart/2005/8/layout/hierarchy1"/>
    <dgm:cxn modelId="{2AB812E2-26F1-4CA8-B4D8-95CA07F04E59}" type="presParOf" srcId="{9761178A-C0E0-407C-9372-33C0D0239454}" destId="{8B254360-BA44-4C74-A7CD-74C1DE0DD74A}" srcOrd="3" destOrd="0" presId="urn:microsoft.com/office/officeart/2005/8/layout/hierarchy1"/>
    <dgm:cxn modelId="{B78A6F68-F463-40C6-9F23-8E30D290F35E}" type="presParOf" srcId="{8B254360-BA44-4C74-A7CD-74C1DE0DD74A}" destId="{1FCDD43B-BCE0-4C8F-AEEA-D2AE63941C0F}" srcOrd="0" destOrd="0" presId="urn:microsoft.com/office/officeart/2005/8/layout/hierarchy1"/>
    <dgm:cxn modelId="{32869EB3-4BEB-4FE1-8BF4-0304A95DE73D}" type="presParOf" srcId="{1FCDD43B-BCE0-4C8F-AEEA-D2AE63941C0F}" destId="{9F57008F-4D00-4591-A596-112CED0DF773}" srcOrd="0" destOrd="0" presId="urn:microsoft.com/office/officeart/2005/8/layout/hierarchy1"/>
    <dgm:cxn modelId="{9D5DD4E0-1700-4D40-A80C-9E57CD89C7C7}" type="presParOf" srcId="{1FCDD43B-BCE0-4C8F-AEEA-D2AE63941C0F}" destId="{EDC579FD-24F8-45D1-BAC0-AD938AE89164}" srcOrd="1" destOrd="0" presId="urn:microsoft.com/office/officeart/2005/8/layout/hierarchy1"/>
    <dgm:cxn modelId="{070C986C-E2FA-464C-8156-9F3D78BB7F5E}" type="presParOf" srcId="{8B254360-BA44-4C74-A7CD-74C1DE0DD74A}" destId="{D6F41811-505E-4AB0-921B-13853FB93C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262A1-69C7-48C4-945F-B8B4DBF0BC25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B9D1DB84-E258-4B82-9729-B69971538C21}">
      <dgm:prSet phldrT="[نص]"/>
      <dgm:spPr/>
      <dgm:t>
        <a:bodyPr/>
        <a:lstStyle/>
        <a:p>
          <a:pPr rtl="0"/>
          <a:r>
            <a:rPr lang="en-US" dirty="0" smtClean="0"/>
            <a:t>Anemia = </a:t>
          </a:r>
          <a:r>
            <a:rPr lang="en-US" dirty="0" smtClean="0">
              <a:latin typeface="Arial"/>
              <a:cs typeface="Arial"/>
            </a:rPr>
            <a:t>↓RBC mass</a:t>
          </a:r>
          <a:endParaRPr lang="ar-SA" dirty="0"/>
        </a:p>
      </dgm:t>
    </dgm:pt>
    <dgm:pt modelId="{38AC29BE-28AC-4650-B83C-E2AA536118FD}" type="parTrans" cxnId="{804EF81B-FEFF-4E70-9D62-3884C4118611}">
      <dgm:prSet/>
      <dgm:spPr/>
      <dgm:t>
        <a:bodyPr/>
        <a:lstStyle/>
        <a:p>
          <a:pPr rtl="1"/>
          <a:endParaRPr lang="ar-SA"/>
        </a:p>
      </dgm:t>
    </dgm:pt>
    <dgm:pt modelId="{CA39AAFC-955D-46E4-B8BF-85AAE49FA69E}" type="sibTrans" cxnId="{804EF81B-FEFF-4E70-9D62-3884C4118611}">
      <dgm:prSet/>
      <dgm:spPr/>
      <dgm:t>
        <a:bodyPr/>
        <a:lstStyle/>
        <a:p>
          <a:pPr rtl="1"/>
          <a:endParaRPr lang="ar-SA"/>
        </a:p>
      </dgm:t>
    </dgm:pt>
    <dgm:pt modelId="{7CDD6989-AF1D-4FF9-9648-58530CAA1F07}">
      <dgm:prSet phldrT="[نص]"/>
      <dgm:spPr/>
      <dgm:t>
        <a:bodyPr/>
        <a:lstStyle/>
        <a:p>
          <a:pPr rtl="1"/>
          <a:r>
            <a:rPr lang="en-US" dirty="0" err="1" smtClean="0"/>
            <a:t>Hb</a:t>
          </a:r>
          <a:r>
            <a:rPr lang="en-US" dirty="0" smtClean="0"/>
            <a:t>= ≤ 12g/dl in women</a:t>
          </a:r>
          <a:endParaRPr lang="ar-SA" dirty="0"/>
        </a:p>
      </dgm:t>
    </dgm:pt>
    <dgm:pt modelId="{4835AB4F-C136-4A0B-8C93-1A56B635398B}" type="parTrans" cxnId="{E10D3974-CEC1-4014-9C96-D4FA061377DA}">
      <dgm:prSet/>
      <dgm:spPr/>
      <dgm:t>
        <a:bodyPr/>
        <a:lstStyle/>
        <a:p>
          <a:pPr rtl="1"/>
          <a:endParaRPr lang="ar-SA"/>
        </a:p>
      </dgm:t>
    </dgm:pt>
    <dgm:pt modelId="{9F84E50F-911A-4ECD-9F45-9C3861E59C3B}" type="sibTrans" cxnId="{E10D3974-CEC1-4014-9C96-D4FA061377DA}">
      <dgm:prSet/>
      <dgm:spPr/>
      <dgm:t>
        <a:bodyPr/>
        <a:lstStyle/>
        <a:p>
          <a:pPr rtl="1"/>
          <a:endParaRPr lang="ar-SA"/>
        </a:p>
      </dgm:t>
    </dgm:pt>
    <dgm:pt modelId="{DD2377FB-03CE-4600-9591-E4EBCFEBE7D0}">
      <dgm:prSet phldrT="[نص]"/>
      <dgm:spPr/>
      <dgm:t>
        <a:bodyPr/>
        <a:lstStyle/>
        <a:p>
          <a:pPr rtl="0"/>
          <a:r>
            <a:rPr lang="en-US" dirty="0" smtClean="0"/>
            <a:t>&lt;14g/dl in men</a:t>
          </a:r>
          <a:endParaRPr lang="ar-SA" dirty="0"/>
        </a:p>
      </dgm:t>
    </dgm:pt>
    <dgm:pt modelId="{BFC6C7BA-7053-43D2-A84C-9B12D4192146}" type="parTrans" cxnId="{4EFC9B10-4084-48B7-9E18-F76E937732E0}">
      <dgm:prSet/>
      <dgm:spPr/>
      <dgm:t>
        <a:bodyPr/>
        <a:lstStyle/>
        <a:p>
          <a:pPr rtl="1"/>
          <a:endParaRPr lang="ar-SA"/>
        </a:p>
      </dgm:t>
    </dgm:pt>
    <dgm:pt modelId="{7EDC4017-1E97-43DE-9BE5-DE8BCA75F622}" type="sibTrans" cxnId="{4EFC9B10-4084-48B7-9E18-F76E937732E0}">
      <dgm:prSet/>
      <dgm:spPr/>
      <dgm:t>
        <a:bodyPr/>
        <a:lstStyle/>
        <a:p>
          <a:pPr rtl="1"/>
          <a:endParaRPr lang="ar-SA"/>
        </a:p>
      </dgm:t>
    </dgm:pt>
    <dgm:pt modelId="{BE6C0A80-1D1F-47CE-9FC6-2081DD676A6B}" type="pres">
      <dgm:prSet presAssocID="{011262A1-69C7-48C4-945F-B8B4DBF0BC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B4FA4BD-5647-4290-B03F-CE67E5F39E00}" type="pres">
      <dgm:prSet presAssocID="{B9D1DB84-E258-4B82-9729-B69971538C21}" presName="hierRoot1" presStyleCnt="0">
        <dgm:presLayoutVars>
          <dgm:hierBranch val="init"/>
        </dgm:presLayoutVars>
      </dgm:prSet>
      <dgm:spPr/>
    </dgm:pt>
    <dgm:pt modelId="{DB60E525-84BF-4086-B7E3-FA85C11D4635}" type="pres">
      <dgm:prSet presAssocID="{B9D1DB84-E258-4B82-9729-B69971538C21}" presName="rootComposite1" presStyleCnt="0"/>
      <dgm:spPr/>
    </dgm:pt>
    <dgm:pt modelId="{1DBE0D2F-9AFA-4E90-88D7-6EDA2FDD1BEF}" type="pres">
      <dgm:prSet presAssocID="{B9D1DB84-E258-4B82-9729-B69971538C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F740B84-FEB4-44E2-BE04-B2019B6B186E}" type="pres">
      <dgm:prSet presAssocID="{B9D1DB84-E258-4B82-9729-B69971538C21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00F3CA42-DF07-4B8E-AB63-D20770A9A64C}" type="pres">
      <dgm:prSet presAssocID="{B9D1DB84-E258-4B82-9729-B69971538C21}" presName="hierChild2" presStyleCnt="0"/>
      <dgm:spPr/>
    </dgm:pt>
    <dgm:pt modelId="{4832EADB-9A66-4F96-9559-007EFD9FFCA5}" type="pres">
      <dgm:prSet presAssocID="{4835AB4F-C136-4A0B-8C93-1A56B635398B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D5BFF661-80F2-4102-9C76-8206C8D03BCD}" type="pres">
      <dgm:prSet presAssocID="{7CDD6989-AF1D-4FF9-9648-58530CAA1F07}" presName="hierRoot2" presStyleCnt="0">
        <dgm:presLayoutVars>
          <dgm:hierBranch val="init"/>
        </dgm:presLayoutVars>
      </dgm:prSet>
      <dgm:spPr/>
    </dgm:pt>
    <dgm:pt modelId="{23E3F513-A5E0-492B-99E4-7F8AC01D5EE5}" type="pres">
      <dgm:prSet presAssocID="{7CDD6989-AF1D-4FF9-9648-58530CAA1F07}" presName="rootComposite" presStyleCnt="0"/>
      <dgm:spPr/>
    </dgm:pt>
    <dgm:pt modelId="{57552CB0-A874-4575-BCB6-9A33169DD8CD}" type="pres">
      <dgm:prSet presAssocID="{7CDD6989-AF1D-4FF9-9648-58530CAA1F0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5DEBEE-F38F-46C5-B54E-E26B47856CF3}" type="pres">
      <dgm:prSet presAssocID="{7CDD6989-AF1D-4FF9-9648-58530CAA1F07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DDA97B87-A7A4-485E-9AF4-50D50B6AD07C}" type="pres">
      <dgm:prSet presAssocID="{7CDD6989-AF1D-4FF9-9648-58530CAA1F07}" presName="hierChild4" presStyleCnt="0"/>
      <dgm:spPr/>
    </dgm:pt>
    <dgm:pt modelId="{93722607-DC90-4313-BDBF-024A56EF4AD6}" type="pres">
      <dgm:prSet presAssocID="{7CDD6989-AF1D-4FF9-9648-58530CAA1F07}" presName="hierChild5" presStyleCnt="0"/>
      <dgm:spPr/>
    </dgm:pt>
    <dgm:pt modelId="{2E677C0A-F504-47A4-AA3A-8DBC3C01A3A6}" type="pres">
      <dgm:prSet presAssocID="{BFC6C7BA-7053-43D2-A84C-9B12D4192146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26D9EDD-0F9C-444C-8E34-3C1E6BC4B68D}" type="pres">
      <dgm:prSet presAssocID="{DD2377FB-03CE-4600-9591-E4EBCFEBE7D0}" presName="hierRoot2" presStyleCnt="0">
        <dgm:presLayoutVars>
          <dgm:hierBranch val="init"/>
        </dgm:presLayoutVars>
      </dgm:prSet>
      <dgm:spPr/>
    </dgm:pt>
    <dgm:pt modelId="{737E21BB-B8F6-4C04-B13E-0E5B3A9AA930}" type="pres">
      <dgm:prSet presAssocID="{DD2377FB-03CE-4600-9591-E4EBCFEBE7D0}" presName="rootComposite" presStyleCnt="0"/>
      <dgm:spPr/>
    </dgm:pt>
    <dgm:pt modelId="{2A29260A-411B-4E43-9ADC-A9FDEC54F14C}" type="pres">
      <dgm:prSet presAssocID="{DD2377FB-03CE-4600-9591-E4EBCFEBE7D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C25E90B-B12D-48A4-BB6C-3AB0716F0B4E}" type="pres">
      <dgm:prSet presAssocID="{DD2377FB-03CE-4600-9591-E4EBCFEBE7D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221840D4-2FC8-4E89-B02F-0786D7F76193}" type="pres">
      <dgm:prSet presAssocID="{DD2377FB-03CE-4600-9591-E4EBCFEBE7D0}" presName="hierChild4" presStyleCnt="0"/>
      <dgm:spPr/>
    </dgm:pt>
    <dgm:pt modelId="{267FEAB2-B114-4313-97FA-A230D0204E58}" type="pres">
      <dgm:prSet presAssocID="{DD2377FB-03CE-4600-9591-E4EBCFEBE7D0}" presName="hierChild5" presStyleCnt="0"/>
      <dgm:spPr/>
    </dgm:pt>
    <dgm:pt modelId="{7EBF867C-B8DF-4C9C-9065-A5BCF2793E4E}" type="pres">
      <dgm:prSet presAssocID="{B9D1DB84-E258-4B82-9729-B69971538C21}" presName="hierChild3" presStyleCnt="0"/>
      <dgm:spPr/>
    </dgm:pt>
  </dgm:ptLst>
  <dgm:cxnLst>
    <dgm:cxn modelId="{2FBCC535-D995-4A54-93F2-45E192C8BABF}" type="presOf" srcId="{7CDD6989-AF1D-4FF9-9648-58530CAA1F07}" destId="{57552CB0-A874-4575-BCB6-9A33169DD8CD}" srcOrd="0" destOrd="0" presId="urn:microsoft.com/office/officeart/2005/8/layout/orgChart1"/>
    <dgm:cxn modelId="{E10D3974-CEC1-4014-9C96-D4FA061377DA}" srcId="{B9D1DB84-E258-4B82-9729-B69971538C21}" destId="{7CDD6989-AF1D-4FF9-9648-58530CAA1F07}" srcOrd="0" destOrd="0" parTransId="{4835AB4F-C136-4A0B-8C93-1A56B635398B}" sibTransId="{9F84E50F-911A-4ECD-9F45-9C3861E59C3B}"/>
    <dgm:cxn modelId="{4EFC9B10-4084-48B7-9E18-F76E937732E0}" srcId="{B9D1DB84-E258-4B82-9729-B69971538C21}" destId="{DD2377FB-03CE-4600-9591-E4EBCFEBE7D0}" srcOrd="1" destOrd="0" parTransId="{BFC6C7BA-7053-43D2-A84C-9B12D4192146}" sibTransId="{7EDC4017-1E97-43DE-9BE5-DE8BCA75F622}"/>
    <dgm:cxn modelId="{6DA706F6-CA05-42EE-B07A-7163D776083F}" type="presOf" srcId="{B9D1DB84-E258-4B82-9729-B69971538C21}" destId="{1DBE0D2F-9AFA-4E90-88D7-6EDA2FDD1BEF}" srcOrd="0" destOrd="0" presId="urn:microsoft.com/office/officeart/2005/8/layout/orgChart1"/>
    <dgm:cxn modelId="{804EF81B-FEFF-4E70-9D62-3884C4118611}" srcId="{011262A1-69C7-48C4-945F-B8B4DBF0BC25}" destId="{B9D1DB84-E258-4B82-9729-B69971538C21}" srcOrd="0" destOrd="0" parTransId="{38AC29BE-28AC-4650-B83C-E2AA536118FD}" sibTransId="{CA39AAFC-955D-46E4-B8BF-85AAE49FA69E}"/>
    <dgm:cxn modelId="{CDAA3457-3A05-43D8-B4B2-3D759025AFC2}" type="presOf" srcId="{B9D1DB84-E258-4B82-9729-B69971538C21}" destId="{0F740B84-FEB4-44E2-BE04-B2019B6B186E}" srcOrd="1" destOrd="0" presId="urn:microsoft.com/office/officeart/2005/8/layout/orgChart1"/>
    <dgm:cxn modelId="{8CE1A804-60CF-458A-B503-05761DE7BF39}" type="presOf" srcId="{7CDD6989-AF1D-4FF9-9648-58530CAA1F07}" destId="{065DEBEE-F38F-46C5-B54E-E26B47856CF3}" srcOrd="1" destOrd="0" presId="urn:microsoft.com/office/officeart/2005/8/layout/orgChart1"/>
    <dgm:cxn modelId="{4488D2A7-D499-4A64-B14D-0AF163CB391E}" type="presOf" srcId="{4835AB4F-C136-4A0B-8C93-1A56B635398B}" destId="{4832EADB-9A66-4F96-9559-007EFD9FFCA5}" srcOrd="0" destOrd="0" presId="urn:microsoft.com/office/officeart/2005/8/layout/orgChart1"/>
    <dgm:cxn modelId="{901F2A1A-36D7-425F-929A-1DA3889F8EDE}" type="presOf" srcId="{DD2377FB-03CE-4600-9591-E4EBCFEBE7D0}" destId="{2A29260A-411B-4E43-9ADC-A9FDEC54F14C}" srcOrd="0" destOrd="0" presId="urn:microsoft.com/office/officeart/2005/8/layout/orgChart1"/>
    <dgm:cxn modelId="{6E10DA94-0E80-4AC2-BAAF-BC8891DC54DB}" type="presOf" srcId="{011262A1-69C7-48C4-945F-B8B4DBF0BC25}" destId="{BE6C0A80-1D1F-47CE-9FC6-2081DD676A6B}" srcOrd="0" destOrd="0" presId="urn:microsoft.com/office/officeart/2005/8/layout/orgChart1"/>
    <dgm:cxn modelId="{CC99E83A-FF9A-47B7-A455-0BF4EA07BD2D}" type="presOf" srcId="{DD2377FB-03CE-4600-9591-E4EBCFEBE7D0}" destId="{9C25E90B-B12D-48A4-BB6C-3AB0716F0B4E}" srcOrd="1" destOrd="0" presId="urn:microsoft.com/office/officeart/2005/8/layout/orgChart1"/>
    <dgm:cxn modelId="{44402226-8689-49B2-8DCB-FFC0E868B2CC}" type="presOf" srcId="{BFC6C7BA-7053-43D2-A84C-9B12D4192146}" destId="{2E677C0A-F504-47A4-AA3A-8DBC3C01A3A6}" srcOrd="0" destOrd="0" presId="urn:microsoft.com/office/officeart/2005/8/layout/orgChart1"/>
    <dgm:cxn modelId="{970E0E2F-31D6-4657-9913-96EB20083A5B}" type="presParOf" srcId="{BE6C0A80-1D1F-47CE-9FC6-2081DD676A6B}" destId="{1B4FA4BD-5647-4290-B03F-CE67E5F39E00}" srcOrd="0" destOrd="0" presId="urn:microsoft.com/office/officeart/2005/8/layout/orgChart1"/>
    <dgm:cxn modelId="{881A20E0-BB30-4BB3-B7DF-1788A0EB3568}" type="presParOf" srcId="{1B4FA4BD-5647-4290-B03F-CE67E5F39E00}" destId="{DB60E525-84BF-4086-B7E3-FA85C11D4635}" srcOrd="0" destOrd="0" presId="urn:microsoft.com/office/officeart/2005/8/layout/orgChart1"/>
    <dgm:cxn modelId="{55BB2AF2-A6DA-473E-85AB-F15BB14D0F9C}" type="presParOf" srcId="{DB60E525-84BF-4086-B7E3-FA85C11D4635}" destId="{1DBE0D2F-9AFA-4E90-88D7-6EDA2FDD1BEF}" srcOrd="0" destOrd="0" presId="urn:microsoft.com/office/officeart/2005/8/layout/orgChart1"/>
    <dgm:cxn modelId="{CD61C9C6-AEE5-4023-819D-87B001880FB9}" type="presParOf" srcId="{DB60E525-84BF-4086-B7E3-FA85C11D4635}" destId="{0F740B84-FEB4-44E2-BE04-B2019B6B186E}" srcOrd="1" destOrd="0" presId="urn:microsoft.com/office/officeart/2005/8/layout/orgChart1"/>
    <dgm:cxn modelId="{A8ED0904-28B0-44F6-92C2-860010DAB23E}" type="presParOf" srcId="{1B4FA4BD-5647-4290-B03F-CE67E5F39E00}" destId="{00F3CA42-DF07-4B8E-AB63-D20770A9A64C}" srcOrd="1" destOrd="0" presId="urn:microsoft.com/office/officeart/2005/8/layout/orgChart1"/>
    <dgm:cxn modelId="{080C2F97-64F2-408E-B48E-4C5859B674A7}" type="presParOf" srcId="{00F3CA42-DF07-4B8E-AB63-D20770A9A64C}" destId="{4832EADB-9A66-4F96-9559-007EFD9FFCA5}" srcOrd="0" destOrd="0" presId="urn:microsoft.com/office/officeart/2005/8/layout/orgChart1"/>
    <dgm:cxn modelId="{B31245A5-1A05-471E-B464-26D52463247D}" type="presParOf" srcId="{00F3CA42-DF07-4B8E-AB63-D20770A9A64C}" destId="{D5BFF661-80F2-4102-9C76-8206C8D03BCD}" srcOrd="1" destOrd="0" presId="urn:microsoft.com/office/officeart/2005/8/layout/orgChart1"/>
    <dgm:cxn modelId="{4F3292A3-1BD4-480E-A800-DD3E4E627FF5}" type="presParOf" srcId="{D5BFF661-80F2-4102-9C76-8206C8D03BCD}" destId="{23E3F513-A5E0-492B-99E4-7F8AC01D5EE5}" srcOrd="0" destOrd="0" presId="urn:microsoft.com/office/officeart/2005/8/layout/orgChart1"/>
    <dgm:cxn modelId="{58E67E89-0973-41A4-8BFA-0071D11DA25E}" type="presParOf" srcId="{23E3F513-A5E0-492B-99E4-7F8AC01D5EE5}" destId="{57552CB0-A874-4575-BCB6-9A33169DD8CD}" srcOrd="0" destOrd="0" presId="urn:microsoft.com/office/officeart/2005/8/layout/orgChart1"/>
    <dgm:cxn modelId="{17921C82-3497-4DEE-B3B3-83ABD9A86DC1}" type="presParOf" srcId="{23E3F513-A5E0-492B-99E4-7F8AC01D5EE5}" destId="{065DEBEE-F38F-46C5-B54E-E26B47856CF3}" srcOrd="1" destOrd="0" presId="urn:microsoft.com/office/officeart/2005/8/layout/orgChart1"/>
    <dgm:cxn modelId="{5C947FDA-FCB1-4E34-B218-42D99207F85F}" type="presParOf" srcId="{D5BFF661-80F2-4102-9C76-8206C8D03BCD}" destId="{DDA97B87-A7A4-485E-9AF4-50D50B6AD07C}" srcOrd="1" destOrd="0" presId="urn:microsoft.com/office/officeart/2005/8/layout/orgChart1"/>
    <dgm:cxn modelId="{8BB50386-9734-4ED8-8C2F-73B92BD2905E}" type="presParOf" srcId="{D5BFF661-80F2-4102-9C76-8206C8D03BCD}" destId="{93722607-DC90-4313-BDBF-024A56EF4AD6}" srcOrd="2" destOrd="0" presId="urn:microsoft.com/office/officeart/2005/8/layout/orgChart1"/>
    <dgm:cxn modelId="{161B8E0D-760D-42E1-8D28-8F9AA62E0416}" type="presParOf" srcId="{00F3CA42-DF07-4B8E-AB63-D20770A9A64C}" destId="{2E677C0A-F504-47A4-AA3A-8DBC3C01A3A6}" srcOrd="2" destOrd="0" presId="urn:microsoft.com/office/officeart/2005/8/layout/orgChart1"/>
    <dgm:cxn modelId="{6D5C1A01-DC6C-4606-B6E9-1A79C382D682}" type="presParOf" srcId="{00F3CA42-DF07-4B8E-AB63-D20770A9A64C}" destId="{126D9EDD-0F9C-444C-8E34-3C1E6BC4B68D}" srcOrd="3" destOrd="0" presId="urn:microsoft.com/office/officeart/2005/8/layout/orgChart1"/>
    <dgm:cxn modelId="{6A66BE8B-302E-482E-BDCB-CEE83321CA70}" type="presParOf" srcId="{126D9EDD-0F9C-444C-8E34-3C1E6BC4B68D}" destId="{737E21BB-B8F6-4C04-B13E-0E5B3A9AA930}" srcOrd="0" destOrd="0" presId="urn:microsoft.com/office/officeart/2005/8/layout/orgChart1"/>
    <dgm:cxn modelId="{BF52584F-8BDB-4488-ADAA-4B15962A7F9A}" type="presParOf" srcId="{737E21BB-B8F6-4C04-B13E-0E5B3A9AA930}" destId="{2A29260A-411B-4E43-9ADC-A9FDEC54F14C}" srcOrd="0" destOrd="0" presId="urn:microsoft.com/office/officeart/2005/8/layout/orgChart1"/>
    <dgm:cxn modelId="{0A4F785E-2ADC-4BCC-8408-80860BF2D28E}" type="presParOf" srcId="{737E21BB-B8F6-4C04-B13E-0E5B3A9AA930}" destId="{9C25E90B-B12D-48A4-BB6C-3AB0716F0B4E}" srcOrd="1" destOrd="0" presId="urn:microsoft.com/office/officeart/2005/8/layout/orgChart1"/>
    <dgm:cxn modelId="{E65E1D72-17CF-4790-86D9-F63519937679}" type="presParOf" srcId="{126D9EDD-0F9C-444C-8E34-3C1E6BC4B68D}" destId="{221840D4-2FC8-4E89-B02F-0786D7F76193}" srcOrd="1" destOrd="0" presId="urn:microsoft.com/office/officeart/2005/8/layout/orgChart1"/>
    <dgm:cxn modelId="{FF63AFDE-6162-4AC0-AD20-134455060669}" type="presParOf" srcId="{126D9EDD-0F9C-444C-8E34-3C1E6BC4B68D}" destId="{267FEAB2-B114-4313-97FA-A230D0204E58}" srcOrd="2" destOrd="0" presId="urn:microsoft.com/office/officeart/2005/8/layout/orgChart1"/>
    <dgm:cxn modelId="{0B6E9566-173E-40BD-842E-F3CDB1B113BC}" type="presParOf" srcId="{1B4FA4BD-5647-4290-B03F-CE67E5F39E00}" destId="{7EBF867C-B8DF-4C9C-9065-A5BCF2793E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F24705-11E6-4A79-AF4E-2811C9DA4F2A}" type="doc">
      <dgm:prSet loTypeId="urn:microsoft.com/office/officeart/2005/8/layout/orgChart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42A0213-CFF3-4326-B0BD-443CC48AEDDE}">
      <dgm:prSet phldrT="[نص]" custT="1"/>
      <dgm:spPr/>
      <dgm:t>
        <a:bodyPr/>
        <a:lstStyle/>
        <a:p>
          <a:pPr rtl="1"/>
          <a:r>
            <a:rPr lang="en-US" sz="2000" b="1" dirty="0" smtClean="0"/>
            <a:t>Iron in body = 4 or 5G</a:t>
          </a:r>
          <a:endParaRPr lang="ar-SA" sz="2000" b="1" dirty="0"/>
        </a:p>
      </dgm:t>
    </dgm:pt>
    <dgm:pt modelId="{A56CE299-ADF2-4B8E-B3CD-233D8CB40208}" type="parTrans" cxnId="{D4AF810D-56DC-4B64-A50E-F106310CDBE0}">
      <dgm:prSet/>
      <dgm:spPr/>
      <dgm:t>
        <a:bodyPr/>
        <a:lstStyle/>
        <a:p>
          <a:pPr rtl="1"/>
          <a:endParaRPr lang="ar-SA"/>
        </a:p>
      </dgm:t>
    </dgm:pt>
    <dgm:pt modelId="{A0215A09-98D4-408F-9292-8DA01ACADC25}" type="sibTrans" cxnId="{D4AF810D-56DC-4B64-A50E-F106310CDBE0}">
      <dgm:prSet/>
      <dgm:spPr/>
      <dgm:t>
        <a:bodyPr/>
        <a:lstStyle/>
        <a:p>
          <a:pPr rtl="1"/>
          <a:endParaRPr lang="ar-SA"/>
        </a:p>
      </dgm:t>
    </dgm:pt>
    <dgm:pt modelId="{AA58310E-9A15-4624-B8B3-AC5D5F1F4484}">
      <dgm:prSet phldrT="[نص]" custT="1"/>
      <dgm:spPr/>
      <dgm:t>
        <a:bodyPr/>
        <a:lstStyle/>
        <a:p>
          <a:pPr rtl="1"/>
          <a:r>
            <a:rPr lang="en-US" sz="1600" dirty="0" smtClean="0"/>
            <a:t>65% in the form of </a:t>
          </a:r>
          <a:r>
            <a:rPr lang="en-US" sz="1600" dirty="0" err="1" smtClean="0"/>
            <a:t>Hb</a:t>
          </a:r>
          <a:endParaRPr lang="ar-SA" sz="1600" dirty="0"/>
        </a:p>
      </dgm:t>
    </dgm:pt>
    <dgm:pt modelId="{307A534B-5441-42DE-B9BD-64C0034EC071}" type="parTrans" cxnId="{68DB282A-FA05-43CB-8524-78A2D7DF188F}">
      <dgm:prSet/>
      <dgm:spPr/>
      <dgm:t>
        <a:bodyPr/>
        <a:lstStyle/>
        <a:p>
          <a:pPr rtl="1"/>
          <a:endParaRPr lang="ar-SA"/>
        </a:p>
      </dgm:t>
    </dgm:pt>
    <dgm:pt modelId="{BFB85655-89D7-4F24-BC8D-619346CAA474}" type="sibTrans" cxnId="{68DB282A-FA05-43CB-8524-78A2D7DF188F}">
      <dgm:prSet/>
      <dgm:spPr/>
      <dgm:t>
        <a:bodyPr/>
        <a:lstStyle/>
        <a:p>
          <a:pPr rtl="1"/>
          <a:endParaRPr lang="ar-SA"/>
        </a:p>
      </dgm:t>
    </dgm:pt>
    <dgm:pt modelId="{046C0F6C-837C-42B7-9DF7-53C9B4E385A8}">
      <dgm:prSet phldrT="[نص]" custT="1"/>
      <dgm:spPr/>
      <dgm:t>
        <a:bodyPr/>
        <a:lstStyle/>
        <a:p>
          <a:pPr rtl="1"/>
          <a:r>
            <a:rPr lang="en-US" sz="1800" dirty="0" smtClean="0"/>
            <a:t>4% </a:t>
          </a:r>
          <a:r>
            <a:rPr lang="en-US" sz="1800" dirty="0" err="1" smtClean="0"/>
            <a:t>myoglobin</a:t>
          </a:r>
          <a:endParaRPr lang="ar-SA" sz="1800" dirty="0"/>
        </a:p>
      </dgm:t>
    </dgm:pt>
    <dgm:pt modelId="{CE1F00C8-EB20-4D6F-9261-2CE4E1A43722}" type="parTrans" cxnId="{8D0DB14F-C73D-49E2-9AB4-2AB018C08F9C}">
      <dgm:prSet/>
      <dgm:spPr/>
      <dgm:t>
        <a:bodyPr/>
        <a:lstStyle/>
        <a:p>
          <a:pPr rtl="1"/>
          <a:endParaRPr lang="ar-SA"/>
        </a:p>
      </dgm:t>
    </dgm:pt>
    <dgm:pt modelId="{4D02DFDA-8C68-4091-9942-EE01882B6BB2}" type="sibTrans" cxnId="{8D0DB14F-C73D-49E2-9AB4-2AB018C08F9C}">
      <dgm:prSet/>
      <dgm:spPr/>
      <dgm:t>
        <a:bodyPr/>
        <a:lstStyle/>
        <a:p>
          <a:pPr rtl="1"/>
          <a:endParaRPr lang="ar-SA"/>
        </a:p>
      </dgm:t>
    </dgm:pt>
    <dgm:pt modelId="{36214BCD-9201-43FC-8D45-6A98564092C0}">
      <dgm:prSet phldrT="[نص]" custT="1"/>
      <dgm:spPr/>
      <dgm:t>
        <a:bodyPr/>
        <a:lstStyle/>
        <a:p>
          <a:pPr rtl="1"/>
          <a:r>
            <a:rPr lang="en-US" sz="1600" dirty="0" smtClean="0"/>
            <a:t>1% various </a:t>
          </a:r>
          <a:r>
            <a:rPr lang="en-US" sz="1600" dirty="0" err="1" smtClean="0"/>
            <a:t>heme</a:t>
          </a:r>
          <a:r>
            <a:rPr lang="en-US" sz="1600" dirty="0" smtClean="0"/>
            <a:t> compound</a:t>
          </a:r>
          <a:endParaRPr lang="ar-SA" sz="1600" dirty="0"/>
        </a:p>
      </dgm:t>
    </dgm:pt>
    <dgm:pt modelId="{91FF410C-5252-4445-A5E9-BABDE80DAB4B}" type="parTrans" cxnId="{595E6353-2CDF-469C-B832-9648548D263D}">
      <dgm:prSet/>
      <dgm:spPr/>
      <dgm:t>
        <a:bodyPr/>
        <a:lstStyle/>
        <a:p>
          <a:pPr rtl="1"/>
          <a:endParaRPr lang="ar-SA"/>
        </a:p>
      </dgm:t>
    </dgm:pt>
    <dgm:pt modelId="{AF278227-2E38-4930-B5DA-8915432E4863}" type="sibTrans" cxnId="{595E6353-2CDF-469C-B832-9648548D263D}">
      <dgm:prSet/>
      <dgm:spPr/>
      <dgm:t>
        <a:bodyPr/>
        <a:lstStyle/>
        <a:p>
          <a:pPr rtl="1"/>
          <a:endParaRPr lang="ar-SA"/>
        </a:p>
      </dgm:t>
    </dgm:pt>
    <dgm:pt modelId="{64646F58-2017-4ED3-A67D-B51A2F9AA11C}">
      <dgm:prSet custT="1"/>
      <dgm:spPr/>
      <dgm:t>
        <a:bodyPr/>
        <a:lstStyle/>
        <a:p>
          <a:pPr rtl="1"/>
          <a:r>
            <a:rPr lang="en-US" sz="1400" dirty="0" smtClean="0"/>
            <a:t>15% stored as </a:t>
          </a:r>
          <a:r>
            <a:rPr lang="en-US" sz="1400" dirty="0" err="1" smtClean="0"/>
            <a:t>ferritin</a:t>
          </a:r>
          <a:r>
            <a:rPr lang="en-US" sz="1400" dirty="0" smtClean="0"/>
            <a:t> or </a:t>
          </a:r>
          <a:r>
            <a:rPr lang="en-US" sz="1400" dirty="0" err="1" smtClean="0"/>
            <a:t>hemosiderin</a:t>
          </a:r>
          <a:r>
            <a:rPr lang="en-US" sz="1400" dirty="0" smtClean="0"/>
            <a:t> in:</a:t>
          </a:r>
          <a:endParaRPr lang="ar-SA" sz="1400" dirty="0"/>
        </a:p>
      </dgm:t>
    </dgm:pt>
    <dgm:pt modelId="{C0DF9F63-0B0F-4FB1-9980-2CBE00F879B5}" type="parTrans" cxnId="{50026F53-9F90-453C-A776-7629CFE443DA}">
      <dgm:prSet/>
      <dgm:spPr/>
      <dgm:t>
        <a:bodyPr/>
        <a:lstStyle/>
        <a:p>
          <a:pPr rtl="1"/>
          <a:endParaRPr lang="ar-SA"/>
        </a:p>
      </dgm:t>
    </dgm:pt>
    <dgm:pt modelId="{69E7AA04-0B16-4318-BD3B-DF3FFE5C76B8}" type="sibTrans" cxnId="{50026F53-9F90-453C-A776-7629CFE443DA}">
      <dgm:prSet/>
      <dgm:spPr/>
      <dgm:t>
        <a:bodyPr/>
        <a:lstStyle/>
        <a:p>
          <a:pPr rtl="1"/>
          <a:endParaRPr lang="ar-SA"/>
        </a:p>
      </dgm:t>
    </dgm:pt>
    <dgm:pt modelId="{73B38BBB-5CDB-40DC-BEFD-897C9C285F6B}">
      <dgm:prSet custT="1"/>
      <dgm:spPr/>
      <dgm:t>
        <a:bodyPr/>
        <a:lstStyle/>
        <a:p>
          <a:pPr rtl="1"/>
          <a:r>
            <a:rPr lang="en-US" sz="2000" dirty="0" smtClean="0"/>
            <a:t>liver</a:t>
          </a:r>
          <a:endParaRPr lang="ar-SA" sz="2000" dirty="0"/>
        </a:p>
      </dgm:t>
    </dgm:pt>
    <dgm:pt modelId="{AE17F6B0-DB23-492B-96A6-7AA36A1B9A44}" type="parTrans" cxnId="{66DCC855-3A39-4318-8A91-43DDF8B6147F}">
      <dgm:prSet/>
      <dgm:spPr/>
      <dgm:t>
        <a:bodyPr/>
        <a:lstStyle/>
        <a:p>
          <a:pPr rtl="1"/>
          <a:endParaRPr lang="ar-SA"/>
        </a:p>
      </dgm:t>
    </dgm:pt>
    <dgm:pt modelId="{8957E462-6DC3-4D99-AEF0-E5BC8AA6002D}" type="sibTrans" cxnId="{66DCC855-3A39-4318-8A91-43DDF8B6147F}">
      <dgm:prSet/>
      <dgm:spPr/>
      <dgm:t>
        <a:bodyPr/>
        <a:lstStyle/>
        <a:p>
          <a:pPr rtl="1"/>
          <a:endParaRPr lang="ar-SA"/>
        </a:p>
      </dgm:t>
    </dgm:pt>
    <dgm:pt modelId="{E2DB9296-31D1-453E-B2E4-CE372B992D1B}">
      <dgm:prSet custT="1"/>
      <dgm:spPr/>
      <dgm:t>
        <a:bodyPr/>
        <a:lstStyle/>
        <a:p>
          <a:pPr rtl="1"/>
          <a:r>
            <a:rPr lang="en-US" sz="1400" b="1" dirty="0" smtClean="0"/>
            <a:t>Intestinal mucosa</a:t>
          </a:r>
          <a:endParaRPr lang="ar-SA" sz="1400" b="1" dirty="0"/>
        </a:p>
      </dgm:t>
    </dgm:pt>
    <dgm:pt modelId="{021A0EBC-C6B0-41F7-B2AF-DA752542BFE8}" type="parTrans" cxnId="{0CF43B85-CEAE-4E61-B25D-293335C79A8D}">
      <dgm:prSet/>
      <dgm:spPr/>
      <dgm:t>
        <a:bodyPr/>
        <a:lstStyle/>
        <a:p>
          <a:pPr rtl="1"/>
          <a:endParaRPr lang="ar-SA"/>
        </a:p>
      </dgm:t>
    </dgm:pt>
    <dgm:pt modelId="{85DF6D42-2FF4-4713-86F4-D42DE60279A8}" type="sibTrans" cxnId="{0CF43B85-CEAE-4E61-B25D-293335C79A8D}">
      <dgm:prSet/>
      <dgm:spPr/>
      <dgm:t>
        <a:bodyPr/>
        <a:lstStyle/>
        <a:p>
          <a:pPr rtl="1"/>
          <a:endParaRPr lang="ar-SA"/>
        </a:p>
      </dgm:t>
    </dgm:pt>
    <dgm:pt modelId="{4C388416-513A-4962-9A9B-C79FFA62DA09}">
      <dgm:prSet custT="1"/>
      <dgm:spPr/>
      <dgm:t>
        <a:bodyPr/>
        <a:lstStyle/>
        <a:p>
          <a:pPr rtl="1"/>
          <a:r>
            <a:rPr lang="en-US" sz="1400" dirty="0" err="1" smtClean="0"/>
            <a:t>Reticuloendothelial</a:t>
          </a:r>
          <a:r>
            <a:rPr lang="en-US" sz="1400" dirty="0" smtClean="0"/>
            <a:t> system</a:t>
          </a:r>
          <a:endParaRPr lang="ar-SA" sz="1400" dirty="0"/>
        </a:p>
      </dgm:t>
    </dgm:pt>
    <dgm:pt modelId="{1828B1BD-CEEF-4CF1-8045-F7976CA0CA92}" type="parTrans" cxnId="{90C247CB-BE7B-4187-89A9-2BAD7A880F88}">
      <dgm:prSet/>
      <dgm:spPr/>
      <dgm:t>
        <a:bodyPr/>
        <a:lstStyle/>
        <a:p>
          <a:pPr rtl="1"/>
          <a:endParaRPr lang="ar-SA"/>
        </a:p>
      </dgm:t>
    </dgm:pt>
    <dgm:pt modelId="{995AB295-FFD9-417F-B793-19D765084A52}" type="sibTrans" cxnId="{90C247CB-BE7B-4187-89A9-2BAD7A880F88}">
      <dgm:prSet/>
      <dgm:spPr/>
      <dgm:t>
        <a:bodyPr/>
        <a:lstStyle/>
        <a:p>
          <a:pPr rtl="1"/>
          <a:endParaRPr lang="ar-SA"/>
        </a:p>
      </dgm:t>
    </dgm:pt>
    <dgm:pt modelId="{75A4137D-C950-4812-ADB0-E739E232C1F8}">
      <dgm:prSet custT="1"/>
      <dgm:spPr/>
      <dgm:t>
        <a:bodyPr/>
        <a:lstStyle/>
        <a:p>
          <a:pPr rtl="1"/>
          <a:r>
            <a:rPr lang="en-US" sz="1400" dirty="0" smtClean="0"/>
            <a:t>spleen</a:t>
          </a:r>
          <a:endParaRPr lang="ar-SA" sz="1400" dirty="0"/>
        </a:p>
      </dgm:t>
    </dgm:pt>
    <dgm:pt modelId="{782814F1-653D-4967-9827-81A447136197}" type="parTrans" cxnId="{2286735C-662E-4EE0-8526-1872458BA847}">
      <dgm:prSet/>
      <dgm:spPr/>
      <dgm:t>
        <a:bodyPr/>
        <a:lstStyle/>
        <a:p>
          <a:pPr rtl="1"/>
          <a:endParaRPr lang="ar-SA"/>
        </a:p>
      </dgm:t>
    </dgm:pt>
    <dgm:pt modelId="{AB5C1A95-4E7E-49FB-8C8E-DBD45A5529D1}" type="sibTrans" cxnId="{2286735C-662E-4EE0-8526-1872458BA847}">
      <dgm:prSet/>
      <dgm:spPr/>
      <dgm:t>
        <a:bodyPr/>
        <a:lstStyle/>
        <a:p>
          <a:pPr rtl="1"/>
          <a:endParaRPr lang="ar-SA"/>
        </a:p>
      </dgm:t>
    </dgm:pt>
    <dgm:pt modelId="{1D80CE14-E65C-46F5-990E-9B9A20AC2EE2}">
      <dgm:prSet/>
      <dgm:spPr/>
      <dgm:t>
        <a:bodyPr/>
        <a:lstStyle/>
        <a:p>
          <a:pPr rtl="1"/>
          <a:r>
            <a:rPr lang="en-US" dirty="0" smtClean="0"/>
            <a:t>Bone marrow</a:t>
          </a:r>
          <a:endParaRPr lang="ar-SA" dirty="0"/>
        </a:p>
      </dgm:t>
    </dgm:pt>
    <dgm:pt modelId="{42EC585F-287B-4046-9F0E-9A304D5129B7}" type="parTrans" cxnId="{FF02240C-E687-4B14-A3CC-AB7F5A5C541F}">
      <dgm:prSet/>
      <dgm:spPr/>
      <dgm:t>
        <a:bodyPr/>
        <a:lstStyle/>
        <a:p>
          <a:pPr rtl="1"/>
          <a:endParaRPr lang="ar-SA"/>
        </a:p>
      </dgm:t>
    </dgm:pt>
    <dgm:pt modelId="{4CC38FE7-4B30-4DB6-AB5C-9B1B189BF592}" type="sibTrans" cxnId="{FF02240C-E687-4B14-A3CC-AB7F5A5C541F}">
      <dgm:prSet/>
      <dgm:spPr/>
      <dgm:t>
        <a:bodyPr/>
        <a:lstStyle/>
        <a:p>
          <a:pPr rtl="1"/>
          <a:endParaRPr lang="ar-SA"/>
        </a:p>
      </dgm:t>
    </dgm:pt>
    <dgm:pt modelId="{79DECC1B-C817-4F23-81BF-CAADC2717447}" type="pres">
      <dgm:prSet presAssocID="{9FF24705-11E6-4A79-AF4E-2811C9DA4F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B904D9A-CF7B-42FF-91BD-B6E8D59039F7}" type="pres">
      <dgm:prSet presAssocID="{A42A0213-CFF3-4326-B0BD-443CC48AEDDE}" presName="hierRoot1" presStyleCnt="0">
        <dgm:presLayoutVars>
          <dgm:hierBranch val="init"/>
        </dgm:presLayoutVars>
      </dgm:prSet>
      <dgm:spPr/>
    </dgm:pt>
    <dgm:pt modelId="{7CB2CE31-ACE8-4E5F-B2E7-7F0FA0BC15EE}" type="pres">
      <dgm:prSet presAssocID="{A42A0213-CFF3-4326-B0BD-443CC48AEDDE}" presName="rootComposite1" presStyleCnt="0"/>
      <dgm:spPr/>
    </dgm:pt>
    <dgm:pt modelId="{F9DDF394-27C5-49B7-A88A-A778FB7813B4}" type="pres">
      <dgm:prSet presAssocID="{A42A0213-CFF3-4326-B0BD-443CC48AEDDE}" presName="rootText1" presStyleLbl="node0" presStyleIdx="0" presStyleCnt="1" custScaleX="801463" custScaleY="470711" custLinFactX="-24906" custLinFactY="-200000" custLinFactNeighborX="-100000" custLinFactNeighborY="-2964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A537717-5EB0-4DC0-87A1-CFDDCFE48B9D}" type="pres">
      <dgm:prSet presAssocID="{A42A0213-CFF3-4326-B0BD-443CC48AEDDE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6508AAF-6E4D-4853-881A-E2F6F9FF25E5}" type="pres">
      <dgm:prSet presAssocID="{A42A0213-CFF3-4326-B0BD-443CC48AEDDE}" presName="hierChild2" presStyleCnt="0"/>
      <dgm:spPr/>
    </dgm:pt>
    <dgm:pt modelId="{3E02D646-47A9-45D9-BC63-FFE06AA56D80}" type="pres">
      <dgm:prSet presAssocID="{307A534B-5441-42DE-B9BD-64C0034EC071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223F390E-7052-43AA-8FE7-E5D34BB0DF26}" type="pres">
      <dgm:prSet presAssocID="{AA58310E-9A15-4624-B8B3-AC5D5F1F4484}" presName="hierRoot2" presStyleCnt="0">
        <dgm:presLayoutVars>
          <dgm:hierBranch val="init"/>
        </dgm:presLayoutVars>
      </dgm:prSet>
      <dgm:spPr/>
    </dgm:pt>
    <dgm:pt modelId="{4018A996-168C-461E-9BCC-F42F7FDC835D}" type="pres">
      <dgm:prSet presAssocID="{AA58310E-9A15-4624-B8B3-AC5D5F1F4484}" presName="rootComposite" presStyleCnt="0"/>
      <dgm:spPr/>
    </dgm:pt>
    <dgm:pt modelId="{92082708-ABDE-42CC-A9D7-5EAE39C60604}" type="pres">
      <dgm:prSet presAssocID="{AA58310E-9A15-4624-B8B3-AC5D5F1F4484}" presName="rootText" presStyleLbl="node2" presStyleIdx="0" presStyleCnt="4" custScaleX="468439" custScaleY="570528" custLinFactY="78413" custLinFactNeighborX="9309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C72D839-34C8-4EB6-8AA1-7B7523110BB9}" type="pres">
      <dgm:prSet presAssocID="{AA58310E-9A15-4624-B8B3-AC5D5F1F4484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9D7A0E09-2E15-496B-BB41-B10CFF395CBA}" type="pres">
      <dgm:prSet presAssocID="{AA58310E-9A15-4624-B8B3-AC5D5F1F4484}" presName="hierChild4" presStyleCnt="0"/>
      <dgm:spPr/>
    </dgm:pt>
    <dgm:pt modelId="{A8351490-75AA-4FBE-80A9-46AF730AB806}" type="pres">
      <dgm:prSet presAssocID="{AA58310E-9A15-4624-B8B3-AC5D5F1F4484}" presName="hierChild5" presStyleCnt="0"/>
      <dgm:spPr/>
    </dgm:pt>
    <dgm:pt modelId="{7DCF5E05-46F3-41F7-8942-5A801D39A2D3}" type="pres">
      <dgm:prSet presAssocID="{CE1F00C8-EB20-4D6F-9261-2CE4E1A43722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A3344FB0-1DC3-44F0-B92C-D23095F5C716}" type="pres">
      <dgm:prSet presAssocID="{046C0F6C-837C-42B7-9DF7-53C9B4E385A8}" presName="hierRoot2" presStyleCnt="0">
        <dgm:presLayoutVars>
          <dgm:hierBranch val="init"/>
        </dgm:presLayoutVars>
      </dgm:prSet>
      <dgm:spPr/>
    </dgm:pt>
    <dgm:pt modelId="{AB9161E6-7937-40C5-B059-0A2599F01230}" type="pres">
      <dgm:prSet presAssocID="{046C0F6C-837C-42B7-9DF7-53C9B4E385A8}" presName="rootComposite" presStyleCnt="0"/>
      <dgm:spPr/>
    </dgm:pt>
    <dgm:pt modelId="{3786CEDE-9CCB-418B-8DE6-FBB1593FE387}" type="pres">
      <dgm:prSet presAssocID="{046C0F6C-837C-42B7-9DF7-53C9B4E385A8}" presName="rootText" presStyleLbl="node2" presStyleIdx="1" presStyleCnt="4" custScaleX="434127" custScaleY="468439" custLinFactX="-189819" custLinFactY="697470" custLinFactNeighborX="-200000" custLinFactNeighborY="7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C873A10-DED4-485F-87DA-043E0FB86300}" type="pres">
      <dgm:prSet presAssocID="{046C0F6C-837C-42B7-9DF7-53C9B4E385A8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7B62D1C6-C25F-430D-A57B-CFEE199C5BCC}" type="pres">
      <dgm:prSet presAssocID="{046C0F6C-837C-42B7-9DF7-53C9B4E385A8}" presName="hierChild4" presStyleCnt="0"/>
      <dgm:spPr/>
    </dgm:pt>
    <dgm:pt modelId="{6088A239-CD20-4048-B9DE-4EC6140FEB08}" type="pres">
      <dgm:prSet presAssocID="{046C0F6C-837C-42B7-9DF7-53C9B4E385A8}" presName="hierChild5" presStyleCnt="0"/>
      <dgm:spPr/>
    </dgm:pt>
    <dgm:pt modelId="{F32C8BB6-90A5-47FB-8BDD-E9034A91914D}" type="pres">
      <dgm:prSet presAssocID="{91FF410C-5252-4445-A5E9-BABDE80DAB4B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C00DBA42-1959-47D6-BA4C-68B51E797EB2}" type="pres">
      <dgm:prSet presAssocID="{36214BCD-9201-43FC-8D45-6A98564092C0}" presName="hierRoot2" presStyleCnt="0">
        <dgm:presLayoutVars>
          <dgm:hierBranch val="init"/>
        </dgm:presLayoutVars>
      </dgm:prSet>
      <dgm:spPr/>
    </dgm:pt>
    <dgm:pt modelId="{BC414BBC-9DD5-4A5C-8457-5C2F0D72BD1A}" type="pres">
      <dgm:prSet presAssocID="{36214BCD-9201-43FC-8D45-6A98564092C0}" presName="rootComposite" presStyleCnt="0"/>
      <dgm:spPr/>
    </dgm:pt>
    <dgm:pt modelId="{C7726C5C-6D5A-4A3B-99FE-A545F609362D}" type="pres">
      <dgm:prSet presAssocID="{36214BCD-9201-43FC-8D45-6A98564092C0}" presName="rootText" presStyleLbl="node2" presStyleIdx="2" presStyleCnt="4" custScaleX="361003" custScaleY="459767" custLinFactX="-393419" custLinFactY="400000" custLinFactNeighborX="-400000" custLinFactNeighborY="42199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D802018-E08E-4EED-AECC-14FAEC4118D5}" type="pres">
      <dgm:prSet presAssocID="{36214BCD-9201-43FC-8D45-6A98564092C0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A4D799AF-4CCC-4509-AB07-38F47BEE454B}" type="pres">
      <dgm:prSet presAssocID="{36214BCD-9201-43FC-8D45-6A98564092C0}" presName="hierChild4" presStyleCnt="0"/>
      <dgm:spPr/>
    </dgm:pt>
    <dgm:pt modelId="{666F91F5-A588-47E5-BA53-1B9942C8F09A}" type="pres">
      <dgm:prSet presAssocID="{36214BCD-9201-43FC-8D45-6A98564092C0}" presName="hierChild5" presStyleCnt="0"/>
      <dgm:spPr/>
    </dgm:pt>
    <dgm:pt modelId="{64B942AD-1131-4305-AC8D-8CFB7532A6F8}" type="pres">
      <dgm:prSet presAssocID="{C0DF9F63-0B0F-4FB1-9980-2CBE00F879B5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4529B4CC-8308-4F4A-8F0A-21604E13BEE1}" type="pres">
      <dgm:prSet presAssocID="{64646F58-2017-4ED3-A67D-B51A2F9AA11C}" presName="hierRoot2" presStyleCnt="0">
        <dgm:presLayoutVars>
          <dgm:hierBranch val="init"/>
        </dgm:presLayoutVars>
      </dgm:prSet>
      <dgm:spPr/>
    </dgm:pt>
    <dgm:pt modelId="{C69ACE1F-F04F-474D-868A-8F5380E3CC77}" type="pres">
      <dgm:prSet presAssocID="{64646F58-2017-4ED3-A67D-B51A2F9AA11C}" presName="rootComposite" presStyleCnt="0"/>
      <dgm:spPr/>
    </dgm:pt>
    <dgm:pt modelId="{A0EF4D09-B16E-400A-B8DD-38126EEABEF2}" type="pres">
      <dgm:prSet presAssocID="{64646F58-2017-4ED3-A67D-B51A2F9AA11C}" presName="rootText" presStyleLbl="node2" presStyleIdx="3" presStyleCnt="4" custScaleX="444442" custScaleY="482570" custLinFactNeighborX="50244" custLinFactNeighborY="3374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67CD0F7-03D7-47AC-87D1-B7CA8B691D2D}" type="pres">
      <dgm:prSet presAssocID="{64646F58-2017-4ED3-A67D-B51A2F9AA11C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C7AD31FA-D806-4D89-9268-76EBE78E6AB1}" type="pres">
      <dgm:prSet presAssocID="{64646F58-2017-4ED3-A67D-B51A2F9AA11C}" presName="hierChild4" presStyleCnt="0"/>
      <dgm:spPr/>
    </dgm:pt>
    <dgm:pt modelId="{8FCA5599-13ED-40BB-94D1-B1D315F9BBE9}" type="pres">
      <dgm:prSet presAssocID="{AE17F6B0-DB23-492B-96A6-7AA36A1B9A44}" presName="Name37" presStyleLbl="parChTrans1D3" presStyleIdx="0" presStyleCnt="5"/>
      <dgm:spPr/>
      <dgm:t>
        <a:bodyPr/>
        <a:lstStyle/>
        <a:p>
          <a:pPr rtl="1"/>
          <a:endParaRPr lang="ar-SA"/>
        </a:p>
      </dgm:t>
    </dgm:pt>
    <dgm:pt modelId="{4FCE10C0-AFFA-4A12-A9A0-CB8A5CEEAFFF}" type="pres">
      <dgm:prSet presAssocID="{73B38BBB-5CDB-40DC-BEFD-897C9C285F6B}" presName="hierRoot2" presStyleCnt="0">
        <dgm:presLayoutVars>
          <dgm:hierBranch val="init"/>
        </dgm:presLayoutVars>
      </dgm:prSet>
      <dgm:spPr/>
    </dgm:pt>
    <dgm:pt modelId="{BB673539-1085-4477-9AD6-06FC327C9BBC}" type="pres">
      <dgm:prSet presAssocID="{73B38BBB-5CDB-40DC-BEFD-897C9C285F6B}" presName="rootComposite" presStyleCnt="0"/>
      <dgm:spPr/>
    </dgm:pt>
    <dgm:pt modelId="{954F1B6E-62B8-40F6-B206-2927FF28389B}" type="pres">
      <dgm:prSet presAssocID="{73B38BBB-5CDB-40DC-BEFD-897C9C285F6B}" presName="rootText" presStyleLbl="node3" presStyleIdx="0" presStyleCnt="5" custScaleX="185031" custScaleY="167549" custLinFactX="121211" custLinFactY="200410" custLinFactNeighborX="200000" custLinFactNeighborY="3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36CA139-9B07-473E-AC19-13EEC9FF8AA8}" type="pres">
      <dgm:prSet presAssocID="{73B38BBB-5CDB-40DC-BEFD-897C9C285F6B}" presName="rootConnector" presStyleLbl="node3" presStyleIdx="0" presStyleCnt="5"/>
      <dgm:spPr/>
      <dgm:t>
        <a:bodyPr/>
        <a:lstStyle/>
        <a:p>
          <a:pPr rtl="1"/>
          <a:endParaRPr lang="ar-SA"/>
        </a:p>
      </dgm:t>
    </dgm:pt>
    <dgm:pt modelId="{F721FB44-1C94-4B53-8754-2F13FD5CB3C1}" type="pres">
      <dgm:prSet presAssocID="{73B38BBB-5CDB-40DC-BEFD-897C9C285F6B}" presName="hierChild4" presStyleCnt="0"/>
      <dgm:spPr/>
    </dgm:pt>
    <dgm:pt modelId="{C07E804D-BF21-4B70-89DD-C356C7526EA6}" type="pres">
      <dgm:prSet presAssocID="{73B38BBB-5CDB-40DC-BEFD-897C9C285F6B}" presName="hierChild5" presStyleCnt="0"/>
      <dgm:spPr/>
    </dgm:pt>
    <dgm:pt modelId="{0C05557F-9C15-444A-BFC5-8472EDDA9E49}" type="pres">
      <dgm:prSet presAssocID="{021A0EBC-C6B0-41F7-B2AF-DA752542BFE8}" presName="Name37" presStyleLbl="parChTrans1D3" presStyleIdx="1" presStyleCnt="5"/>
      <dgm:spPr/>
      <dgm:t>
        <a:bodyPr/>
        <a:lstStyle/>
        <a:p>
          <a:pPr rtl="1"/>
          <a:endParaRPr lang="ar-SA"/>
        </a:p>
      </dgm:t>
    </dgm:pt>
    <dgm:pt modelId="{D1D86188-9317-4ABE-94FA-65EC64951714}" type="pres">
      <dgm:prSet presAssocID="{E2DB9296-31D1-453E-B2E4-CE372B992D1B}" presName="hierRoot2" presStyleCnt="0">
        <dgm:presLayoutVars>
          <dgm:hierBranch val="init"/>
        </dgm:presLayoutVars>
      </dgm:prSet>
      <dgm:spPr/>
    </dgm:pt>
    <dgm:pt modelId="{7C730A4F-3FE1-41DA-BC51-2CE69E165D6E}" type="pres">
      <dgm:prSet presAssocID="{E2DB9296-31D1-453E-B2E4-CE372B992D1B}" presName="rootComposite" presStyleCnt="0"/>
      <dgm:spPr/>
    </dgm:pt>
    <dgm:pt modelId="{F9CFECB4-BA26-4C5B-8010-F57BA7CA367C}" type="pres">
      <dgm:prSet presAssocID="{E2DB9296-31D1-453E-B2E4-CE372B992D1B}" presName="rootText" presStyleLbl="node3" presStyleIdx="1" presStyleCnt="5" custScaleX="352207" custScaleY="295718" custLinFactX="-200000" custLinFactY="55411" custLinFactNeighborX="-240699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3E5FFF9-EA0D-4BE8-9CDB-4DC2E6E6DAAB}" type="pres">
      <dgm:prSet presAssocID="{E2DB9296-31D1-453E-B2E4-CE372B992D1B}" presName="rootConnector" presStyleLbl="node3" presStyleIdx="1" presStyleCnt="5"/>
      <dgm:spPr/>
      <dgm:t>
        <a:bodyPr/>
        <a:lstStyle/>
        <a:p>
          <a:pPr rtl="1"/>
          <a:endParaRPr lang="ar-SA"/>
        </a:p>
      </dgm:t>
    </dgm:pt>
    <dgm:pt modelId="{BD6DC634-3FD7-413B-8963-E36A7750B1F6}" type="pres">
      <dgm:prSet presAssocID="{E2DB9296-31D1-453E-B2E4-CE372B992D1B}" presName="hierChild4" presStyleCnt="0"/>
      <dgm:spPr/>
    </dgm:pt>
    <dgm:pt modelId="{9CED86D1-03EE-4D99-BC91-6F721F1FD0E4}" type="pres">
      <dgm:prSet presAssocID="{E2DB9296-31D1-453E-B2E4-CE372B992D1B}" presName="hierChild5" presStyleCnt="0"/>
      <dgm:spPr/>
    </dgm:pt>
    <dgm:pt modelId="{5F61AE02-3BE0-4E00-8C06-3662F15819D8}" type="pres">
      <dgm:prSet presAssocID="{1828B1BD-CEEF-4CF1-8045-F7976CA0CA92}" presName="Name37" presStyleLbl="parChTrans1D3" presStyleIdx="2" presStyleCnt="5"/>
      <dgm:spPr/>
      <dgm:t>
        <a:bodyPr/>
        <a:lstStyle/>
        <a:p>
          <a:pPr rtl="1"/>
          <a:endParaRPr lang="ar-SA"/>
        </a:p>
      </dgm:t>
    </dgm:pt>
    <dgm:pt modelId="{5BEBFA75-8E03-4949-921D-FA1ECD7DCA17}" type="pres">
      <dgm:prSet presAssocID="{4C388416-513A-4962-9A9B-C79FFA62DA09}" presName="hierRoot2" presStyleCnt="0">
        <dgm:presLayoutVars>
          <dgm:hierBranch val="init"/>
        </dgm:presLayoutVars>
      </dgm:prSet>
      <dgm:spPr/>
    </dgm:pt>
    <dgm:pt modelId="{5A11323B-54EC-4573-A7F5-7F7EC738A291}" type="pres">
      <dgm:prSet presAssocID="{4C388416-513A-4962-9A9B-C79FFA62DA09}" presName="rootComposite" presStyleCnt="0"/>
      <dgm:spPr/>
    </dgm:pt>
    <dgm:pt modelId="{6C74D24B-9FEE-49F0-98DF-3892B2E096EA}" type="pres">
      <dgm:prSet presAssocID="{4C388416-513A-4962-9A9B-C79FFA62DA09}" presName="rootText" presStyleLbl="node3" presStyleIdx="2" presStyleCnt="5" custScaleX="601421" custScaleY="421762" custLinFactX="283792" custLinFactY="-207007" custLinFactNeighborX="300000" custLinFactNeighborY="-3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ED9E89C-46FF-46C9-BA4A-9E80E9FB052E}" type="pres">
      <dgm:prSet presAssocID="{4C388416-513A-4962-9A9B-C79FFA62DA09}" presName="rootConnector" presStyleLbl="node3" presStyleIdx="2" presStyleCnt="5"/>
      <dgm:spPr/>
      <dgm:t>
        <a:bodyPr/>
        <a:lstStyle/>
        <a:p>
          <a:pPr rtl="1"/>
          <a:endParaRPr lang="ar-SA"/>
        </a:p>
      </dgm:t>
    </dgm:pt>
    <dgm:pt modelId="{E8D0F57D-BB52-4834-AD3D-3FCC46186AFB}" type="pres">
      <dgm:prSet presAssocID="{4C388416-513A-4962-9A9B-C79FFA62DA09}" presName="hierChild4" presStyleCnt="0"/>
      <dgm:spPr/>
    </dgm:pt>
    <dgm:pt modelId="{8157ABFC-268B-4D08-B2B3-7CBFB0C1EF4E}" type="pres">
      <dgm:prSet presAssocID="{4C388416-513A-4962-9A9B-C79FFA62DA09}" presName="hierChild5" presStyleCnt="0"/>
      <dgm:spPr/>
    </dgm:pt>
    <dgm:pt modelId="{DEF9F87D-F8FC-4619-BD79-5C993C593AF4}" type="pres">
      <dgm:prSet presAssocID="{782814F1-653D-4967-9827-81A447136197}" presName="Name37" presStyleLbl="parChTrans1D3" presStyleIdx="3" presStyleCnt="5"/>
      <dgm:spPr/>
      <dgm:t>
        <a:bodyPr/>
        <a:lstStyle/>
        <a:p>
          <a:pPr rtl="1"/>
          <a:endParaRPr lang="ar-SA"/>
        </a:p>
      </dgm:t>
    </dgm:pt>
    <dgm:pt modelId="{FA263457-85F9-442C-B7E9-090C37E14715}" type="pres">
      <dgm:prSet presAssocID="{75A4137D-C950-4812-ADB0-E739E232C1F8}" presName="hierRoot2" presStyleCnt="0">
        <dgm:presLayoutVars>
          <dgm:hierBranch val="init"/>
        </dgm:presLayoutVars>
      </dgm:prSet>
      <dgm:spPr/>
    </dgm:pt>
    <dgm:pt modelId="{9F6F7A51-E446-4387-A415-86F9B7417952}" type="pres">
      <dgm:prSet presAssocID="{75A4137D-C950-4812-ADB0-E739E232C1F8}" presName="rootComposite" presStyleCnt="0"/>
      <dgm:spPr/>
    </dgm:pt>
    <dgm:pt modelId="{CC1B3E96-C8A3-45EA-B961-C4C9D8A4213A}" type="pres">
      <dgm:prSet presAssocID="{75A4137D-C950-4812-ADB0-E739E232C1F8}" presName="rootText" presStyleLbl="node3" presStyleIdx="3" presStyleCnt="5" custScaleX="214905" custScaleY="156452" custLinFactX="100000" custLinFactY="100000" custLinFactNeighborX="170417" custLinFactNeighborY="1343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49BE06B-C95D-4A54-A634-551A09418762}" type="pres">
      <dgm:prSet presAssocID="{75A4137D-C950-4812-ADB0-E739E232C1F8}" presName="rootConnector" presStyleLbl="node3" presStyleIdx="3" presStyleCnt="5"/>
      <dgm:spPr/>
      <dgm:t>
        <a:bodyPr/>
        <a:lstStyle/>
        <a:p>
          <a:pPr rtl="1"/>
          <a:endParaRPr lang="ar-SA"/>
        </a:p>
      </dgm:t>
    </dgm:pt>
    <dgm:pt modelId="{2D97963F-B0C8-4A31-AFB2-E9319BE51770}" type="pres">
      <dgm:prSet presAssocID="{75A4137D-C950-4812-ADB0-E739E232C1F8}" presName="hierChild4" presStyleCnt="0"/>
      <dgm:spPr/>
    </dgm:pt>
    <dgm:pt modelId="{146D4DE3-A303-4BB5-AE97-DA2F3DE27163}" type="pres">
      <dgm:prSet presAssocID="{75A4137D-C950-4812-ADB0-E739E232C1F8}" presName="hierChild5" presStyleCnt="0"/>
      <dgm:spPr/>
    </dgm:pt>
    <dgm:pt modelId="{C4725C10-6E2F-4E64-AED0-357CA15EC87D}" type="pres">
      <dgm:prSet presAssocID="{42EC585F-287B-4046-9F0E-9A304D5129B7}" presName="Name37" presStyleLbl="parChTrans1D3" presStyleIdx="4" presStyleCnt="5"/>
      <dgm:spPr/>
      <dgm:t>
        <a:bodyPr/>
        <a:lstStyle/>
        <a:p>
          <a:pPr rtl="1"/>
          <a:endParaRPr lang="ar-SA"/>
        </a:p>
      </dgm:t>
    </dgm:pt>
    <dgm:pt modelId="{2252352B-A046-4C23-A220-CC5E41E0A06F}" type="pres">
      <dgm:prSet presAssocID="{1D80CE14-E65C-46F5-990E-9B9A20AC2EE2}" presName="hierRoot2" presStyleCnt="0">
        <dgm:presLayoutVars>
          <dgm:hierBranch val="init"/>
        </dgm:presLayoutVars>
      </dgm:prSet>
      <dgm:spPr/>
    </dgm:pt>
    <dgm:pt modelId="{D9BD2128-6077-4EF8-936E-CB9866D0E74C}" type="pres">
      <dgm:prSet presAssocID="{1D80CE14-E65C-46F5-990E-9B9A20AC2EE2}" presName="rootComposite" presStyleCnt="0"/>
      <dgm:spPr/>
    </dgm:pt>
    <dgm:pt modelId="{DE8B7E1D-CBD0-4DC9-B0BD-1275942ADD56}" type="pres">
      <dgm:prSet presAssocID="{1D80CE14-E65C-46F5-990E-9B9A20AC2EE2}" presName="rootText" presStyleLbl="node3" presStyleIdx="4" presStyleCnt="5" custScaleX="191369" custScaleY="252352" custLinFactX="3008" custLinFactY="-200000" custLinFactNeighborX="100000" custLinFactNeighborY="-2066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933B93B-A47B-4121-B0AC-F1C3B2C72F89}" type="pres">
      <dgm:prSet presAssocID="{1D80CE14-E65C-46F5-990E-9B9A20AC2EE2}" presName="rootConnector" presStyleLbl="node3" presStyleIdx="4" presStyleCnt="5"/>
      <dgm:spPr/>
      <dgm:t>
        <a:bodyPr/>
        <a:lstStyle/>
        <a:p>
          <a:pPr rtl="1"/>
          <a:endParaRPr lang="ar-SA"/>
        </a:p>
      </dgm:t>
    </dgm:pt>
    <dgm:pt modelId="{6766DA8C-405F-4E35-99CE-CA6C09041A3B}" type="pres">
      <dgm:prSet presAssocID="{1D80CE14-E65C-46F5-990E-9B9A20AC2EE2}" presName="hierChild4" presStyleCnt="0"/>
      <dgm:spPr/>
    </dgm:pt>
    <dgm:pt modelId="{5F540E1A-2F2F-43E3-986C-7E741E6C11CE}" type="pres">
      <dgm:prSet presAssocID="{1D80CE14-E65C-46F5-990E-9B9A20AC2EE2}" presName="hierChild5" presStyleCnt="0"/>
      <dgm:spPr/>
    </dgm:pt>
    <dgm:pt modelId="{93459C8E-09BE-4B5D-A131-97FAEC78D9F0}" type="pres">
      <dgm:prSet presAssocID="{64646F58-2017-4ED3-A67D-B51A2F9AA11C}" presName="hierChild5" presStyleCnt="0"/>
      <dgm:spPr/>
    </dgm:pt>
    <dgm:pt modelId="{119CF7EE-938F-48E0-8112-78A0E2A5D612}" type="pres">
      <dgm:prSet presAssocID="{A42A0213-CFF3-4326-B0BD-443CC48AEDDE}" presName="hierChild3" presStyleCnt="0"/>
      <dgm:spPr/>
    </dgm:pt>
  </dgm:ptLst>
  <dgm:cxnLst>
    <dgm:cxn modelId="{D4AF810D-56DC-4B64-A50E-F106310CDBE0}" srcId="{9FF24705-11E6-4A79-AF4E-2811C9DA4F2A}" destId="{A42A0213-CFF3-4326-B0BD-443CC48AEDDE}" srcOrd="0" destOrd="0" parTransId="{A56CE299-ADF2-4B8E-B3CD-233D8CB40208}" sibTransId="{A0215A09-98D4-408F-9292-8DA01ACADC25}"/>
    <dgm:cxn modelId="{50C5229C-AFD2-47D6-BF59-6250EF3B4312}" type="presOf" srcId="{9FF24705-11E6-4A79-AF4E-2811C9DA4F2A}" destId="{79DECC1B-C817-4F23-81BF-CAADC2717447}" srcOrd="0" destOrd="0" presId="urn:microsoft.com/office/officeart/2005/8/layout/orgChart1"/>
    <dgm:cxn modelId="{65E1AE72-9E1C-4414-A27E-E3662D54705C}" type="presOf" srcId="{CE1F00C8-EB20-4D6F-9261-2CE4E1A43722}" destId="{7DCF5E05-46F3-41F7-8942-5A801D39A2D3}" srcOrd="0" destOrd="0" presId="urn:microsoft.com/office/officeart/2005/8/layout/orgChart1"/>
    <dgm:cxn modelId="{82F9FF87-87B7-43D6-A0D7-0464A0052CB2}" type="presOf" srcId="{42EC585F-287B-4046-9F0E-9A304D5129B7}" destId="{C4725C10-6E2F-4E64-AED0-357CA15EC87D}" srcOrd="0" destOrd="0" presId="urn:microsoft.com/office/officeart/2005/8/layout/orgChart1"/>
    <dgm:cxn modelId="{8314674F-9679-4F96-A49A-8F24D8C2CA16}" type="presOf" srcId="{046C0F6C-837C-42B7-9DF7-53C9B4E385A8}" destId="{2C873A10-DED4-485F-87DA-043E0FB86300}" srcOrd="1" destOrd="0" presId="urn:microsoft.com/office/officeart/2005/8/layout/orgChart1"/>
    <dgm:cxn modelId="{22D3F9BA-AB01-4B48-ABCC-B347336CA6D2}" type="presOf" srcId="{73B38BBB-5CDB-40DC-BEFD-897C9C285F6B}" destId="{436CA139-9B07-473E-AC19-13EEC9FF8AA8}" srcOrd="1" destOrd="0" presId="urn:microsoft.com/office/officeart/2005/8/layout/orgChart1"/>
    <dgm:cxn modelId="{66DCC855-3A39-4318-8A91-43DDF8B6147F}" srcId="{64646F58-2017-4ED3-A67D-B51A2F9AA11C}" destId="{73B38BBB-5CDB-40DC-BEFD-897C9C285F6B}" srcOrd="0" destOrd="0" parTransId="{AE17F6B0-DB23-492B-96A6-7AA36A1B9A44}" sibTransId="{8957E462-6DC3-4D99-AEF0-E5BC8AA6002D}"/>
    <dgm:cxn modelId="{41EB5430-6094-4838-9048-9C9E579A87C9}" type="presOf" srcId="{4C388416-513A-4962-9A9B-C79FFA62DA09}" destId="{6C74D24B-9FEE-49F0-98DF-3892B2E096EA}" srcOrd="0" destOrd="0" presId="urn:microsoft.com/office/officeart/2005/8/layout/orgChart1"/>
    <dgm:cxn modelId="{4D29C3FD-495C-4855-B798-98DB652D7B8C}" type="presOf" srcId="{1D80CE14-E65C-46F5-990E-9B9A20AC2EE2}" destId="{B933B93B-A47B-4121-B0AC-F1C3B2C72F89}" srcOrd="1" destOrd="0" presId="urn:microsoft.com/office/officeart/2005/8/layout/orgChart1"/>
    <dgm:cxn modelId="{B5015141-EC54-4922-AB98-0C00B8B89069}" type="presOf" srcId="{021A0EBC-C6B0-41F7-B2AF-DA752542BFE8}" destId="{0C05557F-9C15-444A-BFC5-8472EDDA9E49}" srcOrd="0" destOrd="0" presId="urn:microsoft.com/office/officeart/2005/8/layout/orgChart1"/>
    <dgm:cxn modelId="{5DFE042A-AD51-42CB-B481-7411F3206926}" type="presOf" srcId="{75A4137D-C950-4812-ADB0-E739E232C1F8}" destId="{CC1B3E96-C8A3-45EA-B961-C4C9D8A4213A}" srcOrd="0" destOrd="0" presId="urn:microsoft.com/office/officeart/2005/8/layout/orgChart1"/>
    <dgm:cxn modelId="{BFF06687-E855-4F93-B66E-8202342D46A1}" type="presOf" srcId="{64646F58-2017-4ED3-A67D-B51A2F9AA11C}" destId="{167CD0F7-03D7-47AC-87D1-B7CA8B691D2D}" srcOrd="1" destOrd="0" presId="urn:microsoft.com/office/officeart/2005/8/layout/orgChart1"/>
    <dgm:cxn modelId="{37D80F66-71F4-444F-A8DD-E2B350A25064}" type="presOf" srcId="{E2DB9296-31D1-453E-B2E4-CE372B992D1B}" destId="{F9CFECB4-BA26-4C5B-8010-F57BA7CA367C}" srcOrd="0" destOrd="0" presId="urn:microsoft.com/office/officeart/2005/8/layout/orgChart1"/>
    <dgm:cxn modelId="{1EB2E325-DA58-4AB7-8A00-A7BEB1BA1767}" type="presOf" srcId="{36214BCD-9201-43FC-8D45-6A98564092C0}" destId="{C7726C5C-6D5A-4A3B-99FE-A545F609362D}" srcOrd="0" destOrd="0" presId="urn:microsoft.com/office/officeart/2005/8/layout/orgChart1"/>
    <dgm:cxn modelId="{C18BB57D-EA62-4F25-A706-9633B131FBB1}" type="presOf" srcId="{1828B1BD-CEEF-4CF1-8045-F7976CA0CA92}" destId="{5F61AE02-3BE0-4E00-8C06-3662F15819D8}" srcOrd="0" destOrd="0" presId="urn:microsoft.com/office/officeart/2005/8/layout/orgChart1"/>
    <dgm:cxn modelId="{211ED4FF-3C64-423B-8F0A-F67ABB7629CD}" type="presOf" srcId="{91FF410C-5252-4445-A5E9-BABDE80DAB4B}" destId="{F32C8BB6-90A5-47FB-8BDD-E9034A91914D}" srcOrd="0" destOrd="0" presId="urn:microsoft.com/office/officeart/2005/8/layout/orgChart1"/>
    <dgm:cxn modelId="{76DBC577-62CD-4F01-9DDE-6828C92E67B1}" type="presOf" srcId="{AA58310E-9A15-4624-B8B3-AC5D5F1F4484}" destId="{92082708-ABDE-42CC-A9D7-5EAE39C60604}" srcOrd="0" destOrd="0" presId="urn:microsoft.com/office/officeart/2005/8/layout/orgChart1"/>
    <dgm:cxn modelId="{68DB282A-FA05-43CB-8524-78A2D7DF188F}" srcId="{A42A0213-CFF3-4326-B0BD-443CC48AEDDE}" destId="{AA58310E-9A15-4624-B8B3-AC5D5F1F4484}" srcOrd="0" destOrd="0" parTransId="{307A534B-5441-42DE-B9BD-64C0034EC071}" sibTransId="{BFB85655-89D7-4F24-BC8D-619346CAA474}"/>
    <dgm:cxn modelId="{0CF43B85-CEAE-4E61-B25D-293335C79A8D}" srcId="{64646F58-2017-4ED3-A67D-B51A2F9AA11C}" destId="{E2DB9296-31D1-453E-B2E4-CE372B992D1B}" srcOrd="1" destOrd="0" parTransId="{021A0EBC-C6B0-41F7-B2AF-DA752542BFE8}" sibTransId="{85DF6D42-2FF4-4713-86F4-D42DE60279A8}"/>
    <dgm:cxn modelId="{885F1544-457B-47D0-A444-E3B5A5198A0B}" type="presOf" srcId="{307A534B-5441-42DE-B9BD-64C0034EC071}" destId="{3E02D646-47A9-45D9-BC63-FFE06AA56D80}" srcOrd="0" destOrd="0" presId="urn:microsoft.com/office/officeart/2005/8/layout/orgChart1"/>
    <dgm:cxn modelId="{77A70552-4C81-454E-BF7A-B8CD0191CB6A}" type="presOf" srcId="{73B38BBB-5CDB-40DC-BEFD-897C9C285F6B}" destId="{954F1B6E-62B8-40F6-B206-2927FF28389B}" srcOrd="0" destOrd="0" presId="urn:microsoft.com/office/officeart/2005/8/layout/orgChart1"/>
    <dgm:cxn modelId="{50026F53-9F90-453C-A776-7629CFE443DA}" srcId="{A42A0213-CFF3-4326-B0BD-443CC48AEDDE}" destId="{64646F58-2017-4ED3-A67D-B51A2F9AA11C}" srcOrd="3" destOrd="0" parTransId="{C0DF9F63-0B0F-4FB1-9980-2CBE00F879B5}" sibTransId="{69E7AA04-0B16-4318-BD3B-DF3FFE5C76B8}"/>
    <dgm:cxn modelId="{21479273-FA69-4B9B-AAB4-D110436DF5B5}" type="presOf" srcId="{E2DB9296-31D1-453E-B2E4-CE372B992D1B}" destId="{D3E5FFF9-EA0D-4BE8-9CDB-4DC2E6E6DAAB}" srcOrd="1" destOrd="0" presId="urn:microsoft.com/office/officeart/2005/8/layout/orgChart1"/>
    <dgm:cxn modelId="{A9105901-EEBB-4C5B-AF2E-1B2A53C2098F}" type="presOf" srcId="{782814F1-653D-4967-9827-81A447136197}" destId="{DEF9F87D-F8FC-4619-BD79-5C993C593AF4}" srcOrd="0" destOrd="0" presId="urn:microsoft.com/office/officeart/2005/8/layout/orgChart1"/>
    <dgm:cxn modelId="{99A3AC8A-F0B0-486A-95CE-F2203B504BF9}" type="presOf" srcId="{75A4137D-C950-4812-ADB0-E739E232C1F8}" destId="{E49BE06B-C95D-4A54-A634-551A09418762}" srcOrd="1" destOrd="0" presId="urn:microsoft.com/office/officeart/2005/8/layout/orgChart1"/>
    <dgm:cxn modelId="{3E9C3FE0-636E-4F12-BBDC-2C20FA68854B}" type="presOf" srcId="{046C0F6C-837C-42B7-9DF7-53C9B4E385A8}" destId="{3786CEDE-9CCB-418B-8DE6-FBB1593FE387}" srcOrd="0" destOrd="0" presId="urn:microsoft.com/office/officeart/2005/8/layout/orgChart1"/>
    <dgm:cxn modelId="{CA57A04C-B5B3-412D-A926-27A4BE428108}" type="presOf" srcId="{A42A0213-CFF3-4326-B0BD-443CC48AEDDE}" destId="{F9DDF394-27C5-49B7-A88A-A778FB7813B4}" srcOrd="0" destOrd="0" presId="urn:microsoft.com/office/officeart/2005/8/layout/orgChart1"/>
    <dgm:cxn modelId="{71F795AB-8751-4098-880D-0BC73CCCBF63}" type="presOf" srcId="{64646F58-2017-4ED3-A67D-B51A2F9AA11C}" destId="{A0EF4D09-B16E-400A-B8DD-38126EEABEF2}" srcOrd="0" destOrd="0" presId="urn:microsoft.com/office/officeart/2005/8/layout/orgChart1"/>
    <dgm:cxn modelId="{D62A8F49-4756-4A6E-AAC0-E5F7A6CBBFF0}" type="presOf" srcId="{4C388416-513A-4962-9A9B-C79FFA62DA09}" destId="{AED9E89C-46FF-46C9-BA4A-9E80E9FB052E}" srcOrd="1" destOrd="0" presId="urn:microsoft.com/office/officeart/2005/8/layout/orgChart1"/>
    <dgm:cxn modelId="{96C59D47-BD91-4B69-84F5-9695573865DF}" type="presOf" srcId="{AE17F6B0-DB23-492B-96A6-7AA36A1B9A44}" destId="{8FCA5599-13ED-40BB-94D1-B1D315F9BBE9}" srcOrd="0" destOrd="0" presId="urn:microsoft.com/office/officeart/2005/8/layout/orgChart1"/>
    <dgm:cxn modelId="{8D0DB14F-C73D-49E2-9AB4-2AB018C08F9C}" srcId="{A42A0213-CFF3-4326-B0BD-443CC48AEDDE}" destId="{046C0F6C-837C-42B7-9DF7-53C9B4E385A8}" srcOrd="1" destOrd="0" parTransId="{CE1F00C8-EB20-4D6F-9261-2CE4E1A43722}" sibTransId="{4D02DFDA-8C68-4091-9942-EE01882B6BB2}"/>
    <dgm:cxn modelId="{A8E961A0-08AE-4FD8-9831-2F0D0C9D1F60}" type="presOf" srcId="{1D80CE14-E65C-46F5-990E-9B9A20AC2EE2}" destId="{DE8B7E1D-CBD0-4DC9-B0BD-1275942ADD56}" srcOrd="0" destOrd="0" presId="urn:microsoft.com/office/officeart/2005/8/layout/orgChart1"/>
    <dgm:cxn modelId="{419C7571-4634-4DF7-A6AB-36E7AB2117B8}" type="presOf" srcId="{AA58310E-9A15-4624-B8B3-AC5D5F1F4484}" destId="{EC72D839-34C8-4EB6-8AA1-7B7523110BB9}" srcOrd="1" destOrd="0" presId="urn:microsoft.com/office/officeart/2005/8/layout/orgChart1"/>
    <dgm:cxn modelId="{80CE050E-4707-4C6B-8444-4B2585F33A08}" type="presOf" srcId="{A42A0213-CFF3-4326-B0BD-443CC48AEDDE}" destId="{AA537717-5EB0-4DC0-87A1-CFDDCFE48B9D}" srcOrd="1" destOrd="0" presId="urn:microsoft.com/office/officeart/2005/8/layout/orgChart1"/>
    <dgm:cxn modelId="{97BE2A4E-5D28-4102-AE4D-D9A77DAED021}" type="presOf" srcId="{C0DF9F63-0B0F-4FB1-9980-2CBE00F879B5}" destId="{64B942AD-1131-4305-AC8D-8CFB7532A6F8}" srcOrd="0" destOrd="0" presId="urn:microsoft.com/office/officeart/2005/8/layout/orgChart1"/>
    <dgm:cxn modelId="{595E6353-2CDF-469C-B832-9648548D263D}" srcId="{A42A0213-CFF3-4326-B0BD-443CC48AEDDE}" destId="{36214BCD-9201-43FC-8D45-6A98564092C0}" srcOrd="2" destOrd="0" parTransId="{91FF410C-5252-4445-A5E9-BABDE80DAB4B}" sibTransId="{AF278227-2E38-4930-B5DA-8915432E4863}"/>
    <dgm:cxn modelId="{FF02240C-E687-4B14-A3CC-AB7F5A5C541F}" srcId="{64646F58-2017-4ED3-A67D-B51A2F9AA11C}" destId="{1D80CE14-E65C-46F5-990E-9B9A20AC2EE2}" srcOrd="4" destOrd="0" parTransId="{42EC585F-287B-4046-9F0E-9A304D5129B7}" sibTransId="{4CC38FE7-4B30-4DB6-AB5C-9B1B189BF592}"/>
    <dgm:cxn modelId="{2286735C-662E-4EE0-8526-1872458BA847}" srcId="{64646F58-2017-4ED3-A67D-B51A2F9AA11C}" destId="{75A4137D-C950-4812-ADB0-E739E232C1F8}" srcOrd="3" destOrd="0" parTransId="{782814F1-653D-4967-9827-81A447136197}" sibTransId="{AB5C1A95-4E7E-49FB-8C8E-DBD45A5529D1}"/>
    <dgm:cxn modelId="{90C247CB-BE7B-4187-89A9-2BAD7A880F88}" srcId="{64646F58-2017-4ED3-A67D-B51A2F9AA11C}" destId="{4C388416-513A-4962-9A9B-C79FFA62DA09}" srcOrd="2" destOrd="0" parTransId="{1828B1BD-CEEF-4CF1-8045-F7976CA0CA92}" sibTransId="{995AB295-FFD9-417F-B793-19D765084A52}"/>
    <dgm:cxn modelId="{C82B20BC-6682-43F5-A95E-7C7BCBAB3769}" type="presOf" srcId="{36214BCD-9201-43FC-8D45-6A98564092C0}" destId="{DD802018-E08E-4EED-AECC-14FAEC4118D5}" srcOrd="1" destOrd="0" presId="urn:microsoft.com/office/officeart/2005/8/layout/orgChart1"/>
    <dgm:cxn modelId="{C334F311-7298-426B-B52D-BB2F212ABF38}" type="presParOf" srcId="{79DECC1B-C817-4F23-81BF-CAADC2717447}" destId="{FB904D9A-CF7B-42FF-91BD-B6E8D59039F7}" srcOrd="0" destOrd="0" presId="urn:microsoft.com/office/officeart/2005/8/layout/orgChart1"/>
    <dgm:cxn modelId="{24B0152C-099E-4F76-AF2D-26D9B1D3952C}" type="presParOf" srcId="{FB904D9A-CF7B-42FF-91BD-B6E8D59039F7}" destId="{7CB2CE31-ACE8-4E5F-B2E7-7F0FA0BC15EE}" srcOrd="0" destOrd="0" presId="urn:microsoft.com/office/officeart/2005/8/layout/orgChart1"/>
    <dgm:cxn modelId="{7A9A724E-4A4D-44DE-87A6-D57BC1B2196B}" type="presParOf" srcId="{7CB2CE31-ACE8-4E5F-B2E7-7F0FA0BC15EE}" destId="{F9DDF394-27C5-49B7-A88A-A778FB7813B4}" srcOrd="0" destOrd="0" presId="urn:microsoft.com/office/officeart/2005/8/layout/orgChart1"/>
    <dgm:cxn modelId="{F91A73B9-A3F2-4C7B-9DF5-45D9757F1FB0}" type="presParOf" srcId="{7CB2CE31-ACE8-4E5F-B2E7-7F0FA0BC15EE}" destId="{AA537717-5EB0-4DC0-87A1-CFDDCFE48B9D}" srcOrd="1" destOrd="0" presId="urn:microsoft.com/office/officeart/2005/8/layout/orgChart1"/>
    <dgm:cxn modelId="{99D3600E-825C-411F-BEA6-0B6FCEE5BF19}" type="presParOf" srcId="{FB904D9A-CF7B-42FF-91BD-B6E8D59039F7}" destId="{E6508AAF-6E4D-4853-881A-E2F6F9FF25E5}" srcOrd="1" destOrd="0" presId="urn:microsoft.com/office/officeart/2005/8/layout/orgChart1"/>
    <dgm:cxn modelId="{73863BA0-959C-41E8-94F9-C6AC22BFF68E}" type="presParOf" srcId="{E6508AAF-6E4D-4853-881A-E2F6F9FF25E5}" destId="{3E02D646-47A9-45D9-BC63-FFE06AA56D80}" srcOrd="0" destOrd="0" presId="urn:microsoft.com/office/officeart/2005/8/layout/orgChart1"/>
    <dgm:cxn modelId="{20BAC19B-34D2-4605-AFC9-193DC46EEAD5}" type="presParOf" srcId="{E6508AAF-6E4D-4853-881A-E2F6F9FF25E5}" destId="{223F390E-7052-43AA-8FE7-E5D34BB0DF26}" srcOrd="1" destOrd="0" presId="urn:microsoft.com/office/officeart/2005/8/layout/orgChart1"/>
    <dgm:cxn modelId="{0485DD06-2174-4956-BE42-D558726C8C93}" type="presParOf" srcId="{223F390E-7052-43AA-8FE7-E5D34BB0DF26}" destId="{4018A996-168C-461E-9BCC-F42F7FDC835D}" srcOrd="0" destOrd="0" presId="urn:microsoft.com/office/officeart/2005/8/layout/orgChart1"/>
    <dgm:cxn modelId="{B29F6967-9725-45E2-AFF0-61B4B1C82B10}" type="presParOf" srcId="{4018A996-168C-461E-9BCC-F42F7FDC835D}" destId="{92082708-ABDE-42CC-A9D7-5EAE39C60604}" srcOrd="0" destOrd="0" presId="urn:microsoft.com/office/officeart/2005/8/layout/orgChart1"/>
    <dgm:cxn modelId="{0434E92C-315F-410C-90C4-8082EEA49123}" type="presParOf" srcId="{4018A996-168C-461E-9BCC-F42F7FDC835D}" destId="{EC72D839-34C8-4EB6-8AA1-7B7523110BB9}" srcOrd="1" destOrd="0" presId="urn:microsoft.com/office/officeart/2005/8/layout/orgChart1"/>
    <dgm:cxn modelId="{6C4E3743-41A2-4211-8678-E2A5A04A8F60}" type="presParOf" srcId="{223F390E-7052-43AA-8FE7-E5D34BB0DF26}" destId="{9D7A0E09-2E15-496B-BB41-B10CFF395CBA}" srcOrd="1" destOrd="0" presId="urn:microsoft.com/office/officeart/2005/8/layout/orgChart1"/>
    <dgm:cxn modelId="{52DA6CCC-617C-4A7E-8A33-931785E71ED8}" type="presParOf" srcId="{223F390E-7052-43AA-8FE7-E5D34BB0DF26}" destId="{A8351490-75AA-4FBE-80A9-46AF730AB806}" srcOrd="2" destOrd="0" presId="urn:microsoft.com/office/officeart/2005/8/layout/orgChart1"/>
    <dgm:cxn modelId="{E66C4D32-7931-45A6-9FF9-BC8BE5363040}" type="presParOf" srcId="{E6508AAF-6E4D-4853-881A-E2F6F9FF25E5}" destId="{7DCF5E05-46F3-41F7-8942-5A801D39A2D3}" srcOrd="2" destOrd="0" presId="urn:microsoft.com/office/officeart/2005/8/layout/orgChart1"/>
    <dgm:cxn modelId="{818143AD-1D3C-4907-8F78-AD7F1A8A3514}" type="presParOf" srcId="{E6508AAF-6E4D-4853-881A-E2F6F9FF25E5}" destId="{A3344FB0-1DC3-44F0-B92C-D23095F5C716}" srcOrd="3" destOrd="0" presId="urn:microsoft.com/office/officeart/2005/8/layout/orgChart1"/>
    <dgm:cxn modelId="{164ABD10-7AD8-44BA-AA56-808EC7A9D02D}" type="presParOf" srcId="{A3344FB0-1DC3-44F0-B92C-D23095F5C716}" destId="{AB9161E6-7937-40C5-B059-0A2599F01230}" srcOrd="0" destOrd="0" presId="urn:microsoft.com/office/officeart/2005/8/layout/orgChart1"/>
    <dgm:cxn modelId="{0ADC71C9-0054-4046-8002-634F61AF94F4}" type="presParOf" srcId="{AB9161E6-7937-40C5-B059-0A2599F01230}" destId="{3786CEDE-9CCB-418B-8DE6-FBB1593FE387}" srcOrd="0" destOrd="0" presId="urn:microsoft.com/office/officeart/2005/8/layout/orgChart1"/>
    <dgm:cxn modelId="{E1D1C118-BDED-4F7D-94D8-081C73CB1886}" type="presParOf" srcId="{AB9161E6-7937-40C5-B059-0A2599F01230}" destId="{2C873A10-DED4-485F-87DA-043E0FB86300}" srcOrd="1" destOrd="0" presId="urn:microsoft.com/office/officeart/2005/8/layout/orgChart1"/>
    <dgm:cxn modelId="{6218411C-6C48-4824-A132-8EFE7BB7D517}" type="presParOf" srcId="{A3344FB0-1DC3-44F0-B92C-D23095F5C716}" destId="{7B62D1C6-C25F-430D-A57B-CFEE199C5BCC}" srcOrd="1" destOrd="0" presId="urn:microsoft.com/office/officeart/2005/8/layout/orgChart1"/>
    <dgm:cxn modelId="{B5B9FE87-3139-4CAF-899E-3BA26BC719C5}" type="presParOf" srcId="{A3344FB0-1DC3-44F0-B92C-D23095F5C716}" destId="{6088A239-CD20-4048-B9DE-4EC6140FEB08}" srcOrd="2" destOrd="0" presId="urn:microsoft.com/office/officeart/2005/8/layout/orgChart1"/>
    <dgm:cxn modelId="{8C24819F-41B7-476B-BA9D-E875B61E7DE7}" type="presParOf" srcId="{E6508AAF-6E4D-4853-881A-E2F6F9FF25E5}" destId="{F32C8BB6-90A5-47FB-8BDD-E9034A91914D}" srcOrd="4" destOrd="0" presId="urn:microsoft.com/office/officeart/2005/8/layout/orgChart1"/>
    <dgm:cxn modelId="{67C70AD8-CD51-430A-BF1D-E0DFFD9E4F98}" type="presParOf" srcId="{E6508AAF-6E4D-4853-881A-E2F6F9FF25E5}" destId="{C00DBA42-1959-47D6-BA4C-68B51E797EB2}" srcOrd="5" destOrd="0" presId="urn:microsoft.com/office/officeart/2005/8/layout/orgChart1"/>
    <dgm:cxn modelId="{7480AB09-6CB8-4E8A-8CE5-D0971B287528}" type="presParOf" srcId="{C00DBA42-1959-47D6-BA4C-68B51E797EB2}" destId="{BC414BBC-9DD5-4A5C-8457-5C2F0D72BD1A}" srcOrd="0" destOrd="0" presId="urn:microsoft.com/office/officeart/2005/8/layout/orgChart1"/>
    <dgm:cxn modelId="{711DF540-2EC9-4DBA-B12B-57D04AC11B47}" type="presParOf" srcId="{BC414BBC-9DD5-4A5C-8457-5C2F0D72BD1A}" destId="{C7726C5C-6D5A-4A3B-99FE-A545F609362D}" srcOrd="0" destOrd="0" presId="urn:microsoft.com/office/officeart/2005/8/layout/orgChart1"/>
    <dgm:cxn modelId="{4F9A7D41-5384-4FFE-A519-91C8D0B3A4DB}" type="presParOf" srcId="{BC414BBC-9DD5-4A5C-8457-5C2F0D72BD1A}" destId="{DD802018-E08E-4EED-AECC-14FAEC4118D5}" srcOrd="1" destOrd="0" presId="urn:microsoft.com/office/officeart/2005/8/layout/orgChart1"/>
    <dgm:cxn modelId="{47B4C46F-8F99-4A6E-AB41-E7D16B2BC168}" type="presParOf" srcId="{C00DBA42-1959-47D6-BA4C-68B51E797EB2}" destId="{A4D799AF-4CCC-4509-AB07-38F47BEE454B}" srcOrd="1" destOrd="0" presId="urn:microsoft.com/office/officeart/2005/8/layout/orgChart1"/>
    <dgm:cxn modelId="{C6E9CC1A-9E0B-488F-9690-45EF6FAEBAEB}" type="presParOf" srcId="{C00DBA42-1959-47D6-BA4C-68B51E797EB2}" destId="{666F91F5-A588-47E5-BA53-1B9942C8F09A}" srcOrd="2" destOrd="0" presId="urn:microsoft.com/office/officeart/2005/8/layout/orgChart1"/>
    <dgm:cxn modelId="{BC30D1CB-16A2-4DC7-91C7-B020A1FC128E}" type="presParOf" srcId="{E6508AAF-6E4D-4853-881A-E2F6F9FF25E5}" destId="{64B942AD-1131-4305-AC8D-8CFB7532A6F8}" srcOrd="6" destOrd="0" presId="urn:microsoft.com/office/officeart/2005/8/layout/orgChart1"/>
    <dgm:cxn modelId="{174DFB40-42C5-47AE-BBEA-6AA8689D182C}" type="presParOf" srcId="{E6508AAF-6E4D-4853-881A-E2F6F9FF25E5}" destId="{4529B4CC-8308-4F4A-8F0A-21604E13BEE1}" srcOrd="7" destOrd="0" presId="urn:microsoft.com/office/officeart/2005/8/layout/orgChart1"/>
    <dgm:cxn modelId="{E5E3AED6-DE86-448B-BCF9-CED427D2B17B}" type="presParOf" srcId="{4529B4CC-8308-4F4A-8F0A-21604E13BEE1}" destId="{C69ACE1F-F04F-474D-868A-8F5380E3CC77}" srcOrd="0" destOrd="0" presId="urn:microsoft.com/office/officeart/2005/8/layout/orgChart1"/>
    <dgm:cxn modelId="{53F1685F-D8D2-42E2-921D-B8DFFDD1EAA2}" type="presParOf" srcId="{C69ACE1F-F04F-474D-868A-8F5380E3CC77}" destId="{A0EF4D09-B16E-400A-B8DD-38126EEABEF2}" srcOrd="0" destOrd="0" presId="urn:microsoft.com/office/officeart/2005/8/layout/orgChart1"/>
    <dgm:cxn modelId="{5DF64940-D941-4D1B-9C5C-D4396F28854D}" type="presParOf" srcId="{C69ACE1F-F04F-474D-868A-8F5380E3CC77}" destId="{167CD0F7-03D7-47AC-87D1-B7CA8B691D2D}" srcOrd="1" destOrd="0" presId="urn:microsoft.com/office/officeart/2005/8/layout/orgChart1"/>
    <dgm:cxn modelId="{3C0F7654-4294-44C1-A467-594579C911A7}" type="presParOf" srcId="{4529B4CC-8308-4F4A-8F0A-21604E13BEE1}" destId="{C7AD31FA-D806-4D89-9268-76EBE78E6AB1}" srcOrd="1" destOrd="0" presId="urn:microsoft.com/office/officeart/2005/8/layout/orgChart1"/>
    <dgm:cxn modelId="{417C7D58-63A8-41CA-AC49-D32061E7F44E}" type="presParOf" srcId="{C7AD31FA-D806-4D89-9268-76EBE78E6AB1}" destId="{8FCA5599-13ED-40BB-94D1-B1D315F9BBE9}" srcOrd="0" destOrd="0" presId="urn:microsoft.com/office/officeart/2005/8/layout/orgChart1"/>
    <dgm:cxn modelId="{7E4CF265-C708-43AE-B928-4E5BE56CE985}" type="presParOf" srcId="{C7AD31FA-D806-4D89-9268-76EBE78E6AB1}" destId="{4FCE10C0-AFFA-4A12-A9A0-CB8A5CEEAFFF}" srcOrd="1" destOrd="0" presId="urn:microsoft.com/office/officeart/2005/8/layout/orgChart1"/>
    <dgm:cxn modelId="{F7750D4C-2617-422B-AB44-F24A04FEDC2F}" type="presParOf" srcId="{4FCE10C0-AFFA-4A12-A9A0-CB8A5CEEAFFF}" destId="{BB673539-1085-4477-9AD6-06FC327C9BBC}" srcOrd="0" destOrd="0" presId="urn:microsoft.com/office/officeart/2005/8/layout/orgChart1"/>
    <dgm:cxn modelId="{1BABDDA6-510F-4F18-968A-EB3546B8D2AE}" type="presParOf" srcId="{BB673539-1085-4477-9AD6-06FC327C9BBC}" destId="{954F1B6E-62B8-40F6-B206-2927FF28389B}" srcOrd="0" destOrd="0" presId="urn:microsoft.com/office/officeart/2005/8/layout/orgChart1"/>
    <dgm:cxn modelId="{9B37E0A4-0FD5-468B-AFB3-E44235565643}" type="presParOf" srcId="{BB673539-1085-4477-9AD6-06FC327C9BBC}" destId="{436CA139-9B07-473E-AC19-13EEC9FF8AA8}" srcOrd="1" destOrd="0" presId="urn:microsoft.com/office/officeart/2005/8/layout/orgChart1"/>
    <dgm:cxn modelId="{23D1872C-D48A-4E9C-ADC9-6399193B1735}" type="presParOf" srcId="{4FCE10C0-AFFA-4A12-A9A0-CB8A5CEEAFFF}" destId="{F721FB44-1C94-4B53-8754-2F13FD5CB3C1}" srcOrd="1" destOrd="0" presId="urn:microsoft.com/office/officeart/2005/8/layout/orgChart1"/>
    <dgm:cxn modelId="{C920303C-47A7-49E1-A778-FA2B4EF7C22B}" type="presParOf" srcId="{4FCE10C0-AFFA-4A12-A9A0-CB8A5CEEAFFF}" destId="{C07E804D-BF21-4B70-89DD-C356C7526EA6}" srcOrd="2" destOrd="0" presId="urn:microsoft.com/office/officeart/2005/8/layout/orgChart1"/>
    <dgm:cxn modelId="{DE9FDCB1-6D3E-4416-A363-B9FC835F111E}" type="presParOf" srcId="{C7AD31FA-D806-4D89-9268-76EBE78E6AB1}" destId="{0C05557F-9C15-444A-BFC5-8472EDDA9E49}" srcOrd="2" destOrd="0" presId="urn:microsoft.com/office/officeart/2005/8/layout/orgChart1"/>
    <dgm:cxn modelId="{C4B7F1A4-94E3-45A8-B51A-7F6143DC3D66}" type="presParOf" srcId="{C7AD31FA-D806-4D89-9268-76EBE78E6AB1}" destId="{D1D86188-9317-4ABE-94FA-65EC64951714}" srcOrd="3" destOrd="0" presId="urn:microsoft.com/office/officeart/2005/8/layout/orgChart1"/>
    <dgm:cxn modelId="{23BB38F8-EF21-4D81-BB23-5AE8057DFE96}" type="presParOf" srcId="{D1D86188-9317-4ABE-94FA-65EC64951714}" destId="{7C730A4F-3FE1-41DA-BC51-2CE69E165D6E}" srcOrd="0" destOrd="0" presId="urn:microsoft.com/office/officeart/2005/8/layout/orgChart1"/>
    <dgm:cxn modelId="{3239706A-0AF7-4D48-BB92-4376A6865ED8}" type="presParOf" srcId="{7C730A4F-3FE1-41DA-BC51-2CE69E165D6E}" destId="{F9CFECB4-BA26-4C5B-8010-F57BA7CA367C}" srcOrd="0" destOrd="0" presId="urn:microsoft.com/office/officeart/2005/8/layout/orgChart1"/>
    <dgm:cxn modelId="{9C522E65-A5F0-48E7-A38D-C2FC4F5C61AC}" type="presParOf" srcId="{7C730A4F-3FE1-41DA-BC51-2CE69E165D6E}" destId="{D3E5FFF9-EA0D-4BE8-9CDB-4DC2E6E6DAAB}" srcOrd="1" destOrd="0" presId="urn:microsoft.com/office/officeart/2005/8/layout/orgChart1"/>
    <dgm:cxn modelId="{49526064-F5CD-4BB3-89A5-1972EF3C7E57}" type="presParOf" srcId="{D1D86188-9317-4ABE-94FA-65EC64951714}" destId="{BD6DC634-3FD7-413B-8963-E36A7750B1F6}" srcOrd="1" destOrd="0" presId="urn:microsoft.com/office/officeart/2005/8/layout/orgChart1"/>
    <dgm:cxn modelId="{2E2BD126-BC8C-4F57-B13A-35CA26BB8038}" type="presParOf" srcId="{D1D86188-9317-4ABE-94FA-65EC64951714}" destId="{9CED86D1-03EE-4D99-BC91-6F721F1FD0E4}" srcOrd="2" destOrd="0" presId="urn:microsoft.com/office/officeart/2005/8/layout/orgChart1"/>
    <dgm:cxn modelId="{834D1270-65A9-4C53-AE9A-642410D7E259}" type="presParOf" srcId="{C7AD31FA-D806-4D89-9268-76EBE78E6AB1}" destId="{5F61AE02-3BE0-4E00-8C06-3662F15819D8}" srcOrd="4" destOrd="0" presId="urn:microsoft.com/office/officeart/2005/8/layout/orgChart1"/>
    <dgm:cxn modelId="{12C15469-A938-4EF3-82CE-2FB03E40EAC3}" type="presParOf" srcId="{C7AD31FA-D806-4D89-9268-76EBE78E6AB1}" destId="{5BEBFA75-8E03-4949-921D-FA1ECD7DCA17}" srcOrd="5" destOrd="0" presId="urn:microsoft.com/office/officeart/2005/8/layout/orgChart1"/>
    <dgm:cxn modelId="{5CF3FDE6-79A4-409F-81C0-AAB4369DD45D}" type="presParOf" srcId="{5BEBFA75-8E03-4949-921D-FA1ECD7DCA17}" destId="{5A11323B-54EC-4573-A7F5-7F7EC738A291}" srcOrd="0" destOrd="0" presId="urn:microsoft.com/office/officeart/2005/8/layout/orgChart1"/>
    <dgm:cxn modelId="{5E95DD0B-B692-406D-A01A-D1C283CF0E39}" type="presParOf" srcId="{5A11323B-54EC-4573-A7F5-7F7EC738A291}" destId="{6C74D24B-9FEE-49F0-98DF-3892B2E096EA}" srcOrd="0" destOrd="0" presId="urn:microsoft.com/office/officeart/2005/8/layout/orgChart1"/>
    <dgm:cxn modelId="{F5647E90-28ED-4BB7-AFC2-32EFDC43D28B}" type="presParOf" srcId="{5A11323B-54EC-4573-A7F5-7F7EC738A291}" destId="{AED9E89C-46FF-46C9-BA4A-9E80E9FB052E}" srcOrd="1" destOrd="0" presId="urn:microsoft.com/office/officeart/2005/8/layout/orgChart1"/>
    <dgm:cxn modelId="{DAB21689-7943-4360-B41C-0275CB9BB1CF}" type="presParOf" srcId="{5BEBFA75-8E03-4949-921D-FA1ECD7DCA17}" destId="{E8D0F57D-BB52-4834-AD3D-3FCC46186AFB}" srcOrd="1" destOrd="0" presId="urn:microsoft.com/office/officeart/2005/8/layout/orgChart1"/>
    <dgm:cxn modelId="{362E7BE7-E7D7-44B8-872C-011042EB408B}" type="presParOf" srcId="{5BEBFA75-8E03-4949-921D-FA1ECD7DCA17}" destId="{8157ABFC-268B-4D08-B2B3-7CBFB0C1EF4E}" srcOrd="2" destOrd="0" presId="urn:microsoft.com/office/officeart/2005/8/layout/orgChart1"/>
    <dgm:cxn modelId="{43D3147D-AFA8-46BC-82EA-F6AA8DF521B4}" type="presParOf" srcId="{C7AD31FA-D806-4D89-9268-76EBE78E6AB1}" destId="{DEF9F87D-F8FC-4619-BD79-5C993C593AF4}" srcOrd="6" destOrd="0" presId="urn:microsoft.com/office/officeart/2005/8/layout/orgChart1"/>
    <dgm:cxn modelId="{D8A8118B-AC45-4DBE-AE1F-38EE363088A6}" type="presParOf" srcId="{C7AD31FA-D806-4D89-9268-76EBE78E6AB1}" destId="{FA263457-85F9-442C-B7E9-090C37E14715}" srcOrd="7" destOrd="0" presId="urn:microsoft.com/office/officeart/2005/8/layout/orgChart1"/>
    <dgm:cxn modelId="{B02C7FC4-44BB-46E8-9DF8-96FAC8E278AA}" type="presParOf" srcId="{FA263457-85F9-442C-B7E9-090C37E14715}" destId="{9F6F7A51-E446-4387-A415-86F9B7417952}" srcOrd="0" destOrd="0" presId="urn:microsoft.com/office/officeart/2005/8/layout/orgChart1"/>
    <dgm:cxn modelId="{46C092BB-09FA-4F2B-A755-29334B3F6749}" type="presParOf" srcId="{9F6F7A51-E446-4387-A415-86F9B7417952}" destId="{CC1B3E96-C8A3-45EA-B961-C4C9D8A4213A}" srcOrd="0" destOrd="0" presId="urn:microsoft.com/office/officeart/2005/8/layout/orgChart1"/>
    <dgm:cxn modelId="{E5350944-F0A6-40F2-ABB7-919E4E4B1084}" type="presParOf" srcId="{9F6F7A51-E446-4387-A415-86F9B7417952}" destId="{E49BE06B-C95D-4A54-A634-551A09418762}" srcOrd="1" destOrd="0" presId="urn:microsoft.com/office/officeart/2005/8/layout/orgChart1"/>
    <dgm:cxn modelId="{A0A8B775-B919-4BE4-9767-3235B78CACBB}" type="presParOf" srcId="{FA263457-85F9-442C-B7E9-090C37E14715}" destId="{2D97963F-B0C8-4A31-AFB2-E9319BE51770}" srcOrd="1" destOrd="0" presId="urn:microsoft.com/office/officeart/2005/8/layout/orgChart1"/>
    <dgm:cxn modelId="{4FC6EC06-EA7F-4941-A622-2D5E6040B6C8}" type="presParOf" srcId="{FA263457-85F9-442C-B7E9-090C37E14715}" destId="{146D4DE3-A303-4BB5-AE97-DA2F3DE27163}" srcOrd="2" destOrd="0" presId="urn:microsoft.com/office/officeart/2005/8/layout/orgChart1"/>
    <dgm:cxn modelId="{F02C657A-1D97-4FF5-8711-7FF92A692814}" type="presParOf" srcId="{C7AD31FA-D806-4D89-9268-76EBE78E6AB1}" destId="{C4725C10-6E2F-4E64-AED0-357CA15EC87D}" srcOrd="8" destOrd="0" presId="urn:microsoft.com/office/officeart/2005/8/layout/orgChart1"/>
    <dgm:cxn modelId="{AF04BCB5-F83E-4715-B041-A7047497D24F}" type="presParOf" srcId="{C7AD31FA-D806-4D89-9268-76EBE78E6AB1}" destId="{2252352B-A046-4C23-A220-CC5E41E0A06F}" srcOrd="9" destOrd="0" presId="urn:microsoft.com/office/officeart/2005/8/layout/orgChart1"/>
    <dgm:cxn modelId="{51281FB2-427A-448A-BC2B-DC5B68543A12}" type="presParOf" srcId="{2252352B-A046-4C23-A220-CC5E41E0A06F}" destId="{D9BD2128-6077-4EF8-936E-CB9866D0E74C}" srcOrd="0" destOrd="0" presId="urn:microsoft.com/office/officeart/2005/8/layout/orgChart1"/>
    <dgm:cxn modelId="{13CF58EC-67B7-49E3-BA27-A779617C0978}" type="presParOf" srcId="{D9BD2128-6077-4EF8-936E-CB9866D0E74C}" destId="{DE8B7E1D-CBD0-4DC9-B0BD-1275942ADD56}" srcOrd="0" destOrd="0" presId="urn:microsoft.com/office/officeart/2005/8/layout/orgChart1"/>
    <dgm:cxn modelId="{00566D1E-BB26-4AB6-BD4F-DED0E0991B9C}" type="presParOf" srcId="{D9BD2128-6077-4EF8-936E-CB9866D0E74C}" destId="{B933B93B-A47B-4121-B0AC-F1C3B2C72F89}" srcOrd="1" destOrd="0" presId="urn:microsoft.com/office/officeart/2005/8/layout/orgChart1"/>
    <dgm:cxn modelId="{BC2910F0-7EE2-48EF-BB0F-7DC0A9F66B31}" type="presParOf" srcId="{2252352B-A046-4C23-A220-CC5E41E0A06F}" destId="{6766DA8C-405F-4E35-99CE-CA6C09041A3B}" srcOrd="1" destOrd="0" presId="urn:microsoft.com/office/officeart/2005/8/layout/orgChart1"/>
    <dgm:cxn modelId="{D7B34C1B-D191-4A4A-91E6-26C1FE50984F}" type="presParOf" srcId="{2252352B-A046-4C23-A220-CC5E41E0A06F}" destId="{5F540E1A-2F2F-43E3-986C-7E741E6C11CE}" srcOrd="2" destOrd="0" presId="urn:microsoft.com/office/officeart/2005/8/layout/orgChart1"/>
    <dgm:cxn modelId="{7EE6A4B4-DD8F-4CBE-9077-717E16FDD6F4}" type="presParOf" srcId="{4529B4CC-8308-4F4A-8F0A-21604E13BEE1}" destId="{93459C8E-09BE-4B5D-A131-97FAEC78D9F0}" srcOrd="2" destOrd="0" presId="urn:microsoft.com/office/officeart/2005/8/layout/orgChart1"/>
    <dgm:cxn modelId="{E15320C7-C9B5-4398-A091-2974D93910D7}" type="presParOf" srcId="{FB904D9A-CF7B-42FF-91BD-B6E8D59039F7}" destId="{119CF7EE-938F-48E0-8112-78A0E2A5D6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E2861B-CA4F-45BE-AFC8-06EB6035D03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245855E-3DA9-43AB-BD31-DE9F7F8E2FC1}">
      <dgm:prSet phldrT="[نص]" custT="1"/>
      <dgm:spPr/>
      <dgm:t>
        <a:bodyPr/>
        <a:lstStyle/>
        <a:p>
          <a:pPr rtl="1"/>
          <a:r>
            <a:rPr lang="en-US" sz="1600" dirty="0" smtClean="0"/>
            <a:t>Signs and symptoms Hb</a:t>
          </a:r>
          <a:r>
            <a:rPr lang="en-US" sz="1600" dirty="0" smtClean="0">
              <a:latin typeface="Times New Roman"/>
              <a:cs typeface="Times New Roman"/>
            </a:rPr>
            <a:t>≤7g/dl</a:t>
          </a:r>
          <a:endParaRPr lang="ar-SA" sz="1600" dirty="0"/>
        </a:p>
      </dgm:t>
    </dgm:pt>
    <dgm:pt modelId="{7B7A9272-8AF7-4F8C-980A-F00609CC8074}" type="parTrans" cxnId="{4EA1F009-5061-4EED-95FD-04695D7D683F}">
      <dgm:prSet/>
      <dgm:spPr/>
      <dgm:t>
        <a:bodyPr/>
        <a:lstStyle/>
        <a:p>
          <a:pPr rtl="1"/>
          <a:endParaRPr lang="ar-SA"/>
        </a:p>
      </dgm:t>
    </dgm:pt>
    <dgm:pt modelId="{369923EB-DEBC-4299-A793-5C8CDF394CBE}" type="sibTrans" cxnId="{4EA1F009-5061-4EED-95FD-04695D7D683F}">
      <dgm:prSet/>
      <dgm:spPr/>
      <dgm:t>
        <a:bodyPr/>
        <a:lstStyle/>
        <a:p>
          <a:pPr rtl="1"/>
          <a:endParaRPr lang="ar-SA"/>
        </a:p>
      </dgm:t>
    </dgm:pt>
    <dgm:pt modelId="{DA72D06C-D98D-4F7C-8884-10AD2A12ADF2}">
      <dgm:prSet phldrT="[نص]" custT="1"/>
      <dgm:spPr/>
      <dgm:t>
        <a:bodyPr/>
        <a:lstStyle/>
        <a:p>
          <a:pPr rtl="1"/>
          <a:r>
            <a:rPr lang="en-US" sz="1800" dirty="0" smtClean="0"/>
            <a:t>fatigue</a:t>
          </a:r>
          <a:endParaRPr lang="ar-SA" sz="1800" dirty="0"/>
        </a:p>
      </dgm:t>
    </dgm:pt>
    <dgm:pt modelId="{E1AAC092-42B8-4513-9BFD-F343220E2DE3}" type="parTrans" cxnId="{33D119F5-D4D7-4B37-A16A-E0DA6334413D}">
      <dgm:prSet custT="1"/>
      <dgm:spPr/>
      <dgm:t>
        <a:bodyPr/>
        <a:lstStyle/>
        <a:p>
          <a:pPr rtl="1"/>
          <a:endParaRPr lang="ar-SA" sz="1000"/>
        </a:p>
      </dgm:t>
    </dgm:pt>
    <dgm:pt modelId="{86063F67-93BC-43FF-9B9F-1E0845AC4CB1}" type="sibTrans" cxnId="{33D119F5-D4D7-4B37-A16A-E0DA6334413D}">
      <dgm:prSet/>
      <dgm:spPr/>
      <dgm:t>
        <a:bodyPr/>
        <a:lstStyle/>
        <a:p>
          <a:pPr rtl="1"/>
          <a:endParaRPr lang="ar-SA"/>
        </a:p>
      </dgm:t>
    </dgm:pt>
    <dgm:pt modelId="{0EA6DB69-BFBB-433C-A1FF-6CECB8C89D4A}">
      <dgm:prSet phldrT="[نص]" custT="1"/>
      <dgm:spPr/>
      <dgm:t>
        <a:bodyPr/>
        <a:lstStyle/>
        <a:p>
          <a:pPr rtl="1"/>
          <a:r>
            <a:rPr lang="en-US" sz="2000" dirty="0" smtClean="0"/>
            <a:t>pallor</a:t>
          </a:r>
          <a:endParaRPr lang="ar-SA" sz="2000" dirty="0"/>
        </a:p>
      </dgm:t>
    </dgm:pt>
    <dgm:pt modelId="{AF16F1D1-9D8B-49FE-9360-BA74BDDC131F}" type="parTrans" cxnId="{3C4B7199-1186-4CA2-9D48-BE1528E98891}">
      <dgm:prSet custT="1"/>
      <dgm:spPr/>
      <dgm:t>
        <a:bodyPr/>
        <a:lstStyle/>
        <a:p>
          <a:pPr rtl="1"/>
          <a:endParaRPr lang="ar-SA" sz="1000"/>
        </a:p>
      </dgm:t>
    </dgm:pt>
    <dgm:pt modelId="{625740B1-1CA9-449F-902B-B372466861B1}" type="sibTrans" cxnId="{3C4B7199-1186-4CA2-9D48-BE1528E98891}">
      <dgm:prSet/>
      <dgm:spPr/>
      <dgm:t>
        <a:bodyPr/>
        <a:lstStyle/>
        <a:p>
          <a:pPr rtl="1"/>
          <a:endParaRPr lang="ar-SA"/>
        </a:p>
      </dgm:t>
    </dgm:pt>
    <dgm:pt modelId="{24087E6D-5763-448B-A719-0E8B713E42C7}">
      <dgm:prSet phldrT="[نص]" custT="1"/>
      <dgm:spPr/>
      <dgm:t>
        <a:bodyPr/>
        <a:lstStyle/>
        <a:p>
          <a:pPr rtl="1"/>
          <a:r>
            <a:rPr lang="en-US" sz="1400" dirty="0" err="1" smtClean="0"/>
            <a:t>dyspnea</a:t>
          </a:r>
          <a:endParaRPr lang="ar-SA" sz="1400" dirty="0"/>
        </a:p>
      </dgm:t>
    </dgm:pt>
    <dgm:pt modelId="{00FC2B17-7F77-4671-9AF8-CB9E3ABD9C6A}" type="parTrans" cxnId="{B5A844E3-787C-41F7-899C-2D22198A895A}">
      <dgm:prSet custT="1"/>
      <dgm:spPr/>
      <dgm:t>
        <a:bodyPr/>
        <a:lstStyle/>
        <a:p>
          <a:pPr rtl="1"/>
          <a:endParaRPr lang="ar-SA" sz="1000"/>
        </a:p>
      </dgm:t>
    </dgm:pt>
    <dgm:pt modelId="{34931250-9749-4B6A-A59F-9A8F10B9F4DA}" type="sibTrans" cxnId="{B5A844E3-787C-41F7-899C-2D22198A895A}">
      <dgm:prSet/>
      <dgm:spPr/>
      <dgm:t>
        <a:bodyPr/>
        <a:lstStyle/>
        <a:p>
          <a:pPr rtl="1"/>
          <a:endParaRPr lang="ar-SA"/>
        </a:p>
      </dgm:t>
    </dgm:pt>
    <dgm:pt modelId="{5598174E-ECA1-456B-AD83-CF80A8FE3873}">
      <dgm:prSet phldrT="[نص]" custT="1"/>
      <dgm:spPr/>
      <dgm:t>
        <a:bodyPr/>
        <a:lstStyle/>
        <a:p>
          <a:pPr rtl="1"/>
          <a:r>
            <a:rPr lang="en-US" sz="1200" dirty="0" smtClean="0"/>
            <a:t>headache</a:t>
          </a:r>
          <a:endParaRPr lang="ar-SA" sz="1200" dirty="0"/>
        </a:p>
      </dgm:t>
    </dgm:pt>
    <dgm:pt modelId="{FFF4DB54-75B4-411A-A643-3CD5DF42A152}" type="parTrans" cxnId="{FCA05025-7E14-4E28-B809-AF209C97B50D}">
      <dgm:prSet custT="1"/>
      <dgm:spPr/>
      <dgm:t>
        <a:bodyPr/>
        <a:lstStyle/>
        <a:p>
          <a:pPr rtl="1"/>
          <a:endParaRPr lang="ar-SA" sz="1000"/>
        </a:p>
      </dgm:t>
    </dgm:pt>
    <dgm:pt modelId="{920C0749-272E-46B7-B74A-95FD613CE573}" type="sibTrans" cxnId="{FCA05025-7E14-4E28-B809-AF209C97B50D}">
      <dgm:prSet/>
      <dgm:spPr/>
      <dgm:t>
        <a:bodyPr/>
        <a:lstStyle/>
        <a:p>
          <a:pPr rtl="1"/>
          <a:endParaRPr lang="ar-SA"/>
        </a:p>
      </dgm:t>
    </dgm:pt>
    <dgm:pt modelId="{ACD02014-4D14-4C98-99CE-1895008803C3}">
      <dgm:prSet custT="1"/>
      <dgm:spPr/>
      <dgm:t>
        <a:bodyPr/>
        <a:lstStyle/>
        <a:p>
          <a:pPr rtl="1"/>
          <a:r>
            <a:rPr lang="en-US" sz="1800" dirty="0" smtClean="0"/>
            <a:t>angina</a:t>
          </a:r>
          <a:endParaRPr lang="ar-SA" sz="1800" dirty="0"/>
        </a:p>
      </dgm:t>
    </dgm:pt>
    <dgm:pt modelId="{719B575B-93CF-4400-B960-CEAD7FEFCEA0}" type="parTrans" cxnId="{248D258A-828C-428D-87E2-443AFAB4CDBD}">
      <dgm:prSet custT="1"/>
      <dgm:spPr/>
      <dgm:t>
        <a:bodyPr/>
        <a:lstStyle/>
        <a:p>
          <a:pPr rtl="1"/>
          <a:endParaRPr lang="ar-SA" sz="1000"/>
        </a:p>
      </dgm:t>
    </dgm:pt>
    <dgm:pt modelId="{DBA56A26-7386-4989-97BF-9D13367A8325}" type="sibTrans" cxnId="{248D258A-828C-428D-87E2-443AFAB4CDBD}">
      <dgm:prSet/>
      <dgm:spPr/>
      <dgm:t>
        <a:bodyPr/>
        <a:lstStyle/>
        <a:p>
          <a:pPr rtl="1"/>
          <a:endParaRPr lang="ar-SA"/>
        </a:p>
      </dgm:t>
    </dgm:pt>
    <dgm:pt modelId="{183866D3-694E-4370-831E-A800584820E0}">
      <dgm:prSet custT="1"/>
      <dgm:spPr/>
      <dgm:t>
        <a:bodyPr/>
        <a:lstStyle/>
        <a:p>
          <a:pPr rtl="1"/>
          <a:r>
            <a:rPr lang="en-US" sz="1400" dirty="0" err="1" smtClean="0"/>
            <a:t>syncopy</a:t>
          </a:r>
          <a:endParaRPr lang="ar-SA" sz="1400" dirty="0"/>
        </a:p>
      </dgm:t>
    </dgm:pt>
    <dgm:pt modelId="{AA6B7EEF-1733-4920-9D57-BE081CB57554}" type="parTrans" cxnId="{6519D21C-01B7-451C-B9F1-BAF78F34B73D}">
      <dgm:prSet custT="1"/>
      <dgm:spPr/>
      <dgm:t>
        <a:bodyPr/>
        <a:lstStyle/>
        <a:p>
          <a:pPr rtl="1"/>
          <a:endParaRPr lang="ar-SA" sz="1000"/>
        </a:p>
      </dgm:t>
    </dgm:pt>
    <dgm:pt modelId="{454CCAC7-2B65-42DA-AFD3-630D8AD4E340}" type="sibTrans" cxnId="{6519D21C-01B7-451C-B9F1-BAF78F34B73D}">
      <dgm:prSet/>
      <dgm:spPr/>
      <dgm:t>
        <a:bodyPr/>
        <a:lstStyle/>
        <a:p>
          <a:pPr rtl="1"/>
          <a:endParaRPr lang="ar-SA"/>
        </a:p>
      </dgm:t>
    </dgm:pt>
    <dgm:pt modelId="{B164D133-696E-4BFA-8E56-EE785E5F8B73}">
      <dgm:prSet custT="1"/>
      <dgm:spPr/>
      <dgm:t>
        <a:bodyPr/>
        <a:lstStyle/>
        <a:p>
          <a:pPr rtl="1"/>
          <a:r>
            <a:rPr lang="en-US" sz="1600" dirty="0" smtClean="0"/>
            <a:t>Visual </a:t>
          </a:r>
          <a:r>
            <a:rPr lang="en-US" sz="1600" dirty="0" err="1" smtClean="0"/>
            <a:t>imapirment</a:t>
          </a:r>
          <a:endParaRPr lang="ar-SA" sz="1600" dirty="0"/>
        </a:p>
      </dgm:t>
    </dgm:pt>
    <dgm:pt modelId="{69323A0E-A88B-4CF5-B1DD-D08F9746D635}" type="parTrans" cxnId="{CAECD66A-6A87-463F-81A0-96F104EF2D68}">
      <dgm:prSet custT="1"/>
      <dgm:spPr/>
      <dgm:t>
        <a:bodyPr/>
        <a:lstStyle/>
        <a:p>
          <a:pPr rtl="1"/>
          <a:endParaRPr lang="ar-SA" sz="1000"/>
        </a:p>
      </dgm:t>
    </dgm:pt>
    <dgm:pt modelId="{1FD3E164-92AF-46F7-A907-C4E853189151}" type="sibTrans" cxnId="{CAECD66A-6A87-463F-81A0-96F104EF2D68}">
      <dgm:prSet/>
      <dgm:spPr/>
      <dgm:t>
        <a:bodyPr/>
        <a:lstStyle/>
        <a:p>
          <a:pPr rtl="1"/>
          <a:endParaRPr lang="ar-SA"/>
        </a:p>
      </dgm:t>
    </dgm:pt>
    <dgm:pt modelId="{517E04DF-21CE-46AC-B368-1270F1C51342}">
      <dgm:prSet custT="1"/>
      <dgm:spPr/>
      <dgm:t>
        <a:bodyPr/>
        <a:lstStyle/>
        <a:p>
          <a:pPr rtl="1"/>
          <a:r>
            <a:rPr lang="en-US" sz="1400" dirty="0" smtClean="0"/>
            <a:t>tachycardia</a:t>
          </a:r>
          <a:endParaRPr lang="ar-SA" sz="1400" dirty="0"/>
        </a:p>
      </dgm:t>
    </dgm:pt>
    <dgm:pt modelId="{C804A856-62AA-419C-AEC7-9183B5147CDA}" type="parTrans" cxnId="{A54071C0-3B5F-49B6-BC79-98E410FDA9B2}">
      <dgm:prSet custT="1"/>
      <dgm:spPr/>
      <dgm:t>
        <a:bodyPr/>
        <a:lstStyle/>
        <a:p>
          <a:pPr rtl="1"/>
          <a:endParaRPr lang="ar-SA" sz="1000"/>
        </a:p>
      </dgm:t>
    </dgm:pt>
    <dgm:pt modelId="{80E6006E-357D-4A10-B743-C3B0DE398736}" type="sibTrans" cxnId="{A54071C0-3B5F-49B6-BC79-98E410FDA9B2}">
      <dgm:prSet/>
      <dgm:spPr/>
      <dgm:t>
        <a:bodyPr/>
        <a:lstStyle/>
        <a:p>
          <a:pPr rtl="1"/>
          <a:endParaRPr lang="ar-SA"/>
        </a:p>
      </dgm:t>
    </dgm:pt>
    <dgm:pt modelId="{D708A4DF-196F-4D40-BFEC-AAD417E1C051}">
      <dgm:prSet custT="1"/>
      <dgm:spPr/>
      <dgm:t>
        <a:bodyPr/>
        <a:lstStyle/>
        <a:p>
          <a:pPr rtl="1"/>
          <a:r>
            <a:rPr lang="en-US" sz="1400" dirty="0" err="1" smtClean="0"/>
            <a:t>lymphadenopathy</a:t>
          </a:r>
          <a:endParaRPr lang="ar-SA" sz="1400" dirty="0"/>
        </a:p>
      </dgm:t>
    </dgm:pt>
    <dgm:pt modelId="{4DEC8E2D-8CB8-4266-8D7C-77CA7868DC03}" type="parTrans" cxnId="{428FFAF6-EA54-445B-BEC2-1D050A289CD0}">
      <dgm:prSet custT="1"/>
      <dgm:spPr/>
      <dgm:t>
        <a:bodyPr/>
        <a:lstStyle/>
        <a:p>
          <a:pPr rtl="1"/>
          <a:endParaRPr lang="ar-SA" sz="1000"/>
        </a:p>
      </dgm:t>
    </dgm:pt>
    <dgm:pt modelId="{51B9A601-8C5B-4E19-83A1-83E464AE5F99}" type="sibTrans" cxnId="{428FFAF6-EA54-445B-BEC2-1D050A289CD0}">
      <dgm:prSet/>
      <dgm:spPr/>
      <dgm:t>
        <a:bodyPr/>
        <a:lstStyle/>
        <a:p>
          <a:pPr rtl="1"/>
          <a:endParaRPr lang="ar-SA"/>
        </a:p>
      </dgm:t>
    </dgm:pt>
    <dgm:pt modelId="{2A0D3722-0E64-4E31-91BE-A5D29CFE0CBE}">
      <dgm:prSet custT="1"/>
      <dgm:spPr/>
      <dgm:t>
        <a:bodyPr/>
        <a:lstStyle/>
        <a:p>
          <a:pPr rtl="1"/>
          <a:r>
            <a:rPr lang="en-US" sz="1600" dirty="0" smtClean="0"/>
            <a:t>Bone tenderness</a:t>
          </a:r>
          <a:endParaRPr lang="ar-SA" sz="1600" dirty="0"/>
        </a:p>
      </dgm:t>
    </dgm:pt>
    <dgm:pt modelId="{9943C19F-E2F3-4A84-9153-EE3D6CD79071}" type="parTrans" cxnId="{72762AC3-037D-41AD-BCAC-231354561E0F}">
      <dgm:prSet custT="1"/>
      <dgm:spPr/>
      <dgm:t>
        <a:bodyPr/>
        <a:lstStyle/>
        <a:p>
          <a:pPr rtl="1"/>
          <a:endParaRPr lang="ar-SA" sz="1000"/>
        </a:p>
      </dgm:t>
    </dgm:pt>
    <dgm:pt modelId="{17A20760-90D7-4DD3-9463-B19569E00C14}" type="sibTrans" cxnId="{72762AC3-037D-41AD-BCAC-231354561E0F}">
      <dgm:prSet/>
      <dgm:spPr/>
      <dgm:t>
        <a:bodyPr/>
        <a:lstStyle/>
        <a:p>
          <a:pPr rtl="1"/>
          <a:endParaRPr lang="ar-SA"/>
        </a:p>
      </dgm:t>
    </dgm:pt>
    <dgm:pt modelId="{5C51F4D2-FBFA-433B-9A3A-424B98B69948}">
      <dgm:prSet custT="1"/>
      <dgm:spPr/>
      <dgm:t>
        <a:bodyPr/>
        <a:lstStyle/>
        <a:p>
          <a:pPr rtl="1"/>
          <a:r>
            <a:rPr lang="en-US" sz="1600" dirty="0" err="1" smtClean="0"/>
            <a:t>hepatomegalyor</a:t>
          </a:r>
          <a:r>
            <a:rPr lang="en-US" sz="1600" dirty="0" smtClean="0"/>
            <a:t> </a:t>
          </a:r>
          <a:r>
            <a:rPr lang="en-US" sz="1600" dirty="0" err="1" smtClean="0"/>
            <a:t>splenomegaly</a:t>
          </a:r>
          <a:endParaRPr lang="ar-SA" sz="1600" dirty="0"/>
        </a:p>
      </dgm:t>
    </dgm:pt>
    <dgm:pt modelId="{DED27632-A363-4BB8-A3FA-4E570DC7FC60}" type="parTrans" cxnId="{1D530CC4-7249-4D0B-A54F-6EDE1880DAE2}">
      <dgm:prSet custT="1"/>
      <dgm:spPr/>
      <dgm:t>
        <a:bodyPr/>
        <a:lstStyle/>
        <a:p>
          <a:pPr rtl="1"/>
          <a:endParaRPr lang="ar-SA" sz="1000"/>
        </a:p>
      </dgm:t>
    </dgm:pt>
    <dgm:pt modelId="{FF081423-2A8A-4BCA-94B4-DE314C6EBDD8}" type="sibTrans" cxnId="{1D530CC4-7249-4D0B-A54F-6EDE1880DAE2}">
      <dgm:prSet/>
      <dgm:spPr/>
      <dgm:t>
        <a:bodyPr/>
        <a:lstStyle/>
        <a:p>
          <a:pPr rtl="1"/>
          <a:endParaRPr lang="ar-SA"/>
        </a:p>
      </dgm:t>
    </dgm:pt>
    <dgm:pt modelId="{153ABC8B-D7FD-4092-91CD-D72019A1700E}">
      <dgm:prSet custT="1"/>
      <dgm:spPr/>
      <dgm:t>
        <a:bodyPr/>
        <a:lstStyle/>
        <a:p>
          <a:pPr rtl="1"/>
          <a:r>
            <a:rPr lang="en-US" sz="1600" dirty="0" smtClean="0"/>
            <a:t>Blood loss in feces</a:t>
          </a:r>
          <a:endParaRPr lang="ar-SA" sz="1600" dirty="0"/>
        </a:p>
      </dgm:t>
    </dgm:pt>
    <dgm:pt modelId="{D34BE1BA-DF7A-4A8C-9210-9175E79FC745}" type="parTrans" cxnId="{CFF498BE-4F21-404B-85AB-4E207EFE702F}">
      <dgm:prSet custT="1"/>
      <dgm:spPr/>
      <dgm:t>
        <a:bodyPr/>
        <a:lstStyle/>
        <a:p>
          <a:pPr rtl="1"/>
          <a:endParaRPr lang="ar-SA" sz="1000"/>
        </a:p>
      </dgm:t>
    </dgm:pt>
    <dgm:pt modelId="{5335766A-1160-4F84-A315-52D3B9398458}" type="sibTrans" cxnId="{CFF498BE-4F21-404B-85AB-4E207EFE702F}">
      <dgm:prSet/>
      <dgm:spPr/>
      <dgm:t>
        <a:bodyPr/>
        <a:lstStyle/>
        <a:p>
          <a:pPr rtl="1"/>
          <a:endParaRPr lang="ar-SA"/>
        </a:p>
      </dgm:t>
    </dgm:pt>
    <dgm:pt modelId="{6DB6E063-54E1-451D-AC37-9F100D2E8623}">
      <dgm:prSet custT="1"/>
      <dgm:spPr/>
      <dgm:t>
        <a:bodyPr/>
        <a:lstStyle/>
        <a:p>
          <a:pPr rtl="1"/>
          <a:r>
            <a:rPr lang="en-US" sz="1100" dirty="0" smtClean="0"/>
            <a:t>Neurologic symptoms</a:t>
          </a:r>
          <a:endParaRPr lang="ar-SA" sz="1100" dirty="0"/>
        </a:p>
      </dgm:t>
    </dgm:pt>
    <dgm:pt modelId="{46C15607-5F25-4AE2-BE65-A82533103193}" type="parTrans" cxnId="{50D18EDE-D6EA-4798-8690-282A69EC8CC0}">
      <dgm:prSet custT="1"/>
      <dgm:spPr/>
      <dgm:t>
        <a:bodyPr/>
        <a:lstStyle/>
        <a:p>
          <a:pPr rtl="1"/>
          <a:endParaRPr lang="ar-SA" sz="1000"/>
        </a:p>
      </dgm:t>
    </dgm:pt>
    <dgm:pt modelId="{44C874A7-23E5-4FB0-964C-A75C49C8AA4E}" type="sibTrans" cxnId="{50D18EDE-D6EA-4798-8690-282A69EC8CC0}">
      <dgm:prSet/>
      <dgm:spPr/>
      <dgm:t>
        <a:bodyPr/>
        <a:lstStyle/>
        <a:p>
          <a:pPr rtl="1"/>
          <a:endParaRPr lang="ar-SA"/>
        </a:p>
      </dgm:t>
    </dgm:pt>
    <dgm:pt modelId="{46DD8394-59E7-4832-B491-6B6AC2D28A84}" type="pres">
      <dgm:prSet presAssocID="{FAE2861B-CA4F-45BE-AFC8-06EB6035D0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AF38D3F-FDA2-4C24-AF9A-8DF60339E04B}" type="pres">
      <dgm:prSet presAssocID="{2245855E-3DA9-43AB-BD31-DE9F7F8E2FC1}" presName="centerShape" presStyleLbl="node0" presStyleIdx="0" presStyleCnt="1" custScaleX="212040" custScaleY="183157"/>
      <dgm:spPr/>
      <dgm:t>
        <a:bodyPr/>
        <a:lstStyle/>
        <a:p>
          <a:pPr rtl="1"/>
          <a:endParaRPr lang="ar-SA"/>
        </a:p>
      </dgm:t>
    </dgm:pt>
    <dgm:pt modelId="{A5AFD7E3-CCED-414D-9C24-1275628D5D78}" type="pres">
      <dgm:prSet presAssocID="{E1AAC092-42B8-4513-9BFD-F343220E2DE3}" presName="Name9" presStyleLbl="parChTrans1D2" presStyleIdx="0" presStyleCnt="13"/>
      <dgm:spPr/>
      <dgm:t>
        <a:bodyPr/>
        <a:lstStyle/>
        <a:p>
          <a:pPr rtl="1"/>
          <a:endParaRPr lang="ar-SA"/>
        </a:p>
      </dgm:t>
    </dgm:pt>
    <dgm:pt modelId="{481F10F5-5833-4E1A-B08C-896BE60608BD}" type="pres">
      <dgm:prSet presAssocID="{E1AAC092-42B8-4513-9BFD-F343220E2DE3}" presName="connTx" presStyleLbl="parChTrans1D2" presStyleIdx="0" presStyleCnt="13"/>
      <dgm:spPr/>
      <dgm:t>
        <a:bodyPr/>
        <a:lstStyle/>
        <a:p>
          <a:pPr rtl="1"/>
          <a:endParaRPr lang="ar-SA"/>
        </a:p>
      </dgm:t>
    </dgm:pt>
    <dgm:pt modelId="{4B532B6F-0285-494C-AAD4-E6F9FFA332B1}" type="pres">
      <dgm:prSet presAssocID="{DA72D06C-D98D-4F7C-8884-10AD2A12ADF2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636951A-F7DA-4D51-9BCA-4D76065F8B0D}" type="pres">
      <dgm:prSet presAssocID="{AF16F1D1-9D8B-49FE-9360-BA74BDDC131F}" presName="Name9" presStyleLbl="parChTrans1D2" presStyleIdx="1" presStyleCnt="13"/>
      <dgm:spPr/>
      <dgm:t>
        <a:bodyPr/>
        <a:lstStyle/>
        <a:p>
          <a:pPr rtl="1"/>
          <a:endParaRPr lang="ar-SA"/>
        </a:p>
      </dgm:t>
    </dgm:pt>
    <dgm:pt modelId="{B9D7F2B0-E066-4EF7-9F0E-A3750EAD4347}" type="pres">
      <dgm:prSet presAssocID="{AF16F1D1-9D8B-49FE-9360-BA74BDDC131F}" presName="connTx" presStyleLbl="parChTrans1D2" presStyleIdx="1" presStyleCnt="13"/>
      <dgm:spPr/>
      <dgm:t>
        <a:bodyPr/>
        <a:lstStyle/>
        <a:p>
          <a:pPr rtl="1"/>
          <a:endParaRPr lang="ar-SA"/>
        </a:p>
      </dgm:t>
    </dgm:pt>
    <dgm:pt modelId="{96E958E3-ED03-4F72-9FAB-9A8F361FAA68}" type="pres">
      <dgm:prSet presAssocID="{0EA6DB69-BFBB-433C-A1FF-6CECB8C89D4A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2A6178-E016-4704-904E-2AC8E55B658F}" type="pres">
      <dgm:prSet presAssocID="{00FC2B17-7F77-4671-9AF8-CB9E3ABD9C6A}" presName="Name9" presStyleLbl="parChTrans1D2" presStyleIdx="2" presStyleCnt="13"/>
      <dgm:spPr/>
      <dgm:t>
        <a:bodyPr/>
        <a:lstStyle/>
        <a:p>
          <a:pPr rtl="1"/>
          <a:endParaRPr lang="ar-SA"/>
        </a:p>
      </dgm:t>
    </dgm:pt>
    <dgm:pt modelId="{347BD063-ED65-4D34-BDC3-5CCC680E8317}" type="pres">
      <dgm:prSet presAssocID="{00FC2B17-7F77-4671-9AF8-CB9E3ABD9C6A}" presName="connTx" presStyleLbl="parChTrans1D2" presStyleIdx="2" presStyleCnt="13"/>
      <dgm:spPr/>
      <dgm:t>
        <a:bodyPr/>
        <a:lstStyle/>
        <a:p>
          <a:pPr rtl="1"/>
          <a:endParaRPr lang="ar-SA"/>
        </a:p>
      </dgm:t>
    </dgm:pt>
    <dgm:pt modelId="{4917AA3C-8267-4374-8D33-B3DB9C593722}" type="pres">
      <dgm:prSet presAssocID="{24087E6D-5763-448B-A719-0E8B713E42C7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D4700E-BE9C-4835-A56C-DB218228D94C}" type="pres">
      <dgm:prSet presAssocID="{FFF4DB54-75B4-411A-A643-3CD5DF42A152}" presName="Name9" presStyleLbl="parChTrans1D2" presStyleIdx="3" presStyleCnt="13"/>
      <dgm:spPr/>
      <dgm:t>
        <a:bodyPr/>
        <a:lstStyle/>
        <a:p>
          <a:pPr rtl="1"/>
          <a:endParaRPr lang="ar-SA"/>
        </a:p>
      </dgm:t>
    </dgm:pt>
    <dgm:pt modelId="{778A18BE-A0E8-4FF2-A3B0-47EDB60694E9}" type="pres">
      <dgm:prSet presAssocID="{FFF4DB54-75B4-411A-A643-3CD5DF42A152}" presName="connTx" presStyleLbl="parChTrans1D2" presStyleIdx="3" presStyleCnt="13"/>
      <dgm:spPr/>
      <dgm:t>
        <a:bodyPr/>
        <a:lstStyle/>
        <a:p>
          <a:pPr rtl="1"/>
          <a:endParaRPr lang="ar-SA"/>
        </a:p>
      </dgm:t>
    </dgm:pt>
    <dgm:pt modelId="{BBCD7506-CCC4-4FFC-858B-227F4D26D46D}" type="pres">
      <dgm:prSet presAssocID="{5598174E-ECA1-456B-AD83-CF80A8FE3873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05FA15-98AE-4E4B-9505-CD85831BE1E0}" type="pres">
      <dgm:prSet presAssocID="{719B575B-93CF-4400-B960-CEAD7FEFCEA0}" presName="Name9" presStyleLbl="parChTrans1D2" presStyleIdx="4" presStyleCnt="13"/>
      <dgm:spPr/>
      <dgm:t>
        <a:bodyPr/>
        <a:lstStyle/>
        <a:p>
          <a:pPr rtl="1"/>
          <a:endParaRPr lang="ar-SA"/>
        </a:p>
      </dgm:t>
    </dgm:pt>
    <dgm:pt modelId="{88EF78CE-F756-4689-8D4E-1014DE803806}" type="pres">
      <dgm:prSet presAssocID="{719B575B-93CF-4400-B960-CEAD7FEFCEA0}" presName="connTx" presStyleLbl="parChTrans1D2" presStyleIdx="4" presStyleCnt="13"/>
      <dgm:spPr/>
      <dgm:t>
        <a:bodyPr/>
        <a:lstStyle/>
        <a:p>
          <a:pPr rtl="1"/>
          <a:endParaRPr lang="ar-SA"/>
        </a:p>
      </dgm:t>
    </dgm:pt>
    <dgm:pt modelId="{AA737CCD-802B-4A9D-B6A2-704D7BD83965}" type="pres">
      <dgm:prSet presAssocID="{ACD02014-4D14-4C98-99CE-1895008803C3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961209-EC61-48F7-B5C5-3161378ABE97}" type="pres">
      <dgm:prSet presAssocID="{AA6B7EEF-1733-4920-9D57-BE081CB57554}" presName="Name9" presStyleLbl="parChTrans1D2" presStyleIdx="5" presStyleCnt="13"/>
      <dgm:spPr/>
      <dgm:t>
        <a:bodyPr/>
        <a:lstStyle/>
        <a:p>
          <a:pPr rtl="1"/>
          <a:endParaRPr lang="ar-SA"/>
        </a:p>
      </dgm:t>
    </dgm:pt>
    <dgm:pt modelId="{F2B52976-CD87-4E1A-9B96-EF708B7B7482}" type="pres">
      <dgm:prSet presAssocID="{AA6B7EEF-1733-4920-9D57-BE081CB57554}" presName="connTx" presStyleLbl="parChTrans1D2" presStyleIdx="5" presStyleCnt="13"/>
      <dgm:spPr/>
      <dgm:t>
        <a:bodyPr/>
        <a:lstStyle/>
        <a:p>
          <a:pPr rtl="1"/>
          <a:endParaRPr lang="ar-SA"/>
        </a:p>
      </dgm:t>
    </dgm:pt>
    <dgm:pt modelId="{DCDBF326-8453-42A8-888A-2EB4E0871A78}" type="pres">
      <dgm:prSet presAssocID="{183866D3-694E-4370-831E-A800584820E0}" presName="node" presStyleLbl="node1" presStyleIdx="5" presStyleCnt="13" custScaleY="106967" custRadScaleRad="101690" custRadScaleInc="-2074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7053A4-0BC5-4385-9869-8852BA164BEA}" type="pres">
      <dgm:prSet presAssocID="{69323A0E-A88B-4CF5-B1DD-D08F9746D635}" presName="Name9" presStyleLbl="parChTrans1D2" presStyleIdx="6" presStyleCnt="13"/>
      <dgm:spPr/>
      <dgm:t>
        <a:bodyPr/>
        <a:lstStyle/>
        <a:p>
          <a:pPr rtl="1"/>
          <a:endParaRPr lang="ar-SA"/>
        </a:p>
      </dgm:t>
    </dgm:pt>
    <dgm:pt modelId="{E0496CA9-0605-4664-BA6D-E9B9619E7C9B}" type="pres">
      <dgm:prSet presAssocID="{69323A0E-A88B-4CF5-B1DD-D08F9746D635}" presName="connTx" presStyleLbl="parChTrans1D2" presStyleIdx="6" presStyleCnt="13"/>
      <dgm:spPr/>
      <dgm:t>
        <a:bodyPr/>
        <a:lstStyle/>
        <a:p>
          <a:pPr rtl="1"/>
          <a:endParaRPr lang="ar-SA"/>
        </a:p>
      </dgm:t>
    </dgm:pt>
    <dgm:pt modelId="{0C09D01B-11AD-462C-B9F9-663BA5B65D5C}" type="pres">
      <dgm:prSet presAssocID="{B164D133-696E-4BFA-8E56-EE785E5F8B73}" presName="node" presStyleLbl="node1" presStyleIdx="6" presStyleCnt="13" custScaleX="156569" custScaleY="73628" custRadScaleRad="107042" custRadScaleInc="-2462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93200A-9E6F-4AA4-A597-B025C4599AE1}" type="pres">
      <dgm:prSet presAssocID="{C804A856-62AA-419C-AEC7-9183B5147CDA}" presName="Name9" presStyleLbl="parChTrans1D2" presStyleIdx="7" presStyleCnt="13"/>
      <dgm:spPr/>
      <dgm:t>
        <a:bodyPr/>
        <a:lstStyle/>
        <a:p>
          <a:pPr rtl="1"/>
          <a:endParaRPr lang="ar-SA"/>
        </a:p>
      </dgm:t>
    </dgm:pt>
    <dgm:pt modelId="{07BB3339-767D-4AD3-9432-EF5A216EFFB9}" type="pres">
      <dgm:prSet presAssocID="{C804A856-62AA-419C-AEC7-9183B5147CDA}" presName="connTx" presStyleLbl="parChTrans1D2" presStyleIdx="7" presStyleCnt="13"/>
      <dgm:spPr/>
      <dgm:t>
        <a:bodyPr/>
        <a:lstStyle/>
        <a:p>
          <a:pPr rtl="1"/>
          <a:endParaRPr lang="ar-SA"/>
        </a:p>
      </dgm:t>
    </dgm:pt>
    <dgm:pt modelId="{025D16EB-1580-456B-855A-55CE082D5200}" type="pres">
      <dgm:prSet presAssocID="{517E04DF-21CE-46AC-B368-1270F1C51342}" presName="node" presStyleLbl="node1" presStyleIdx="7" presStyleCnt="13" custScaleX="131840" custRadScaleRad="101450" custRadScaleInc="1776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0D87E2-1ED5-4FEF-84EB-CC6CF252C070}" type="pres">
      <dgm:prSet presAssocID="{4DEC8E2D-8CB8-4266-8D7C-77CA7868DC03}" presName="Name9" presStyleLbl="parChTrans1D2" presStyleIdx="8" presStyleCnt="13"/>
      <dgm:spPr/>
      <dgm:t>
        <a:bodyPr/>
        <a:lstStyle/>
        <a:p>
          <a:pPr rtl="1"/>
          <a:endParaRPr lang="ar-SA"/>
        </a:p>
      </dgm:t>
    </dgm:pt>
    <dgm:pt modelId="{3E046431-DEBD-4450-824A-2D869E522B6B}" type="pres">
      <dgm:prSet presAssocID="{4DEC8E2D-8CB8-4266-8D7C-77CA7868DC03}" presName="connTx" presStyleLbl="parChTrans1D2" presStyleIdx="8" presStyleCnt="13"/>
      <dgm:spPr/>
      <dgm:t>
        <a:bodyPr/>
        <a:lstStyle/>
        <a:p>
          <a:pPr rtl="1"/>
          <a:endParaRPr lang="ar-SA"/>
        </a:p>
      </dgm:t>
    </dgm:pt>
    <dgm:pt modelId="{1213BCA8-1E31-47D7-ADBF-049FEA9C85B1}" type="pres">
      <dgm:prSet presAssocID="{D708A4DF-196F-4D40-BFEC-AAD417E1C051}" presName="node" presStyleLbl="node1" presStyleIdx="8" presStyleCnt="13" custScaleX="228839" custScaleY="91046" custRadScaleRad="115470" custRadScaleInc="684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45EF6D-BE84-440F-A6C3-F7520C858021}" type="pres">
      <dgm:prSet presAssocID="{9943C19F-E2F3-4A84-9153-EE3D6CD79071}" presName="Name9" presStyleLbl="parChTrans1D2" presStyleIdx="9" presStyleCnt="13"/>
      <dgm:spPr/>
      <dgm:t>
        <a:bodyPr/>
        <a:lstStyle/>
        <a:p>
          <a:pPr rtl="1"/>
          <a:endParaRPr lang="ar-SA"/>
        </a:p>
      </dgm:t>
    </dgm:pt>
    <dgm:pt modelId="{D41B5236-EC0D-4025-9E0E-FFD7E4519961}" type="pres">
      <dgm:prSet presAssocID="{9943C19F-E2F3-4A84-9153-EE3D6CD79071}" presName="connTx" presStyleLbl="parChTrans1D2" presStyleIdx="9" presStyleCnt="13"/>
      <dgm:spPr/>
      <dgm:t>
        <a:bodyPr/>
        <a:lstStyle/>
        <a:p>
          <a:pPr rtl="1"/>
          <a:endParaRPr lang="ar-SA"/>
        </a:p>
      </dgm:t>
    </dgm:pt>
    <dgm:pt modelId="{5FDCF182-F73F-4AF9-97FD-04414FA3112B}" type="pres">
      <dgm:prSet presAssocID="{2A0D3722-0E64-4E31-91BE-A5D29CFE0CBE}" presName="node" presStyleLbl="node1" presStyleIdx="9" presStyleCnt="13" custScaleX="147763" custRadScaleRad="100967" custRadScaleInc="1823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51E9BA-7845-4EF3-8E10-AB5EF0D4A92B}" type="pres">
      <dgm:prSet presAssocID="{DED27632-A363-4BB8-A3FA-4E570DC7FC60}" presName="Name9" presStyleLbl="parChTrans1D2" presStyleIdx="10" presStyleCnt="13"/>
      <dgm:spPr/>
      <dgm:t>
        <a:bodyPr/>
        <a:lstStyle/>
        <a:p>
          <a:pPr rtl="1"/>
          <a:endParaRPr lang="ar-SA"/>
        </a:p>
      </dgm:t>
    </dgm:pt>
    <dgm:pt modelId="{E129BEED-8806-434B-A92B-1A6F65B960CC}" type="pres">
      <dgm:prSet presAssocID="{DED27632-A363-4BB8-A3FA-4E570DC7FC60}" presName="connTx" presStyleLbl="parChTrans1D2" presStyleIdx="10" presStyleCnt="13"/>
      <dgm:spPr/>
      <dgm:t>
        <a:bodyPr/>
        <a:lstStyle/>
        <a:p>
          <a:pPr rtl="1"/>
          <a:endParaRPr lang="ar-SA"/>
        </a:p>
      </dgm:t>
    </dgm:pt>
    <dgm:pt modelId="{CB666872-6360-41F7-9474-F4CEF3B3865C}" type="pres">
      <dgm:prSet presAssocID="{5C51F4D2-FBFA-433B-9A3A-424B98B69948}" presName="node" presStyleLbl="node1" presStyleIdx="10" presStyleCnt="13" custScaleX="18537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6722FA-F21A-4691-B53D-8D5F5ADEB1C8}" type="pres">
      <dgm:prSet presAssocID="{D34BE1BA-DF7A-4A8C-9210-9175E79FC745}" presName="Name9" presStyleLbl="parChTrans1D2" presStyleIdx="11" presStyleCnt="13"/>
      <dgm:spPr/>
      <dgm:t>
        <a:bodyPr/>
        <a:lstStyle/>
        <a:p>
          <a:pPr rtl="1"/>
          <a:endParaRPr lang="ar-SA"/>
        </a:p>
      </dgm:t>
    </dgm:pt>
    <dgm:pt modelId="{900C5635-2070-4FA7-BCEE-C6DAE7EBB638}" type="pres">
      <dgm:prSet presAssocID="{D34BE1BA-DF7A-4A8C-9210-9175E79FC745}" presName="connTx" presStyleLbl="parChTrans1D2" presStyleIdx="11" presStyleCnt="13"/>
      <dgm:spPr/>
      <dgm:t>
        <a:bodyPr/>
        <a:lstStyle/>
        <a:p>
          <a:pPr rtl="1"/>
          <a:endParaRPr lang="ar-SA"/>
        </a:p>
      </dgm:t>
    </dgm:pt>
    <dgm:pt modelId="{C73BAEBD-B90A-4C5B-AFC5-8F27F0EEBACF}" type="pres">
      <dgm:prSet presAssocID="{153ABC8B-D7FD-4092-91CD-D72019A1700E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7126C9-903D-4D05-B32F-212D9E2CFB76}" type="pres">
      <dgm:prSet presAssocID="{46C15607-5F25-4AE2-BE65-A82533103193}" presName="Name9" presStyleLbl="parChTrans1D2" presStyleIdx="12" presStyleCnt="13"/>
      <dgm:spPr/>
      <dgm:t>
        <a:bodyPr/>
        <a:lstStyle/>
        <a:p>
          <a:pPr rtl="1"/>
          <a:endParaRPr lang="ar-SA"/>
        </a:p>
      </dgm:t>
    </dgm:pt>
    <dgm:pt modelId="{1BE529C0-A719-435F-9139-DC6386648531}" type="pres">
      <dgm:prSet presAssocID="{46C15607-5F25-4AE2-BE65-A82533103193}" presName="connTx" presStyleLbl="parChTrans1D2" presStyleIdx="12" presStyleCnt="13"/>
      <dgm:spPr/>
      <dgm:t>
        <a:bodyPr/>
        <a:lstStyle/>
        <a:p>
          <a:pPr rtl="1"/>
          <a:endParaRPr lang="ar-SA"/>
        </a:p>
      </dgm:t>
    </dgm:pt>
    <dgm:pt modelId="{C61741AF-DEE8-4445-9C69-5FCEB57CA320}" type="pres">
      <dgm:prSet presAssocID="{6DB6E063-54E1-451D-AC37-9F100D2E862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40184C6-17FC-4828-B220-81608C49AB56}" type="presOf" srcId="{719B575B-93CF-4400-B960-CEAD7FEFCEA0}" destId="{88EF78CE-F756-4689-8D4E-1014DE803806}" srcOrd="1" destOrd="0" presId="urn:microsoft.com/office/officeart/2005/8/layout/radial1"/>
    <dgm:cxn modelId="{9B5C5344-DF24-4357-84EF-162B69022F5B}" type="presOf" srcId="{C804A856-62AA-419C-AEC7-9183B5147CDA}" destId="{E793200A-9E6F-4AA4-A597-B025C4599AE1}" srcOrd="0" destOrd="0" presId="urn:microsoft.com/office/officeart/2005/8/layout/radial1"/>
    <dgm:cxn modelId="{675E972E-C416-4F03-9EA3-17F02A496CA6}" type="presOf" srcId="{ACD02014-4D14-4C98-99CE-1895008803C3}" destId="{AA737CCD-802B-4A9D-B6A2-704D7BD83965}" srcOrd="0" destOrd="0" presId="urn:microsoft.com/office/officeart/2005/8/layout/radial1"/>
    <dgm:cxn modelId="{AE8639CF-097C-49A2-A17B-E72EEF3133F2}" type="presOf" srcId="{AA6B7EEF-1733-4920-9D57-BE081CB57554}" destId="{F2B52976-CD87-4E1A-9B96-EF708B7B7482}" srcOrd="1" destOrd="0" presId="urn:microsoft.com/office/officeart/2005/8/layout/radial1"/>
    <dgm:cxn modelId="{2E1263BA-7794-4AEE-A1FE-72DD3FE437D7}" type="presOf" srcId="{4DEC8E2D-8CB8-4266-8D7C-77CA7868DC03}" destId="{1B0D87E2-1ED5-4FEF-84EB-CC6CF252C070}" srcOrd="0" destOrd="0" presId="urn:microsoft.com/office/officeart/2005/8/layout/radial1"/>
    <dgm:cxn modelId="{DEE5C160-53ED-4E00-B595-F099080A8FB0}" type="presOf" srcId="{9943C19F-E2F3-4A84-9153-EE3D6CD79071}" destId="{A745EF6D-BE84-440F-A6C3-F7520C858021}" srcOrd="0" destOrd="0" presId="urn:microsoft.com/office/officeart/2005/8/layout/radial1"/>
    <dgm:cxn modelId="{15737D72-40CD-4477-8A8E-651DA91BFFB7}" type="presOf" srcId="{DED27632-A363-4BB8-A3FA-4E570DC7FC60}" destId="{7451E9BA-7845-4EF3-8E10-AB5EF0D4A92B}" srcOrd="0" destOrd="0" presId="urn:microsoft.com/office/officeart/2005/8/layout/radial1"/>
    <dgm:cxn modelId="{A2DAAB2D-F398-480F-BAD7-FDC3E0A32C2A}" type="presOf" srcId="{AF16F1D1-9D8B-49FE-9360-BA74BDDC131F}" destId="{7636951A-F7DA-4D51-9BCA-4D76065F8B0D}" srcOrd="0" destOrd="0" presId="urn:microsoft.com/office/officeart/2005/8/layout/radial1"/>
    <dgm:cxn modelId="{982F50C8-B02B-4070-A293-C949982AB671}" type="presOf" srcId="{D708A4DF-196F-4D40-BFEC-AAD417E1C051}" destId="{1213BCA8-1E31-47D7-ADBF-049FEA9C85B1}" srcOrd="0" destOrd="0" presId="urn:microsoft.com/office/officeart/2005/8/layout/radial1"/>
    <dgm:cxn modelId="{6519D21C-01B7-451C-B9F1-BAF78F34B73D}" srcId="{2245855E-3DA9-43AB-BD31-DE9F7F8E2FC1}" destId="{183866D3-694E-4370-831E-A800584820E0}" srcOrd="5" destOrd="0" parTransId="{AA6B7EEF-1733-4920-9D57-BE081CB57554}" sibTransId="{454CCAC7-2B65-42DA-AFD3-630D8AD4E340}"/>
    <dgm:cxn modelId="{CAECD66A-6A87-463F-81A0-96F104EF2D68}" srcId="{2245855E-3DA9-43AB-BD31-DE9F7F8E2FC1}" destId="{B164D133-696E-4BFA-8E56-EE785E5F8B73}" srcOrd="6" destOrd="0" parTransId="{69323A0E-A88B-4CF5-B1DD-D08F9746D635}" sibTransId="{1FD3E164-92AF-46F7-A907-C4E853189151}"/>
    <dgm:cxn modelId="{7C15660E-C76D-4A61-8A28-3EA225921EEF}" type="presOf" srcId="{24087E6D-5763-448B-A719-0E8B713E42C7}" destId="{4917AA3C-8267-4374-8D33-B3DB9C593722}" srcOrd="0" destOrd="0" presId="urn:microsoft.com/office/officeart/2005/8/layout/radial1"/>
    <dgm:cxn modelId="{FCA80016-FA4B-479E-A681-70D9C8C162CF}" type="presOf" srcId="{00FC2B17-7F77-4671-9AF8-CB9E3ABD9C6A}" destId="{BD2A6178-E016-4704-904E-2AC8E55B658F}" srcOrd="0" destOrd="0" presId="urn:microsoft.com/office/officeart/2005/8/layout/radial1"/>
    <dgm:cxn modelId="{7E22DB15-FB83-4121-B718-48318D41EA91}" type="presOf" srcId="{DED27632-A363-4BB8-A3FA-4E570DC7FC60}" destId="{E129BEED-8806-434B-A92B-1A6F65B960CC}" srcOrd="1" destOrd="0" presId="urn:microsoft.com/office/officeart/2005/8/layout/radial1"/>
    <dgm:cxn modelId="{38CA19B9-9A89-41B7-B167-6528D4A83D2A}" type="presOf" srcId="{FFF4DB54-75B4-411A-A643-3CD5DF42A152}" destId="{BFD4700E-BE9C-4835-A56C-DB218228D94C}" srcOrd="0" destOrd="0" presId="urn:microsoft.com/office/officeart/2005/8/layout/radial1"/>
    <dgm:cxn modelId="{20CE375F-4694-4261-92BA-7EA003BE025C}" type="presOf" srcId="{D34BE1BA-DF7A-4A8C-9210-9175E79FC745}" destId="{726722FA-F21A-4691-B53D-8D5F5ADEB1C8}" srcOrd="0" destOrd="0" presId="urn:microsoft.com/office/officeart/2005/8/layout/radial1"/>
    <dgm:cxn modelId="{3C4B7199-1186-4CA2-9D48-BE1528E98891}" srcId="{2245855E-3DA9-43AB-BD31-DE9F7F8E2FC1}" destId="{0EA6DB69-BFBB-433C-A1FF-6CECB8C89D4A}" srcOrd="1" destOrd="0" parTransId="{AF16F1D1-9D8B-49FE-9360-BA74BDDC131F}" sibTransId="{625740B1-1CA9-449F-902B-B372466861B1}"/>
    <dgm:cxn modelId="{248D258A-828C-428D-87E2-443AFAB4CDBD}" srcId="{2245855E-3DA9-43AB-BD31-DE9F7F8E2FC1}" destId="{ACD02014-4D14-4C98-99CE-1895008803C3}" srcOrd="4" destOrd="0" parTransId="{719B575B-93CF-4400-B960-CEAD7FEFCEA0}" sibTransId="{DBA56A26-7386-4989-97BF-9D13367A8325}"/>
    <dgm:cxn modelId="{B14AC7F2-59BF-4418-BA39-12B8A33B535D}" type="presOf" srcId="{183866D3-694E-4370-831E-A800584820E0}" destId="{DCDBF326-8453-42A8-888A-2EB4E0871A78}" srcOrd="0" destOrd="0" presId="urn:microsoft.com/office/officeart/2005/8/layout/radial1"/>
    <dgm:cxn modelId="{33D119F5-D4D7-4B37-A16A-E0DA6334413D}" srcId="{2245855E-3DA9-43AB-BD31-DE9F7F8E2FC1}" destId="{DA72D06C-D98D-4F7C-8884-10AD2A12ADF2}" srcOrd="0" destOrd="0" parTransId="{E1AAC092-42B8-4513-9BFD-F343220E2DE3}" sibTransId="{86063F67-93BC-43FF-9B9F-1E0845AC4CB1}"/>
    <dgm:cxn modelId="{CFF498BE-4F21-404B-85AB-4E207EFE702F}" srcId="{2245855E-3DA9-43AB-BD31-DE9F7F8E2FC1}" destId="{153ABC8B-D7FD-4092-91CD-D72019A1700E}" srcOrd="11" destOrd="0" parTransId="{D34BE1BA-DF7A-4A8C-9210-9175E79FC745}" sibTransId="{5335766A-1160-4F84-A315-52D3B9398458}"/>
    <dgm:cxn modelId="{077BD2BF-CE8B-44E8-B974-8FF270128639}" type="presOf" srcId="{B164D133-696E-4BFA-8E56-EE785E5F8B73}" destId="{0C09D01B-11AD-462C-B9F9-663BA5B65D5C}" srcOrd="0" destOrd="0" presId="urn:microsoft.com/office/officeart/2005/8/layout/radial1"/>
    <dgm:cxn modelId="{C3DC3CB0-6C86-43C0-B904-19FDE189139C}" type="presOf" srcId="{2245855E-3DA9-43AB-BD31-DE9F7F8E2FC1}" destId="{3AF38D3F-FDA2-4C24-AF9A-8DF60339E04B}" srcOrd="0" destOrd="0" presId="urn:microsoft.com/office/officeart/2005/8/layout/radial1"/>
    <dgm:cxn modelId="{D5CA6266-429E-4525-A738-4B9D303E91CC}" type="presOf" srcId="{6DB6E063-54E1-451D-AC37-9F100D2E8623}" destId="{C61741AF-DEE8-4445-9C69-5FCEB57CA320}" srcOrd="0" destOrd="0" presId="urn:microsoft.com/office/officeart/2005/8/layout/radial1"/>
    <dgm:cxn modelId="{A0DC608E-D602-4BC1-92FA-3BA2D852B35A}" type="presOf" srcId="{69323A0E-A88B-4CF5-B1DD-D08F9746D635}" destId="{E0496CA9-0605-4664-BA6D-E9B9619E7C9B}" srcOrd="1" destOrd="0" presId="urn:microsoft.com/office/officeart/2005/8/layout/radial1"/>
    <dgm:cxn modelId="{FCA05025-7E14-4E28-B809-AF209C97B50D}" srcId="{2245855E-3DA9-43AB-BD31-DE9F7F8E2FC1}" destId="{5598174E-ECA1-456B-AD83-CF80A8FE3873}" srcOrd="3" destOrd="0" parTransId="{FFF4DB54-75B4-411A-A643-3CD5DF42A152}" sibTransId="{920C0749-272E-46B7-B74A-95FD613CE573}"/>
    <dgm:cxn modelId="{AC0147E0-EE85-43DB-B95B-6E43EE574919}" type="presOf" srcId="{69323A0E-A88B-4CF5-B1DD-D08F9746D635}" destId="{3C7053A4-0BC5-4385-9869-8852BA164BEA}" srcOrd="0" destOrd="0" presId="urn:microsoft.com/office/officeart/2005/8/layout/radial1"/>
    <dgm:cxn modelId="{428FFAF6-EA54-445B-BEC2-1D050A289CD0}" srcId="{2245855E-3DA9-43AB-BD31-DE9F7F8E2FC1}" destId="{D708A4DF-196F-4D40-BFEC-AAD417E1C051}" srcOrd="8" destOrd="0" parTransId="{4DEC8E2D-8CB8-4266-8D7C-77CA7868DC03}" sibTransId="{51B9A601-8C5B-4E19-83A1-83E464AE5F99}"/>
    <dgm:cxn modelId="{E573D52E-4803-445A-9A1D-32D82883AEF9}" type="presOf" srcId="{46C15607-5F25-4AE2-BE65-A82533103193}" destId="{1BE529C0-A719-435F-9139-DC6386648531}" srcOrd="1" destOrd="0" presId="urn:microsoft.com/office/officeart/2005/8/layout/radial1"/>
    <dgm:cxn modelId="{1D530CC4-7249-4D0B-A54F-6EDE1880DAE2}" srcId="{2245855E-3DA9-43AB-BD31-DE9F7F8E2FC1}" destId="{5C51F4D2-FBFA-433B-9A3A-424B98B69948}" srcOrd="10" destOrd="0" parTransId="{DED27632-A363-4BB8-A3FA-4E570DC7FC60}" sibTransId="{FF081423-2A8A-4BCA-94B4-DE314C6EBDD8}"/>
    <dgm:cxn modelId="{B5A844E3-787C-41F7-899C-2D22198A895A}" srcId="{2245855E-3DA9-43AB-BD31-DE9F7F8E2FC1}" destId="{24087E6D-5763-448B-A719-0E8B713E42C7}" srcOrd="2" destOrd="0" parTransId="{00FC2B17-7F77-4671-9AF8-CB9E3ABD9C6A}" sibTransId="{34931250-9749-4B6A-A59F-9A8F10B9F4DA}"/>
    <dgm:cxn modelId="{50D18EDE-D6EA-4798-8690-282A69EC8CC0}" srcId="{2245855E-3DA9-43AB-BD31-DE9F7F8E2FC1}" destId="{6DB6E063-54E1-451D-AC37-9F100D2E8623}" srcOrd="12" destOrd="0" parTransId="{46C15607-5F25-4AE2-BE65-A82533103193}" sibTransId="{44C874A7-23E5-4FB0-964C-A75C49C8AA4E}"/>
    <dgm:cxn modelId="{A433C9B0-BFF4-4EBF-A494-92D5DFEBB80B}" type="presOf" srcId="{FAE2861B-CA4F-45BE-AFC8-06EB6035D031}" destId="{46DD8394-59E7-4832-B491-6B6AC2D28A84}" srcOrd="0" destOrd="0" presId="urn:microsoft.com/office/officeart/2005/8/layout/radial1"/>
    <dgm:cxn modelId="{45BCEC80-1E62-4075-9F03-91A3ECC1476B}" type="presOf" srcId="{AA6B7EEF-1733-4920-9D57-BE081CB57554}" destId="{20961209-EC61-48F7-B5C5-3161378ABE97}" srcOrd="0" destOrd="0" presId="urn:microsoft.com/office/officeart/2005/8/layout/radial1"/>
    <dgm:cxn modelId="{15830A6F-F6EC-45F9-92C1-A9AB38B1C5D7}" type="presOf" srcId="{46C15607-5F25-4AE2-BE65-A82533103193}" destId="{B67126C9-903D-4D05-B32F-212D9E2CFB76}" srcOrd="0" destOrd="0" presId="urn:microsoft.com/office/officeart/2005/8/layout/radial1"/>
    <dgm:cxn modelId="{592765F6-3BD9-407F-8211-12B0F25AC3EF}" type="presOf" srcId="{E1AAC092-42B8-4513-9BFD-F343220E2DE3}" destId="{481F10F5-5833-4E1A-B08C-896BE60608BD}" srcOrd="1" destOrd="0" presId="urn:microsoft.com/office/officeart/2005/8/layout/radial1"/>
    <dgm:cxn modelId="{6F2CBDE7-67FE-4F93-96CD-CF91AB385105}" type="presOf" srcId="{0EA6DB69-BFBB-433C-A1FF-6CECB8C89D4A}" destId="{96E958E3-ED03-4F72-9FAB-9A8F361FAA68}" srcOrd="0" destOrd="0" presId="urn:microsoft.com/office/officeart/2005/8/layout/radial1"/>
    <dgm:cxn modelId="{67BE76B8-B650-4CD6-AEDD-66A132CA07CE}" type="presOf" srcId="{C804A856-62AA-419C-AEC7-9183B5147CDA}" destId="{07BB3339-767D-4AD3-9432-EF5A216EFFB9}" srcOrd="1" destOrd="0" presId="urn:microsoft.com/office/officeart/2005/8/layout/radial1"/>
    <dgm:cxn modelId="{A54071C0-3B5F-49B6-BC79-98E410FDA9B2}" srcId="{2245855E-3DA9-43AB-BD31-DE9F7F8E2FC1}" destId="{517E04DF-21CE-46AC-B368-1270F1C51342}" srcOrd="7" destOrd="0" parTransId="{C804A856-62AA-419C-AEC7-9183B5147CDA}" sibTransId="{80E6006E-357D-4A10-B743-C3B0DE398736}"/>
    <dgm:cxn modelId="{36865F20-597B-49FF-9D40-DA6A41DD6BD5}" type="presOf" srcId="{DA72D06C-D98D-4F7C-8884-10AD2A12ADF2}" destId="{4B532B6F-0285-494C-AAD4-E6F9FFA332B1}" srcOrd="0" destOrd="0" presId="urn:microsoft.com/office/officeart/2005/8/layout/radial1"/>
    <dgm:cxn modelId="{17D536F7-37D3-43D5-BC9D-C7847C8D9CAA}" type="presOf" srcId="{153ABC8B-D7FD-4092-91CD-D72019A1700E}" destId="{C73BAEBD-B90A-4C5B-AFC5-8F27F0EEBACF}" srcOrd="0" destOrd="0" presId="urn:microsoft.com/office/officeart/2005/8/layout/radial1"/>
    <dgm:cxn modelId="{1E1484CF-F21E-4E59-B059-593F988E5705}" type="presOf" srcId="{D34BE1BA-DF7A-4A8C-9210-9175E79FC745}" destId="{900C5635-2070-4FA7-BCEE-C6DAE7EBB638}" srcOrd="1" destOrd="0" presId="urn:microsoft.com/office/officeart/2005/8/layout/radial1"/>
    <dgm:cxn modelId="{61C16FF1-1EDE-481F-9DC3-91EAFCC129F7}" type="presOf" srcId="{FFF4DB54-75B4-411A-A643-3CD5DF42A152}" destId="{778A18BE-A0E8-4FF2-A3B0-47EDB60694E9}" srcOrd="1" destOrd="0" presId="urn:microsoft.com/office/officeart/2005/8/layout/radial1"/>
    <dgm:cxn modelId="{215AB8BF-17BB-4388-8E16-5E29580AD572}" type="presOf" srcId="{AF16F1D1-9D8B-49FE-9360-BA74BDDC131F}" destId="{B9D7F2B0-E066-4EF7-9F0E-A3750EAD4347}" srcOrd="1" destOrd="0" presId="urn:microsoft.com/office/officeart/2005/8/layout/radial1"/>
    <dgm:cxn modelId="{0CD26FBD-53B4-4AA7-9A7F-9B5B8755E29C}" type="presOf" srcId="{5598174E-ECA1-456B-AD83-CF80A8FE3873}" destId="{BBCD7506-CCC4-4FFC-858B-227F4D26D46D}" srcOrd="0" destOrd="0" presId="urn:microsoft.com/office/officeart/2005/8/layout/radial1"/>
    <dgm:cxn modelId="{5B15A387-1BFE-4507-816D-A9EADD8114AA}" type="presOf" srcId="{E1AAC092-42B8-4513-9BFD-F343220E2DE3}" destId="{A5AFD7E3-CCED-414D-9C24-1275628D5D78}" srcOrd="0" destOrd="0" presId="urn:microsoft.com/office/officeart/2005/8/layout/radial1"/>
    <dgm:cxn modelId="{72762AC3-037D-41AD-BCAC-231354561E0F}" srcId="{2245855E-3DA9-43AB-BD31-DE9F7F8E2FC1}" destId="{2A0D3722-0E64-4E31-91BE-A5D29CFE0CBE}" srcOrd="9" destOrd="0" parTransId="{9943C19F-E2F3-4A84-9153-EE3D6CD79071}" sibTransId="{17A20760-90D7-4DD3-9463-B19569E00C14}"/>
    <dgm:cxn modelId="{00FCF0C4-11A1-4719-B4F8-702915447AAA}" type="presOf" srcId="{2A0D3722-0E64-4E31-91BE-A5D29CFE0CBE}" destId="{5FDCF182-F73F-4AF9-97FD-04414FA3112B}" srcOrd="0" destOrd="0" presId="urn:microsoft.com/office/officeart/2005/8/layout/radial1"/>
    <dgm:cxn modelId="{4AB8A0A5-F6E4-43B9-8D45-4347E05D3818}" type="presOf" srcId="{9943C19F-E2F3-4A84-9153-EE3D6CD79071}" destId="{D41B5236-EC0D-4025-9E0E-FFD7E4519961}" srcOrd="1" destOrd="0" presId="urn:microsoft.com/office/officeart/2005/8/layout/radial1"/>
    <dgm:cxn modelId="{79A0F9E8-6053-46C4-AD08-8E19D832C020}" type="presOf" srcId="{5C51F4D2-FBFA-433B-9A3A-424B98B69948}" destId="{CB666872-6360-41F7-9474-F4CEF3B3865C}" srcOrd="0" destOrd="0" presId="urn:microsoft.com/office/officeart/2005/8/layout/radial1"/>
    <dgm:cxn modelId="{88B87737-5C79-4836-B323-645CD52A3DC2}" type="presOf" srcId="{00FC2B17-7F77-4671-9AF8-CB9E3ABD9C6A}" destId="{347BD063-ED65-4D34-BDC3-5CCC680E8317}" srcOrd="1" destOrd="0" presId="urn:microsoft.com/office/officeart/2005/8/layout/radial1"/>
    <dgm:cxn modelId="{4EA1F009-5061-4EED-95FD-04695D7D683F}" srcId="{FAE2861B-CA4F-45BE-AFC8-06EB6035D031}" destId="{2245855E-3DA9-43AB-BD31-DE9F7F8E2FC1}" srcOrd="0" destOrd="0" parTransId="{7B7A9272-8AF7-4F8C-980A-F00609CC8074}" sibTransId="{369923EB-DEBC-4299-A793-5C8CDF394CBE}"/>
    <dgm:cxn modelId="{FFE726C5-58A8-4013-9DA4-198C340CB5BD}" type="presOf" srcId="{4DEC8E2D-8CB8-4266-8D7C-77CA7868DC03}" destId="{3E046431-DEBD-4450-824A-2D869E522B6B}" srcOrd="1" destOrd="0" presId="urn:microsoft.com/office/officeart/2005/8/layout/radial1"/>
    <dgm:cxn modelId="{7CDD623D-6456-4F22-8DCC-8F3EF2DD277C}" type="presOf" srcId="{517E04DF-21CE-46AC-B368-1270F1C51342}" destId="{025D16EB-1580-456B-855A-55CE082D5200}" srcOrd="0" destOrd="0" presId="urn:microsoft.com/office/officeart/2005/8/layout/radial1"/>
    <dgm:cxn modelId="{BE887D93-A911-4C4C-921D-21FCE287F413}" type="presOf" srcId="{719B575B-93CF-4400-B960-CEAD7FEFCEA0}" destId="{E705FA15-98AE-4E4B-9505-CD85831BE1E0}" srcOrd="0" destOrd="0" presId="urn:microsoft.com/office/officeart/2005/8/layout/radial1"/>
    <dgm:cxn modelId="{73A9A420-8DD0-4FF2-8CBA-687EE0C1F4A9}" type="presParOf" srcId="{46DD8394-59E7-4832-B491-6B6AC2D28A84}" destId="{3AF38D3F-FDA2-4C24-AF9A-8DF60339E04B}" srcOrd="0" destOrd="0" presId="urn:microsoft.com/office/officeart/2005/8/layout/radial1"/>
    <dgm:cxn modelId="{CB986248-F848-4B5B-8141-0B553C4B5AC1}" type="presParOf" srcId="{46DD8394-59E7-4832-B491-6B6AC2D28A84}" destId="{A5AFD7E3-CCED-414D-9C24-1275628D5D78}" srcOrd="1" destOrd="0" presId="urn:microsoft.com/office/officeart/2005/8/layout/radial1"/>
    <dgm:cxn modelId="{1E2710BC-B5B9-4019-B18E-4BE0B2FF4307}" type="presParOf" srcId="{A5AFD7E3-CCED-414D-9C24-1275628D5D78}" destId="{481F10F5-5833-4E1A-B08C-896BE60608BD}" srcOrd="0" destOrd="0" presId="urn:microsoft.com/office/officeart/2005/8/layout/radial1"/>
    <dgm:cxn modelId="{BDD0A117-84C2-4059-ACA3-CA03D0663EF3}" type="presParOf" srcId="{46DD8394-59E7-4832-B491-6B6AC2D28A84}" destId="{4B532B6F-0285-494C-AAD4-E6F9FFA332B1}" srcOrd="2" destOrd="0" presId="urn:microsoft.com/office/officeart/2005/8/layout/radial1"/>
    <dgm:cxn modelId="{3335D5B9-54E3-4912-B897-48E381FF16BC}" type="presParOf" srcId="{46DD8394-59E7-4832-B491-6B6AC2D28A84}" destId="{7636951A-F7DA-4D51-9BCA-4D76065F8B0D}" srcOrd="3" destOrd="0" presId="urn:microsoft.com/office/officeart/2005/8/layout/radial1"/>
    <dgm:cxn modelId="{DF94F6DF-0C19-4791-B195-3236B25E70BC}" type="presParOf" srcId="{7636951A-F7DA-4D51-9BCA-4D76065F8B0D}" destId="{B9D7F2B0-E066-4EF7-9F0E-A3750EAD4347}" srcOrd="0" destOrd="0" presId="urn:microsoft.com/office/officeart/2005/8/layout/radial1"/>
    <dgm:cxn modelId="{DEE4E750-5C76-453E-9210-BB7D248ADFD8}" type="presParOf" srcId="{46DD8394-59E7-4832-B491-6B6AC2D28A84}" destId="{96E958E3-ED03-4F72-9FAB-9A8F361FAA68}" srcOrd="4" destOrd="0" presId="urn:microsoft.com/office/officeart/2005/8/layout/radial1"/>
    <dgm:cxn modelId="{23DD8416-91B2-4B66-AE95-DADA15E9544C}" type="presParOf" srcId="{46DD8394-59E7-4832-B491-6B6AC2D28A84}" destId="{BD2A6178-E016-4704-904E-2AC8E55B658F}" srcOrd="5" destOrd="0" presId="urn:microsoft.com/office/officeart/2005/8/layout/radial1"/>
    <dgm:cxn modelId="{7FEBF3DC-2FC7-4ED7-959A-AD4CE80F27D2}" type="presParOf" srcId="{BD2A6178-E016-4704-904E-2AC8E55B658F}" destId="{347BD063-ED65-4D34-BDC3-5CCC680E8317}" srcOrd="0" destOrd="0" presId="urn:microsoft.com/office/officeart/2005/8/layout/radial1"/>
    <dgm:cxn modelId="{32D8FACC-902F-4A19-8859-C5E2DF973B26}" type="presParOf" srcId="{46DD8394-59E7-4832-B491-6B6AC2D28A84}" destId="{4917AA3C-8267-4374-8D33-B3DB9C593722}" srcOrd="6" destOrd="0" presId="urn:microsoft.com/office/officeart/2005/8/layout/radial1"/>
    <dgm:cxn modelId="{CB656830-069A-4EA3-B377-B3DD7FB66476}" type="presParOf" srcId="{46DD8394-59E7-4832-B491-6B6AC2D28A84}" destId="{BFD4700E-BE9C-4835-A56C-DB218228D94C}" srcOrd="7" destOrd="0" presId="urn:microsoft.com/office/officeart/2005/8/layout/radial1"/>
    <dgm:cxn modelId="{5CF43814-A576-41B2-8652-16A55743F90A}" type="presParOf" srcId="{BFD4700E-BE9C-4835-A56C-DB218228D94C}" destId="{778A18BE-A0E8-4FF2-A3B0-47EDB60694E9}" srcOrd="0" destOrd="0" presId="urn:microsoft.com/office/officeart/2005/8/layout/radial1"/>
    <dgm:cxn modelId="{A78D7B74-46B6-4B69-9CEE-4249C635805A}" type="presParOf" srcId="{46DD8394-59E7-4832-B491-6B6AC2D28A84}" destId="{BBCD7506-CCC4-4FFC-858B-227F4D26D46D}" srcOrd="8" destOrd="0" presId="urn:microsoft.com/office/officeart/2005/8/layout/radial1"/>
    <dgm:cxn modelId="{1F22D676-773B-4C1D-9671-572FEA1F6CAC}" type="presParOf" srcId="{46DD8394-59E7-4832-B491-6B6AC2D28A84}" destId="{E705FA15-98AE-4E4B-9505-CD85831BE1E0}" srcOrd="9" destOrd="0" presId="urn:microsoft.com/office/officeart/2005/8/layout/radial1"/>
    <dgm:cxn modelId="{9EF23CE2-5D7E-4272-A411-BBFECEF371D2}" type="presParOf" srcId="{E705FA15-98AE-4E4B-9505-CD85831BE1E0}" destId="{88EF78CE-F756-4689-8D4E-1014DE803806}" srcOrd="0" destOrd="0" presId="urn:microsoft.com/office/officeart/2005/8/layout/radial1"/>
    <dgm:cxn modelId="{CF5728C3-6775-4C1C-AE68-6D9CBD446090}" type="presParOf" srcId="{46DD8394-59E7-4832-B491-6B6AC2D28A84}" destId="{AA737CCD-802B-4A9D-B6A2-704D7BD83965}" srcOrd="10" destOrd="0" presId="urn:microsoft.com/office/officeart/2005/8/layout/radial1"/>
    <dgm:cxn modelId="{583F89F3-CF40-4D3A-8036-3FF942A7B317}" type="presParOf" srcId="{46DD8394-59E7-4832-B491-6B6AC2D28A84}" destId="{20961209-EC61-48F7-B5C5-3161378ABE97}" srcOrd="11" destOrd="0" presId="urn:microsoft.com/office/officeart/2005/8/layout/radial1"/>
    <dgm:cxn modelId="{556FB8E6-9738-4061-B5F7-DFF766BE4131}" type="presParOf" srcId="{20961209-EC61-48F7-B5C5-3161378ABE97}" destId="{F2B52976-CD87-4E1A-9B96-EF708B7B7482}" srcOrd="0" destOrd="0" presId="urn:microsoft.com/office/officeart/2005/8/layout/radial1"/>
    <dgm:cxn modelId="{B28DC682-11FB-472A-A7BE-5F6A6415CBB9}" type="presParOf" srcId="{46DD8394-59E7-4832-B491-6B6AC2D28A84}" destId="{DCDBF326-8453-42A8-888A-2EB4E0871A78}" srcOrd="12" destOrd="0" presId="urn:microsoft.com/office/officeart/2005/8/layout/radial1"/>
    <dgm:cxn modelId="{86CFA056-E70C-482F-B1AD-677B8D4A59C9}" type="presParOf" srcId="{46DD8394-59E7-4832-B491-6B6AC2D28A84}" destId="{3C7053A4-0BC5-4385-9869-8852BA164BEA}" srcOrd="13" destOrd="0" presId="urn:microsoft.com/office/officeart/2005/8/layout/radial1"/>
    <dgm:cxn modelId="{3360527A-5A94-4B55-A1FA-A50C6262F655}" type="presParOf" srcId="{3C7053A4-0BC5-4385-9869-8852BA164BEA}" destId="{E0496CA9-0605-4664-BA6D-E9B9619E7C9B}" srcOrd="0" destOrd="0" presId="urn:microsoft.com/office/officeart/2005/8/layout/radial1"/>
    <dgm:cxn modelId="{56AC09D8-5F77-4B4C-ABFE-FDD5CAD76291}" type="presParOf" srcId="{46DD8394-59E7-4832-B491-6B6AC2D28A84}" destId="{0C09D01B-11AD-462C-B9F9-663BA5B65D5C}" srcOrd="14" destOrd="0" presId="urn:microsoft.com/office/officeart/2005/8/layout/radial1"/>
    <dgm:cxn modelId="{80DFF1FA-05E0-4585-B9D8-8B240EDC70D6}" type="presParOf" srcId="{46DD8394-59E7-4832-B491-6B6AC2D28A84}" destId="{E793200A-9E6F-4AA4-A597-B025C4599AE1}" srcOrd="15" destOrd="0" presId="urn:microsoft.com/office/officeart/2005/8/layout/radial1"/>
    <dgm:cxn modelId="{3E339A48-B0F5-4ECE-9416-02609800A6BF}" type="presParOf" srcId="{E793200A-9E6F-4AA4-A597-B025C4599AE1}" destId="{07BB3339-767D-4AD3-9432-EF5A216EFFB9}" srcOrd="0" destOrd="0" presId="urn:microsoft.com/office/officeart/2005/8/layout/radial1"/>
    <dgm:cxn modelId="{1BD7C3A6-9629-4716-B459-47F3E1FDE156}" type="presParOf" srcId="{46DD8394-59E7-4832-B491-6B6AC2D28A84}" destId="{025D16EB-1580-456B-855A-55CE082D5200}" srcOrd="16" destOrd="0" presId="urn:microsoft.com/office/officeart/2005/8/layout/radial1"/>
    <dgm:cxn modelId="{BBB75572-95D1-448F-87AD-747D92002D21}" type="presParOf" srcId="{46DD8394-59E7-4832-B491-6B6AC2D28A84}" destId="{1B0D87E2-1ED5-4FEF-84EB-CC6CF252C070}" srcOrd="17" destOrd="0" presId="urn:microsoft.com/office/officeart/2005/8/layout/radial1"/>
    <dgm:cxn modelId="{E59F870B-7695-41F8-BB86-1DABCF49DD51}" type="presParOf" srcId="{1B0D87E2-1ED5-4FEF-84EB-CC6CF252C070}" destId="{3E046431-DEBD-4450-824A-2D869E522B6B}" srcOrd="0" destOrd="0" presId="urn:microsoft.com/office/officeart/2005/8/layout/radial1"/>
    <dgm:cxn modelId="{57C1923F-2210-4204-9ED8-A74C9199E22F}" type="presParOf" srcId="{46DD8394-59E7-4832-B491-6B6AC2D28A84}" destId="{1213BCA8-1E31-47D7-ADBF-049FEA9C85B1}" srcOrd="18" destOrd="0" presId="urn:microsoft.com/office/officeart/2005/8/layout/radial1"/>
    <dgm:cxn modelId="{807C7BF6-D870-4B9E-811C-D26A21415084}" type="presParOf" srcId="{46DD8394-59E7-4832-B491-6B6AC2D28A84}" destId="{A745EF6D-BE84-440F-A6C3-F7520C858021}" srcOrd="19" destOrd="0" presId="urn:microsoft.com/office/officeart/2005/8/layout/radial1"/>
    <dgm:cxn modelId="{AF888DEA-8692-4AB0-B7EA-967BF741357B}" type="presParOf" srcId="{A745EF6D-BE84-440F-A6C3-F7520C858021}" destId="{D41B5236-EC0D-4025-9E0E-FFD7E4519961}" srcOrd="0" destOrd="0" presId="urn:microsoft.com/office/officeart/2005/8/layout/radial1"/>
    <dgm:cxn modelId="{D1CF8789-AFEB-4419-A403-C0CE213B8869}" type="presParOf" srcId="{46DD8394-59E7-4832-B491-6B6AC2D28A84}" destId="{5FDCF182-F73F-4AF9-97FD-04414FA3112B}" srcOrd="20" destOrd="0" presId="urn:microsoft.com/office/officeart/2005/8/layout/radial1"/>
    <dgm:cxn modelId="{FBAED10A-0BAE-419A-AE23-7AE17FB5073C}" type="presParOf" srcId="{46DD8394-59E7-4832-B491-6B6AC2D28A84}" destId="{7451E9BA-7845-4EF3-8E10-AB5EF0D4A92B}" srcOrd="21" destOrd="0" presId="urn:microsoft.com/office/officeart/2005/8/layout/radial1"/>
    <dgm:cxn modelId="{647208C1-8FB9-4514-8651-7E465E579F5B}" type="presParOf" srcId="{7451E9BA-7845-4EF3-8E10-AB5EF0D4A92B}" destId="{E129BEED-8806-434B-A92B-1A6F65B960CC}" srcOrd="0" destOrd="0" presId="urn:microsoft.com/office/officeart/2005/8/layout/radial1"/>
    <dgm:cxn modelId="{B2951B57-3BD0-4F95-8A2D-E58D4AA94E7F}" type="presParOf" srcId="{46DD8394-59E7-4832-B491-6B6AC2D28A84}" destId="{CB666872-6360-41F7-9474-F4CEF3B3865C}" srcOrd="22" destOrd="0" presId="urn:microsoft.com/office/officeart/2005/8/layout/radial1"/>
    <dgm:cxn modelId="{4EFCB06C-AA37-4361-8256-074C4513922B}" type="presParOf" srcId="{46DD8394-59E7-4832-B491-6B6AC2D28A84}" destId="{726722FA-F21A-4691-B53D-8D5F5ADEB1C8}" srcOrd="23" destOrd="0" presId="urn:microsoft.com/office/officeart/2005/8/layout/radial1"/>
    <dgm:cxn modelId="{407C3E8A-E38B-484F-8489-6F56FFB86B7D}" type="presParOf" srcId="{726722FA-F21A-4691-B53D-8D5F5ADEB1C8}" destId="{900C5635-2070-4FA7-BCEE-C6DAE7EBB638}" srcOrd="0" destOrd="0" presId="urn:microsoft.com/office/officeart/2005/8/layout/radial1"/>
    <dgm:cxn modelId="{88407A56-F9C4-4A82-B16A-4DC271B4C525}" type="presParOf" srcId="{46DD8394-59E7-4832-B491-6B6AC2D28A84}" destId="{C73BAEBD-B90A-4C5B-AFC5-8F27F0EEBACF}" srcOrd="24" destOrd="0" presId="urn:microsoft.com/office/officeart/2005/8/layout/radial1"/>
    <dgm:cxn modelId="{9DDA315B-0CC2-4477-BF98-899A9A062062}" type="presParOf" srcId="{46DD8394-59E7-4832-B491-6B6AC2D28A84}" destId="{B67126C9-903D-4D05-B32F-212D9E2CFB76}" srcOrd="25" destOrd="0" presId="urn:microsoft.com/office/officeart/2005/8/layout/radial1"/>
    <dgm:cxn modelId="{F86DA1AC-7D61-4374-8F74-5BC7273E0FD8}" type="presParOf" srcId="{B67126C9-903D-4D05-B32F-212D9E2CFB76}" destId="{1BE529C0-A719-435F-9139-DC6386648531}" srcOrd="0" destOrd="0" presId="urn:microsoft.com/office/officeart/2005/8/layout/radial1"/>
    <dgm:cxn modelId="{E2433F74-85ED-4A48-B17B-73A5A75F45F3}" type="presParOf" srcId="{46DD8394-59E7-4832-B491-6B6AC2D28A84}" destId="{C61741AF-DEE8-4445-9C69-5FCEB57CA320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121EF1-555E-4C66-AC4D-27BBCB0700B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B8AF3FE5-15DE-406A-8578-9E9FB7FACC82}">
      <dgm:prSet phldrT="[نص]"/>
      <dgm:spPr/>
      <dgm:t>
        <a:bodyPr/>
        <a:lstStyle/>
        <a:p>
          <a:pPr rtl="1"/>
          <a:r>
            <a:rPr lang="en-US" dirty="0" smtClean="0"/>
            <a:t>sweat</a:t>
          </a:r>
          <a:endParaRPr lang="ar-SA" dirty="0"/>
        </a:p>
      </dgm:t>
    </dgm:pt>
    <dgm:pt modelId="{A3827048-993B-4258-ADC2-221B4F3A3DD3}" type="parTrans" cxnId="{27D3C1E6-B4B3-4236-AE27-6D868529A459}">
      <dgm:prSet/>
      <dgm:spPr/>
      <dgm:t>
        <a:bodyPr/>
        <a:lstStyle/>
        <a:p>
          <a:pPr rtl="1"/>
          <a:endParaRPr lang="ar-SA"/>
        </a:p>
      </dgm:t>
    </dgm:pt>
    <dgm:pt modelId="{6230CBCC-8AA2-4936-B14D-53AFF8FB2BEB}" type="sibTrans" cxnId="{27D3C1E6-B4B3-4236-AE27-6D868529A459}">
      <dgm:prSet/>
      <dgm:spPr/>
      <dgm:t>
        <a:bodyPr/>
        <a:lstStyle/>
        <a:p>
          <a:pPr rtl="1"/>
          <a:endParaRPr lang="ar-SA"/>
        </a:p>
      </dgm:t>
    </dgm:pt>
    <dgm:pt modelId="{EF9BC81B-19D6-4514-8CB3-BAC81CE1FA44}">
      <dgm:prSet phldrT="[نص]"/>
      <dgm:spPr/>
      <dgm:t>
        <a:bodyPr/>
        <a:lstStyle/>
        <a:p>
          <a:pPr rtl="1"/>
          <a:r>
            <a:rPr lang="en-US" dirty="0" smtClean="0"/>
            <a:t>saliva</a:t>
          </a:r>
          <a:endParaRPr lang="ar-SA" dirty="0"/>
        </a:p>
      </dgm:t>
    </dgm:pt>
    <dgm:pt modelId="{FEF1D3A0-2463-4BAC-A724-4F6376B9DBFB}" type="parTrans" cxnId="{489D299E-5FA1-4053-8FC6-E72D0BA4CEBC}">
      <dgm:prSet/>
      <dgm:spPr/>
      <dgm:t>
        <a:bodyPr/>
        <a:lstStyle/>
        <a:p>
          <a:pPr rtl="1"/>
          <a:endParaRPr lang="ar-SA"/>
        </a:p>
      </dgm:t>
    </dgm:pt>
    <dgm:pt modelId="{A6293CD7-E8C2-420A-A2A0-9D45A0E56874}" type="sibTrans" cxnId="{489D299E-5FA1-4053-8FC6-E72D0BA4CEBC}">
      <dgm:prSet/>
      <dgm:spPr/>
      <dgm:t>
        <a:bodyPr/>
        <a:lstStyle/>
        <a:p>
          <a:pPr rtl="1"/>
          <a:endParaRPr lang="ar-SA"/>
        </a:p>
      </dgm:t>
    </dgm:pt>
    <dgm:pt modelId="{72F34E2D-DE7B-43F2-A5F4-8C9B66AECA4D}">
      <dgm:prSet phldrT="[نص]"/>
      <dgm:spPr/>
      <dgm:t>
        <a:bodyPr/>
        <a:lstStyle/>
        <a:p>
          <a:pPr rtl="1"/>
          <a:r>
            <a:rPr lang="en-US" dirty="0" smtClean="0"/>
            <a:t>Exfoliated skin</a:t>
          </a:r>
          <a:endParaRPr lang="ar-SA" dirty="0"/>
        </a:p>
      </dgm:t>
    </dgm:pt>
    <dgm:pt modelId="{D67CF8B6-5829-4C6C-8D1C-6DA68AD23E12}" type="parTrans" cxnId="{CF0D918E-577B-4C89-A044-FDFACDEDA210}">
      <dgm:prSet/>
      <dgm:spPr/>
      <dgm:t>
        <a:bodyPr/>
        <a:lstStyle/>
        <a:p>
          <a:pPr rtl="1"/>
          <a:endParaRPr lang="ar-SA"/>
        </a:p>
      </dgm:t>
    </dgm:pt>
    <dgm:pt modelId="{13620658-4A11-41D2-A43D-E1E33F22FF46}" type="sibTrans" cxnId="{CF0D918E-577B-4C89-A044-FDFACDEDA210}">
      <dgm:prSet/>
      <dgm:spPr/>
      <dgm:t>
        <a:bodyPr/>
        <a:lstStyle/>
        <a:p>
          <a:pPr rtl="1"/>
          <a:endParaRPr lang="ar-SA"/>
        </a:p>
      </dgm:t>
    </dgm:pt>
    <dgm:pt modelId="{6E4D3F58-5FB5-4CBA-B475-6437F32CB44D}">
      <dgm:prSet phldrT="[نص]"/>
      <dgm:spPr/>
      <dgm:t>
        <a:bodyPr/>
        <a:lstStyle/>
        <a:p>
          <a:pPr rtl="1"/>
          <a:r>
            <a:rPr lang="en-US" dirty="0" smtClean="0"/>
            <a:t>Intestinal mucosal cells</a:t>
          </a:r>
          <a:endParaRPr lang="ar-SA" dirty="0"/>
        </a:p>
      </dgm:t>
    </dgm:pt>
    <dgm:pt modelId="{5FAEF696-6C86-4009-8529-EEC8638558E5}" type="parTrans" cxnId="{6C87E6D6-4145-4717-80AB-60A10605C36A}">
      <dgm:prSet/>
      <dgm:spPr/>
      <dgm:t>
        <a:bodyPr/>
        <a:lstStyle/>
        <a:p>
          <a:pPr rtl="1"/>
          <a:endParaRPr lang="ar-SA"/>
        </a:p>
      </dgm:t>
    </dgm:pt>
    <dgm:pt modelId="{9B195E22-1144-434A-B1B2-CD076BC1C7AC}" type="sibTrans" cxnId="{6C87E6D6-4145-4717-80AB-60A10605C36A}">
      <dgm:prSet/>
      <dgm:spPr/>
      <dgm:t>
        <a:bodyPr/>
        <a:lstStyle/>
        <a:p>
          <a:pPr rtl="1"/>
          <a:endParaRPr lang="ar-SA"/>
        </a:p>
      </dgm:t>
    </dgm:pt>
    <dgm:pt modelId="{63C3B558-DC50-454A-B9B8-DF8930C39A8A}" type="pres">
      <dgm:prSet presAssocID="{91121EF1-555E-4C66-AC4D-27BBCB0700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8559A7-56BE-4F14-B800-A0F213C85F8D}" type="pres">
      <dgm:prSet presAssocID="{B8AF3FE5-15DE-406A-8578-9E9FB7FACC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5ED66D-55A6-4F6D-B5AA-795D4988E690}" type="pres">
      <dgm:prSet presAssocID="{6230CBCC-8AA2-4936-B14D-53AFF8FB2BEB}" presName="sibTrans" presStyleCnt="0"/>
      <dgm:spPr/>
    </dgm:pt>
    <dgm:pt modelId="{BCBC2B56-BD9C-4194-8567-5573B6CF35CF}" type="pres">
      <dgm:prSet presAssocID="{EF9BC81B-19D6-4514-8CB3-BAC81CE1FA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E09362-2B35-4736-B05D-4072B4517EE9}" type="pres">
      <dgm:prSet presAssocID="{A6293CD7-E8C2-420A-A2A0-9D45A0E56874}" presName="sibTrans" presStyleCnt="0"/>
      <dgm:spPr/>
    </dgm:pt>
    <dgm:pt modelId="{512D8388-6A56-4308-8FF8-0204A2453741}" type="pres">
      <dgm:prSet presAssocID="{72F34E2D-DE7B-43F2-A5F4-8C9B66AECA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18F354-9B74-495B-9795-EE862FBDFD4C}" type="pres">
      <dgm:prSet presAssocID="{13620658-4A11-41D2-A43D-E1E33F22FF46}" presName="sibTrans" presStyleCnt="0"/>
      <dgm:spPr/>
    </dgm:pt>
    <dgm:pt modelId="{7DC7952C-1717-4335-BD88-8AAADC558052}" type="pres">
      <dgm:prSet presAssocID="{6E4D3F58-5FB5-4CBA-B475-6437F32CB4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5DDE54F-60C1-4DD3-906D-DEB84CC83302}" type="presOf" srcId="{B8AF3FE5-15DE-406A-8578-9E9FB7FACC82}" destId="{E58559A7-56BE-4F14-B800-A0F213C85F8D}" srcOrd="0" destOrd="0" presId="urn:microsoft.com/office/officeart/2005/8/layout/default"/>
    <dgm:cxn modelId="{489D299E-5FA1-4053-8FC6-E72D0BA4CEBC}" srcId="{91121EF1-555E-4C66-AC4D-27BBCB0700B1}" destId="{EF9BC81B-19D6-4514-8CB3-BAC81CE1FA44}" srcOrd="1" destOrd="0" parTransId="{FEF1D3A0-2463-4BAC-A724-4F6376B9DBFB}" sibTransId="{A6293CD7-E8C2-420A-A2A0-9D45A0E56874}"/>
    <dgm:cxn modelId="{CF0D918E-577B-4C89-A044-FDFACDEDA210}" srcId="{91121EF1-555E-4C66-AC4D-27BBCB0700B1}" destId="{72F34E2D-DE7B-43F2-A5F4-8C9B66AECA4D}" srcOrd="2" destOrd="0" parTransId="{D67CF8B6-5829-4C6C-8D1C-6DA68AD23E12}" sibTransId="{13620658-4A11-41D2-A43D-E1E33F22FF46}"/>
    <dgm:cxn modelId="{03C48654-58D1-4EAA-8D43-FA269F2A7EB4}" type="presOf" srcId="{91121EF1-555E-4C66-AC4D-27BBCB0700B1}" destId="{63C3B558-DC50-454A-B9B8-DF8930C39A8A}" srcOrd="0" destOrd="0" presId="urn:microsoft.com/office/officeart/2005/8/layout/default"/>
    <dgm:cxn modelId="{5AC1361C-8A11-4A8E-B960-56307D462AE0}" type="presOf" srcId="{EF9BC81B-19D6-4514-8CB3-BAC81CE1FA44}" destId="{BCBC2B56-BD9C-4194-8567-5573B6CF35CF}" srcOrd="0" destOrd="0" presId="urn:microsoft.com/office/officeart/2005/8/layout/default"/>
    <dgm:cxn modelId="{27D3C1E6-B4B3-4236-AE27-6D868529A459}" srcId="{91121EF1-555E-4C66-AC4D-27BBCB0700B1}" destId="{B8AF3FE5-15DE-406A-8578-9E9FB7FACC82}" srcOrd="0" destOrd="0" parTransId="{A3827048-993B-4258-ADC2-221B4F3A3DD3}" sibTransId="{6230CBCC-8AA2-4936-B14D-53AFF8FB2BEB}"/>
    <dgm:cxn modelId="{32F63ABA-4812-4B50-8D80-D32CB8BCD2E0}" type="presOf" srcId="{72F34E2D-DE7B-43F2-A5F4-8C9B66AECA4D}" destId="{512D8388-6A56-4308-8FF8-0204A2453741}" srcOrd="0" destOrd="0" presId="urn:microsoft.com/office/officeart/2005/8/layout/default"/>
    <dgm:cxn modelId="{F4E9DE18-01B5-48BD-B500-6D478211B681}" type="presOf" srcId="{6E4D3F58-5FB5-4CBA-B475-6437F32CB44D}" destId="{7DC7952C-1717-4335-BD88-8AAADC558052}" srcOrd="0" destOrd="0" presId="urn:microsoft.com/office/officeart/2005/8/layout/default"/>
    <dgm:cxn modelId="{6C87E6D6-4145-4717-80AB-60A10605C36A}" srcId="{91121EF1-555E-4C66-AC4D-27BBCB0700B1}" destId="{6E4D3F58-5FB5-4CBA-B475-6437F32CB44D}" srcOrd="3" destOrd="0" parTransId="{5FAEF696-6C86-4009-8529-EEC8638558E5}" sibTransId="{9B195E22-1144-434A-B1B2-CD076BC1C7AC}"/>
    <dgm:cxn modelId="{6F80DC6E-93D6-4EBB-A146-BDF2E98B9910}" type="presParOf" srcId="{63C3B558-DC50-454A-B9B8-DF8930C39A8A}" destId="{E58559A7-56BE-4F14-B800-A0F213C85F8D}" srcOrd="0" destOrd="0" presId="urn:microsoft.com/office/officeart/2005/8/layout/default"/>
    <dgm:cxn modelId="{A7EEDDF4-F119-482F-A8DE-2217AD4D11A2}" type="presParOf" srcId="{63C3B558-DC50-454A-B9B8-DF8930C39A8A}" destId="{D85ED66D-55A6-4F6D-B5AA-795D4988E690}" srcOrd="1" destOrd="0" presId="urn:microsoft.com/office/officeart/2005/8/layout/default"/>
    <dgm:cxn modelId="{063AE86F-45A3-4305-89FF-23E3360C53DC}" type="presParOf" srcId="{63C3B558-DC50-454A-B9B8-DF8930C39A8A}" destId="{BCBC2B56-BD9C-4194-8567-5573B6CF35CF}" srcOrd="2" destOrd="0" presId="urn:microsoft.com/office/officeart/2005/8/layout/default"/>
    <dgm:cxn modelId="{E73B3C74-6F8A-4DB3-8803-FE38727005BA}" type="presParOf" srcId="{63C3B558-DC50-454A-B9B8-DF8930C39A8A}" destId="{00E09362-2B35-4736-B05D-4072B4517EE9}" srcOrd="3" destOrd="0" presId="urn:microsoft.com/office/officeart/2005/8/layout/default"/>
    <dgm:cxn modelId="{9EB9423E-0CB3-4415-9405-7AB53F0CF7AB}" type="presParOf" srcId="{63C3B558-DC50-454A-B9B8-DF8930C39A8A}" destId="{512D8388-6A56-4308-8FF8-0204A2453741}" srcOrd="4" destOrd="0" presId="urn:microsoft.com/office/officeart/2005/8/layout/default"/>
    <dgm:cxn modelId="{2408AF42-85A1-493C-8759-18921A337D7C}" type="presParOf" srcId="{63C3B558-DC50-454A-B9B8-DF8930C39A8A}" destId="{CA18F354-9B74-495B-9795-EE862FBDFD4C}" srcOrd="5" destOrd="0" presId="urn:microsoft.com/office/officeart/2005/8/layout/default"/>
    <dgm:cxn modelId="{13C6507C-74FE-4098-A61E-B4AD19DA5FCF}" type="presParOf" srcId="{63C3B558-DC50-454A-B9B8-DF8930C39A8A}" destId="{7DC7952C-1717-4335-BD88-8AAADC5580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638B07-E6E0-4C11-909D-CB31A1277F1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948A70D4-56B5-47F8-92AB-EDD1366A653F}">
      <dgm:prSet phldrT="[نص]"/>
      <dgm:spPr/>
      <dgm:t>
        <a:bodyPr/>
        <a:lstStyle/>
        <a:p>
          <a:pPr rtl="1"/>
          <a:r>
            <a:rPr lang="en-US" dirty="0" smtClean="0"/>
            <a:t>Causes of iron deficiency </a:t>
          </a:r>
          <a:endParaRPr lang="ar-SA" dirty="0"/>
        </a:p>
      </dgm:t>
    </dgm:pt>
    <dgm:pt modelId="{4930E9BD-30CE-4533-BD26-82B8247DFDDC}" type="parTrans" cxnId="{C80D85D7-C2CE-414F-B429-04F6DE7AB613}">
      <dgm:prSet/>
      <dgm:spPr/>
      <dgm:t>
        <a:bodyPr/>
        <a:lstStyle/>
        <a:p>
          <a:pPr rtl="1"/>
          <a:endParaRPr lang="ar-SA"/>
        </a:p>
      </dgm:t>
    </dgm:pt>
    <dgm:pt modelId="{6F324EC5-8927-4A26-86DD-2398E1140771}" type="sibTrans" cxnId="{C80D85D7-C2CE-414F-B429-04F6DE7AB613}">
      <dgm:prSet/>
      <dgm:spPr/>
      <dgm:t>
        <a:bodyPr/>
        <a:lstStyle/>
        <a:p>
          <a:pPr rtl="1"/>
          <a:endParaRPr lang="ar-SA"/>
        </a:p>
      </dgm:t>
    </dgm:pt>
    <dgm:pt modelId="{5A3BB9E4-771D-4559-952A-563B79972524}">
      <dgm:prSet phldrT="[نص]"/>
      <dgm:spPr/>
      <dgm:t>
        <a:bodyPr/>
        <a:lstStyle/>
        <a:p>
          <a:pPr rtl="1"/>
          <a:r>
            <a:rPr lang="en-US" dirty="0" smtClean="0"/>
            <a:t>Inadequate dietary intake</a:t>
          </a:r>
          <a:endParaRPr lang="ar-SA" dirty="0"/>
        </a:p>
      </dgm:t>
    </dgm:pt>
    <dgm:pt modelId="{1B3EC256-E27D-4A90-8055-478B069B7B8B}" type="parTrans" cxnId="{37823579-4343-4C83-ACE3-F430822B325D}">
      <dgm:prSet/>
      <dgm:spPr/>
      <dgm:t>
        <a:bodyPr/>
        <a:lstStyle/>
        <a:p>
          <a:pPr rtl="1"/>
          <a:endParaRPr lang="ar-SA"/>
        </a:p>
      </dgm:t>
    </dgm:pt>
    <dgm:pt modelId="{661E0C30-A1F1-43AB-904A-0BC5EC70F997}" type="sibTrans" cxnId="{37823579-4343-4C83-ACE3-F430822B325D}">
      <dgm:prSet/>
      <dgm:spPr/>
      <dgm:t>
        <a:bodyPr/>
        <a:lstStyle/>
        <a:p>
          <a:pPr rtl="1"/>
          <a:endParaRPr lang="ar-SA"/>
        </a:p>
      </dgm:t>
    </dgm:pt>
    <dgm:pt modelId="{B1AA6C17-8EA2-461D-8CAB-A9178B564D21}">
      <dgm:prSet phldrT="[نص]"/>
      <dgm:spPr/>
      <dgm:t>
        <a:bodyPr/>
        <a:lstStyle/>
        <a:p>
          <a:pPr rtl="1"/>
          <a:r>
            <a:rPr lang="en-US" dirty="0" smtClean="0"/>
            <a:t>Blood loss in women because of menstruation</a:t>
          </a:r>
          <a:endParaRPr lang="ar-SA" dirty="0"/>
        </a:p>
      </dgm:t>
    </dgm:pt>
    <dgm:pt modelId="{5EBA72F8-535A-4779-AE4D-784676F75A00}" type="parTrans" cxnId="{23A68F3A-A814-4F35-BC55-3E255B5B7059}">
      <dgm:prSet/>
      <dgm:spPr/>
      <dgm:t>
        <a:bodyPr/>
        <a:lstStyle/>
        <a:p>
          <a:pPr rtl="1"/>
          <a:endParaRPr lang="ar-SA"/>
        </a:p>
      </dgm:t>
    </dgm:pt>
    <dgm:pt modelId="{51E4A164-526B-4137-B56B-97542CA7D2BE}" type="sibTrans" cxnId="{23A68F3A-A814-4F35-BC55-3E255B5B7059}">
      <dgm:prSet/>
      <dgm:spPr/>
      <dgm:t>
        <a:bodyPr/>
        <a:lstStyle/>
        <a:p>
          <a:pPr rtl="1"/>
          <a:endParaRPr lang="ar-SA"/>
        </a:p>
      </dgm:t>
    </dgm:pt>
    <dgm:pt modelId="{88701625-D73A-40FF-9592-91438B1D9367}">
      <dgm:prSet/>
      <dgm:spPr/>
      <dgm:t>
        <a:bodyPr/>
        <a:lstStyle/>
        <a:p>
          <a:pPr rtl="0"/>
          <a:r>
            <a:rPr lang="ar-SA" dirty="0" smtClean="0">
              <a:latin typeface="Arial"/>
              <a:cs typeface="Arial"/>
            </a:rPr>
            <a:t>↑</a:t>
          </a:r>
          <a:r>
            <a:rPr lang="en-US" dirty="0" smtClean="0">
              <a:latin typeface="Arial"/>
              <a:cs typeface="Arial"/>
            </a:rPr>
            <a:t>iron requirement</a:t>
          </a:r>
          <a:endParaRPr lang="ar-SA" dirty="0"/>
        </a:p>
      </dgm:t>
    </dgm:pt>
    <dgm:pt modelId="{F9B2C26F-8C52-4A4A-B719-1C8F51C88378}" type="parTrans" cxnId="{98C0183D-BF57-4FED-A11D-8ED348F340DD}">
      <dgm:prSet/>
      <dgm:spPr/>
      <dgm:t>
        <a:bodyPr/>
        <a:lstStyle/>
        <a:p>
          <a:pPr rtl="1"/>
          <a:endParaRPr lang="ar-SA"/>
        </a:p>
      </dgm:t>
    </dgm:pt>
    <dgm:pt modelId="{84F7FDA7-3071-447D-84D3-7F3EBA81DCAF}" type="sibTrans" cxnId="{98C0183D-BF57-4FED-A11D-8ED348F340DD}">
      <dgm:prSet/>
      <dgm:spPr/>
      <dgm:t>
        <a:bodyPr/>
        <a:lstStyle/>
        <a:p>
          <a:pPr rtl="1"/>
          <a:endParaRPr lang="ar-SA"/>
        </a:p>
      </dgm:t>
    </dgm:pt>
    <dgm:pt modelId="{55D97BFD-67A3-4510-83B5-193DF1CEC7A3}">
      <dgm:prSet/>
      <dgm:spPr/>
      <dgm:t>
        <a:bodyPr/>
        <a:lstStyle/>
        <a:p>
          <a:pPr rtl="1"/>
          <a:r>
            <a:rPr lang="en-US" dirty="0" smtClean="0"/>
            <a:t>vegetarians</a:t>
          </a:r>
          <a:endParaRPr lang="ar-SA" dirty="0"/>
        </a:p>
      </dgm:t>
    </dgm:pt>
    <dgm:pt modelId="{8DD86E82-EC23-4DE9-B3EB-68E09789607F}" type="parTrans" cxnId="{6E6862F1-47C2-4E42-B3BA-ADAFA7C21D45}">
      <dgm:prSet/>
      <dgm:spPr/>
      <dgm:t>
        <a:bodyPr/>
        <a:lstStyle/>
        <a:p>
          <a:pPr rtl="1"/>
          <a:endParaRPr lang="ar-SA"/>
        </a:p>
      </dgm:t>
    </dgm:pt>
    <dgm:pt modelId="{BCA65547-6693-40E5-8776-FA3EEEA36D94}" type="sibTrans" cxnId="{6E6862F1-47C2-4E42-B3BA-ADAFA7C21D45}">
      <dgm:prSet/>
      <dgm:spPr/>
      <dgm:t>
        <a:bodyPr/>
        <a:lstStyle/>
        <a:p>
          <a:pPr rtl="1"/>
          <a:endParaRPr lang="ar-SA"/>
        </a:p>
      </dgm:t>
    </dgm:pt>
    <dgm:pt modelId="{540822BD-2387-40DF-AF58-369BA122E479}">
      <dgm:prSet/>
      <dgm:spPr/>
      <dgm:t>
        <a:bodyPr/>
        <a:lstStyle/>
        <a:p>
          <a:pPr rtl="1"/>
          <a:r>
            <a:rPr lang="en-US" dirty="0" smtClean="0"/>
            <a:t>Malnourished patients</a:t>
          </a:r>
          <a:endParaRPr lang="ar-SA" dirty="0"/>
        </a:p>
      </dgm:t>
    </dgm:pt>
    <dgm:pt modelId="{8E7F1029-1A14-4EF7-A0E7-7F79AF82270B}" type="parTrans" cxnId="{760F5452-0C54-4A18-86E9-41390C4DFF06}">
      <dgm:prSet/>
      <dgm:spPr/>
      <dgm:t>
        <a:bodyPr/>
        <a:lstStyle/>
        <a:p>
          <a:pPr rtl="1"/>
          <a:endParaRPr lang="ar-SA"/>
        </a:p>
      </dgm:t>
    </dgm:pt>
    <dgm:pt modelId="{0DB2DB93-ED86-4B65-A896-64B927A7E9E3}" type="sibTrans" cxnId="{760F5452-0C54-4A18-86E9-41390C4DFF06}">
      <dgm:prSet/>
      <dgm:spPr/>
      <dgm:t>
        <a:bodyPr/>
        <a:lstStyle/>
        <a:p>
          <a:pPr rtl="1"/>
          <a:endParaRPr lang="ar-SA"/>
        </a:p>
      </dgm:t>
    </dgm:pt>
    <dgm:pt modelId="{C8FF5173-EF6F-4026-A039-F78731FAE4B4}">
      <dgm:prSet/>
      <dgm:spPr/>
      <dgm:t>
        <a:bodyPr/>
        <a:lstStyle/>
        <a:p>
          <a:pPr rtl="1"/>
          <a:r>
            <a:rPr lang="en-US" dirty="0" smtClean="0"/>
            <a:t>pregnancy</a:t>
          </a:r>
          <a:endParaRPr lang="ar-SA" dirty="0"/>
        </a:p>
      </dgm:t>
    </dgm:pt>
    <dgm:pt modelId="{88B0C823-DAEB-476F-A92D-765CE06C6BD2}" type="parTrans" cxnId="{74DE96C4-C186-4248-9010-7D62BC84189D}">
      <dgm:prSet/>
      <dgm:spPr/>
      <dgm:t>
        <a:bodyPr/>
        <a:lstStyle/>
        <a:p>
          <a:pPr rtl="1"/>
          <a:endParaRPr lang="ar-SA"/>
        </a:p>
      </dgm:t>
    </dgm:pt>
    <dgm:pt modelId="{BB34618C-CDF7-45D7-A373-8B5DD655A6F6}" type="sibTrans" cxnId="{74DE96C4-C186-4248-9010-7D62BC84189D}">
      <dgm:prSet/>
      <dgm:spPr/>
      <dgm:t>
        <a:bodyPr/>
        <a:lstStyle/>
        <a:p>
          <a:pPr rtl="1"/>
          <a:endParaRPr lang="ar-SA"/>
        </a:p>
      </dgm:t>
    </dgm:pt>
    <dgm:pt modelId="{3BFFE03A-40D8-485A-BC35-B92219BF8258}">
      <dgm:prSet/>
      <dgm:spPr/>
      <dgm:t>
        <a:bodyPr/>
        <a:lstStyle/>
        <a:p>
          <a:pPr rtl="1"/>
          <a:r>
            <a:rPr lang="en-US" dirty="0" smtClean="0"/>
            <a:t>Growing children</a:t>
          </a:r>
          <a:endParaRPr lang="ar-SA" dirty="0"/>
        </a:p>
      </dgm:t>
    </dgm:pt>
    <dgm:pt modelId="{5BDFE100-22A6-43DC-BDD9-097258ADC3C6}" type="parTrans" cxnId="{704198FF-2FA6-447B-88FB-8E2C8A950670}">
      <dgm:prSet/>
      <dgm:spPr/>
      <dgm:t>
        <a:bodyPr/>
        <a:lstStyle/>
        <a:p>
          <a:pPr rtl="1"/>
          <a:endParaRPr lang="ar-SA"/>
        </a:p>
      </dgm:t>
    </dgm:pt>
    <dgm:pt modelId="{33088928-7753-44F6-B904-30C14C570E82}" type="sibTrans" cxnId="{704198FF-2FA6-447B-88FB-8E2C8A950670}">
      <dgm:prSet/>
      <dgm:spPr/>
      <dgm:t>
        <a:bodyPr/>
        <a:lstStyle/>
        <a:p>
          <a:pPr rtl="1"/>
          <a:endParaRPr lang="ar-SA"/>
        </a:p>
      </dgm:t>
    </dgm:pt>
    <dgm:pt modelId="{B194420D-4C46-43FE-8029-1DC3199DC061}" type="pres">
      <dgm:prSet presAssocID="{A1638B07-E6E0-4C11-909D-CB31A1277F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91F190F-E462-450A-9626-D10B55F9B532}" type="pres">
      <dgm:prSet presAssocID="{948A70D4-56B5-47F8-92AB-EDD1366A653F}" presName="root1" presStyleCnt="0"/>
      <dgm:spPr/>
    </dgm:pt>
    <dgm:pt modelId="{E6AB9177-354E-40C4-8BA8-42295C355CB4}" type="pres">
      <dgm:prSet presAssocID="{948A70D4-56B5-47F8-92AB-EDD1366A653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3C0255-7B46-4132-B66B-872699AB8B88}" type="pres">
      <dgm:prSet presAssocID="{948A70D4-56B5-47F8-92AB-EDD1366A653F}" presName="level2hierChild" presStyleCnt="0"/>
      <dgm:spPr/>
    </dgm:pt>
    <dgm:pt modelId="{612B65C3-3837-4925-BCD2-A782BA47841E}" type="pres">
      <dgm:prSet presAssocID="{1B3EC256-E27D-4A90-8055-478B069B7B8B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03DA3B1-6556-414C-9F11-652C0B124E29}" type="pres">
      <dgm:prSet presAssocID="{1B3EC256-E27D-4A90-8055-478B069B7B8B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2E38C941-9308-42F2-9D34-EBD2E00764A1}" type="pres">
      <dgm:prSet presAssocID="{5A3BB9E4-771D-4559-952A-563B79972524}" presName="root2" presStyleCnt="0"/>
      <dgm:spPr/>
    </dgm:pt>
    <dgm:pt modelId="{9AFC933B-44CA-4E1A-A38E-CF96CB8CDE5B}" type="pres">
      <dgm:prSet presAssocID="{5A3BB9E4-771D-4559-952A-563B7997252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41F1AFF-3A4E-420D-AA01-CC566BF9D084}" type="pres">
      <dgm:prSet presAssocID="{5A3BB9E4-771D-4559-952A-563B79972524}" presName="level3hierChild" presStyleCnt="0"/>
      <dgm:spPr/>
    </dgm:pt>
    <dgm:pt modelId="{FFA905D0-98D7-4C7C-81E0-8E78A4806E53}" type="pres">
      <dgm:prSet presAssocID="{8DD86E82-EC23-4DE9-B3EB-68E09789607F}" presName="conn2-1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EC2F353D-BE53-43DC-93C2-815C9875272C}" type="pres">
      <dgm:prSet presAssocID="{8DD86E82-EC23-4DE9-B3EB-68E09789607F}" presName="connTx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9B08D9EF-43AF-4FAD-81C0-C3B44250E7B5}" type="pres">
      <dgm:prSet presAssocID="{55D97BFD-67A3-4510-83B5-193DF1CEC7A3}" presName="root2" presStyleCnt="0"/>
      <dgm:spPr/>
    </dgm:pt>
    <dgm:pt modelId="{9CD6B084-D78B-4558-B84E-28644AE1CEB9}" type="pres">
      <dgm:prSet presAssocID="{55D97BFD-67A3-4510-83B5-193DF1CEC7A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8095BD0-EBD8-455F-A83B-A05190CBCFFC}" type="pres">
      <dgm:prSet presAssocID="{55D97BFD-67A3-4510-83B5-193DF1CEC7A3}" presName="level3hierChild" presStyleCnt="0"/>
      <dgm:spPr/>
    </dgm:pt>
    <dgm:pt modelId="{F53B326B-711D-458B-B11C-04D41FB3D900}" type="pres">
      <dgm:prSet presAssocID="{8E7F1029-1A14-4EF7-A0E7-7F79AF82270B}" presName="conn2-1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C91B90E7-B67A-46BD-B7EE-2863FC3D371D}" type="pres">
      <dgm:prSet presAssocID="{8E7F1029-1A14-4EF7-A0E7-7F79AF82270B}" presName="connTx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4CF11CE5-4DDD-4A7F-B3E6-983990EAD7FF}" type="pres">
      <dgm:prSet presAssocID="{540822BD-2387-40DF-AF58-369BA122E479}" presName="root2" presStyleCnt="0"/>
      <dgm:spPr/>
    </dgm:pt>
    <dgm:pt modelId="{864E89F3-697A-4C38-A53F-85FE4711AB68}" type="pres">
      <dgm:prSet presAssocID="{540822BD-2387-40DF-AF58-369BA122E47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413388D-4152-4202-AC8D-FDDCD8CCB1E2}" type="pres">
      <dgm:prSet presAssocID="{540822BD-2387-40DF-AF58-369BA122E479}" presName="level3hierChild" presStyleCnt="0"/>
      <dgm:spPr/>
    </dgm:pt>
    <dgm:pt modelId="{6B5CACFD-6FE7-47AB-8176-1AEB5770A556}" type="pres">
      <dgm:prSet presAssocID="{5EBA72F8-535A-4779-AE4D-784676F75A00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9C6D7D8-56B5-4569-9E16-3F6BE7EFB11B}" type="pres">
      <dgm:prSet presAssocID="{5EBA72F8-535A-4779-AE4D-784676F75A00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AF3C77D-3C8D-4CF4-A30E-0182F921956B}" type="pres">
      <dgm:prSet presAssocID="{B1AA6C17-8EA2-461D-8CAB-A9178B564D21}" presName="root2" presStyleCnt="0"/>
      <dgm:spPr/>
    </dgm:pt>
    <dgm:pt modelId="{518F1B0B-1BE4-444A-84A5-1E121F2ABD95}" type="pres">
      <dgm:prSet presAssocID="{B1AA6C17-8EA2-461D-8CAB-A9178B564D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D8FE642-8C6A-4199-A53F-F5E33443E8AF}" type="pres">
      <dgm:prSet presAssocID="{B1AA6C17-8EA2-461D-8CAB-A9178B564D21}" presName="level3hierChild" presStyleCnt="0"/>
      <dgm:spPr/>
    </dgm:pt>
    <dgm:pt modelId="{D19F0167-139D-4F40-9CD9-3BE761B46BE0}" type="pres">
      <dgm:prSet presAssocID="{F9B2C26F-8C52-4A4A-B719-1C8F51C88378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B4263E3-F6EB-4FF5-BA58-0359748A3E00}" type="pres">
      <dgm:prSet presAssocID="{F9B2C26F-8C52-4A4A-B719-1C8F51C88378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DFF49306-BAB4-4253-925D-5967FF057B70}" type="pres">
      <dgm:prSet presAssocID="{88701625-D73A-40FF-9592-91438B1D9367}" presName="root2" presStyleCnt="0"/>
      <dgm:spPr/>
    </dgm:pt>
    <dgm:pt modelId="{DE203DE8-677A-43C2-A262-37E8E89445D4}" type="pres">
      <dgm:prSet presAssocID="{88701625-D73A-40FF-9592-91438B1D936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F5B20CF-5FDA-4427-BCDE-94B3D090490D}" type="pres">
      <dgm:prSet presAssocID="{88701625-D73A-40FF-9592-91438B1D9367}" presName="level3hierChild" presStyleCnt="0"/>
      <dgm:spPr/>
    </dgm:pt>
    <dgm:pt modelId="{10CD9C90-3532-498C-BF4E-9749E1A7D9B2}" type="pres">
      <dgm:prSet presAssocID="{88B0C823-DAEB-476F-A92D-765CE06C6BD2}" presName="conn2-1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0B6E3923-5BC3-40F6-AD50-6D5A9BCF6E1D}" type="pres">
      <dgm:prSet presAssocID="{88B0C823-DAEB-476F-A92D-765CE06C6BD2}" presName="connTx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AA723E88-9CE4-48EE-A910-1A22103DD29D}" type="pres">
      <dgm:prSet presAssocID="{C8FF5173-EF6F-4026-A039-F78731FAE4B4}" presName="root2" presStyleCnt="0"/>
      <dgm:spPr/>
    </dgm:pt>
    <dgm:pt modelId="{3804C1CF-B07E-402E-A963-8C816385953F}" type="pres">
      <dgm:prSet presAssocID="{C8FF5173-EF6F-4026-A039-F78731FAE4B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D6DDF40-63E9-481A-A33C-6A4B56C47265}" type="pres">
      <dgm:prSet presAssocID="{C8FF5173-EF6F-4026-A039-F78731FAE4B4}" presName="level3hierChild" presStyleCnt="0"/>
      <dgm:spPr/>
    </dgm:pt>
    <dgm:pt modelId="{4B4BEBC7-E56F-41E6-926B-97C8007B9592}" type="pres">
      <dgm:prSet presAssocID="{5BDFE100-22A6-43DC-BDD9-097258ADC3C6}" presName="conn2-1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A56BC469-B099-4BC5-B93C-CB2CA5ABD102}" type="pres">
      <dgm:prSet presAssocID="{5BDFE100-22A6-43DC-BDD9-097258ADC3C6}" presName="connTx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B10A1AC3-C686-4082-AB00-95D7F003E40A}" type="pres">
      <dgm:prSet presAssocID="{3BFFE03A-40D8-485A-BC35-B92219BF8258}" presName="root2" presStyleCnt="0"/>
      <dgm:spPr/>
    </dgm:pt>
    <dgm:pt modelId="{DDE2E26E-8523-4A4D-A30D-991439A202DD}" type="pres">
      <dgm:prSet presAssocID="{3BFFE03A-40D8-485A-BC35-B92219BF825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814B6E1-CD3D-4743-8B91-6BD0D79A4A66}" type="pres">
      <dgm:prSet presAssocID="{3BFFE03A-40D8-485A-BC35-B92219BF8258}" presName="level3hierChild" presStyleCnt="0"/>
      <dgm:spPr/>
    </dgm:pt>
  </dgm:ptLst>
  <dgm:cxnLst>
    <dgm:cxn modelId="{C5ACCCE5-B180-48C0-8367-45380AF76B17}" type="presOf" srcId="{55D97BFD-67A3-4510-83B5-193DF1CEC7A3}" destId="{9CD6B084-D78B-4558-B84E-28644AE1CEB9}" srcOrd="0" destOrd="0" presId="urn:microsoft.com/office/officeart/2005/8/layout/hierarchy2"/>
    <dgm:cxn modelId="{46C4813E-59C4-4915-9EB4-5E644B21D1AB}" type="presOf" srcId="{C8FF5173-EF6F-4026-A039-F78731FAE4B4}" destId="{3804C1CF-B07E-402E-A963-8C816385953F}" srcOrd="0" destOrd="0" presId="urn:microsoft.com/office/officeart/2005/8/layout/hierarchy2"/>
    <dgm:cxn modelId="{B89970D1-A0BB-42A8-ADA5-E414EADA4D2D}" type="presOf" srcId="{5A3BB9E4-771D-4559-952A-563B79972524}" destId="{9AFC933B-44CA-4E1A-A38E-CF96CB8CDE5B}" srcOrd="0" destOrd="0" presId="urn:microsoft.com/office/officeart/2005/8/layout/hierarchy2"/>
    <dgm:cxn modelId="{E41FEA7F-4B3A-4733-83CD-692A75D3F036}" type="presOf" srcId="{F9B2C26F-8C52-4A4A-B719-1C8F51C88378}" destId="{D19F0167-139D-4F40-9CD9-3BE761B46BE0}" srcOrd="0" destOrd="0" presId="urn:microsoft.com/office/officeart/2005/8/layout/hierarchy2"/>
    <dgm:cxn modelId="{E00751BD-F784-4D90-98B2-D4496E2A3028}" type="presOf" srcId="{5EBA72F8-535A-4779-AE4D-784676F75A00}" destId="{69C6D7D8-56B5-4569-9E16-3F6BE7EFB11B}" srcOrd="1" destOrd="0" presId="urn:microsoft.com/office/officeart/2005/8/layout/hierarchy2"/>
    <dgm:cxn modelId="{44E1C5D3-5AB5-41B6-A4E7-554768D75072}" type="presOf" srcId="{8E7F1029-1A14-4EF7-A0E7-7F79AF82270B}" destId="{C91B90E7-B67A-46BD-B7EE-2863FC3D371D}" srcOrd="1" destOrd="0" presId="urn:microsoft.com/office/officeart/2005/8/layout/hierarchy2"/>
    <dgm:cxn modelId="{757A568A-493E-45C8-A4F2-0B25FB2314D4}" type="presOf" srcId="{B1AA6C17-8EA2-461D-8CAB-A9178B564D21}" destId="{518F1B0B-1BE4-444A-84A5-1E121F2ABD95}" srcOrd="0" destOrd="0" presId="urn:microsoft.com/office/officeart/2005/8/layout/hierarchy2"/>
    <dgm:cxn modelId="{45AF0D38-A251-46A5-97CF-6C73980439EF}" type="presOf" srcId="{3BFFE03A-40D8-485A-BC35-B92219BF8258}" destId="{DDE2E26E-8523-4A4D-A30D-991439A202DD}" srcOrd="0" destOrd="0" presId="urn:microsoft.com/office/officeart/2005/8/layout/hierarchy2"/>
    <dgm:cxn modelId="{6E6862F1-47C2-4E42-B3BA-ADAFA7C21D45}" srcId="{5A3BB9E4-771D-4559-952A-563B79972524}" destId="{55D97BFD-67A3-4510-83B5-193DF1CEC7A3}" srcOrd="0" destOrd="0" parTransId="{8DD86E82-EC23-4DE9-B3EB-68E09789607F}" sibTransId="{BCA65547-6693-40E5-8776-FA3EEEA36D94}"/>
    <dgm:cxn modelId="{74DE96C4-C186-4248-9010-7D62BC84189D}" srcId="{88701625-D73A-40FF-9592-91438B1D9367}" destId="{C8FF5173-EF6F-4026-A039-F78731FAE4B4}" srcOrd="0" destOrd="0" parTransId="{88B0C823-DAEB-476F-A92D-765CE06C6BD2}" sibTransId="{BB34618C-CDF7-45D7-A373-8B5DD655A6F6}"/>
    <dgm:cxn modelId="{C4DE4F89-E2D4-40C6-A5C8-55474C3A138C}" type="presOf" srcId="{540822BD-2387-40DF-AF58-369BA122E479}" destId="{864E89F3-697A-4C38-A53F-85FE4711AB68}" srcOrd="0" destOrd="0" presId="urn:microsoft.com/office/officeart/2005/8/layout/hierarchy2"/>
    <dgm:cxn modelId="{23A68F3A-A814-4F35-BC55-3E255B5B7059}" srcId="{948A70D4-56B5-47F8-92AB-EDD1366A653F}" destId="{B1AA6C17-8EA2-461D-8CAB-A9178B564D21}" srcOrd="1" destOrd="0" parTransId="{5EBA72F8-535A-4779-AE4D-784676F75A00}" sibTransId="{51E4A164-526B-4137-B56B-97542CA7D2BE}"/>
    <dgm:cxn modelId="{542912D7-9FF8-4037-95B4-2B9F5679F2CB}" type="presOf" srcId="{8E7F1029-1A14-4EF7-A0E7-7F79AF82270B}" destId="{F53B326B-711D-458B-B11C-04D41FB3D900}" srcOrd="0" destOrd="0" presId="urn:microsoft.com/office/officeart/2005/8/layout/hierarchy2"/>
    <dgm:cxn modelId="{228AA0C6-8B9B-4F8C-903B-F266131EF3C7}" type="presOf" srcId="{A1638B07-E6E0-4C11-909D-CB31A1277F12}" destId="{B194420D-4C46-43FE-8029-1DC3199DC061}" srcOrd="0" destOrd="0" presId="urn:microsoft.com/office/officeart/2005/8/layout/hierarchy2"/>
    <dgm:cxn modelId="{37823579-4343-4C83-ACE3-F430822B325D}" srcId="{948A70D4-56B5-47F8-92AB-EDD1366A653F}" destId="{5A3BB9E4-771D-4559-952A-563B79972524}" srcOrd="0" destOrd="0" parTransId="{1B3EC256-E27D-4A90-8055-478B069B7B8B}" sibTransId="{661E0C30-A1F1-43AB-904A-0BC5EC70F997}"/>
    <dgm:cxn modelId="{F297F176-45D3-4BF8-9392-32FF301A75EE}" type="presOf" srcId="{88701625-D73A-40FF-9592-91438B1D9367}" destId="{DE203DE8-677A-43C2-A262-37E8E89445D4}" srcOrd="0" destOrd="0" presId="urn:microsoft.com/office/officeart/2005/8/layout/hierarchy2"/>
    <dgm:cxn modelId="{C80D85D7-C2CE-414F-B429-04F6DE7AB613}" srcId="{A1638B07-E6E0-4C11-909D-CB31A1277F12}" destId="{948A70D4-56B5-47F8-92AB-EDD1366A653F}" srcOrd="0" destOrd="0" parTransId="{4930E9BD-30CE-4533-BD26-82B8247DFDDC}" sibTransId="{6F324EC5-8927-4A26-86DD-2398E1140771}"/>
    <dgm:cxn modelId="{183F5846-D120-43DE-AD20-5DD379197A17}" type="presOf" srcId="{1B3EC256-E27D-4A90-8055-478B069B7B8B}" destId="{303DA3B1-6556-414C-9F11-652C0B124E29}" srcOrd="1" destOrd="0" presId="urn:microsoft.com/office/officeart/2005/8/layout/hierarchy2"/>
    <dgm:cxn modelId="{BA13E58B-2049-4399-A074-33D0811F496D}" type="presOf" srcId="{88B0C823-DAEB-476F-A92D-765CE06C6BD2}" destId="{10CD9C90-3532-498C-BF4E-9749E1A7D9B2}" srcOrd="0" destOrd="0" presId="urn:microsoft.com/office/officeart/2005/8/layout/hierarchy2"/>
    <dgm:cxn modelId="{350A1CD4-4382-4739-95D0-A561E17AC8A2}" type="presOf" srcId="{88B0C823-DAEB-476F-A92D-765CE06C6BD2}" destId="{0B6E3923-5BC3-40F6-AD50-6D5A9BCF6E1D}" srcOrd="1" destOrd="0" presId="urn:microsoft.com/office/officeart/2005/8/layout/hierarchy2"/>
    <dgm:cxn modelId="{8B10A57C-6F91-4DEC-B325-7D4A41F17B20}" type="presOf" srcId="{8DD86E82-EC23-4DE9-B3EB-68E09789607F}" destId="{FFA905D0-98D7-4C7C-81E0-8E78A4806E53}" srcOrd="0" destOrd="0" presId="urn:microsoft.com/office/officeart/2005/8/layout/hierarchy2"/>
    <dgm:cxn modelId="{AE79A376-FF2B-4D52-9AC5-42E816DE9E0B}" type="presOf" srcId="{948A70D4-56B5-47F8-92AB-EDD1366A653F}" destId="{E6AB9177-354E-40C4-8BA8-42295C355CB4}" srcOrd="0" destOrd="0" presId="urn:microsoft.com/office/officeart/2005/8/layout/hierarchy2"/>
    <dgm:cxn modelId="{C63DCC06-759D-4BDC-B1C6-854F26905424}" type="presOf" srcId="{F9B2C26F-8C52-4A4A-B719-1C8F51C88378}" destId="{3B4263E3-F6EB-4FF5-BA58-0359748A3E00}" srcOrd="1" destOrd="0" presId="urn:microsoft.com/office/officeart/2005/8/layout/hierarchy2"/>
    <dgm:cxn modelId="{8ECAD4E9-44DF-4502-883F-C18E94CD8313}" type="presOf" srcId="{1B3EC256-E27D-4A90-8055-478B069B7B8B}" destId="{612B65C3-3837-4925-BCD2-A782BA47841E}" srcOrd="0" destOrd="0" presId="urn:microsoft.com/office/officeart/2005/8/layout/hierarchy2"/>
    <dgm:cxn modelId="{1A0357E1-6C6E-4376-B14B-FE7C72EF68F6}" type="presOf" srcId="{8DD86E82-EC23-4DE9-B3EB-68E09789607F}" destId="{EC2F353D-BE53-43DC-93C2-815C9875272C}" srcOrd="1" destOrd="0" presId="urn:microsoft.com/office/officeart/2005/8/layout/hierarchy2"/>
    <dgm:cxn modelId="{4247B3A4-FC7E-4E0F-95E8-E7890ACF5FDF}" type="presOf" srcId="{5EBA72F8-535A-4779-AE4D-784676F75A00}" destId="{6B5CACFD-6FE7-47AB-8176-1AEB5770A556}" srcOrd="0" destOrd="0" presId="urn:microsoft.com/office/officeart/2005/8/layout/hierarchy2"/>
    <dgm:cxn modelId="{760F5452-0C54-4A18-86E9-41390C4DFF06}" srcId="{5A3BB9E4-771D-4559-952A-563B79972524}" destId="{540822BD-2387-40DF-AF58-369BA122E479}" srcOrd="1" destOrd="0" parTransId="{8E7F1029-1A14-4EF7-A0E7-7F79AF82270B}" sibTransId="{0DB2DB93-ED86-4B65-A896-64B927A7E9E3}"/>
    <dgm:cxn modelId="{EB1CEC93-C2A7-4B00-9E54-A175FF99FC45}" type="presOf" srcId="{5BDFE100-22A6-43DC-BDD9-097258ADC3C6}" destId="{A56BC469-B099-4BC5-B93C-CB2CA5ABD102}" srcOrd="1" destOrd="0" presId="urn:microsoft.com/office/officeart/2005/8/layout/hierarchy2"/>
    <dgm:cxn modelId="{36181942-F6F2-4AFD-BE1C-AD3D2F03941C}" type="presOf" srcId="{5BDFE100-22A6-43DC-BDD9-097258ADC3C6}" destId="{4B4BEBC7-E56F-41E6-926B-97C8007B9592}" srcOrd="0" destOrd="0" presId="urn:microsoft.com/office/officeart/2005/8/layout/hierarchy2"/>
    <dgm:cxn modelId="{704198FF-2FA6-447B-88FB-8E2C8A950670}" srcId="{88701625-D73A-40FF-9592-91438B1D9367}" destId="{3BFFE03A-40D8-485A-BC35-B92219BF8258}" srcOrd="1" destOrd="0" parTransId="{5BDFE100-22A6-43DC-BDD9-097258ADC3C6}" sibTransId="{33088928-7753-44F6-B904-30C14C570E82}"/>
    <dgm:cxn modelId="{98C0183D-BF57-4FED-A11D-8ED348F340DD}" srcId="{948A70D4-56B5-47F8-92AB-EDD1366A653F}" destId="{88701625-D73A-40FF-9592-91438B1D9367}" srcOrd="2" destOrd="0" parTransId="{F9B2C26F-8C52-4A4A-B719-1C8F51C88378}" sibTransId="{84F7FDA7-3071-447D-84D3-7F3EBA81DCAF}"/>
    <dgm:cxn modelId="{13084A96-2C31-46C4-97C3-23FCA211A0AB}" type="presParOf" srcId="{B194420D-4C46-43FE-8029-1DC3199DC061}" destId="{791F190F-E462-450A-9626-D10B55F9B532}" srcOrd="0" destOrd="0" presId="urn:microsoft.com/office/officeart/2005/8/layout/hierarchy2"/>
    <dgm:cxn modelId="{547DF857-9034-47D3-890B-57ECBB2891FE}" type="presParOf" srcId="{791F190F-E462-450A-9626-D10B55F9B532}" destId="{E6AB9177-354E-40C4-8BA8-42295C355CB4}" srcOrd="0" destOrd="0" presId="urn:microsoft.com/office/officeart/2005/8/layout/hierarchy2"/>
    <dgm:cxn modelId="{1C42E610-4F3B-446B-9CC7-78C899A65324}" type="presParOf" srcId="{791F190F-E462-450A-9626-D10B55F9B532}" destId="{D43C0255-7B46-4132-B66B-872699AB8B88}" srcOrd="1" destOrd="0" presId="urn:microsoft.com/office/officeart/2005/8/layout/hierarchy2"/>
    <dgm:cxn modelId="{73B425DC-F211-463B-B913-1F8B778E5C8F}" type="presParOf" srcId="{D43C0255-7B46-4132-B66B-872699AB8B88}" destId="{612B65C3-3837-4925-BCD2-A782BA47841E}" srcOrd="0" destOrd="0" presId="urn:microsoft.com/office/officeart/2005/8/layout/hierarchy2"/>
    <dgm:cxn modelId="{8D93BB12-04EC-40EB-A0F7-76B4D5E626AB}" type="presParOf" srcId="{612B65C3-3837-4925-BCD2-A782BA47841E}" destId="{303DA3B1-6556-414C-9F11-652C0B124E29}" srcOrd="0" destOrd="0" presId="urn:microsoft.com/office/officeart/2005/8/layout/hierarchy2"/>
    <dgm:cxn modelId="{7CE69296-9BB1-4543-B148-531AA1D2101A}" type="presParOf" srcId="{D43C0255-7B46-4132-B66B-872699AB8B88}" destId="{2E38C941-9308-42F2-9D34-EBD2E00764A1}" srcOrd="1" destOrd="0" presId="urn:microsoft.com/office/officeart/2005/8/layout/hierarchy2"/>
    <dgm:cxn modelId="{73BE326A-C871-4010-BEF3-725FE65C154D}" type="presParOf" srcId="{2E38C941-9308-42F2-9D34-EBD2E00764A1}" destId="{9AFC933B-44CA-4E1A-A38E-CF96CB8CDE5B}" srcOrd="0" destOrd="0" presId="urn:microsoft.com/office/officeart/2005/8/layout/hierarchy2"/>
    <dgm:cxn modelId="{9E58EB55-DF37-4B45-AC4A-5448C4CBDA79}" type="presParOf" srcId="{2E38C941-9308-42F2-9D34-EBD2E00764A1}" destId="{B41F1AFF-3A4E-420D-AA01-CC566BF9D084}" srcOrd="1" destOrd="0" presId="urn:microsoft.com/office/officeart/2005/8/layout/hierarchy2"/>
    <dgm:cxn modelId="{EB0BD928-4C7A-4023-BAAC-7077DE812747}" type="presParOf" srcId="{B41F1AFF-3A4E-420D-AA01-CC566BF9D084}" destId="{FFA905D0-98D7-4C7C-81E0-8E78A4806E53}" srcOrd="0" destOrd="0" presId="urn:microsoft.com/office/officeart/2005/8/layout/hierarchy2"/>
    <dgm:cxn modelId="{9C89AC88-68AC-4CA5-890A-A108810B5507}" type="presParOf" srcId="{FFA905D0-98D7-4C7C-81E0-8E78A4806E53}" destId="{EC2F353D-BE53-43DC-93C2-815C9875272C}" srcOrd="0" destOrd="0" presId="urn:microsoft.com/office/officeart/2005/8/layout/hierarchy2"/>
    <dgm:cxn modelId="{751962F9-249F-4925-BF15-8952FADC0005}" type="presParOf" srcId="{B41F1AFF-3A4E-420D-AA01-CC566BF9D084}" destId="{9B08D9EF-43AF-4FAD-81C0-C3B44250E7B5}" srcOrd="1" destOrd="0" presId="urn:microsoft.com/office/officeart/2005/8/layout/hierarchy2"/>
    <dgm:cxn modelId="{F9B1A504-996A-4CF8-BDD0-25F7361288A0}" type="presParOf" srcId="{9B08D9EF-43AF-4FAD-81C0-C3B44250E7B5}" destId="{9CD6B084-D78B-4558-B84E-28644AE1CEB9}" srcOrd="0" destOrd="0" presId="urn:microsoft.com/office/officeart/2005/8/layout/hierarchy2"/>
    <dgm:cxn modelId="{6F5DA34B-6439-4BC6-9D64-245FD7060BFA}" type="presParOf" srcId="{9B08D9EF-43AF-4FAD-81C0-C3B44250E7B5}" destId="{38095BD0-EBD8-455F-A83B-A05190CBCFFC}" srcOrd="1" destOrd="0" presId="urn:microsoft.com/office/officeart/2005/8/layout/hierarchy2"/>
    <dgm:cxn modelId="{1365C603-06FC-4177-BEF6-38A3A4290D7B}" type="presParOf" srcId="{B41F1AFF-3A4E-420D-AA01-CC566BF9D084}" destId="{F53B326B-711D-458B-B11C-04D41FB3D900}" srcOrd="2" destOrd="0" presId="urn:microsoft.com/office/officeart/2005/8/layout/hierarchy2"/>
    <dgm:cxn modelId="{0DC89E1B-FC68-4934-A4BE-F466F6A014E4}" type="presParOf" srcId="{F53B326B-711D-458B-B11C-04D41FB3D900}" destId="{C91B90E7-B67A-46BD-B7EE-2863FC3D371D}" srcOrd="0" destOrd="0" presId="urn:microsoft.com/office/officeart/2005/8/layout/hierarchy2"/>
    <dgm:cxn modelId="{B60EABD7-D1E8-427E-A248-115BCE348DED}" type="presParOf" srcId="{B41F1AFF-3A4E-420D-AA01-CC566BF9D084}" destId="{4CF11CE5-4DDD-4A7F-B3E6-983990EAD7FF}" srcOrd="3" destOrd="0" presId="urn:microsoft.com/office/officeart/2005/8/layout/hierarchy2"/>
    <dgm:cxn modelId="{6DB74ED3-3845-4CC2-B865-19AF767D6876}" type="presParOf" srcId="{4CF11CE5-4DDD-4A7F-B3E6-983990EAD7FF}" destId="{864E89F3-697A-4C38-A53F-85FE4711AB68}" srcOrd="0" destOrd="0" presId="urn:microsoft.com/office/officeart/2005/8/layout/hierarchy2"/>
    <dgm:cxn modelId="{F3B7CBD5-57D6-4BD6-8390-A1FF674BAEC7}" type="presParOf" srcId="{4CF11CE5-4DDD-4A7F-B3E6-983990EAD7FF}" destId="{B413388D-4152-4202-AC8D-FDDCD8CCB1E2}" srcOrd="1" destOrd="0" presId="urn:microsoft.com/office/officeart/2005/8/layout/hierarchy2"/>
    <dgm:cxn modelId="{A01C35CE-EBBA-47AF-9449-15E07CF9492E}" type="presParOf" srcId="{D43C0255-7B46-4132-B66B-872699AB8B88}" destId="{6B5CACFD-6FE7-47AB-8176-1AEB5770A556}" srcOrd="2" destOrd="0" presId="urn:microsoft.com/office/officeart/2005/8/layout/hierarchy2"/>
    <dgm:cxn modelId="{D9861D1F-76D1-41FA-89D4-1F8D51D4CD49}" type="presParOf" srcId="{6B5CACFD-6FE7-47AB-8176-1AEB5770A556}" destId="{69C6D7D8-56B5-4569-9E16-3F6BE7EFB11B}" srcOrd="0" destOrd="0" presId="urn:microsoft.com/office/officeart/2005/8/layout/hierarchy2"/>
    <dgm:cxn modelId="{452EB576-6783-496D-9FCC-1B29ABB7562B}" type="presParOf" srcId="{D43C0255-7B46-4132-B66B-872699AB8B88}" destId="{AAF3C77D-3C8D-4CF4-A30E-0182F921956B}" srcOrd="3" destOrd="0" presId="urn:microsoft.com/office/officeart/2005/8/layout/hierarchy2"/>
    <dgm:cxn modelId="{D4557A98-EC04-46B1-890B-0A78AE280E73}" type="presParOf" srcId="{AAF3C77D-3C8D-4CF4-A30E-0182F921956B}" destId="{518F1B0B-1BE4-444A-84A5-1E121F2ABD95}" srcOrd="0" destOrd="0" presId="urn:microsoft.com/office/officeart/2005/8/layout/hierarchy2"/>
    <dgm:cxn modelId="{A08B2045-0EBC-4204-A29D-E93EA44E0692}" type="presParOf" srcId="{AAF3C77D-3C8D-4CF4-A30E-0182F921956B}" destId="{AD8FE642-8C6A-4199-A53F-F5E33443E8AF}" srcOrd="1" destOrd="0" presId="urn:microsoft.com/office/officeart/2005/8/layout/hierarchy2"/>
    <dgm:cxn modelId="{31380D3F-4698-45E9-9196-91C7E537A751}" type="presParOf" srcId="{D43C0255-7B46-4132-B66B-872699AB8B88}" destId="{D19F0167-139D-4F40-9CD9-3BE761B46BE0}" srcOrd="4" destOrd="0" presId="urn:microsoft.com/office/officeart/2005/8/layout/hierarchy2"/>
    <dgm:cxn modelId="{9C67B210-2751-47B6-933E-3F50310DDFF2}" type="presParOf" srcId="{D19F0167-139D-4F40-9CD9-3BE761B46BE0}" destId="{3B4263E3-F6EB-4FF5-BA58-0359748A3E00}" srcOrd="0" destOrd="0" presId="urn:microsoft.com/office/officeart/2005/8/layout/hierarchy2"/>
    <dgm:cxn modelId="{17F696BD-31B1-4DAB-A752-3542D79E4884}" type="presParOf" srcId="{D43C0255-7B46-4132-B66B-872699AB8B88}" destId="{DFF49306-BAB4-4253-925D-5967FF057B70}" srcOrd="5" destOrd="0" presId="urn:microsoft.com/office/officeart/2005/8/layout/hierarchy2"/>
    <dgm:cxn modelId="{8D74A711-3AD9-48E9-A2A8-2F7B4878C48A}" type="presParOf" srcId="{DFF49306-BAB4-4253-925D-5967FF057B70}" destId="{DE203DE8-677A-43C2-A262-37E8E89445D4}" srcOrd="0" destOrd="0" presId="urn:microsoft.com/office/officeart/2005/8/layout/hierarchy2"/>
    <dgm:cxn modelId="{52C14292-B9AB-4D6C-8C7F-6F7102E1A714}" type="presParOf" srcId="{DFF49306-BAB4-4253-925D-5967FF057B70}" destId="{EF5B20CF-5FDA-4427-BCDE-94B3D090490D}" srcOrd="1" destOrd="0" presId="urn:microsoft.com/office/officeart/2005/8/layout/hierarchy2"/>
    <dgm:cxn modelId="{14E7150C-54FD-4F8C-A4AF-075B1C592925}" type="presParOf" srcId="{EF5B20CF-5FDA-4427-BCDE-94B3D090490D}" destId="{10CD9C90-3532-498C-BF4E-9749E1A7D9B2}" srcOrd="0" destOrd="0" presId="urn:microsoft.com/office/officeart/2005/8/layout/hierarchy2"/>
    <dgm:cxn modelId="{4EB01AA7-772E-49A1-96DB-7944EBE00C28}" type="presParOf" srcId="{10CD9C90-3532-498C-BF4E-9749E1A7D9B2}" destId="{0B6E3923-5BC3-40F6-AD50-6D5A9BCF6E1D}" srcOrd="0" destOrd="0" presId="urn:microsoft.com/office/officeart/2005/8/layout/hierarchy2"/>
    <dgm:cxn modelId="{76FC945E-4701-4C05-A7A2-F898724C2310}" type="presParOf" srcId="{EF5B20CF-5FDA-4427-BCDE-94B3D090490D}" destId="{AA723E88-9CE4-48EE-A910-1A22103DD29D}" srcOrd="1" destOrd="0" presId="urn:microsoft.com/office/officeart/2005/8/layout/hierarchy2"/>
    <dgm:cxn modelId="{8F96B9D9-5D9C-4E6F-B66A-235C9105263C}" type="presParOf" srcId="{AA723E88-9CE4-48EE-A910-1A22103DD29D}" destId="{3804C1CF-B07E-402E-A963-8C816385953F}" srcOrd="0" destOrd="0" presId="urn:microsoft.com/office/officeart/2005/8/layout/hierarchy2"/>
    <dgm:cxn modelId="{D7E58338-755D-4829-8F76-73DDE85A291B}" type="presParOf" srcId="{AA723E88-9CE4-48EE-A910-1A22103DD29D}" destId="{7D6DDF40-63E9-481A-A33C-6A4B56C47265}" srcOrd="1" destOrd="0" presId="urn:microsoft.com/office/officeart/2005/8/layout/hierarchy2"/>
    <dgm:cxn modelId="{51EA109B-9296-458B-AF40-FA6D128FBD1B}" type="presParOf" srcId="{EF5B20CF-5FDA-4427-BCDE-94B3D090490D}" destId="{4B4BEBC7-E56F-41E6-926B-97C8007B9592}" srcOrd="2" destOrd="0" presId="urn:microsoft.com/office/officeart/2005/8/layout/hierarchy2"/>
    <dgm:cxn modelId="{33AC4807-F6EB-4F85-A692-FB06921D852B}" type="presParOf" srcId="{4B4BEBC7-E56F-41E6-926B-97C8007B9592}" destId="{A56BC469-B099-4BC5-B93C-CB2CA5ABD102}" srcOrd="0" destOrd="0" presId="urn:microsoft.com/office/officeart/2005/8/layout/hierarchy2"/>
    <dgm:cxn modelId="{E12379F6-FDD0-4C76-94D1-5A95FF1568CE}" type="presParOf" srcId="{EF5B20CF-5FDA-4427-BCDE-94B3D090490D}" destId="{B10A1AC3-C686-4082-AB00-95D7F003E40A}" srcOrd="3" destOrd="0" presId="urn:microsoft.com/office/officeart/2005/8/layout/hierarchy2"/>
    <dgm:cxn modelId="{F0D75752-F3C0-4FBF-87CC-81ACFDF6C5AA}" type="presParOf" srcId="{B10A1AC3-C686-4082-AB00-95D7F003E40A}" destId="{DDE2E26E-8523-4A4D-A30D-991439A202DD}" srcOrd="0" destOrd="0" presId="urn:microsoft.com/office/officeart/2005/8/layout/hierarchy2"/>
    <dgm:cxn modelId="{66887D15-E086-48D6-9B91-75525EBAA1A9}" type="presParOf" srcId="{B10A1AC3-C686-4082-AB00-95D7F003E40A}" destId="{B814B6E1-CD3D-4743-8B91-6BD0D79A4A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8C969-03F8-4B5C-8838-766B8B7F9458}">
      <dsp:nvSpPr>
        <dsp:cNvPr id="0" name=""/>
        <dsp:cNvSpPr/>
      </dsp:nvSpPr>
      <dsp:spPr>
        <a:xfrm>
          <a:off x="2698047" y="1664071"/>
          <a:ext cx="2118622" cy="336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35"/>
              </a:lnTo>
              <a:lnTo>
                <a:pt x="2118622" y="229035"/>
              </a:lnTo>
              <a:lnTo>
                <a:pt x="2118622" y="33609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989CA-9420-49C5-A5FF-9FEE0D0179B0}">
      <dsp:nvSpPr>
        <dsp:cNvPr id="0" name=""/>
        <dsp:cNvSpPr/>
      </dsp:nvSpPr>
      <dsp:spPr>
        <a:xfrm>
          <a:off x="2698047" y="1664071"/>
          <a:ext cx="706207" cy="336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35"/>
              </a:lnTo>
              <a:lnTo>
                <a:pt x="706207" y="229035"/>
              </a:lnTo>
              <a:lnTo>
                <a:pt x="706207" y="33609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9C034-15A2-4AE3-A8CB-2BB543918923}">
      <dsp:nvSpPr>
        <dsp:cNvPr id="0" name=""/>
        <dsp:cNvSpPr/>
      </dsp:nvSpPr>
      <dsp:spPr>
        <a:xfrm>
          <a:off x="1991839" y="1664071"/>
          <a:ext cx="706207" cy="336090"/>
        </a:xfrm>
        <a:custGeom>
          <a:avLst/>
          <a:gdLst/>
          <a:ahLst/>
          <a:cxnLst/>
          <a:rect l="0" t="0" r="0" b="0"/>
          <a:pathLst>
            <a:path>
              <a:moveTo>
                <a:pt x="706207" y="0"/>
              </a:moveTo>
              <a:lnTo>
                <a:pt x="706207" y="229035"/>
              </a:lnTo>
              <a:lnTo>
                <a:pt x="0" y="229035"/>
              </a:lnTo>
              <a:lnTo>
                <a:pt x="0" y="33609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36518-8BB8-4822-93BB-CEBF3E6F8D49}">
      <dsp:nvSpPr>
        <dsp:cNvPr id="0" name=""/>
        <dsp:cNvSpPr/>
      </dsp:nvSpPr>
      <dsp:spPr>
        <a:xfrm>
          <a:off x="579424" y="1664071"/>
          <a:ext cx="2118622" cy="336090"/>
        </a:xfrm>
        <a:custGeom>
          <a:avLst/>
          <a:gdLst/>
          <a:ahLst/>
          <a:cxnLst/>
          <a:rect l="0" t="0" r="0" b="0"/>
          <a:pathLst>
            <a:path>
              <a:moveTo>
                <a:pt x="2118622" y="0"/>
              </a:moveTo>
              <a:lnTo>
                <a:pt x="2118622" y="229035"/>
              </a:lnTo>
              <a:lnTo>
                <a:pt x="0" y="229035"/>
              </a:lnTo>
              <a:lnTo>
                <a:pt x="0" y="33609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BC816-C604-423D-80F0-B9329F787F12}">
      <dsp:nvSpPr>
        <dsp:cNvPr id="0" name=""/>
        <dsp:cNvSpPr/>
      </dsp:nvSpPr>
      <dsp:spPr>
        <a:xfrm>
          <a:off x="2120241" y="930257"/>
          <a:ext cx="1155612" cy="7338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1C96DE-8D41-4FE5-BF07-6799C627EE29}">
      <dsp:nvSpPr>
        <dsp:cNvPr id="0" name=""/>
        <dsp:cNvSpPr/>
      </dsp:nvSpPr>
      <dsp:spPr>
        <a:xfrm>
          <a:off x="2248642" y="1052238"/>
          <a:ext cx="1155612" cy="7338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Requirement for </a:t>
          </a:r>
          <a:r>
            <a:rPr lang="en-US" sz="1400" kern="1200" dirty="0" err="1" smtClean="0"/>
            <a:t>hematopoiesis</a:t>
          </a:r>
          <a:endParaRPr lang="ar-SA" sz="1400" kern="1200" dirty="0"/>
        </a:p>
      </dsp:txBody>
      <dsp:txXfrm>
        <a:off x="2248642" y="1052238"/>
        <a:ext cx="1155612" cy="733813"/>
      </dsp:txXfrm>
    </dsp:sp>
    <dsp:sp modelId="{BDC932F1-8EB5-402B-A597-B7A8A1F7C8ED}">
      <dsp:nvSpPr>
        <dsp:cNvPr id="0" name=""/>
        <dsp:cNvSpPr/>
      </dsp:nvSpPr>
      <dsp:spPr>
        <a:xfrm>
          <a:off x="1618" y="2000161"/>
          <a:ext cx="1155612" cy="7338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7F0B34-F8F7-4E1C-A633-6177FB592539}">
      <dsp:nvSpPr>
        <dsp:cNvPr id="0" name=""/>
        <dsp:cNvSpPr/>
      </dsp:nvSpPr>
      <dsp:spPr>
        <a:xfrm>
          <a:off x="130019" y="2122142"/>
          <a:ext cx="1155612" cy="7338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iron</a:t>
          </a:r>
          <a:endParaRPr lang="ar-SA" sz="2400" kern="1200" dirty="0"/>
        </a:p>
      </dsp:txBody>
      <dsp:txXfrm>
        <a:off x="130019" y="2122142"/>
        <a:ext cx="1155612" cy="733813"/>
      </dsp:txXfrm>
    </dsp:sp>
    <dsp:sp modelId="{4D452134-8A3D-4176-A0C1-E83773045E12}">
      <dsp:nvSpPr>
        <dsp:cNvPr id="0" name=""/>
        <dsp:cNvSpPr/>
      </dsp:nvSpPr>
      <dsp:spPr>
        <a:xfrm>
          <a:off x="1414033" y="2000161"/>
          <a:ext cx="1155612" cy="7338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FD5392-ED05-409D-AB00-07BDB47005F4}">
      <dsp:nvSpPr>
        <dsp:cNvPr id="0" name=""/>
        <dsp:cNvSpPr/>
      </dsp:nvSpPr>
      <dsp:spPr>
        <a:xfrm>
          <a:off x="1542434" y="2122142"/>
          <a:ext cx="1155612" cy="7338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Vitamin B12</a:t>
          </a:r>
          <a:endParaRPr lang="ar-SA" sz="1800" kern="1200" dirty="0"/>
        </a:p>
      </dsp:txBody>
      <dsp:txXfrm>
        <a:off x="1542434" y="2122142"/>
        <a:ext cx="1155612" cy="733813"/>
      </dsp:txXfrm>
    </dsp:sp>
    <dsp:sp modelId="{D483BC59-BB11-46ED-899D-0EB2CB985704}">
      <dsp:nvSpPr>
        <dsp:cNvPr id="0" name=""/>
        <dsp:cNvSpPr/>
      </dsp:nvSpPr>
      <dsp:spPr>
        <a:xfrm>
          <a:off x="2826448" y="2000161"/>
          <a:ext cx="1155612" cy="7338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F11A59-C25B-4636-AFB6-837774C71D2C}">
      <dsp:nvSpPr>
        <dsp:cNvPr id="0" name=""/>
        <dsp:cNvSpPr/>
      </dsp:nvSpPr>
      <dsp:spPr>
        <a:xfrm>
          <a:off x="2954850" y="2122142"/>
          <a:ext cx="1155612" cy="7338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Folic acid</a:t>
          </a:r>
          <a:endParaRPr lang="ar-SA" sz="2400" kern="1200" dirty="0"/>
        </a:p>
      </dsp:txBody>
      <dsp:txXfrm>
        <a:off x="2954850" y="2122142"/>
        <a:ext cx="1155612" cy="733813"/>
      </dsp:txXfrm>
    </dsp:sp>
    <dsp:sp modelId="{60F19B5D-8D90-46E1-AE3F-41C52146E3BF}">
      <dsp:nvSpPr>
        <dsp:cNvPr id="0" name=""/>
        <dsp:cNvSpPr/>
      </dsp:nvSpPr>
      <dsp:spPr>
        <a:xfrm>
          <a:off x="4238863" y="2000161"/>
          <a:ext cx="1155612" cy="7338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58B595-1B8A-4BA5-A5FF-7881C7CCBAAA}">
      <dsp:nvSpPr>
        <dsp:cNvPr id="0" name=""/>
        <dsp:cNvSpPr/>
      </dsp:nvSpPr>
      <dsp:spPr>
        <a:xfrm>
          <a:off x="4367265" y="2122142"/>
          <a:ext cx="1155612" cy="73381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Hematopoietic growth factor</a:t>
          </a:r>
          <a:endParaRPr lang="ar-SA" sz="1200" kern="1200" dirty="0"/>
        </a:p>
      </dsp:txBody>
      <dsp:txXfrm>
        <a:off x="4367265" y="2122142"/>
        <a:ext cx="1155612" cy="7338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C191F7-CCE7-4E3F-9318-23E456532F4D}">
      <dsp:nvSpPr>
        <dsp:cNvPr id="0" name=""/>
        <dsp:cNvSpPr/>
      </dsp:nvSpPr>
      <dsp:spPr>
        <a:xfrm>
          <a:off x="3086524" y="1137889"/>
          <a:ext cx="2348688" cy="633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90"/>
              </a:lnTo>
              <a:lnTo>
                <a:pt x="2348688" y="495290"/>
              </a:lnTo>
              <a:lnTo>
                <a:pt x="2348688" y="633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61C98-DED5-4CA6-BF4F-223D7E970DEC}">
      <dsp:nvSpPr>
        <dsp:cNvPr id="0" name=""/>
        <dsp:cNvSpPr/>
      </dsp:nvSpPr>
      <dsp:spPr>
        <a:xfrm>
          <a:off x="3086524" y="1137889"/>
          <a:ext cx="757213" cy="633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90"/>
              </a:lnTo>
              <a:lnTo>
                <a:pt x="757213" y="495290"/>
              </a:lnTo>
              <a:lnTo>
                <a:pt x="757213" y="633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9C007-522E-4343-9EF5-963A84804AC5}">
      <dsp:nvSpPr>
        <dsp:cNvPr id="0" name=""/>
        <dsp:cNvSpPr/>
      </dsp:nvSpPr>
      <dsp:spPr>
        <a:xfrm>
          <a:off x="2252262" y="1137889"/>
          <a:ext cx="834261" cy="633393"/>
        </a:xfrm>
        <a:custGeom>
          <a:avLst/>
          <a:gdLst/>
          <a:ahLst/>
          <a:cxnLst/>
          <a:rect l="0" t="0" r="0" b="0"/>
          <a:pathLst>
            <a:path>
              <a:moveTo>
                <a:pt x="834261" y="0"/>
              </a:moveTo>
              <a:lnTo>
                <a:pt x="834261" y="495290"/>
              </a:lnTo>
              <a:lnTo>
                <a:pt x="0" y="495290"/>
              </a:lnTo>
              <a:lnTo>
                <a:pt x="0" y="633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F528F-2BFC-4CAF-99FF-52AC06E0DB3D}">
      <dsp:nvSpPr>
        <dsp:cNvPr id="0" name=""/>
        <dsp:cNvSpPr/>
      </dsp:nvSpPr>
      <dsp:spPr>
        <a:xfrm>
          <a:off x="660787" y="1137889"/>
          <a:ext cx="2425736" cy="633393"/>
        </a:xfrm>
        <a:custGeom>
          <a:avLst/>
          <a:gdLst/>
          <a:ahLst/>
          <a:cxnLst/>
          <a:rect l="0" t="0" r="0" b="0"/>
          <a:pathLst>
            <a:path>
              <a:moveTo>
                <a:pt x="2425736" y="0"/>
              </a:moveTo>
              <a:lnTo>
                <a:pt x="2425736" y="495290"/>
              </a:lnTo>
              <a:lnTo>
                <a:pt x="0" y="495290"/>
              </a:lnTo>
              <a:lnTo>
                <a:pt x="0" y="633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DDF00-CF4F-4910-9901-5DC4018F322B}">
      <dsp:nvSpPr>
        <dsp:cNvPr id="0" name=""/>
        <dsp:cNvSpPr/>
      </dsp:nvSpPr>
      <dsp:spPr>
        <a:xfrm>
          <a:off x="2458273" y="142829"/>
          <a:ext cx="1256502" cy="995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Iron deficiency commonly seen in</a:t>
          </a:r>
          <a:endParaRPr lang="ar-SA" sz="1800" kern="1200" dirty="0"/>
        </a:p>
      </dsp:txBody>
      <dsp:txXfrm>
        <a:off x="2458273" y="142829"/>
        <a:ext cx="1256502" cy="995059"/>
      </dsp:txXfrm>
    </dsp:sp>
    <dsp:sp modelId="{0A7A4696-470A-4D14-83C5-CB88FC70E50E}">
      <dsp:nvSpPr>
        <dsp:cNvPr id="0" name=""/>
        <dsp:cNvSpPr/>
      </dsp:nvSpPr>
      <dsp:spPr>
        <a:xfrm>
          <a:off x="3153" y="1771283"/>
          <a:ext cx="1315268" cy="1086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Premature infant</a:t>
          </a:r>
          <a:endParaRPr lang="ar-SA" sz="1800" kern="1200" dirty="0"/>
        </a:p>
      </dsp:txBody>
      <dsp:txXfrm>
        <a:off x="3153" y="1771283"/>
        <a:ext cx="1315268" cy="1086214"/>
      </dsp:txXfrm>
    </dsp:sp>
    <dsp:sp modelId="{FC0D2A4C-86AA-4747-BEF6-6CD431FFBD68}">
      <dsp:nvSpPr>
        <dsp:cNvPr id="0" name=""/>
        <dsp:cNvSpPr/>
      </dsp:nvSpPr>
      <dsp:spPr>
        <a:xfrm>
          <a:off x="1594628" y="1771283"/>
          <a:ext cx="1315268" cy="1086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Children during rapid growth</a:t>
          </a:r>
          <a:endParaRPr lang="ar-SA" sz="1800" kern="1200" dirty="0"/>
        </a:p>
      </dsp:txBody>
      <dsp:txXfrm>
        <a:off x="1594628" y="1771283"/>
        <a:ext cx="1315268" cy="1086214"/>
      </dsp:txXfrm>
    </dsp:sp>
    <dsp:sp modelId="{68C438F2-FA25-4E14-90CE-81247C76FB41}">
      <dsp:nvSpPr>
        <dsp:cNvPr id="0" name=""/>
        <dsp:cNvSpPr/>
      </dsp:nvSpPr>
      <dsp:spPr>
        <a:xfrm>
          <a:off x="3186103" y="1771283"/>
          <a:ext cx="1315268" cy="1086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Pregnant and lactating mothers</a:t>
          </a:r>
          <a:endParaRPr lang="ar-SA" sz="1800" kern="1200" dirty="0"/>
        </a:p>
      </dsp:txBody>
      <dsp:txXfrm>
        <a:off x="3186103" y="1771283"/>
        <a:ext cx="1315268" cy="1086214"/>
      </dsp:txXfrm>
    </dsp:sp>
    <dsp:sp modelId="{BD43D53F-12DC-4B30-812E-5932870DB67A}">
      <dsp:nvSpPr>
        <dsp:cNvPr id="0" name=""/>
        <dsp:cNvSpPr/>
      </dsp:nvSpPr>
      <dsp:spPr>
        <a:xfrm>
          <a:off x="4777578" y="1771283"/>
          <a:ext cx="1315268" cy="122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Patients with small bowel disease that </a:t>
          </a:r>
          <a:r>
            <a:rPr lang="en-US" sz="1800" kern="1200" dirty="0" smtClean="0">
              <a:latin typeface="Arial"/>
              <a:cs typeface="Arial"/>
            </a:rPr>
            <a:t>↓absorption</a:t>
          </a:r>
          <a:endParaRPr lang="ar-SA" sz="1800" kern="1200" dirty="0"/>
        </a:p>
      </dsp:txBody>
      <dsp:txXfrm>
        <a:off x="4777578" y="1771283"/>
        <a:ext cx="1315268" cy="122913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DDC09-2E6F-42FF-9A71-8DC951A9CC25}">
      <dsp:nvSpPr>
        <dsp:cNvPr id="0" name=""/>
        <dsp:cNvSpPr/>
      </dsp:nvSpPr>
      <dsp:spPr>
        <a:xfrm>
          <a:off x="976" y="1262164"/>
          <a:ext cx="1904548" cy="7618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Iron deficiency develops</a:t>
          </a:r>
          <a:endParaRPr lang="ar-SA" sz="1400" kern="1200" dirty="0"/>
        </a:p>
      </dsp:txBody>
      <dsp:txXfrm>
        <a:off x="976" y="1262164"/>
        <a:ext cx="1904548" cy="761819"/>
      </dsp:txXfrm>
    </dsp:sp>
    <dsp:sp modelId="{2ACB856B-DC9E-499E-8FEE-8D161678D3A1}">
      <dsp:nvSpPr>
        <dsp:cNvPr id="0" name=""/>
        <dsp:cNvSpPr/>
      </dsp:nvSpPr>
      <dsp:spPr>
        <a:xfrm>
          <a:off x="1524615" y="1262164"/>
          <a:ext cx="1904548" cy="7618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>
              <a:latin typeface="Arial"/>
              <a:cs typeface="Arial"/>
            </a:rPr>
            <a:t>↓</a:t>
          </a:r>
          <a:r>
            <a:rPr lang="en-US" sz="1400" kern="1200" dirty="0" smtClean="0">
              <a:latin typeface="Arial"/>
              <a:cs typeface="Arial"/>
            </a:rPr>
            <a:t>storage iron</a:t>
          </a:r>
          <a:endParaRPr lang="ar-SA" sz="1400" kern="1200" dirty="0"/>
        </a:p>
      </dsp:txBody>
      <dsp:txXfrm>
        <a:off x="1524615" y="1262164"/>
        <a:ext cx="1904548" cy="761819"/>
      </dsp:txXfrm>
    </dsp:sp>
    <dsp:sp modelId="{D5B40786-97D8-4D65-8EB0-64A49C8EAD78}">
      <dsp:nvSpPr>
        <dsp:cNvPr id="0" name=""/>
        <dsp:cNvSpPr/>
      </dsp:nvSpPr>
      <dsp:spPr>
        <a:xfrm>
          <a:off x="3048253" y="1262164"/>
          <a:ext cx="1904548" cy="7618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>
              <a:latin typeface="Arial"/>
              <a:cs typeface="Arial"/>
            </a:rPr>
            <a:t>↓</a:t>
          </a:r>
          <a:r>
            <a:rPr lang="en-US" sz="1400" kern="1200" dirty="0" smtClean="0">
              <a:latin typeface="Arial"/>
              <a:cs typeface="Arial"/>
            </a:rPr>
            <a:t>serum </a:t>
          </a:r>
          <a:r>
            <a:rPr lang="en-US" sz="1400" kern="1200" dirty="0" err="1" smtClean="0">
              <a:latin typeface="Arial"/>
              <a:cs typeface="Arial"/>
            </a:rPr>
            <a:t>ferritin</a:t>
          </a:r>
          <a:endParaRPr lang="ar-SA" sz="1400" kern="1200" dirty="0"/>
        </a:p>
      </dsp:txBody>
      <dsp:txXfrm>
        <a:off x="3048253" y="1262164"/>
        <a:ext cx="1904548" cy="761819"/>
      </dsp:txXfrm>
    </dsp:sp>
    <dsp:sp modelId="{B9E3E108-E411-4FC8-A91B-CECC6C6F88B2}">
      <dsp:nvSpPr>
        <dsp:cNvPr id="0" name=""/>
        <dsp:cNvSpPr/>
      </dsp:nvSpPr>
      <dsp:spPr>
        <a:xfrm>
          <a:off x="4571892" y="1262164"/>
          <a:ext cx="1904548" cy="7618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>
              <a:latin typeface="Arial"/>
              <a:cs typeface="Arial"/>
            </a:rPr>
            <a:t>↓</a:t>
          </a:r>
          <a:r>
            <a:rPr lang="en-US" sz="1400" kern="1200" dirty="0" smtClean="0">
              <a:latin typeface="Arial"/>
              <a:cs typeface="Arial"/>
            </a:rPr>
            <a:t>serum iron</a:t>
          </a:r>
          <a:endParaRPr lang="ar-SA" sz="1400" kern="1200" dirty="0"/>
        </a:p>
      </dsp:txBody>
      <dsp:txXfrm>
        <a:off x="4571892" y="1262164"/>
        <a:ext cx="1904548" cy="761819"/>
      </dsp:txXfrm>
    </dsp:sp>
    <dsp:sp modelId="{FB2F2055-A844-4E6E-AA6A-454637BD9B8C}">
      <dsp:nvSpPr>
        <dsp:cNvPr id="0" name=""/>
        <dsp:cNvSpPr/>
      </dsp:nvSpPr>
      <dsp:spPr>
        <a:xfrm>
          <a:off x="6095531" y="1262164"/>
          <a:ext cx="1904548" cy="7618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>
              <a:latin typeface="Calibri"/>
            </a:rPr>
            <a:t>↑</a:t>
          </a:r>
          <a:r>
            <a:rPr lang="en-US" sz="1400" kern="1200" dirty="0" smtClean="0">
              <a:latin typeface="Calibri"/>
            </a:rPr>
            <a:t>total iron binding capacity (TIBC)</a:t>
          </a:r>
          <a:endParaRPr lang="ar-SA" sz="1400" kern="1200" dirty="0"/>
        </a:p>
      </dsp:txBody>
      <dsp:txXfrm>
        <a:off x="6095531" y="1262164"/>
        <a:ext cx="1904548" cy="76181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938E99-6B2C-489E-9F6A-5AF81D74260D}">
      <dsp:nvSpPr>
        <dsp:cNvPr id="0" name=""/>
        <dsp:cNvSpPr/>
      </dsp:nvSpPr>
      <dsp:spPr>
        <a:xfrm>
          <a:off x="2857519" y="679062"/>
          <a:ext cx="1821466" cy="285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85"/>
              </a:lnTo>
              <a:lnTo>
                <a:pt x="1821466" y="143085"/>
              </a:lnTo>
              <a:lnTo>
                <a:pt x="1821466" y="285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71491-7265-4703-87BB-FEC3CBBAA9DB}">
      <dsp:nvSpPr>
        <dsp:cNvPr id="0" name=""/>
        <dsp:cNvSpPr/>
      </dsp:nvSpPr>
      <dsp:spPr>
        <a:xfrm>
          <a:off x="678455" y="679062"/>
          <a:ext cx="2179064" cy="249629"/>
        </a:xfrm>
        <a:custGeom>
          <a:avLst/>
          <a:gdLst/>
          <a:ahLst/>
          <a:cxnLst/>
          <a:rect l="0" t="0" r="0" b="0"/>
          <a:pathLst>
            <a:path>
              <a:moveTo>
                <a:pt x="2179064" y="0"/>
              </a:moveTo>
              <a:lnTo>
                <a:pt x="2179064" y="107154"/>
              </a:lnTo>
              <a:lnTo>
                <a:pt x="0" y="107154"/>
              </a:lnTo>
              <a:lnTo>
                <a:pt x="0" y="249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71C3-B0AE-4835-9B02-522F27AF783D}">
      <dsp:nvSpPr>
        <dsp:cNvPr id="0" name=""/>
        <dsp:cNvSpPr/>
      </dsp:nvSpPr>
      <dsp:spPr>
        <a:xfrm>
          <a:off x="2179068" y="610"/>
          <a:ext cx="1356903" cy="678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treatment</a:t>
          </a:r>
          <a:endParaRPr lang="ar-SA" sz="2400" kern="1200" dirty="0"/>
        </a:p>
      </dsp:txBody>
      <dsp:txXfrm>
        <a:off x="2179068" y="610"/>
        <a:ext cx="1356903" cy="678451"/>
      </dsp:txXfrm>
    </dsp:sp>
    <dsp:sp modelId="{2A319CA0-A2F6-437E-A76F-3345FDE9F877}">
      <dsp:nvSpPr>
        <dsp:cNvPr id="0" name=""/>
        <dsp:cNvSpPr/>
      </dsp:nvSpPr>
      <dsp:spPr>
        <a:xfrm>
          <a:off x="3" y="928691"/>
          <a:ext cx="1356903" cy="678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Oral iron</a:t>
          </a:r>
          <a:endParaRPr lang="ar-SA" sz="2400" kern="1200" dirty="0"/>
        </a:p>
      </dsp:txBody>
      <dsp:txXfrm>
        <a:off x="3" y="928691"/>
        <a:ext cx="1356903" cy="678451"/>
      </dsp:txXfrm>
    </dsp:sp>
    <dsp:sp modelId="{AF48E623-9E6A-446D-8960-EEFC356BBC74}">
      <dsp:nvSpPr>
        <dsp:cNvPr id="0" name=""/>
        <dsp:cNvSpPr/>
      </dsp:nvSpPr>
      <dsp:spPr>
        <a:xfrm>
          <a:off x="4000534" y="964622"/>
          <a:ext cx="1356903" cy="678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Parenteral iron</a:t>
          </a:r>
          <a:endParaRPr lang="ar-SA" sz="2400" kern="1200" dirty="0"/>
        </a:p>
      </dsp:txBody>
      <dsp:txXfrm>
        <a:off x="4000534" y="964622"/>
        <a:ext cx="1356903" cy="67845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4EDAC-3FE8-44EA-9E01-A1FA65E789AB}">
      <dsp:nvSpPr>
        <dsp:cNvPr id="0" name=""/>
        <dsp:cNvSpPr/>
      </dsp:nvSpPr>
      <dsp:spPr>
        <a:xfrm rot="16200000">
          <a:off x="-964955" y="1449533"/>
          <a:ext cx="2365062" cy="22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9503" bIns="0" numCol="1" spcCol="1270" anchor="t" anchorCtr="0">
          <a:prstTxWarp prst="textArchUp">
            <a:avLst/>
          </a:prstTxWarp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Ferrous sulfate</a:t>
          </a:r>
          <a:endParaRPr lang="ar-SA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-964955" y="1449533"/>
        <a:ext cx="2365062" cy="226207"/>
      </dsp:txXfrm>
    </dsp:sp>
    <dsp:sp modelId="{73355C4F-D8B6-4BE1-A370-C9CF935B4F1E}">
      <dsp:nvSpPr>
        <dsp:cNvPr id="0" name=""/>
        <dsp:cNvSpPr/>
      </dsp:nvSpPr>
      <dsp:spPr>
        <a:xfrm>
          <a:off x="330680" y="708778"/>
          <a:ext cx="1126754" cy="17077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99503" rIns="128016" bIns="128016" numCol="1" spcCol="1270" anchor="t" anchorCtr="0">
          <a:noAutofit/>
        </a:bodyPr>
        <a:lstStyle/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Tablet size: 325mg</a:t>
          </a:r>
          <a:endParaRPr lang="ar-SA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Elemental iron</a:t>
          </a:r>
          <a:r>
            <a:rPr lang="en-US" sz="1400" kern="1200" smtClean="0"/>
            <a:t>: 65mg</a:t>
          </a:r>
          <a:endParaRPr lang="ar-SA" sz="1400" kern="1200" dirty="0"/>
        </a:p>
      </dsp:txBody>
      <dsp:txXfrm>
        <a:off x="330680" y="708778"/>
        <a:ext cx="1126754" cy="1707717"/>
      </dsp:txXfrm>
    </dsp:sp>
    <dsp:sp modelId="{BE83997D-AD26-49FB-8142-E14519141FE9}">
      <dsp:nvSpPr>
        <dsp:cNvPr id="0" name=""/>
        <dsp:cNvSpPr/>
      </dsp:nvSpPr>
      <dsp:spPr>
        <a:xfrm>
          <a:off x="-75869" y="76820"/>
          <a:ext cx="813098" cy="46179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D502E-5600-4AE8-A669-807CA1BE8F06}">
      <dsp:nvSpPr>
        <dsp:cNvPr id="0" name=""/>
        <dsp:cNvSpPr/>
      </dsp:nvSpPr>
      <dsp:spPr>
        <a:xfrm rot="16200000">
          <a:off x="848468" y="1561225"/>
          <a:ext cx="2365062" cy="22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9503" bIns="0" numCol="1" spcCol="1270" anchor="t" anchorCtr="0">
          <a:prstTxWarp prst="textArchUp">
            <a:avLst/>
          </a:prstTxWarp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Ferrous </a:t>
          </a:r>
          <a:r>
            <a:rPr lang="en-US" sz="2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gluconate</a:t>
          </a:r>
          <a:endParaRPr lang="ar-SA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848468" y="1561225"/>
        <a:ext cx="2365062" cy="226207"/>
      </dsp:txXfrm>
    </dsp:sp>
    <dsp:sp modelId="{AC8078E8-FAB8-4382-A3FF-B9863E6292FB}">
      <dsp:nvSpPr>
        <dsp:cNvPr id="0" name=""/>
        <dsp:cNvSpPr/>
      </dsp:nvSpPr>
      <dsp:spPr>
        <a:xfrm>
          <a:off x="2144104" y="1044679"/>
          <a:ext cx="1126754" cy="1259301"/>
        </a:xfrm>
        <a:prstGeom prst="rect">
          <a:avLst/>
        </a:prstGeom>
        <a:solidFill>
          <a:schemeClr val="accent4">
            <a:hueOff val="6171418"/>
            <a:satOff val="24561"/>
            <a:lumOff val="-39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99503" rIns="128016" bIns="128016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320mg</a:t>
          </a:r>
          <a:endParaRPr lang="ar-SA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37mg</a:t>
          </a:r>
          <a:endParaRPr lang="ar-SA" sz="1400" kern="1200" dirty="0"/>
        </a:p>
      </dsp:txBody>
      <dsp:txXfrm>
        <a:off x="2144104" y="1044679"/>
        <a:ext cx="1126754" cy="1259301"/>
      </dsp:txXfrm>
    </dsp:sp>
    <dsp:sp modelId="{D578DE2C-A0DD-4211-BC76-543DBEDA36B6}">
      <dsp:nvSpPr>
        <dsp:cNvPr id="0" name=""/>
        <dsp:cNvSpPr/>
      </dsp:nvSpPr>
      <dsp:spPr>
        <a:xfrm>
          <a:off x="1746329" y="76820"/>
          <a:ext cx="795549" cy="68518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034A0-32E5-46B1-8F92-5363908142A8}">
      <dsp:nvSpPr>
        <dsp:cNvPr id="0" name=""/>
        <dsp:cNvSpPr/>
      </dsp:nvSpPr>
      <dsp:spPr>
        <a:xfrm rot="16200000">
          <a:off x="2558929" y="1305443"/>
          <a:ext cx="2650691" cy="64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9503" bIns="0" numCol="1" spcCol="1270" anchor="t" anchorCtr="0">
          <a:prstTxWarp prst="textArchUp">
            <a:avLst/>
          </a:prstTxWarp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Ferrous </a:t>
          </a:r>
          <a:r>
            <a:rPr lang="en-US" sz="2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fumarate</a:t>
          </a:r>
          <a:endParaRPr lang="ar-SA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2558929" y="1305443"/>
        <a:ext cx="2650691" cy="649044"/>
      </dsp:txXfrm>
    </dsp:sp>
    <dsp:sp modelId="{8587FBDB-C87C-4360-8756-159D86517942}">
      <dsp:nvSpPr>
        <dsp:cNvPr id="0" name=""/>
        <dsp:cNvSpPr/>
      </dsp:nvSpPr>
      <dsp:spPr>
        <a:xfrm>
          <a:off x="3997379" y="883599"/>
          <a:ext cx="1126754" cy="1492733"/>
        </a:xfrm>
        <a:prstGeom prst="rect">
          <a:avLst/>
        </a:prstGeom>
        <a:solidFill>
          <a:schemeClr val="accent4">
            <a:hueOff val="12342836"/>
            <a:satOff val="49122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99503" rIns="128016" bIns="128016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325mg  or (100mg)</a:t>
          </a:r>
          <a:endParaRPr lang="ar-SA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106mg or (33)</a:t>
          </a:r>
          <a:endParaRPr lang="ar-SA" sz="1400" kern="1200" dirty="0"/>
        </a:p>
      </dsp:txBody>
      <dsp:txXfrm>
        <a:off x="3997379" y="883599"/>
        <a:ext cx="1126754" cy="1492733"/>
      </dsp:txXfrm>
    </dsp:sp>
    <dsp:sp modelId="{1B247648-FFF7-4E72-88B4-DFD751F16823}">
      <dsp:nvSpPr>
        <dsp:cNvPr id="0" name=""/>
        <dsp:cNvSpPr/>
      </dsp:nvSpPr>
      <dsp:spPr>
        <a:xfrm>
          <a:off x="3650003" y="76820"/>
          <a:ext cx="694751" cy="59645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5E3F6-CCAB-4364-857F-62F23FE2C89F}">
      <dsp:nvSpPr>
        <dsp:cNvPr id="0" name=""/>
        <dsp:cNvSpPr/>
      </dsp:nvSpPr>
      <dsp:spPr>
        <a:xfrm>
          <a:off x="0" y="0"/>
          <a:ext cx="3548066" cy="14466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3E573-B9E8-4A2C-8B1F-6B2032FF66FA}">
      <dsp:nvSpPr>
        <dsp:cNvPr id="0" name=""/>
        <dsp:cNvSpPr/>
      </dsp:nvSpPr>
      <dsp:spPr>
        <a:xfrm>
          <a:off x="1067191" y="121810"/>
          <a:ext cx="1413683" cy="12029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78577-C13A-42CD-9D04-80F75F93ADA2}">
      <dsp:nvSpPr>
        <dsp:cNvPr id="0" name=""/>
        <dsp:cNvSpPr/>
      </dsp:nvSpPr>
      <dsp:spPr>
        <a:xfrm rot="10800000">
          <a:off x="106441" y="1446619"/>
          <a:ext cx="3335182" cy="17680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Iron </a:t>
          </a:r>
          <a:r>
            <a:rPr lang="en-US" sz="1900" kern="1200" dirty="0" err="1" smtClean="0"/>
            <a:t>dextran</a:t>
          </a:r>
          <a:r>
            <a:rPr lang="en-US" sz="1900" kern="1200" dirty="0" smtClean="0"/>
            <a:t> (ferric hydroxide + </a:t>
          </a:r>
          <a:r>
            <a:rPr lang="en-US" sz="1900" kern="1200" dirty="0" err="1" smtClean="0"/>
            <a:t>dextran</a:t>
          </a:r>
          <a:r>
            <a:rPr lang="en-US" sz="1900" kern="1200" dirty="0" smtClean="0"/>
            <a:t>):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50mg elemental iron/ml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(means concentration of iron is 50 mg in 1 ml solution)</a:t>
          </a:r>
          <a:endParaRPr lang="ar-SA" sz="1900" kern="1200" dirty="0"/>
        </a:p>
      </dsp:txBody>
      <dsp:txXfrm rot="10800000">
        <a:off x="106441" y="1446619"/>
        <a:ext cx="3335182" cy="176809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6ED97-DD3B-4205-BAE4-A77CAAF53B3C}">
      <dsp:nvSpPr>
        <dsp:cNvPr id="0" name=""/>
        <dsp:cNvSpPr/>
      </dsp:nvSpPr>
      <dsp:spPr>
        <a:xfrm>
          <a:off x="2427386" y="573"/>
          <a:ext cx="1241226" cy="620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Adverse effects</a:t>
          </a:r>
          <a:endParaRPr lang="ar-SA" sz="2000" kern="1200" dirty="0"/>
        </a:p>
      </dsp:txBody>
      <dsp:txXfrm>
        <a:off x="2427386" y="573"/>
        <a:ext cx="1241226" cy="620613"/>
      </dsp:txXfrm>
    </dsp:sp>
    <dsp:sp modelId="{62BD0AE1-C0B6-42E1-A949-B99608B230DA}">
      <dsp:nvSpPr>
        <dsp:cNvPr id="0" name=""/>
        <dsp:cNvSpPr/>
      </dsp:nvSpPr>
      <dsp:spPr>
        <a:xfrm>
          <a:off x="2551509" y="621187"/>
          <a:ext cx="124122" cy="46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459"/>
              </a:lnTo>
              <a:lnTo>
                <a:pt x="124122" y="4654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A0EC7-F2F4-417E-9178-82236BF80EEA}">
      <dsp:nvSpPr>
        <dsp:cNvPr id="0" name=""/>
        <dsp:cNvSpPr/>
      </dsp:nvSpPr>
      <dsp:spPr>
        <a:xfrm>
          <a:off x="2675632" y="776340"/>
          <a:ext cx="992981" cy="620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Epigastric</a:t>
          </a:r>
          <a:r>
            <a:rPr lang="en-US" sz="1400" kern="1200" dirty="0" smtClean="0"/>
            <a:t> discomfort</a:t>
          </a:r>
          <a:endParaRPr lang="ar-SA" sz="1400" kern="1200" dirty="0"/>
        </a:p>
      </dsp:txBody>
      <dsp:txXfrm>
        <a:off x="2675632" y="776340"/>
        <a:ext cx="992981" cy="620613"/>
      </dsp:txXfrm>
    </dsp:sp>
    <dsp:sp modelId="{B8CA6E7F-1056-4EAB-8EC3-11CB2B7A79FD}">
      <dsp:nvSpPr>
        <dsp:cNvPr id="0" name=""/>
        <dsp:cNvSpPr/>
      </dsp:nvSpPr>
      <dsp:spPr>
        <a:xfrm>
          <a:off x="2551509" y="621187"/>
          <a:ext cx="124122" cy="1241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226"/>
              </a:lnTo>
              <a:lnTo>
                <a:pt x="124122" y="1241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24EFA-A813-48F3-BC0B-5046995332A9}">
      <dsp:nvSpPr>
        <dsp:cNvPr id="0" name=""/>
        <dsp:cNvSpPr/>
      </dsp:nvSpPr>
      <dsp:spPr>
        <a:xfrm>
          <a:off x="2675632" y="1552107"/>
          <a:ext cx="992981" cy="620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Abdominal cramps</a:t>
          </a:r>
          <a:endParaRPr lang="ar-SA" sz="1400" kern="1200" dirty="0"/>
        </a:p>
      </dsp:txBody>
      <dsp:txXfrm>
        <a:off x="2675632" y="1552107"/>
        <a:ext cx="992981" cy="620613"/>
      </dsp:txXfrm>
    </dsp:sp>
    <dsp:sp modelId="{93A9B47F-6B17-4F15-9BB8-39729C6E37F5}">
      <dsp:nvSpPr>
        <dsp:cNvPr id="0" name=""/>
        <dsp:cNvSpPr/>
      </dsp:nvSpPr>
      <dsp:spPr>
        <a:xfrm>
          <a:off x="2551509" y="621187"/>
          <a:ext cx="124122" cy="2016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993"/>
              </a:lnTo>
              <a:lnTo>
                <a:pt x="124122" y="2016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C8F9B-369E-4F18-BE81-AF872068ED5A}">
      <dsp:nvSpPr>
        <dsp:cNvPr id="0" name=""/>
        <dsp:cNvSpPr/>
      </dsp:nvSpPr>
      <dsp:spPr>
        <a:xfrm>
          <a:off x="2675632" y="2327873"/>
          <a:ext cx="992981" cy="620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constipation</a:t>
          </a:r>
          <a:endParaRPr lang="ar-SA" sz="1400" kern="1200" dirty="0"/>
        </a:p>
      </dsp:txBody>
      <dsp:txXfrm>
        <a:off x="2675632" y="2327873"/>
        <a:ext cx="992981" cy="620613"/>
      </dsp:txXfrm>
    </dsp:sp>
    <dsp:sp modelId="{B4094A87-2D39-4AC8-A4B0-3A2806B2D0D7}">
      <dsp:nvSpPr>
        <dsp:cNvPr id="0" name=""/>
        <dsp:cNvSpPr/>
      </dsp:nvSpPr>
      <dsp:spPr>
        <a:xfrm>
          <a:off x="2551509" y="621187"/>
          <a:ext cx="124122" cy="2792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759"/>
              </a:lnTo>
              <a:lnTo>
                <a:pt x="124122" y="2792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EFD04-2FFD-46D8-A5C5-4AB62182534B}">
      <dsp:nvSpPr>
        <dsp:cNvPr id="0" name=""/>
        <dsp:cNvSpPr/>
      </dsp:nvSpPr>
      <dsp:spPr>
        <a:xfrm>
          <a:off x="2675632" y="3103640"/>
          <a:ext cx="992981" cy="620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diarrhea</a:t>
          </a:r>
          <a:endParaRPr lang="ar-SA" sz="1400" kern="1200" dirty="0"/>
        </a:p>
      </dsp:txBody>
      <dsp:txXfrm>
        <a:off x="2675632" y="3103640"/>
        <a:ext cx="992981" cy="620613"/>
      </dsp:txXfrm>
    </dsp:sp>
    <dsp:sp modelId="{41BE0DFC-9FCE-4655-A91D-1CEF5C65CECD}">
      <dsp:nvSpPr>
        <dsp:cNvPr id="0" name=""/>
        <dsp:cNvSpPr/>
      </dsp:nvSpPr>
      <dsp:spPr>
        <a:xfrm>
          <a:off x="2551509" y="621187"/>
          <a:ext cx="124122" cy="3568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526"/>
              </a:lnTo>
              <a:lnTo>
                <a:pt x="124122" y="3568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473D3-3D46-4D3B-9C1E-00DF3E376735}">
      <dsp:nvSpPr>
        <dsp:cNvPr id="0" name=""/>
        <dsp:cNvSpPr/>
      </dsp:nvSpPr>
      <dsp:spPr>
        <a:xfrm>
          <a:off x="2675632" y="3879406"/>
          <a:ext cx="992981" cy="620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Black stool</a:t>
          </a:r>
          <a:endParaRPr lang="ar-SA" sz="1400" kern="1200" dirty="0"/>
        </a:p>
      </dsp:txBody>
      <dsp:txXfrm>
        <a:off x="2675632" y="3879406"/>
        <a:ext cx="992981" cy="62061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F930B-E90E-49E3-A59E-263A30E2A80E}">
      <dsp:nvSpPr>
        <dsp:cNvPr id="0" name=""/>
        <dsp:cNvSpPr/>
      </dsp:nvSpPr>
      <dsp:spPr>
        <a:xfrm>
          <a:off x="4981073" y="918934"/>
          <a:ext cx="1795397" cy="46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904"/>
              </a:lnTo>
              <a:lnTo>
                <a:pt x="1795397" y="326904"/>
              </a:lnTo>
              <a:lnTo>
                <a:pt x="1795397" y="460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51444-B650-4C89-A65E-44F4672D1030}">
      <dsp:nvSpPr>
        <dsp:cNvPr id="0" name=""/>
        <dsp:cNvSpPr/>
      </dsp:nvSpPr>
      <dsp:spPr>
        <a:xfrm>
          <a:off x="2647823" y="2153318"/>
          <a:ext cx="1643065" cy="512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00"/>
              </a:lnTo>
              <a:lnTo>
                <a:pt x="1643065" y="378400"/>
              </a:lnTo>
              <a:lnTo>
                <a:pt x="1643065" y="5121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DD1BC-9CA2-4083-B95B-BCCA4DECC22D}">
      <dsp:nvSpPr>
        <dsp:cNvPr id="0" name=""/>
        <dsp:cNvSpPr/>
      </dsp:nvSpPr>
      <dsp:spPr>
        <a:xfrm>
          <a:off x="2433505" y="2153318"/>
          <a:ext cx="214318" cy="512125"/>
        </a:xfrm>
        <a:custGeom>
          <a:avLst/>
          <a:gdLst/>
          <a:ahLst/>
          <a:cxnLst/>
          <a:rect l="0" t="0" r="0" b="0"/>
          <a:pathLst>
            <a:path>
              <a:moveTo>
                <a:pt x="214318" y="0"/>
              </a:moveTo>
              <a:lnTo>
                <a:pt x="214318" y="378400"/>
              </a:lnTo>
              <a:lnTo>
                <a:pt x="0" y="378400"/>
              </a:lnTo>
              <a:lnTo>
                <a:pt x="0" y="5121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82146-82E4-44C7-A388-A4F3D319585B}">
      <dsp:nvSpPr>
        <dsp:cNvPr id="0" name=""/>
        <dsp:cNvSpPr/>
      </dsp:nvSpPr>
      <dsp:spPr>
        <a:xfrm>
          <a:off x="561365" y="2153318"/>
          <a:ext cx="2086457" cy="512125"/>
        </a:xfrm>
        <a:custGeom>
          <a:avLst/>
          <a:gdLst/>
          <a:ahLst/>
          <a:cxnLst/>
          <a:rect l="0" t="0" r="0" b="0"/>
          <a:pathLst>
            <a:path>
              <a:moveTo>
                <a:pt x="2086457" y="0"/>
              </a:moveTo>
              <a:lnTo>
                <a:pt x="2086457" y="378400"/>
              </a:lnTo>
              <a:lnTo>
                <a:pt x="0" y="378400"/>
              </a:lnTo>
              <a:lnTo>
                <a:pt x="0" y="5121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3E0EE-3335-4D78-84E5-A7A82E591EE1}">
      <dsp:nvSpPr>
        <dsp:cNvPr id="0" name=""/>
        <dsp:cNvSpPr/>
      </dsp:nvSpPr>
      <dsp:spPr>
        <a:xfrm>
          <a:off x="2647823" y="918934"/>
          <a:ext cx="2333250" cy="317754"/>
        </a:xfrm>
        <a:custGeom>
          <a:avLst/>
          <a:gdLst/>
          <a:ahLst/>
          <a:cxnLst/>
          <a:rect l="0" t="0" r="0" b="0"/>
          <a:pathLst>
            <a:path>
              <a:moveTo>
                <a:pt x="2333250" y="0"/>
              </a:moveTo>
              <a:lnTo>
                <a:pt x="2333250" y="184029"/>
              </a:lnTo>
              <a:lnTo>
                <a:pt x="0" y="184029"/>
              </a:lnTo>
              <a:lnTo>
                <a:pt x="0" y="317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BD0B0-E13B-4E8C-BC60-DBD70962FAF1}">
      <dsp:nvSpPr>
        <dsp:cNvPr id="0" name=""/>
        <dsp:cNvSpPr/>
      </dsp:nvSpPr>
      <dsp:spPr>
        <a:xfrm>
          <a:off x="4259318" y="2304"/>
          <a:ext cx="1443511" cy="916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A2C7A-7C47-440A-8A5C-10278671FB8B}">
      <dsp:nvSpPr>
        <dsp:cNvPr id="0" name=""/>
        <dsp:cNvSpPr/>
      </dsp:nvSpPr>
      <dsp:spPr>
        <a:xfrm>
          <a:off x="4419708" y="154675"/>
          <a:ext cx="1443511" cy="916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Used for</a:t>
          </a:r>
          <a:endParaRPr lang="ar-SA" sz="1600" kern="1200" dirty="0"/>
        </a:p>
      </dsp:txBody>
      <dsp:txXfrm>
        <a:off x="4419708" y="154675"/>
        <a:ext cx="1443511" cy="916629"/>
      </dsp:txXfrm>
    </dsp:sp>
    <dsp:sp modelId="{72B9A959-76D8-4415-BBAD-08678AE46874}">
      <dsp:nvSpPr>
        <dsp:cNvPr id="0" name=""/>
        <dsp:cNvSpPr/>
      </dsp:nvSpPr>
      <dsp:spPr>
        <a:xfrm>
          <a:off x="1926067" y="1236689"/>
          <a:ext cx="1443511" cy="916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3AC5E-81C2-4023-8B9A-9CFC7E947D23}">
      <dsp:nvSpPr>
        <dsp:cNvPr id="0" name=""/>
        <dsp:cNvSpPr/>
      </dsp:nvSpPr>
      <dsp:spPr>
        <a:xfrm>
          <a:off x="2086457" y="1389059"/>
          <a:ext cx="1443511" cy="916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Patients unable to tolerate or absorb iron</a:t>
          </a:r>
          <a:endParaRPr lang="ar-SA" sz="1600" kern="1200" dirty="0"/>
        </a:p>
      </dsp:txBody>
      <dsp:txXfrm>
        <a:off x="2086457" y="1389059"/>
        <a:ext cx="1443511" cy="916629"/>
      </dsp:txXfrm>
    </dsp:sp>
    <dsp:sp modelId="{359B8781-56B4-4DCD-830F-D8A1C99CF874}">
      <dsp:nvSpPr>
        <dsp:cNvPr id="0" name=""/>
        <dsp:cNvSpPr/>
      </dsp:nvSpPr>
      <dsp:spPr>
        <a:xfrm>
          <a:off x="-160390" y="2665444"/>
          <a:ext cx="1443511" cy="916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14ACA-AEBA-4203-A229-4896109F4BDE}">
      <dsp:nvSpPr>
        <dsp:cNvPr id="0" name=""/>
        <dsp:cNvSpPr/>
      </dsp:nvSpPr>
      <dsp:spPr>
        <a:xfrm>
          <a:off x="0" y="2817815"/>
          <a:ext cx="1443511" cy="916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Patients with </a:t>
          </a:r>
          <a:r>
            <a:rPr lang="en-US" sz="1600" kern="1200" dirty="0" err="1" smtClean="0"/>
            <a:t>gastrectomy</a:t>
          </a:r>
          <a:r>
            <a:rPr lang="en-US" sz="1600" kern="1200" dirty="0" smtClean="0"/>
            <a:t> </a:t>
          </a:r>
          <a:endParaRPr lang="ar-SA" sz="1600" kern="1200" dirty="0"/>
        </a:p>
      </dsp:txBody>
      <dsp:txXfrm>
        <a:off x="0" y="2817815"/>
        <a:ext cx="1443511" cy="916629"/>
      </dsp:txXfrm>
    </dsp:sp>
    <dsp:sp modelId="{A5FBBAB8-C58F-4C39-A473-DB2AF6938448}">
      <dsp:nvSpPr>
        <dsp:cNvPr id="0" name=""/>
        <dsp:cNvSpPr/>
      </dsp:nvSpPr>
      <dsp:spPr>
        <a:xfrm>
          <a:off x="1711749" y="2665444"/>
          <a:ext cx="1443511" cy="916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818E0-A84A-4A4D-A1D1-3E282B14B09D}">
      <dsp:nvSpPr>
        <dsp:cNvPr id="0" name=""/>
        <dsp:cNvSpPr/>
      </dsp:nvSpPr>
      <dsp:spPr>
        <a:xfrm>
          <a:off x="1872139" y="2817815"/>
          <a:ext cx="1443511" cy="916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With small bowel resection</a:t>
          </a:r>
          <a:endParaRPr lang="ar-SA" sz="1600" kern="1200" dirty="0"/>
        </a:p>
      </dsp:txBody>
      <dsp:txXfrm>
        <a:off x="1872139" y="2817815"/>
        <a:ext cx="1443511" cy="916629"/>
      </dsp:txXfrm>
    </dsp:sp>
    <dsp:sp modelId="{0E37FFE8-6D28-4E58-9D38-9F0062B51CF0}">
      <dsp:nvSpPr>
        <dsp:cNvPr id="0" name=""/>
        <dsp:cNvSpPr/>
      </dsp:nvSpPr>
      <dsp:spPr>
        <a:xfrm>
          <a:off x="3569133" y="2665444"/>
          <a:ext cx="1443511" cy="916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D7C1F-FFAA-470B-A167-EF5A51CA0DBC}">
      <dsp:nvSpPr>
        <dsp:cNvPr id="0" name=""/>
        <dsp:cNvSpPr/>
      </dsp:nvSpPr>
      <dsp:spPr>
        <a:xfrm>
          <a:off x="3729523" y="2817815"/>
          <a:ext cx="1443511" cy="916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Malabsorption syndrome</a:t>
          </a:r>
          <a:endParaRPr lang="ar-SA" sz="1600" kern="1200" dirty="0"/>
        </a:p>
      </dsp:txBody>
      <dsp:txXfrm>
        <a:off x="3729523" y="2817815"/>
        <a:ext cx="1443511" cy="916629"/>
      </dsp:txXfrm>
    </dsp:sp>
    <dsp:sp modelId="{28592B74-CBEB-4B9F-B7DE-245138E2231A}">
      <dsp:nvSpPr>
        <dsp:cNvPr id="0" name=""/>
        <dsp:cNvSpPr/>
      </dsp:nvSpPr>
      <dsp:spPr>
        <a:xfrm>
          <a:off x="5855150" y="1379564"/>
          <a:ext cx="1842642" cy="1059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77C86-5121-41E6-A7CA-33CD6EE8DC08}">
      <dsp:nvSpPr>
        <dsp:cNvPr id="0" name=""/>
        <dsp:cNvSpPr/>
      </dsp:nvSpPr>
      <dsp:spPr>
        <a:xfrm>
          <a:off x="6015540" y="1531934"/>
          <a:ext cx="1842642" cy="1059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Patients with chronic blood loss witch can’t be maintained by oral iron</a:t>
          </a:r>
          <a:endParaRPr lang="ar-SA" sz="1600" kern="1200" dirty="0"/>
        </a:p>
      </dsp:txBody>
      <dsp:txXfrm>
        <a:off x="6015540" y="1531934"/>
        <a:ext cx="1842642" cy="105950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B52470-C461-41F6-80C2-E3A6FE6C13D4}">
      <dsp:nvSpPr>
        <dsp:cNvPr id="0" name=""/>
        <dsp:cNvSpPr/>
      </dsp:nvSpPr>
      <dsp:spPr>
        <a:xfrm>
          <a:off x="4556648" y="932916"/>
          <a:ext cx="4010322" cy="1159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79"/>
              </a:lnTo>
              <a:lnTo>
                <a:pt x="4010322" y="1061979"/>
              </a:lnTo>
              <a:lnTo>
                <a:pt x="4010322" y="115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10AE9-45E3-4901-882E-8AAEDC9EEF7F}">
      <dsp:nvSpPr>
        <dsp:cNvPr id="0" name=""/>
        <dsp:cNvSpPr/>
      </dsp:nvSpPr>
      <dsp:spPr>
        <a:xfrm>
          <a:off x="4556648" y="932916"/>
          <a:ext cx="2668900" cy="1159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79"/>
              </a:lnTo>
              <a:lnTo>
                <a:pt x="2668900" y="1061979"/>
              </a:lnTo>
              <a:lnTo>
                <a:pt x="2668900" y="115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2F813-E02E-4858-AC97-E4F3F28C651E}">
      <dsp:nvSpPr>
        <dsp:cNvPr id="0" name=""/>
        <dsp:cNvSpPr/>
      </dsp:nvSpPr>
      <dsp:spPr>
        <a:xfrm>
          <a:off x="4556648" y="932916"/>
          <a:ext cx="1295038" cy="1159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979"/>
              </a:lnTo>
              <a:lnTo>
                <a:pt x="1295038" y="1061979"/>
              </a:lnTo>
              <a:lnTo>
                <a:pt x="1295038" y="115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780C8-7542-4F1A-ADD5-122ECC6C16F0}">
      <dsp:nvSpPr>
        <dsp:cNvPr id="0" name=""/>
        <dsp:cNvSpPr/>
      </dsp:nvSpPr>
      <dsp:spPr>
        <a:xfrm>
          <a:off x="4444957" y="932916"/>
          <a:ext cx="91440" cy="1159549"/>
        </a:xfrm>
        <a:custGeom>
          <a:avLst/>
          <a:gdLst/>
          <a:ahLst/>
          <a:cxnLst/>
          <a:rect l="0" t="0" r="0" b="0"/>
          <a:pathLst>
            <a:path>
              <a:moveTo>
                <a:pt x="111691" y="0"/>
              </a:moveTo>
              <a:lnTo>
                <a:pt x="111691" y="1061979"/>
              </a:lnTo>
              <a:lnTo>
                <a:pt x="45720" y="1061979"/>
              </a:lnTo>
              <a:lnTo>
                <a:pt x="45720" y="115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A547F-AF4D-46E6-9736-B93A3090683C}">
      <dsp:nvSpPr>
        <dsp:cNvPr id="0" name=""/>
        <dsp:cNvSpPr/>
      </dsp:nvSpPr>
      <dsp:spPr>
        <a:xfrm>
          <a:off x="3204768" y="932916"/>
          <a:ext cx="1351880" cy="1159549"/>
        </a:xfrm>
        <a:custGeom>
          <a:avLst/>
          <a:gdLst/>
          <a:ahLst/>
          <a:cxnLst/>
          <a:rect l="0" t="0" r="0" b="0"/>
          <a:pathLst>
            <a:path>
              <a:moveTo>
                <a:pt x="1351880" y="0"/>
              </a:moveTo>
              <a:lnTo>
                <a:pt x="1351880" y="1061979"/>
              </a:lnTo>
              <a:lnTo>
                <a:pt x="0" y="1061979"/>
              </a:lnTo>
              <a:lnTo>
                <a:pt x="0" y="115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023EE-D3A3-44BD-9BF4-E770F54D1BEB}">
      <dsp:nvSpPr>
        <dsp:cNvPr id="0" name=""/>
        <dsp:cNvSpPr/>
      </dsp:nvSpPr>
      <dsp:spPr>
        <a:xfrm>
          <a:off x="1888896" y="932916"/>
          <a:ext cx="2667752" cy="1159549"/>
        </a:xfrm>
        <a:custGeom>
          <a:avLst/>
          <a:gdLst/>
          <a:ahLst/>
          <a:cxnLst/>
          <a:rect l="0" t="0" r="0" b="0"/>
          <a:pathLst>
            <a:path>
              <a:moveTo>
                <a:pt x="2667752" y="0"/>
              </a:moveTo>
              <a:lnTo>
                <a:pt x="2667752" y="1061979"/>
              </a:lnTo>
              <a:lnTo>
                <a:pt x="0" y="1061979"/>
              </a:lnTo>
              <a:lnTo>
                <a:pt x="0" y="115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744DC-BF2E-4A8A-8A4B-F4F3299937FB}">
      <dsp:nvSpPr>
        <dsp:cNvPr id="0" name=""/>
        <dsp:cNvSpPr/>
      </dsp:nvSpPr>
      <dsp:spPr>
        <a:xfrm>
          <a:off x="553695" y="932916"/>
          <a:ext cx="4002953" cy="1159549"/>
        </a:xfrm>
        <a:custGeom>
          <a:avLst/>
          <a:gdLst/>
          <a:ahLst/>
          <a:cxnLst/>
          <a:rect l="0" t="0" r="0" b="0"/>
          <a:pathLst>
            <a:path>
              <a:moveTo>
                <a:pt x="4002953" y="0"/>
              </a:moveTo>
              <a:lnTo>
                <a:pt x="4002953" y="1061979"/>
              </a:lnTo>
              <a:lnTo>
                <a:pt x="0" y="1061979"/>
              </a:lnTo>
              <a:lnTo>
                <a:pt x="0" y="1159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A2652-D762-4DBE-8BE8-CDD1EACBB913}">
      <dsp:nvSpPr>
        <dsp:cNvPr id="0" name=""/>
        <dsp:cNvSpPr/>
      </dsp:nvSpPr>
      <dsp:spPr>
        <a:xfrm>
          <a:off x="3755481" y="285729"/>
          <a:ext cx="1602335" cy="64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Adverse effects</a:t>
          </a:r>
          <a:endParaRPr lang="ar-SA" sz="2300" kern="1200" dirty="0"/>
        </a:p>
      </dsp:txBody>
      <dsp:txXfrm>
        <a:off x="3755481" y="285729"/>
        <a:ext cx="1602335" cy="647187"/>
      </dsp:txXfrm>
    </dsp:sp>
    <dsp:sp modelId="{FA93F475-3E43-40E7-ACC4-257F9C0A9CC6}">
      <dsp:nvSpPr>
        <dsp:cNvPr id="0" name=""/>
        <dsp:cNvSpPr/>
      </dsp:nvSpPr>
      <dsp:spPr>
        <a:xfrm>
          <a:off x="399" y="2092466"/>
          <a:ext cx="1106592" cy="593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Tissue staining at the site injection</a:t>
          </a:r>
          <a:endParaRPr lang="ar-SA" sz="1400" kern="1200" dirty="0"/>
        </a:p>
      </dsp:txBody>
      <dsp:txXfrm>
        <a:off x="399" y="2092466"/>
        <a:ext cx="1106592" cy="593114"/>
      </dsp:txXfrm>
    </dsp:sp>
    <dsp:sp modelId="{68D03E96-29B0-4785-BABF-3A656A9DA355}">
      <dsp:nvSpPr>
        <dsp:cNvPr id="0" name=""/>
        <dsp:cNvSpPr/>
      </dsp:nvSpPr>
      <dsp:spPr>
        <a:xfrm>
          <a:off x="1302133" y="2092466"/>
          <a:ext cx="1173525" cy="585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headache</a:t>
          </a:r>
          <a:endParaRPr lang="ar-SA" sz="2000" kern="1200" dirty="0"/>
        </a:p>
      </dsp:txBody>
      <dsp:txXfrm>
        <a:off x="1302133" y="2092466"/>
        <a:ext cx="1173525" cy="585680"/>
      </dsp:txXfrm>
    </dsp:sp>
    <dsp:sp modelId="{A582FA8C-3431-44E1-A61A-3F02B5844C34}">
      <dsp:nvSpPr>
        <dsp:cNvPr id="0" name=""/>
        <dsp:cNvSpPr/>
      </dsp:nvSpPr>
      <dsp:spPr>
        <a:xfrm>
          <a:off x="2670800" y="2092466"/>
          <a:ext cx="1067935" cy="58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fever</a:t>
          </a:r>
          <a:endParaRPr lang="ar-SA" sz="2400" kern="1200" dirty="0"/>
        </a:p>
      </dsp:txBody>
      <dsp:txXfrm>
        <a:off x="2670800" y="2092466"/>
        <a:ext cx="1067935" cy="587524"/>
      </dsp:txXfrm>
    </dsp:sp>
    <dsp:sp modelId="{4595E6FA-84A9-4DEC-9BC3-33CBAC705894}">
      <dsp:nvSpPr>
        <dsp:cNvPr id="0" name=""/>
        <dsp:cNvSpPr/>
      </dsp:nvSpPr>
      <dsp:spPr>
        <a:xfrm>
          <a:off x="3933877" y="2092466"/>
          <a:ext cx="1113598" cy="588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arthralgia</a:t>
          </a:r>
          <a:endParaRPr lang="ar-SA" sz="2000" kern="1200" dirty="0"/>
        </a:p>
      </dsp:txBody>
      <dsp:txXfrm>
        <a:off x="3933877" y="2092466"/>
        <a:ext cx="1113598" cy="588514"/>
      </dsp:txXfrm>
    </dsp:sp>
    <dsp:sp modelId="{07E6F3B2-8B7C-4723-AEF1-24D87E631F68}">
      <dsp:nvSpPr>
        <dsp:cNvPr id="0" name=""/>
        <dsp:cNvSpPr/>
      </dsp:nvSpPr>
      <dsp:spPr>
        <a:xfrm>
          <a:off x="5242617" y="2092466"/>
          <a:ext cx="1218138" cy="721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Nausea/   vomiting</a:t>
          </a:r>
          <a:endParaRPr lang="ar-SA" sz="2400" kern="1200" dirty="0"/>
        </a:p>
      </dsp:txBody>
      <dsp:txXfrm>
        <a:off x="5242617" y="2092466"/>
        <a:ext cx="1218138" cy="721396"/>
      </dsp:txXfrm>
    </dsp:sp>
    <dsp:sp modelId="{FBFFAB69-913B-4DCE-9DE6-CEC4EEEC0DB0}">
      <dsp:nvSpPr>
        <dsp:cNvPr id="0" name=""/>
        <dsp:cNvSpPr/>
      </dsp:nvSpPr>
      <dsp:spPr>
        <a:xfrm>
          <a:off x="6655898" y="2092466"/>
          <a:ext cx="1139301" cy="59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bronchospasm</a:t>
          </a:r>
          <a:endParaRPr lang="ar-SA" sz="1400" kern="1200" dirty="0"/>
        </a:p>
      </dsp:txBody>
      <dsp:txXfrm>
        <a:off x="6655898" y="2092466"/>
        <a:ext cx="1139301" cy="599642"/>
      </dsp:txXfrm>
    </dsp:sp>
    <dsp:sp modelId="{5B38FC9D-C3B9-467A-8B39-C6CE2C963E40}">
      <dsp:nvSpPr>
        <dsp:cNvPr id="0" name=""/>
        <dsp:cNvSpPr/>
      </dsp:nvSpPr>
      <dsp:spPr>
        <a:xfrm>
          <a:off x="7990341" y="2092466"/>
          <a:ext cx="1153258" cy="604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urticaria</a:t>
          </a:r>
          <a:endParaRPr lang="ar-SA" sz="2300" kern="1200" dirty="0"/>
        </a:p>
      </dsp:txBody>
      <dsp:txXfrm>
        <a:off x="7990341" y="2092466"/>
        <a:ext cx="1153258" cy="60454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A5A76A-DA04-4BDC-981D-9167CB628AAE}">
      <dsp:nvSpPr>
        <dsp:cNvPr id="0" name=""/>
        <dsp:cNvSpPr/>
      </dsp:nvSpPr>
      <dsp:spPr>
        <a:xfrm>
          <a:off x="0" y="3925821"/>
          <a:ext cx="6429420" cy="858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Supportive therapy for GIT bleeding , metabolic acidosis and shock </a:t>
          </a:r>
          <a:endParaRPr lang="ar-SA" sz="2100" kern="1200" dirty="0"/>
        </a:p>
      </dsp:txBody>
      <dsp:txXfrm>
        <a:off x="0" y="3925821"/>
        <a:ext cx="6429420" cy="858873"/>
      </dsp:txXfrm>
    </dsp:sp>
    <dsp:sp modelId="{6786CA70-461D-41D0-B9FE-CD5F5840D15C}">
      <dsp:nvSpPr>
        <dsp:cNvPr id="0" name=""/>
        <dsp:cNvSpPr/>
      </dsp:nvSpPr>
      <dsp:spPr>
        <a:xfrm rot="10800000">
          <a:off x="0" y="2617756"/>
          <a:ext cx="6429420" cy="13209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Deferoxamine</a:t>
          </a:r>
          <a:endParaRPr lang="ar-SA" sz="1800" b="1" kern="1200" dirty="0"/>
        </a:p>
      </dsp:txBody>
      <dsp:txXfrm>
        <a:off x="0" y="2617756"/>
        <a:ext cx="6429420" cy="463652"/>
      </dsp:txXfrm>
    </dsp:sp>
    <dsp:sp modelId="{5C0C7C43-6E4B-4526-91D7-E0B226A27BC5}">
      <dsp:nvSpPr>
        <dsp:cNvPr id="0" name=""/>
        <dsp:cNvSpPr/>
      </dsp:nvSpPr>
      <dsp:spPr>
        <a:xfrm>
          <a:off x="0" y="3081409"/>
          <a:ext cx="3214710" cy="394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Potent iron </a:t>
          </a:r>
          <a:r>
            <a:rPr lang="en-US" sz="2400" kern="1200" dirty="0" err="1" smtClean="0"/>
            <a:t>chelator</a:t>
          </a:r>
          <a:endParaRPr lang="ar-SA" sz="2400" kern="1200" dirty="0"/>
        </a:p>
      </dsp:txBody>
      <dsp:txXfrm>
        <a:off x="0" y="3081409"/>
        <a:ext cx="3214710" cy="394963"/>
      </dsp:txXfrm>
    </dsp:sp>
    <dsp:sp modelId="{0A58401C-6F53-43D9-83DC-A53FC66E8913}">
      <dsp:nvSpPr>
        <dsp:cNvPr id="0" name=""/>
        <dsp:cNvSpPr/>
      </dsp:nvSpPr>
      <dsp:spPr>
        <a:xfrm>
          <a:off x="3214710" y="3081409"/>
          <a:ext cx="3214710" cy="394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Binds to iron and promote its excretion in urine and feces</a:t>
          </a:r>
          <a:endParaRPr lang="ar-SA" sz="1600" kern="1200" dirty="0"/>
        </a:p>
      </dsp:txBody>
      <dsp:txXfrm>
        <a:off x="3214710" y="3081409"/>
        <a:ext cx="3214710" cy="394963"/>
      </dsp:txXfrm>
    </dsp:sp>
    <dsp:sp modelId="{B2F8C4D7-1D16-4CC9-93DB-7D9DB410D65A}">
      <dsp:nvSpPr>
        <dsp:cNvPr id="0" name=""/>
        <dsp:cNvSpPr/>
      </dsp:nvSpPr>
      <dsp:spPr>
        <a:xfrm rot="10800000">
          <a:off x="0" y="1309691"/>
          <a:ext cx="6429420" cy="13209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Whole bowel irrigation (to flush out unabsorbed pills)</a:t>
          </a:r>
          <a:endParaRPr lang="ar-SA" sz="2100" kern="1200" dirty="0"/>
        </a:p>
      </dsp:txBody>
      <dsp:txXfrm rot="10800000">
        <a:off x="0" y="1309691"/>
        <a:ext cx="6429420" cy="1320947"/>
      </dsp:txXfrm>
    </dsp:sp>
    <dsp:sp modelId="{3FAAE004-7CE3-4042-A241-211491A5910D}">
      <dsp:nvSpPr>
        <dsp:cNvPr id="0" name=""/>
        <dsp:cNvSpPr/>
      </dsp:nvSpPr>
      <dsp:spPr>
        <a:xfrm rot="10800000">
          <a:off x="0" y="1627"/>
          <a:ext cx="6429420" cy="13209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Treatment of acute toxicity</a:t>
          </a:r>
          <a:endParaRPr lang="ar-SA" sz="2100" kern="1200" dirty="0"/>
        </a:p>
      </dsp:txBody>
      <dsp:txXfrm rot="10800000">
        <a:off x="0" y="1627"/>
        <a:ext cx="6429420" cy="132094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CE4921-35D6-481B-8EAD-FBA0DAF65489}">
      <dsp:nvSpPr>
        <dsp:cNvPr id="0" name=""/>
        <dsp:cNvSpPr/>
      </dsp:nvSpPr>
      <dsp:spPr>
        <a:xfrm>
          <a:off x="2333620" y="1099951"/>
          <a:ext cx="1277067" cy="44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39"/>
              </a:lnTo>
              <a:lnTo>
                <a:pt x="1277067" y="221639"/>
              </a:lnTo>
              <a:lnTo>
                <a:pt x="1277067" y="443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7748D-99FD-4F93-8FEB-8171DF6AB66D}">
      <dsp:nvSpPr>
        <dsp:cNvPr id="0" name=""/>
        <dsp:cNvSpPr/>
      </dsp:nvSpPr>
      <dsp:spPr>
        <a:xfrm>
          <a:off x="1056552" y="1099951"/>
          <a:ext cx="1277067" cy="443279"/>
        </a:xfrm>
        <a:custGeom>
          <a:avLst/>
          <a:gdLst/>
          <a:ahLst/>
          <a:cxnLst/>
          <a:rect l="0" t="0" r="0" b="0"/>
          <a:pathLst>
            <a:path>
              <a:moveTo>
                <a:pt x="1277067" y="0"/>
              </a:moveTo>
              <a:lnTo>
                <a:pt x="1277067" y="221639"/>
              </a:lnTo>
              <a:lnTo>
                <a:pt x="0" y="221639"/>
              </a:lnTo>
              <a:lnTo>
                <a:pt x="0" y="443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6FB89-9793-4814-8934-2A36ABC88F7E}">
      <dsp:nvSpPr>
        <dsp:cNvPr id="0" name=""/>
        <dsp:cNvSpPr/>
      </dsp:nvSpPr>
      <dsp:spPr>
        <a:xfrm>
          <a:off x="1278192" y="44523"/>
          <a:ext cx="2110855" cy="1055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hemochromatosis</a:t>
          </a:r>
          <a:endParaRPr lang="ar-SA" sz="1800" kern="1200" dirty="0"/>
        </a:p>
      </dsp:txBody>
      <dsp:txXfrm>
        <a:off x="1278192" y="44523"/>
        <a:ext cx="2110855" cy="1055427"/>
      </dsp:txXfrm>
    </dsp:sp>
    <dsp:sp modelId="{96DB7C35-8E33-40E4-9080-BBA125C3E14D}">
      <dsp:nvSpPr>
        <dsp:cNvPr id="0" name=""/>
        <dsp:cNvSpPr/>
      </dsp:nvSpPr>
      <dsp:spPr>
        <a:xfrm>
          <a:off x="1125" y="1543230"/>
          <a:ext cx="2110855" cy="1055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Inherited: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Excessive iron absorption</a:t>
          </a:r>
          <a:endParaRPr lang="ar-SA" sz="1800" kern="1200" dirty="0"/>
        </a:p>
      </dsp:txBody>
      <dsp:txXfrm>
        <a:off x="1125" y="1543230"/>
        <a:ext cx="2110855" cy="1055427"/>
      </dsp:txXfrm>
    </dsp:sp>
    <dsp:sp modelId="{B5F8DA23-DF00-421B-B8FB-F349C52D2584}">
      <dsp:nvSpPr>
        <dsp:cNvPr id="0" name=""/>
        <dsp:cNvSpPr/>
      </dsp:nvSpPr>
      <dsp:spPr>
        <a:xfrm>
          <a:off x="2555259" y="1543230"/>
          <a:ext cx="2110855" cy="1055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Acquired: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Patients who receive many red cell </a:t>
          </a:r>
          <a:r>
            <a:rPr lang="en-US" sz="1800" kern="1200" dirty="0" err="1" smtClean="0"/>
            <a:t>transfustion</a:t>
          </a:r>
          <a:endParaRPr lang="ar-SA" sz="1800" kern="1200" dirty="0"/>
        </a:p>
      </dsp:txBody>
      <dsp:txXfrm>
        <a:off x="2555259" y="1543230"/>
        <a:ext cx="2110855" cy="10554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F16A72-C974-434B-BE1F-AC722225F955}">
      <dsp:nvSpPr>
        <dsp:cNvPr id="0" name=""/>
        <dsp:cNvSpPr/>
      </dsp:nvSpPr>
      <dsp:spPr>
        <a:xfrm>
          <a:off x="0" y="4687"/>
          <a:ext cx="2857519" cy="90011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F8DD0-9585-4ACD-AD8E-32C13E9BA900}">
      <dsp:nvSpPr>
        <dsp:cNvPr id="0" name=""/>
        <dsp:cNvSpPr/>
      </dsp:nvSpPr>
      <dsp:spPr>
        <a:xfrm>
          <a:off x="86622" y="14062"/>
          <a:ext cx="2684274" cy="13174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363C6F-A18F-42ED-AFAF-71CAC7411015}">
      <dsp:nvSpPr>
        <dsp:cNvPr id="0" name=""/>
        <dsp:cNvSpPr/>
      </dsp:nvSpPr>
      <dsp:spPr>
        <a:xfrm rot="10800000">
          <a:off x="428622" y="1350253"/>
          <a:ext cx="2000275" cy="6453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microcytic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hypochromic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anaemia</a:t>
          </a:r>
          <a:endParaRPr lang="ar-SA" sz="1600" kern="1200" dirty="0"/>
        </a:p>
      </dsp:txBody>
      <dsp:txXfrm rot="10800000">
        <a:off x="428622" y="1350253"/>
        <a:ext cx="2000275" cy="64532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FCE7F-82E8-48C8-BD5E-FA2D67A2AE4F}">
      <dsp:nvSpPr>
        <dsp:cNvPr id="0" name=""/>
        <dsp:cNvSpPr/>
      </dsp:nvSpPr>
      <dsp:spPr>
        <a:xfrm>
          <a:off x="2195602" y="1034771"/>
          <a:ext cx="994550" cy="47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50"/>
              </a:lnTo>
              <a:lnTo>
                <a:pt x="994550" y="322550"/>
              </a:lnTo>
              <a:lnTo>
                <a:pt x="994550" y="47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61CF-BB31-453D-AEB7-0EF7CA80DD53}">
      <dsp:nvSpPr>
        <dsp:cNvPr id="0" name=""/>
        <dsp:cNvSpPr/>
      </dsp:nvSpPr>
      <dsp:spPr>
        <a:xfrm>
          <a:off x="1201051" y="1034771"/>
          <a:ext cx="994550" cy="473315"/>
        </a:xfrm>
        <a:custGeom>
          <a:avLst/>
          <a:gdLst/>
          <a:ahLst/>
          <a:cxnLst/>
          <a:rect l="0" t="0" r="0" b="0"/>
          <a:pathLst>
            <a:path>
              <a:moveTo>
                <a:pt x="994550" y="0"/>
              </a:moveTo>
              <a:lnTo>
                <a:pt x="994550" y="322550"/>
              </a:lnTo>
              <a:lnTo>
                <a:pt x="0" y="322550"/>
              </a:lnTo>
              <a:lnTo>
                <a:pt x="0" y="47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9BCB3-C05E-410B-B310-F176EE974E2E}">
      <dsp:nvSpPr>
        <dsp:cNvPr id="0" name=""/>
        <dsp:cNvSpPr/>
      </dsp:nvSpPr>
      <dsp:spPr>
        <a:xfrm>
          <a:off x="1381878" y="1342"/>
          <a:ext cx="1627446" cy="1033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5CCBD-DA29-4DBF-B523-496D49D4A8C7}">
      <dsp:nvSpPr>
        <dsp:cNvPr id="0" name=""/>
        <dsp:cNvSpPr/>
      </dsp:nvSpPr>
      <dsp:spPr>
        <a:xfrm>
          <a:off x="1562706" y="173128"/>
          <a:ext cx="1627446" cy="1033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treatment</a:t>
          </a:r>
          <a:endParaRPr lang="ar-SA" sz="1400" kern="1200" dirty="0"/>
        </a:p>
      </dsp:txBody>
      <dsp:txXfrm>
        <a:off x="1562706" y="173128"/>
        <a:ext cx="1627446" cy="1033428"/>
      </dsp:txXfrm>
    </dsp:sp>
    <dsp:sp modelId="{D52E5C20-E268-48BE-8ADD-3400F076E097}">
      <dsp:nvSpPr>
        <dsp:cNvPr id="0" name=""/>
        <dsp:cNvSpPr/>
      </dsp:nvSpPr>
      <dsp:spPr>
        <a:xfrm>
          <a:off x="387327" y="1508086"/>
          <a:ext cx="1627446" cy="1033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12075-36B7-4B8E-A10F-B565AA96BC9D}">
      <dsp:nvSpPr>
        <dsp:cNvPr id="0" name=""/>
        <dsp:cNvSpPr/>
      </dsp:nvSpPr>
      <dsp:spPr>
        <a:xfrm>
          <a:off x="568155" y="1679872"/>
          <a:ext cx="1627446" cy="1033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Intermittent phlebotomy: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 unit of blood removed every week </a:t>
          </a:r>
          <a:endParaRPr lang="ar-SA" sz="1400" kern="1200" dirty="0"/>
        </a:p>
      </dsp:txBody>
      <dsp:txXfrm>
        <a:off x="568155" y="1679872"/>
        <a:ext cx="1627446" cy="1033428"/>
      </dsp:txXfrm>
    </dsp:sp>
    <dsp:sp modelId="{5ACEA72C-9FD2-4428-936D-2CF10ADDCD5D}">
      <dsp:nvSpPr>
        <dsp:cNvPr id="0" name=""/>
        <dsp:cNvSpPr/>
      </dsp:nvSpPr>
      <dsp:spPr>
        <a:xfrm>
          <a:off x="2376429" y="1508086"/>
          <a:ext cx="1627446" cy="1033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5CBD4-F91D-4FBF-B29B-AD61E873BAE7}">
      <dsp:nvSpPr>
        <dsp:cNvPr id="0" name=""/>
        <dsp:cNvSpPr/>
      </dsp:nvSpPr>
      <dsp:spPr>
        <a:xfrm>
          <a:off x="2557257" y="1679872"/>
          <a:ext cx="1627446" cy="1033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deferoxamine</a:t>
          </a:r>
          <a:endParaRPr lang="ar-SA" sz="1400" kern="1200" dirty="0"/>
        </a:p>
      </dsp:txBody>
      <dsp:txXfrm>
        <a:off x="2557257" y="1679872"/>
        <a:ext cx="1627446" cy="103342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1C4FC-4D13-490D-8518-2764091D12E5}">
      <dsp:nvSpPr>
        <dsp:cNvPr id="0" name=""/>
        <dsp:cNvSpPr/>
      </dsp:nvSpPr>
      <dsp:spPr>
        <a:xfrm>
          <a:off x="1547602" y="951"/>
          <a:ext cx="1834017" cy="917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pharmacokinetics</a:t>
          </a:r>
          <a:endParaRPr lang="ar-SA" sz="1900" kern="1200" dirty="0"/>
        </a:p>
      </dsp:txBody>
      <dsp:txXfrm>
        <a:off x="1547602" y="951"/>
        <a:ext cx="1834017" cy="917008"/>
      </dsp:txXfrm>
    </dsp:sp>
    <dsp:sp modelId="{A8187661-AAF4-41AE-8D3F-03E1597888CB}">
      <dsp:nvSpPr>
        <dsp:cNvPr id="0" name=""/>
        <dsp:cNvSpPr/>
      </dsp:nvSpPr>
      <dsp:spPr>
        <a:xfrm>
          <a:off x="1731004" y="917960"/>
          <a:ext cx="183401" cy="687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756"/>
              </a:lnTo>
              <a:lnTo>
                <a:pt x="183401" y="687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CB158-024D-4BE8-A876-A3E37B9FEA7E}">
      <dsp:nvSpPr>
        <dsp:cNvPr id="0" name=""/>
        <dsp:cNvSpPr/>
      </dsp:nvSpPr>
      <dsp:spPr>
        <a:xfrm>
          <a:off x="1914405" y="1147212"/>
          <a:ext cx="1467213" cy="91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Poorly absorbed </a:t>
          </a:r>
          <a:r>
            <a:rPr lang="ar-SA" sz="1500" kern="1200" dirty="0" smtClean="0"/>
            <a:t> </a:t>
          </a:r>
          <a:r>
            <a:rPr lang="en-US" sz="1500" kern="1200" dirty="0" smtClean="0"/>
            <a:t>orally and may </a:t>
          </a:r>
          <a:r>
            <a:rPr lang="en-US" sz="1500" kern="1200" dirty="0" smtClean="0">
              <a:latin typeface="Calibri"/>
            </a:rPr>
            <a:t>↑absorption of iron by this route</a:t>
          </a:r>
          <a:endParaRPr lang="ar-SA" sz="1500" kern="1200" dirty="0"/>
        </a:p>
      </dsp:txBody>
      <dsp:txXfrm>
        <a:off x="1914405" y="1147212"/>
        <a:ext cx="1467213" cy="917008"/>
      </dsp:txXfrm>
    </dsp:sp>
    <dsp:sp modelId="{D063F081-5453-4854-8755-0AFCCABC05A9}">
      <dsp:nvSpPr>
        <dsp:cNvPr id="0" name=""/>
        <dsp:cNvSpPr/>
      </dsp:nvSpPr>
      <dsp:spPr>
        <a:xfrm>
          <a:off x="1731004" y="917960"/>
          <a:ext cx="183401" cy="1834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017"/>
              </a:lnTo>
              <a:lnTo>
                <a:pt x="183401" y="1834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5EC99-B2F3-483D-B230-91BD5E58566A}">
      <dsp:nvSpPr>
        <dsp:cNvPr id="0" name=""/>
        <dsp:cNvSpPr/>
      </dsp:nvSpPr>
      <dsp:spPr>
        <a:xfrm>
          <a:off x="1914405" y="2293473"/>
          <a:ext cx="1467213" cy="91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Given IM or preferably IV</a:t>
          </a:r>
          <a:endParaRPr lang="ar-SA" sz="1500" kern="1200" dirty="0"/>
        </a:p>
      </dsp:txBody>
      <dsp:txXfrm>
        <a:off x="1914405" y="2293473"/>
        <a:ext cx="1467213" cy="917008"/>
      </dsp:txXfrm>
    </dsp:sp>
    <dsp:sp modelId="{1912C613-59B1-4211-AC0D-75D531F94C04}">
      <dsp:nvSpPr>
        <dsp:cNvPr id="0" name=""/>
        <dsp:cNvSpPr/>
      </dsp:nvSpPr>
      <dsp:spPr>
        <a:xfrm>
          <a:off x="1731004" y="917960"/>
          <a:ext cx="183401" cy="298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277"/>
              </a:lnTo>
              <a:lnTo>
                <a:pt x="183401" y="29802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98C2E-F8B7-495E-BB1C-53AD7FB5ED5E}">
      <dsp:nvSpPr>
        <dsp:cNvPr id="0" name=""/>
        <dsp:cNvSpPr/>
      </dsp:nvSpPr>
      <dsp:spPr>
        <a:xfrm>
          <a:off x="1914405" y="3439733"/>
          <a:ext cx="1467213" cy="91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Metabolized and excreted in urine (change urine color to orange)</a:t>
          </a:r>
          <a:endParaRPr lang="ar-SA" sz="1500" kern="1200" dirty="0"/>
        </a:p>
      </dsp:txBody>
      <dsp:txXfrm>
        <a:off x="1914405" y="3439733"/>
        <a:ext cx="1467213" cy="91700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44CD90-B293-4B29-8C6F-61D3C81B1829}">
      <dsp:nvSpPr>
        <dsp:cNvPr id="0" name=""/>
        <dsp:cNvSpPr/>
      </dsp:nvSpPr>
      <dsp:spPr>
        <a:xfrm>
          <a:off x="1080666" y="3432"/>
          <a:ext cx="1437191" cy="718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Adverse effects</a:t>
          </a:r>
          <a:endParaRPr lang="ar-SA" sz="2300" kern="1200" dirty="0"/>
        </a:p>
      </dsp:txBody>
      <dsp:txXfrm>
        <a:off x="1080666" y="3432"/>
        <a:ext cx="1437191" cy="718595"/>
      </dsp:txXfrm>
    </dsp:sp>
    <dsp:sp modelId="{04216949-8E5D-4659-9DA7-4F9EF3FA7B8D}">
      <dsp:nvSpPr>
        <dsp:cNvPr id="0" name=""/>
        <dsp:cNvSpPr/>
      </dsp:nvSpPr>
      <dsp:spPr>
        <a:xfrm>
          <a:off x="1224385" y="722027"/>
          <a:ext cx="143719" cy="53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946"/>
              </a:lnTo>
              <a:lnTo>
                <a:pt x="143719" y="5389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93EC8-C7EC-4C38-AA08-F680385E6717}">
      <dsp:nvSpPr>
        <dsp:cNvPr id="0" name=""/>
        <dsp:cNvSpPr/>
      </dsp:nvSpPr>
      <dsp:spPr>
        <a:xfrm>
          <a:off x="1368104" y="901676"/>
          <a:ext cx="1490781" cy="71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r>
            <a:rPr lang="en-US" sz="1800" kern="1200" dirty="0" smtClean="0">
              <a:sym typeface="Wingdings" pitchFamily="2" charset="2"/>
            </a:rPr>
            <a:t> hypotension</a:t>
          </a:r>
          <a:endParaRPr lang="ar-SA" sz="1800" kern="1200" dirty="0"/>
        </a:p>
      </dsp:txBody>
      <dsp:txXfrm>
        <a:off x="1368104" y="901676"/>
        <a:ext cx="1490781" cy="718595"/>
      </dsp:txXfrm>
    </dsp:sp>
    <dsp:sp modelId="{4A4884D2-A4EE-493F-8E90-689F955F2FA1}">
      <dsp:nvSpPr>
        <dsp:cNvPr id="0" name=""/>
        <dsp:cNvSpPr/>
      </dsp:nvSpPr>
      <dsp:spPr>
        <a:xfrm>
          <a:off x="1224385" y="722027"/>
          <a:ext cx="143719" cy="1506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169"/>
              </a:lnTo>
              <a:lnTo>
                <a:pt x="143719" y="1506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C76DB-D07A-414D-B3F0-5D2885D281CC}">
      <dsp:nvSpPr>
        <dsp:cNvPr id="0" name=""/>
        <dsp:cNvSpPr/>
      </dsp:nvSpPr>
      <dsp:spPr>
        <a:xfrm>
          <a:off x="1368104" y="1799921"/>
          <a:ext cx="1990210" cy="856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Flushing, </a:t>
          </a:r>
          <a:r>
            <a:rPr lang="en-US" sz="1800" kern="1200" dirty="0" err="1" smtClean="0"/>
            <a:t>erythema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aurticaria</a:t>
          </a:r>
          <a:r>
            <a:rPr lang="en-US" sz="1800" kern="1200" dirty="0" smtClean="0"/>
            <a:t>, intestinal irritation</a:t>
          </a:r>
          <a:endParaRPr lang="ar-SA" sz="1800" kern="1200" dirty="0"/>
        </a:p>
      </dsp:txBody>
      <dsp:txXfrm>
        <a:off x="1368104" y="1799921"/>
        <a:ext cx="1990210" cy="856551"/>
      </dsp:txXfrm>
    </dsp:sp>
    <dsp:sp modelId="{9249C05F-CA00-47F1-9708-B03514A4443D}">
      <dsp:nvSpPr>
        <dsp:cNvPr id="0" name=""/>
        <dsp:cNvSpPr/>
      </dsp:nvSpPr>
      <dsp:spPr>
        <a:xfrm>
          <a:off x="1224385" y="722027"/>
          <a:ext cx="143719" cy="256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946"/>
              </a:lnTo>
              <a:lnTo>
                <a:pt x="143719" y="25629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E8770-EEE6-4B6C-945A-0E05640E9385}">
      <dsp:nvSpPr>
        <dsp:cNvPr id="0" name=""/>
        <dsp:cNvSpPr/>
      </dsp:nvSpPr>
      <dsp:spPr>
        <a:xfrm>
          <a:off x="1368104" y="2836121"/>
          <a:ext cx="2051791" cy="897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Acute respiratory distress syndrome after 24 hours infusion</a:t>
          </a:r>
          <a:endParaRPr lang="ar-SA" sz="1600" kern="1200" dirty="0"/>
        </a:p>
      </dsp:txBody>
      <dsp:txXfrm>
        <a:off x="1368104" y="2836121"/>
        <a:ext cx="2051791" cy="897705"/>
      </dsp:txXfrm>
    </dsp:sp>
    <dsp:sp modelId="{85561230-0BE0-4B98-A696-50F84B528E3A}">
      <dsp:nvSpPr>
        <dsp:cNvPr id="0" name=""/>
        <dsp:cNvSpPr/>
      </dsp:nvSpPr>
      <dsp:spPr>
        <a:xfrm>
          <a:off x="1224385" y="722027"/>
          <a:ext cx="143719" cy="355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746"/>
              </a:lnTo>
              <a:lnTo>
                <a:pt x="143719" y="3550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88892-9CB0-4289-A9B3-A556FAAC2059}">
      <dsp:nvSpPr>
        <dsp:cNvPr id="0" name=""/>
        <dsp:cNvSpPr/>
      </dsp:nvSpPr>
      <dsp:spPr>
        <a:xfrm>
          <a:off x="1368104" y="3913476"/>
          <a:ext cx="1400456" cy="71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neurotoxicity</a:t>
          </a:r>
          <a:endParaRPr lang="ar-SA" sz="1800" kern="1200" dirty="0"/>
        </a:p>
      </dsp:txBody>
      <dsp:txXfrm>
        <a:off x="1368104" y="3913476"/>
        <a:ext cx="1400456" cy="71859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A5DFA-9A3E-4798-A44C-6A624F871FE3}">
      <dsp:nvSpPr>
        <dsp:cNvPr id="0" name=""/>
        <dsp:cNvSpPr/>
      </dsp:nvSpPr>
      <dsp:spPr>
        <a:xfrm>
          <a:off x="2274099" y="1050046"/>
          <a:ext cx="1244494" cy="43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86"/>
              </a:lnTo>
              <a:lnTo>
                <a:pt x="1244494" y="215986"/>
              </a:lnTo>
              <a:lnTo>
                <a:pt x="1244494" y="431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7CAAD-A157-436B-949B-8470B9612787}">
      <dsp:nvSpPr>
        <dsp:cNvPr id="0" name=""/>
        <dsp:cNvSpPr/>
      </dsp:nvSpPr>
      <dsp:spPr>
        <a:xfrm>
          <a:off x="1029604" y="1050046"/>
          <a:ext cx="1244494" cy="431973"/>
        </a:xfrm>
        <a:custGeom>
          <a:avLst/>
          <a:gdLst/>
          <a:ahLst/>
          <a:cxnLst/>
          <a:rect l="0" t="0" r="0" b="0"/>
          <a:pathLst>
            <a:path>
              <a:moveTo>
                <a:pt x="1244494" y="0"/>
              </a:moveTo>
              <a:lnTo>
                <a:pt x="1244494" y="215986"/>
              </a:lnTo>
              <a:lnTo>
                <a:pt x="0" y="215986"/>
              </a:lnTo>
              <a:lnTo>
                <a:pt x="0" y="431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06852-81E5-44AD-91C9-54BA2515AE9A}">
      <dsp:nvSpPr>
        <dsp:cNvPr id="0" name=""/>
        <dsp:cNvSpPr/>
      </dsp:nvSpPr>
      <dsp:spPr>
        <a:xfrm>
          <a:off x="1245591" y="21538"/>
          <a:ext cx="2057015" cy="1028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Available in 2 forms</a:t>
          </a:r>
          <a:endParaRPr lang="ar-SA" sz="2000" kern="1200" dirty="0"/>
        </a:p>
      </dsp:txBody>
      <dsp:txXfrm>
        <a:off x="1245591" y="21538"/>
        <a:ext cx="2057015" cy="1028507"/>
      </dsp:txXfrm>
    </dsp:sp>
    <dsp:sp modelId="{A3F3D2EA-DD47-4EDC-AD99-58376497CD1C}">
      <dsp:nvSpPr>
        <dsp:cNvPr id="0" name=""/>
        <dsp:cNvSpPr/>
      </dsp:nvSpPr>
      <dsp:spPr>
        <a:xfrm>
          <a:off x="1096" y="1482019"/>
          <a:ext cx="2057015" cy="1028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cyanocobalamine</a:t>
          </a:r>
          <a:endParaRPr lang="ar-SA" sz="2000" kern="1200" dirty="0"/>
        </a:p>
      </dsp:txBody>
      <dsp:txXfrm>
        <a:off x="1096" y="1482019"/>
        <a:ext cx="2057015" cy="1028507"/>
      </dsp:txXfrm>
    </dsp:sp>
    <dsp:sp modelId="{F1577686-F70D-44E8-BB1F-04D1E8575C86}">
      <dsp:nvSpPr>
        <dsp:cNvPr id="0" name=""/>
        <dsp:cNvSpPr/>
      </dsp:nvSpPr>
      <dsp:spPr>
        <a:xfrm>
          <a:off x="2490085" y="1482019"/>
          <a:ext cx="2057015" cy="1028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Hydroxycobalamine</a:t>
          </a:r>
          <a:r>
            <a:rPr lang="en-US" sz="2000" kern="1200" dirty="0" smtClean="0"/>
            <a:t>: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Longer half life</a:t>
          </a:r>
          <a:endParaRPr lang="ar-SA" sz="2000" kern="1200" dirty="0"/>
        </a:p>
      </dsp:txBody>
      <dsp:txXfrm>
        <a:off x="2490085" y="1482019"/>
        <a:ext cx="2057015" cy="1028507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1667E7-FD59-46D0-A86B-5CB6D43EA3D5}">
      <dsp:nvSpPr>
        <dsp:cNvPr id="0" name=""/>
        <dsp:cNvSpPr/>
      </dsp:nvSpPr>
      <dsp:spPr>
        <a:xfrm>
          <a:off x="4241" y="736502"/>
          <a:ext cx="2469058" cy="987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Vit</a:t>
          </a:r>
          <a:r>
            <a:rPr lang="en-US" sz="2400" kern="1200" dirty="0" smtClean="0"/>
            <a:t>. B12 deficiency  </a:t>
          </a:r>
          <a:endParaRPr lang="ar-SA" sz="2400" kern="1200" dirty="0"/>
        </a:p>
      </dsp:txBody>
      <dsp:txXfrm>
        <a:off x="4241" y="736502"/>
        <a:ext cx="2469058" cy="987623"/>
      </dsp:txXfrm>
    </dsp:sp>
    <dsp:sp modelId="{C4FFE6C4-4077-4FDB-8798-967B32F9F612}">
      <dsp:nvSpPr>
        <dsp:cNvPr id="0" name=""/>
        <dsp:cNvSpPr/>
      </dsp:nvSpPr>
      <dsp:spPr>
        <a:xfrm>
          <a:off x="2226394" y="736502"/>
          <a:ext cx="2469058" cy="987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Folates</a:t>
          </a:r>
          <a:r>
            <a:rPr lang="en-US" sz="1200" kern="1200" dirty="0" smtClean="0"/>
            <a:t> accumulate as N-</a:t>
          </a:r>
          <a:r>
            <a:rPr lang="en-US" sz="1200" kern="1200" dirty="0" err="1" smtClean="0"/>
            <a:t>methyltetrahydrofolate</a:t>
          </a:r>
          <a:endParaRPr lang="ar-SA" sz="1200" kern="1200" dirty="0"/>
        </a:p>
      </dsp:txBody>
      <dsp:txXfrm>
        <a:off x="2226394" y="736502"/>
        <a:ext cx="2469058" cy="987623"/>
      </dsp:txXfrm>
    </dsp:sp>
    <dsp:sp modelId="{8E9C4479-F1A3-4BAE-AE2F-F4D8AA6D7FCD}">
      <dsp:nvSpPr>
        <dsp:cNvPr id="0" name=""/>
        <dsp:cNvSpPr/>
      </dsp:nvSpPr>
      <dsp:spPr>
        <a:xfrm>
          <a:off x="4448547" y="736502"/>
          <a:ext cx="2469058" cy="987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>
              <a:latin typeface="Calibri"/>
            </a:rPr>
            <a:t>↓</a:t>
          </a:r>
          <a:r>
            <a:rPr lang="en-US" sz="1400" kern="1200" dirty="0" err="1" smtClean="0">
              <a:latin typeface="Calibri"/>
            </a:rPr>
            <a:t>tetrahydrofolate</a:t>
          </a:r>
          <a:endParaRPr lang="ar-SA" sz="1400" kern="1200" dirty="0"/>
        </a:p>
      </dsp:txBody>
      <dsp:txXfrm>
        <a:off x="4448547" y="736502"/>
        <a:ext cx="2469058" cy="987623"/>
      </dsp:txXfrm>
    </dsp:sp>
    <dsp:sp modelId="{05330726-889F-4DEB-98DB-415ACC1B80C6}">
      <dsp:nvSpPr>
        <dsp:cNvPr id="0" name=""/>
        <dsp:cNvSpPr/>
      </dsp:nvSpPr>
      <dsp:spPr>
        <a:xfrm>
          <a:off x="6670699" y="736502"/>
          <a:ext cx="2469058" cy="9876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production of RBC slows</a:t>
          </a:r>
          <a:endParaRPr lang="ar-SA" sz="1800" kern="1200" dirty="0"/>
        </a:p>
      </dsp:txBody>
      <dsp:txXfrm>
        <a:off x="6670699" y="736502"/>
        <a:ext cx="2469058" cy="98762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C0A20A-07A7-4F42-A625-6833BB965B57}">
      <dsp:nvSpPr>
        <dsp:cNvPr id="0" name=""/>
        <dsp:cNvSpPr/>
      </dsp:nvSpPr>
      <dsp:spPr>
        <a:xfrm>
          <a:off x="5156911" y="995929"/>
          <a:ext cx="1915424" cy="45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3"/>
              </a:lnTo>
              <a:lnTo>
                <a:pt x="1915424" y="310603"/>
              </a:lnTo>
              <a:lnTo>
                <a:pt x="1915424" y="455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43C42-E365-4F29-915A-D1B5E225B427}">
      <dsp:nvSpPr>
        <dsp:cNvPr id="0" name=""/>
        <dsp:cNvSpPr/>
      </dsp:nvSpPr>
      <dsp:spPr>
        <a:xfrm>
          <a:off x="5111191" y="995929"/>
          <a:ext cx="91440" cy="455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5D121-7000-47CF-8092-DDF6B08C94C0}">
      <dsp:nvSpPr>
        <dsp:cNvPr id="0" name=""/>
        <dsp:cNvSpPr/>
      </dsp:nvSpPr>
      <dsp:spPr>
        <a:xfrm>
          <a:off x="3241487" y="2446863"/>
          <a:ext cx="1915424" cy="45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3"/>
              </a:lnTo>
              <a:lnTo>
                <a:pt x="1915424" y="310603"/>
              </a:lnTo>
              <a:lnTo>
                <a:pt x="1915424" y="455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8E587-46BB-456D-8662-E2BDB35FF89F}">
      <dsp:nvSpPr>
        <dsp:cNvPr id="0" name=""/>
        <dsp:cNvSpPr/>
      </dsp:nvSpPr>
      <dsp:spPr>
        <a:xfrm>
          <a:off x="3195767" y="2446863"/>
          <a:ext cx="91440" cy="455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06A4-3FCA-44F2-AC44-3B2D7C7531B9}">
      <dsp:nvSpPr>
        <dsp:cNvPr id="0" name=""/>
        <dsp:cNvSpPr/>
      </dsp:nvSpPr>
      <dsp:spPr>
        <a:xfrm>
          <a:off x="1326062" y="2446863"/>
          <a:ext cx="1915424" cy="455783"/>
        </a:xfrm>
        <a:custGeom>
          <a:avLst/>
          <a:gdLst/>
          <a:ahLst/>
          <a:cxnLst/>
          <a:rect l="0" t="0" r="0" b="0"/>
          <a:pathLst>
            <a:path>
              <a:moveTo>
                <a:pt x="1915424" y="0"/>
              </a:moveTo>
              <a:lnTo>
                <a:pt x="1915424" y="310603"/>
              </a:lnTo>
              <a:lnTo>
                <a:pt x="0" y="310603"/>
              </a:lnTo>
              <a:lnTo>
                <a:pt x="0" y="4557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BD37B-AA3E-4FD1-8600-37426442B04C}">
      <dsp:nvSpPr>
        <dsp:cNvPr id="0" name=""/>
        <dsp:cNvSpPr/>
      </dsp:nvSpPr>
      <dsp:spPr>
        <a:xfrm>
          <a:off x="3241487" y="995929"/>
          <a:ext cx="1915424" cy="455783"/>
        </a:xfrm>
        <a:custGeom>
          <a:avLst/>
          <a:gdLst/>
          <a:ahLst/>
          <a:cxnLst/>
          <a:rect l="0" t="0" r="0" b="0"/>
          <a:pathLst>
            <a:path>
              <a:moveTo>
                <a:pt x="1915424" y="0"/>
              </a:moveTo>
              <a:lnTo>
                <a:pt x="1915424" y="310603"/>
              </a:lnTo>
              <a:lnTo>
                <a:pt x="0" y="310603"/>
              </a:lnTo>
              <a:lnTo>
                <a:pt x="0" y="455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6154C-5E67-47EB-A1DB-1C1AEF68E8FB}">
      <dsp:nvSpPr>
        <dsp:cNvPr id="0" name=""/>
        <dsp:cNvSpPr/>
      </dsp:nvSpPr>
      <dsp:spPr>
        <a:xfrm>
          <a:off x="4373328" y="779"/>
          <a:ext cx="1567165" cy="99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F3989-A6DB-4983-8B89-BC6F0ADBAA36}">
      <dsp:nvSpPr>
        <dsp:cNvPr id="0" name=""/>
        <dsp:cNvSpPr/>
      </dsp:nvSpPr>
      <dsp:spPr>
        <a:xfrm>
          <a:off x="4547458" y="166202"/>
          <a:ext cx="1567165" cy="99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Erythropoietin </a:t>
          </a:r>
          <a:r>
            <a:rPr lang="en-US" sz="1800" kern="1200" smtClean="0"/>
            <a:t>used for</a:t>
          </a:r>
          <a:endParaRPr lang="ar-SA" sz="1800" kern="1200" dirty="0"/>
        </a:p>
      </dsp:txBody>
      <dsp:txXfrm>
        <a:off x="4547458" y="166202"/>
        <a:ext cx="1567165" cy="995149"/>
      </dsp:txXfrm>
    </dsp:sp>
    <dsp:sp modelId="{8D948AE8-7CC0-4BA1-9ADA-868A97584EA1}">
      <dsp:nvSpPr>
        <dsp:cNvPr id="0" name=""/>
        <dsp:cNvSpPr/>
      </dsp:nvSpPr>
      <dsp:spPr>
        <a:xfrm>
          <a:off x="2457904" y="1451713"/>
          <a:ext cx="1567165" cy="99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F88BD-00B5-406F-82DF-EFDE4C9A582F}">
      <dsp:nvSpPr>
        <dsp:cNvPr id="0" name=""/>
        <dsp:cNvSpPr/>
      </dsp:nvSpPr>
      <dsp:spPr>
        <a:xfrm>
          <a:off x="2632033" y="1617136"/>
          <a:ext cx="1567165" cy="99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Anemia 2ry to</a:t>
          </a:r>
          <a:endParaRPr lang="ar-SA" sz="1800" kern="1200" dirty="0"/>
        </a:p>
      </dsp:txBody>
      <dsp:txXfrm>
        <a:off x="2632033" y="1617136"/>
        <a:ext cx="1567165" cy="995149"/>
      </dsp:txXfrm>
    </dsp:sp>
    <dsp:sp modelId="{FC946C09-940D-47DA-A269-3A8A2C544E01}">
      <dsp:nvSpPr>
        <dsp:cNvPr id="0" name=""/>
        <dsp:cNvSpPr/>
      </dsp:nvSpPr>
      <dsp:spPr>
        <a:xfrm>
          <a:off x="542480" y="2902647"/>
          <a:ext cx="1567165" cy="99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7EA0F-E10A-4D43-8299-2D0DD018A5FC}">
      <dsp:nvSpPr>
        <dsp:cNvPr id="0" name=""/>
        <dsp:cNvSpPr/>
      </dsp:nvSpPr>
      <dsp:spPr>
        <a:xfrm>
          <a:off x="716609" y="3068070"/>
          <a:ext cx="1567165" cy="99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Chemotherapy and HIV treatment</a:t>
          </a:r>
          <a:endParaRPr lang="ar-SA" sz="1800" kern="1200" dirty="0"/>
        </a:p>
      </dsp:txBody>
      <dsp:txXfrm>
        <a:off x="716609" y="3068070"/>
        <a:ext cx="1567165" cy="995149"/>
      </dsp:txXfrm>
    </dsp:sp>
    <dsp:sp modelId="{19291E7C-7E83-4BB5-A621-3E737687C0B0}">
      <dsp:nvSpPr>
        <dsp:cNvPr id="0" name=""/>
        <dsp:cNvSpPr/>
      </dsp:nvSpPr>
      <dsp:spPr>
        <a:xfrm>
          <a:off x="2457904" y="2902647"/>
          <a:ext cx="1567165" cy="99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F9EE2-86E7-4BE4-8909-3EEC82BF38EE}">
      <dsp:nvSpPr>
        <dsp:cNvPr id="0" name=""/>
        <dsp:cNvSpPr/>
      </dsp:nvSpPr>
      <dsp:spPr>
        <a:xfrm>
          <a:off x="2632033" y="3068070"/>
          <a:ext cx="1567165" cy="99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Bone marrow transplantation</a:t>
          </a:r>
          <a:endParaRPr lang="ar-SA" sz="1800" kern="1200" dirty="0"/>
        </a:p>
      </dsp:txBody>
      <dsp:txXfrm>
        <a:off x="2632033" y="3068070"/>
        <a:ext cx="1567165" cy="995149"/>
      </dsp:txXfrm>
    </dsp:sp>
    <dsp:sp modelId="{651ED765-93DB-4336-A66C-DBB6D8E940DC}">
      <dsp:nvSpPr>
        <dsp:cNvPr id="0" name=""/>
        <dsp:cNvSpPr/>
      </dsp:nvSpPr>
      <dsp:spPr>
        <a:xfrm>
          <a:off x="4373328" y="2902647"/>
          <a:ext cx="1567165" cy="99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C12C2-F570-4882-9292-024508C5F99E}">
      <dsp:nvSpPr>
        <dsp:cNvPr id="0" name=""/>
        <dsp:cNvSpPr/>
      </dsp:nvSpPr>
      <dsp:spPr>
        <a:xfrm>
          <a:off x="4547458" y="3068070"/>
          <a:ext cx="1567165" cy="99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AIDS or cancer</a:t>
          </a:r>
          <a:endParaRPr lang="ar-SA" sz="1800" kern="1200" dirty="0"/>
        </a:p>
      </dsp:txBody>
      <dsp:txXfrm>
        <a:off x="4547458" y="3068070"/>
        <a:ext cx="1567165" cy="995149"/>
      </dsp:txXfrm>
    </dsp:sp>
    <dsp:sp modelId="{45FA0E24-73D9-4639-84EB-D5F9EE51EC99}">
      <dsp:nvSpPr>
        <dsp:cNvPr id="0" name=""/>
        <dsp:cNvSpPr/>
      </dsp:nvSpPr>
      <dsp:spPr>
        <a:xfrm>
          <a:off x="4373328" y="1451713"/>
          <a:ext cx="1567165" cy="99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4A0EA-A3CD-4389-961A-BB19C8CE97A2}">
      <dsp:nvSpPr>
        <dsp:cNvPr id="0" name=""/>
        <dsp:cNvSpPr/>
      </dsp:nvSpPr>
      <dsp:spPr>
        <a:xfrm>
          <a:off x="4547458" y="1617136"/>
          <a:ext cx="1567165" cy="99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Anemia of chronic renal failure</a:t>
          </a:r>
          <a:endParaRPr lang="ar-SA" sz="1800" kern="1200" dirty="0"/>
        </a:p>
      </dsp:txBody>
      <dsp:txXfrm>
        <a:off x="4547458" y="1617136"/>
        <a:ext cx="1567165" cy="995149"/>
      </dsp:txXfrm>
    </dsp:sp>
    <dsp:sp modelId="{618838D5-5F4F-49FF-A1A2-D032B57BE587}">
      <dsp:nvSpPr>
        <dsp:cNvPr id="0" name=""/>
        <dsp:cNvSpPr/>
      </dsp:nvSpPr>
      <dsp:spPr>
        <a:xfrm>
          <a:off x="6288752" y="1451713"/>
          <a:ext cx="1567165" cy="99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42E13-5232-4904-941A-D73307DF73EB}">
      <dsp:nvSpPr>
        <dsp:cNvPr id="0" name=""/>
        <dsp:cNvSpPr/>
      </dsp:nvSpPr>
      <dsp:spPr>
        <a:xfrm>
          <a:off x="6462882" y="1617136"/>
          <a:ext cx="1567165" cy="99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Anemia in primary bone disorder</a:t>
          </a:r>
          <a:endParaRPr lang="ar-SA" sz="1800" kern="1200" dirty="0"/>
        </a:p>
      </dsp:txBody>
      <dsp:txXfrm>
        <a:off x="6462882" y="1617136"/>
        <a:ext cx="1567165" cy="9951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0B22A7-528D-47B9-B7E3-DA0D70855A53}">
      <dsp:nvSpPr>
        <dsp:cNvPr id="0" name=""/>
        <dsp:cNvSpPr/>
      </dsp:nvSpPr>
      <dsp:spPr>
        <a:xfrm>
          <a:off x="0" y="0"/>
          <a:ext cx="2905123" cy="1010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C5C89-07BC-4BFD-952E-35FD9F6E8DE4}">
      <dsp:nvSpPr>
        <dsp:cNvPr id="0" name=""/>
        <dsp:cNvSpPr/>
      </dsp:nvSpPr>
      <dsp:spPr>
        <a:xfrm>
          <a:off x="88033" y="87740"/>
          <a:ext cx="2729056" cy="1469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29CFF-6A5D-4C35-82CC-56FFFBC440B2}">
      <dsp:nvSpPr>
        <dsp:cNvPr id="0" name=""/>
        <dsp:cNvSpPr/>
      </dsp:nvSpPr>
      <dsp:spPr>
        <a:xfrm rot="10800000">
          <a:off x="625710" y="1674558"/>
          <a:ext cx="1653702" cy="5425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Megaloblastic</a:t>
          </a:r>
          <a:r>
            <a:rPr lang="en-US" sz="1600" kern="1200" dirty="0" smtClean="0"/>
            <a:t> anemia</a:t>
          </a:r>
          <a:endParaRPr lang="ar-SA" sz="1600" kern="1200" dirty="0"/>
        </a:p>
      </dsp:txBody>
      <dsp:txXfrm rot="10800000">
        <a:off x="625710" y="1674558"/>
        <a:ext cx="1653702" cy="5425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BA0CF5-FE9C-42BD-B77E-E7534A883444}">
      <dsp:nvSpPr>
        <dsp:cNvPr id="0" name=""/>
        <dsp:cNvSpPr/>
      </dsp:nvSpPr>
      <dsp:spPr>
        <a:xfrm>
          <a:off x="7595815" y="2474237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3243A-9371-493B-818B-2F9F6988F74E}">
      <dsp:nvSpPr>
        <dsp:cNvPr id="0" name=""/>
        <dsp:cNvSpPr/>
      </dsp:nvSpPr>
      <dsp:spPr>
        <a:xfrm>
          <a:off x="6822281" y="2474237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665C5-B4C7-4275-85EF-BF2B5E81C357}">
      <dsp:nvSpPr>
        <dsp:cNvPr id="0" name=""/>
        <dsp:cNvSpPr/>
      </dsp:nvSpPr>
      <dsp:spPr>
        <a:xfrm>
          <a:off x="5492876" y="1241664"/>
          <a:ext cx="2102938" cy="428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39"/>
              </a:lnTo>
              <a:lnTo>
                <a:pt x="2102938" y="311539"/>
              </a:lnTo>
              <a:lnTo>
                <a:pt x="2102938" y="428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6D137-B8F4-4D39-AF0C-717708328C61}">
      <dsp:nvSpPr>
        <dsp:cNvPr id="0" name=""/>
        <dsp:cNvSpPr/>
      </dsp:nvSpPr>
      <dsp:spPr>
        <a:xfrm>
          <a:off x="2954610" y="2474237"/>
          <a:ext cx="2320602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2320602" y="250871"/>
              </a:lnTo>
              <a:lnTo>
                <a:pt x="2320602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1DDA-D4E2-4074-A5D1-C0D1301ACE08}">
      <dsp:nvSpPr>
        <dsp:cNvPr id="0" name=""/>
        <dsp:cNvSpPr/>
      </dsp:nvSpPr>
      <dsp:spPr>
        <a:xfrm>
          <a:off x="2954610" y="2474237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B74EF-DC75-439F-8CEB-BBB6043BFA85}">
      <dsp:nvSpPr>
        <dsp:cNvPr id="0" name=""/>
        <dsp:cNvSpPr/>
      </dsp:nvSpPr>
      <dsp:spPr>
        <a:xfrm>
          <a:off x="2181076" y="2474237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4D8F-F6A9-483A-9F91-C2A79FC739C7}">
      <dsp:nvSpPr>
        <dsp:cNvPr id="0" name=""/>
        <dsp:cNvSpPr/>
      </dsp:nvSpPr>
      <dsp:spPr>
        <a:xfrm>
          <a:off x="634007" y="2474237"/>
          <a:ext cx="2320602" cy="368131"/>
        </a:xfrm>
        <a:custGeom>
          <a:avLst/>
          <a:gdLst/>
          <a:ahLst/>
          <a:cxnLst/>
          <a:rect l="0" t="0" r="0" b="0"/>
          <a:pathLst>
            <a:path>
              <a:moveTo>
                <a:pt x="2320602" y="0"/>
              </a:moveTo>
              <a:lnTo>
                <a:pt x="2320602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2983B-56DF-49D5-B33F-4D0261C61697}">
      <dsp:nvSpPr>
        <dsp:cNvPr id="0" name=""/>
        <dsp:cNvSpPr/>
      </dsp:nvSpPr>
      <dsp:spPr>
        <a:xfrm>
          <a:off x="2954610" y="1241664"/>
          <a:ext cx="2538266" cy="428800"/>
        </a:xfrm>
        <a:custGeom>
          <a:avLst/>
          <a:gdLst/>
          <a:ahLst/>
          <a:cxnLst/>
          <a:rect l="0" t="0" r="0" b="0"/>
          <a:pathLst>
            <a:path>
              <a:moveTo>
                <a:pt x="2538266" y="0"/>
              </a:moveTo>
              <a:lnTo>
                <a:pt x="2538266" y="311539"/>
              </a:lnTo>
              <a:lnTo>
                <a:pt x="0" y="311539"/>
              </a:lnTo>
              <a:lnTo>
                <a:pt x="0" y="428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CD928-9A54-40C3-85FA-DA1E829508AD}">
      <dsp:nvSpPr>
        <dsp:cNvPr id="0" name=""/>
        <dsp:cNvSpPr/>
      </dsp:nvSpPr>
      <dsp:spPr>
        <a:xfrm>
          <a:off x="4859985" y="437892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D6E7B-8B40-4592-AD8C-304FC40DDC31}">
      <dsp:nvSpPr>
        <dsp:cNvPr id="0" name=""/>
        <dsp:cNvSpPr/>
      </dsp:nvSpPr>
      <dsp:spPr>
        <a:xfrm>
          <a:off x="5000627" y="571503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Classification of anemia</a:t>
          </a:r>
          <a:endParaRPr lang="ar-SA" sz="1500" kern="1200" dirty="0"/>
        </a:p>
      </dsp:txBody>
      <dsp:txXfrm>
        <a:off x="5000627" y="571503"/>
        <a:ext cx="1265783" cy="803772"/>
      </dsp:txXfrm>
    </dsp:sp>
    <dsp:sp modelId="{6598DD52-61B5-4080-903C-D2009E04A1FA}">
      <dsp:nvSpPr>
        <dsp:cNvPr id="0" name=""/>
        <dsp:cNvSpPr/>
      </dsp:nvSpPr>
      <dsp:spPr>
        <a:xfrm>
          <a:off x="2321718" y="1670465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E7D28-35C0-4FEA-86C7-96C22035F768}">
      <dsp:nvSpPr>
        <dsp:cNvPr id="0" name=""/>
        <dsp:cNvSpPr/>
      </dsp:nvSpPr>
      <dsp:spPr>
        <a:xfrm>
          <a:off x="2462361" y="1804076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Anemia with </a:t>
          </a:r>
          <a:r>
            <a:rPr lang="en-US" sz="1500" kern="1200" dirty="0" smtClean="0">
              <a:latin typeface="Arial"/>
              <a:cs typeface="Arial"/>
            </a:rPr>
            <a:t>↓RBC production</a:t>
          </a:r>
          <a:endParaRPr lang="ar-SA" sz="1500" kern="1200" dirty="0"/>
        </a:p>
      </dsp:txBody>
      <dsp:txXfrm>
        <a:off x="2462361" y="1804076"/>
        <a:ext cx="1265783" cy="803772"/>
      </dsp:txXfrm>
    </dsp:sp>
    <dsp:sp modelId="{7C8364F6-F9D9-497A-97D6-1F11B8641C27}">
      <dsp:nvSpPr>
        <dsp:cNvPr id="0" name=""/>
        <dsp:cNvSpPr/>
      </dsp:nvSpPr>
      <dsp:spPr>
        <a:xfrm>
          <a:off x="1116" y="284236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0516B-5533-4117-A89D-443DDB491E7A}">
      <dsp:nvSpPr>
        <dsp:cNvPr id="0" name=""/>
        <dsp:cNvSpPr/>
      </dsp:nvSpPr>
      <dsp:spPr>
        <a:xfrm>
          <a:off x="141758" y="2975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Iron</a:t>
          </a:r>
          <a:r>
            <a:rPr lang="en-US" sz="1500" kern="1200" dirty="0" smtClean="0">
              <a:latin typeface="Arial"/>
              <a:cs typeface="Arial"/>
            </a:rPr>
            <a:t>*</a:t>
          </a:r>
          <a:r>
            <a:rPr lang="en-US" sz="1500" kern="1200" dirty="0" smtClean="0"/>
            <a:t> deficiency anemia</a:t>
          </a:r>
          <a:endParaRPr lang="ar-SA" sz="1500" kern="1200" dirty="0"/>
        </a:p>
      </dsp:txBody>
      <dsp:txXfrm>
        <a:off x="141758" y="2975980"/>
        <a:ext cx="1265783" cy="803772"/>
      </dsp:txXfrm>
    </dsp:sp>
    <dsp:sp modelId="{DC7CCB7F-3D64-4E58-A521-1D3990CE2C2F}">
      <dsp:nvSpPr>
        <dsp:cNvPr id="0" name=""/>
        <dsp:cNvSpPr/>
      </dsp:nvSpPr>
      <dsp:spPr>
        <a:xfrm>
          <a:off x="1548184" y="284236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FC1E3-A4A6-473C-B2EA-C6C40B80D0BA}">
      <dsp:nvSpPr>
        <dsp:cNvPr id="0" name=""/>
        <dsp:cNvSpPr/>
      </dsp:nvSpPr>
      <dsp:spPr>
        <a:xfrm>
          <a:off x="1688827" y="2975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Megaloblastic</a:t>
          </a:r>
          <a:r>
            <a:rPr lang="en-US" sz="1500" kern="1200" dirty="0" smtClean="0"/>
            <a:t> anemia</a:t>
          </a:r>
          <a:endParaRPr lang="ar-SA" sz="1500" kern="1200" dirty="0"/>
        </a:p>
      </dsp:txBody>
      <dsp:txXfrm>
        <a:off x="1688827" y="2975980"/>
        <a:ext cx="1265783" cy="803772"/>
      </dsp:txXfrm>
    </dsp:sp>
    <dsp:sp modelId="{FF573E51-72ED-47FA-9340-69D839B65D80}">
      <dsp:nvSpPr>
        <dsp:cNvPr id="0" name=""/>
        <dsp:cNvSpPr/>
      </dsp:nvSpPr>
      <dsp:spPr>
        <a:xfrm>
          <a:off x="3095252" y="284236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CACD7-21B2-41DD-8F1C-6E5CFFFEE574}">
      <dsp:nvSpPr>
        <dsp:cNvPr id="0" name=""/>
        <dsp:cNvSpPr/>
      </dsp:nvSpPr>
      <dsp:spPr>
        <a:xfrm>
          <a:off x="3235895" y="2975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thalassemias</a:t>
          </a:r>
          <a:endParaRPr lang="ar-SA" sz="1500" kern="1200" dirty="0"/>
        </a:p>
      </dsp:txBody>
      <dsp:txXfrm>
        <a:off x="3235895" y="2975980"/>
        <a:ext cx="1265783" cy="803772"/>
      </dsp:txXfrm>
    </dsp:sp>
    <dsp:sp modelId="{A7226E6C-76CF-43F9-AF93-96D9F6E27ECA}">
      <dsp:nvSpPr>
        <dsp:cNvPr id="0" name=""/>
        <dsp:cNvSpPr/>
      </dsp:nvSpPr>
      <dsp:spPr>
        <a:xfrm>
          <a:off x="4642321" y="284236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9E4B1-C978-456A-9FA9-26CD1ADE3D17}">
      <dsp:nvSpPr>
        <dsp:cNvPr id="0" name=""/>
        <dsp:cNvSpPr/>
      </dsp:nvSpPr>
      <dsp:spPr>
        <a:xfrm>
          <a:off x="4782963" y="2975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Chronic disease and renal failure</a:t>
          </a:r>
          <a:endParaRPr lang="ar-SA" sz="1500" kern="1200" dirty="0"/>
        </a:p>
      </dsp:txBody>
      <dsp:txXfrm>
        <a:off x="4782963" y="2975980"/>
        <a:ext cx="1265783" cy="803772"/>
      </dsp:txXfrm>
    </dsp:sp>
    <dsp:sp modelId="{04493294-DE0A-413A-9F93-B51DE981524F}">
      <dsp:nvSpPr>
        <dsp:cNvPr id="0" name=""/>
        <dsp:cNvSpPr/>
      </dsp:nvSpPr>
      <dsp:spPr>
        <a:xfrm>
          <a:off x="6962923" y="1670465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948CE-735B-4B24-BC47-64A97EC6AA3C}">
      <dsp:nvSpPr>
        <dsp:cNvPr id="0" name=""/>
        <dsp:cNvSpPr/>
      </dsp:nvSpPr>
      <dsp:spPr>
        <a:xfrm>
          <a:off x="7103566" y="1804076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Anemia with </a:t>
          </a:r>
          <a:r>
            <a:rPr lang="en-US" sz="1500" kern="1200" dirty="0" smtClean="0">
              <a:latin typeface="Arial"/>
              <a:cs typeface="Arial"/>
            </a:rPr>
            <a:t>↑RBC destruction</a:t>
          </a:r>
          <a:endParaRPr lang="ar-SA" sz="1500" kern="1200" dirty="0"/>
        </a:p>
      </dsp:txBody>
      <dsp:txXfrm>
        <a:off x="7103566" y="1804076"/>
        <a:ext cx="1265783" cy="803772"/>
      </dsp:txXfrm>
    </dsp:sp>
    <dsp:sp modelId="{C9EF4923-B12F-4324-8918-3F4BC3C0EF2C}">
      <dsp:nvSpPr>
        <dsp:cNvPr id="0" name=""/>
        <dsp:cNvSpPr/>
      </dsp:nvSpPr>
      <dsp:spPr>
        <a:xfrm>
          <a:off x="6189389" y="284236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E26D7-410C-40D1-82E2-B8AE2515A0EB}">
      <dsp:nvSpPr>
        <dsp:cNvPr id="0" name=""/>
        <dsp:cNvSpPr/>
      </dsp:nvSpPr>
      <dsp:spPr>
        <a:xfrm>
          <a:off x="6330032" y="2975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Hemolytic anemia</a:t>
          </a:r>
          <a:endParaRPr lang="ar-SA" sz="1500" kern="1200" dirty="0"/>
        </a:p>
      </dsp:txBody>
      <dsp:txXfrm>
        <a:off x="6330032" y="2975980"/>
        <a:ext cx="1265783" cy="803772"/>
      </dsp:txXfrm>
    </dsp:sp>
    <dsp:sp modelId="{9F57008F-4D00-4591-A596-112CED0DF773}">
      <dsp:nvSpPr>
        <dsp:cNvPr id="0" name=""/>
        <dsp:cNvSpPr/>
      </dsp:nvSpPr>
      <dsp:spPr>
        <a:xfrm>
          <a:off x="7736458" y="284236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579FD-24F8-45D1-BAC0-AD938AE89164}">
      <dsp:nvSpPr>
        <dsp:cNvPr id="0" name=""/>
        <dsp:cNvSpPr/>
      </dsp:nvSpPr>
      <dsp:spPr>
        <a:xfrm>
          <a:off x="7877100" y="2975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Sickle cell anemia</a:t>
          </a:r>
          <a:endParaRPr lang="ar-SA" sz="1500" kern="1200" dirty="0"/>
        </a:p>
      </dsp:txBody>
      <dsp:txXfrm>
        <a:off x="7877100" y="2975980"/>
        <a:ext cx="1265783" cy="8037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77C0A-F504-47A4-AA3A-8DBC3C01A3A6}">
      <dsp:nvSpPr>
        <dsp:cNvPr id="0" name=""/>
        <dsp:cNvSpPr/>
      </dsp:nvSpPr>
      <dsp:spPr>
        <a:xfrm>
          <a:off x="1500182" y="590537"/>
          <a:ext cx="713502" cy="247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30"/>
              </a:lnTo>
              <a:lnTo>
                <a:pt x="713502" y="123830"/>
              </a:lnTo>
              <a:lnTo>
                <a:pt x="713502" y="2476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2EADB-9A66-4F96-9559-007EFD9FFCA5}">
      <dsp:nvSpPr>
        <dsp:cNvPr id="0" name=""/>
        <dsp:cNvSpPr/>
      </dsp:nvSpPr>
      <dsp:spPr>
        <a:xfrm>
          <a:off x="786679" y="590537"/>
          <a:ext cx="713502" cy="247661"/>
        </a:xfrm>
        <a:custGeom>
          <a:avLst/>
          <a:gdLst/>
          <a:ahLst/>
          <a:cxnLst/>
          <a:rect l="0" t="0" r="0" b="0"/>
          <a:pathLst>
            <a:path>
              <a:moveTo>
                <a:pt x="713502" y="0"/>
              </a:moveTo>
              <a:lnTo>
                <a:pt x="713502" y="123830"/>
              </a:lnTo>
              <a:lnTo>
                <a:pt x="0" y="123830"/>
              </a:lnTo>
              <a:lnTo>
                <a:pt x="0" y="2476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E0D2F-9AFA-4E90-88D7-6EDA2FDD1BEF}">
      <dsp:nvSpPr>
        <dsp:cNvPr id="0" name=""/>
        <dsp:cNvSpPr/>
      </dsp:nvSpPr>
      <dsp:spPr>
        <a:xfrm>
          <a:off x="910510" y="865"/>
          <a:ext cx="1179342" cy="589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Anemia = </a:t>
          </a:r>
          <a:r>
            <a:rPr lang="en-US" sz="1500" kern="1200" dirty="0" smtClean="0">
              <a:latin typeface="Arial"/>
              <a:cs typeface="Arial"/>
            </a:rPr>
            <a:t>↓RBC mass</a:t>
          </a:r>
          <a:endParaRPr lang="ar-SA" sz="1500" kern="1200" dirty="0"/>
        </a:p>
      </dsp:txBody>
      <dsp:txXfrm>
        <a:off x="910510" y="865"/>
        <a:ext cx="1179342" cy="589671"/>
      </dsp:txXfrm>
    </dsp:sp>
    <dsp:sp modelId="{57552CB0-A874-4575-BCB6-9A33169DD8CD}">
      <dsp:nvSpPr>
        <dsp:cNvPr id="0" name=""/>
        <dsp:cNvSpPr/>
      </dsp:nvSpPr>
      <dsp:spPr>
        <a:xfrm>
          <a:off x="197008" y="838198"/>
          <a:ext cx="1179342" cy="589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Hb</a:t>
          </a:r>
          <a:r>
            <a:rPr lang="en-US" sz="1500" kern="1200" dirty="0" smtClean="0"/>
            <a:t>= ≤ 12g/dl in women</a:t>
          </a:r>
          <a:endParaRPr lang="ar-SA" sz="1500" kern="1200" dirty="0"/>
        </a:p>
      </dsp:txBody>
      <dsp:txXfrm>
        <a:off x="197008" y="838198"/>
        <a:ext cx="1179342" cy="589671"/>
      </dsp:txXfrm>
    </dsp:sp>
    <dsp:sp modelId="{2A29260A-411B-4E43-9ADC-A9FDEC54F14C}">
      <dsp:nvSpPr>
        <dsp:cNvPr id="0" name=""/>
        <dsp:cNvSpPr/>
      </dsp:nvSpPr>
      <dsp:spPr>
        <a:xfrm>
          <a:off x="1624012" y="838198"/>
          <a:ext cx="1179342" cy="589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&lt;14g/dl in men</a:t>
          </a:r>
          <a:endParaRPr lang="ar-SA" sz="1500" kern="1200" dirty="0"/>
        </a:p>
      </dsp:txBody>
      <dsp:txXfrm>
        <a:off x="1624012" y="838198"/>
        <a:ext cx="1179342" cy="5896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725C10-6E2F-4E64-AED0-357CA15EC87D}">
      <dsp:nvSpPr>
        <dsp:cNvPr id="0" name=""/>
        <dsp:cNvSpPr/>
      </dsp:nvSpPr>
      <dsp:spPr>
        <a:xfrm>
          <a:off x="5734047" y="2475744"/>
          <a:ext cx="481413" cy="188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113"/>
              </a:lnTo>
              <a:lnTo>
                <a:pt x="481413" y="18891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9F87D-F8FC-4619-BD79-5C993C593AF4}">
      <dsp:nvSpPr>
        <dsp:cNvPr id="0" name=""/>
        <dsp:cNvSpPr/>
      </dsp:nvSpPr>
      <dsp:spPr>
        <a:xfrm>
          <a:off x="5734047" y="2475744"/>
          <a:ext cx="1156225" cy="268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330"/>
              </a:lnTo>
              <a:lnTo>
                <a:pt x="1156225" y="2684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1AE02-3BE0-4E00-8C06-3662F15819D8}">
      <dsp:nvSpPr>
        <dsp:cNvPr id="0" name=""/>
        <dsp:cNvSpPr/>
      </dsp:nvSpPr>
      <dsp:spPr>
        <a:xfrm>
          <a:off x="5688327" y="2475744"/>
          <a:ext cx="91440" cy="522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03"/>
              </a:lnTo>
              <a:lnTo>
                <a:pt x="116994" y="5228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5557F-9C15-444A-BFC5-8472EDDA9E49}">
      <dsp:nvSpPr>
        <dsp:cNvPr id="0" name=""/>
        <dsp:cNvSpPr/>
      </dsp:nvSpPr>
      <dsp:spPr>
        <a:xfrm>
          <a:off x="5443540" y="2475744"/>
          <a:ext cx="290506" cy="1050204"/>
        </a:xfrm>
        <a:custGeom>
          <a:avLst/>
          <a:gdLst/>
          <a:ahLst/>
          <a:cxnLst/>
          <a:rect l="0" t="0" r="0" b="0"/>
          <a:pathLst>
            <a:path>
              <a:moveTo>
                <a:pt x="290506" y="0"/>
              </a:moveTo>
              <a:lnTo>
                <a:pt x="290506" y="1050204"/>
              </a:lnTo>
              <a:lnTo>
                <a:pt x="0" y="1050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A5599-13ED-40BB-94D1-B1D315F9BBE9}">
      <dsp:nvSpPr>
        <dsp:cNvPr id="0" name=""/>
        <dsp:cNvSpPr/>
      </dsp:nvSpPr>
      <dsp:spPr>
        <a:xfrm>
          <a:off x="5734047" y="2475744"/>
          <a:ext cx="1360971" cy="119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039"/>
              </a:lnTo>
              <a:lnTo>
                <a:pt x="1360971" y="11940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942AD-1131-4305-AC8D-8CFB7532A6F8}">
      <dsp:nvSpPr>
        <dsp:cNvPr id="0" name=""/>
        <dsp:cNvSpPr/>
      </dsp:nvSpPr>
      <dsp:spPr>
        <a:xfrm>
          <a:off x="3070991" y="948698"/>
          <a:ext cx="3379659" cy="55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121"/>
              </a:lnTo>
              <a:lnTo>
                <a:pt x="3379659" y="512121"/>
              </a:lnTo>
              <a:lnTo>
                <a:pt x="3379659" y="5544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C8BB6-90A5-47FB-8BDD-E9034A91914D}">
      <dsp:nvSpPr>
        <dsp:cNvPr id="0" name=""/>
        <dsp:cNvSpPr/>
      </dsp:nvSpPr>
      <dsp:spPr>
        <a:xfrm>
          <a:off x="1341925" y="948698"/>
          <a:ext cx="1729065" cy="2143139"/>
        </a:xfrm>
        <a:custGeom>
          <a:avLst/>
          <a:gdLst/>
          <a:ahLst/>
          <a:cxnLst/>
          <a:rect l="0" t="0" r="0" b="0"/>
          <a:pathLst>
            <a:path>
              <a:moveTo>
                <a:pt x="1729065" y="0"/>
              </a:moveTo>
              <a:lnTo>
                <a:pt x="1729065" y="2100814"/>
              </a:lnTo>
              <a:lnTo>
                <a:pt x="0" y="2100814"/>
              </a:lnTo>
              <a:lnTo>
                <a:pt x="0" y="21431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F5E05-46F3-41F7-8942-5A801D39A2D3}">
      <dsp:nvSpPr>
        <dsp:cNvPr id="0" name=""/>
        <dsp:cNvSpPr/>
      </dsp:nvSpPr>
      <dsp:spPr>
        <a:xfrm>
          <a:off x="1281602" y="948698"/>
          <a:ext cx="1789388" cy="3302979"/>
        </a:xfrm>
        <a:custGeom>
          <a:avLst/>
          <a:gdLst/>
          <a:ahLst/>
          <a:cxnLst/>
          <a:rect l="0" t="0" r="0" b="0"/>
          <a:pathLst>
            <a:path>
              <a:moveTo>
                <a:pt x="1789388" y="0"/>
              </a:moveTo>
              <a:lnTo>
                <a:pt x="1789388" y="3260654"/>
              </a:lnTo>
              <a:lnTo>
                <a:pt x="0" y="3260654"/>
              </a:lnTo>
              <a:lnTo>
                <a:pt x="0" y="330297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D646-47A9-45D9-BC63-FFE06AA56D80}">
      <dsp:nvSpPr>
        <dsp:cNvPr id="0" name=""/>
        <dsp:cNvSpPr/>
      </dsp:nvSpPr>
      <dsp:spPr>
        <a:xfrm>
          <a:off x="986720" y="948698"/>
          <a:ext cx="2084270" cy="846020"/>
        </a:xfrm>
        <a:custGeom>
          <a:avLst/>
          <a:gdLst/>
          <a:ahLst/>
          <a:cxnLst/>
          <a:rect l="0" t="0" r="0" b="0"/>
          <a:pathLst>
            <a:path>
              <a:moveTo>
                <a:pt x="2084270" y="0"/>
              </a:moveTo>
              <a:lnTo>
                <a:pt x="2084270" y="803695"/>
              </a:lnTo>
              <a:lnTo>
                <a:pt x="0" y="803695"/>
              </a:lnTo>
              <a:lnTo>
                <a:pt x="0" y="8460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DF394-27C5-49B7-A88A-A778FB7813B4}">
      <dsp:nvSpPr>
        <dsp:cNvPr id="0" name=""/>
        <dsp:cNvSpPr/>
      </dsp:nvSpPr>
      <dsp:spPr>
        <a:xfrm>
          <a:off x="1455675" y="0"/>
          <a:ext cx="3230630" cy="948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Iron in body = 4 or 5G</a:t>
          </a:r>
          <a:endParaRPr lang="ar-SA" sz="2000" b="1" kern="1200" dirty="0"/>
        </a:p>
      </dsp:txBody>
      <dsp:txXfrm>
        <a:off x="1455675" y="0"/>
        <a:ext cx="3230630" cy="948698"/>
      </dsp:txXfrm>
    </dsp:sp>
    <dsp:sp modelId="{92082708-ABDE-42CC-A9D7-5EAE39C60604}">
      <dsp:nvSpPr>
        <dsp:cNvPr id="0" name=""/>
        <dsp:cNvSpPr/>
      </dsp:nvSpPr>
      <dsp:spPr>
        <a:xfrm>
          <a:off x="42601" y="1794719"/>
          <a:ext cx="1888238" cy="1149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65% in the form of </a:t>
          </a:r>
          <a:r>
            <a:rPr lang="en-US" sz="1600" kern="1200" dirty="0" err="1" smtClean="0"/>
            <a:t>Hb</a:t>
          </a:r>
          <a:endParaRPr lang="ar-SA" sz="1600" kern="1200" dirty="0"/>
        </a:p>
      </dsp:txBody>
      <dsp:txXfrm>
        <a:off x="42601" y="1794719"/>
        <a:ext cx="1888238" cy="1149875"/>
      </dsp:txXfrm>
    </dsp:sp>
    <dsp:sp modelId="{3786CEDE-9CCB-418B-8DE6-FBB1593FE387}">
      <dsp:nvSpPr>
        <dsp:cNvPr id="0" name=""/>
        <dsp:cNvSpPr/>
      </dsp:nvSpPr>
      <dsp:spPr>
        <a:xfrm>
          <a:off x="406637" y="4251677"/>
          <a:ext cx="1749929" cy="9441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4% </a:t>
          </a:r>
          <a:r>
            <a:rPr lang="en-US" sz="1800" kern="1200" dirty="0" err="1" smtClean="0"/>
            <a:t>myoglobin</a:t>
          </a:r>
          <a:endParaRPr lang="ar-SA" sz="1800" kern="1200" dirty="0"/>
        </a:p>
      </dsp:txBody>
      <dsp:txXfrm>
        <a:off x="406637" y="4251677"/>
        <a:ext cx="1749929" cy="944119"/>
      </dsp:txXfrm>
    </dsp:sp>
    <dsp:sp modelId="{C7726C5C-6D5A-4A3B-99FE-A545F609362D}">
      <dsp:nvSpPr>
        <dsp:cNvPr id="0" name=""/>
        <dsp:cNvSpPr/>
      </dsp:nvSpPr>
      <dsp:spPr>
        <a:xfrm>
          <a:off x="614338" y="3091837"/>
          <a:ext cx="1455173" cy="926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1% various </a:t>
          </a:r>
          <a:r>
            <a:rPr lang="en-US" sz="1600" kern="1200" dirty="0" err="1" smtClean="0"/>
            <a:t>heme</a:t>
          </a:r>
          <a:r>
            <a:rPr lang="en-US" sz="1600" kern="1200" dirty="0" smtClean="0"/>
            <a:t> compound</a:t>
          </a:r>
          <a:endParaRPr lang="ar-SA" sz="1600" kern="1200" dirty="0"/>
        </a:p>
      </dsp:txBody>
      <dsp:txXfrm>
        <a:off x="614338" y="3091837"/>
        <a:ext cx="1455173" cy="926641"/>
      </dsp:txXfrm>
    </dsp:sp>
    <dsp:sp modelId="{A0EF4D09-B16E-400A-B8DD-38126EEABEF2}">
      <dsp:nvSpPr>
        <dsp:cNvPr id="0" name=""/>
        <dsp:cNvSpPr/>
      </dsp:nvSpPr>
      <dsp:spPr>
        <a:xfrm>
          <a:off x="5554896" y="1503144"/>
          <a:ext cx="1791508" cy="972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15% stored as </a:t>
          </a:r>
          <a:r>
            <a:rPr lang="en-US" sz="1400" kern="1200" dirty="0" err="1" smtClean="0"/>
            <a:t>ferritin</a:t>
          </a:r>
          <a:r>
            <a:rPr lang="en-US" sz="1400" kern="1200" dirty="0" smtClean="0"/>
            <a:t> or </a:t>
          </a:r>
          <a:r>
            <a:rPr lang="en-US" sz="1400" kern="1200" dirty="0" err="1" smtClean="0"/>
            <a:t>hemosiderin</a:t>
          </a:r>
          <a:r>
            <a:rPr lang="en-US" sz="1400" kern="1200" dirty="0" smtClean="0"/>
            <a:t> in:</a:t>
          </a:r>
          <a:endParaRPr lang="ar-SA" sz="1400" kern="1200" dirty="0"/>
        </a:p>
      </dsp:txBody>
      <dsp:txXfrm>
        <a:off x="5554896" y="1503144"/>
        <a:ext cx="1791508" cy="972599"/>
      </dsp:txXfrm>
    </dsp:sp>
    <dsp:sp modelId="{954F1B6E-62B8-40F6-B206-2927FF28389B}">
      <dsp:nvSpPr>
        <dsp:cNvPr id="0" name=""/>
        <dsp:cNvSpPr/>
      </dsp:nvSpPr>
      <dsp:spPr>
        <a:xfrm>
          <a:off x="7095018" y="3500939"/>
          <a:ext cx="745844" cy="337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liver</a:t>
          </a:r>
          <a:endParaRPr lang="ar-SA" sz="2000" kern="1200" dirty="0"/>
        </a:p>
      </dsp:txBody>
      <dsp:txXfrm>
        <a:off x="7095018" y="3500939"/>
        <a:ext cx="745844" cy="337688"/>
      </dsp:txXfrm>
    </dsp:sp>
    <dsp:sp modelId="{F9CFECB4-BA26-4C5B-8010-F57BA7CA367C}">
      <dsp:nvSpPr>
        <dsp:cNvPr id="0" name=""/>
        <dsp:cNvSpPr/>
      </dsp:nvSpPr>
      <dsp:spPr>
        <a:xfrm>
          <a:off x="4023823" y="3227945"/>
          <a:ext cx="1419717" cy="596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Intestinal mucosa</a:t>
          </a:r>
          <a:endParaRPr lang="ar-SA" sz="1400" b="1" kern="1200" dirty="0"/>
        </a:p>
      </dsp:txBody>
      <dsp:txXfrm>
        <a:off x="4023823" y="3227945"/>
        <a:ext cx="1419717" cy="596007"/>
      </dsp:txXfrm>
    </dsp:sp>
    <dsp:sp modelId="{6C74D24B-9FEE-49F0-98DF-3892B2E096EA}">
      <dsp:nvSpPr>
        <dsp:cNvPr id="0" name=""/>
        <dsp:cNvSpPr/>
      </dsp:nvSpPr>
      <dsp:spPr>
        <a:xfrm>
          <a:off x="5805322" y="2573526"/>
          <a:ext cx="2424277" cy="8500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Reticuloendothelial</a:t>
          </a:r>
          <a:r>
            <a:rPr lang="en-US" sz="1400" kern="1200" dirty="0" smtClean="0"/>
            <a:t> system</a:t>
          </a:r>
          <a:endParaRPr lang="ar-SA" sz="1400" kern="1200" dirty="0"/>
        </a:p>
      </dsp:txBody>
      <dsp:txXfrm>
        <a:off x="5805322" y="2573526"/>
        <a:ext cx="2424277" cy="850043"/>
      </dsp:txXfrm>
    </dsp:sp>
    <dsp:sp modelId="{CC1B3E96-C8A3-45EA-B961-C4C9D8A4213A}">
      <dsp:nvSpPr>
        <dsp:cNvPr id="0" name=""/>
        <dsp:cNvSpPr/>
      </dsp:nvSpPr>
      <dsp:spPr>
        <a:xfrm>
          <a:off x="6890272" y="5002413"/>
          <a:ext cx="866264" cy="315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spleen</a:t>
          </a:r>
          <a:endParaRPr lang="ar-SA" sz="1400" kern="1200" dirty="0"/>
        </a:p>
      </dsp:txBody>
      <dsp:txXfrm>
        <a:off x="6890272" y="5002413"/>
        <a:ext cx="866264" cy="315322"/>
      </dsp:txXfrm>
    </dsp:sp>
    <dsp:sp modelId="{DE8B7E1D-CBD0-4DC9-B0BD-1275942ADD56}">
      <dsp:nvSpPr>
        <dsp:cNvPr id="0" name=""/>
        <dsp:cNvSpPr/>
      </dsp:nvSpPr>
      <dsp:spPr>
        <a:xfrm>
          <a:off x="6215460" y="4110555"/>
          <a:ext cx="771392" cy="508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Bone marrow</a:t>
          </a:r>
          <a:endParaRPr lang="ar-SA" sz="1800" kern="1200" dirty="0"/>
        </a:p>
      </dsp:txBody>
      <dsp:txXfrm>
        <a:off x="6215460" y="4110555"/>
        <a:ext cx="771392" cy="50860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38D3F-FDA2-4C24-AF9A-8DF60339E04B}">
      <dsp:nvSpPr>
        <dsp:cNvPr id="0" name=""/>
        <dsp:cNvSpPr/>
      </dsp:nvSpPr>
      <dsp:spPr>
        <a:xfrm>
          <a:off x="3812091" y="2071066"/>
          <a:ext cx="1902918" cy="1643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Signs and symptoms Hb</a:t>
          </a:r>
          <a:r>
            <a:rPr lang="en-US" sz="1600" kern="1200" dirty="0" smtClean="0">
              <a:latin typeface="Times New Roman"/>
              <a:cs typeface="Times New Roman"/>
            </a:rPr>
            <a:t>≤7g/dl</a:t>
          </a:r>
          <a:endParaRPr lang="ar-SA" sz="1600" kern="1200" dirty="0"/>
        </a:p>
      </dsp:txBody>
      <dsp:txXfrm>
        <a:off x="3812091" y="2071066"/>
        <a:ext cx="1902918" cy="1643712"/>
      </dsp:txXfrm>
    </dsp:sp>
    <dsp:sp modelId="{A5AFD7E3-CCED-414D-9C24-1275628D5D78}">
      <dsp:nvSpPr>
        <dsp:cNvPr id="0" name=""/>
        <dsp:cNvSpPr/>
      </dsp:nvSpPr>
      <dsp:spPr>
        <a:xfrm rot="16200000">
          <a:off x="4180081" y="1478765"/>
          <a:ext cx="1166936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166936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6200000">
        <a:off x="4734377" y="1458424"/>
        <a:ext cx="58346" cy="58346"/>
      </dsp:txXfrm>
    </dsp:sp>
    <dsp:sp modelId="{4B532B6F-0285-494C-AAD4-E6F9FFA332B1}">
      <dsp:nvSpPr>
        <dsp:cNvPr id="0" name=""/>
        <dsp:cNvSpPr/>
      </dsp:nvSpPr>
      <dsp:spPr>
        <a:xfrm>
          <a:off x="4314833" y="6695"/>
          <a:ext cx="897433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fatigue</a:t>
          </a:r>
          <a:endParaRPr lang="ar-SA" sz="1800" kern="1200" dirty="0"/>
        </a:p>
      </dsp:txBody>
      <dsp:txXfrm>
        <a:off x="4314833" y="6695"/>
        <a:ext cx="897433" cy="897433"/>
      </dsp:txXfrm>
    </dsp:sp>
    <dsp:sp modelId="{7636951A-F7DA-4D51-9BCA-4D76065F8B0D}">
      <dsp:nvSpPr>
        <dsp:cNvPr id="0" name=""/>
        <dsp:cNvSpPr/>
      </dsp:nvSpPr>
      <dsp:spPr>
        <a:xfrm rot="17861538">
          <a:off x="4850380" y="1629331"/>
          <a:ext cx="1143435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143435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7861538">
        <a:off x="5393512" y="1609578"/>
        <a:ext cx="57171" cy="57171"/>
      </dsp:txXfrm>
    </dsp:sp>
    <dsp:sp modelId="{96E958E3-ED03-4F72-9FAB-9A8F361FAA68}">
      <dsp:nvSpPr>
        <dsp:cNvPr id="0" name=""/>
        <dsp:cNvSpPr/>
      </dsp:nvSpPr>
      <dsp:spPr>
        <a:xfrm>
          <a:off x="5447601" y="285898"/>
          <a:ext cx="897433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pallor</a:t>
          </a:r>
          <a:endParaRPr lang="ar-SA" sz="2000" kern="1200" dirty="0"/>
        </a:p>
      </dsp:txBody>
      <dsp:txXfrm>
        <a:off x="5447601" y="285898"/>
        <a:ext cx="897433" cy="897433"/>
      </dsp:txXfrm>
    </dsp:sp>
    <dsp:sp modelId="{BD2A6178-E016-4704-904E-2AC8E55B658F}">
      <dsp:nvSpPr>
        <dsp:cNvPr id="0" name=""/>
        <dsp:cNvSpPr/>
      </dsp:nvSpPr>
      <dsp:spPr>
        <a:xfrm rot="19523077">
          <a:off x="5410754" y="2062679"/>
          <a:ext cx="1085627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085627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9523077">
        <a:off x="5926427" y="2044372"/>
        <a:ext cx="54281" cy="54281"/>
      </dsp:txXfrm>
    </dsp:sp>
    <dsp:sp modelId="{4917AA3C-8267-4374-8D33-B3DB9C593722}">
      <dsp:nvSpPr>
        <dsp:cNvPr id="0" name=""/>
        <dsp:cNvSpPr/>
      </dsp:nvSpPr>
      <dsp:spPr>
        <a:xfrm>
          <a:off x="6320865" y="1059542"/>
          <a:ext cx="897433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dyspnea</a:t>
          </a:r>
          <a:endParaRPr lang="ar-SA" sz="1400" kern="1200" dirty="0"/>
        </a:p>
      </dsp:txBody>
      <dsp:txXfrm>
        <a:off x="6320865" y="1059542"/>
        <a:ext cx="897433" cy="897433"/>
      </dsp:txXfrm>
    </dsp:sp>
    <dsp:sp modelId="{BFD4700E-BE9C-4835-A56C-DB218228D94C}">
      <dsp:nvSpPr>
        <dsp:cNvPr id="0" name=""/>
        <dsp:cNvSpPr/>
      </dsp:nvSpPr>
      <dsp:spPr>
        <a:xfrm rot="21184615">
          <a:off x="5701956" y="2707026"/>
          <a:ext cx="1039677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039677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21184615">
        <a:off x="6195802" y="2689867"/>
        <a:ext cx="51983" cy="51983"/>
      </dsp:txXfrm>
    </dsp:sp>
    <dsp:sp modelId="{BBCD7506-CCC4-4FFC-858B-227F4D26D46D}">
      <dsp:nvSpPr>
        <dsp:cNvPr id="0" name=""/>
        <dsp:cNvSpPr/>
      </dsp:nvSpPr>
      <dsp:spPr>
        <a:xfrm>
          <a:off x="6734571" y="2150396"/>
          <a:ext cx="897433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headache</a:t>
          </a:r>
          <a:endParaRPr lang="ar-SA" sz="1200" kern="1200" dirty="0"/>
        </a:p>
      </dsp:txBody>
      <dsp:txXfrm>
        <a:off x="6734571" y="2150396"/>
        <a:ext cx="897433" cy="897433"/>
      </dsp:txXfrm>
    </dsp:sp>
    <dsp:sp modelId="{E705FA15-98AE-4E4B-9505-CD85831BE1E0}">
      <dsp:nvSpPr>
        <dsp:cNvPr id="0" name=""/>
        <dsp:cNvSpPr/>
      </dsp:nvSpPr>
      <dsp:spPr>
        <a:xfrm rot="1246154">
          <a:off x="5600392" y="3401906"/>
          <a:ext cx="1057057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057057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246154">
        <a:off x="6102494" y="3384313"/>
        <a:ext cx="52852" cy="52852"/>
      </dsp:txXfrm>
    </dsp:sp>
    <dsp:sp modelId="{AA737CCD-802B-4A9D-B6A2-704D7BD83965}">
      <dsp:nvSpPr>
        <dsp:cNvPr id="0" name=""/>
        <dsp:cNvSpPr/>
      </dsp:nvSpPr>
      <dsp:spPr>
        <a:xfrm>
          <a:off x="6593945" y="3308558"/>
          <a:ext cx="897433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angina</a:t>
          </a:r>
          <a:endParaRPr lang="ar-SA" sz="1800" kern="1200" dirty="0"/>
        </a:p>
      </dsp:txBody>
      <dsp:txXfrm>
        <a:off x="6593945" y="3308558"/>
        <a:ext cx="897433" cy="897433"/>
      </dsp:txXfrm>
    </dsp:sp>
    <dsp:sp modelId="{20961209-EC61-48F7-B5C5-3161378ABE97}">
      <dsp:nvSpPr>
        <dsp:cNvPr id="0" name=""/>
        <dsp:cNvSpPr/>
      </dsp:nvSpPr>
      <dsp:spPr>
        <a:xfrm rot="2735341">
          <a:off x="5207562" y="3917411"/>
          <a:ext cx="1136560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136560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2735341">
        <a:off x="5747428" y="3897830"/>
        <a:ext cx="56828" cy="56828"/>
      </dsp:txXfrm>
    </dsp:sp>
    <dsp:sp modelId="{DCDBF326-8453-42A8-888A-2EB4E0871A78}">
      <dsp:nvSpPr>
        <dsp:cNvPr id="0" name=""/>
        <dsp:cNvSpPr/>
      </dsp:nvSpPr>
      <dsp:spPr>
        <a:xfrm>
          <a:off x="6049431" y="4183577"/>
          <a:ext cx="897433" cy="959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syncopy</a:t>
          </a:r>
          <a:endParaRPr lang="ar-SA" sz="1400" kern="1200" dirty="0"/>
        </a:p>
      </dsp:txBody>
      <dsp:txXfrm>
        <a:off x="6049431" y="4183577"/>
        <a:ext cx="897433" cy="959957"/>
      </dsp:txXfrm>
    </dsp:sp>
    <dsp:sp modelId="{3C7053A4-0BC5-4385-9869-8852BA164BEA}">
      <dsp:nvSpPr>
        <dsp:cNvPr id="0" name=""/>
        <dsp:cNvSpPr/>
      </dsp:nvSpPr>
      <dsp:spPr>
        <a:xfrm rot="4364627">
          <a:off x="4505236" y="4363379"/>
          <a:ext cx="1435642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435642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4364627">
        <a:off x="5187166" y="4336321"/>
        <a:ext cx="71782" cy="71782"/>
      </dsp:txXfrm>
    </dsp:sp>
    <dsp:sp modelId="{0C09D01B-11AD-462C-B9F9-663BA5B65D5C}">
      <dsp:nvSpPr>
        <dsp:cNvPr id="0" name=""/>
        <dsp:cNvSpPr/>
      </dsp:nvSpPr>
      <dsp:spPr>
        <a:xfrm>
          <a:off x="4834992" y="5054253"/>
          <a:ext cx="1405102" cy="660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Visual </a:t>
          </a:r>
          <a:r>
            <a:rPr lang="en-US" sz="1600" kern="1200" dirty="0" err="1" smtClean="0"/>
            <a:t>imapirment</a:t>
          </a:r>
          <a:endParaRPr lang="ar-SA" sz="1600" kern="1200" dirty="0"/>
        </a:p>
      </dsp:txBody>
      <dsp:txXfrm>
        <a:off x="4834992" y="5054253"/>
        <a:ext cx="1405102" cy="660762"/>
      </dsp:txXfrm>
    </dsp:sp>
    <dsp:sp modelId="{E793200A-9E6F-4AA4-A597-B025C4599AE1}">
      <dsp:nvSpPr>
        <dsp:cNvPr id="0" name=""/>
        <dsp:cNvSpPr/>
      </dsp:nvSpPr>
      <dsp:spPr>
        <a:xfrm rot="6378359">
          <a:off x="3770822" y="4250152"/>
          <a:ext cx="1186216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186216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6378359">
        <a:off x="4334275" y="4229329"/>
        <a:ext cx="59310" cy="59310"/>
      </dsp:txXfrm>
    </dsp:sp>
    <dsp:sp modelId="{025D16EB-1580-456B-855A-55CE082D5200}">
      <dsp:nvSpPr>
        <dsp:cNvPr id="0" name=""/>
        <dsp:cNvSpPr/>
      </dsp:nvSpPr>
      <dsp:spPr>
        <a:xfrm>
          <a:off x="3477669" y="4817582"/>
          <a:ext cx="1183176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tachycardia</a:t>
          </a:r>
          <a:endParaRPr lang="ar-SA" sz="1400" kern="1200" dirty="0"/>
        </a:p>
      </dsp:txBody>
      <dsp:txXfrm>
        <a:off x="3477669" y="4817582"/>
        <a:ext cx="1183176" cy="897433"/>
      </dsp:txXfrm>
    </dsp:sp>
    <dsp:sp modelId="{1B0D87E2-1ED5-4FEF-84EB-CC6CF252C070}">
      <dsp:nvSpPr>
        <dsp:cNvPr id="0" name=""/>
        <dsp:cNvSpPr/>
      </dsp:nvSpPr>
      <dsp:spPr>
        <a:xfrm rot="8461011">
          <a:off x="2879672" y="3867051"/>
          <a:ext cx="1338582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338582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8461011">
        <a:off x="3515499" y="3842420"/>
        <a:ext cx="66929" cy="66929"/>
      </dsp:txXfrm>
    </dsp:sp>
    <dsp:sp modelId="{1213BCA8-1E31-47D7-ADBF-049FEA9C85B1}">
      <dsp:nvSpPr>
        <dsp:cNvPr id="0" name=""/>
        <dsp:cNvSpPr/>
      </dsp:nvSpPr>
      <dsp:spPr>
        <a:xfrm>
          <a:off x="1548841" y="4255021"/>
          <a:ext cx="2053678" cy="817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lymphadenopathy</a:t>
          </a:r>
          <a:endParaRPr lang="ar-SA" sz="1400" kern="1200" dirty="0"/>
        </a:p>
      </dsp:txBody>
      <dsp:txXfrm>
        <a:off x="1548841" y="4255021"/>
        <a:ext cx="2053678" cy="817077"/>
      </dsp:txXfrm>
    </dsp:sp>
    <dsp:sp modelId="{A745EF6D-BE84-440F-A6C3-F7520C858021}">
      <dsp:nvSpPr>
        <dsp:cNvPr id="0" name=""/>
        <dsp:cNvSpPr/>
      </dsp:nvSpPr>
      <dsp:spPr>
        <a:xfrm rot="9705320">
          <a:off x="2999717" y="3317609"/>
          <a:ext cx="897465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897465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9705320">
        <a:off x="3426013" y="3304005"/>
        <a:ext cx="44873" cy="44873"/>
      </dsp:txXfrm>
    </dsp:sp>
    <dsp:sp modelId="{5FDCF182-F73F-4AF9-97FD-04414FA3112B}">
      <dsp:nvSpPr>
        <dsp:cNvPr id="0" name=""/>
        <dsp:cNvSpPr/>
      </dsp:nvSpPr>
      <dsp:spPr>
        <a:xfrm>
          <a:off x="1763155" y="3214709"/>
          <a:ext cx="1326074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Bone tenderness</a:t>
          </a:r>
          <a:endParaRPr lang="ar-SA" sz="1600" kern="1200" dirty="0"/>
        </a:p>
      </dsp:txBody>
      <dsp:txXfrm>
        <a:off x="1763155" y="3214709"/>
        <a:ext cx="1326074" cy="897433"/>
      </dsp:txXfrm>
    </dsp:sp>
    <dsp:sp modelId="{7451E9BA-7845-4EF3-8E10-AB5EF0D4A92B}">
      <dsp:nvSpPr>
        <dsp:cNvPr id="0" name=""/>
        <dsp:cNvSpPr/>
      </dsp:nvSpPr>
      <dsp:spPr>
        <a:xfrm rot="11215385">
          <a:off x="3152880" y="2729251"/>
          <a:ext cx="670919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670919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1215385">
        <a:off x="3471567" y="2721311"/>
        <a:ext cx="33545" cy="33545"/>
      </dsp:txXfrm>
    </dsp:sp>
    <dsp:sp modelId="{CB666872-6360-41F7-9474-F4CEF3B3865C}">
      <dsp:nvSpPr>
        <dsp:cNvPr id="0" name=""/>
        <dsp:cNvSpPr/>
      </dsp:nvSpPr>
      <dsp:spPr>
        <a:xfrm>
          <a:off x="1511994" y="2150396"/>
          <a:ext cx="1663635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hepatomegalyor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splenomegaly</a:t>
          </a:r>
          <a:endParaRPr lang="ar-SA" sz="1600" kern="1200" dirty="0"/>
        </a:p>
      </dsp:txBody>
      <dsp:txXfrm>
        <a:off x="1511994" y="2150396"/>
        <a:ext cx="1663635" cy="897433"/>
      </dsp:txXfrm>
    </dsp:sp>
    <dsp:sp modelId="{726722FA-F21A-4691-B53D-8D5F5ADEB1C8}">
      <dsp:nvSpPr>
        <dsp:cNvPr id="0" name=""/>
        <dsp:cNvSpPr/>
      </dsp:nvSpPr>
      <dsp:spPr>
        <a:xfrm rot="12876923">
          <a:off x="3030718" y="2062679"/>
          <a:ext cx="1085627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085627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2876923">
        <a:off x="3546391" y="2044372"/>
        <a:ext cx="54281" cy="54281"/>
      </dsp:txXfrm>
    </dsp:sp>
    <dsp:sp modelId="{C73BAEBD-B90A-4C5B-AFC5-8F27F0EEBACF}">
      <dsp:nvSpPr>
        <dsp:cNvPr id="0" name=""/>
        <dsp:cNvSpPr/>
      </dsp:nvSpPr>
      <dsp:spPr>
        <a:xfrm>
          <a:off x="2308802" y="1059542"/>
          <a:ext cx="897433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Blood loss in feces</a:t>
          </a:r>
          <a:endParaRPr lang="ar-SA" sz="1600" kern="1200" dirty="0"/>
        </a:p>
      </dsp:txBody>
      <dsp:txXfrm>
        <a:off x="2308802" y="1059542"/>
        <a:ext cx="897433" cy="897433"/>
      </dsp:txXfrm>
    </dsp:sp>
    <dsp:sp modelId="{B67126C9-903D-4D05-B32F-212D9E2CFB76}">
      <dsp:nvSpPr>
        <dsp:cNvPr id="0" name=""/>
        <dsp:cNvSpPr/>
      </dsp:nvSpPr>
      <dsp:spPr>
        <a:xfrm rot="14538462">
          <a:off x="3533284" y="1629331"/>
          <a:ext cx="1143435" cy="17666"/>
        </a:xfrm>
        <a:custGeom>
          <a:avLst/>
          <a:gdLst/>
          <a:ahLst/>
          <a:cxnLst/>
          <a:rect l="0" t="0" r="0" b="0"/>
          <a:pathLst>
            <a:path>
              <a:moveTo>
                <a:pt x="0" y="8833"/>
              </a:moveTo>
              <a:lnTo>
                <a:pt x="1143435" y="8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4538462">
        <a:off x="4076416" y="1609578"/>
        <a:ext cx="57171" cy="57171"/>
      </dsp:txXfrm>
    </dsp:sp>
    <dsp:sp modelId="{C61741AF-DEE8-4445-9C69-5FCEB57CA320}">
      <dsp:nvSpPr>
        <dsp:cNvPr id="0" name=""/>
        <dsp:cNvSpPr/>
      </dsp:nvSpPr>
      <dsp:spPr>
        <a:xfrm>
          <a:off x="3182066" y="285898"/>
          <a:ext cx="897433" cy="897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Neurologic symptoms</a:t>
          </a:r>
          <a:endParaRPr lang="ar-SA" sz="1100" kern="1200" dirty="0"/>
        </a:p>
      </dsp:txBody>
      <dsp:txXfrm>
        <a:off x="3182066" y="285898"/>
        <a:ext cx="897433" cy="8974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8559A7-56BE-4F14-B800-A0F213C85F8D}">
      <dsp:nvSpPr>
        <dsp:cNvPr id="0" name=""/>
        <dsp:cNvSpPr/>
      </dsp:nvSpPr>
      <dsp:spPr>
        <a:xfrm>
          <a:off x="372294" y="843"/>
          <a:ext cx="1482395" cy="889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sweat</a:t>
          </a:r>
          <a:endParaRPr lang="ar-SA" sz="2000" kern="1200" dirty="0"/>
        </a:p>
      </dsp:txBody>
      <dsp:txXfrm>
        <a:off x="372294" y="843"/>
        <a:ext cx="1482395" cy="889437"/>
      </dsp:txXfrm>
    </dsp:sp>
    <dsp:sp modelId="{BCBC2B56-BD9C-4194-8567-5573B6CF35CF}">
      <dsp:nvSpPr>
        <dsp:cNvPr id="0" name=""/>
        <dsp:cNvSpPr/>
      </dsp:nvSpPr>
      <dsp:spPr>
        <a:xfrm>
          <a:off x="2002929" y="843"/>
          <a:ext cx="1482395" cy="889437"/>
        </a:xfrm>
        <a:prstGeom prst="rect">
          <a:avLst/>
        </a:prstGeom>
        <a:solidFill>
          <a:schemeClr val="accent4">
            <a:hueOff val="4114279"/>
            <a:satOff val="16374"/>
            <a:lumOff val="-2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saliva</a:t>
          </a:r>
          <a:endParaRPr lang="ar-SA" sz="2000" kern="1200" dirty="0"/>
        </a:p>
      </dsp:txBody>
      <dsp:txXfrm>
        <a:off x="2002929" y="843"/>
        <a:ext cx="1482395" cy="889437"/>
      </dsp:txXfrm>
    </dsp:sp>
    <dsp:sp modelId="{512D8388-6A56-4308-8FF8-0204A2453741}">
      <dsp:nvSpPr>
        <dsp:cNvPr id="0" name=""/>
        <dsp:cNvSpPr/>
      </dsp:nvSpPr>
      <dsp:spPr>
        <a:xfrm>
          <a:off x="372294" y="1038520"/>
          <a:ext cx="1482395" cy="889437"/>
        </a:xfrm>
        <a:prstGeom prst="rect">
          <a:avLst/>
        </a:prstGeom>
        <a:solidFill>
          <a:schemeClr val="accent4">
            <a:hueOff val="8228557"/>
            <a:satOff val="32748"/>
            <a:lumOff val="-5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Exfoliated skin</a:t>
          </a:r>
          <a:endParaRPr lang="ar-SA" sz="2000" kern="1200" dirty="0"/>
        </a:p>
      </dsp:txBody>
      <dsp:txXfrm>
        <a:off x="372294" y="1038520"/>
        <a:ext cx="1482395" cy="889437"/>
      </dsp:txXfrm>
    </dsp:sp>
    <dsp:sp modelId="{7DC7952C-1717-4335-BD88-8AAADC558052}">
      <dsp:nvSpPr>
        <dsp:cNvPr id="0" name=""/>
        <dsp:cNvSpPr/>
      </dsp:nvSpPr>
      <dsp:spPr>
        <a:xfrm>
          <a:off x="2002929" y="1038520"/>
          <a:ext cx="1482395" cy="889437"/>
        </a:xfrm>
        <a:prstGeom prst="rect">
          <a:avLst/>
        </a:prstGeom>
        <a:solidFill>
          <a:schemeClr val="accent4">
            <a:hueOff val="12342836"/>
            <a:satOff val="49122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Intestinal mucosal cells</a:t>
          </a:r>
          <a:endParaRPr lang="ar-SA" sz="2000" kern="1200" dirty="0"/>
        </a:p>
      </dsp:txBody>
      <dsp:txXfrm>
        <a:off x="2002929" y="1038520"/>
        <a:ext cx="1482395" cy="88943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AB9177-354E-40C4-8BA8-42295C355CB4}">
      <dsp:nvSpPr>
        <dsp:cNvPr id="0" name=""/>
        <dsp:cNvSpPr/>
      </dsp:nvSpPr>
      <dsp:spPr>
        <a:xfrm>
          <a:off x="302774" y="1274024"/>
          <a:ext cx="1476199" cy="73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Causes of iron deficiency </a:t>
          </a:r>
          <a:endParaRPr lang="ar-SA" sz="1700" kern="1200" dirty="0"/>
        </a:p>
      </dsp:txBody>
      <dsp:txXfrm>
        <a:off x="302774" y="1274024"/>
        <a:ext cx="1476199" cy="738099"/>
      </dsp:txXfrm>
    </dsp:sp>
    <dsp:sp modelId="{612B65C3-3837-4925-BCD2-A782BA47841E}">
      <dsp:nvSpPr>
        <dsp:cNvPr id="0" name=""/>
        <dsp:cNvSpPr/>
      </dsp:nvSpPr>
      <dsp:spPr>
        <a:xfrm rot="18289469">
          <a:off x="1557214" y="1198451"/>
          <a:ext cx="10339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33998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8289469">
        <a:off x="2048363" y="1192816"/>
        <a:ext cx="51699" cy="51699"/>
      </dsp:txXfrm>
    </dsp:sp>
    <dsp:sp modelId="{9AFC933B-44CA-4E1A-A38E-CF96CB8CDE5B}">
      <dsp:nvSpPr>
        <dsp:cNvPr id="0" name=""/>
        <dsp:cNvSpPr/>
      </dsp:nvSpPr>
      <dsp:spPr>
        <a:xfrm>
          <a:off x="2369453" y="425209"/>
          <a:ext cx="1476199" cy="7380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Inadequate dietary intake</a:t>
          </a:r>
          <a:endParaRPr lang="ar-SA" sz="1700" kern="1200" dirty="0"/>
        </a:p>
      </dsp:txBody>
      <dsp:txXfrm>
        <a:off x="2369453" y="425209"/>
        <a:ext cx="1476199" cy="738099"/>
      </dsp:txXfrm>
    </dsp:sp>
    <dsp:sp modelId="{FFA905D0-98D7-4C7C-81E0-8E78A4806E53}">
      <dsp:nvSpPr>
        <dsp:cNvPr id="0" name=""/>
        <dsp:cNvSpPr/>
      </dsp:nvSpPr>
      <dsp:spPr>
        <a:xfrm rot="19457599">
          <a:off x="3777303" y="561840"/>
          <a:ext cx="7271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71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9457599">
        <a:off x="4122713" y="563876"/>
        <a:ext cx="36358" cy="36358"/>
      </dsp:txXfrm>
    </dsp:sp>
    <dsp:sp modelId="{9CD6B084-D78B-4558-B84E-28644AE1CEB9}">
      <dsp:nvSpPr>
        <dsp:cNvPr id="0" name=""/>
        <dsp:cNvSpPr/>
      </dsp:nvSpPr>
      <dsp:spPr>
        <a:xfrm>
          <a:off x="4436132" y="802"/>
          <a:ext cx="1476199" cy="738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vegetarians</a:t>
          </a:r>
          <a:endParaRPr lang="ar-SA" sz="1700" kern="1200" dirty="0"/>
        </a:p>
      </dsp:txBody>
      <dsp:txXfrm>
        <a:off x="4436132" y="802"/>
        <a:ext cx="1476199" cy="738099"/>
      </dsp:txXfrm>
    </dsp:sp>
    <dsp:sp modelId="{F53B326B-711D-458B-B11C-04D41FB3D900}">
      <dsp:nvSpPr>
        <dsp:cNvPr id="0" name=""/>
        <dsp:cNvSpPr/>
      </dsp:nvSpPr>
      <dsp:spPr>
        <a:xfrm rot="2142401">
          <a:off x="3777303" y="986248"/>
          <a:ext cx="7271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71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2142401">
        <a:off x="4122713" y="988283"/>
        <a:ext cx="36358" cy="36358"/>
      </dsp:txXfrm>
    </dsp:sp>
    <dsp:sp modelId="{864E89F3-697A-4C38-A53F-85FE4711AB68}">
      <dsp:nvSpPr>
        <dsp:cNvPr id="0" name=""/>
        <dsp:cNvSpPr/>
      </dsp:nvSpPr>
      <dsp:spPr>
        <a:xfrm>
          <a:off x="4436132" y="849616"/>
          <a:ext cx="1476199" cy="738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Malnourished patients</a:t>
          </a:r>
          <a:endParaRPr lang="ar-SA" sz="1700" kern="1200" dirty="0"/>
        </a:p>
      </dsp:txBody>
      <dsp:txXfrm>
        <a:off x="4436132" y="849616"/>
        <a:ext cx="1476199" cy="738099"/>
      </dsp:txXfrm>
    </dsp:sp>
    <dsp:sp modelId="{6B5CACFD-6FE7-47AB-8176-1AEB5770A556}">
      <dsp:nvSpPr>
        <dsp:cNvPr id="0" name=""/>
        <dsp:cNvSpPr/>
      </dsp:nvSpPr>
      <dsp:spPr>
        <a:xfrm>
          <a:off x="1778973" y="1622859"/>
          <a:ext cx="5904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90479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2059451" y="1628312"/>
        <a:ext cx="29523" cy="29523"/>
      </dsp:txXfrm>
    </dsp:sp>
    <dsp:sp modelId="{518F1B0B-1BE4-444A-84A5-1E121F2ABD95}">
      <dsp:nvSpPr>
        <dsp:cNvPr id="0" name=""/>
        <dsp:cNvSpPr/>
      </dsp:nvSpPr>
      <dsp:spPr>
        <a:xfrm>
          <a:off x="2369453" y="1274024"/>
          <a:ext cx="1476199" cy="7380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Blood loss in women because of menstruation</a:t>
          </a:r>
          <a:endParaRPr lang="ar-SA" sz="1700" kern="1200" dirty="0"/>
        </a:p>
      </dsp:txBody>
      <dsp:txXfrm>
        <a:off x="2369453" y="1274024"/>
        <a:ext cx="1476199" cy="738099"/>
      </dsp:txXfrm>
    </dsp:sp>
    <dsp:sp modelId="{D19F0167-139D-4F40-9CD9-3BE761B46BE0}">
      <dsp:nvSpPr>
        <dsp:cNvPr id="0" name=""/>
        <dsp:cNvSpPr/>
      </dsp:nvSpPr>
      <dsp:spPr>
        <a:xfrm rot="3310531">
          <a:off x="1557214" y="2047266"/>
          <a:ext cx="10339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33998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3310531">
        <a:off x="2048363" y="2041631"/>
        <a:ext cx="51699" cy="51699"/>
      </dsp:txXfrm>
    </dsp:sp>
    <dsp:sp modelId="{DE203DE8-677A-43C2-A262-37E8E89445D4}">
      <dsp:nvSpPr>
        <dsp:cNvPr id="0" name=""/>
        <dsp:cNvSpPr/>
      </dsp:nvSpPr>
      <dsp:spPr>
        <a:xfrm>
          <a:off x="2369453" y="2122838"/>
          <a:ext cx="1476199" cy="7380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>
              <a:latin typeface="Arial"/>
              <a:cs typeface="Arial"/>
            </a:rPr>
            <a:t>↑</a:t>
          </a:r>
          <a:r>
            <a:rPr lang="en-US" sz="1700" kern="1200" dirty="0" smtClean="0">
              <a:latin typeface="Arial"/>
              <a:cs typeface="Arial"/>
            </a:rPr>
            <a:t>iron requirement</a:t>
          </a:r>
          <a:endParaRPr lang="ar-SA" sz="1700" kern="1200" dirty="0"/>
        </a:p>
      </dsp:txBody>
      <dsp:txXfrm>
        <a:off x="2369453" y="2122838"/>
        <a:ext cx="1476199" cy="738099"/>
      </dsp:txXfrm>
    </dsp:sp>
    <dsp:sp modelId="{10CD9C90-3532-498C-BF4E-9749E1A7D9B2}">
      <dsp:nvSpPr>
        <dsp:cNvPr id="0" name=""/>
        <dsp:cNvSpPr/>
      </dsp:nvSpPr>
      <dsp:spPr>
        <a:xfrm rot="19457599">
          <a:off x="3777303" y="2259470"/>
          <a:ext cx="7271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71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9457599">
        <a:off x="4122713" y="2261505"/>
        <a:ext cx="36358" cy="36358"/>
      </dsp:txXfrm>
    </dsp:sp>
    <dsp:sp modelId="{3804C1CF-B07E-402E-A963-8C816385953F}">
      <dsp:nvSpPr>
        <dsp:cNvPr id="0" name=""/>
        <dsp:cNvSpPr/>
      </dsp:nvSpPr>
      <dsp:spPr>
        <a:xfrm>
          <a:off x="4436132" y="1698431"/>
          <a:ext cx="1476199" cy="738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pregnancy</a:t>
          </a:r>
          <a:endParaRPr lang="ar-SA" sz="1700" kern="1200" dirty="0"/>
        </a:p>
      </dsp:txBody>
      <dsp:txXfrm>
        <a:off x="4436132" y="1698431"/>
        <a:ext cx="1476199" cy="738099"/>
      </dsp:txXfrm>
    </dsp:sp>
    <dsp:sp modelId="{4B4BEBC7-E56F-41E6-926B-97C8007B9592}">
      <dsp:nvSpPr>
        <dsp:cNvPr id="0" name=""/>
        <dsp:cNvSpPr/>
      </dsp:nvSpPr>
      <dsp:spPr>
        <a:xfrm rot="2142401">
          <a:off x="3777303" y="2683877"/>
          <a:ext cx="7271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71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2142401">
        <a:off x="4122713" y="2685912"/>
        <a:ext cx="36358" cy="36358"/>
      </dsp:txXfrm>
    </dsp:sp>
    <dsp:sp modelId="{DDE2E26E-8523-4A4D-A30D-991439A202DD}">
      <dsp:nvSpPr>
        <dsp:cNvPr id="0" name=""/>
        <dsp:cNvSpPr/>
      </dsp:nvSpPr>
      <dsp:spPr>
        <a:xfrm>
          <a:off x="4436132" y="2547246"/>
          <a:ext cx="1476199" cy="738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Growing children</a:t>
          </a:r>
          <a:endParaRPr lang="ar-SA" sz="1700" kern="1200" dirty="0"/>
        </a:p>
      </dsp:txBody>
      <dsp:txXfrm>
        <a:off x="4436132" y="2547246"/>
        <a:ext cx="1476199" cy="73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7A2F0E-E4AC-4A86-902A-76E01505866D}" type="datetimeFigureOut">
              <a:rPr lang="ar-SA" smtClean="0"/>
              <a:pPr/>
              <a:t>24/03/1431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6F212F-5768-4223-A7ED-9CC3F2538B4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Deferasirox</a:t>
            </a:r>
            <a:r>
              <a:rPr lang="en-US" baseline="0" dirty="0" smtClean="0"/>
              <a:t> is oral iron </a:t>
            </a:r>
            <a:r>
              <a:rPr lang="en-US" baseline="0" dirty="0" err="1" smtClean="0"/>
              <a:t>chelator</a:t>
            </a:r>
            <a:r>
              <a:rPr lang="en-US" baseline="0" dirty="0" smtClean="0"/>
              <a:t>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ar-SA" dirty="0" smtClean="0">
                <a:latin typeface="Arial"/>
                <a:cs typeface="Arial"/>
              </a:rPr>
              <a:t>*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Microcytic</a:t>
            </a:r>
            <a:r>
              <a:rPr lang="en-US" dirty="0" smtClean="0">
                <a:latin typeface="Arial"/>
                <a:cs typeface="Arial"/>
              </a:rPr>
              <a:t> , the most common cause of chronic</a:t>
            </a:r>
            <a:r>
              <a:rPr lang="en-US" baseline="0" dirty="0" smtClean="0">
                <a:latin typeface="Arial"/>
                <a:cs typeface="Arial"/>
              </a:rPr>
              <a:t> anemia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212F-5768-4223-A7ED-9CC3F2538B47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8D5C5-8716-4904-96A5-763549A601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4E7D-B68F-4220-989F-2A47729515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0B4BB-4C67-4644-8710-C3D76E9D75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BACC-BEA9-42CF-A397-0666370AB6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210D-AC43-440F-B05F-E8F15F319C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08CA-DEDC-48AB-9053-ED45EB86DE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63EE-A10C-4390-93F6-1FA02CCC01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E5A5-2710-470C-B274-5714DF0998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51F96-7C2C-4145-BA89-DFB66A513A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74BC-CF8E-4CDE-B946-87A4F0A2D9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BCEBC-12BA-4644-81D5-ACC3327D06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BAE706-DA77-40B1-A168-73D3DFC442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92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9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Anti </a:t>
            </a:r>
            <a:r>
              <a:rPr lang="en-US" sz="5400" dirty="0" err="1" smtClean="0"/>
              <a:t>anaemic</a:t>
            </a:r>
            <a:r>
              <a:rPr lang="en-US" sz="5400" dirty="0" smtClean="0"/>
              <a:t> Drugs</a:t>
            </a:r>
            <a:br>
              <a:rPr lang="en-US" sz="5400" dirty="0" smtClean="0"/>
            </a:br>
            <a:r>
              <a:rPr lang="en-US" sz="5400" dirty="0" smtClean="0"/>
              <a:t>Dr. </a:t>
            </a:r>
            <a:r>
              <a:rPr lang="en-US" sz="5400" dirty="0" err="1" smtClean="0"/>
              <a:t>Saeed</a:t>
            </a:r>
            <a:r>
              <a:rPr lang="en-US" sz="5400" dirty="0" smtClean="0"/>
              <a:t> Ahmed </a:t>
            </a:r>
            <a:br>
              <a:rPr lang="en-US" sz="5400" dirty="0" smtClean="0"/>
            </a:br>
            <a:r>
              <a:rPr lang="en-US" sz="5400" dirty="0" smtClean="0"/>
              <a:t>Department of Pharmacology</a:t>
            </a:r>
            <a:br>
              <a:rPr lang="en-US" sz="5400" dirty="0" smtClean="0"/>
            </a:br>
            <a:r>
              <a:rPr lang="en-US" sz="5400" dirty="0" smtClean="0"/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500166" y="0"/>
          <a:ext cx="60960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تمرير أفقي 5"/>
          <p:cNvSpPr/>
          <p:nvPr/>
        </p:nvSpPr>
        <p:spPr>
          <a:xfrm>
            <a:off x="2786050" y="3071810"/>
            <a:ext cx="3429000" cy="92868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Most common cause of iron deficiency is blood loss</a:t>
            </a:r>
            <a:endParaRPr lang="ar-SA" dirty="0"/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571472" y="3071810"/>
          <a:ext cx="800105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2214546" y="642918"/>
          <a:ext cx="571504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رسم تخطيطي 5"/>
          <p:cNvGraphicFramePr/>
          <p:nvPr/>
        </p:nvGraphicFramePr>
        <p:xfrm>
          <a:off x="214282" y="2428868"/>
          <a:ext cx="5048264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8" name="رابط مستقيم 7"/>
          <p:cNvCxnSpPr/>
          <p:nvPr/>
        </p:nvCxnSpPr>
        <p:spPr>
          <a:xfrm rot="5400000">
            <a:off x="3108326" y="4606925"/>
            <a:ext cx="4500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رسم تخطيطي 9"/>
          <p:cNvGraphicFramePr/>
          <p:nvPr/>
        </p:nvGraphicFramePr>
        <p:xfrm>
          <a:off x="5429256" y="2571744"/>
          <a:ext cx="354806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وسيلة شرح مستطيلة 10"/>
          <p:cNvSpPr/>
          <p:nvPr/>
        </p:nvSpPr>
        <p:spPr>
          <a:xfrm>
            <a:off x="1071563" y="5286375"/>
            <a:ext cx="2000250" cy="1285875"/>
          </a:xfrm>
          <a:prstGeom prst="wedgeRectCallout">
            <a:avLst>
              <a:gd name="adj1" fmla="val -39500"/>
              <a:gd name="adj2" fmla="val -1123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Means that iron in this tablet = 65mg and the rest is other substances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وجة مزدوجة 5"/>
          <p:cNvSpPr/>
          <p:nvPr/>
        </p:nvSpPr>
        <p:spPr>
          <a:xfrm>
            <a:off x="2786063" y="0"/>
            <a:ext cx="3429000" cy="157162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/>
              <a:t>In iron deficient </a:t>
            </a:r>
            <a:r>
              <a:rPr lang="en-US" dirty="0" smtClean="0"/>
              <a:t>individuals  </a:t>
            </a:r>
            <a:r>
              <a:rPr lang="en-US" dirty="0"/>
              <a:t>50-100 mg of iron incorporated in </a:t>
            </a:r>
            <a:r>
              <a:rPr lang="en-US" dirty="0" err="1"/>
              <a:t>Hb</a:t>
            </a:r>
            <a:r>
              <a:rPr lang="en-US" dirty="0"/>
              <a:t> daily</a:t>
            </a:r>
            <a:endParaRPr lang="ar-SA" dirty="0"/>
          </a:p>
        </p:txBody>
      </p:sp>
      <p:sp>
        <p:nvSpPr>
          <p:cNvPr id="7" name="مثلث متساوي الساقين 6"/>
          <p:cNvSpPr/>
          <p:nvPr/>
        </p:nvSpPr>
        <p:spPr>
          <a:xfrm>
            <a:off x="2643188" y="1285875"/>
            <a:ext cx="3714750" cy="15716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But remember that </a:t>
            </a:r>
            <a:r>
              <a:rPr lang="en-US" dirty="0" smtClean="0"/>
              <a:t>only 25</a:t>
            </a:r>
            <a:r>
              <a:rPr lang="en-US" dirty="0"/>
              <a:t>% of iron is absorbed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500430" y="3000372"/>
            <a:ext cx="2286016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So you should give the patient 200-400mg of </a:t>
            </a:r>
            <a:r>
              <a:rPr lang="en-US" u="sng" dirty="0"/>
              <a:t>elemental iron </a:t>
            </a:r>
            <a:r>
              <a:rPr lang="en-US" dirty="0"/>
              <a:t>daily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143000" y="4071938"/>
            <a:ext cx="69294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dirty="0"/>
              <a:t>For example: in ferrous sulfate there is 65mg of elemental </a:t>
            </a:r>
            <a:r>
              <a:rPr lang="en-US" dirty="0" smtClean="0"/>
              <a:t>iron so we give the patient 3-4 tablets daily 65 </a:t>
            </a:r>
            <a:r>
              <a:rPr lang="ar-SA" dirty="0" smtClean="0"/>
              <a:t>× </a:t>
            </a:r>
            <a:r>
              <a:rPr lang="en-US" dirty="0" smtClean="0"/>
              <a:t> 4= 260mg</a:t>
            </a:r>
            <a:endParaRPr lang="ar-SA" dirty="0"/>
          </a:p>
        </p:txBody>
      </p:sp>
      <p:sp>
        <p:nvSpPr>
          <p:cNvPr id="15" name="سهم منحني إلى اليسار 14"/>
          <p:cNvSpPr/>
          <p:nvPr/>
        </p:nvSpPr>
        <p:spPr>
          <a:xfrm flipV="1">
            <a:off x="6572264" y="2928934"/>
            <a:ext cx="2357424" cy="1714512"/>
          </a:xfrm>
          <a:prstGeom prst="curvedLeftArrow">
            <a:avLst>
              <a:gd name="adj1" fmla="val 0"/>
              <a:gd name="adj2" fmla="val 51434"/>
              <a:gd name="adj3" fmla="val 52151"/>
            </a:avLst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0" y="5429250"/>
            <a:ext cx="91440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buFont typeface="Arial" pitchFamily="34" charset="0"/>
              <a:buChar char="•"/>
              <a:defRPr/>
            </a:pPr>
            <a:r>
              <a:rPr lang="en-US" dirty="0"/>
              <a:t>Treatment should be continue for 3-6 months, this not only correct the anemia but will replenish iron stores. </a:t>
            </a:r>
          </a:p>
          <a:p>
            <a:pPr algn="ctr" rtl="0">
              <a:buFont typeface="Arial" pitchFamily="34" charset="0"/>
              <a:buChar char="•"/>
              <a:defRPr/>
            </a:pPr>
            <a:r>
              <a:rPr lang="en-US" dirty="0" err="1"/>
              <a:t>Hb</a:t>
            </a:r>
            <a:r>
              <a:rPr lang="en-US" dirty="0"/>
              <a:t> should reach normal level in 1-3 months. </a:t>
            </a:r>
          </a:p>
          <a:p>
            <a:pPr algn="ctr" rtl="0">
              <a:buFont typeface="Arial" pitchFamily="34" charset="0"/>
              <a:buChar char="•"/>
              <a:defRPr/>
            </a:pPr>
            <a:r>
              <a:rPr lang="en-US" dirty="0"/>
              <a:t>Failure to respond to oral iron therapy may be due to incorrect diagnosis.   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85720" y="0"/>
            <a:ext cx="830252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Adverse effects of oral therapy</a:t>
            </a:r>
            <a:endParaRPr lang="ar-S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1571604" y="857232"/>
          <a:ext cx="60960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مستطيل مستدير الزوايا 8"/>
          <p:cNvSpPr/>
          <p:nvPr/>
        </p:nvSpPr>
        <p:spPr>
          <a:xfrm>
            <a:off x="2500298" y="5572116"/>
            <a:ext cx="4786331" cy="1214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 smtClean="0"/>
              <a:t>Since these effects are dose related, it can often be </a:t>
            </a:r>
            <a:r>
              <a:rPr lang="en-US" dirty="0" err="1" smtClean="0"/>
              <a:t>overcomed</a:t>
            </a:r>
            <a:r>
              <a:rPr lang="en-US" dirty="0" smtClean="0"/>
              <a:t> </a:t>
            </a:r>
            <a:r>
              <a:rPr lang="en-US" dirty="0"/>
              <a:t>by lowering the daily dose or by taking iron tablets immediately after or with meals. </a:t>
            </a:r>
          </a:p>
          <a:p>
            <a:pPr algn="ctr">
              <a:defRPr/>
            </a:pP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Parenteral iron therapy</a:t>
            </a: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428596" y="1397000"/>
          <a:ext cx="8358246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0" y="5657850"/>
            <a:ext cx="9144000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1600" dirty="0"/>
              <a:t>Iron </a:t>
            </a:r>
            <a:r>
              <a:rPr lang="en-US" sz="1600" dirty="0" err="1"/>
              <a:t>dextran</a:t>
            </a:r>
            <a:r>
              <a:rPr lang="en-US" sz="1600" dirty="0"/>
              <a:t>: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1600" dirty="0"/>
              <a:t>Route of administration: I/M, or by I/V infusion in 1-2 hours.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1600" dirty="0"/>
              <a:t>Most adults </a:t>
            </a:r>
            <a:r>
              <a:rPr lang="en-US" sz="1600" dirty="0" smtClean="0"/>
              <a:t>need </a:t>
            </a:r>
            <a:r>
              <a:rPr lang="en-US" sz="1600" dirty="0"/>
              <a:t>about  1-2 G (20-40ml) iron </a:t>
            </a:r>
            <a:r>
              <a:rPr lang="en-US" sz="1600" dirty="0" err="1"/>
              <a:t>dextran</a:t>
            </a:r>
            <a:r>
              <a:rPr lang="en-US" sz="1600" dirty="0"/>
              <a:t> for iron deficiency anemia.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1600" dirty="0"/>
              <a:t>Test </a:t>
            </a:r>
            <a:r>
              <a:rPr lang="en-US" sz="1600" dirty="0" smtClean="0"/>
              <a:t>dose : </a:t>
            </a:r>
            <a:r>
              <a:rPr lang="en-US" sz="1600" dirty="0"/>
              <a:t>test dose of small amount should be given before I/M or I/V (to make sure the patient doesn’t have allergy </a:t>
            </a:r>
            <a:r>
              <a:rPr lang="ar-SA" sz="1600" dirty="0"/>
              <a:t>    </a:t>
            </a:r>
            <a:endParaRPr lang="en-US" sz="1600" dirty="0"/>
          </a:p>
        </p:txBody>
      </p:sp>
      <p:pic>
        <p:nvPicPr>
          <p:cNvPr id="15365" name="صورة 6" descr="5-iv-infusion (1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2613" y="4143375"/>
            <a:ext cx="8905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وسيلة شرح مستطيلة 7"/>
          <p:cNvSpPr/>
          <p:nvPr/>
        </p:nvSpPr>
        <p:spPr>
          <a:xfrm>
            <a:off x="5715000" y="4286250"/>
            <a:ext cx="928688" cy="500063"/>
          </a:xfrm>
          <a:prstGeom prst="wedgeRectCallout">
            <a:avLst>
              <a:gd name="adj1" fmla="val 103611"/>
              <a:gd name="adj2" fmla="val 26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IV infusion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0" y="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تمرير أفقي 6"/>
          <p:cNvSpPr/>
          <p:nvPr/>
        </p:nvSpPr>
        <p:spPr>
          <a:xfrm>
            <a:off x="2571750" y="3000375"/>
            <a:ext cx="3786188" cy="6429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It may lead to anaphylaxis and death</a:t>
            </a:r>
            <a:endParaRPr lang="ar-SA" dirty="0"/>
          </a:p>
        </p:txBody>
      </p:sp>
      <p:sp>
        <p:nvSpPr>
          <p:cNvPr id="8" name="زاوية مطوية 7"/>
          <p:cNvSpPr/>
          <p:nvPr/>
        </p:nvSpPr>
        <p:spPr>
          <a:xfrm>
            <a:off x="2714612" y="3643314"/>
            <a:ext cx="3786214" cy="1714512"/>
          </a:xfrm>
          <a:prstGeom prst="foldedCorner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r>
              <a:rPr lang="en-US" b="1" dirty="0" smtClean="0"/>
              <a:t>Iron </a:t>
            </a:r>
            <a:r>
              <a:rPr lang="en-US" b="1" dirty="0"/>
              <a:t>toxicity: </a:t>
            </a:r>
            <a:r>
              <a:rPr lang="en-US" dirty="0"/>
              <a:t>it is seen in young children who have ingested a </a:t>
            </a:r>
            <a:r>
              <a:rPr lang="en-US" dirty="0" smtClean="0"/>
              <a:t>multiple iron tablets (more </a:t>
            </a:r>
            <a:r>
              <a:rPr lang="en-US" dirty="0"/>
              <a:t>than 10 tablets). Adults are able to tolerate large doses of iron.</a:t>
            </a:r>
            <a:r>
              <a:rPr lang="en-US" b="1" dirty="0"/>
              <a:t> </a:t>
            </a:r>
            <a:r>
              <a:rPr lang="en-US" dirty="0"/>
              <a:t>    </a:t>
            </a:r>
          </a:p>
          <a:p>
            <a:pPr algn="ctr">
              <a:defRPr/>
            </a:pP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857250" y="5572125"/>
            <a:ext cx="7215188" cy="10001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Large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amounts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oral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iron (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toxicity) cause: necrotizing gastroenteritis, vomiting, abdominal pain, bloody diarrhea, </a:t>
            </a:r>
            <a:r>
              <a:rPr lang="en-US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dyspnea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, metabolic acidosis,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coma,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and death  </a:t>
            </a:r>
            <a:endParaRPr lang="ar-SA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1571604" y="0"/>
          <a:ext cx="642942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زاوية مطوية 6"/>
          <p:cNvSpPr/>
          <p:nvPr/>
        </p:nvSpPr>
        <p:spPr>
          <a:xfrm>
            <a:off x="2786050" y="4786322"/>
            <a:ext cx="4000528" cy="1928826"/>
          </a:xfrm>
          <a:prstGeom prst="foldedCorner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Chronic toxicity: known as </a:t>
            </a:r>
            <a:r>
              <a:rPr lang="en-US" dirty="0" err="1"/>
              <a:t>H</a:t>
            </a:r>
            <a:r>
              <a:rPr lang="en-US" dirty="0" err="1" smtClean="0"/>
              <a:t>emochromatosis</a:t>
            </a:r>
            <a:r>
              <a:rPr lang="en-US" dirty="0"/>
              <a:t>, when excess iron is deposited </a:t>
            </a:r>
            <a:r>
              <a:rPr lang="en-US" dirty="0" smtClean="0"/>
              <a:t>in the </a:t>
            </a:r>
            <a:r>
              <a:rPr lang="en-US" dirty="0"/>
              <a:t>heart, liver, </a:t>
            </a:r>
            <a:r>
              <a:rPr lang="en-US" dirty="0" smtClean="0"/>
              <a:t>pancreas, </a:t>
            </a:r>
            <a:r>
              <a:rPr lang="en-US" dirty="0"/>
              <a:t>and other organs cause organ failure and death.</a:t>
            </a:r>
          </a:p>
          <a:p>
            <a:pPr algn="ctr">
              <a:defRPr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0" y="0"/>
          <a:ext cx="4667240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رسم تخطيطي 6"/>
          <p:cNvGraphicFramePr/>
          <p:nvPr/>
        </p:nvGraphicFramePr>
        <p:xfrm>
          <a:off x="4571968" y="0"/>
          <a:ext cx="4572032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عنصر نائب لرقم الشريحة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251F96-7C2C-4145-BA89-DFB66A513A76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رسم تخطيطي 14"/>
          <p:cNvGraphicFramePr/>
          <p:nvPr/>
        </p:nvGraphicFramePr>
        <p:xfrm>
          <a:off x="214282" y="1785926"/>
          <a:ext cx="4929222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رسم تخطيطي 15"/>
          <p:cNvGraphicFramePr/>
          <p:nvPr/>
        </p:nvGraphicFramePr>
        <p:xfrm>
          <a:off x="4643438" y="1857364"/>
          <a:ext cx="4500562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صورة 12" descr="Deferoxamine_500m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9058" y="0"/>
            <a:ext cx="1746659" cy="2454280"/>
          </a:xfrm>
          <a:prstGeom prst="rect">
            <a:avLst/>
          </a:prstGeom>
        </p:spPr>
      </p:pic>
      <p:sp>
        <p:nvSpPr>
          <p:cNvPr id="6" name="مربع نص 13"/>
          <p:cNvSpPr txBox="1"/>
          <p:nvPr/>
        </p:nvSpPr>
        <p:spPr>
          <a:xfrm>
            <a:off x="4071934" y="2714620"/>
            <a:ext cx="14287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deferoxamine</a:t>
            </a: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Vitamin B</a:t>
            </a:r>
            <a:r>
              <a:rPr lang="en-US" sz="2800" baseline="-25000" dirty="0" smtClean="0"/>
              <a:t>12</a:t>
            </a:r>
          </a:p>
          <a:p>
            <a:pPr algn="l" rtl="0" eaLnBrk="1" hangingPunct="1">
              <a:defRPr/>
            </a:pPr>
            <a:r>
              <a:rPr lang="en-US" sz="2800" dirty="0" smtClean="0"/>
              <a:t>Vitamin B</a:t>
            </a:r>
            <a:r>
              <a:rPr lang="en-US" sz="2800" baseline="-25000" dirty="0" smtClean="0"/>
              <a:t>12  </a:t>
            </a:r>
            <a:r>
              <a:rPr lang="en-US" sz="2800" dirty="0" smtClean="0"/>
              <a:t>(</a:t>
            </a:r>
            <a:r>
              <a:rPr lang="en-US" sz="2800" dirty="0" err="1" smtClean="0"/>
              <a:t>cobalamine</a:t>
            </a:r>
            <a:r>
              <a:rPr lang="en-US" sz="2800" dirty="0" smtClean="0"/>
              <a:t>), a cobalt containing molecule along with folic acid. Vitamin B</a:t>
            </a:r>
            <a:r>
              <a:rPr lang="en-US" sz="2000" dirty="0" smtClean="0"/>
              <a:t>12 </a:t>
            </a:r>
            <a:r>
              <a:rPr lang="en-US" sz="2800" dirty="0" smtClean="0"/>
              <a:t>is</a:t>
            </a:r>
            <a:r>
              <a:rPr lang="en-US" sz="2000" dirty="0" smtClean="0"/>
              <a:t> </a:t>
            </a:r>
            <a:r>
              <a:rPr lang="en-US" sz="2800" dirty="0" smtClean="0"/>
              <a:t>a cofactor in the transfer of 1- carbon unit, a step necessary for the synthesis of DNA.</a:t>
            </a:r>
          </a:p>
          <a:p>
            <a:pPr algn="l" rtl="0" eaLnBrk="1" hangingPunct="1">
              <a:defRPr/>
            </a:pPr>
            <a:r>
              <a:rPr lang="en-US" sz="2800" dirty="0" smtClean="0"/>
              <a:t>Impairment of DNA synthesis affects all cells, but because red blood cells must be produced continuously, a deficiency of either vitamin B12 or folic acid usually manifests first as anemia (</a:t>
            </a:r>
            <a:r>
              <a:rPr lang="en-US" sz="2800" dirty="0" err="1" smtClean="0"/>
              <a:t>megaloblastic</a:t>
            </a:r>
            <a:r>
              <a:rPr lang="en-US" sz="2800" dirty="0" smtClean="0"/>
              <a:t> anemia)   </a:t>
            </a:r>
          </a:p>
          <a:p>
            <a:pPr algn="l" rtl="0" eaLnBrk="1" hangingPunct="1">
              <a:defRPr/>
            </a:pPr>
            <a:endParaRPr lang="en-US" sz="2800" dirty="0" smtClean="0"/>
          </a:p>
        </p:txBody>
      </p:sp>
      <p:pic>
        <p:nvPicPr>
          <p:cNvPr id="4" name="صورة 3" descr="b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785794"/>
            <a:ext cx="1000122" cy="1333496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Anti </a:t>
            </a:r>
            <a:r>
              <a:rPr lang="en-US" dirty="0" err="1" smtClean="0"/>
              <a:t>anaemic</a:t>
            </a:r>
            <a:r>
              <a:rPr lang="en-US" dirty="0" smtClean="0"/>
              <a:t> Drugs</a:t>
            </a:r>
          </a:p>
        </p:txBody>
      </p:sp>
      <p:sp>
        <p:nvSpPr>
          <p:cNvPr id="4" name="تمرير أفقي 3"/>
          <p:cNvSpPr/>
          <p:nvPr/>
        </p:nvSpPr>
        <p:spPr>
          <a:xfrm>
            <a:off x="1571625" y="1214438"/>
            <a:ext cx="5857875" cy="107156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 err="1" smtClean="0"/>
              <a:t>Hematopoiesis</a:t>
            </a:r>
            <a:r>
              <a:rPr lang="en-US" dirty="0"/>
              <a:t>: it is the production of erythrocytes, platelets, and leukocytes from undifferentiated stem cells.</a:t>
            </a:r>
          </a:p>
          <a:p>
            <a:pPr algn="ctr">
              <a:defRPr/>
            </a:pPr>
            <a:endParaRPr lang="ar-SA" dirty="0"/>
          </a:p>
        </p:txBody>
      </p:sp>
      <p:sp>
        <p:nvSpPr>
          <p:cNvPr id="5" name="مثلث متساوي الساقين 4"/>
          <p:cNvSpPr/>
          <p:nvPr/>
        </p:nvSpPr>
        <p:spPr>
          <a:xfrm>
            <a:off x="714375" y="2214563"/>
            <a:ext cx="2928938" cy="1071562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It occurs in bone marrow</a:t>
            </a:r>
            <a:endParaRPr lang="ar-SA" dirty="0"/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3071802" y="2214554"/>
          <a:ext cx="552449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In addition </a:t>
            </a:r>
            <a:r>
              <a:rPr lang="en-US" dirty="0" err="1" smtClean="0"/>
              <a:t>Vit</a:t>
            </a:r>
            <a:r>
              <a:rPr lang="en-US" dirty="0" smtClean="0"/>
              <a:t>. B12 deficiency can cause neurologic defects, which may become irreversible if not treated promptly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Pharmacokinetics: </a:t>
            </a:r>
            <a:r>
              <a:rPr lang="en-US" dirty="0" err="1" smtClean="0"/>
              <a:t>Vit</a:t>
            </a:r>
            <a:r>
              <a:rPr lang="en-US" dirty="0" smtClean="0"/>
              <a:t> B12 is synthesized only by bacteria. It is absorbed from the GI tract in the presence of intrinsic factor, a product of the parietal cells of the stomach.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Plasma transport is accomplished by binding to </a:t>
            </a:r>
            <a:r>
              <a:rPr lang="en-US" dirty="0" err="1" smtClean="0"/>
              <a:t>transcobalamin</a:t>
            </a:r>
            <a:r>
              <a:rPr lang="en-US" dirty="0" smtClean="0"/>
              <a:t> II.  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Anti </a:t>
            </a:r>
            <a:r>
              <a:rPr lang="en-US" dirty="0" err="1" smtClean="0"/>
              <a:t>anaemic</a:t>
            </a:r>
            <a:r>
              <a:rPr lang="en-US" dirty="0" smtClean="0"/>
              <a:t> Drugs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92933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err="1" smtClean="0"/>
              <a:t>Vit</a:t>
            </a:r>
            <a:r>
              <a:rPr lang="en-US" dirty="0" smtClean="0"/>
              <a:t> B12 is stored in the liver in large amounts; a normal individual has enough to last 5 years.</a:t>
            </a:r>
          </a:p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dirty="0" err="1" smtClean="0"/>
              <a:t>Pharmacodynamics</a:t>
            </a:r>
            <a:r>
              <a:rPr lang="en-US" dirty="0" smtClean="0"/>
              <a:t>: </a:t>
            </a:r>
          </a:p>
          <a:p>
            <a:pPr algn="l" rtl="0" eaLnBrk="1" hangingPunct="1">
              <a:defRPr/>
            </a:pPr>
            <a:r>
              <a:rPr lang="en-US" sz="3000" dirty="0" smtClean="0"/>
              <a:t>Vitamin B12 IS ESSENTIAL IN 2 REACTIONS:</a:t>
            </a:r>
            <a:r>
              <a:rPr lang="en-US" dirty="0" smtClean="0"/>
              <a:t> </a:t>
            </a: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857356" y="2143116"/>
          <a:ext cx="4548198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736"/>
            <a:ext cx="3740166" cy="38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وسيلة شرح مستطيلة 6"/>
          <p:cNvSpPr/>
          <p:nvPr/>
        </p:nvSpPr>
        <p:spPr>
          <a:xfrm>
            <a:off x="1357290" y="3214686"/>
            <a:ext cx="1643074" cy="1357322"/>
          </a:xfrm>
          <a:prstGeom prst="wedgeRectCallout">
            <a:avLst>
              <a:gd name="adj1" fmla="val 117087"/>
              <a:gd name="adj2" fmla="val -77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2- Conversion of </a:t>
            </a:r>
            <a:r>
              <a:rPr lang="en-US" dirty="0" err="1" smtClean="0"/>
              <a:t>methylmalonyl</a:t>
            </a:r>
            <a:r>
              <a:rPr lang="en-US" dirty="0" smtClean="0"/>
              <a:t> </a:t>
            </a:r>
            <a:r>
              <a:rPr lang="en-US" dirty="0" err="1" smtClean="0"/>
              <a:t>CoA</a:t>
            </a:r>
            <a:r>
              <a:rPr lang="en-US" dirty="0" smtClean="0"/>
              <a:t> to </a:t>
            </a:r>
            <a:r>
              <a:rPr lang="en-US" dirty="0" err="1" smtClean="0"/>
              <a:t>sccinyl</a:t>
            </a:r>
            <a:r>
              <a:rPr lang="en-US" dirty="0" smtClean="0"/>
              <a:t> </a:t>
            </a:r>
            <a:r>
              <a:rPr lang="en-US" dirty="0" err="1" smtClean="0"/>
              <a:t>CoA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وسيلة شرح مستطيلة 7"/>
          <p:cNvSpPr/>
          <p:nvPr/>
        </p:nvSpPr>
        <p:spPr>
          <a:xfrm>
            <a:off x="1142976" y="1214422"/>
            <a:ext cx="1714512" cy="1143008"/>
          </a:xfrm>
          <a:prstGeom prst="wedgeRectCallout">
            <a:avLst>
              <a:gd name="adj1" fmla="val 129536"/>
              <a:gd name="adj2" fmla="val 602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1- Conversion of </a:t>
            </a:r>
            <a:r>
              <a:rPr lang="en-US" dirty="0" err="1" smtClean="0"/>
              <a:t>homocysteine</a:t>
            </a:r>
            <a:r>
              <a:rPr lang="en-US" dirty="0" smtClean="0"/>
              <a:t> to </a:t>
            </a:r>
            <a:r>
              <a:rPr lang="en-US" dirty="0" err="1" smtClean="0"/>
              <a:t>methionine</a:t>
            </a:r>
            <a:endParaRPr lang="ar-SA" dirty="0"/>
          </a:p>
        </p:txBody>
      </p:sp>
      <p:sp>
        <p:nvSpPr>
          <p:cNvPr id="9" name="تمرير أفقي 8"/>
          <p:cNvSpPr/>
          <p:nvPr/>
        </p:nvSpPr>
        <p:spPr>
          <a:xfrm>
            <a:off x="2285984" y="5572140"/>
            <a:ext cx="435771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reaction is related to folic acid metabolism and the synthesis of </a:t>
            </a:r>
            <a:r>
              <a:rPr lang="en-US" dirty="0" err="1" smtClean="0"/>
              <a:t>dTMP</a:t>
            </a:r>
            <a:r>
              <a:rPr lang="en-US" dirty="0" smtClean="0"/>
              <a:t> (see next slide)</a:t>
            </a:r>
            <a:endParaRPr lang="ar-SA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0" y="3143248"/>
            <a:ext cx="4500562" cy="371475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6215074" y="1928802"/>
            <a:ext cx="2928926" cy="192882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857628"/>
            <a:ext cx="8229600" cy="250033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administration of folic acid to patients With Vitamin B</a:t>
            </a:r>
            <a:r>
              <a:rPr lang="en-US" sz="2000" dirty="0" smtClean="0"/>
              <a:t>12 </a:t>
            </a:r>
            <a:r>
              <a:rPr lang="en-US" dirty="0" smtClean="0"/>
              <a:t>deficiency helps in resupplying the </a:t>
            </a:r>
            <a:r>
              <a:rPr lang="en-US" dirty="0" err="1" smtClean="0"/>
              <a:t>tetrahydrofolate</a:t>
            </a:r>
            <a:r>
              <a:rPr lang="en-US" dirty="0" smtClean="0"/>
              <a:t> pool and partially or even fully correcting anemia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However exogenous folic acid does not correct the neurologic defects of Vitamin B</a:t>
            </a:r>
            <a:r>
              <a:rPr lang="en-US" sz="2000" dirty="0" smtClean="0"/>
              <a:t>12 </a:t>
            </a:r>
            <a:r>
              <a:rPr lang="en-US" dirty="0" smtClean="0"/>
              <a:t>deficiency</a:t>
            </a: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0" y="1397000"/>
          <a:ext cx="9144000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Clinical uses and toxicity: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Both agents have equivalent effects. Slide # 21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1. Prevent deficiency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2. Treatment of naturally pernicious anemia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3. Anemia caused by gastric resection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Because </a:t>
            </a:r>
            <a:r>
              <a:rPr lang="en-US" dirty="0" err="1" smtClean="0"/>
              <a:t>Vit</a:t>
            </a:r>
            <a:r>
              <a:rPr lang="en-US" dirty="0" smtClean="0"/>
              <a:t> B</a:t>
            </a:r>
            <a:r>
              <a:rPr lang="en-US" sz="2000" dirty="0" smtClean="0"/>
              <a:t>12</a:t>
            </a:r>
            <a:r>
              <a:rPr lang="en-US" dirty="0" smtClean="0"/>
              <a:t> def. anemia is almost always caused by inadequate absorption, therapy should be by replacement of VitB12,using </a:t>
            </a:r>
            <a:r>
              <a:rPr lang="en-US" dirty="0" err="1" smtClean="0"/>
              <a:t>parenteral</a:t>
            </a:r>
            <a:r>
              <a:rPr lang="en-US" dirty="0" smtClean="0"/>
              <a:t> therapy. No significant toxicity of  VitB12 occurred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effectLst/>
              </a:rPr>
              <a:t>Folic acid: </a:t>
            </a:r>
          </a:p>
          <a:p>
            <a:pPr algn="l" rtl="0" eaLnBrk="1" hangingPunct="1"/>
            <a:r>
              <a:rPr lang="en-US" dirty="0" smtClean="0">
                <a:effectLst/>
              </a:rPr>
              <a:t>Like Vitamin B</a:t>
            </a:r>
            <a:r>
              <a:rPr lang="en-US" sz="2000" dirty="0" smtClean="0">
                <a:effectLst/>
              </a:rPr>
              <a:t>12 </a:t>
            </a:r>
            <a:r>
              <a:rPr lang="en-US" dirty="0" smtClean="0">
                <a:effectLst/>
              </a:rPr>
              <a:t>folic acid is required for normal DNA synthesis, and its deficiency usually presents as </a:t>
            </a:r>
            <a:r>
              <a:rPr lang="en-US" dirty="0" err="1" smtClean="0">
                <a:effectLst/>
              </a:rPr>
              <a:t>megaloblastic</a:t>
            </a:r>
            <a:r>
              <a:rPr lang="en-US" dirty="0" smtClean="0">
                <a:effectLst/>
              </a:rPr>
              <a:t> anemia.</a:t>
            </a:r>
          </a:p>
          <a:p>
            <a:pPr algn="l" rtl="0" eaLnBrk="1" hangingPunct="1"/>
            <a:r>
              <a:rPr lang="en-US" dirty="0" smtClean="0">
                <a:effectLst/>
              </a:rPr>
              <a:t>In addition deficiency of folic acid during pregnancy increases the risk of the formation of </a:t>
            </a:r>
            <a:r>
              <a:rPr lang="en-US" u="sng" dirty="0" smtClean="0">
                <a:effectLst/>
              </a:rPr>
              <a:t>neural tube defects</a:t>
            </a:r>
            <a:r>
              <a:rPr lang="en-US" dirty="0" smtClean="0">
                <a:effectLst/>
              </a:rPr>
              <a:t> in fetuses.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Pharmacokinetics:</a:t>
            </a:r>
          </a:p>
          <a:p>
            <a:pPr algn="l" rtl="0" eaLnBrk="1" hangingPunct="1">
              <a:defRPr/>
            </a:pPr>
            <a:r>
              <a:rPr lang="en-US" dirty="0" smtClean="0"/>
              <a:t>Folic acid is readily absorbed from the GI tract. Only modest amounts are stored in the body, so a decrease in dietary intake is followed by anemia within few months</a:t>
            </a:r>
          </a:p>
          <a:p>
            <a:pPr algn="l" rtl="0" eaLnBrk="1" hangingPunct="1">
              <a:defRPr/>
            </a:pPr>
            <a:r>
              <a:rPr lang="en-US" b="1" dirty="0" err="1" smtClean="0">
                <a:effectLst/>
              </a:rPr>
              <a:t>Pharmacodynamics</a:t>
            </a:r>
            <a:r>
              <a:rPr lang="en-US" b="1" dirty="0" smtClean="0">
                <a:effectLst/>
              </a:rPr>
              <a:t>: </a:t>
            </a:r>
          </a:p>
          <a:p>
            <a:pPr algn="l" rtl="0" eaLnBrk="1" hangingPunct="1">
              <a:defRPr/>
            </a:pPr>
            <a:r>
              <a:rPr lang="en-US" dirty="0" smtClean="0">
                <a:effectLst/>
              </a:rPr>
              <a:t>Folic acid is converted to </a:t>
            </a:r>
            <a:r>
              <a:rPr lang="en-US" dirty="0" err="1" smtClean="0">
                <a:effectLst/>
              </a:rPr>
              <a:t>tetrahydrofolate</a:t>
            </a:r>
            <a:r>
              <a:rPr lang="en-US" dirty="0" smtClean="0">
                <a:effectLst/>
              </a:rPr>
              <a:t> by the action of </a:t>
            </a:r>
            <a:r>
              <a:rPr lang="en-US" dirty="0" err="1" smtClean="0">
                <a:effectLst/>
              </a:rPr>
              <a:t>dihydrofolate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reductase</a:t>
            </a:r>
            <a:r>
              <a:rPr lang="en-US" dirty="0" smtClean="0">
                <a:effectLst/>
              </a:rPr>
              <a:t>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One important set of reactions involving </a:t>
            </a:r>
            <a:r>
              <a:rPr lang="en-US" dirty="0" err="1" smtClean="0"/>
              <a:t>tetrahydrofolate</a:t>
            </a:r>
            <a:r>
              <a:rPr lang="en-US" dirty="0" smtClean="0"/>
              <a:t> and </a:t>
            </a:r>
            <a:r>
              <a:rPr lang="en-US" dirty="0" err="1" smtClean="0"/>
              <a:t>dihydrofolate</a:t>
            </a:r>
            <a:r>
              <a:rPr lang="en-US" dirty="0" smtClean="0"/>
              <a:t> constitutes the </a:t>
            </a:r>
            <a:r>
              <a:rPr lang="en-US" dirty="0" err="1" smtClean="0"/>
              <a:t>dTMP</a:t>
            </a:r>
            <a:r>
              <a:rPr lang="en-US" dirty="0" smtClean="0"/>
              <a:t> cycle, which supplies the </a:t>
            </a:r>
            <a:r>
              <a:rPr lang="en-US" dirty="0" err="1" smtClean="0"/>
              <a:t>dTMP</a:t>
            </a:r>
            <a:r>
              <a:rPr lang="en-US" dirty="0" smtClean="0"/>
              <a:t> required for DNA synthesis. (see slide 23)</a:t>
            </a:r>
          </a:p>
          <a:p>
            <a:pPr algn="l" rtl="0" eaLnBrk="1" hangingPunct="1">
              <a:defRPr/>
            </a:pPr>
            <a:r>
              <a:rPr lang="en-US" dirty="0" smtClean="0"/>
              <a:t>Rapidly dividing cells are highly sensitive to folic acid deficiency. For this reason, </a:t>
            </a:r>
            <a:r>
              <a:rPr lang="en-US" dirty="0" err="1" smtClean="0"/>
              <a:t>antifolate</a:t>
            </a:r>
            <a:r>
              <a:rPr lang="en-US" dirty="0" smtClean="0"/>
              <a:t> drugs are useful in the treatment of various infections and cancers  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Clinical use and toxicity: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Folic acid deficiency is most often caused by dietary insufficiency and malabsorption.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Anemia resulting from folic acid deficiency is readily treated by oral folic acid.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Maternal folic acid deficiency: folic acid supplementation required prior and during pregnancy.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6900882" cy="100010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Anti </a:t>
            </a:r>
            <a:r>
              <a:rPr lang="en-US" sz="4400" dirty="0" err="1" smtClean="0"/>
              <a:t>anaemic</a:t>
            </a:r>
            <a:r>
              <a:rPr lang="en-US" sz="4400" dirty="0" smtClean="0"/>
              <a:t> Drugs</a:t>
            </a:r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124" name="مربع نص 5"/>
          <p:cNvSpPr txBox="1">
            <a:spLocks noChangeArrowheads="1"/>
          </p:cNvSpPr>
          <p:nvPr/>
        </p:nvSpPr>
        <p:spPr bwMode="auto">
          <a:xfrm>
            <a:off x="2428875" y="1928813"/>
            <a:ext cx="1214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 smtClean="0">
                <a:latin typeface="Arial" pitchFamily="34" charset="0"/>
              </a:rPr>
              <a:t>        </a:t>
            </a:r>
            <a:r>
              <a:rPr lang="en-US" dirty="0" smtClean="0">
                <a:latin typeface="Arial"/>
                <a:cs typeface="Arial"/>
              </a:rPr>
              <a:t>↓</a:t>
            </a:r>
            <a:r>
              <a:rPr lang="en-US" dirty="0" smtClean="0">
                <a:latin typeface="Arial" pitchFamily="34" charset="0"/>
              </a:rPr>
              <a:t>iron</a:t>
            </a:r>
            <a:endParaRPr lang="ar-SA" dirty="0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3571868" y="2143116"/>
            <a:ext cx="1357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رسم تخطيطي 8"/>
          <p:cNvGraphicFramePr/>
          <p:nvPr/>
        </p:nvGraphicFramePr>
        <p:xfrm>
          <a:off x="4857752" y="1000108"/>
          <a:ext cx="285752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وسيلة شرح مستطيلة 9"/>
          <p:cNvSpPr/>
          <p:nvPr/>
        </p:nvSpPr>
        <p:spPr>
          <a:xfrm>
            <a:off x="7786688" y="642938"/>
            <a:ext cx="1357312" cy="1143000"/>
          </a:xfrm>
          <a:prstGeom prst="wedgeRectCallout">
            <a:avLst>
              <a:gd name="adj1" fmla="val -133964"/>
              <a:gd name="adj2" fmla="val 6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Small RBC and insufficient </a:t>
            </a:r>
            <a:r>
              <a:rPr lang="en-US" dirty="0" err="1"/>
              <a:t>Hb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3643313"/>
            <a:ext cx="1643063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dirty="0"/>
              <a:t>Vit.B12 and folic acid required for DNA synthesis</a:t>
            </a:r>
            <a:endParaRPr lang="ar-SA" dirty="0"/>
          </a:p>
        </p:txBody>
      </p:sp>
      <p:sp>
        <p:nvSpPr>
          <p:cNvPr id="5129" name="مربع نص 11"/>
          <p:cNvSpPr txBox="1">
            <a:spLocks noChangeArrowheads="1"/>
          </p:cNvSpPr>
          <p:nvPr/>
        </p:nvSpPr>
        <p:spPr bwMode="auto">
          <a:xfrm>
            <a:off x="2000250" y="407193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ar-SA">
                <a:latin typeface="Arial" pitchFamily="34" charset="0"/>
              </a:rPr>
              <a:t>↓</a:t>
            </a:r>
            <a:r>
              <a:rPr lang="en-US">
                <a:latin typeface="Arial" pitchFamily="34" charset="0"/>
              </a:rPr>
              <a:t>vit.B12 or folic acid</a:t>
            </a:r>
            <a:endParaRPr lang="ar-SA"/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3571875" y="4357688"/>
            <a:ext cx="1357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رسم تخطيطي 15"/>
          <p:cNvGraphicFramePr/>
          <p:nvPr/>
        </p:nvGraphicFramePr>
        <p:xfrm>
          <a:off x="4929190" y="3143248"/>
          <a:ext cx="2905124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وسيلة شرح مستطيلة 16"/>
          <p:cNvSpPr/>
          <p:nvPr/>
        </p:nvSpPr>
        <p:spPr>
          <a:xfrm>
            <a:off x="7786688" y="3000375"/>
            <a:ext cx="1357312" cy="1143000"/>
          </a:xfrm>
          <a:prstGeom prst="wedgeRectCallout">
            <a:avLst>
              <a:gd name="adj1" fmla="val -133964"/>
              <a:gd name="adj2" fmla="val 6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400" dirty="0"/>
              <a:t>Impaired production and abnormal maturation of RBC</a:t>
            </a:r>
            <a:endParaRPr lang="ar-SA" sz="1400" dirty="0"/>
          </a:p>
        </p:txBody>
      </p:sp>
      <p:sp>
        <p:nvSpPr>
          <p:cNvPr id="18" name="تمرير أفقي 17"/>
          <p:cNvSpPr/>
          <p:nvPr/>
        </p:nvSpPr>
        <p:spPr>
          <a:xfrm>
            <a:off x="1928813" y="5500688"/>
            <a:ext cx="4429125" cy="12144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lnSpc>
                <a:spcPct val="80000"/>
              </a:lnSpc>
              <a:defRPr/>
            </a:pPr>
            <a:r>
              <a:rPr lang="en-US" dirty="0" err="1"/>
              <a:t>Erythropoeitin</a:t>
            </a:r>
            <a:r>
              <a:rPr lang="en-US" dirty="0"/>
              <a:t> and colony stimulating factors are hormones that regulate blood cell development and proliferation in the bone marrow.</a:t>
            </a:r>
          </a:p>
        </p:txBody>
      </p:sp>
      <p:sp>
        <p:nvSpPr>
          <p:cNvPr id="21" name="زاوية مطوية 20"/>
          <p:cNvSpPr/>
          <p:nvPr/>
        </p:nvSpPr>
        <p:spPr>
          <a:xfrm>
            <a:off x="285720" y="1571612"/>
            <a:ext cx="2500330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Iron is required for </a:t>
            </a:r>
            <a:r>
              <a:rPr lang="en-US" dirty="0" err="1" smtClean="0"/>
              <a:t>Hb</a:t>
            </a:r>
            <a:r>
              <a:rPr lang="en-US" dirty="0" smtClean="0"/>
              <a:t> synthesis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Vitamin B</a:t>
            </a:r>
            <a:r>
              <a:rPr lang="en-US" sz="2000" dirty="0" smtClean="0"/>
              <a:t>12</a:t>
            </a:r>
            <a:r>
              <a:rPr lang="en-US" dirty="0" smtClean="0"/>
              <a:t> deficiency must be ruled out before one selects folic acid as the sole therapeutic agent in the treatment of patients with </a:t>
            </a:r>
            <a:r>
              <a:rPr lang="en-US" dirty="0" err="1" smtClean="0"/>
              <a:t>megaloblastic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.</a:t>
            </a:r>
          </a:p>
          <a:p>
            <a:pPr algn="l" rtl="0" eaLnBrk="1" hangingPunct="1">
              <a:defRPr/>
            </a:pPr>
            <a:r>
              <a:rPr lang="en-US" dirty="0" smtClean="0"/>
              <a:t>Folic acid has no recognized toxicity.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 anaemic Drugs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None/>
              <a:defRPr/>
            </a:pPr>
            <a:r>
              <a:rPr lang="en-US" b="1" dirty="0" smtClean="0"/>
              <a:t>Erythropoietin:</a:t>
            </a:r>
          </a:p>
          <a:p>
            <a:pPr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erythropoietin</a:t>
            </a:r>
            <a:r>
              <a:rPr lang="en-US" dirty="0" smtClean="0"/>
              <a:t> is produced by the kidney</a:t>
            </a:r>
          </a:p>
          <a:p>
            <a:pPr algn="l" rtl="0" eaLnBrk="1" hangingPunct="1">
              <a:defRPr/>
            </a:pPr>
            <a:r>
              <a:rPr lang="en-US" dirty="0" smtClean="0"/>
              <a:t>Reduction in its synthesis is responsible for </a:t>
            </a:r>
            <a:r>
              <a:rPr lang="en-US" u="sng" dirty="0" smtClean="0"/>
              <a:t>anemia of renal failure</a:t>
            </a:r>
          </a:p>
          <a:p>
            <a:pPr algn="l" rtl="0" eaLnBrk="1" hangingPunct="1">
              <a:defRPr/>
            </a:pPr>
            <a:r>
              <a:rPr lang="en-US" dirty="0" smtClean="0"/>
              <a:t>Functions: </a:t>
            </a:r>
          </a:p>
          <a:p>
            <a:pPr marL="514350" indent="-514350" algn="l" rtl="0" eaLnBrk="1" hangingPunct="1"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  1.  </a:t>
            </a:r>
            <a:r>
              <a:rPr lang="en-US" dirty="0" smtClean="0"/>
              <a:t>Activation of receptors on </a:t>
            </a:r>
            <a:r>
              <a:rPr lang="en-US" dirty="0" err="1" smtClean="0"/>
              <a:t>erythroid</a:t>
            </a:r>
            <a:r>
              <a:rPr lang="en-US" dirty="0" smtClean="0"/>
              <a:t>        progenitors in the bone marrow.  </a:t>
            </a:r>
          </a:p>
          <a:p>
            <a:pPr marL="514350" indent="-514350" algn="l" rtl="0" eaLnBrk="1" hangingPunct="1"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2.  </a:t>
            </a:r>
            <a:r>
              <a:rPr lang="en-US" sz="3000" dirty="0" smtClean="0"/>
              <a:t>It stimulates the production of red cells and increases their release from the bone marrow.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0" y="365132"/>
          <a:ext cx="8572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تمرير أفقي 7"/>
          <p:cNvSpPr/>
          <p:nvPr/>
        </p:nvSpPr>
        <p:spPr>
          <a:xfrm>
            <a:off x="3929058" y="4929198"/>
            <a:ext cx="3714776" cy="1071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Toxicity: thrombosis ,cardiovascular events when used along with some other </a:t>
            </a:r>
            <a:r>
              <a:rPr lang="en-US" dirty="0" err="1" smtClean="0"/>
              <a:t>erythropoietic</a:t>
            </a:r>
            <a:r>
              <a:rPr lang="en-US" dirty="0" smtClean="0"/>
              <a:t> agents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0" y="1785926"/>
          <a:ext cx="914400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وجة 6"/>
          <p:cNvSpPr/>
          <p:nvPr/>
        </p:nvSpPr>
        <p:spPr>
          <a:xfrm>
            <a:off x="0" y="0"/>
            <a:ext cx="5500694" cy="2071678"/>
          </a:xfrm>
          <a:prstGeom prst="wave">
            <a:avLst>
              <a:gd name="adj1" fmla="val 12500"/>
              <a:gd name="adj2" fmla="val 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lnSpc>
                <a:spcPct val="90000"/>
              </a:lnSpc>
              <a:defRPr/>
            </a:pPr>
            <a:r>
              <a:rPr lang="en-US" b="1" dirty="0"/>
              <a:t>Anemia: anemia is a common clinical condition that is caused by an acquired or hereditary abnormality of RBCS or it precursor, or it may be a manifestation of an underlying non hematologic disorder</a:t>
            </a:r>
            <a:r>
              <a:rPr lang="en-US" sz="1400" dirty="0"/>
              <a:t>.</a:t>
            </a: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5857884" y="357166"/>
          <a:ext cx="3000364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رسم تخطيطي 5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0" y="78579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Sign and symptoms of anemia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Pharmacokinetics of iron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571750" y="1500188"/>
            <a:ext cx="2857500" cy="15001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50" y="2143125"/>
            <a:ext cx="107156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Fe</a:t>
            </a:r>
            <a:r>
              <a:rPr lang="en-US" baseline="30000" dirty="0"/>
              <a:t>++</a:t>
            </a:r>
            <a:r>
              <a:rPr lang="en-US" dirty="0"/>
              <a:t>  (ferrous)</a:t>
            </a:r>
            <a:endParaRPr lang="ar-SA" dirty="0"/>
          </a:p>
        </p:txBody>
      </p:sp>
      <p:sp>
        <p:nvSpPr>
          <p:cNvPr id="8197" name="مربع نص 7"/>
          <p:cNvSpPr txBox="1">
            <a:spLocks noChangeArrowheads="1"/>
          </p:cNvSpPr>
          <p:nvPr/>
        </p:nvSpPr>
        <p:spPr bwMode="auto">
          <a:xfrm>
            <a:off x="3357563" y="15001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Intestinal cell</a:t>
            </a:r>
            <a:endParaRPr lang="ar-SA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357313" y="2428875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مربع نص 12"/>
          <p:cNvSpPr txBox="1">
            <a:spLocks noChangeArrowheads="1"/>
          </p:cNvSpPr>
          <p:nvPr/>
        </p:nvSpPr>
        <p:spPr bwMode="auto">
          <a:xfrm>
            <a:off x="2857500" y="22145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Fe</a:t>
            </a:r>
            <a:r>
              <a:rPr lang="en-US" baseline="30000"/>
              <a:t>++</a:t>
            </a:r>
            <a:r>
              <a:rPr lang="en-US"/>
              <a:t>  </a:t>
            </a:r>
            <a:r>
              <a:rPr lang="en-US">
                <a:sym typeface="Wingdings" pitchFamily="2" charset="2"/>
              </a:rPr>
              <a:t> Fe</a:t>
            </a:r>
            <a:r>
              <a:rPr lang="en-US" baseline="30000">
                <a:sym typeface="Wingdings" pitchFamily="2" charset="2"/>
              </a:rPr>
              <a:t>+++</a:t>
            </a:r>
            <a:r>
              <a:rPr lang="en-US">
                <a:sym typeface="Wingdings" pitchFamily="2" charset="2"/>
              </a:rPr>
              <a:t>  (ferric)</a:t>
            </a:r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5572132" y="2428868"/>
            <a:ext cx="9286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6643688" y="2000250"/>
            <a:ext cx="1857375" cy="9286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 err="1"/>
              <a:t>Transferrin</a:t>
            </a:r>
            <a:r>
              <a:rPr lang="en-US" dirty="0"/>
              <a:t> + Fe</a:t>
            </a:r>
            <a:r>
              <a:rPr lang="en-US" baseline="30000" dirty="0"/>
              <a:t>+++</a:t>
            </a:r>
            <a:endParaRPr lang="ar-SA" dirty="0"/>
          </a:p>
        </p:txBody>
      </p:sp>
      <p:cxnSp>
        <p:nvCxnSpPr>
          <p:cNvPr id="17" name="رابط كسهم مستقيم 16"/>
          <p:cNvCxnSpPr/>
          <p:nvPr/>
        </p:nvCxnSpPr>
        <p:spPr>
          <a:xfrm rot="5400000">
            <a:off x="6965156" y="3607594"/>
            <a:ext cx="9302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مربع نص 18"/>
          <p:cNvSpPr txBox="1">
            <a:spLocks noChangeArrowheads="1"/>
          </p:cNvSpPr>
          <p:nvPr/>
        </p:nvSpPr>
        <p:spPr bwMode="auto">
          <a:xfrm>
            <a:off x="7429500" y="328612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Transported to tissues</a:t>
            </a:r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786563" y="4214813"/>
            <a:ext cx="1571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Iron stored as</a:t>
            </a:r>
            <a:endParaRPr lang="ar-SA" dirty="0"/>
          </a:p>
        </p:txBody>
      </p:sp>
      <p:cxnSp>
        <p:nvCxnSpPr>
          <p:cNvPr id="22" name="رابط كسهم مستقيم 21"/>
          <p:cNvCxnSpPr/>
          <p:nvPr/>
        </p:nvCxnSpPr>
        <p:spPr>
          <a:xfrm rot="10800000">
            <a:off x="6143625" y="4000500"/>
            <a:ext cx="57150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10800000" flipV="1">
            <a:off x="5929313" y="4714875"/>
            <a:ext cx="7858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3786182" y="3714752"/>
            <a:ext cx="22145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dirty="0" smtClean="0"/>
              <a:t>Primary as </a:t>
            </a:r>
            <a:r>
              <a:rPr lang="en-US" dirty="0" err="1" smtClean="0"/>
              <a:t>ferritin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4286250" y="4500563"/>
            <a:ext cx="15716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dirty="0" err="1"/>
              <a:t>hemosiderin</a:t>
            </a:r>
            <a:endParaRPr lang="ar-SA" dirty="0"/>
          </a:p>
        </p:txBody>
      </p:sp>
      <p:sp>
        <p:nvSpPr>
          <p:cNvPr id="27" name="وسيلة شرح مستطيلة 26"/>
          <p:cNvSpPr/>
          <p:nvPr/>
        </p:nvSpPr>
        <p:spPr>
          <a:xfrm>
            <a:off x="7429500" y="1000108"/>
            <a:ext cx="1000125" cy="571517"/>
          </a:xfrm>
          <a:prstGeom prst="wedgeRectCallout">
            <a:avLst>
              <a:gd name="adj1" fmla="val -45392"/>
              <a:gd name="adj2" fmla="val 159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Plasma protein</a:t>
            </a:r>
            <a:endParaRPr lang="ar-SA" dirty="0"/>
          </a:p>
        </p:txBody>
      </p:sp>
      <p:sp>
        <p:nvSpPr>
          <p:cNvPr id="28" name="مثلث متساوي الساقين 27"/>
          <p:cNvSpPr/>
          <p:nvPr/>
        </p:nvSpPr>
        <p:spPr>
          <a:xfrm>
            <a:off x="785786" y="3143248"/>
            <a:ext cx="2928958" cy="192882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dirty="0"/>
              <a:t>Only 10-20% of ingested </a:t>
            </a:r>
            <a:r>
              <a:rPr lang="en-US" sz="1600" dirty="0" smtClean="0"/>
              <a:t>iron is actually </a:t>
            </a:r>
            <a:r>
              <a:rPr lang="en-US" sz="1600" dirty="0"/>
              <a:t>absorbed</a:t>
            </a:r>
            <a:endParaRPr lang="ar-SA" sz="1600" dirty="0"/>
          </a:p>
        </p:txBody>
      </p:sp>
      <p:sp>
        <p:nvSpPr>
          <p:cNvPr id="29" name="تمرير أفقي 28"/>
          <p:cNvSpPr/>
          <p:nvPr/>
        </p:nvSpPr>
        <p:spPr>
          <a:xfrm>
            <a:off x="2857500" y="5072063"/>
            <a:ext cx="3286125" cy="10001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ar-SA" dirty="0">
                <a:latin typeface="Arial"/>
              </a:rPr>
              <a:t>↑</a:t>
            </a:r>
            <a:r>
              <a:rPr lang="en-US" dirty="0">
                <a:latin typeface="Arial"/>
              </a:rPr>
              <a:t>requirement </a:t>
            </a:r>
            <a:r>
              <a:rPr lang="en-US" dirty="0">
                <a:latin typeface="Arial"/>
                <a:sym typeface="Wingdings" pitchFamily="2" charset="2"/>
              </a:rPr>
              <a:t> ↑absorption (in pregnancy, menstruation, children)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571500" y="714375"/>
            <a:ext cx="157162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dirty="0"/>
              <a:t>Iron absorption</a:t>
            </a:r>
            <a:endParaRPr lang="ar-SA" dirty="0"/>
          </a:p>
        </p:txBody>
      </p:sp>
      <p:sp>
        <p:nvSpPr>
          <p:cNvPr id="24" name="وسيلة شرح مستطيلة 23"/>
          <p:cNvSpPr/>
          <p:nvPr/>
        </p:nvSpPr>
        <p:spPr>
          <a:xfrm>
            <a:off x="2786050" y="785794"/>
            <a:ext cx="2428892" cy="571504"/>
          </a:xfrm>
          <a:prstGeom prst="wedgeRectCallout">
            <a:avLst>
              <a:gd name="adj1" fmla="val -37566"/>
              <a:gd name="adj2" fmla="val 1217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Absorption in duodenum </a:t>
            </a:r>
            <a:r>
              <a:rPr lang="en-US" dirty="0" smtClean="0"/>
              <a:t>and jejunum</a:t>
            </a:r>
            <a:endParaRPr lang="ar-SA" dirty="0"/>
          </a:p>
        </p:txBody>
      </p:sp>
      <p:sp>
        <p:nvSpPr>
          <p:cNvPr id="30" name="عنصر نائب لرقم الشريحة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85750" y="642938"/>
            <a:ext cx="15001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Iron stores</a:t>
            </a:r>
            <a:endParaRPr lang="ar-SA" dirty="0"/>
          </a:p>
        </p:txBody>
      </p:sp>
      <p:cxnSp>
        <p:nvCxnSpPr>
          <p:cNvPr id="7" name="رابط كسهم مستقيم 6"/>
          <p:cNvCxnSpPr>
            <a:stCxn id="5" idx="3"/>
          </p:cNvCxnSpPr>
          <p:nvPr/>
        </p:nvCxnSpPr>
        <p:spPr>
          <a:xfrm>
            <a:off x="1785938" y="1143000"/>
            <a:ext cx="1643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مربع نص 7"/>
          <p:cNvSpPr txBox="1">
            <a:spLocks noChangeArrowheads="1"/>
          </p:cNvSpPr>
          <p:nvPr/>
        </p:nvSpPr>
        <p:spPr bwMode="auto">
          <a:xfrm>
            <a:off x="2000250" y="714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Fe</a:t>
            </a:r>
            <a:r>
              <a:rPr lang="en-US" baseline="30000"/>
              <a:t>+++</a:t>
            </a:r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571875" y="714375"/>
            <a:ext cx="1857375" cy="9286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 err="1"/>
              <a:t>Transferrin</a:t>
            </a:r>
            <a:r>
              <a:rPr lang="en-US" dirty="0"/>
              <a:t> + Fe</a:t>
            </a:r>
            <a:r>
              <a:rPr lang="en-US" baseline="30000" dirty="0"/>
              <a:t>+++</a:t>
            </a:r>
            <a:endParaRPr lang="ar-SA" dirty="0"/>
          </a:p>
        </p:txBody>
      </p:sp>
      <p:sp>
        <p:nvSpPr>
          <p:cNvPr id="10" name="زائد 9"/>
          <p:cNvSpPr/>
          <p:nvPr/>
        </p:nvSpPr>
        <p:spPr>
          <a:xfrm>
            <a:off x="5500688" y="857250"/>
            <a:ext cx="785812" cy="642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6429375" y="857250"/>
            <a:ext cx="1785938" cy="12144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Developing red cell</a:t>
            </a:r>
            <a:endParaRPr lang="ar-SA" dirty="0"/>
          </a:p>
        </p:txBody>
      </p:sp>
      <p:sp>
        <p:nvSpPr>
          <p:cNvPr id="12" name="شكل بيضاوي 11"/>
          <p:cNvSpPr/>
          <p:nvPr/>
        </p:nvSpPr>
        <p:spPr>
          <a:xfrm>
            <a:off x="6357938" y="2643188"/>
            <a:ext cx="2571750" cy="19288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3" name="شكل بيضاوي 12"/>
          <p:cNvSpPr/>
          <p:nvPr/>
        </p:nvSpPr>
        <p:spPr>
          <a:xfrm>
            <a:off x="6786563" y="3429000"/>
            <a:ext cx="1857375" cy="9286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 err="1"/>
              <a:t>Transferrin</a:t>
            </a:r>
            <a:r>
              <a:rPr lang="en-US" dirty="0"/>
              <a:t> + (Fe</a:t>
            </a:r>
            <a:r>
              <a:rPr lang="en-US" baseline="30000" dirty="0"/>
              <a:t>+++</a:t>
            </a:r>
            <a:r>
              <a:rPr lang="en-US" dirty="0"/>
              <a:t> )+ receptor</a:t>
            </a:r>
            <a:endParaRPr lang="ar-SA" dirty="0"/>
          </a:p>
        </p:txBody>
      </p:sp>
      <p:sp>
        <p:nvSpPr>
          <p:cNvPr id="9226" name="مربع نص 13"/>
          <p:cNvSpPr txBox="1">
            <a:spLocks noChangeArrowheads="1"/>
          </p:cNvSpPr>
          <p:nvPr/>
        </p:nvSpPr>
        <p:spPr bwMode="auto">
          <a:xfrm>
            <a:off x="6929438" y="2786063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Developing red cells</a:t>
            </a:r>
            <a:endParaRPr lang="ar-SA">
              <a:solidFill>
                <a:schemeClr val="bg2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rot="16200000" flipH="1">
            <a:off x="7286626" y="2286000"/>
            <a:ext cx="500062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0800000">
            <a:off x="5214938" y="3357563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>
            <a:stCxn id="11" idx="0"/>
          </p:cNvCxnSpPr>
          <p:nvPr/>
        </p:nvCxnSpPr>
        <p:spPr>
          <a:xfrm rot="16200000" flipV="1">
            <a:off x="7126288" y="660400"/>
            <a:ext cx="357187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 flipH="1" flipV="1">
            <a:off x="7143750" y="285750"/>
            <a:ext cx="3571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16200000" flipV="1">
            <a:off x="7000875" y="214313"/>
            <a:ext cx="357188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وسيلة شرح مستطيلة 26"/>
          <p:cNvSpPr/>
          <p:nvPr/>
        </p:nvSpPr>
        <p:spPr>
          <a:xfrm>
            <a:off x="7715250" y="214313"/>
            <a:ext cx="1214438" cy="571500"/>
          </a:xfrm>
          <a:prstGeom prst="wedgeRectCallout">
            <a:avLst>
              <a:gd name="adj1" fmla="val -80784"/>
              <a:gd name="adj2" fmla="val 1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 err="1"/>
              <a:t>Transferrin</a:t>
            </a:r>
            <a:r>
              <a:rPr lang="en-US" dirty="0"/>
              <a:t> receptor</a:t>
            </a:r>
            <a:endParaRPr lang="ar-SA" dirty="0"/>
          </a:p>
        </p:txBody>
      </p:sp>
      <p:sp>
        <p:nvSpPr>
          <p:cNvPr id="28" name="شكل بيضاوي 27"/>
          <p:cNvSpPr/>
          <p:nvPr/>
        </p:nvSpPr>
        <p:spPr>
          <a:xfrm>
            <a:off x="3214688" y="2571750"/>
            <a:ext cx="1785937" cy="12144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RBC </a:t>
            </a:r>
            <a:r>
              <a:rPr lang="en-US" dirty="0" smtClean="0"/>
              <a:t>containing </a:t>
            </a:r>
            <a:r>
              <a:rPr lang="en-US" dirty="0" err="1"/>
              <a:t>Hb</a:t>
            </a:r>
            <a:endParaRPr lang="ar-SA" dirty="0"/>
          </a:p>
        </p:txBody>
      </p:sp>
      <p:sp>
        <p:nvSpPr>
          <p:cNvPr id="30" name="تمرير عمودي 29"/>
          <p:cNvSpPr/>
          <p:nvPr/>
        </p:nvSpPr>
        <p:spPr>
          <a:xfrm>
            <a:off x="1714480" y="2143116"/>
            <a:ext cx="1571636" cy="1357322"/>
          </a:xfrm>
          <a:prstGeom prst="vertic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 err="1"/>
              <a:t>Transferrin</a:t>
            </a:r>
            <a:r>
              <a:rPr lang="en-US" dirty="0"/>
              <a:t> and its receptor are recycled</a:t>
            </a:r>
            <a:endParaRPr lang="ar-SA" dirty="0"/>
          </a:p>
        </p:txBody>
      </p:sp>
      <p:graphicFrame>
        <p:nvGraphicFramePr>
          <p:cNvPr id="31" name="رسم تخطيطي 30"/>
          <p:cNvGraphicFramePr/>
          <p:nvPr/>
        </p:nvGraphicFramePr>
        <p:xfrm>
          <a:off x="0" y="4143380"/>
          <a:ext cx="3857620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مستطيل مستدير الزوايا 31"/>
          <p:cNvSpPr/>
          <p:nvPr/>
        </p:nvSpPr>
        <p:spPr>
          <a:xfrm>
            <a:off x="571500" y="3643313"/>
            <a:ext cx="2071688" cy="4286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Elimination of iron (1mg/day)</a:t>
            </a:r>
            <a:endParaRPr lang="ar-SA" dirty="0"/>
          </a:p>
        </p:txBody>
      </p:sp>
      <p:sp>
        <p:nvSpPr>
          <p:cNvPr id="9239" name="مربع نص 4"/>
          <p:cNvSpPr txBox="1">
            <a:spLocks noChangeArrowheads="1"/>
          </p:cNvSpPr>
          <p:nvPr/>
        </p:nvSpPr>
        <p:spPr bwMode="auto">
          <a:xfrm>
            <a:off x="0" y="62150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Iron forms</a:t>
            </a:r>
            <a:endParaRPr lang="ar-SA"/>
          </a:p>
        </p:txBody>
      </p:sp>
      <p:cxnSp>
        <p:nvCxnSpPr>
          <p:cNvPr id="24" name="رابط كسهم مستقيم 23"/>
          <p:cNvCxnSpPr/>
          <p:nvPr/>
        </p:nvCxnSpPr>
        <p:spPr>
          <a:xfrm>
            <a:off x="1214438" y="6429375"/>
            <a:ext cx="1357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1" name="مربع نص 7"/>
          <p:cNvSpPr txBox="1">
            <a:spLocks noChangeArrowheads="1"/>
          </p:cNvSpPr>
          <p:nvPr/>
        </p:nvSpPr>
        <p:spPr bwMode="auto">
          <a:xfrm>
            <a:off x="2357438" y="62150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/>
              <a:t>Heme</a:t>
            </a:r>
            <a:endParaRPr lang="ar-SA"/>
          </a:p>
        </p:txBody>
      </p:sp>
      <p:sp>
        <p:nvSpPr>
          <p:cNvPr id="9242" name="مربع نص 11"/>
          <p:cNvSpPr txBox="1">
            <a:spLocks noChangeArrowheads="1"/>
          </p:cNvSpPr>
          <p:nvPr/>
        </p:nvSpPr>
        <p:spPr bwMode="auto">
          <a:xfrm>
            <a:off x="4929188" y="6215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Hemoglobin</a:t>
            </a:r>
            <a:endParaRPr lang="ar-SA"/>
          </a:p>
        </p:txBody>
      </p:sp>
      <p:pic>
        <p:nvPicPr>
          <p:cNvPr id="9243" name="صورة 12" descr="ipns-small-ts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4572000"/>
            <a:ext cx="12588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مكعب 34"/>
          <p:cNvSpPr/>
          <p:nvPr/>
        </p:nvSpPr>
        <p:spPr>
          <a:xfrm>
            <a:off x="6357950" y="5929337"/>
            <a:ext cx="2286000" cy="9286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500" dirty="0" smtClean="0"/>
              <a:t>O</a:t>
            </a:r>
            <a:r>
              <a:rPr lang="en-US" sz="1500" baseline="-25000" dirty="0" smtClean="0"/>
              <a:t>2 </a:t>
            </a:r>
            <a:r>
              <a:rPr lang="en-US" sz="1500" dirty="0" smtClean="0"/>
              <a:t>binds to </a:t>
            </a:r>
            <a:r>
              <a:rPr lang="en-US" sz="1500" dirty="0" err="1" smtClean="0"/>
              <a:t>Hb</a:t>
            </a:r>
            <a:r>
              <a:rPr lang="en-US" sz="1500" dirty="0" smtClean="0"/>
              <a:t> in the lungs and is transported to </a:t>
            </a:r>
            <a:r>
              <a:rPr lang="en-US" sz="1500" dirty="0"/>
              <a:t>the tissues </a:t>
            </a:r>
            <a:endParaRPr lang="ar-SA" sz="1500" dirty="0"/>
          </a:p>
        </p:txBody>
      </p:sp>
      <p:sp>
        <p:nvSpPr>
          <p:cNvPr id="9245" name="مربع نص 10"/>
          <p:cNvSpPr txBox="1">
            <a:spLocks noChangeArrowheads="1"/>
          </p:cNvSpPr>
          <p:nvPr/>
        </p:nvSpPr>
        <p:spPr bwMode="auto">
          <a:xfrm>
            <a:off x="3714750" y="6072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With globin</a:t>
            </a:r>
            <a:endParaRPr lang="ar-SA"/>
          </a:p>
        </p:txBody>
      </p:sp>
      <p:cxnSp>
        <p:nvCxnSpPr>
          <p:cNvPr id="37" name="رابط كسهم مستقيم 36"/>
          <p:cNvCxnSpPr/>
          <p:nvPr/>
        </p:nvCxnSpPr>
        <p:spPr>
          <a:xfrm>
            <a:off x="3643313" y="6429375"/>
            <a:ext cx="1357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صر نائب لرقم الشريحة 28"/>
          <p:cNvSpPr>
            <a:spLocks noGrp="1"/>
          </p:cNvSpPr>
          <p:nvPr>
            <p:ph type="sldNum" sz="quarter" idx="11"/>
          </p:nvPr>
        </p:nvSpPr>
        <p:spPr>
          <a:xfrm>
            <a:off x="7000892" y="62484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28794" y="21429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 of iron in </a:t>
            </a:r>
            <a:r>
              <a:rPr lang="en-US" sz="2800" dirty="0" err="1" smtClean="0"/>
              <a:t>erythropoiesis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pharmacology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229600" cy="164306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Clinical use of iron:</a:t>
            </a:r>
          </a:p>
          <a:p>
            <a:pPr algn="l" rtl="0" eaLnBrk="1" hangingPunct="1">
              <a:defRPr/>
            </a:pPr>
            <a:r>
              <a:rPr lang="en-US" dirty="0" smtClean="0"/>
              <a:t>Iron deficiency anemia is the only indication for the use of iron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88" y="2357438"/>
            <a:ext cx="822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Chief source of iron is </a:t>
            </a:r>
            <a:r>
              <a:rPr lang="en-US" sz="3200" b="1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meat</a:t>
            </a:r>
            <a:r>
              <a:rPr lang="en-US" sz="3200" b="1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*</a:t>
            </a:r>
            <a:r>
              <a:rPr lang="ar-SA" sz="800" b="1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ه</a:t>
            </a:r>
            <a:endParaRPr lang="en-US" sz="800" b="1" u="sng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214282" y="2928934"/>
          <a:ext cx="621510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1BACC-BEA9-42CF-A397-0666370AB636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21508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ar-SA" dirty="0" smtClean="0">
                <a:latin typeface="Arial"/>
                <a:cs typeface="Arial"/>
              </a:rPr>
              <a:t>*</a:t>
            </a:r>
            <a:r>
              <a:rPr lang="en-US" dirty="0" smtClean="0">
                <a:latin typeface="Arial"/>
                <a:cs typeface="Arial"/>
              </a:rPr>
              <a:t>B/C iron in the vegetables &amp; grains are tightly bound to the organic compound which makes it less </a:t>
            </a:r>
            <a:r>
              <a:rPr lang="en-US" dirty="0" err="1" smtClean="0">
                <a:latin typeface="Arial"/>
                <a:cs typeface="Arial"/>
              </a:rPr>
              <a:t>absorpable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1085</TotalTime>
  <Words>1793</Words>
  <Application>Microsoft Office PowerPoint</Application>
  <PresentationFormat>On-screen Show (4:3)</PresentationFormat>
  <Paragraphs>325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Stream</vt:lpstr>
      <vt:lpstr>Anti anaemic Drugs Dr. Saeed Ahmed  Department of Pharmacology KSU</vt:lpstr>
      <vt:lpstr>Anti anaemic Drugs</vt:lpstr>
      <vt:lpstr>Anti anaemic Drugs</vt:lpstr>
      <vt:lpstr>Slide 4</vt:lpstr>
      <vt:lpstr>Slide 5</vt:lpstr>
      <vt:lpstr>Sign and symptoms of anemia</vt:lpstr>
      <vt:lpstr>Pharmacokinetics of iron</vt:lpstr>
      <vt:lpstr>Slide 8</vt:lpstr>
      <vt:lpstr>Clinical pharmacology</vt:lpstr>
      <vt:lpstr>Slide 10</vt:lpstr>
      <vt:lpstr>Anti anaemic Drugs</vt:lpstr>
      <vt:lpstr>Slide 12</vt:lpstr>
      <vt:lpstr>Slide 13</vt:lpstr>
      <vt:lpstr>Parenteral iron therapy</vt:lpstr>
      <vt:lpstr>Slide 15</vt:lpstr>
      <vt:lpstr>Slide 16</vt:lpstr>
      <vt:lpstr>Slide 17</vt:lpstr>
      <vt:lpstr>Slide 18</vt:lpstr>
      <vt:lpstr>Anti anaemic Drugs</vt:lpstr>
      <vt:lpstr>Anti anaemic Drugs</vt:lpstr>
      <vt:lpstr>Anti anaemic Drugs</vt:lpstr>
      <vt:lpstr>Slide 22</vt:lpstr>
      <vt:lpstr>Slide 23</vt:lpstr>
      <vt:lpstr>Anti anaemic Drugs</vt:lpstr>
      <vt:lpstr>Anti anaemic Drugs</vt:lpstr>
      <vt:lpstr>Anti anaemic Drugs</vt:lpstr>
      <vt:lpstr>Anti anaemic Drugs</vt:lpstr>
      <vt:lpstr>Anti anaemic Drugs</vt:lpstr>
      <vt:lpstr>Anti anaemic Drugs</vt:lpstr>
      <vt:lpstr>Anti anaemic Drugs</vt:lpstr>
      <vt:lpstr>Anti anaemic Drugs</vt:lpstr>
      <vt:lpstr>Slide 32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anaemic Drugs Dr. Saeed Ahmed  Department of Pharmacology KSU</dc:title>
  <dc:creator>DR.SAYED</dc:creator>
  <cp:lastModifiedBy>ALBARA</cp:lastModifiedBy>
  <cp:revision>83</cp:revision>
  <dcterms:created xsi:type="dcterms:W3CDTF">2010-01-23T11:55:09Z</dcterms:created>
  <dcterms:modified xsi:type="dcterms:W3CDTF">2010-03-09T12:37:21Z</dcterms:modified>
</cp:coreProperties>
</file>