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7" r:id="rId18"/>
    <p:sldId id="278" r:id="rId19"/>
    <p:sldId id="279" r:id="rId20"/>
    <p:sldId id="268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038600"/>
            <a:ext cx="7620000" cy="1828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GANGLIA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1\My Documents\My Pictures\parki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867879"/>
            <a:ext cx="2514599" cy="3335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parietal lobe)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below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thalamus,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lobe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502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181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0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lateral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divided, by a sheath of grey matter,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insula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 PALLIDUS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963633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lateral (L) &amp; the medial (M) segments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medial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medial segment is similar, in terms of cytology and connections with the  pars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388620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8620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>
            <a:off x="6324600" y="5715000"/>
            <a:ext cx="609600" cy="322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33400" y="62484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fasciculus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 - Dysfunction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corpus striatum assists in regulation of voluntary movement and learning of motor skills.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Their function is to facilitate behavior and movement that are required and appropriate, and inhibit unwanted or inappropriate movement.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 paralysis, sensory loss or ataxia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leads 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hypertonia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basal nuclei include: Corpus striatum (caudate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+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nuclei.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 are primarily concerned with control of posture &amp; movement.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Functionally, 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 the striatum, while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forms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separated from caudate by anterior limb of internal capsule &amp; from thalamus by the posterior limb.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striatum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input region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corpus striatum, while the medial segment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output portion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cerebral cortex,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intralaminar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both lateral &amp; medial segments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striatum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lateral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medial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ventral lateral, ventral anterior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centromedian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thalamus.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terms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cerebrum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71966"/>
            <a:ext cx="5791200" cy="6929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209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35814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95400"/>
            <a:ext cx="24272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Head of Caudate</a:t>
            </a: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Putamen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Globus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pallidus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Thalamus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Cerebellum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Corpus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callosum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Third ventricle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Posterior limb of IC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Anterior limb of 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 stem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10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152900" y="24003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152400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artery supplying A.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most important connection to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C.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type of D.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52400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Vertebral artery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57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Cerebellum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6858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cerebellar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peduncle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9906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 somatic efferent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ask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629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the section &amp; its level.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one connection to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one type of fibers passing in B.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239" y="3048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Midbrain, level of superior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colliculus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96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Spinal cord, thalamus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914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Corticospinal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opy of F66122-008-f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705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4343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419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57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function of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arterial supply of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gyrus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10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Motor speech area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85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Middle cerebral artery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990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Precentral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gyrus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oka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02858"/>
            <a:ext cx="1676400" cy="19257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My Documents\My Pictures\o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"/>
            <a:ext cx="1295400" cy="269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676400"/>
            <a:ext cx="3902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GOOD LUCK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343400" cy="5039834"/>
          </a:xfrm>
        </p:spPr>
        <p:txBody>
          <a:bodyPr>
            <a:normAutofit fontScale="925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 of nuclei deeply situated in cerebral hemispheres</a:t>
            </a:r>
          </a:p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divided into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800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striatum”: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Part of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(regarding development, function &amp; connections) and together constitute the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striatum.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the oldest part of corpus striatum and is called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pallidum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02712"/>
            <a:ext cx="4116612" cy="290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400800" y="2743200"/>
            <a:ext cx="2286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400800" y="3276600"/>
            <a:ext cx="228600" cy="457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53860" y="3398520"/>
            <a:ext cx="642620" cy="607060"/>
          </a:xfrm>
          <a:custGeom>
            <a:avLst/>
            <a:gdLst>
              <a:gd name="connsiteX0" fmla="*/ 485140 w 642620"/>
              <a:gd name="connsiteY0" fmla="*/ 76200 h 607060"/>
              <a:gd name="connsiteX1" fmla="*/ 73660 w 642620"/>
              <a:gd name="connsiteY1" fmla="*/ 45720 h 607060"/>
              <a:gd name="connsiteX2" fmla="*/ 43180 w 642620"/>
              <a:gd name="connsiteY2" fmla="*/ 350520 h 607060"/>
              <a:gd name="connsiteX3" fmla="*/ 271780 w 642620"/>
              <a:gd name="connsiteY3" fmla="*/ 594360 h 607060"/>
              <a:gd name="connsiteX4" fmla="*/ 607060 w 642620"/>
              <a:gd name="connsiteY4" fmla="*/ 426720 h 607060"/>
              <a:gd name="connsiteX5" fmla="*/ 485140 w 642620"/>
              <a:gd name="connsiteY5" fmla="*/ 76200 h 6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20" h="607060">
                <a:moveTo>
                  <a:pt x="485140" y="76200"/>
                </a:moveTo>
                <a:cubicBezTo>
                  <a:pt x="396240" y="12700"/>
                  <a:pt x="147320" y="0"/>
                  <a:pt x="73660" y="45720"/>
                </a:cubicBezTo>
                <a:cubicBezTo>
                  <a:pt x="0" y="91440"/>
                  <a:pt x="10160" y="259080"/>
                  <a:pt x="43180" y="350520"/>
                </a:cubicBezTo>
                <a:cubicBezTo>
                  <a:pt x="76200" y="441960"/>
                  <a:pt x="177800" y="581660"/>
                  <a:pt x="271780" y="594360"/>
                </a:cubicBezTo>
                <a:cubicBezTo>
                  <a:pt x="365760" y="607060"/>
                  <a:pt x="571500" y="513080"/>
                  <a:pt x="607060" y="426720"/>
                </a:cubicBezTo>
                <a:cubicBezTo>
                  <a:pt x="642620" y="340360"/>
                  <a:pt x="574040" y="139700"/>
                  <a:pt x="485140" y="7620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40" y="1295400"/>
            <a:ext cx="832845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(Important relations)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wall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anterior horn of lateral ventricle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(Nomenclature)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C-shaped mass of grey matter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COMPONENTS: 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-Rounded in shape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-Lies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frontal lobe)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-Completely separated from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the internal capsule except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rostrally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 it is continuous with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260" y="2403293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5524500" y="2933700"/>
            <a:ext cx="228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39000" y="2592388"/>
            <a:ext cx="228600" cy="746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8343900" y="4457700"/>
            <a:ext cx="2286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590</TotalTime>
  <Words>914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BASAL GANGLIA</vt:lpstr>
      <vt:lpstr>OBJECTIVES</vt:lpstr>
      <vt:lpstr>BASAL GANGLIA (NUCLEI)</vt:lpstr>
      <vt:lpstr>BASAL GANGLIA (NUCLEI)</vt:lpstr>
      <vt:lpstr>BASAL GANGLIA (NUCLEI)</vt:lpstr>
      <vt:lpstr>Slide 6</vt:lpstr>
      <vt:lpstr>CORPUS STRIATUM  (Important relations)</vt:lpstr>
      <vt:lpstr>CORPUS STRIATUM  (Nomenclature)</vt:lpstr>
      <vt:lpstr>CAUDATE NUCLEUS</vt:lpstr>
      <vt:lpstr>CAUDATE NUCLEUS</vt:lpstr>
      <vt:lpstr>LENTIFORM NUCLEUS</vt:lpstr>
      <vt:lpstr>PUTAMEN</vt:lpstr>
      <vt:lpstr>GLOBUS PALLIDUS</vt:lpstr>
      <vt:lpstr>Slide 14</vt:lpstr>
      <vt:lpstr>Slide 15</vt:lpstr>
      <vt:lpstr>CORPUS STRIATUM Function - Dysfunction</vt:lpstr>
      <vt:lpstr>SUMMARY</vt:lpstr>
      <vt:lpstr>SUMMARY</vt:lpstr>
      <vt:lpstr>SUMMARY</vt:lpstr>
      <vt:lpstr>Slide 20</vt:lpstr>
      <vt:lpstr>Slide 21</vt:lpstr>
      <vt:lpstr>Slide 22</vt:lpstr>
      <vt:lpstr>Slide 23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user1</cp:lastModifiedBy>
  <cp:revision>77</cp:revision>
  <dcterms:created xsi:type="dcterms:W3CDTF">2011-10-05T07:46:08Z</dcterms:created>
  <dcterms:modified xsi:type="dcterms:W3CDTF">2012-08-26T11:29:22Z</dcterms:modified>
</cp:coreProperties>
</file>