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5" r:id="rId9"/>
    <p:sldId id="276" r:id="rId10"/>
    <p:sldId id="277" r:id="rId11"/>
    <p:sldId id="278" r:id="rId12"/>
    <p:sldId id="279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3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2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4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10&amp;itbs=1&amp;tbnid=qDwZNRe8K2SM0M:&amp;tbnh=122&amp;tbnw=131&amp;prev=/images?q=serous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alleganyhealthdept.com/images/infant.png&amp;imgrefurl=http://www.alleganyhealthdept.com/physhealth/inftodd1.html&amp;usg=__70GyU3qi8kYO1DZLC7cJELdVkI4=&amp;h=388&amp;w=300&amp;sz=522&amp;hl=en&amp;start=2&amp;itbs=1&amp;tbnid=F1j8DXYrYIv89M:&amp;tbnh=123&amp;tbnw=95&amp;prev=/images?q=infan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imgurl=http://content.onestepahead.com/assets/images/product/detail/13735_1.jpg&amp;imgrefurl=http://www.onestepahead.com/pwr/product-reviews/4815/One-Step-Ahead/Feeding/Bottle-Feeding/Adiri/p/13735-Adiri-Natural-Nurser.html&amp;usg=__-G4Ka8dDNlkyIhoNBT9eLcJge38=&amp;h=500&amp;w=500&amp;sz=28&amp;hl=en&amp;start=2&amp;itbs=1&amp;tbnid=R9V79ruGIs2kaM:&amp;tbnh=130&amp;tbnw=130&amp;prev=/images?q=BOTTLE+FEEDING+OF+INFANT&amp;hl=en&amp;safe=active&amp;sa=G&amp;gbv=2&amp;tbs=isch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faculty.ksu.edu.sa/75719/Pictures%20Library/Respiratory%20system/Upper%20respiratory%20tract.jpg&amp;imgrefurl=http://faculty.ksu.edu.sa/75719/Pictures%20Library/Forms/DispForm.aspx?ID=164&amp;RootFolder=/75719/Pictures%20Library/Respiratory%20system&amp;usg=__CRpEDU9LiBu0UJ1kYEJii9s4OQk=&amp;h=1201&amp;w=1693&amp;sz=334&amp;hl=en&amp;start=4&amp;itbs=1&amp;tbnid=by3MmKmS-3rwXM:&amp;tbnh=106&amp;tbnw=150&amp;prev=/images?q=UPPER+RESPIRATORY+TRAC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buckheadent.net/images/tons.gif&amp;imgrefurl=http://buckheadent.net/faq/Tonsils%20&amp;%20Adenoids.htm&amp;usg=__ULiaSgbCVzD1up3iTwTVWENQV8s=&amp;h=373&amp;w=520&amp;sz=29&amp;hl=en&amp;start=3&amp;itbs=1&amp;tbnid=xqzWfJzPWrDXrM:&amp;tbnh=94&amp;tbnw=131&amp;prev=/images?q=ADENOIDS&amp;hl=en&amp;safe=active&amp;sa=G&amp;gbv=2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Microbiology of OM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1905000" cy="16764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57400"/>
            <a:ext cx="2057400" cy="17526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057400"/>
            <a:ext cx="1905000" cy="14478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of OM-continue</a:t>
            </a:r>
            <a:endParaRPr lang="en-US" dirty="0"/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1905000"/>
            <a:ext cx="1828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1981200"/>
            <a:ext cx="18288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OM-Microbiology-Bacterial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,Gram negative bacteria and </a:t>
            </a:r>
            <a:r>
              <a:rPr lang="en-US" i="1" dirty="0" err="1" smtClean="0"/>
              <a:t>P.aeruginosa</a:t>
            </a:r>
            <a:endParaRPr lang="en-US" i="1" dirty="0" smtClean="0"/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i="1" dirty="0" err="1" smtClean="0"/>
              <a:t>S.pyogenes</a:t>
            </a:r>
            <a:r>
              <a:rPr lang="en-US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i="1" dirty="0" smtClean="0"/>
              <a:t>, </a:t>
            </a:r>
            <a:r>
              <a:rPr lang="en-US" i="1" dirty="0" err="1" smtClean="0"/>
              <a:t>S.aureus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OM-Microbiology-cont.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Serous 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OM-Viral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 -</a:t>
            </a:r>
            <a:r>
              <a:rPr lang="en-US" dirty="0" smtClean="0">
                <a:solidFill>
                  <a:schemeClr val="accent2"/>
                </a:solidFill>
              </a:rPr>
              <a:t>74%</a:t>
            </a:r>
            <a:r>
              <a:rPr lang="en-US" dirty="0" smtClean="0"/>
              <a:t> of viral isolates</a:t>
            </a:r>
          </a:p>
          <a:p>
            <a:r>
              <a:rPr lang="en-US" dirty="0" smtClean="0"/>
              <a:t>Rhinovirus</a:t>
            </a:r>
          </a:p>
          <a:p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05000"/>
            <a:ext cx="182880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/>
              <a:t>exudate</a:t>
            </a:r>
            <a:r>
              <a:rPr lang="en-US" dirty="0" smtClean="0"/>
              <a:t> discharge spontaneously and 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dies up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eustachian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 a form of chronic OM or allergy-related inflammation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Cause hearing deficit.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result from unresolved acute infection due to in adequate treatment or host factors that perpetuate the inflammatory process.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err="1" smtClean="0"/>
              <a:t>Tympanometry</a:t>
            </a:r>
            <a:r>
              <a:rPr lang="en-US" dirty="0" smtClean="0"/>
              <a:t> ( detect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362200" cy="114300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qDwZNRe8K2SM0M:http://www.meddean.luc.edu/lumen/MedEd/medicine/pulmonar/pdself/Serous_ottitis_m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175260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surgical.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err="1" smtClean="0"/>
              <a:t>Sudural</a:t>
            </a:r>
            <a:r>
              <a:rPr lang="en-US" dirty="0" smtClean="0"/>
              <a:t>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962400"/>
            <a:ext cx="1676400" cy="1524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9530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48768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16383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, is horizontal in infants, difficult to drain naturally, its surface is cartilage ,and lymphatic tissue lining is an extension of adenoidal tissue from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Accompanied with viral URTI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4" name="Picture 2" descr="http://t0.gstatic.com/images?q=tbn:F1j8DXYrYIv89M:http://www.alleganyhealthdept.com/images/inf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"/>
            <a:ext cx="1524000" cy="1143000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R9V79ruGIs2kaM:http://content.onestepahead.com/assets/images/product/detail/13735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181600"/>
            <a:ext cx="1619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OM-Pathogenesis 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Functions of the tube ( </a:t>
            </a:r>
            <a:r>
              <a:rPr lang="en-US" i="1" dirty="0" smtClean="0">
                <a:solidFill>
                  <a:srgbClr val="92D050"/>
                </a:solidFill>
              </a:rPr>
              <a:t>ventilation, protection and clearance </a:t>
            </a:r>
            <a:r>
              <a:rPr lang="en-US" dirty="0" smtClean="0"/>
              <a:t>) disturbed.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into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  <p:pic>
        <p:nvPicPr>
          <p:cNvPr id="17410" name="Picture 2" descr="http://t0.gstatic.com/images?q=tbn:by3MmKmS-3rwXM:http://faculty.ksu.edu.sa/75719/Pictures%2520Library/Respiratory%2520system/Upper%2520respiratory%2520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14287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adenoid or NG tube or malignancy,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495800"/>
            <a:ext cx="2286000" cy="19812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xqzWfJzPWrDXrM:http://buckheadent.net/images/t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2819401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394</TotalTime>
  <Words>589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Microbiology of Middle Ear Infections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Images of acute OM</vt:lpstr>
      <vt:lpstr>Images of chronic OM</vt:lpstr>
      <vt:lpstr>Images of serous OM</vt:lpstr>
      <vt:lpstr>Microbiology of OM</vt:lpstr>
      <vt:lpstr>Microbiology of OM-continue</vt:lpstr>
      <vt:lpstr>OM-Microbiology-Bacterial Causes</vt:lpstr>
      <vt:lpstr>OM-Microbiology-cont.</vt:lpstr>
      <vt:lpstr>OM-Viral causes</vt:lpstr>
      <vt:lpstr>Clinical presentation</vt:lpstr>
      <vt:lpstr> </vt:lpstr>
      <vt:lpstr>Serous OM</vt:lpstr>
      <vt:lpstr>Chronic OM</vt:lpstr>
      <vt:lpstr>Diagnostic approaches of OM</vt:lpstr>
      <vt:lpstr>Management of OM</vt:lpstr>
      <vt:lpstr>Complications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431102315</cp:lastModifiedBy>
  <cp:revision>37</cp:revision>
  <dcterms:created xsi:type="dcterms:W3CDTF">2010-06-28T07:10:28Z</dcterms:created>
  <dcterms:modified xsi:type="dcterms:W3CDTF">2012-09-16T07:50:41Z</dcterms:modified>
</cp:coreProperties>
</file>