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342" r:id="rId3"/>
    <p:sldId id="309" r:id="rId4"/>
    <p:sldId id="314" r:id="rId5"/>
    <p:sldId id="343" r:id="rId6"/>
    <p:sldId id="329" r:id="rId7"/>
    <p:sldId id="330" r:id="rId8"/>
    <p:sldId id="262" r:id="rId9"/>
    <p:sldId id="331" r:id="rId10"/>
    <p:sldId id="344" r:id="rId11"/>
    <p:sldId id="345" r:id="rId12"/>
    <p:sldId id="346" r:id="rId13"/>
    <p:sldId id="347" r:id="rId14"/>
    <p:sldId id="348" r:id="rId15"/>
    <p:sldId id="349" r:id="rId16"/>
    <p:sldId id="303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D1FFFF"/>
    <a:srgbClr val="575AD5"/>
    <a:srgbClr val="FF00FF"/>
    <a:srgbClr val="0033CC"/>
    <a:srgbClr val="FFCCFF"/>
    <a:srgbClr val="0099CC"/>
    <a:srgbClr val="FFFFFF"/>
    <a:srgbClr val="66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45" autoAdjust="0"/>
    <p:restoredTop sz="94654" autoAdjust="0"/>
  </p:normalViewPr>
  <p:slideViewPr>
    <p:cSldViewPr>
      <p:cViewPr>
        <p:scale>
          <a:sx n="66" d="100"/>
          <a:sy n="66" d="100"/>
        </p:scale>
        <p:origin x="-72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3528" y="5301208"/>
            <a:ext cx="486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Prof. Dr. OMNIA NAYEL</a:t>
            </a:r>
          </a:p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Ass. Prof. Osama </a:t>
            </a:r>
            <a:r>
              <a:rPr lang="en-US" sz="36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Yousif</a:t>
            </a:r>
            <a:endParaRPr lang="en-US" sz="3600" b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smtClean="0">
                <a:latin typeface="Arial Narrow" pitchFamily="34" charset="0"/>
              </a:rPr>
              <a:t>In </a:t>
            </a:r>
            <a:r>
              <a:rPr lang="en-US" sz="2400" b="1" smtClean="0">
                <a:latin typeface="Arial Narrow" pitchFamily="34" charset="0"/>
              </a:rPr>
              <a:t>vertigo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5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6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1" grpId="0"/>
      <p:bldP spid="41" grpId="1"/>
      <p:bldP spid="42" grpId="0"/>
      <p:bldP spid="42" grpId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cxnSp>
        <p:nvCxnSpPr>
          <p:cNvPr id="47" name="Straight Arrow Connector 46"/>
          <p:cNvCxnSpPr>
            <a:endCxn id="22" idx="0"/>
          </p:cNvCxnSpPr>
          <p:nvPr/>
        </p:nvCxnSpPr>
        <p:spPr bwMode="auto">
          <a:xfrm rot="5400000">
            <a:off x="3280604" y="1306002"/>
            <a:ext cx="3920929" cy="2838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>
            <a:off x="5436493" y="1989237"/>
            <a:ext cx="244747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660232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Agonist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00" y="158873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Antagonist</a:t>
            </a:r>
            <a:endParaRPr lang="en-US" sz="200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1472895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451615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02311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273758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632</Words>
  <Application>Microsoft Office PowerPoint</Application>
  <PresentationFormat>On-screen Show (4:3)</PresentationFormat>
  <Paragraphs>196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Osama</cp:lastModifiedBy>
  <cp:revision>100</cp:revision>
  <dcterms:created xsi:type="dcterms:W3CDTF">2010-10-04T08:19:59Z</dcterms:created>
  <dcterms:modified xsi:type="dcterms:W3CDTF">2011-10-04T05:01:27Z</dcterms:modified>
</cp:coreProperties>
</file>