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C692-C3EE-41D1-B494-17474F0C31CF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BB11-35EB-4016-BB3A-90FE52920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C692-C3EE-41D1-B494-17474F0C31CF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BB11-35EB-4016-BB3A-90FE52920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C692-C3EE-41D1-B494-17474F0C31CF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BB11-35EB-4016-BB3A-90FE52920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C692-C3EE-41D1-B494-17474F0C31CF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BB11-35EB-4016-BB3A-90FE52920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C692-C3EE-41D1-B494-17474F0C31CF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BB11-35EB-4016-BB3A-90FE52920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C692-C3EE-41D1-B494-17474F0C31CF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BB11-35EB-4016-BB3A-90FE52920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C692-C3EE-41D1-B494-17474F0C31CF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BB11-35EB-4016-BB3A-90FE52920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C692-C3EE-41D1-B494-17474F0C31CF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BB11-35EB-4016-BB3A-90FE52920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C692-C3EE-41D1-B494-17474F0C31CF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BB11-35EB-4016-BB3A-90FE52920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C692-C3EE-41D1-B494-17474F0C31CF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BB11-35EB-4016-BB3A-90FE52920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C692-C3EE-41D1-B494-17474F0C31CF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BB11-35EB-4016-BB3A-90FE52920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7C692-C3EE-41D1-B494-17474F0C31CF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3BB11-35EB-4016-BB3A-90FE52920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Dr.Ashraf\My Documents\My Pictures\SCANNER\10 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1525" y="-457200"/>
            <a:ext cx="10688638" cy="777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Dr.Ashraf\My Documents\My Pictures\SCANNER\10 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1525" y="-457200"/>
            <a:ext cx="10688638" cy="777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Dr.Ashraf\My Documents\My Pictures\SCANNER\10 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1525" y="-457200"/>
            <a:ext cx="10688638" cy="777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Dr.Ashraf\My Documents\My Pictures\SCANNER\10 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1525" y="-457200"/>
            <a:ext cx="10688638" cy="777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Dr.Ashraf\My Documents\My Pictures\SCANNER\10 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1525" y="-457200"/>
            <a:ext cx="10688638" cy="777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Dr.Ashraf\My Documents\My Pictures\SCANNER\10 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1525" y="-457200"/>
            <a:ext cx="10688638" cy="777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Dr.Ashraf\My Documents\My Pictures\SCANNER\10 1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608" t="7462" r="50980" b="62216"/>
          <a:stretch>
            <a:fillRect/>
          </a:stretch>
        </p:blipFill>
        <p:spPr bwMode="auto">
          <a:xfrm>
            <a:off x="2362200" y="762000"/>
            <a:ext cx="4267200" cy="60502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Dr.Ashraf\My Documents\My Pictures\SCANNER\10 1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239" t="11785" r="37493" b="50831"/>
          <a:stretch>
            <a:fillRect/>
          </a:stretch>
        </p:blipFill>
        <p:spPr bwMode="auto">
          <a:xfrm>
            <a:off x="2438400" y="609601"/>
            <a:ext cx="4808405" cy="5848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Dr.Ashraf\My Documents\My Pictures\SCANNER\10 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1525" y="-457200"/>
            <a:ext cx="10688638" cy="777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Dr.Ashraf\My Documents\My Pictures\SCANNER\10 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1525" y="-457200"/>
            <a:ext cx="10688638" cy="777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Dr.Ashraf\My Documents\My Pictures\SCANNER\10 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1525" y="-457200"/>
            <a:ext cx="10688638" cy="777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Dr.Ashraf\My Documents\My Pictures\SCANNER\10 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1525" y="-457200"/>
            <a:ext cx="10688638" cy="777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Dr.Ashraf\My Documents\My Pictures\SCANNER\10 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1525" y="-457200"/>
            <a:ext cx="10688638" cy="777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Dr.Ashraf\My Documents\My Pictures\SCANNER\10 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1525" y="-457200"/>
            <a:ext cx="10688638" cy="777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Dr.Ashraf\My Documents\My Pictures\SCANNER\10 1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1525" y="-457200"/>
            <a:ext cx="10688638" cy="777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Dr.Ashraf\My Documents\My Pictures\SCANNER\10 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1525" y="-457200"/>
            <a:ext cx="10688638" cy="777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Dr.Ashraf</dc:creator>
  <cp:lastModifiedBy>Dr.Ashraf</cp:lastModifiedBy>
  <cp:revision>3</cp:revision>
  <dcterms:created xsi:type="dcterms:W3CDTF">2012-09-11T09:40:22Z</dcterms:created>
  <dcterms:modified xsi:type="dcterms:W3CDTF">2012-09-18T07:13:21Z</dcterms:modified>
</cp:coreProperties>
</file>