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68" r:id="rId3"/>
    <p:sldId id="266" r:id="rId4"/>
    <p:sldId id="267" r:id="rId5"/>
    <p:sldId id="257" r:id="rId6"/>
    <p:sldId id="269" r:id="rId7"/>
    <p:sldId id="258" r:id="rId8"/>
    <p:sldId id="261" r:id="rId9"/>
    <p:sldId id="259" r:id="rId10"/>
    <p:sldId id="260" r:id="rId11"/>
    <p:sldId id="265" r:id="rId12"/>
    <p:sldId id="263" r:id="rId13"/>
    <p:sldId id="26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69AB2-A764-4F95-B74F-B096C48D15A7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C213A-4557-4F62-9089-D8A2CBC7B5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3EBB4-14B9-4410-869C-81673FF7778C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EEA94-0C9E-48F6-B2F1-FB42391B5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user1\Desktop\spinal\Prof Ahmed El Fouh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457200"/>
            <a:ext cx="3429000" cy="61729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WM 00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745210"/>
            <a:ext cx="5105400" cy="58841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1\My Documents\My Pictures\MR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990600"/>
            <a:ext cx="4450946" cy="52189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:\Documents and Settings\user1\Desktop\task\Copy of F66122-007-f067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652993"/>
            <a:ext cx="4572000" cy="60514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1\My Documents\My Pictures\common perone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838200"/>
            <a:ext cx="2057400" cy="5539154"/>
          </a:xfrm>
          <a:prstGeom prst="rect">
            <a:avLst/>
          </a:prstGeom>
          <a:noFill/>
        </p:spPr>
      </p:pic>
      <p:pic>
        <p:nvPicPr>
          <p:cNvPr id="3" name="Picture 3" descr="C:\Documents and Settings\user1\My Documents\My Pictures\common peronea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371600"/>
            <a:ext cx="1852613" cy="46180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rain stem 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8600" y="990600"/>
            <a:ext cx="8610600" cy="556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1\My Documents\Books\Brain stem\Brain stem 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039885"/>
            <a:ext cx="5333999" cy="50677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1\My Documents\Books\Brain stem\Brain stem 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837217"/>
            <a:ext cx="6172199" cy="51200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ask 006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752600"/>
            <a:ext cx="6629400" cy="4343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810000" y="3733800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86200" y="1981200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1\Desktop\spinal\Prof Ahmed El Fouhil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895094"/>
            <a:ext cx="5486399" cy="52125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0" y="4191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/>
          </a:p>
        </p:txBody>
      </p:sp>
      <p:pic>
        <p:nvPicPr>
          <p:cNvPr id="3074" name="Picture 2" descr="C:\Documents and Settings\user1\My Documents\Books\Brain stem\Brain stem 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04800"/>
            <a:ext cx="5902641" cy="64600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Copy of F66122-008-f035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685799" y="1219200"/>
            <a:ext cx="7585023" cy="5257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WM 00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143000"/>
            <a:ext cx="7732542" cy="5181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0</Words>
  <Application>Microsoft Office PowerPoint</Application>
  <PresentationFormat>On-screen Show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 1</dc:title>
  <dc:creator>user1</dc:creator>
  <cp:lastModifiedBy>User</cp:lastModifiedBy>
  <cp:revision>49</cp:revision>
  <dcterms:created xsi:type="dcterms:W3CDTF">2010-11-10T05:30:27Z</dcterms:created>
  <dcterms:modified xsi:type="dcterms:W3CDTF">2012-11-05T03:03:50Z</dcterms:modified>
</cp:coreProperties>
</file>