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8" r:id="rId3"/>
    <p:sldId id="266" r:id="rId4"/>
    <p:sldId id="267" r:id="rId5"/>
    <p:sldId id="257" r:id="rId6"/>
    <p:sldId id="269" r:id="rId7"/>
    <p:sldId id="258" r:id="rId8"/>
    <p:sldId id="261" r:id="rId9"/>
    <p:sldId id="259" r:id="rId10"/>
    <p:sldId id="260" r:id="rId11"/>
    <p:sldId id="265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9AB2-A764-4F95-B74F-B096C48D15A7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C213A-4557-4F62-9089-D8A2CBC7B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3EBB4-14B9-4410-869C-81673FF7778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EA94-0C9E-48F6-B2F1-FB42391B5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1\Desktop\spinal\Prof Ahmed El Fouh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3429000" cy="617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M 00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745210"/>
            <a:ext cx="5105400" cy="5884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1\My Documents\My Pictures\MR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4450946" cy="5218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user1\Desktop\task\Copy of F66122-007-f06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52993"/>
            <a:ext cx="4572000" cy="6051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1\My Documents\My Pictures\common peron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38200"/>
            <a:ext cx="2057400" cy="5539154"/>
          </a:xfrm>
          <a:prstGeom prst="rect">
            <a:avLst/>
          </a:prstGeom>
          <a:noFill/>
        </p:spPr>
      </p:pic>
      <p:pic>
        <p:nvPicPr>
          <p:cNvPr id="3" name="Picture 3" descr="C:\Documents and Settings\user1\My Documents\My Pictures\common perone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1852613" cy="461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in stem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86106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Books\Brain stem\Brain stem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39885"/>
            <a:ext cx="5333999" cy="5067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1\My Documents\Books\Brain stem\Brain stem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7217"/>
            <a:ext cx="6172199" cy="512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sk 00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6629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3733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9812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1\Desktop\spinal\Prof Ahmed El Fouhil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95094"/>
            <a:ext cx="5486399" cy="5212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3074" name="Picture 2" descr="C:\Documents and Settings\user1\My Documents\Books\Brain stem\Brain stem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902641" cy="6460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opy of F66122-008-f03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5799" y="1219200"/>
            <a:ext cx="7585023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M 0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143000"/>
            <a:ext cx="7732542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1</dc:title>
  <dc:creator>user1</dc:creator>
  <cp:lastModifiedBy>User</cp:lastModifiedBy>
  <cp:revision>49</cp:revision>
  <dcterms:created xsi:type="dcterms:W3CDTF">2010-11-10T05:30:27Z</dcterms:created>
  <dcterms:modified xsi:type="dcterms:W3CDTF">2012-11-05T03:03:50Z</dcterms:modified>
</cp:coreProperties>
</file>