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02" r:id="rId3"/>
    <p:sldId id="285" r:id="rId4"/>
    <p:sldId id="279" r:id="rId5"/>
    <p:sldId id="258" r:id="rId6"/>
    <p:sldId id="263" r:id="rId7"/>
    <p:sldId id="269" r:id="rId8"/>
    <p:sldId id="297" r:id="rId9"/>
    <p:sldId id="260" r:id="rId10"/>
    <p:sldId id="339" r:id="rId11"/>
    <p:sldId id="265" r:id="rId12"/>
    <p:sldId id="264" r:id="rId13"/>
    <p:sldId id="266" r:id="rId14"/>
    <p:sldId id="267" r:id="rId15"/>
    <p:sldId id="273" r:id="rId16"/>
    <p:sldId id="289" r:id="rId17"/>
    <p:sldId id="342" r:id="rId18"/>
    <p:sldId id="274" r:id="rId19"/>
    <p:sldId id="296" r:id="rId20"/>
    <p:sldId id="286" r:id="rId21"/>
    <p:sldId id="337" r:id="rId22"/>
    <p:sldId id="34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Nov 28 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3643306" y="3143248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4536504" cy="24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None/>
            </a:pPr>
            <a:r>
              <a:rPr lang="en-US" dirty="0" smtClean="0"/>
              <a:t>2.  osmotic laxatives.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dirty="0" smtClean="0">
                <a:solidFill>
                  <a:srgbClr val="FF000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Motility-related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1957"/>
            <a:ext cx="4536504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24128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Rotavirus</a:t>
            </a:r>
            <a:r>
              <a:rPr lang="en-US" dirty="0" smtClean="0"/>
              <a:t> the cause of nearly 40% of hospitalizations from diarrhea in children under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Sodium bicarbonate…….</a:t>
            </a:r>
            <a:r>
              <a:rPr lang="en-US" dirty="0" smtClean="0"/>
              <a:t> 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4077072"/>
            <a:ext cx="360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a </a:t>
            </a:r>
            <a:r>
              <a:rPr lang="en-US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colon but without mucosal injury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5004048" y="4221088"/>
            <a:ext cx="38701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colonic mucosa damage caused by invasion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shigellosis, </a:t>
            </a:r>
            <a:r>
              <a:rPr lang="en-US" dirty="0" err="1" smtClean="0"/>
              <a:t>salmonellosis</a:t>
            </a:r>
            <a:r>
              <a:rPr lang="en-US" dirty="0" smtClean="0"/>
              <a:t>, </a:t>
            </a:r>
            <a:r>
              <a:rPr lang="en-US" i="1" dirty="0" smtClean="0"/>
              <a:t>Campylobacter </a:t>
            </a:r>
            <a:r>
              <a:rPr lang="en-US" dirty="0" smtClean="0"/>
              <a:t>or </a:t>
            </a:r>
            <a:r>
              <a:rPr lang="en-US" i="1" dirty="0" err="1" smtClean="0"/>
              <a:t>Yersinia</a:t>
            </a:r>
            <a:r>
              <a:rPr lang="en-US" dirty="0" smtClean="0"/>
              <a:t> infection, </a:t>
            </a:r>
            <a:r>
              <a:rPr lang="en-US" dirty="0" err="1" smtClean="0"/>
              <a:t>amebiasis</a:t>
            </a:r>
            <a:r>
              <a:rPr lang="en-US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 (</a:t>
            </a:r>
            <a:r>
              <a:rPr lang="en-US" i="1" dirty="0" smtClean="0"/>
              <a:t>C </a:t>
            </a:r>
            <a:r>
              <a:rPr lang="en-US" i="1" dirty="0" err="1" smtClean="0"/>
              <a:t>difficile</a:t>
            </a:r>
            <a:r>
              <a:rPr lang="en-US" i="1" dirty="0" smtClean="0"/>
              <a:t>, E coli</a:t>
            </a:r>
            <a:r>
              <a:rPr lang="en-US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bowel diseases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2060848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284190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306896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043608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717032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35496" y="3573016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01302" y="4941168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411760" y="3933056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6" idx="2"/>
            <a:endCxn id="20" idx="0"/>
          </p:cNvCxnSpPr>
          <p:nvPr/>
        </p:nvCxnSpPr>
        <p:spPr>
          <a:xfrm rot="16200000" flipH="1">
            <a:off x="3763127" y="4501620"/>
            <a:ext cx="854804" cy="24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78904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4067944" y="4293096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4932040" y="3717032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2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1844824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27687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780928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068960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35699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645024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93305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149080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43711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479715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01317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301208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551723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pathogenesis of different </a:t>
            </a:r>
            <a:r>
              <a:rPr lang="en-US" smtClean="0"/>
              <a:t>types of </a:t>
            </a:r>
            <a:r>
              <a:rPr lang="en-US" dirty="0" smtClean="0"/>
              <a:t>diarrhea </a:t>
            </a:r>
          </a:p>
          <a:p>
            <a:pPr>
              <a:buNone/>
            </a:pPr>
            <a:r>
              <a:rPr lang="en-US" dirty="0" smtClean="0"/>
              <a:t>3. List the causes of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endParaRPr lang="en-US" dirty="0" smtClean="0"/>
          </a:p>
          <a:p>
            <a:r>
              <a:rPr lang="en-US" dirty="0" smtClean="0"/>
              <a:t>Abnormally  high fluid content of stool </a:t>
            </a:r>
            <a:r>
              <a:rPr lang="en-US" dirty="0"/>
              <a:t>	</a:t>
            </a:r>
          </a:p>
          <a:p>
            <a:pPr lvl="1" algn="just">
              <a:buNone/>
            </a:pPr>
            <a:r>
              <a:rPr lang="en-US" dirty="0"/>
              <a:t>&gt; 200-300 </a:t>
            </a:r>
            <a:r>
              <a:rPr lang="en-US" dirty="0" smtClean="0"/>
              <a:t>gm/day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683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Gastrointestinal Block  Pathology lecture Nov 28 , 2012</vt:lpstr>
      <vt:lpstr>Slide 2</vt:lpstr>
      <vt:lpstr>DIARREAHA Objectives 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Osmotic</vt:lpstr>
      <vt:lpstr>Secretory</vt:lpstr>
      <vt:lpstr>Exudative (inflammatory )</vt:lpstr>
      <vt:lpstr>Motility-related </vt:lpstr>
      <vt:lpstr>Aetiology Acute diarrhea?  </vt:lpstr>
      <vt:lpstr>Antibiotic-Associated Diarrheas </vt:lpstr>
      <vt:lpstr>Slide 17</vt:lpstr>
      <vt:lpstr>Chronic diarrhea Aetiology</vt:lpstr>
      <vt:lpstr>Complications</vt:lpstr>
      <vt:lpstr>Tests useful in the evaluation of diarrhea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Dr.Maha</cp:lastModifiedBy>
  <cp:revision>154</cp:revision>
  <dcterms:created xsi:type="dcterms:W3CDTF">2010-09-04T18:10:50Z</dcterms:created>
  <dcterms:modified xsi:type="dcterms:W3CDTF">2012-11-23T05:35:34Z</dcterms:modified>
</cp:coreProperties>
</file>