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66FFFF"/>
    <a:srgbClr val="CC0066"/>
    <a:srgbClr val="C6FE9C"/>
    <a:srgbClr val="96FE48"/>
    <a:srgbClr val="FF00FF"/>
    <a:srgbClr val="E60073"/>
    <a:srgbClr val="C8FF2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 &amp; excretion of inhibitor &amp;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showes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284412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257800" y="609600"/>
            <a:ext cx="533400" cy="304800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 of drug metabolism and its different 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3561</TotalTime>
  <Words>990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141</cp:revision>
  <dcterms:created xsi:type="dcterms:W3CDTF">2010-12-24T04:54:57Z</dcterms:created>
  <dcterms:modified xsi:type="dcterms:W3CDTF">2011-12-25T05:06:50Z</dcterms:modified>
</cp:coreProperties>
</file>