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4380"/>
    <p:restoredTop sz="94660"/>
  </p:normalViewPr>
  <p:slideViewPr>
    <p:cSldViewPr>
      <p:cViewPr varScale="1">
        <p:scale>
          <a:sx n="31" d="100"/>
          <a:sy n="31" d="100"/>
        </p:scale>
        <p:origin x="-104" y="-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x-none" smtClean="0"/>
              <a:t>المستوى الثاني</a:t>
            </a:r>
          </a:p>
          <a:p>
            <a:pPr lvl="2" eaLnBrk="1" latinLnBrk="0" hangingPunct="1"/>
            <a:r>
              <a:rPr kumimoji="0" lang="x-none" smtClean="0"/>
              <a:t>المستوى الثالث</a:t>
            </a:r>
          </a:p>
          <a:p>
            <a:pPr lvl="3" eaLnBrk="1" latinLnBrk="0" hangingPunct="1"/>
            <a:r>
              <a:rPr kumimoji="0" lang="x-none" smtClean="0"/>
              <a:t>المستوى الرابع</a:t>
            </a:r>
          </a:p>
          <a:p>
            <a:pPr lvl="4" eaLnBrk="1" latinLnBrk="0" hangingPunct="1"/>
            <a:r>
              <a:rPr kumimoji="0" lang="x-none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12/14/12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Radiology Session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115196" cy="1752600"/>
          </a:xfrm>
        </p:spPr>
        <p:txBody>
          <a:bodyPr/>
          <a:lstStyle/>
          <a:p>
            <a:r>
              <a:rPr lang="en-US" dirty="0" smtClean="0"/>
              <a:t>Liver, spleen, pancreas and biliary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dirty="0" smtClean="0"/>
              <a:t>CT Abdomen </a:t>
            </a:r>
            <a:endParaRPr lang="en-US" dirty="0"/>
          </a:p>
        </p:txBody>
      </p:sp>
      <p:pic>
        <p:nvPicPr>
          <p:cNvPr id="9" name="عنصر نائب للمحتوى 8" descr="ser002img001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136" t="10947" r="12264" b="23604"/>
          <a:stretch>
            <a:fillRect/>
          </a:stretch>
        </p:blipFill>
        <p:spPr>
          <a:xfrm>
            <a:off x="428596" y="1928802"/>
            <a:ext cx="407196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عنصر نائب للمحتوى 4" descr="ser002img001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726" t="12090" r="11674" b="23443"/>
          <a:stretch>
            <a:fillRect/>
          </a:stretch>
        </p:blipFill>
        <p:spPr>
          <a:xfrm>
            <a:off x="4786314" y="2000240"/>
            <a:ext cx="409144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رابط كسهم مستقيم 6"/>
          <p:cNvCxnSpPr/>
          <p:nvPr/>
        </p:nvCxnSpPr>
        <p:spPr>
          <a:xfrm>
            <a:off x="857224" y="257174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 flipH="1" flipV="1">
            <a:off x="785786" y="3500438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2536017" y="2321711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 flipH="1" flipV="1">
            <a:off x="5572132" y="4000504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5357818" y="257174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 flipH="1" flipV="1">
            <a:off x="1357290" y="4143380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6200000" flipV="1">
            <a:off x="2035951" y="4250537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487210" y="471488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844532" y="514351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3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916102" y="521495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630482" y="19288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059242" y="22145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643570" y="507207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58648" y="228599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00034" y="557214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1-gall bladder 2-duodanum 3-pancreatic head 4-SMV 5-SMA</a:t>
            </a:r>
          </a:p>
          <a:p>
            <a:pPr algn="l" rtl="0"/>
            <a:r>
              <a:rPr lang="en-US" dirty="0" smtClean="0"/>
              <a:t>6-CBD 7-PV.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/>
          <a:lstStyle/>
          <a:p>
            <a:r>
              <a:rPr lang="en-US" dirty="0" smtClean="0"/>
              <a:t>CT Liver</a:t>
            </a:r>
            <a:endParaRPr lang="en-US" dirty="0"/>
          </a:p>
        </p:txBody>
      </p:sp>
      <p:pic>
        <p:nvPicPr>
          <p:cNvPr id="7" name="عنصر نائب للمحتوى 6" descr="c59558798606e0b33d726404436fdcf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70642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928662" y="564357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Different liver segments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US" dirty="0" smtClean="0"/>
              <a:t>CT Liver</a:t>
            </a:r>
            <a:endParaRPr lang="en-US" dirty="0"/>
          </a:p>
        </p:txBody>
      </p:sp>
      <p:pic>
        <p:nvPicPr>
          <p:cNvPr id="7" name="عنصر نائب للمحتوى 6" descr="1Liver,%20normal%20coronal%20CT%20of%20hep%20+%20portal%20vein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93169"/>
            <a:ext cx="4038600" cy="4038600"/>
          </a:xfrm>
        </p:spPr>
      </p:pic>
      <p:pic>
        <p:nvPicPr>
          <p:cNvPr id="8" name="عنصر نائب للمحتوى 7" descr="1Liver,%20normal%20coronal%20CT%20of%20hep%20+%20portal%20veins%20(1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93169"/>
            <a:ext cx="4038600" cy="4038600"/>
          </a:xfrm>
        </p:spPr>
      </p:pic>
      <p:cxnSp>
        <p:nvCxnSpPr>
          <p:cNvPr id="10" name="رابط مستقيم 9"/>
          <p:cNvCxnSpPr/>
          <p:nvPr/>
        </p:nvCxnSpPr>
        <p:spPr>
          <a:xfrm rot="10800000" flipV="1">
            <a:off x="6000760" y="4357694"/>
            <a:ext cx="571504" cy="4286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US" dirty="0" smtClean="0"/>
              <a:t>CT Liver</a:t>
            </a:r>
            <a:endParaRPr lang="en-US" dirty="0"/>
          </a:p>
        </p:txBody>
      </p:sp>
      <p:pic>
        <p:nvPicPr>
          <p:cNvPr id="7" name="عنصر نائب للمحتوى 6" descr="2Liver,%20normal%20coronal%20CT%20of%20hep%20+%20portal%20vein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93169"/>
            <a:ext cx="4038600" cy="4038600"/>
          </a:xfrm>
        </p:spPr>
      </p:pic>
      <p:pic>
        <p:nvPicPr>
          <p:cNvPr id="8" name="عنصر نائب للمحتوى 7" descr="2Liver,%20normal%20coronal%20CT%20of%20hep%20+%20portal%20veins%20(1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500306"/>
            <a:ext cx="4038600" cy="4038600"/>
          </a:xfrm>
        </p:spPr>
      </p:pic>
      <p:cxnSp>
        <p:nvCxnSpPr>
          <p:cNvPr id="9" name="رابط مستقيم 8"/>
          <p:cNvCxnSpPr/>
          <p:nvPr/>
        </p:nvCxnSpPr>
        <p:spPr>
          <a:xfrm rot="10800000" flipV="1">
            <a:off x="6000760" y="4429132"/>
            <a:ext cx="571504" cy="4286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5429256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PV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928694"/>
          </a:xfrm>
        </p:spPr>
        <p:txBody>
          <a:bodyPr/>
          <a:lstStyle/>
          <a:p>
            <a:r>
              <a:rPr lang="en-US" dirty="0" smtClean="0"/>
              <a:t>MRI Abdomen</a:t>
            </a:r>
            <a:endParaRPr lang="en-US" dirty="0"/>
          </a:p>
        </p:txBody>
      </p:sp>
      <p:pic>
        <p:nvPicPr>
          <p:cNvPr id="6" name="عنصر نائب للمحتوى 5" descr="anatomy_abdomen_axial_05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706" b="11765"/>
          <a:stretch>
            <a:fillRect/>
          </a:stretch>
        </p:blipFill>
        <p:spPr>
          <a:xfrm>
            <a:off x="2071670" y="1571612"/>
            <a:ext cx="485778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571472" y="535782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17-stomach 21-IVC 30-spleen 1,2,4A, 7,8 liver segments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en-US" dirty="0" smtClean="0"/>
              <a:t>MRCP</a:t>
            </a:r>
            <a:endParaRPr lang="en-US" dirty="0"/>
          </a:p>
        </p:txBody>
      </p:sp>
      <p:pic>
        <p:nvPicPr>
          <p:cNvPr id="4" name="عنصر نائب للمحتوى 3" descr="mri-indications-mrc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372142"/>
            <a:ext cx="5143536" cy="460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857752" y="1857364"/>
            <a:ext cx="2071702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14546" y="4572008"/>
            <a:ext cx="1714512" cy="2000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714612" y="5357826"/>
            <a:ext cx="1071570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57884" y="4286256"/>
            <a:ext cx="1357322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286248" y="3714752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5357818" y="3571876"/>
            <a:ext cx="1000132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86050" y="3857628"/>
            <a:ext cx="857256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en-US" dirty="0" smtClean="0"/>
              <a:t>MRCP</a:t>
            </a:r>
            <a:endParaRPr lang="en-US" dirty="0"/>
          </a:p>
        </p:txBody>
      </p:sp>
      <p:pic>
        <p:nvPicPr>
          <p:cNvPr id="4" name="عنصر نائب للمحتوى 3" descr="mri-indications-mrc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357298"/>
            <a:ext cx="5143536" cy="460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l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857752" y="1857364"/>
            <a:ext cx="2071702" cy="2143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14546" y="4572008"/>
            <a:ext cx="1714512" cy="200020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714612" y="5357826"/>
            <a:ext cx="1071570" cy="21431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57884" y="4286256"/>
            <a:ext cx="1357322" cy="21431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286248" y="3714752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5357818" y="3500438"/>
            <a:ext cx="1357322" cy="214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Cystic duct</a:t>
            </a:r>
            <a:endParaRPr lang="en-US" sz="1400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571736" y="3857628"/>
            <a:ext cx="1357322" cy="285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Gall bladder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pic>
        <p:nvPicPr>
          <p:cNvPr id="4" name="عنصر نائب للمحتوى 3" descr="ser8519img0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843" t="12080" r="4819"/>
          <a:stretch>
            <a:fillRect/>
          </a:stretch>
        </p:blipFill>
        <p:spPr>
          <a:xfrm>
            <a:off x="2223832" y="1928802"/>
            <a:ext cx="4991374" cy="399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are the radiology modalities that can be used to study solid abdominal organs?</a:t>
            </a:r>
          </a:p>
          <a:p>
            <a:pPr algn="l" rtl="0"/>
            <a:r>
              <a:rPr lang="en-US" dirty="0" smtClean="0"/>
              <a:t>X-ray.</a:t>
            </a:r>
          </a:p>
          <a:p>
            <a:pPr algn="l" rtl="0"/>
            <a:r>
              <a:rPr lang="en-US" dirty="0" smtClean="0"/>
              <a:t>US.</a:t>
            </a:r>
          </a:p>
          <a:p>
            <a:pPr algn="l" rtl="0"/>
            <a:r>
              <a:rPr lang="en-US" dirty="0" smtClean="0"/>
              <a:t>CT.</a:t>
            </a:r>
          </a:p>
          <a:p>
            <a:pPr algn="l" rtl="0"/>
            <a:r>
              <a:rPr lang="en-US" dirty="0" smtClean="0"/>
              <a:t>MRI.</a:t>
            </a:r>
          </a:p>
          <a:p>
            <a:pPr algn="l" rtl="0"/>
            <a:r>
              <a:rPr lang="en-US" dirty="0" smtClean="0"/>
              <a:t>Nuclear Medicine.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عنصر نائب للمحتوى 3" descr="4181506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14422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066800"/>
          </a:xfrm>
        </p:spPr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عنصر نائب للمحتوى 3" descr="4181506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شكل حر 5"/>
          <p:cNvSpPr/>
          <p:nvPr/>
        </p:nvSpPr>
        <p:spPr>
          <a:xfrm>
            <a:off x="3643306" y="1571612"/>
            <a:ext cx="848139" cy="817217"/>
          </a:xfrm>
          <a:custGeom>
            <a:avLst/>
            <a:gdLst>
              <a:gd name="connsiteX0" fmla="*/ 0 w 848139"/>
              <a:gd name="connsiteY0" fmla="*/ 0 h 817217"/>
              <a:gd name="connsiteX1" fmla="*/ 304800 w 848139"/>
              <a:gd name="connsiteY1" fmla="*/ 768626 h 817217"/>
              <a:gd name="connsiteX2" fmla="*/ 848139 w 848139"/>
              <a:gd name="connsiteY2" fmla="*/ 291548 h 817217"/>
              <a:gd name="connsiteX3" fmla="*/ 848139 w 848139"/>
              <a:gd name="connsiteY3" fmla="*/ 291548 h 81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39" h="817217">
                <a:moveTo>
                  <a:pt x="0" y="0"/>
                </a:moveTo>
                <a:cubicBezTo>
                  <a:pt x="81722" y="360017"/>
                  <a:pt x="163444" y="720035"/>
                  <a:pt x="304800" y="768626"/>
                </a:cubicBezTo>
                <a:cubicBezTo>
                  <a:pt x="446156" y="817217"/>
                  <a:pt x="848139" y="291548"/>
                  <a:pt x="848139" y="291548"/>
                </a:cubicBezTo>
                <a:lnTo>
                  <a:pt x="848139" y="291548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حر 16"/>
          <p:cNvSpPr/>
          <p:nvPr/>
        </p:nvSpPr>
        <p:spPr>
          <a:xfrm>
            <a:off x="1000100" y="1714488"/>
            <a:ext cx="1022626" cy="1683026"/>
          </a:xfrm>
          <a:custGeom>
            <a:avLst/>
            <a:gdLst>
              <a:gd name="connsiteX0" fmla="*/ 1022626 w 1022626"/>
              <a:gd name="connsiteY0" fmla="*/ 0 h 1683026"/>
              <a:gd name="connsiteX1" fmla="*/ 134730 w 1022626"/>
              <a:gd name="connsiteY1" fmla="*/ 543339 h 1683026"/>
              <a:gd name="connsiteX2" fmla="*/ 214243 w 1022626"/>
              <a:gd name="connsiteY2" fmla="*/ 1524000 h 1683026"/>
              <a:gd name="connsiteX3" fmla="*/ 797339 w 1022626"/>
              <a:gd name="connsiteY3" fmla="*/ 1497496 h 1683026"/>
              <a:gd name="connsiteX4" fmla="*/ 797339 w 1022626"/>
              <a:gd name="connsiteY4" fmla="*/ 1484244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26" h="1683026">
                <a:moveTo>
                  <a:pt x="1022626" y="0"/>
                </a:moveTo>
                <a:cubicBezTo>
                  <a:pt x="646043" y="144669"/>
                  <a:pt x="269460" y="289339"/>
                  <a:pt x="134730" y="543339"/>
                </a:cubicBezTo>
                <a:cubicBezTo>
                  <a:pt x="0" y="797339"/>
                  <a:pt x="103808" y="1364974"/>
                  <a:pt x="214243" y="1524000"/>
                </a:cubicBezTo>
                <a:cubicBezTo>
                  <a:pt x="324678" y="1683026"/>
                  <a:pt x="700156" y="1504122"/>
                  <a:pt x="797339" y="1497496"/>
                </a:cubicBezTo>
                <a:cubicBezTo>
                  <a:pt x="894522" y="1490870"/>
                  <a:pt x="845930" y="1487557"/>
                  <a:pt x="797339" y="1484244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حر 17"/>
          <p:cNvSpPr/>
          <p:nvPr/>
        </p:nvSpPr>
        <p:spPr>
          <a:xfrm>
            <a:off x="2928926" y="1428736"/>
            <a:ext cx="828261" cy="1831009"/>
          </a:xfrm>
          <a:custGeom>
            <a:avLst/>
            <a:gdLst>
              <a:gd name="connsiteX0" fmla="*/ 66261 w 828261"/>
              <a:gd name="connsiteY0" fmla="*/ 1528418 h 1831009"/>
              <a:gd name="connsiteX1" fmla="*/ 384313 w 828261"/>
              <a:gd name="connsiteY1" fmla="*/ 1766957 h 1831009"/>
              <a:gd name="connsiteX2" fmla="*/ 821635 w 828261"/>
              <a:gd name="connsiteY2" fmla="*/ 1144105 h 1831009"/>
              <a:gd name="connsiteX3" fmla="*/ 344557 w 828261"/>
              <a:gd name="connsiteY3" fmla="*/ 176696 h 1831009"/>
              <a:gd name="connsiteX4" fmla="*/ 0 w 828261"/>
              <a:gd name="connsiteY4" fmla="*/ 83931 h 1831009"/>
              <a:gd name="connsiteX5" fmla="*/ 0 w 828261"/>
              <a:gd name="connsiteY5" fmla="*/ 83931 h 183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261" h="1831009">
                <a:moveTo>
                  <a:pt x="66261" y="1528418"/>
                </a:moveTo>
                <a:cubicBezTo>
                  <a:pt x="162339" y="1679713"/>
                  <a:pt x="258417" y="1831009"/>
                  <a:pt x="384313" y="1766957"/>
                </a:cubicBezTo>
                <a:cubicBezTo>
                  <a:pt x="510209" y="1702905"/>
                  <a:pt x="828261" y="1409148"/>
                  <a:pt x="821635" y="1144105"/>
                </a:cubicBezTo>
                <a:cubicBezTo>
                  <a:pt x="815009" y="879062"/>
                  <a:pt x="481496" y="353392"/>
                  <a:pt x="344557" y="176696"/>
                </a:cubicBezTo>
                <a:cubicBezTo>
                  <a:pt x="207618" y="0"/>
                  <a:pt x="0" y="83931"/>
                  <a:pt x="0" y="83931"/>
                </a:cubicBezTo>
                <a:lnTo>
                  <a:pt x="0" y="83931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رابط مستقيم 19"/>
          <p:cNvCxnSpPr/>
          <p:nvPr/>
        </p:nvCxnSpPr>
        <p:spPr>
          <a:xfrm rot="5400000">
            <a:off x="928662" y="3000372"/>
            <a:ext cx="1643074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16200000" flipH="1">
            <a:off x="2214546" y="2857496"/>
            <a:ext cx="1571636" cy="7143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شكل حر 26"/>
          <p:cNvSpPr/>
          <p:nvPr/>
        </p:nvSpPr>
        <p:spPr>
          <a:xfrm>
            <a:off x="357158" y="1500174"/>
            <a:ext cx="1590260" cy="1272209"/>
          </a:xfrm>
          <a:custGeom>
            <a:avLst/>
            <a:gdLst>
              <a:gd name="connsiteX0" fmla="*/ 1590260 w 1590260"/>
              <a:gd name="connsiteY0" fmla="*/ 0 h 1272209"/>
              <a:gd name="connsiteX1" fmla="*/ 397565 w 1590260"/>
              <a:gd name="connsiteY1" fmla="*/ 1258957 h 1272209"/>
              <a:gd name="connsiteX2" fmla="*/ 0 w 1590260"/>
              <a:gd name="connsiteY2" fmla="*/ 79513 h 1272209"/>
              <a:gd name="connsiteX3" fmla="*/ 0 w 1590260"/>
              <a:gd name="connsiteY3" fmla="*/ 79513 h 12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260" h="1272209">
                <a:moveTo>
                  <a:pt x="1590260" y="0"/>
                </a:moveTo>
                <a:cubicBezTo>
                  <a:pt x="1126434" y="622852"/>
                  <a:pt x="662608" y="1245705"/>
                  <a:pt x="397565" y="1258957"/>
                </a:cubicBezTo>
                <a:cubicBezTo>
                  <a:pt x="132522" y="1272209"/>
                  <a:pt x="0" y="79513"/>
                  <a:pt x="0" y="79513"/>
                </a:cubicBezTo>
                <a:lnTo>
                  <a:pt x="0" y="7951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ربع نص 32"/>
          <p:cNvSpPr txBox="1"/>
          <p:nvPr/>
        </p:nvSpPr>
        <p:spPr>
          <a:xfrm>
            <a:off x="5214942" y="1714488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liver</a:t>
            </a:r>
          </a:p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spleen.</a:t>
            </a:r>
          </a:p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Right kidney.</a:t>
            </a:r>
          </a:p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Left kidney.</a:t>
            </a:r>
          </a:p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Right </a:t>
            </a:r>
            <a:r>
              <a:rPr lang="en-US" sz="2800" dirty="0" err="1" smtClean="0">
                <a:latin typeface="Agency FB" pitchFamily="34" charset="0"/>
                <a:cs typeface="Aharoni" pitchFamily="2" charset="-79"/>
              </a:rPr>
              <a:t>psoas</a:t>
            </a:r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 muscle.</a:t>
            </a:r>
          </a:p>
          <a:p>
            <a:pPr algn="l" rtl="0"/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Left </a:t>
            </a:r>
            <a:r>
              <a:rPr lang="en-US" sz="2800" dirty="0" err="1" smtClean="0">
                <a:latin typeface="Agency FB" pitchFamily="34" charset="0"/>
                <a:cs typeface="Aharoni" pitchFamily="2" charset="-79"/>
              </a:rPr>
              <a:t>psoas</a:t>
            </a:r>
            <a:r>
              <a:rPr lang="en-US" sz="2800" dirty="0" smtClean="0">
                <a:latin typeface="Agency FB" pitchFamily="34" charset="0"/>
                <a:cs typeface="Aharoni" pitchFamily="2" charset="-79"/>
              </a:rPr>
              <a:t> muscle.</a:t>
            </a:r>
            <a:endParaRPr lang="en-US" sz="2800" dirty="0">
              <a:latin typeface="Agency FB" pitchFamily="34" charset="0"/>
              <a:cs typeface="Aharoni" pitchFamily="2" charset="-79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5000628" y="1928802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5000628" y="2500306"/>
            <a:ext cx="2857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5000628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5000628" y="3286124"/>
            <a:ext cx="28575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5000628" y="371475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5000628" y="4214818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66800"/>
          </a:xfrm>
        </p:spPr>
        <p:txBody>
          <a:bodyPr/>
          <a:lstStyle/>
          <a:p>
            <a:r>
              <a:rPr lang="en-US" dirty="0" smtClean="0"/>
              <a:t>US liver</a:t>
            </a:r>
            <a:endParaRPr lang="en-US" dirty="0"/>
          </a:p>
        </p:txBody>
      </p:sp>
      <p:pic>
        <p:nvPicPr>
          <p:cNvPr id="6" name="عنصر نائب للمحتوى 5" descr="OTICAJAC17GCAEC5YYCCAF7BSCBCA9D1MNWCAPEW5LMCAESZRS8CAU9U3A5CA2QWKD4CA31UGTHCACLOG38CAOMD7G5CALOAS2LCAP9NVELCAVOEEO7CAIPVVX1CAPI3KC8CACOQ92NCABQF9KOCAG79J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317" y="1714488"/>
            <a:ext cx="413961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9IKCAJRXMUUCAU5G497CAPNYHC3CACNEYU6CAGOXDTYCABDK21BCA6KDWXXCAAED9EHCAL2TW6KCA550BZKCA6V8840CAT58MH0CAEISHY8CA32RQS6CAD0VPE9CA5FAFSGCA99172PCA8IL5K5CA99WIY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714488"/>
            <a:ext cx="3714776" cy="357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/>
          <p:nvPr/>
        </p:nvSpPr>
        <p:spPr>
          <a:xfrm>
            <a:off x="714348" y="571501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LP-liver parenchyma D-diaphragm K-right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en-US" dirty="0" smtClean="0"/>
              <a:t>US spleen</a:t>
            </a:r>
            <a:endParaRPr lang="en-US" dirty="0"/>
          </a:p>
        </p:txBody>
      </p:sp>
      <p:pic>
        <p:nvPicPr>
          <p:cNvPr id="5" name="عنصر نائب للمحتوى 4" descr="untitled3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342" y="1928802"/>
            <a:ext cx="4217458" cy="371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spleen-ls-nor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1857364"/>
            <a:ext cx="4249075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28694"/>
          </a:xfrm>
        </p:spPr>
        <p:txBody>
          <a:bodyPr/>
          <a:lstStyle/>
          <a:p>
            <a:r>
              <a:rPr lang="en-US" dirty="0" smtClean="0"/>
              <a:t>US pancreas</a:t>
            </a:r>
            <a:endParaRPr lang="en-US" dirty="0"/>
          </a:p>
        </p:txBody>
      </p:sp>
      <p:pic>
        <p:nvPicPr>
          <p:cNvPr id="5" name="عنصر نائب للمحتوى 4" descr="pancreas-ultrasou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071966" cy="3663168"/>
          </a:xfrm>
        </p:spPr>
      </p:pic>
      <p:pic>
        <p:nvPicPr>
          <p:cNvPr id="8" name="عنصر نائب للمحتوى 7" descr="226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1" y="1500174"/>
            <a:ext cx="4330997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biliary</a:t>
            </a:r>
            <a:endParaRPr lang="en-US" dirty="0"/>
          </a:p>
        </p:txBody>
      </p:sp>
      <p:pic>
        <p:nvPicPr>
          <p:cNvPr id="5" name="عنصر نائب للمحتوى 4" descr="4a-NmlG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958181"/>
            <a:ext cx="4071938" cy="364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untitled44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7990" y="1928802"/>
            <a:ext cx="405019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/>
          <p:cNvSpPr txBox="1"/>
          <p:nvPr/>
        </p:nvSpPr>
        <p:spPr>
          <a:xfrm>
            <a:off x="642910" y="600076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G- gall bladder  P- portal vein C-common bile duct   </a:t>
            </a:r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143636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n-US" dirty="0" smtClean="0"/>
              <a:t>CT Abdomen</a:t>
            </a:r>
            <a:endParaRPr lang="en-US" dirty="0"/>
          </a:p>
        </p:txBody>
      </p:sp>
      <p:pic>
        <p:nvPicPr>
          <p:cNvPr id="4" name="عنصر نائب للمحتوى 3" descr="ser002img001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367" t="10947" r="10495" b="20067"/>
          <a:stretch>
            <a:fillRect/>
          </a:stretch>
        </p:blipFill>
        <p:spPr>
          <a:xfrm>
            <a:off x="542165" y="2143117"/>
            <a:ext cx="3744083" cy="310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ser002img001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6958" t="10947" r="11674" b="21835"/>
          <a:stretch>
            <a:fillRect/>
          </a:stretch>
        </p:blipFill>
        <p:spPr>
          <a:xfrm>
            <a:off x="4786314" y="2071678"/>
            <a:ext cx="3714776" cy="306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ربع نص 7"/>
          <p:cNvSpPr txBox="1"/>
          <p:nvPr/>
        </p:nvSpPr>
        <p:spPr>
          <a:xfrm>
            <a:off x="3234821" y="385762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357290" y="34290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214546" y="285749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286644" y="3571876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28728" y="53578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143108" y="53578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cxnSp>
        <p:nvCxnSpPr>
          <p:cNvPr id="15" name="رابط كسهم مستقيم 14"/>
          <p:cNvCxnSpPr>
            <a:stCxn id="13" idx="0"/>
          </p:cNvCxnSpPr>
          <p:nvPr/>
        </p:nvCxnSpPr>
        <p:spPr>
          <a:xfrm rot="5400000" flipH="1" flipV="1">
            <a:off x="1696771" y="4554298"/>
            <a:ext cx="1428760" cy="178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2" idx="0"/>
          </p:cNvCxnSpPr>
          <p:nvPr/>
        </p:nvCxnSpPr>
        <p:spPr>
          <a:xfrm rot="5400000" flipH="1" flipV="1">
            <a:off x="1089548" y="4304265"/>
            <a:ext cx="1571636" cy="53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6500826" y="3286124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6929454" y="3357562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85786" y="571501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1-spleen 2-left liver lobe 3-right liver lobe 4-abdominal aorta 5-IVC.</a:t>
            </a:r>
          </a:p>
          <a:p>
            <a:pPr algn="l" rtl="0"/>
            <a:r>
              <a:rPr lang="en-US" dirty="0" smtClean="0"/>
              <a:t>6-pancreatic tail 7-pancreatic body 8-pancreatic head.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190</TotalTime>
  <Words>215</Words>
  <Application>Microsoft Macintosh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حضري</vt:lpstr>
      <vt:lpstr>Practical Radiology Session</vt:lpstr>
      <vt:lpstr>Introduction</vt:lpstr>
      <vt:lpstr>X-ray</vt:lpstr>
      <vt:lpstr>X-ray</vt:lpstr>
      <vt:lpstr>US liver</vt:lpstr>
      <vt:lpstr>US spleen</vt:lpstr>
      <vt:lpstr>US pancreas</vt:lpstr>
      <vt:lpstr>US biliary</vt:lpstr>
      <vt:lpstr>CT Abdomen</vt:lpstr>
      <vt:lpstr>CT Abdomen </vt:lpstr>
      <vt:lpstr>CT Liver</vt:lpstr>
      <vt:lpstr>CT Liver</vt:lpstr>
      <vt:lpstr>CT Liver</vt:lpstr>
      <vt:lpstr>MRI Abdomen</vt:lpstr>
      <vt:lpstr>MRCP</vt:lpstr>
      <vt:lpstr>MRCP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Radiology Session</dc:title>
  <dc:creator>user</dc:creator>
  <cp:lastModifiedBy>maram mobara</cp:lastModifiedBy>
  <cp:revision>30</cp:revision>
  <dcterms:created xsi:type="dcterms:W3CDTF">2012-12-14T20:44:53Z</dcterms:created>
  <dcterms:modified xsi:type="dcterms:W3CDTF">2012-12-14T20:46:38Z</dcterms:modified>
</cp:coreProperties>
</file>