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05" r:id="rId26"/>
    <p:sldId id="323" r:id="rId27"/>
    <p:sldId id="316" r:id="rId28"/>
    <p:sldId id="317"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FCE224"/>
    <a:srgbClr val="000000"/>
    <a:srgbClr val="FCD324"/>
    <a:srgbClr val="FEDA02"/>
    <a:srgbClr val="0000C8"/>
    <a:srgbClr val="0000FF"/>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95" autoAdjust="0"/>
  </p:normalViewPr>
  <p:slideViewPr>
    <p:cSldViewPr>
      <p:cViewPr>
        <p:scale>
          <a:sx n="108" d="100"/>
          <a:sy n="108" d="100"/>
        </p:scale>
        <p:origin x="-111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392890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12/31/12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12/31/12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12/31/12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12/31/12</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12/31/12</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12/31/12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blinds dir="vert"/>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12/31/12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spd="med">
    <p:blinds dir="vert"/>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smtClean="0"/>
              <a:t>The anti-coagulant effect of heparin is mediated via anti-thrombin III.</a:t>
            </a:r>
          </a:p>
          <a:p>
            <a:pPr eaLnBrk="1" hangingPunct="1">
              <a:lnSpc>
                <a:spcPct val="90000"/>
              </a:lnSpc>
              <a:defRPr/>
            </a:pPr>
            <a:r>
              <a:rPr lang="en-US" smtClean="0"/>
              <a:t>Anti-thrombin III inactivate thrombin (essential for clot formation) and other serine proteases (clotting factors) e.g VIIa, IXa and particularly Xa.</a:t>
            </a:r>
          </a:p>
          <a:p>
            <a:pPr eaLnBrk="1" hangingPunct="1">
              <a:lnSpc>
                <a:spcPct val="90000"/>
              </a:lnSpc>
              <a:defRPr/>
            </a:pPr>
            <a:r>
              <a:rPr lang="en-US" smtClean="0"/>
              <a:t>In the absence of heparin this incativation is slow, heparine acting is a co-factor accelerate the reaction by 1000-fold.</a:t>
            </a:r>
            <a:endParaRPr lang="en-GB" smtClean="0"/>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a:t>
            </a:r>
            <a:r>
              <a:rPr lang="en-US" sz="2200" b="1" dirty="0" err="1" smtClean="0">
                <a:solidFill>
                  <a:schemeClr val="bg1"/>
                </a:solidFill>
                <a:latin typeface="Arial Narrow" pitchFamily="34" charset="0"/>
                <a:cs typeface="Times New Roman" pitchFamily="18" charset="0"/>
              </a:rPr>
              <a:t>warfarin</a:t>
            </a:r>
            <a:r>
              <a:rPr lang="en-US" sz="2200" b="1" dirty="0" smtClean="0">
                <a:solidFill>
                  <a:schemeClr val="bg1"/>
                </a:solidFill>
                <a:latin typeface="Arial Narrow" pitchFamily="34" charset="0"/>
                <a:cs typeface="Times New Roman" pitchFamily="18" charset="0"/>
              </a:rPr>
              <a:t>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
        <p:nvSpPr>
          <p:cNvPr id="6" name="5-Point Star 5"/>
          <p:cNvSpPr/>
          <p:nvPr/>
        </p:nvSpPr>
        <p:spPr>
          <a:xfrm>
            <a:off x="8305800" y="62484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xmlns:p14="http://schemas.microsoft.com/office/powerpoint/2010/main" spd="med">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xmlns:p14="http://schemas.microsoft.com/office/powerpoint/2010/main" spd="med">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xmlns:p14="http://schemas.microsoft.com/office/powerpoint/2010/main" spd="med">
    <p:blinds dir="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a:t>
            </a:r>
            <a:r>
              <a:rPr lang="en-US" sz="2800" b="1" i="1" u="sng" dirty="0" smtClean="0"/>
              <a:t>They inhibit the chemical process of formation of the fibrin polymer</a:t>
            </a:r>
            <a:r>
              <a:rPr lang="en-US" sz="2800" dirty="0" smtClean="0"/>
              <a:t>.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b="1" i="1" u="sng" dirty="0" err="1" smtClean="0"/>
              <a:t>fibrinolytic</a:t>
            </a:r>
            <a:r>
              <a:rPr lang="en-US" sz="2800" b="1" i="1" u="sng" dirty="0" smtClean="0"/>
              <a:t> agents</a:t>
            </a:r>
            <a:r>
              <a:rPr lang="en-US" sz="2800" dirty="0" smtClean="0"/>
              <a:t>. A typical example in this category is the enzyme, </a:t>
            </a:r>
            <a:r>
              <a:rPr lang="en-US" sz="2800" b="1" i="1" u="sng" dirty="0" smtClean="0"/>
              <a:t>streptokinase</a:t>
            </a:r>
            <a:r>
              <a:rPr lang="en-US" sz="2800" dirty="0" smtClean="0"/>
              <a:t>.</a:t>
            </a:r>
          </a:p>
          <a:p>
            <a:pPr eaLnBrk="1" hangingPunct="1">
              <a:defRPr/>
            </a:pPr>
            <a:endParaRPr lang="en-US" sz="2800" dirty="0" smtClean="0"/>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x-none"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x-none"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x-none"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x-none"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Warfarin</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Dicumarol</a:t>
            </a:r>
            <a:endParaRPr lang="en-US" sz="2200" b="1" dirty="0" smtClean="0">
              <a:solidFill>
                <a:srgbClr val="FF99FF"/>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4329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t>Anti-thrombin III: It inactivates thrombin and other coagulation factors (</a:t>
            </a:r>
            <a:r>
              <a:rPr lang="en-US" dirty="0" err="1" smtClean="0"/>
              <a:t>IXa</a:t>
            </a:r>
            <a:r>
              <a:rPr lang="en-US" dirty="0" smtClean="0"/>
              <a:t>, </a:t>
            </a:r>
            <a:r>
              <a:rPr lang="en-US" dirty="0" err="1" smtClean="0"/>
              <a:t>Xa</a:t>
            </a:r>
            <a:r>
              <a:rPr lang="en-US" dirty="0" smtClean="0"/>
              <a:t>, </a:t>
            </a:r>
            <a:r>
              <a:rPr lang="en-US" dirty="0" err="1" smtClean="0"/>
              <a:t>XIa</a:t>
            </a:r>
            <a:r>
              <a:rPr lang="en-US" dirty="0" smtClean="0"/>
              <a:t> and </a:t>
            </a:r>
            <a:r>
              <a:rPr lang="en-US" dirty="0" err="1" smtClean="0"/>
              <a:t>XIIa</a:t>
            </a:r>
            <a:r>
              <a:rPr lang="en-US" dirty="0" smtClean="0"/>
              <a:t>) by forming complex with these factors. Heparin 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8426</TotalTime>
  <Words>1588</Words>
  <Application>Microsoft Macintosh PowerPoint</Application>
  <PresentationFormat>On-screen Show (4:3)</PresentationFormat>
  <Paragraphs>238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PowerPoint Presentation</vt:lpstr>
      <vt:lpstr>PowerPoint Presentation</vt:lpstr>
      <vt:lpstr>Drugs and coagulation</vt:lpstr>
      <vt:lpstr>Indication of anti-coagulant</vt:lpstr>
      <vt:lpstr>PowerPoint Presentation</vt:lpstr>
      <vt:lpstr>PowerPoint Presentation</vt:lpstr>
      <vt:lpstr>PowerPoint Presentation</vt:lpstr>
      <vt:lpstr>PowerPoint Presentation</vt:lpstr>
      <vt:lpstr>Anti-thrombin III</vt:lpstr>
      <vt:lpstr>Heparin mechanism of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 of Warfarin</vt:lpstr>
      <vt:lpstr>Heparin and warfarin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MacBook Pro</cp:lastModifiedBy>
  <cp:revision>438</cp:revision>
  <dcterms:created xsi:type="dcterms:W3CDTF">2010-12-24T04:54:57Z</dcterms:created>
  <dcterms:modified xsi:type="dcterms:W3CDTF">2012-12-31T11:04:20Z</dcterms:modified>
</cp:coreProperties>
</file>