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7" r:id="rId2"/>
    <p:sldId id="288" r:id="rId3"/>
    <p:sldId id="257" r:id="rId4"/>
    <p:sldId id="258" r:id="rId5"/>
    <p:sldId id="289" r:id="rId6"/>
    <p:sldId id="259" r:id="rId7"/>
    <p:sldId id="262" r:id="rId8"/>
    <p:sldId id="291" r:id="rId9"/>
    <p:sldId id="264" r:id="rId10"/>
    <p:sldId id="265" r:id="rId11"/>
    <p:sldId id="266" r:id="rId12"/>
    <p:sldId id="267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8" r:id="rId22"/>
    <p:sldId id="299" r:id="rId23"/>
    <p:sldId id="302" r:id="rId24"/>
    <p:sldId id="292" r:id="rId25"/>
    <p:sldId id="295" r:id="rId26"/>
    <p:sldId id="294" r:id="rId27"/>
    <p:sldId id="300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5EE0B-041F-4B7C-AC72-A339B467EA52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4770E-9B13-4EDF-8532-E636E0E4C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72889-C39E-4F71-BBB5-79E9F339F12F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4B17-5B03-403A-8C8B-BF85BC4FC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B4B17-5B03-403A-8C8B-BF85BC4FC2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1DD28-790F-4375-B854-00B5001CF984}" type="slidenum">
              <a:rPr lang="en-US"/>
              <a:pPr/>
              <a:t>20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Estimates children 6-11 average 26 hours TV weekly; adolescents spend about 22 hours TV weekly.</a:t>
            </a:r>
          </a:p>
          <a:p>
            <a:pPr eaLnBrk="1" hangingPunct="1"/>
            <a:r>
              <a:rPr lang="en-US" dirty="0" smtClean="0"/>
              <a:t>Each hour increase TV by adolescents 2% increase obesity prevalence.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EC07-5546-4BE3-981A-D24083022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FA548-0E1E-458D-932F-B19C89242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EBEB-9FD3-41DA-8D11-FA3E5651E633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181FE-7304-4C19-92D0-EDC0F8117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awafnet.net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0" y="1981200"/>
            <a:ext cx="5943600" cy="765175"/>
          </a:xfrm>
        </p:spPr>
        <p:txBody>
          <a:bodyPr>
            <a:normAutofit/>
          </a:bodyPr>
          <a:lstStyle/>
          <a:p>
            <a:r>
              <a:rPr lang="en-US" b="1" dirty="0" smtClean="0"/>
              <a:t>Epidemiology of Obesity</a:t>
            </a:r>
            <a:endParaRPr lang="en-US" sz="4400" dirty="0" smtClean="0">
              <a:solidFill>
                <a:schemeClr val="bg2"/>
              </a:solidFill>
              <a:latin typeface="Footlight MT Light" pitchFamily="18" charset="0"/>
              <a:cs typeface="Tahoma" pitchFamily="112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286000" y="3733800"/>
            <a:ext cx="4572000" cy="129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err="1" smtClean="0">
                <a:solidFill>
                  <a:schemeClr val="tx1"/>
                </a:solidFill>
              </a:rPr>
              <a:t>Ashry</a:t>
            </a:r>
            <a:r>
              <a:rPr lang="en-US" sz="3600" dirty="0" smtClean="0">
                <a:solidFill>
                  <a:schemeClr val="tx1"/>
                </a:solidFill>
              </a:rPr>
              <a:t>  Gad Mohamed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Prof. of Epidemiology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College of Medicine &amp; KKUH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371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2" name="Text Box 4"/>
          <p:cNvSpPr txBox="1">
            <a:spLocks noChangeArrowheads="1"/>
          </p:cNvSpPr>
          <p:nvPr/>
        </p:nvSpPr>
        <p:spPr bwMode="auto">
          <a:xfrm>
            <a:off x="0" y="0"/>
            <a:ext cx="6105525" cy="466725"/>
          </a:xfrm>
          <a:prstGeom prst="rect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>
                <a:latin typeface="Tahoma" pitchFamily="34" charset="0"/>
              </a:rPr>
              <a:t>Global Prevalence of Obesity in Adult Males</a:t>
            </a:r>
            <a:endParaRPr lang="en-GB" sz="2400" b="0" dirty="0">
              <a:latin typeface="Tahoma" pitchFamily="34" charset="0"/>
            </a:endParaRPr>
          </a:p>
        </p:txBody>
      </p:sp>
      <p:pic>
        <p:nvPicPr>
          <p:cNvPr id="821253" name="Picture 5" descr="IAS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113" y="0"/>
            <a:ext cx="16398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54" name="Freeform 6"/>
          <p:cNvSpPr>
            <a:spLocks/>
          </p:cNvSpPr>
          <p:nvPr/>
        </p:nvSpPr>
        <p:spPr bwMode="auto">
          <a:xfrm>
            <a:off x="3986213" y="2090738"/>
            <a:ext cx="285750" cy="130175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0" y="28"/>
              </a:cxn>
              <a:cxn ang="0">
                <a:pos x="6" y="18"/>
              </a:cxn>
              <a:cxn ang="0">
                <a:pos x="10" y="10"/>
              </a:cxn>
              <a:cxn ang="0">
                <a:pos x="20" y="2"/>
              </a:cxn>
              <a:cxn ang="0">
                <a:pos x="30" y="6"/>
              </a:cxn>
              <a:cxn ang="0">
                <a:pos x="42" y="14"/>
              </a:cxn>
              <a:cxn ang="0">
                <a:pos x="44" y="24"/>
              </a:cxn>
              <a:cxn ang="0">
                <a:pos x="48" y="28"/>
              </a:cxn>
              <a:cxn ang="0">
                <a:pos x="54" y="24"/>
              </a:cxn>
              <a:cxn ang="0">
                <a:pos x="58" y="18"/>
              </a:cxn>
              <a:cxn ang="0">
                <a:pos x="64" y="12"/>
              </a:cxn>
              <a:cxn ang="0">
                <a:pos x="68" y="16"/>
              </a:cxn>
              <a:cxn ang="0">
                <a:pos x="72" y="22"/>
              </a:cxn>
              <a:cxn ang="0">
                <a:pos x="80" y="14"/>
              </a:cxn>
              <a:cxn ang="0">
                <a:pos x="86" y="8"/>
              </a:cxn>
              <a:cxn ang="0">
                <a:pos x="92" y="12"/>
              </a:cxn>
              <a:cxn ang="0">
                <a:pos x="104" y="14"/>
              </a:cxn>
              <a:cxn ang="0">
                <a:pos x="118" y="8"/>
              </a:cxn>
              <a:cxn ang="0">
                <a:pos x="128" y="0"/>
              </a:cxn>
              <a:cxn ang="0">
                <a:pos x="140" y="12"/>
              </a:cxn>
              <a:cxn ang="0">
                <a:pos x="150" y="16"/>
              </a:cxn>
              <a:cxn ang="0">
                <a:pos x="158" y="24"/>
              </a:cxn>
              <a:cxn ang="0">
                <a:pos x="166" y="34"/>
              </a:cxn>
              <a:cxn ang="0">
                <a:pos x="166" y="42"/>
              </a:cxn>
              <a:cxn ang="0">
                <a:pos x="156" y="50"/>
              </a:cxn>
              <a:cxn ang="0">
                <a:pos x="140" y="60"/>
              </a:cxn>
              <a:cxn ang="0">
                <a:pos x="120" y="68"/>
              </a:cxn>
              <a:cxn ang="0">
                <a:pos x="102" y="74"/>
              </a:cxn>
              <a:cxn ang="0">
                <a:pos x="88" y="82"/>
              </a:cxn>
              <a:cxn ang="0">
                <a:pos x="74" y="82"/>
              </a:cxn>
              <a:cxn ang="0">
                <a:pos x="58" y="76"/>
              </a:cxn>
              <a:cxn ang="0">
                <a:pos x="48" y="70"/>
              </a:cxn>
              <a:cxn ang="0">
                <a:pos x="18" y="70"/>
              </a:cxn>
              <a:cxn ang="0">
                <a:pos x="32" y="62"/>
              </a:cxn>
              <a:cxn ang="0">
                <a:pos x="34" y="52"/>
              </a:cxn>
              <a:cxn ang="0">
                <a:pos x="26" y="48"/>
              </a:cxn>
              <a:cxn ang="0">
                <a:pos x="14" y="46"/>
              </a:cxn>
              <a:cxn ang="0">
                <a:pos x="2" y="44"/>
              </a:cxn>
              <a:cxn ang="0">
                <a:pos x="18" y="38"/>
              </a:cxn>
              <a:cxn ang="0">
                <a:pos x="30" y="32"/>
              </a:cxn>
              <a:cxn ang="0">
                <a:pos x="24" y="28"/>
              </a:cxn>
              <a:cxn ang="0">
                <a:pos x="14" y="28"/>
              </a:cxn>
            </a:cxnLst>
            <a:rect l="0" t="0" r="r" b="b"/>
            <a:pathLst>
              <a:path w="166" h="82">
                <a:moveTo>
                  <a:pt x="14" y="28"/>
                </a:moveTo>
                <a:lnTo>
                  <a:pt x="0" y="28"/>
                </a:lnTo>
                <a:lnTo>
                  <a:pt x="6" y="18"/>
                </a:lnTo>
                <a:lnTo>
                  <a:pt x="10" y="10"/>
                </a:lnTo>
                <a:lnTo>
                  <a:pt x="20" y="2"/>
                </a:lnTo>
                <a:lnTo>
                  <a:pt x="30" y="6"/>
                </a:lnTo>
                <a:lnTo>
                  <a:pt x="42" y="14"/>
                </a:lnTo>
                <a:lnTo>
                  <a:pt x="44" y="24"/>
                </a:lnTo>
                <a:lnTo>
                  <a:pt x="48" y="28"/>
                </a:lnTo>
                <a:lnTo>
                  <a:pt x="54" y="24"/>
                </a:lnTo>
                <a:lnTo>
                  <a:pt x="58" y="18"/>
                </a:lnTo>
                <a:lnTo>
                  <a:pt x="64" y="12"/>
                </a:lnTo>
                <a:lnTo>
                  <a:pt x="68" y="16"/>
                </a:lnTo>
                <a:lnTo>
                  <a:pt x="72" y="22"/>
                </a:lnTo>
                <a:lnTo>
                  <a:pt x="80" y="14"/>
                </a:lnTo>
                <a:lnTo>
                  <a:pt x="86" y="8"/>
                </a:lnTo>
                <a:lnTo>
                  <a:pt x="92" y="12"/>
                </a:lnTo>
                <a:lnTo>
                  <a:pt x="104" y="14"/>
                </a:lnTo>
                <a:lnTo>
                  <a:pt x="118" y="8"/>
                </a:lnTo>
                <a:lnTo>
                  <a:pt x="128" y="0"/>
                </a:lnTo>
                <a:lnTo>
                  <a:pt x="140" y="12"/>
                </a:lnTo>
                <a:lnTo>
                  <a:pt x="150" y="16"/>
                </a:lnTo>
                <a:lnTo>
                  <a:pt x="158" y="24"/>
                </a:lnTo>
                <a:lnTo>
                  <a:pt x="166" y="34"/>
                </a:lnTo>
                <a:lnTo>
                  <a:pt x="166" y="42"/>
                </a:lnTo>
                <a:lnTo>
                  <a:pt x="156" y="50"/>
                </a:lnTo>
                <a:lnTo>
                  <a:pt x="140" y="60"/>
                </a:lnTo>
                <a:lnTo>
                  <a:pt x="120" y="68"/>
                </a:lnTo>
                <a:lnTo>
                  <a:pt x="102" y="74"/>
                </a:lnTo>
                <a:lnTo>
                  <a:pt x="88" y="82"/>
                </a:lnTo>
                <a:lnTo>
                  <a:pt x="74" y="82"/>
                </a:lnTo>
                <a:lnTo>
                  <a:pt x="58" y="76"/>
                </a:lnTo>
                <a:lnTo>
                  <a:pt x="48" y="70"/>
                </a:lnTo>
                <a:lnTo>
                  <a:pt x="18" y="70"/>
                </a:lnTo>
                <a:lnTo>
                  <a:pt x="32" y="62"/>
                </a:lnTo>
                <a:lnTo>
                  <a:pt x="34" y="52"/>
                </a:lnTo>
                <a:lnTo>
                  <a:pt x="26" y="48"/>
                </a:lnTo>
                <a:lnTo>
                  <a:pt x="14" y="46"/>
                </a:lnTo>
                <a:lnTo>
                  <a:pt x="2" y="44"/>
                </a:lnTo>
                <a:lnTo>
                  <a:pt x="18" y="38"/>
                </a:lnTo>
                <a:lnTo>
                  <a:pt x="30" y="32"/>
                </a:lnTo>
                <a:lnTo>
                  <a:pt x="2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5" name="Freeform 7"/>
          <p:cNvSpPr>
            <a:spLocks/>
          </p:cNvSpPr>
          <p:nvPr/>
        </p:nvSpPr>
        <p:spPr bwMode="auto">
          <a:xfrm>
            <a:off x="2659063" y="1214438"/>
            <a:ext cx="1654175" cy="1136650"/>
          </a:xfrm>
          <a:custGeom>
            <a:avLst/>
            <a:gdLst/>
            <a:ahLst/>
            <a:cxnLst>
              <a:cxn ang="0">
                <a:pos x="676" y="508"/>
              </a:cxn>
              <a:cxn ang="0">
                <a:pos x="628" y="526"/>
              </a:cxn>
              <a:cxn ang="0">
                <a:pos x="546" y="572"/>
              </a:cxn>
              <a:cxn ang="0">
                <a:pos x="510" y="592"/>
              </a:cxn>
              <a:cxn ang="0">
                <a:pos x="502" y="636"/>
              </a:cxn>
              <a:cxn ang="0">
                <a:pos x="482" y="664"/>
              </a:cxn>
              <a:cxn ang="0">
                <a:pos x="428" y="702"/>
              </a:cxn>
              <a:cxn ang="0">
                <a:pos x="390" y="700"/>
              </a:cxn>
              <a:cxn ang="0">
                <a:pos x="348" y="634"/>
              </a:cxn>
              <a:cxn ang="0">
                <a:pos x="340" y="600"/>
              </a:cxn>
              <a:cxn ang="0">
                <a:pos x="312" y="546"/>
              </a:cxn>
              <a:cxn ang="0">
                <a:pos x="312" y="516"/>
              </a:cxn>
              <a:cxn ang="0">
                <a:pos x="346" y="522"/>
              </a:cxn>
              <a:cxn ang="0">
                <a:pos x="356" y="466"/>
              </a:cxn>
              <a:cxn ang="0">
                <a:pos x="296" y="436"/>
              </a:cxn>
              <a:cxn ang="0">
                <a:pos x="330" y="414"/>
              </a:cxn>
              <a:cxn ang="0">
                <a:pos x="274" y="414"/>
              </a:cxn>
              <a:cxn ang="0">
                <a:pos x="238" y="306"/>
              </a:cxn>
              <a:cxn ang="0">
                <a:pos x="148" y="262"/>
              </a:cxn>
              <a:cxn ang="0">
                <a:pos x="100" y="272"/>
              </a:cxn>
              <a:cxn ang="0">
                <a:pos x="68" y="256"/>
              </a:cxn>
              <a:cxn ang="0">
                <a:pos x="24" y="240"/>
              </a:cxn>
              <a:cxn ang="0">
                <a:pos x="102" y="222"/>
              </a:cxn>
              <a:cxn ang="0">
                <a:pos x="8" y="206"/>
              </a:cxn>
              <a:cxn ang="0">
                <a:pos x="58" y="180"/>
              </a:cxn>
              <a:cxn ang="0">
                <a:pos x="124" y="134"/>
              </a:cxn>
              <a:cxn ang="0">
                <a:pos x="128" y="102"/>
              </a:cxn>
              <a:cxn ang="0">
                <a:pos x="182" y="70"/>
              </a:cxn>
              <a:cxn ang="0">
                <a:pos x="230" y="68"/>
              </a:cxn>
              <a:cxn ang="0">
                <a:pos x="296" y="50"/>
              </a:cxn>
              <a:cxn ang="0">
                <a:pos x="344" y="66"/>
              </a:cxn>
              <a:cxn ang="0">
                <a:pos x="374" y="44"/>
              </a:cxn>
              <a:cxn ang="0">
                <a:pos x="400" y="40"/>
              </a:cxn>
              <a:cxn ang="0">
                <a:pos x="478" y="14"/>
              </a:cxn>
              <a:cxn ang="0">
                <a:pos x="618" y="0"/>
              </a:cxn>
              <a:cxn ang="0">
                <a:pos x="756" y="18"/>
              </a:cxn>
              <a:cxn ang="0">
                <a:pos x="738" y="56"/>
              </a:cxn>
              <a:cxn ang="0">
                <a:pos x="754" y="66"/>
              </a:cxn>
              <a:cxn ang="0">
                <a:pos x="760" y="76"/>
              </a:cxn>
              <a:cxn ang="0">
                <a:pos x="806" y="66"/>
              </a:cxn>
              <a:cxn ang="0">
                <a:pos x="792" y="102"/>
              </a:cxn>
              <a:cxn ang="0">
                <a:pos x="884" y="68"/>
              </a:cxn>
              <a:cxn ang="0">
                <a:pos x="948" y="90"/>
              </a:cxn>
              <a:cxn ang="0">
                <a:pos x="872" y="110"/>
              </a:cxn>
              <a:cxn ang="0">
                <a:pos x="888" y="130"/>
              </a:cxn>
              <a:cxn ang="0">
                <a:pos x="866" y="138"/>
              </a:cxn>
              <a:cxn ang="0">
                <a:pos x="842" y="170"/>
              </a:cxn>
              <a:cxn ang="0">
                <a:pos x="848" y="212"/>
              </a:cxn>
              <a:cxn ang="0">
                <a:pos x="840" y="228"/>
              </a:cxn>
              <a:cxn ang="0">
                <a:pos x="860" y="258"/>
              </a:cxn>
              <a:cxn ang="0">
                <a:pos x="814" y="248"/>
              </a:cxn>
              <a:cxn ang="0">
                <a:pos x="848" y="296"/>
              </a:cxn>
              <a:cxn ang="0">
                <a:pos x="850" y="324"/>
              </a:cxn>
              <a:cxn ang="0">
                <a:pos x="830" y="350"/>
              </a:cxn>
              <a:cxn ang="0">
                <a:pos x="756" y="360"/>
              </a:cxn>
              <a:cxn ang="0">
                <a:pos x="800" y="400"/>
              </a:cxn>
              <a:cxn ang="0">
                <a:pos x="804" y="410"/>
              </a:cxn>
              <a:cxn ang="0">
                <a:pos x="756" y="416"/>
              </a:cxn>
              <a:cxn ang="0">
                <a:pos x="778" y="452"/>
              </a:cxn>
            </a:cxnLst>
            <a:rect l="0" t="0" r="r" b="b"/>
            <a:pathLst>
              <a:path w="962" h="716">
                <a:moveTo>
                  <a:pt x="790" y="462"/>
                </a:moveTo>
                <a:lnTo>
                  <a:pt x="752" y="484"/>
                </a:lnTo>
                <a:lnTo>
                  <a:pt x="736" y="496"/>
                </a:lnTo>
                <a:lnTo>
                  <a:pt x="676" y="508"/>
                </a:lnTo>
                <a:lnTo>
                  <a:pt x="658" y="512"/>
                </a:lnTo>
                <a:lnTo>
                  <a:pt x="646" y="506"/>
                </a:lnTo>
                <a:lnTo>
                  <a:pt x="642" y="514"/>
                </a:lnTo>
                <a:lnTo>
                  <a:pt x="628" y="526"/>
                </a:lnTo>
                <a:lnTo>
                  <a:pt x="608" y="552"/>
                </a:lnTo>
                <a:lnTo>
                  <a:pt x="582" y="564"/>
                </a:lnTo>
                <a:lnTo>
                  <a:pt x="560" y="572"/>
                </a:lnTo>
                <a:lnTo>
                  <a:pt x="546" y="572"/>
                </a:lnTo>
                <a:lnTo>
                  <a:pt x="524" y="576"/>
                </a:lnTo>
                <a:lnTo>
                  <a:pt x="518" y="582"/>
                </a:lnTo>
                <a:lnTo>
                  <a:pt x="518" y="588"/>
                </a:lnTo>
                <a:lnTo>
                  <a:pt x="510" y="592"/>
                </a:lnTo>
                <a:lnTo>
                  <a:pt x="512" y="606"/>
                </a:lnTo>
                <a:lnTo>
                  <a:pt x="504" y="612"/>
                </a:lnTo>
                <a:lnTo>
                  <a:pt x="508" y="620"/>
                </a:lnTo>
                <a:lnTo>
                  <a:pt x="502" y="636"/>
                </a:lnTo>
                <a:lnTo>
                  <a:pt x="486" y="648"/>
                </a:lnTo>
                <a:lnTo>
                  <a:pt x="474" y="650"/>
                </a:lnTo>
                <a:lnTo>
                  <a:pt x="480" y="658"/>
                </a:lnTo>
                <a:lnTo>
                  <a:pt x="482" y="664"/>
                </a:lnTo>
                <a:lnTo>
                  <a:pt x="476" y="686"/>
                </a:lnTo>
                <a:lnTo>
                  <a:pt x="462" y="716"/>
                </a:lnTo>
                <a:lnTo>
                  <a:pt x="444" y="714"/>
                </a:lnTo>
                <a:lnTo>
                  <a:pt x="428" y="702"/>
                </a:lnTo>
                <a:lnTo>
                  <a:pt x="426" y="690"/>
                </a:lnTo>
                <a:lnTo>
                  <a:pt x="416" y="694"/>
                </a:lnTo>
                <a:lnTo>
                  <a:pt x="406" y="694"/>
                </a:lnTo>
                <a:lnTo>
                  <a:pt x="390" y="700"/>
                </a:lnTo>
                <a:lnTo>
                  <a:pt x="374" y="672"/>
                </a:lnTo>
                <a:lnTo>
                  <a:pt x="356" y="654"/>
                </a:lnTo>
                <a:lnTo>
                  <a:pt x="362" y="644"/>
                </a:lnTo>
                <a:lnTo>
                  <a:pt x="348" y="634"/>
                </a:lnTo>
                <a:lnTo>
                  <a:pt x="348" y="618"/>
                </a:lnTo>
                <a:lnTo>
                  <a:pt x="360" y="604"/>
                </a:lnTo>
                <a:lnTo>
                  <a:pt x="354" y="594"/>
                </a:lnTo>
                <a:lnTo>
                  <a:pt x="340" y="600"/>
                </a:lnTo>
                <a:lnTo>
                  <a:pt x="324" y="588"/>
                </a:lnTo>
                <a:lnTo>
                  <a:pt x="312" y="572"/>
                </a:lnTo>
                <a:lnTo>
                  <a:pt x="304" y="560"/>
                </a:lnTo>
                <a:lnTo>
                  <a:pt x="312" y="546"/>
                </a:lnTo>
                <a:lnTo>
                  <a:pt x="316" y="540"/>
                </a:lnTo>
                <a:lnTo>
                  <a:pt x="304" y="540"/>
                </a:lnTo>
                <a:lnTo>
                  <a:pt x="302" y="528"/>
                </a:lnTo>
                <a:lnTo>
                  <a:pt x="312" y="516"/>
                </a:lnTo>
                <a:lnTo>
                  <a:pt x="318" y="516"/>
                </a:lnTo>
                <a:lnTo>
                  <a:pt x="336" y="520"/>
                </a:lnTo>
                <a:lnTo>
                  <a:pt x="342" y="522"/>
                </a:lnTo>
                <a:lnTo>
                  <a:pt x="346" y="522"/>
                </a:lnTo>
                <a:lnTo>
                  <a:pt x="348" y="520"/>
                </a:lnTo>
                <a:lnTo>
                  <a:pt x="344" y="500"/>
                </a:lnTo>
                <a:lnTo>
                  <a:pt x="344" y="478"/>
                </a:lnTo>
                <a:lnTo>
                  <a:pt x="356" y="466"/>
                </a:lnTo>
                <a:lnTo>
                  <a:pt x="352" y="456"/>
                </a:lnTo>
                <a:lnTo>
                  <a:pt x="330" y="456"/>
                </a:lnTo>
                <a:lnTo>
                  <a:pt x="310" y="444"/>
                </a:lnTo>
                <a:lnTo>
                  <a:pt x="296" y="436"/>
                </a:lnTo>
                <a:lnTo>
                  <a:pt x="318" y="434"/>
                </a:lnTo>
                <a:lnTo>
                  <a:pt x="342" y="442"/>
                </a:lnTo>
                <a:lnTo>
                  <a:pt x="344" y="430"/>
                </a:lnTo>
                <a:lnTo>
                  <a:pt x="330" y="414"/>
                </a:lnTo>
                <a:lnTo>
                  <a:pt x="320" y="410"/>
                </a:lnTo>
                <a:lnTo>
                  <a:pt x="304" y="400"/>
                </a:lnTo>
                <a:lnTo>
                  <a:pt x="296" y="412"/>
                </a:lnTo>
                <a:lnTo>
                  <a:pt x="274" y="414"/>
                </a:lnTo>
                <a:lnTo>
                  <a:pt x="274" y="398"/>
                </a:lnTo>
                <a:lnTo>
                  <a:pt x="288" y="378"/>
                </a:lnTo>
                <a:lnTo>
                  <a:pt x="264" y="332"/>
                </a:lnTo>
                <a:lnTo>
                  <a:pt x="238" y="306"/>
                </a:lnTo>
                <a:lnTo>
                  <a:pt x="228" y="294"/>
                </a:lnTo>
                <a:lnTo>
                  <a:pt x="226" y="284"/>
                </a:lnTo>
                <a:lnTo>
                  <a:pt x="196" y="274"/>
                </a:lnTo>
                <a:lnTo>
                  <a:pt x="148" y="262"/>
                </a:lnTo>
                <a:lnTo>
                  <a:pt x="138" y="266"/>
                </a:lnTo>
                <a:lnTo>
                  <a:pt x="118" y="274"/>
                </a:lnTo>
                <a:lnTo>
                  <a:pt x="106" y="264"/>
                </a:lnTo>
                <a:lnTo>
                  <a:pt x="100" y="272"/>
                </a:lnTo>
                <a:lnTo>
                  <a:pt x="94" y="276"/>
                </a:lnTo>
                <a:lnTo>
                  <a:pt x="76" y="272"/>
                </a:lnTo>
                <a:lnTo>
                  <a:pt x="52" y="262"/>
                </a:lnTo>
                <a:lnTo>
                  <a:pt x="68" y="256"/>
                </a:lnTo>
                <a:lnTo>
                  <a:pt x="76" y="252"/>
                </a:lnTo>
                <a:lnTo>
                  <a:pt x="62" y="250"/>
                </a:lnTo>
                <a:lnTo>
                  <a:pt x="42" y="250"/>
                </a:lnTo>
                <a:lnTo>
                  <a:pt x="24" y="240"/>
                </a:lnTo>
                <a:lnTo>
                  <a:pt x="30" y="234"/>
                </a:lnTo>
                <a:lnTo>
                  <a:pt x="60" y="234"/>
                </a:lnTo>
                <a:lnTo>
                  <a:pt x="100" y="230"/>
                </a:lnTo>
                <a:lnTo>
                  <a:pt x="102" y="222"/>
                </a:lnTo>
                <a:lnTo>
                  <a:pt x="84" y="222"/>
                </a:lnTo>
                <a:lnTo>
                  <a:pt x="62" y="224"/>
                </a:lnTo>
                <a:lnTo>
                  <a:pt x="40" y="220"/>
                </a:lnTo>
                <a:lnTo>
                  <a:pt x="8" y="206"/>
                </a:lnTo>
                <a:lnTo>
                  <a:pt x="0" y="196"/>
                </a:lnTo>
                <a:lnTo>
                  <a:pt x="8" y="188"/>
                </a:lnTo>
                <a:lnTo>
                  <a:pt x="32" y="184"/>
                </a:lnTo>
                <a:lnTo>
                  <a:pt x="58" y="180"/>
                </a:lnTo>
                <a:lnTo>
                  <a:pt x="76" y="170"/>
                </a:lnTo>
                <a:lnTo>
                  <a:pt x="106" y="170"/>
                </a:lnTo>
                <a:lnTo>
                  <a:pt x="122" y="156"/>
                </a:lnTo>
                <a:lnTo>
                  <a:pt x="124" y="134"/>
                </a:lnTo>
                <a:lnTo>
                  <a:pt x="112" y="140"/>
                </a:lnTo>
                <a:lnTo>
                  <a:pt x="82" y="128"/>
                </a:lnTo>
                <a:lnTo>
                  <a:pt x="102" y="114"/>
                </a:lnTo>
                <a:lnTo>
                  <a:pt x="128" y="102"/>
                </a:lnTo>
                <a:lnTo>
                  <a:pt x="160" y="92"/>
                </a:lnTo>
                <a:lnTo>
                  <a:pt x="184" y="100"/>
                </a:lnTo>
                <a:lnTo>
                  <a:pt x="190" y="80"/>
                </a:lnTo>
                <a:lnTo>
                  <a:pt x="182" y="70"/>
                </a:lnTo>
                <a:lnTo>
                  <a:pt x="212" y="66"/>
                </a:lnTo>
                <a:lnTo>
                  <a:pt x="222" y="76"/>
                </a:lnTo>
                <a:lnTo>
                  <a:pt x="238" y="80"/>
                </a:lnTo>
                <a:lnTo>
                  <a:pt x="230" y="68"/>
                </a:lnTo>
                <a:lnTo>
                  <a:pt x="226" y="62"/>
                </a:lnTo>
                <a:lnTo>
                  <a:pt x="224" y="60"/>
                </a:lnTo>
                <a:lnTo>
                  <a:pt x="224" y="58"/>
                </a:lnTo>
                <a:lnTo>
                  <a:pt x="296" y="50"/>
                </a:lnTo>
                <a:lnTo>
                  <a:pt x="304" y="70"/>
                </a:lnTo>
                <a:lnTo>
                  <a:pt x="316" y="66"/>
                </a:lnTo>
                <a:lnTo>
                  <a:pt x="312" y="48"/>
                </a:lnTo>
                <a:lnTo>
                  <a:pt x="344" y="66"/>
                </a:lnTo>
                <a:lnTo>
                  <a:pt x="366" y="66"/>
                </a:lnTo>
                <a:lnTo>
                  <a:pt x="350" y="56"/>
                </a:lnTo>
                <a:lnTo>
                  <a:pt x="358" y="44"/>
                </a:lnTo>
                <a:lnTo>
                  <a:pt x="374" y="44"/>
                </a:lnTo>
                <a:lnTo>
                  <a:pt x="404" y="56"/>
                </a:lnTo>
                <a:lnTo>
                  <a:pt x="442" y="74"/>
                </a:lnTo>
                <a:lnTo>
                  <a:pt x="450" y="68"/>
                </a:lnTo>
                <a:lnTo>
                  <a:pt x="400" y="40"/>
                </a:lnTo>
                <a:lnTo>
                  <a:pt x="422" y="34"/>
                </a:lnTo>
                <a:lnTo>
                  <a:pt x="424" y="24"/>
                </a:lnTo>
                <a:lnTo>
                  <a:pt x="450" y="16"/>
                </a:lnTo>
                <a:lnTo>
                  <a:pt x="478" y="14"/>
                </a:lnTo>
                <a:lnTo>
                  <a:pt x="510" y="18"/>
                </a:lnTo>
                <a:lnTo>
                  <a:pt x="534" y="16"/>
                </a:lnTo>
                <a:lnTo>
                  <a:pt x="562" y="4"/>
                </a:lnTo>
                <a:lnTo>
                  <a:pt x="618" y="0"/>
                </a:lnTo>
                <a:lnTo>
                  <a:pt x="680" y="0"/>
                </a:lnTo>
                <a:lnTo>
                  <a:pt x="716" y="4"/>
                </a:lnTo>
                <a:lnTo>
                  <a:pt x="746" y="12"/>
                </a:lnTo>
                <a:lnTo>
                  <a:pt x="756" y="18"/>
                </a:lnTo>
                <a:lnTo>
                  <a:pt x="760" y="24"/>
                </a:lnTo>
                <a:lnTo>
                  <a:pt x="814" y="38"/>
                </a:lnTo>
                <a:lnTo>
                  <a:pt x="800" y="48"/>
                </a:lnTo>
                <a:lnTo>
                  <a:pt x="738" y="56"/>
                </a:lnTo>
                <a:lnTo>
                  <a:pt x="676" y="58"/>
                </a:lnTo>
                <a:lnTo>
                  <a:pt x="668" y="70"/>
                </a:lnTo>
                <a:lnTo>
                  <a:pt x="694" y="64"/>
                </a:lnTo>
                <a:lnTo>
                  <a:pt x="754" y="66"/>
                </a:lnTo>
                <a:lnTo>
                  <a:pt x="740" y="76"/>
                </a:lnTo>
                <a:lnTo>
                  <a:pt x="726" y="80"/>
                </a:lnTo>
                <a:lnTo>
                  <a:pt x="734" y="82"/>
                </a:lnTo>
                <a:lnTo>
                  <a:pt x="760" y="76"/>
                </a:lnTo>
                <a:lnTo>
                  <a:pt x="774" y="68"/>
                </a:lnTo>
                <a:lnTo>
                  <a:pt x="782" y="58"/>
                </a:lnTo>
                <a:lnTo>
                  <a:pt x="800" y="58"/>
                </a:lnTo>
                <a:lnTo>
                  <a:pt x="806" y="66"/>
                </a:lnTo>
                <a:lnTo>
                  <a:pt x="806" y="82"/>
                </a:lnTo>
                <a:lnTo>
                  <a:pt x="774" y="104"/>
                </a:lnTo>
                <a:lnTo>
                  <a:pt x="770" y="114"/>
                </a:lnTo>
                <a:lnTo>
                  <a:pt x="792" y="102"/>
                </a:lnTo>
                <a:lnTo>
                  <a:pt x="820" y="86"/>
                </a:lnTo>
                <a:lnTo>
                  <a:pt x="836" y="74"/>
                </a:lnTo>
                <a:lnTo>
                  <a:pt x="868" y="84"/>
                </a:lnTo>
                <a:lnTo>
                  <a:pt x="884" y="68"/>
                </a:lnTo>
                <a:lnTo>
                  <a:pt x="914" y="66"/>
                </a:lnTo>
                <a:lnTo>
                  <a:pt x="946" y="70"/>
                </a:lnTo>
                <a:lnTo>
                  <a:pt x="962" y="80"/>
                </a:lnTo>
                <a:lnTo>
                  <a:pt x="948" y="90"/>
                </a:lnTo>
                <a:lnTo>
                  <a:pt x="922" y="98"/>
                </a:lnTo>
                <a:lnTo>
                  <a:pt x="916" y="106"/>
                </a:lnTo>
                <a:lnTo>
                  <a:pt x="906" y="110"/>
                </a:lnTo>
                <a:lnTo>
                  <a:pt x="872" y="110"/>
                </a:lnTo>
                <a:lnTo>
                  <a:pt x="852" y="116"/>
                </a:lnTo>
                <a:lnTo>
                  <a:pt x="870" y="120"/>
                </a:lnTo>
                <a:lnTo>
                  <a:pt x="896" y="122"/>
                </a:lnTo>
                <a:lnTo>
                  <a:pt x="888" y="130"/>
                </a:lnTo>
                <a:lnTo>
                  <a:pt x="850" y="128"/>
                </a:lnTo>
                <a:lnTo>
                  <a:pt x="832" y="132"/>
                </a:lnTo>
                <a:lnTo>
                  <a:pt x="840" y="140"/>
                </a:lnTo>
                <a:lnTo>
                  <a:pt x="866" y="138"/>
                </a:lnTo>
                <a:lnTo>
                  <a:pt x="876" y="138"/>
                </a:lnTo>
                <a:lnTo>
                  <a:pt x="868" y="146"/>
                </a:lnTo>
                <a:lnTo>
                  <a:pt x="844" y="152"/>
                </a:lnTo>
                <a:lnTo>
                  <a:pt x="842" y="170"/>
                </a:lnTo>
                <a:lnTo>
                  <a:pt x="822" y="180"/>
                </a:lnTo>
                <a:lnTo>
                  <a:pt x="812" y="208"/>
                </a:lnTo>
                <a:lnTo>
                  <a:pt x="822" y="210"/>
                </a:lnTo>
                <a:lnTo>
                  <a:pt x="848" y="212"/>
                </a:lnTo>
                <a:lnTo>
                  <a:pt x="836" y="220"/>
                </a:lnTo>
                <a:lnTo>
                  <a:pt x="836" y="224"/>
                </a:lnTo>
                <a:lnTo>
                  <a:pt x="838" y="226"/>
                </a:lnTo>
                <a:lnTo>
                  <a:pt x="840" y="228"/>
                </a:lnTo>
                <a:lnTo>
                  <a:pt x="854" y="234"/>
                </a:lnTo>
                <a:lnTo>
                  <a:pt x="868" y="238"/>
                </a:lnTo>
                <a:lnTo>
                  <a:pt x="864" y="250"/>
                </a:lnTo>
                <a:lnTo>
                  <a:pt x="860" y="258"/>
                </a:lnTo>
                <a:lnTo>
                  <a:pt x="858" y="260"/>
                </a:lnTo>
                <a:lnTo>
                  <a:pt x="846" y="252"/>
                </a:lnTo>
                <a:lnTo>
                  <a:pt x="836" y="244"/>
                </a:lnTo>
                <a:lnTo>
                  <a:pt x="814" y="248"/>
                </a:lnTo>
                <a:lnTo>
                  <a:pt x="814" y="262"/>
                </a:lnTo>
                <a:lnTo>
                  <a:pt x="834" y="268"/>
                </a:lnTo>
                <a:lnTo>
                  <a:pt x="850" y="280"/>
                </a:lnTo>
                <a:lnTo>
                  <a:pt x="848" y="296"/>
                </a:lnTo>
                <a:lnTo>
                  <a:pt x="828" y="298"/>
                </a:lnTo>
                <a:lnTo>
                  <a:pt x="840" y="312"/>
                </a:lnTo>
                <a:lnTo>
                  <a:pt x="846" y="320"/>
                </a:lnTo>
                <a:lnTo>
                  <a:pt x="850" y="324"/>
                </a:lnTo>
                <a:lnTo>
                  <a:pt x="850" y="328"/>
                </a:lnTo>
                <a:lnTo>
                  <a:pt x="838" y="334"/>
                </a:lnTo>
                <a:lnTo>
                  <a:pt x="826" y="336"/>
                </a:lnTo>
                <a:lnTo>
                  <a:pt x="830" y="350"/>
                </a:lnTo>
                <a:lnTo>
                  <a:pt x="812" y="356"/>
                </a:lnTo>
                <a:lnTo>
                  <a:pt x="790" y="356"/>
                </a:lnTo>
                <a:lnTo>
                  <a:pt x="768" y="354"/>
                </a:lnTo>
                <a:lnTo>
                  <a:pt x="756" y="360"/>
                </a:lnTo>
                <a:lnTo>
                  <a:pt x="768" y="372"/>
                </a:lnTo>
                <a:lnTo>
                  <a:pt x="800" y="372"/>
                </a:lnTo>
                <a:lnTo>
                  <a:pt x="804" y="382"/>
                </a:lnTo>
                <a:lnTo>
                  <a:pt x="800" y="400"/>
                </a:lnTo>
                <a:lnTo>
                  <a:pt x="782" y="386"/>
                </a:lnTo>
                <a:lnTo>
                  <a:pt x="774" y="386"/>
                </a:lnTo>
                <a:lnTo>
                  <a:pt x="776" y="392"/>
                </a:lnTo>
                <a:lnTo>
                  <a:pt x="804" y="410"/>
                </a:lnTo>
                <a:lnTo>
                  <a:pt x="810" y="446"/>
                </a:lnTo>
                <a:lnTo>
                  <a:pt x="790" y="444"/>
                </a:lnTo>
                <a:lnTo>
                  <a:pt x="770" y="430"/>
                </a:lnTo>
                <a:lnTo>
                  <a:pt x="756" y="416"/>
                </a:lnTo>
                <a:lnTo>
                  <a:pt x="750" y="414"/>
                </a:lnTo>
                <a:lnTo>
                  <a:pt x="750" y="432"/>
                </a:lnTo>
                <a:lnTo>
                  <a:pt x="756" y="446"/>
                </a:lnTo>
                <a:lnTo>
                  <a:pt x="778" y="452"/>
                </a:lnTo>
                <a:lnTo>
                  <a:pt x="804" y="454"/>
                </a:lnTo>
                <a:lnTo>
                  <a:pt x="790" y="46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6" name="Freeform 8"/>
          <p:cNvSpPr>
            <a:spLocks/>
          </p:cNvSpPr>
          <p:nvPr/>
        </p:nvSpPr>
        <p:spPr bwMode="auto">
          <a:xfrm>
            <a:off x="1444625" y="3224213"/>
            <a:ext cx="828675" cy="485775"/>
          </a:xfrm>
          <a:custGeom>
            <a:avLst/>
            <a:gdLst/>
            <a:ahLst/>
            <a:cxnLst>
              <a:cxn ang="0">
                <a:pos x="76" y="18"/>
              </a:cxn>
              <a:cxn ang="0">
                <a:pos x="146" y="18"/>
              </a:cxn>
              <a:cxn ang="0">
                <a:pos x="196" y="38"/>
              </a:cxn>
              <a:cxn ang="0">
                <a:pos x="226" y="62"/>
              </a:cxn>
              <a:cxn ang="0">
                <a:pos x="258" y="58"/>
              </a:cxn>
              <a:cxn ang="0">
                <a:pos x="282" y="96"/>
              </a:cxn>
              <a:cxn ang="0">
                <a:pos x="318" y="116"/>
              </a:cxn>
              <a:cxn ang="0">
                <a:pos x="308" y="152"/>
              </a:cxn>
              <a:cxn ang="0">
                <a:pos x="312" y="192"/>
              </a:cxn>
              <a:cxn ang="0">
                <a:pos x="338" y="234"/>
              </a:cxn>
              <a:cxn ang="0">
                <a:pos x="376" y="244"/>
              </a:cxn>
              <a:cxn ang="0">
                <a:pos x="424" y="220"/>
              </a:cxn>
              <a:cxn ang="0">
                <a:pos x="442" y="192"/>
              </a:cxn>
              <a:cxn ang="0">
                <a:pos x="482" y="194"/>
              </a:cxn>
              <a:cxn ang="0">
                <a:pos x="470" y="220"/>
              </a:cxn>
              <a:cxn ang="0">
                <a:pos x="464" y="246"/>
              </a:cxn>
              <a:cxn ang="0">
                <a:pos x="452" y="246"/>
              </a:cxn>
              <a:cxn ang="0">
                <a:pos x="416" y="254"/>
              </a:cxn>
              <a:cxn ang="0">
                <a:pos x="424" y="272"/>
              </a:cxn>
              <a:cxn ang="0">
                <a:pos x="412" y="282"/>
              </a:cxn>
              <a:cxn ang="0">
                <a:pos x="402" y="288"/>
              </a:cxn>
              <a:cxn ang="0">
                <a:pos x="392" y="300"/>
              </a:cxn>
              <a:cxn ang="0">
                <a:pos x="364" y="280"/>
              </a:cxn>
              <a:cxn ang="0">
                <a:pos x="338" y="284"/>
              </a:cxn>
              <a:cxn ang="0">
                <a:pos x="298" y="276"/>
              </a:cxn>
              <a:cxn ang="0">
                <a:pos x="254" y="260"/>
              </a:cxn>
              <a:cxn ang="0">
                <a:pos x="218" y="240"/>
              </a:cxn>
              <a:cxn ang="0">
                <a:pos x="186" y="212"/>
              </a:cxn>
              <a:cxn ang="0">
                <a:pos x="192" y="186"/>
              </a:cxn>
              <a:cxn ang="0">
                <a:pos x="156" y="146"/>
              </a:cxn>
              <a:cxn ang="0">
                <a:pos x="126" y="120"/>
              </a:cxn>
              <a:cxn ang="0">
                <a:pos x="100" y="86"/>
              </a:cxn>
              <a:cxn ang="0">
                <a:pos x="72" y="48"/>
              </a:cxn>
              <a:cxn ang="0">
                <a:pos x="50" y="20"/>
              </a:cxn>
              <a:cxn ang="0">
                <a:pos x="40" y="38"/>
              </a:cxn>
              <a:cxn ang="0">
                <a:pos x="64" y="76"/>
              </a:cxn>
              <a:cxn ang="0">
                <a:pos x="90" y="108"/>
              </a:cxn>
              <a:cxn ang="0">
                <a:pos x="106" y="146"/>
              </a:cxn>
              <a:cxn ang="0">
                <a:pos x="120" y="156"/>
              </a:cxn>
              <a:cxn ang="0">
                <a:pos x="108" y="158"/>
              </a:cxn>
              <a:cxn ang="0">
                <a:pos x="84" y="134"/>
              </a:cxn>
              <a:cxn ang="0">
                <a:pos x="72" y="108"/>
              </a:cxn>
              <a:cxn ang="0">
                <a:pos x="48" y="98"/>
              </a:cxn>
              <a:cxn ang="0">
                <a:pos x="42" y="84"/>
              </a:cxn>
              <a:cxn ang="0">
                <a:pos x="46" y="74"/>
              </a:cxn>
              <a:cxn ang="0">
                <a:pos x="30" y="56"/>
              </a:cxn>
              <a:cxn ang="0">
                <a:pos x="12" y="24"/>
              </a:cxn>
            </a:cxnLst>
            <a:rect l="0" t="0" r="r" b="b"/>
            <a:pathLst>
              <a:path w="482" h="306">
                <a:moveTo>
                  <a:pt x="0" y="2"/>
                </a:moveTo>
                <a:lnTo>
                  <a:pt x="32" y="0"/>
                </a:lnTo>
                <a:lnTo>
                  <a:pt x="76" y="18"/>
                </a:lnTo>
                <a:lnTo>
                  <a:pt x="92" y="24"/>
                </a:lnTo>
                <a:lnTo>
                  <a:pt x="138" y="24"/>
                </a:lnTo>
                <a:lnTo>
                  <a:pt x="146" y="18"/>
                </a:lnTo>
                <a:lnTo>
                  <a:pt x="166" y="14"/>
                </a:lnTo>
                <a:lnTo>
                  <a:pt x="186" y="30"/>
                </a:lnTo>
                <a:lnTo>
                  <a:pt x="196" y="38"/>
                </a:lnTo>
                <a:lnTo>
                  <a:pt x="198" y="54"/>
                </a:lnTo>
                <a:lnTo>
                  <a:pt x="214" y="64"/>
                </a:lnTo>
                <a:lnTo>
                  <a:pt x="226" y="62"/>
                </a:lnTo>
                <a:lnTo>
                  <a:pt x="228" y="52"/>
                </a:lnTo>
                <a:lnTo>
                  <a:pt x="236" y="48"/>
                </a:lnTo>
                <a:lnTo>
                  <a:pt x="258" y="58"/>
                </a:lnTo>
                <a:lnTo>
                  <a:pt x="264" y="72"/>
                </a:lnTo>
                <a:lnTo>
                  <a:pt x="274" y="84"/>
                </a:lnTo>
                <a:lnTo>
                  <a:pt x="282" y="96"/>
                </a:lnTo>
                <a:lnTo>
                  <a:pt x="290" y="108"/>
                </a:lnTo>
                <a:lnTo>
                  <a:pt x="306" y="114"/>
                </a:lnTo>
                <a:lnTo>
                  <a:pt x="318" y="116"/>
                </a:lnTo>
                <a:lnTo>
                  <a:pt x="314" y="124"/>
                </a:lnTo>
                <a:lnTo>
                  <a:pt x="310" y="136"/>
                </a:lnTo>
                <a:lnTo>
                  <a:pt x="308" y="152"/>
                </a:lnTo>
                <a:lnTo>
                  <a:pt x="308" y="162"/>
                </a:lnTo>
                <a:lnTo>
                  <a:pt x="308" y="174"/>
                </a:lnTo>
                <a:lnTo>
                  <a:pt x="312" y="192"/>
                </a:lnTo>
                <a:lnTo>
                  <a:pt x="322" y="210"/>
                </a:lnTo>
                <a:lnTo>
                  <a:pt x="330" y="222"/>
                </a:lnTo>
                <a:lnTo>
                  <a:pt x="338" y="234"/>
                </a:lnTo>
                <a:lnTo>
                  <a:pt x="348" y="240"/>
                </a:lnTo>
                <a:lnTo>
                  <a:pt x="360" y="244"/>
                </a:lnTo>
                <a:lnTo>
                  <a:pt x="376" y="244"/>
                </a:lnTo>
                <a:lnTo>
                  <a:pt x="396" y="240"/>
                </a:lnTo>
                <a:lnTo>
                  <a:pt x="416" y="236"/>
                </a:lnTo>
                <a:lnTo>
                  <a:pt x="424" y="220"/>
                </a:lnTo>
                <a:lnTo>
                  <a:pt x="424" y="210"/>
                </a:lnTo>
                <a:lnTo>
                  <a:pt x="428" y="200"/>
                </a:lnTo>
                <a:lnTo>
                  <a:pt x="442" y="192"/>
                </a:lnTo>
                <a:lnTo>
                  <a:pt x="452" y="192"/>
                </a:lnTo>
                <a:lnTo>
                  <a:pt x="470" y="192"/>
                </a:lnTo>
                <a:lnTo>
                  <a:pt x="482" y="194"/>
                </a:lnTo>
                <a:lnTo>
                  <a:pt x="478" y="206"/>
                </a:lnTo>
                <a:lnTo>
                  <a:pt x="472" y="214"/>
                </a:lnTo>
                <a:lnTo>
                  <a:pt x="470" y="220"/>
                </a:lnTo>
                <a:lnTo>
                  <a:pt x="468" y="232"/>
                </a:lnTo>
                <a:lnTo>
                  <a:pt x="468" y="244"/>
                </a:lnTo>
                <a:lnTo>
                  <a:pt x="464" y="246"/>
                </a:lnTo>
                <a:lnTo>
                  <a:pt x="460" y="240"/>
                </a:lnTo>
                <a:lnTo>
                  <a:pt x="456" y="242"/>
                </a:lnTo>
                <a:lnTo>
                  <a:pt x="452" y="246"/>
                </a:lnTo>
                <a:lnTo>
                  <a:pt x="446" y="252"/>
                </a:lnTo>
                <a:lnTo>
                  <a:pt x="434" y="252"/>
                </a:lnTo>
                <a:lnTo>
                  <a:pt x="416" y="254"/>
                </a:lnTo>
                <a:lnTo>
                  <a:pt x="414" y="258"/>
                </a:lnTo>
                <a:lnTo>
                  <a:pt x="416" y="266"/>
                </a:lnTo>
                <a:lnTo>
                  <a:pt x="424" y="272"/>
                </a:lnTo>
                <a:lnTo>
                  <a:pt x="428" y="278"/>
                </a:lnTo>
                <a:lnTo>
                  <a:pt x="424" y="280"/>
                </a:lnTo>
                <a:lnTo>
                  <a:pt x="412" y="282"/>
                </a:lnTo>
                <a:lnTo>
                  <a:pt x="408" y="280"/>
                </a:lnTo>
                <a:lnTo>
                  <a:pt x="406" y="284"/>
                </a:lnTo>
                <a:lnTo>
                  <a:pt x="402" y="288"/>
                </a:lnTo>
                <a:lnTo>
                  <a:pt x="400" y="294"/>
                </a:lnTo>
                <a:lnTo>
                  <a:pt x="398" y="306"/>
                </a:lnTo>
                <a:lnTo>
                  <a:pt x="392" y="300"/>
                </a:lnTo>
                <a:lnTo>
                  <a:pt x="382" y="290"/>
                </a:lnTo>
                <a:lnTo>
                  <a:pt x="372" y="284"/>
                </a:lnTo>
                <a:lnTo>
                  <a:pt x="364" y="280"/>
                </a:lnTo>
                <a:lnTo>
                  <a:pt x="356" y="278"/>
                </a:lnTo>
                <a:lnTo>
                  <a:pt x="346" y="280"/>
                </a:lnTo>
                <a:lnTo>
                  <a:pt x="338" y="284"/>
                </a:lnTo>
                <a:lnTo>
                  <a:pt x="328" y="286"/>
                </a:lnTo>
                <a:lnTo>
                  <a:pt x="312" y="282"/>
                </a:lnTo>
                <a:lnTo>
                  <a:pt x="298" y="276"/>
                </a:lnTo>
                <a:lnTo>
                  <a:pt x="282" y="270"/>
                </a:lnTo>
                <a:lnTo>
                  <a:pt x="264" y="264"/>
                </a:lnTo>
                <a:lnTo>
                  <a:pt x="254" y="260"/>
                </a:lnTo>
                <a:lnTo>
                  <a:pt x="246" y="248"/>
                </a:lnTo>
                <a:lnTo>
                  <a:pt x="232" y="248"/>
                </a:lnTo>
                <a:lnTo>
                  <a:pt x="218" y="240"/>
                </a:lnTo>
                <a:lnTo>
                  <a:pt x="204" y="232"/>
                </a:lnTo>
                <a:lnTo>
                  <a:pt x="192" y="222"/>
                </a:lnTo>
                <a:lnTo>
                  <a:pt x="186" y="212"/>
                </a:lnTo>
                <a:lnTo>
                  <a:pt x="186" y="202"/>
                </a:lnTo>
                <a:lnTo>
                  <a:pt x="192" y="196"/>
                </a:lnTo>
                <a:lnTo>
                  <a:pt x="192" y="186"/>
                </a:lnTo>
                <a:lnTo>
                  <a:pt x="178" y="168"/>
                </a:lnTo>
                <a:lnTo>
                  <a:pt x="168" y="156"/>
                </a:lnTo>
                <a:lnTo>
                  <a:pt x="156" y="146"/>
                </a:lnTo>
                <a:lnTo>
                  <a:pt x="146" y="134"/>
                </a:lnTo>
                <a:lnTo>
                  <a:pt x="134" y="126"/>
                </a:lnTo>
                <a:lnTo>
                  <a:pt x="126" y="120"/>
                </a:lnTo>
                <a:lnTo>
                  <a:pt x="126" y="106"/>
                </a:lnTo>
                <a:lnTo>
                  <a:pt x="110" y="96"/>
                </a:lnTo>
                <a:lnTo>
                  <a:pt x="100" y="86"/>
                </a:lnTo>
                <a:lnTo>
                  <a:pt x="88" y="70"/>
                </a:lnTo>
                <a:lnTo>
                  <a:pt x="78" y="60"/>
                </a:lnTo>
                <a:lnTo>
                  <a:pt x="72" y="48"/>
                </a:lnTo>
                <a:lnTo>
                  <a:pt x="66" y="34"/>
                </a:lnTo>
                <a:lnTo>
                  <a:pt x="64" y="28"/>
                </a:lnTo>
                <a:lnTo>
                  <a:pt x="50" y="20"/>
                </a:lnTo>
                <a:lnTo>
                  <a:pt x="38" y="20"/>
                </a:lnTo>
                <a:lnTo>
                  <a:pt x="36" y="26"/>
                </a:lnTo>
                <a:lnTo>
                  <a:pt x="40" y="38"/>
                </a:lnTo>
                <a:lnTo>
                  <a:pt x="46" y="52"/>
                </a:lnTo>
                <a:lnTo>
                  <a:pt x="56" y="62"/>
                </a:lnTo>
                <a:lnTo>
                  <a:pt x="64" y="76"/>
                </a:lnTo>
                <a:lnTo>
                  <a:pt x="72" y="86"/>
                </a:lnTo>
                <a:lnTo>
                  <a:pt x="80" y="96"/>
                </a:lnTo>
                <a:lnTo>
                  <a:pt x="90" y="108"/>
                </a:lnTo>
                <a:lnTo>
                  <a:pt x="98" y="124"/>
                </a:lnTo>
                <a:lnTo>
                  <a:pt x="104" y="136"/>
                </a:lnTo>
                <a:lnTo>
                  <a:pt x="106" y="146"/>
                </a:lnTo>
                <a:lnTo>
                  <a:pt x="114" y="146"/>
                </a:lnTo>
                <a:lnTo>
                  <a:pt x="118" y="152"/>
                </a:lnTo>
                <a:lnTo>
                  <a:pt x="120" y="156"/>
                </a:lnTo>
                <a:lnTo>
                  <a:pt x="122" y="166"/>
                </a:lnTo>
                <a:lnTo>
                  <a:pt x="114" y="170"/>
                </a:lnTo>
                <a:lnTo>
                  <a:pt x="108" y="158"/>
                </a:lnTo>
                <a:lnTo>
                  <a:pt x="100" y="152"/>
                </a:lnTo>
                <a:lnTo>
                  <a:pt x="92" y="144"/>
                </a:lnTo>
                <a:lnTo>
                  <a:pt x="84" y="134"/>
                </a:lnTo>
                <a:lnTo>
                  <a:pt x="82" y="126"/>
                </a:lnTo>
                <a:lnTo>
                  <a:pt x="80" y="116"/>
                </a:lnTo>
                <a:lnTo>
                  <a:pt x="72" y="108"/>
                </a:lnTo>
                <a:lnTo>
                  <a:pt x="66" y="104"/>
                </a:lnTo>
                <a:lnTo>
                  <a:pt x="56" y="102"/>
                </a:lnTo>
                <a:lnTo>
                  <a:pt x="48" y="98"/>
                </a:lnTo>
                <a:lnTo>
                  <a:pt x="40" y="90"/>
                </a:lnTo>
                <a:lnTo>
                  <a:pt x="38" y="86"/>
                </a:lnTo>
                <a:lnTo>
                  <a:pt x="42" y="84"/>
                </a:lnTo>
                <a:lnTo>
                  <a:pt x="46" y="84"/>
                </a:lnTo>
                <a:lnTo>
                  <a:pt x="48" y="80"/>
                </a:lnTo>
                <a:lnTo>
                  <a:pt x="46" y="74"/>
                </a:lnTo>
                <a:lnTo>
                  <a:pt x="42" y="64"/>
                </a:lnTo>
                <a:lnTo>
                  <a:pt x="38" y="60"/>
                </a:lnTo>
                <a:lnTo>
                  <a:pt x="30" y="56"/>
                </a:lnTo>
                <a:lnTo>
                  <a:pt x="22" y="46"/>
                </a:lnTo>
                <a:lnTo>
                  <a:pt x="16" y="32"/>
                </a:lnTo>
                <a:lnTo>
                  <a:pt x="12" y="24"/>
                </a:lnTo>
                <a:lnTo>
                  <a:pt x="8" y="14"/>
                </a:lnTo>
                <a:lnTo>
                  <a:pt x="0" y="2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7" name="Freeform 9" descr="90%"/>
          <p:cNvSpPr>
            <a:spLocks/>
          </p:cNvSpPr>
          <p:nvPr/>
        </p:nvSpPr>
        <p:spPr bwMode="auto">
          <a:xfrm>
            <a:off x="3016250" y="2652713"/>
            <a:ext cx="188913" cy="158750"/>
          </a:xfrm>
          <a:custGeom>
            <a:avLst/>
            <a:gdLst/>
            <a:ahLst/>
            <a:cxnLst>
              <a:cxn ang="0">
                <a:pos x="30" y="36"/>
              </a:cxn>
              <a:cxn ang="0">
                <a:pos x="40" y="20"/>
              </a:cxn>
              <a:cxn ang="0">
                <a:pos x="54" y="6"/>
              </a:cxn>
              <a:cxn ang="0">
                <a:pos x="66" y="0"/>
              </a:cxn>
              <a:cxn ang="0">
                <a:pos x="62" y="8"/>
              </a:cxn>
              <a:cxn ang="0">
                <a:pos x="58" y="20"/>
              </a:cxn>
              <a:cxn ang="0">
                <a:pos x="62" y="34"/>
              </a:cxn>
              <a:cxn ang="0">
                <a:pos x="72" y="44"/>
              </a:cxn>
              <a:cxn ang="0">
                <a:pos x="82" y="38"/>
              </a:cxn>
              <a:cxn ang="0">
                <a:pos x="86" y="44"/>
              </a:cxn>
              <a:cxn ang="0">
                <a:pos x="94" y="46"/>
              </a:cxn>
              <a:cxn ang="0">
                <a:pos x="90" y="54"/>
              </a:cxn>
              <a:cxn ang="0">
                <a:pos x="100" y="64"/>
              </a:cxn>
              <a:cxn ang="0">
                <a:pos x="106" y="66"/>
              </a:cxn>
              <a:cxn ang="0">
                <a:pos x="108" y="74"/>
              </a:cxn>
              <a:cxn ang="0">
                <a:pos x="110" y="86"/>
              </a:cxn>
              <a:cxn ang="0">
                <a:pos x="106" y="96"/>
              </a:cxn>
              <a:cxn ang="0">
                <a:pos x="92" y="100"/>
              </a:cxn>
              <a:cxn ang="0">
                <a:pos x="86" y="90"/>
              </a:cxn>
              <a:cxn ang="0">
                <a:pos x="78" y="82"/>
              </a:cxn>
              <a:cxn ang="0">
                <a:pos x="72" y="88"/>
              </a:cxn>
              <a:cxn ang="0">
                <a:pos x="70" y="94"/>
              </a:cxn>
              <a:cxn ang="0">
                <a:pos x="60" y="90"/>
              </a:cxn>
              <a:cxn ang="0">
                <a:pos x="58" y="78"/>
              </a:cxn>
              <a:cxn ang="0">
                <a:pos x="30" y="82"/>
              </a:cxn>
              <a:cxn ang="0">
                <a:pos x="0" y="80"/>
              </a:cxn>
              <a:cxn ang="0">
                <a:pos x="2" y="66"/>
              </a:cxn>
              <a:cxn ang="0">
                <a:pos x="16" y="52"/>
              </a:cxn>
              <a:cxn ang="0">
                <a:pos x="22" y="44"/>
              </a:cxn>
              <a:cxn ang="0">
                <a:pos x="30" y="36"/>
              </a:cxn>
            </a:cxnLst>
            <a:rect l="0" t="0" r="r" b="b"/>
            <a:pathLst>
              <a:path w="110" h="100">
                <a:moveTo>
                  <a:pt x="30" y="36"/>
                </a:moveTo>
                <a:lnTo>
                  <a:pt x="40" y="20"/>
                </a:lnTo>
                <a:lnTo>
                  <a:pt x="54" y="6"/>
                </a:lnTo>
                <a:lnTo>
                  <a:pt x="66" y="0"/>
                </a:lnTo>
                <a:lnTo>
                  <a:pt x="62" y="8"/>
                </a:lnTo>
                <a:lnTo>
                  <a:pt x="58" y="20"/>
                </a:lnTo>
                <a:lnTo>
                  <a:pt x="62" y="34"/>
                </a:lnTo>
                <a:lnTo>
                  <a:pt x="72" y="44"/>
                </a:lnTo>
                <a:lnTo>
                  <a:pt x="82" y="38"/>
                </a:lnTo>
                <a:lnTo>
                  <a:pt x="86" y="44"/>
                </a:lnTo>
                <a:lnTo>
                  <a:pt x="94" y="46"/>
                </a:lnTo>
                <a:lnTo>
                  <a:pt x="90" y="54"/>
                </a:lnTo>
                <a:lnTo>
                  <a:pt x="100" y="64"/>
                </a:lnTo>
                <a:lnTo>
                  <a:pt x="106" y="66"/>
                </a:lnTo>
                <a:lnTo>
                  <a:pt x="108" y="74"/>
                </a:lnTo>
                <a:lnTo>
                  <a:pt x="110" y="86"/>
                </a:lnTo>
                <a:lnTo>
                  <a:pt x="106" y="96"/>
                </a:lnTo>
                <a:lnTo>
                  <a:pt x="92" y="100"/>
                </a:lnTo>
                <a:lnTo>
                  <a:pt x="86" y="90"/>
                </a:lnTo>
                <a:lnTo>
                  <a:pt x="78" y="82"/>
                </a:lnTo>
                <a:lnTo>
                  <a:pt x="72" y="88"/>
                </a:lnTo>
                <a:lnTo>
                  <a:pt x="70" y="94"/>
                </a:lnTo>
                <a:lnTo>
                  <a:pt x="60" y="90"/>
                </a:lnTo>
                <a:lnTo>
                  <a:pt x="58" y="78"/>
                </a:lnTo>
                <a:lnTo>
                  <a:pt x="30" y="82"/>
                </a:lnTo>
                <a:lnTo>
                  <a:pt x="0" y="80"/>
                </a:lnTo>
                <a:lnTo>
                  <a:pt x="2" y="66"/>
                </a:lnTo>
                <a:lnTo>
                  <a:pt x="16" y="52"/>
                </a:lnTo>
                <a:lnTo>
                  <a:pt x="22" y="44"/>
                </a:lnTo>
                <a:lnTo>
                  <a:pt x="30" y="36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8513" y="1243013"/>
            <a:ext cx="2320925" cy="1711325"/>
            <a:chOff x="464" y="783"/>
            <a:chExt cx="1350" cy="1078"/>
          </a:xfrm>
        </p:grpSpPr>
        <p:sp>
          <p:nvSpPr>
            <p:cNvPr id="821259" name="Freeform 11" descr="90%"/>
            <p:cNvSpPr>
              <a:spLocks/>
            </p:cNvSpPr>
            <p:nvPr/>
          </p:nvSpPr>
          <p:spPr bwMode="auto">
            <a:xfrm>
              <a:off x="704" y="1087"/>
              <a:ext cx="166" cy="104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14"/>
                </a:cxn>
                <a:cxn ang="0">
                  <a:pos x="28" y="22"/>
                </a:cxn>
                <a:cxn ang="0">
                  <a:pos x="28" y="28"/>
                </a:cxn>
                <a:cxn ang="0">
                  <a:pos x="24" y="34"/>
                </a:cxn>
                <a:cxn ang="0">
                  <a:pos x="20" y="44"/>
                </a:cxn>
                <a:cxn ang="0">
                  <a:pos x="12" y="54"/>
                </a:cxn>
                <a:cxn ang="0">
                  <a:pos x="8" y="68"/>
                </a:cxn>
                <a:cxn ang="0">
                  <a:pos x="0" y="76"/>
                </a:cxn>
                <a:cxn ang="0">
                  <a:pos x="12" y="80"/>
                </a:cxn>
                <a:cxn ang="0">
                  <a:pos x="20" y="84"/>
                </a:cxn>
                <a:cxn ang="0">
                  <a:pos x="32" y="92"/>
                </a:cxn>
                <a:cxn ang="0">
                  <a:pos x="42" y="104"/>
                </a:cxn>
                <a:cxn ang="0">
                  <a:pos x="54" y="100"/>
                </a:cxn>
                <a:cxn ang="0">
                  <a:pos x="68" y="92"/>
                </a:cxn>
                <a:cxn ang="0">
                  <a:pos x="80" y="92"/>
                </a:cxn>
                <a:cxn ang="0">
                  <a:pos x="86" y="82"/>
                </a:cxn>
                <a:cxn ang="0">
                  <a:pos x="90" y="72"/>
                </a:cxn>
                <a:cxn ang="0">
                  <a:pos x="102" y="66"/>
                </a:cxn>
                <a:cxn ang="0">
                  <a:pos x="106" y="58"/>
                </a:cxn>
                <a:cxn ang="0">
                  <a:pos x="120" y="50"/>
                </a:cxn>
                <a:cxn ang="0">
                  <a:pos x="140" y="40"/>
                </a:cxn>
                <a:cxn ang="0">
                  <a:pos x="166" y="32"/>
                </a:cxn>
                <a:cxn ang="0">
                  <a:pos x="158" y="26"/>
                </a:cxn>
                <a:cxn ang="0">
                  <a:pos x="142" y="16"/>
                </a:cxn>
                <a:cxn ang="0">
                  <a:pos x="128" y="8"/>
                </a:cxn>
                <a:cxn ang="0">
                  <a:pos x="114" y="10"/>
                </a:cxn>
                <a:cxn ang="0">
                  <a:pos x="106" y="16"/>
                </a:cxn>
                <a:cxn ang="0">
                  <a:pos x="94" y="14"/>
                </a:cxn>
                <a:cxn ang="0">
                  <a:pos x="74" y="6"/>
                </a:cxn>
                <a:cxn ang="0">
                  <a:pos x="72" y="0"/>
                </a:cxn>
                <a:cxn ang="0">
                  <a:pos x="54" y="0"/>
                </a:cxn>
                <a:cxn ang="0">
                  <a:pos x="52" y="6"/>
                </a:cxn>
                <a:cxn ang="0">
                  <a:pos x="34" y="4"/>
                </a:cxn>
                <a:cxn ang="0">
                  <a:pos x="20" y="6"/>
                </a:cxn>
              </a:cxnLst>
              <a:rect l="0" t="0" r="r" b="b"/>
              <a:pathLst>
                <a:path w="166" h="104">
                  <a:moveTo>
                    <a:pt x="20" y="6"/>
                  </a:moveTo>
                  <a:lnTo>
                    <a:pt x="20" y="14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2" y="54"/>
                  </a:lnTo>
                  <a:lnTo>
                    <a:pt x="8" y="68"/>
                  </a:lnTo>
                  <a:lnTo>
                    <a:pt x="0" y="76"/>
                  </a:lnTo>
                  <a:lnTo>
                    <a:pt x="12" y="80"/>
                  </a:lnTo>
                  <a:lnTo>
                    <a:pt x="20" y="84"/>
                  </a:lnTo>
                  <a:lnTo>
                    <a:pt x="32" y="92"/>
                  </a:lnTo>
                  <a:lnTo>
                    <a:pt x="42" y="104"/>
                  </a:lnTo>
                  <a:lnTo>
                    <a:pt x="54" y="100"/>
                  </a:lnTo>
                  <a:lnTo>
                    <a:pt x="68" y="92"/>
                  </a:lnTo>
                  <a:lnTo>
                    <a:pt x="80" y="92"/>
                  </a:lnTo>
                  <a:lnTo>
                    <a:pt x="86" y="82"/>
                  </a:lnTo>
                  <a:lnTo>
                    <a:pt x="90" y="72"/>
                  </a:lnTo>
                  <a:lnTo>
                    <a:pt x="102" y="66"/>
                  </a:lnTo>
                  <a:lnTo>
                    <a:pt x="106" y="58"/>
                  </a:lnTo>
                  <a:lnTo>
                    <a:pt x="120" y="50"/>
                  </a:lnTo>
                  <a:lnTo>
                    <a:pt x="140" y="40"/>
                  </a:lnTo>
                  <a:lnTo>
                    <a:pt x="166" y="32"/>
                  </a:lnTo>
                  <a:lnTo>
                    <a:pt x="158" y="26"/>
                  </a:lnTo>
                  <a:lnTo>
                    <a:pt x="142" y="16"/>
                  </a:lnTo>
                  <a:lnTo>
                    <a:pt x="128" y="8"/>
                  </a:lnTo>
                  <a:lnTo>
                    <a:pt x="114" y="10"/>
                  </a:lnTo>
                  <a:lnTo>
                    <a:pt x="106" y="16"/>
                  </a:lnTo>
                  <a:lnTo>
                    <a:pt x="94" y="14"/>
                  </a:lnTo>
                  <a:lnTo>
                    <a:pt x="74" y="6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2" y="6"/>
                  </a:lnTo>
                  <a:lnTo>
                    <a:pt x="34" y="4"/>
                  </a:lnTo>
                  <a:lnTo>
                    <a:pt x="20" y="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0" name="Freeform 12" descr="90%"/>
            <p:cNvSpPr>
              <a:spLocks/>
            </p:cNvSpPr>
            <p:nvPr/>
          </p:nvSpPr>
          <p:spPr bwMode="auto">
            <a:xfrm>
              <a:off x="814" y="1125"/>
              <a:ext cx="284" cy="136"/>
            </a:xfrm>
            <a:custGeom>
              <a:avLst/>
              <a:gdLst/>
              <a:ahLst/>
              <a:cxnLst>
                <a:cxn ang="0">
                  <a:pos x="104" y="82"/>
                </a:cxn>
                <a:cxn ang="0">
                  <a:pos x="52" y="78"/>
                </a:cxn>
                <a:cxn ang="0">
                  <a:pos x="10" y="74"/>
                </a:cxn>
                <a:cxn ang="0">
                  <a:pos x="30" y="62"/>
                </a:cxn>
                <a:cxn ang="0">
                  <a:pos x="56" y="54"/>
                </a:cxn>
                <a:cxn ang="0">
                  <a:pos x="34" y="56"/>
                </a:cxn>
                <a:cxn ang="0">
                  <a:pos x="14" y="52"/>
                </a:cxn>
                <a:cxn ang="0">
                  <a:pos x="0" y="42"/>
                </a:cxn>
                <a:cxn ang="0">
                  <a:pos x="12" y="30"/>
                </a:cxn>
                <a:cxn ang="0">
                  <a:pos x="26" y="14"/>
                </a:cxn>
                <a:cxn ang="0">
                  <a:pos x="74" y="0"/>
                </a:cxn>
                <a:cxn ang="0">
                  <a:pos x="74" y="12"/>
                </a:cxn>
                <a:cxn ang="0">
                  <a:pos x="84" y="22"/>
                </a:cxn>
                <a:cxn ang="0">
                  <a:pos x="106" y="12"/>
                </a:cxn>
                <a:cxn ang="0">
                  <a:pos x="118" y="24"/>
                </a:cxn>
                <a:cxn ang="0">
                  <a:pos x="128" y="26"/>
                </a:cxn>
                <a:cxn ang="0">
                  <a:pos x="144" y="18"/>
                </a:cxn>
                <a:cxn ang="0">
                  <a:pos x="142" y="10"/>
                </a:cxn>
                <a:cxn ang="0">
                  <a:pos x="162" y="26"/>
                </a:cxn>
                <a:cxn ang="0">
                  <a:pos x="172" y="48"/>
                </a:cxn>
                <a:cxn ang="0">
                  <a:pos x="176" y="34"/>
                </a:cxn>
                <a:cxn ang="0">
                  <a:pos x="170" y="4"/>
                </a:cxn>
                <a:cxn ang="0">
                  <a:pos x="192" y="4"/>
                </a:cxn>
                <a:cxn ang="0">
                  <a:pos x="216" y="24"/>
                </a:cxn>
                <a:cxn ang="0">
                  <a:pos x="230" y="52"/>
                </a:cxn>
                <a:cxn ang="0">
                  <a:pos x="228" y="66"/>
                </a:cxn>
                <a:cxn ang="0">
                  <a:pos x="248" y="82"/>
                </a:cxn>
                <a:cxn ang="0">
                  <a:pos x="268" y="90"/>
                </a:cxn>
                <a:cxn ang="0">
                  <a:pos x="280" y="104"/>
                </a:cxn>
                <a:cxn ang="0">
                  <a:pos x="254" y="106"/>
                </a:cxn>
                <a:cxn ang="0">
                  <a:pos x="268" y="116"/>
                </a:cxn>
                <a:cxn ang="0">
                  <a:pos x="262" y="128"/>
                </a:cxn>
                <a:cxn ang="0">
                  <a:pos x="216" y="128"/>
                </a:cxn>
                <a:cxn ang="0">
                  <a:pos x="202" y="122"/>
                </a:cxn>
                <a:cxn ang="0">
                  <a:pos x="184" y="122"/>
                </a:cxn>
                <a:cxn ang="0">
                  <a:pos x="152" y="134"/>
                </a:cxn>
                <a:cxn ang="0">
                  <a:pos x="84" y="130"/>
                </a:cxn>
                <a:cxn ang="0">
                  <a:pos x="40" y="118"/>
                </a:cxn>
                <a:cxn ang="0">
                  <a:pos x="30" y="92"/>
                </a:cxn>
                <a:cxn ang="0">
                  <a:pos x="80" y="88"/>
                </a:cxn>
                <a:cxn ang="0">
                  <a:pos x="110" y="90"/>
                </a:cxn>
              </a:cxnLst>
              <a:rect l="0" t="0" r="r" b="b"/>
              <a:pathLst>
                <a:path w="284" h="136">
                  <a:moveTo>
                    <a:pt x="110" y="90"/>
                  </a:moveTo>
                  <a:lnTo>
                    <a:pt x="104" y="82"/>
                  </a:lnTo>
                  <a:lnTo>
                    <a:pt x="86" y="76"/>
                  </a:lnTo>
                  <a:lnTo>
                    <a:pt x="52" y="78"/>
                  </a:lnTo>
                  <a:lnTo>
                    <a:pt x="28" y="80"/>
                  </a:lnTo>
                  <a:lnTo>
                    <a:pt x="10" y="74"/>
                  </a:lnTo>
                  <a:lnTo>
                    <a:pt x="14" y="62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56" y="54"/>
                  </a:lnTo>
                  <a:lnTo>
                    <a:pt x="46" y="52"/>
                  </a:lnTo>
                  <a:lnTo>
                    <a:pt x="34" y="56"/>
                  </a:lnTo>
                  <a:lnTo>
                    <a:pt x="20" y="56"/>
                  </a:lnTo>
                  <a:lnTo>
                    <a:pt x="14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0" y="22"/>
                  </a:lnTo>
                  <a:lnTo>
                    <a:pt x="26" y="14"/>
                  </a:lnTo>
                  <a:lnTo>
                    <a:pt x="50" y="4"/>
                  </a:lnTo>
                  <a:lnTo>
                    <a:pt x="74" y="0"/>
                  </a:lnTo>
                  <a:lnTo>
                    <a:pt x="76" y="8"/>
                  </a:lnTo>
                  <a:lnTo>
                    <a:pt x="74" y="12"/>
                  </a:lnTo>
                  <a:lnTo>
                    <a:pt x="70" y="18"/>
                  </a:lnTo>
                  <a:lnTo>
                    <a:pt x="84" y="22"/>
                  </a:lnTo>
                  <a:lnTo>
                    <a:pt x="90" y="8"/>
                  </a:lnTo>
                  <a:lnTo>
                    <a:pt x="106" y="12"/>
                  </a:lnTo>
                  <a:lnTo>
                    <a:pt x="122" y="18"/>
                  </a:lnTo>
                  <a:lnTo>
                    <a:pt x="118" y="24"/>
                  </a:lnTo>
                  <a:lnTo>
                    <a:pt x="120" y="28"/>
                  </a:lnTo>
                  <a:lnTo>
                    <a:pt x="128" y="26"/>
                  </a:lnTo>
                  <a:lnTo>
                    <a:pt x="142" y="26"/>
                  </a:lnTo>
                  <a:lnTo>
                    <a:pt x="144" y="18"/>
                  </a:lnTo>
                  <a:lnTo>
                    <a:pt x="136" y="12"/>
                  </a:lnTo>
                  <a:lnTo>
                    <a:pt x="142" y="10"/>
                  </a:lnTo>
                  <a:lnTo>
                    <a:pt x="154" y="16"/>
                  </a:lnTo>
                  <a:lnTo>
                    <a:pt x="162" y="26"/>
                  </a:lnTo>
                  <a:lnTo>
                    <a:pt x="166" y="38"/>
                  </a:lnTo>
                  <a:lnTo>
                    <a:pt x="172" y="48"/>
                  </a:lnTo>
                  <a:lnTo>
                    <a:pt x="182" y="44"/>
                  </a:lnTo>
                  <a:lnTo>
                    <a:pt x="176" y="34"/>
                  </a:lnTo>
                  <a:lnTo>
                    <a:pt x="172" y="16"/>
                  </a:lnTo>
                  <a:lnTo>
                    <a:pt x="170" y="4"/>
                  </a:lnTo>
                  <a:lnTo>
                    <a:pt x="178" y="0"/>
                  </a:lnTo>
                  <a:lnTo>
                    <a:pt x="192" y="4"/>
                  </a:lnTo>
                  <a:lnTo>
                    <a:pt x="206" y="12"/>
                  </a:lnTo>
                  <a:lnTo>
                    <a:pt x="216" y="24"/>
                  </a:lnTo>
                  <a:lnTo>
                    <a:pt x="222" y="40"/>
                  </a:lnTo>
                  <a:lnTo>
                    <a:pt x="230" y="52"/>
                  </a:lnTo>
                  <a:lnTo>
                    <a:pt x="230" y="60"/>
                  </a:lnTo>
                  <a:lnTo>
                    <a:pt x="228" y="66"/>
                  </a:lnTo>
                  <a:lnTo>
                    <a:pt x="238" y="78"/>
                  </a:lnTo>
                  <a:lnTo>
                    <a:pt x="248" y="82"/>
                  </a:lnTo>
                  <a:lnTo>
                    <a:pt x="260" y="84"/>
                  </a:lnTo>
                  <a:lnTo>
                    <a:pt x="268" y="90"/>
                  </a:lnTo>
                  <a:lnTo>
                    <a:pt x="284" y="100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4" y="106"/>
                  </a:lnTo>
                  <a:lnTo>
                    <a:pt x="256" y="112"/>
                  </a:lnTo>
                  <a:lnTo>
                    <a:pt x="268" y="116"/>
                  </a:lnTo>
                  <a:lnTo>
                    <a:pt x="272" y="126"/>
                  </a:lnTo>
                  <a:lnTo>
                    <a:pt x="262" y="128"/>
                  </a:lnTo>
                  <a:lnTo>
                    <a:pt x="240" y="130"/>
                  </a:lnTo>
                  <a:lnTo>
                    <a:pt x="216" y="128"/>
                  </a:lnTo>
                  <a:lnTo>
                    <a:pt x="212" y="122"/>
                  </a:lnTo>
                  <a:lnTo>
                    <a:pt x="202" y="122"/>
                  </a:lnTo>
                  <a:lnTo>
                    <a:pt x="196" y="108"/>
                  </a:lnTo>
                  <a:lnTo>
                    <a:pt x="184" y="122"/>
                  </a:lnTo>
                  <a:lnTo>
                    <a:pt x="168" y="126"/>
                  </a:lnTo>
                  <a:lnTo>
                    <a:pt x="152" y="134"/>
                  </a:lnTo>
                  <a:lnTo>
                    <a:pt x="90" y="136"/>
                  </a:lnTo>
                  <a:lnTo>
                    <a:pt x="84" y="130"/>
                  </a:lnTo>
                  <a:lnTo>
                    <a:pt x="82" y="118"/>
                  </a:lnTo>
                  <a:lnTo>
                    <a:pt x="40" y="118"/>
                  </a:lnTo>
                  <a:lnTo>
                    <a:pt x="22" y="100"/>
                  </a:lnTo>
                  <a:lnTo>
                    <a:pt x="30" y="92"/>
                  </a:lnTo>
                  <a:lnTo>
                    <a:pt x="48" y="90"/>
                  </a:lnTo>
                  <a:lnTo>
                    <a:pt x="80" y="88"/>
                  </a:lnTo>
                  <a:lnTo>
                    <a:pt x="98" y="90"/>
                  </a:lnTo>
                  <a:lnTo>
                    <a:pt x="110" y="9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1" name="Freeform 13" descr="90%"/>
            <p:cNvSpPr>
              <a:spLocks/>
            </p:cNvSpPr>
            <p:nvPr/>
          </p:nvSpPr>
          <p:spPr bwMode="auto">
            <a:xfrm>
              <a:off x="836" y="1011"/>
              <a:ext cx="190" cy="82"/>
            </a:xfrm>
            <a:custGeom>
              <a:avLst/>
              <a:gdLst/>
              <a:ahLst/>
              <a:cxnLst>
                <a:cxn ang="0">
                  <a:pos x="98" y="56"/>
                </a:cxn>
                <a:cxn ang="0">
                  <a:pos x="80" y="56"/>
                </a:cxn>
                <a:cxn ang="0">
                  <a:pos x="58" y="56"/>
                </a:cxn>
                <a:cxn ang="0">
                  <a:pos x="62" y="48"/>
                </a:cxn>
                <a:cxn ang="0">
                  <a:pos x="52" y="50"/>
                </a:cxn>
                <a:cxn ang="0">
                  <a:pos x="48" y="58"/>
                </a:cxn>
                <a:cxn ang="0">
                  <a:pos x="30" y="62"/>
                </a:cxn>
                <a:cxn ang="0">
                  <a:pos x="20" y="58"/>
                </a:cxn>
                <a:cxn ang="0">
                  <a:pos x="2" y="56"/>
                </a:cxn>
                <a:cxn ang="0">
                  <a:pos x="0" y="48"/>
                </a:cxn>
                <a:cxn ang="0">
                  <a:pos x="18" y="46"/>
                </a:cxn>
                <a:cxn ang="0">
                  <a:pos x="4" y="42"/>
                </a:cxn>
                <a:cxn ang="0">
                  <a:pos x="10" y="36"/>
                </a:cxn>
                <a:cxn ang="0">
                  <a:pos x="34" y="34"/>
                </a:cxn>
                <a:cxn ang="0">
                  <a:pos x="16" y="30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4" y="16"/>
                </a:cxn>
                <a:cxn ang="0">
                  <a:pos x="50" y="14"/>
                </a:cxn>
                <a:cxn ang="0">
                  <a:pos x="58" y="22"/>
                </a:cxn>
                <a:cxn ang="0">
                  <a:pos x="66" y="20"/>
                </a:cxn>
                <a:cxn ang="0">
                  <a:pos x="74" y="20"/>
                </a:cxn>
                <a:cxn ang="0">
                  <a:pos x="88" y="28"/>
                </a:cxn>
                <a:cxn ang="0">
                  <a:pos x="98" y="36"/>
                </a:cxn>
                <a:cxn ang="0">
                  <a:pos x="98" y="40"/>
                </a:cxn>
                <a:cxn ang="0">
                  <a:pos x="98" y="42"/>
                </a:cxn>
                <a:cxn ang="0">
                  <a:pos x="100" y="44"/>
                </a:cxn>
                <a:cxn ang="0">
                  <a:pos x="136" y="44"/>
                </a:cxn>
                <a:cxn ang="0">
                  <a:pos x="136" y="38"/>
                </a:cxn>
                <a:cxn ang="0">
                  <a:pos x="118" y="34"/>
                </a:cxn>
                <a:cxn ang="0">
                  <a:pos x="130" y="28"/>
                </a:cxn>
                <a:cxn ang="0">
                  <a:pos x="128" y="24"/>
                </a:cxn>
                <a:cxn ang="0">
                  <a:pos x="116" y="20"/>
                </a:cxn>
                <a:cxn ang="0">
                  <a:pos x="122" y="10"/>
                </a:cxn>
                <a:cxn ang="0">
                  <a:pos x="130" y="0"/>
                </a:cxn>
                <a:cxn ang="0">
                  <a:pos x="140" y="2"/>
                </a:cxn>
                <a:cxn ang="0">
                  <a:pos x="142" y="8"/>
                </a:cxn>
                <a:cxn ang="0">
                  <a:pos x="148" y="16"/>
                </a:cxn>
                <a:cxn ang="0">
                  <a:pos x="146" y="22"/>
                </a:cxn>
                <a:cxn ang="0">
                  <a:pos x="148" y="30"/>
                </a:cxn>
                <a:cxn ang="0">
                  <a:pos x="162" y="34"/>
                </a:cxn>
                <a:cxn ang="0">
                  <a:pos x="168" y="34"/>
                </a:cxn>
                <a:cxn ang="0">
                  <a:pos x="172" y="28"/>
                </a:cxn>
                <a:cxn ang="0">
                  <a:pos x="184" y="28"/>
                </a:cxn>
                <a:cxn ang="0">
                  <a:pos x="190" y="34"/>
                </a:cxn>
                <a:cxn ang="0">
                  <a:pos x="190" y="48"/>
                </a:cxn>
                <a:cxn ang="0">
                  <a:pos x="182" y="58"/>
                </a:cxn>
                <a:cxn ang="0">
                  <a:pos x="168" y="64"/>
                </a:cxn>
                <a:cxn ang="0">
                  <a:pos x="148" y="58"/>
                </a:cxn>
                <a:cxn ang="0">
                  <a:pos x="134" y="64"/>
                </a:cxn>
                <a:cxn ang="0">
                  <a:pos x="114" y="66"/>
                </a:cxn>
                <a:cxn ang="0">
                  <a:pos x="96" y="76"/>
                </a:cxn>
                <a:cxn ang="0">
                  <a:pos x="74" y="82"/>
                </a:cxn>
                <a:cxn ang="0">
                  <a:pos x="58" y="78"/>
                </a:cxn>
                <a:cxn ang="0">
                  <a:pos x="50" y="70"/>
                </a:cxn>
                <a:cxn ang="0">
                  <a:pos x="62" y="64"/>
                </a:cxn>
                <a:cxn ang="0">
                  <a:pos x="80" y="64"/>
                </a:cxn>
                <a:cxn ang="0">
                  <a:pos x="96" y="62"/>
                </a:cxn>
                <a:cxn ang="0">
                  <a:pos x="98" y="56"/>
                </a:cxn>
              </a:cxnLst>
              <a:rect l="0" t="0" r="r" b="b"/>
              <a:pathLst>
                <a:path w="190" h="82">
                  <a:moveTo>
                    <a:pt x="98" y="56"/>
                  </a:moveTo>
                  <a:lnTo>
                    <a:pt x="80" y="56"/>
                  </a:lnTo>
                  <a:lnTo>
                    <a:pt x="58" y="56"/>
                  </a:lnTo>
                  <a:lnTo>
                    <a:pt x="62" y="48"/>
                  </a:lnTo>
                  <a:lnTo>
                    <a:pt x="52" y="50"/>
                  </a:lnTo>
                  <a:lnTo>
                    <a:pt x="48" y="58"/>
                  </a:lnTo>
                  <a:lnTo>
                    <a:pt x="30" y="62"/>
                  </a:lnTo>
                  <a:lnTo>
                    <a:pt x="20" y="58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18" y="46"/>
                  </a:lnTo>
                  <a:lnTo>
                    <a:pt x="4" y="42"/>
                  </a:lnTo>
                  <a:lnTo>
                    <a:pt x="10" y="36"/>
                  </a:lnTo>
                  <a:lnTo>
                    <a:pt x="34" y="34"/>
                  </a:lnTo>
                  <a:lnTo>
                    <a:pt x="16" y="30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50" y="1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4" y="20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36" y="44"/>
                  </a:lnTo>
                  <a:lnTo>
                    <a:pt x="136" y="38"/>
                  </a:lnTo>
                  <a:lnTo>
                    <a:pt x="118" y="34"/>
                  </a:lnTo>
                  <a:lnTo>
                    <a:pt x="130" y="28"/>
                  </a:lnTo>
                  <a:lnTo>
                    <a:pt x="128" y="24"/>
                  </a:lnTo>
                  <a:lnTo>
                    <a:pt x="116" y="20"/>
                  </a:lnTo>
                  <a:lnTo>
                    <a:pt x="122" y="1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42" y="8"/>
                  </a:lnTo>
                  <a:lnTo>
                    <a:pt x="148" y="16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62" y="34"/>
                  </a:lnTo>
                  <a:lnTo>
                    <a:pt x="168" y="34"/>
                  </a:lnTo>
                  <a:lnTo>
                    <a:pt x="172" y="28"/>
                  </a:lnTo>
                  <a:lnTo>
                    <a:pt x="184" y="28"/>
                  </a:lnTo>
                  <a:lnTo>
                    <a:pt x="190" y="34"/>
                  </a:lnTo>
                  <a:lnTo>
                    <a:pt x="190" y="48"/>
                  </a:lnTo>
                  <a:lnTo>
                    <a:pt x="182" y="58"/>
                  </a:lnTo>
                  <a:lnTo>
                    <a:pt x="168" y="64"/>
                  </a:lnTo>
                  <a:lnTo>
                    <a:pt x="148" y="58"/>
                  </a:lnTo>
                  <a:lnTo>
                    <a:pt x="134" y="64"/>
                  </a:lnTo>
                  <a:lnTo>
                    <a:pt x="114" y="66"/>
                  </a:lnTo>
                  <a:lnTo>
                    <a:pt x="96" y="76"/>
                  </a:lnTo>
                  <a:lnTo>
                    <a:pt x="74" y="82"/>
                  </a:lnTo>
                  <a:lnTo>
                    <a:pt x="58" y="78"/>
                  </a:lnTo>
                  <a:lnTo>
                    <a:pt x="50" y="70"/>
                  </a:lnTo>
                  <a:lnTo>
                    <a:pt x="62" y="64"/>
                  </a:lnTo>
                  <a:lnTo>
                    <a:pt x="80" y="64"/>
                  </a:lnTo>
                  <a:lnTo>
                    <a:pt x="96" y="62"/>
                  </a:lnTo>
                  <a:lnTo>
                    <a:pt x="98" y="5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2" name="Freeform 14" descr="90%"/>
            <p:cNvSpPr>
              <a:spLocks/>
            </p:cNvSpPr>
            <p:nvPr/>
          </p:nvSpPr>
          <p:spPr bwMode="auto">
            <a:xfrm>
              <a:off x="1026" y="925"/>
              <a:ext cx="106" cy="5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6" y="16"/>
                </a:cxn>
                <a:cxn ang="0">
                  <a:pos x="26" y="20"/>
                </a:cxn>
                <a:cxn ang="0">
                  <a:pos x="34" y="28"/>
                </a:cxn>
                <a:cxn ang="0">
                  <a:pos x="32" y="30"/>
                </a:cxn>
                <a:cxn ang="0">
                  <a:pos x="18" y="28"/>
                </a:cxn>
                <a:cxn ang="0">
                  <a:pos x="10" y="30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34" y="40"/>
                </a:cxn>
                <a:cxn ang="0">
                  <a:pos x="50" y="38"/>
                </a:cxn>
                <a:cxn ang="0">
                  <a:pos x="66" y="40"/>
                </a:cxn>
                <a:cxn ang="0">
                  <a:pos x="74" y="46"/>
                </a:cxn>
                <a:cxn ang="0">
                  <a:pos x="82" y="56"/>
                </a:cxn>
                <a:cxn ang="0">
                  <a:pos x="98" y="56"/>
                </a:cxn>
                <a:cxn ang="0">
                  <a:pos x="106" y="48"/>
                </a:cxn>
                <a:cxn ang="0">
                  <a:pos x="94" y="38"/>
                </a:cxn>
                <a:cxn ang="0">
                  <a:pos x="90" y="28"/>
                </a:cxn>
                <a:cxn ang="0">
                  <a:pos x="80" y="20"/>
                </a:cxn>
                <a:cxn ang="0">
                  <a:pos x="70" y="18"/>
                </a:cxn>
                <a:cxn ang="0">
                  <a:pos x="64" y="12"/>
                </a:cxn>
                <a:cxn ang="0">
                  <a:pos x="50" y="10"/>
                </a:cxn>
                <a:cxn ang="0">
                  <a:pos x="44" y="20"/>
                </a:cxn>
                <a:cxn ang="0">
                  <a:pos x="42" y="10"/>
                </a:cxn>
                <a:cxn ang="0">
                  <a:pos x="40" y="2"/>
                </a:cxn>
                <a:cxn ang="0">
                  <a:pos x="18" y="0"/>
                </a:cxn>
                <a:cxn ang="0">
                  <a:pos x="0" y="2"/>
                </a:cxn>
                <a:cxn ang="0">
                  <a:pos x="0" y="12"/>
                </a:cxn>
              </a:cxnLst>
              <a:rect l="0" t="0" r="r" b="b"/>
              <a:pathLst>
                <a:path w="106" h="56">
                  <a:moveTo>
                    <a:pt x="0" y="12"/>
                  </a:moveTo>
                  <a:lnTo>
                    <a:pt x="16" y="16"/>
                  </a:lnTo>
                  <a:lnTo>
                    <a:pt x="26" y="20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18" y="28"/>
                  </a:lnTo>
                  <a:lnTo>
                    <a:pt x="10" y="3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34" y="40"/>
                  </a:lnTo>
                  <a:lnTo>
                    <a:pt x="50" y="38"/>
                  </a:lnTo>
                  <a:lnTo>
                    <a:pt x="66" y="40"/>
                  </a:lnTo>
                  <a:lnTo>
                    <a:pt x="74" y="46"/>
                  </a:lnTo>
                  <a:lnTo>
                    <a:pt x="82" y="56"/>
                  </a:lnTo>
                  <a:lnTo>
                    <a:pt x="98" y="56"/>
                  </a:lnTo>
                  <a:lnTo>
                    <a:pt x="106" y="48"/>
                  </a:lnTo>
                  <a:lnTo>
                    <a:pt x="94" y="38"/>
                  </a:lnTo>
                  <a:lnTo>
                    <a:pt x="90" y="28"/>
                  </a:lnTo>
                  <a:lnTo>
                    <a:pt x="80" y="20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0" y="10"/>
                  </a:lnTo>
                  <a:lnTo>
                    <a:pt x="44" y="20"/>
                  </a:lnTo>
                  <a:lnTo>
                    <a:pt x="42" y="10"/>
                  </a:lnTo>
                  <a:lnTo>
                    <a:pt x="40" y="2"/>
                  </a:lnTo>
                  <a:lnTo>
                    <a:pt x="18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3" name="Freeform 15" descr="90%"/>
            <p:cNvSpPr>
              <a:spLocks/>
            </p:cNvSpPr>
            <p:nvPr/>
          </p:nvSpPr>
          <p:spPr bwMode="auto">
            <a:xfrm>
              <a:off x="1042" y="1017"/>
              <a:ext cx="112" cy="56"/>
            </a:xfrm>
            <a:custGeom>
              <a:avLst/>
              <a:gdLst/>
              <a:ahLst/>
              <a:cxnLst>
                <a:cxn ang="0">
                  <a:pos x="104" y="52"/>
                </a:cxn>
                <a:cxn ang="0">
                  <a:pos x="92" y="54"/>
                </a:cxn>
                <a:cxn ang="0">
                  <a:pos x="70" y="56"/>
                </a:cxn>
                <a:cxn ang="0">
                  <a:pos x="66" y="44"/>
                </a:cxn>
                <a:cxn ang="0">
                  <a:pos x="74" y="36"/>
                </a:cxn>
                <a:cxn ang="0">
                  <a:pos x="68" y="36"/>
                </a:cxn>
                <a:cxn ang="0">
                  <a:pos x="58" y="34"/>
                </a:cxn>
                <a:cxn ang="0">
                  <a:pos x="48" y="34"/>
                </a:cxn>
                <a:cxn ang="0">
                  <a:pos x="36" y="38"/>
                </a:cxn>
                <a:cxn ang="0">
                  <a:pos x="26" y="34"/>
                </a:cxn>
                <a:cxn ang="0">
                  <a:pos x="8" y="20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8" y="6"/>
                </a:cxn>
                <a:cxn ang="0">
                  <a:pos x="26" y="14"/>
                </a:cxn>
                <a:cxn ang="0">
                  <a:pos x="40" y="26"/>
                </a:cxn>
                <a:cxn ang="0">
                  <a:pos x="48" y="24"/>
                </a:cxn>
                <a:cxn ang="0">
                  <a:pos x="40" y="16"/>
                </a:cxn>
                <a:cxn ang="0">
                  <a:pos x="40" y="10"/>
                </a:cxn>
                <a:cxn ang="0">
                  <a:pos x="48" y="8"/>
                </a:cxn>
                <a:cxn ang="0">
                  <a:pos x="58" y="16"/>
                </a:cxn>
                <a:cxn ang="0">
                  <a:pos x="70" y="26"/>
                </a:cxn>
                <a:cxn ang="0">
                  <a:pos x="74" y="20"/>
                </a:cxn>
                <a:cxn ang="0">
                  <a:pos x="68" y="12"/>
                </a:cxn>
                <a:cxn ang="0">
                  <a:pos x="62" y="4"/>
                </a:cxn>
                <a:cxn ang="0">
                  <a:pos x="64" y="0"/>
                </a:cxn>
                <a:cxn ang="0">
                  <a:pos x="78" y="2"/>
                </a:cxn>
                <a:cxn ang="0">
                  <a:pos x="84" y="8"/>
                </a:cxn>
                <a:cxn ang="0">
                  <a:pos x="92" y="4"/>
                </a:cxn>
                <a:cxn ang="0">
                  <a:pos x="104" y="4"/>
                </a:cxn>
                <a:cxn ang="0">
                  <a:pos x="108" y="10"/>
                </a:cxn>
                <a:cxn ang="0">
                  <a:pos x="110" y="28"/>
                </a:cxn>
                <a:cxn ang="0">
                  <a:pos x="112" y="36"/>
                </a:cxn>
                <a:cxn ang="0">
                  <a:pos x="104" y="40"/>
                </a:cxn>
                <a:cxn ang="0">
                  <a:pos x="104" y="52"/>
                </a:cxn>
              </a:cxnLst>
              <a:rect l="0" t="0" r="r" b="b"/>
              <a:pathLst>
                <a:path w="112" h="56">
                  <a:moveTo>
                    <a:pt x="104" y="52"/>
                  </a:moveTo>
                  <a:lnTo>
                    <a:pt x="92" y="54"/>
                  </a:lnTo>
                  <a:lnTo>
                    <a:pt x="70" y="56"/>
                  </a:lnTo>
                  <a:lnTo>
                    <a:pt x="66" y="44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58" y="34"/>
                  </a:lnTo>
                  <a:lnTo>
                    <a:pt x="48" y="34"/>
                  </a:lnTo>
                  <a:lnTo>
                    <a:pt x="36" y="38"/>
                  </a:lnTo>
                  <a:lnTo>
                    <a:pt x="26" y="34"/>
                  </a:lnTo>
                  <a:lnTo>
                    <a:pt x="8" y="20"/>
                  </a:lnTo>
                  <a:lnTo>
                    <a:pt x="0" y="4"/>
                  </a:lnTo>
                  <a:lnTo>
                    <a:pt x="8" y="0"/>
                  </a:lnTo>
                  <a:lnTo>
                    <a:pt x="18" y="6"/>
                  </a:lnTo>
                  <a:lnTo>
                    <a:pt x="26" y="14"/>
                  </a:lnTo>
                  <a:lnTo>
                    <a:pt x="40" y="2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58" y="16"/>
                  </a:lnTo>
                  <a:lnTo>
                    <a:pt x="70" y="26"/>
                  </a:lnTo>
                  <a:lnTo>
                    <a:pt x="74" y="20"/>
                  </a:lnTo>
                  <a:lnTo>
                    <a:pt x="68" y="12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4" y="4"/>
                  </a:lnTo>
                  <a:lnTo>
                    <a:pt x="108" y="10"/>
                  </a:lnTo>
                  <a:lnTo>
                    <a:pt x="110" y="28"/>
                  </a:lnTo>
                  <a:lnTo>
                    <a:pt x="112" y="36"/>
                  </a:lnTo>
                  <a:lnTo>
                    <a:pt x="104" y="40"/>
                  </a:lnTo>
                  <a:lnTo>
                    <a:pt x="104" y="52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4" name="Freeform 16" descr="90%"/>
            <p:cNvSpPr>
              <a:spLocks/>
            </p:cNvSpPr>
            <p:nvPr/>
          </p:nvSpPr>
          <p:spPr bwMode="auto">
            <a:xfrm>
              <a:off x="1168" y="1003"/>
              <a:ext cx="270" cy="84"/>
            </a:xfrm>
            <a:custGeom>
              <a:avLst/>
              <a:gdLst/>
              <a:ahLst/>
              <a:cxnLst>
                <a:cxn ang="0">
                  <a:pos x="48" y="26"/>
                </a:cxn>
                <a:cxn ang="0">
                  <a:pos x="34" y="28"/>
                </a:cxn>
                <a:cxn ang="0">
                  <a:pos x="20" y="26"/>
                </a:cxn>
                <a:cxn ang="0">
                  <a:pos x="6" y="20"/>
                </a:cxn>
                <a:cxn ang="0">
                  <a:pos x="0" y="14"/>
                </a:cxn>
                <a:cxn ang="0">
                  <a:pos x="2" y="4"/>
                </a:cxn>
                <a:cxn ang="0">
                  <a:pos x="14" y="0"/>
                </a:cxn>
                <a:cxn ang="0">
                  <a:pos x="32" y="6"/>
                </a:cxn>
                <a:cxn ang="0">
                  <a:pos x="48" y="10"/>
                </a:cxn>
                <a:cxn ang="0">
                  <a:pos x="54" y="18"/>
                </a:cxn>
                <a:cxn ang="0">
                  <a:pos x="70" y="18"/>
                </a:cxn>
                <a:cxn ang="0">
                  <a:pos x="88" y="14"/>
                </a:cxn>
                <a:cxn ang="0">
                  <a:pos x="96" y="24"/>
                </a:cxn>
                <a:cxn ang="0">
                  <a:pos x="96" y="34"/>
                </a:cxn>
                <a:cxn ang="0">
                  <a:pos x="100" y="40"/>
                </a:cxn>
                <a:cxn ang="0">
                  <a:pos x="120" y="52"/>
                </a:cxn>
                <a:cxn ang="0">
                  <a:pos x="150" y="52"/>
                </a:cxn>
                <a:cxn ang="0">
                  <a:pos x="172" y="54"/>
                </a:cxn>
                <a:cxn ang="0">
                  <a:pos x="198" y="44"/>
                </a:cxn>
                <a:cxn ang="0">
                  <a:pos x="236" y="46"/>
                </a:cxn>
                <a:cxn ang="0">
                  <a:pos x="256" y="50"/>
                </a:cxn>
                <a:cxn ang="0">
                  <a:pos x="270" y="56"/>
                </a:cxn>
                <a:cxn ang="0">
                  <a:pos x="268" y="66"/>
                </a:cxn>
                <a:cxn ang="0">
                  <a:pos x="262" y="70"/>
                </a:cxn>
                <a:cxn ang="0">
                  <a:pos x="260" y="82"/>
                </a:cxn>
                <a:cxn ang="0">
                  <a:pos x="222" y="84"/>
                </a:cxn>
                <a:cxn ang="0">
                  <a:pos x="212" y="76"/>
                </a:cxn>
                <a:cxn ang="0">
                  <a:pos x="206" y="84"/>
                </a:cxn>
                <a:cxn ang="0">
                  <a:pos x="132" y="84"/>
                </a:cxn>
                <a:cxn ang="0">
                  <a:pos x="130" y="74"/>
                </a:cxn>
                <a:cxn ang="0">
                  <a:pos x="126" y="72"/>
                </a:cxn>
                <a:cxn ang="0">
                  <a:pos x="120" y="78"/>
                </a:cxn>
                <a:cxn ang="0">
                  <a:pos x="116" y="84"/>
                </a:cxn>
                <a:cxn ang="0">
                  <a:pos x="92" y="80"/>
                </a:cxn>
                <a:cxn ang="0">
                  <a:pos x="88" y="74"/>
                </a:cxn>
                <a:cxn ang="0">
                  <a:pos x="84" y="78"/>
                </a:cxn>
                <a:cxn ang="0">
                  <a:pos x="78" y="78"/>
                </a:cxn>
                <a:cxn ang="0">
                  <a:pos x="72" y="70"/>
                </a:cxn>
                <a:cxn ang="0">
                  <a:pos x="68" y="58"/>
                </a:cxn>
                <a:cxn ang="0">
                  <a:pos x="68" y="54"/>
                </a:cxn>
                <a:cxn ang="0">
                  <a:pos x="72" y="48"/>
                </a:cxn>
                <a:cxn ang="0">
                  <a:pos x="64" y="38"/>
                </a:cxn>
                <a:cxn ang="0">
                  <a:pos x="58" y="28"/>
                </a:cxn>
                <a:cxn ang="0">
                  <a:pos x="48" y="26"/>
                </a:cxn>
              </a:cxnLst>
              <a:rect l="0" t="0" r="r" b="b"/>
              <a:pathLst>
                <a:path w="270" h="84">
                  <a:moveTo>
                    <a:pt x="48" y="26"/>
                  </a:moveTo>
                  <a:lnTo>
                    <a:pt x="34" y="28"/>
                  </a:lnTo>
                  <a:lnTo>
                    <a:pt x="20" y="26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4" y="0"/>
                  </a:lnTo>
                  <a:lnTo>
                    <a:pt x="32" y="6"/>
                  </a:lnTo>
                  <a:lnTo>
                    <a:pt x="48" y="10"/>
                  </a:lnTo>
                  <a:lnTo>
                    <a:pt x="54" y="18"/>
                  </a:lnTo>
                  <a:lnTo>
                    <a:pt x="70" y="18"/>
                  </a:lnTo>
                  <a:lnTo>
                    <a:pt x="88" y="14"/>
                  </a:lnTo>
                  <a:lnTo>
                    <a:pt x="96" y="24"/>
                  </a:lnTo>
                  <a:lnTo>
                    <a:pt x="96" y="34"/>
                  </a:lnTo>
                  <a:lnTo>
                    <a:pt x="100" y="40"/>
                  </a:lnTo>
                  <a:lnTo>
                    <a:pt x="120" y="52"/>
                  </a:lnTo>
                  <a:lnTo>
                    <a:pt x="150" y="52"/>
                  </a:lnTo>
                  <a:lnTo>
                    <a:pt x="172" y="54"/>
                  </a:lnTo>
                  <a:lnTo>
                    <a:pt x="198" y="44"/>
                  </a:lnTo>
                  <a:lnTo>
                    <a:pt x="236" y="46"/>
                  </a:lnTo>
                  <a:lnTo>
                    <a:pt x="256" y="50"/>
                  </a:lnTo>
                  <a:lnTo>
                    <a:pt x="270" y="56"/>
                  </a:lnTo>
                  <a:lnTo>
                    <a:pt x="268" y="66"/>
                  </a:lnTo>
                  <a:lnTo>
                    <a:pt x="262" y="70"/>
                  </a:lnTo>
                  <a:lnTo>
                    <a:pt x="260" y="82"/>
                  </a:lnTo>
                  <a:lnTo>
                    <a:pt x="222" y="84"/>
                  </a:lnTo>
                  <a:lnTo>
                    <a:pt x="212" y="76"/>
                  </a:lnTo>
                  <a:lnTo>
                    <a:pt x="206" y="84"/>
                  </a:lnTo>
                  <a:lnTo>
                    <a:pt x="132" y="84"/>
                  </a:lnTo>
                  <a:lnTo>
                    <a:pt x="130" y="74"/>
                  </a:lnTo>
                  <a:lnTo>
                    <a:pt x="126" y="72"/>
                  </a:lnTo>
                  <a:lnTo>
                    <a:pt x="120" y="78"/>
                  </a:lnTo>
                  <a:lnTo>
                    <a:pt x="116" y="84"/>
                  </a:lnTo>
                  <a:lnTo>
                    <a:pt x="92" y="80"/>
                  </a:lnTo>
                  <a:lnTo>
                    <a:pt x="88" y="74"/>
                  </a:lnTo>
                  <a:lnTo>
                    <a:pt x="84" y="78"/>
                  </a:lnTo>
                  <a:lnTo>
                    <a:pt x="78" y="78"/>
                  </a:lnTo>
                  <a:lnTo>
                    <a:pt x="72" y="70"/>
                  </a:lnTo>
                  <a:lnTo>
                    <a:pt x="68" y="58"/>
                  </a:lnTo>
                  <a:lnTo>
                    <a:pt x="68" y="54"/>
                  </a:lnTo>
                  <a:lnTo>
                    <a:pt x="72" y="48"/>
                  </a:lnTo>
                  <a:lnTo>
                    <a:pt x="64" y="38"/>
                  </a:lnTo>
                  <a:lnTo>
                    <a:pt x="58" y="28"/>
                  </a:lnTo>
                  <a:lnTo>
                    <a:pt x="48" y="2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5" name="Freeform 17" descr="90%"/>
            <p:cNvSpPr>
              <a:spLocks/>
            </p:cNvSpPr>
            <p:nvPr/>
          </p:nvSpPr>
          <p:spPr bwMode="auto">
            <a:xfrm>
              <a:off x="1182" y="1101"/>
              <a:ext cx="90" cy="6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14"/>
                </a:cxn>
                <a:cxn ang="0">
                  <a:pos x="4" y="36"/>
                </a:cxn>
                <a:cxn ang="0">
                  <a:pos x="8" y="50"/>
                </a:cxn>
                <a:cxn ang="0">
                  <a:pos x="12" y="62"/>
                </a:cxn>
                <a:cxn ang="0">
                  <a:pos x="24" y="64"/>
                </a:cxn>
                <a:cxn ang="0">
                  <a:pos x="34" y="52"/>
                </a:cxn>
                <a:cxn ang="0">
                  <a:pos x="30" y="42"/>
                </a:cxn>
                <a:cxn ang="0">
                  <a:pos x="42" y="40"/>
                </a:cxn>
                <a:cxn ang="0">
                  <a:pos x="60" y="40"/>
                </a:cxn>
                <a:cxn ang="0">
                  <a:pos x="78" y="18"/>
                </a:cxn>
                <a:cxn ang="0">
                  <a:pos x="90" y="2"/>
                </a:cxn>
                <a:cxn ang="0">
                  <a:pos x="60" y="2"/>
                </a:cxn>
                <a:cxn ang="0">
                  <a:pos x="42" y="0"/>
                </a:cxn>
                <a:cxn ang="0">
                  <a:pos x="20" y="0"/>
                </a:cxn>
                <a:cxn ang="0">
                  <a:pos x="8" y="2"/>
                </a:cxn>
              </a:cxnLst>
              <a:rect l="0" t="0" r="r" b="b"/>
              <a:pathLst>
                <a:path w="90" h="64">
                  <a:moveTo>
                    <a:pt x="8" y="2"/>
                  </a:moveTo>
                  <a:lnTo>
                    <a:pt x="0" y="14"/>
                  </a:lnTo>
                  <a:lnTo>
                    <a:pt x="4" y="36"/>
                  </a:lnTo>
                  <a:lnTo>
                    <a:pt x="8" y="50"/>
                  </a:lnTo>
                  <a:lnTo>
                    <a:pt x="12" y="62"/>
                  </a:lnTo>
                  <a:lnTo>
                    <a:pt x="24" y="64"/>
                  </a:lnTo>
                  <a:lnTo>
                    <a:pt x="34" y="52"/>
                  </a:lnTo>
                  <a:lnTo>
                    <a:pt x="30" y="42"/>
                  </a:lnTo>
                  <a:lnTo>
                    <a:pt x="42" y="40"/>
                  </a:lnTo>
                  <a:lnTo>
                    <a:pt x="60" y="40"/>
                  </a:lnTo>
                  <a:lnTo>
                    <a:pt x="78" y="18"/>
                  </a:lnTo>
                  <a:lnTo>
                    <a:pt x="90" y="2"/>
                  </a:lnTo>
                  <a:lnTo>
                    <a:pt x="60" y="2"/>
                  </a:lnTo>
                  <a:lnTo>
                    <a:pt x="42" y="0"/>
                  </a:lnTo>
                  <a:lnTo>
                    <a:pt x="20" y="0"/>
                  </a:lnTo>
                  <a:lnTo>
                    <a:pt x="8" y="2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6" name="Freeform 18" descr="90%"/>
            <p:cNvSpPr>
              <a:spLocks/>
            </p:cNvSpPr>
            <p:nvPr/>
          </p:nvSpPr>
          <p:spPr bwMode="auto">
            <a:xfrm>
              <a:off x="1242" y="783"/>
              <a:ext cx="490" cy="252"/>
            </a:xfrm>
            <a:custGeom>
              <a:avLst/>
              <a:gdLst/>
              <a:ahLst/>
              <a:cxnLst>
                <a:cxn ang="0">
                  <a:pos x="370" y="94"/>
                </a:cxn>
                <a:cxn ang="0">
                  <a:pos x="324" y="130"/>
                </a:cxn>
                <a:cxn ang="0">
                  <a:pos x="280" y="126"/>
                </a:cxn>
                <a:cxn ang="0">
                  <a:pos x="296" y="138"/>
                </a:cxn>
                <a:cxn ang="0">
                  <a:pos x="264" y="140"/>
                </a:cxn>
                <a:cxn ang="0">
                  <a:pos x="254" y="148"/>
                </a:cxn>
                <a:cxn ang="0">
                  <a:pos x="254" y="154"/>
                </a:cxn>
                <a:cxn ang="0">
                  <a:pos x="268" y="170"/>
                </a:cxn>
                <a:cxn ang="0">
                  <a:pos x="260" y="184"/>
                </a:cxn>
                <a:cxn ang="0">
                  <a:pos x="220" y="206"/>
                </a:cxn>
                <a:cxn ang="0">
                  <a:pos x="164" y="216"/>
                </a:cxn>
                <a:cxn ang="0">
                  <a:pos x="206" y="232"/>
                </a:cxn>
                <a:cxn ang="0">
                  <a:pos x="224" y="236"/>
                </a:cxn>
                <a:cxn ang="0">
                  <a:pos x="172" y="252"/>
                </a:cxn>
                <a:cxn ang="0">
                  <a:pos x="138" y="238"/>
                </a:cxn>
                <a:cxn ang="0">
                  <a:pos x="88" y="244"/>
                </a:cxn>
                <a:cxn ang="0">
                  <a:pos x="62" y="244"/>
                </a:cxn>
                <a:cxn ang="0">
                  <a:pos x="42" y="224"/>
                </a:cxn>
                <a:cxn ang="0">
                  <a:pos x="80" y="212"/>
                </a:cxn>
                <a:cxn ang="0">
                  <a:pos x="88" y="196"/>
                </a:cxn>
                <a:cxn ang="0">
                  <a:pos x="132" y="212"/>
                </a:cxn>
                <a:cxn ang="0">
                  <a:pos x="140" y="194"/>
                </a:cxn>
                <a:cxn ang="0">
                  <a:pos x="108" y="194"/>
                </a:cxn>
                <a:cxn ang="0">
                  <a:pos x="106" y="180"/>
                </a:cxn>
                <a:cxn ang="0">
                  <a:pos x="68" y="176"/>
                </a:cxn>
                <a:cxn ang="0">
                  <a:pos x="114" y="160"/>
                </a:cxn>
                <a:cxn ang="0">
                  <a:pos x="160" y="158"/>
                </a:cxn>
                <a:cxn ang="0">
                  <a:pos x="114" y="138"/>
                </a:cxn>
                <a:cxn ang="0">
                  <a:pos x="86" y="114"/>
                </a:cxn>
                <a:cxn ang="0">
                  <a:pos x="144" y="120"/>
                </a:cxn>
                <a:cxn ang="0">
                  <a:pos x="166" y="126"/>
                </a:cxn>
                <a:cxn ang="0">
                  <a:pos x="168" y="104"/>
                </a:cxn>
                <a:cxn ang="0">
                  <a:pos x="208" y="86"/>
                </a:cxn>
                <a:cxn ang="0">
                  <a:pos x="226" y="68"/>
                </a:cxn>
                <a:cxn ang="0">
                  <a:pos x="162" y="96"/>
                </a:cxn>
                <a:cxn ang="0">
                  <a:pos x="128" y="100"/>
                </a:cxn>
                <a:cxn ang="0">
                  <a:pos x="98" y="82"/>
                </a:cxn>
                <a:cxn ang="0">
                  <a:pos x="62" y="78"/>
                </a:cxn>
                <a:cxn ang="0">
                  <a:pos x="48" y="66"/>
                </a:cxn>
                <a:cxn ang="0">
                  <a:pos x="32" y="66"/>
                </a:cxn>
                <a:cxn ang="0">
                  <a:pos x="20" y="56"/>
                </a:cxn>
                <a:cxn ang="0">
                  <a:pos x="36" y="50"/>
                </a:cxn>
                <a:cxn ang="0">
                  <a:pos x="80" y="46"/>
                </a:cxn>
                <a:cxn ang="0">
                  <a:pos x="102" y="28"/>
                </a:cxn>
                <a:cxn ang="0">
                  <a:pos x="168" y="40"/>
                </a:cxn>
                <a:cxn ang="0">
                  <a:pos x="164" y="18"/>
                </a:cxn>
                <a:cxn ang="0">
                  <a:pos x="216" y="10"/>
                </a:cxn>
                <a:cxn ang="0">
                  <a:pos x="254" y="22"/>
                </a:cxn>
                <a:cxn ang="0">
                  <a:pos x="278" y="4"/>
                </a:cxn>
                <a:cxn ang="0">
                  <a:pos x="298" y="2"/>
                </a:cxn>
                <a:cxn ang="0">
                  <a:pos x="350" y="2"/>
                </a:cxn>
                <a:cxn ang="0">
                  <a:pos x="388" y="16"/>
                </a:cxn>
                <a:cxn ang="0">
                  <a:pos x="452" y="14"/>
                </a:cxn>
                <a:cxn ang="0">
                  <a:pos x="482" y="40"/>
                </a:cxn>
                <a:cxn ang="0">
                  <a:pos x="376" y="62"/>
                </a:cxn>
                <a:cxn ang="0">
                  <a:pos x="398" y="70"/>
                </a:cxn>
              </a:cxnLst>
              <a:rect l="0" t="0" r="r" b="b"/>
              <a:pathLst>
                <a:path w="490" h="252">
                  <a:moveTo>
                    <a:pt x="434" y="68"/>
                  </a:moveTo>
                  <a:lnTo>
                    <a:pt x="412" y="76"/>
                  </a:lnTo>
                  <a:lnTo>
                    <a:pt x="396" y="86"/>
                  </a:lnTo>
                  <a:lnTo>
                    <a:pt x="370" y="94"/>
                  </a:lnTo>
                  <a:lnTo>
                    <a:pt x="352" y="108"/>
                  </a:lnTo>
                  <a:lnTo>
                    <a:pt x="340" y="108"/>
                  </a:lnTo>
                  <a:lnTo>
                    <a:pt x="336" y="120"/>
                  </a:lnTo>
                  <a:lnTo>
                    <a:pt x="324" y="130"/>
                  </a:lnTo>
                  <a:lnTo>
                    <a:pt x="308" y="134"/>
                  </a:lnTo>
                  <a:lnTo>
                    <a:pt x="300" y="128"/>
                  </a:lnTo>
                  <a:lnTo>
                    <a:pt x="286" y="124"/>
                  </a:lnTo>
                  <a:lnTo>
                    <a:pt x="280" y="126"/>
                  </a:lnTo>
                  <a:lnTo>
                    <a:pt x="288" y="130"/>
                  </a:lnTo>
                  <a:lnTo>
                    <a:pt x="296" y="132"/>
                  </a:lnTo>
                  <a:lnTo>
                    <a:pt x="296" y="136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86" y="138"/>
                  </a:lnTo>
                  <a:lnTo>
                    <a:pt x="276" y="142"/>
                  </a:lnTo>
                  <a:lnTo>
                    <a:pt x="264" y="140"/>
                  </a:lnTo>
                  <a:lnTo>
                    <a:pt x="246" y="138"/>
                  </a:lnTo>
                  <a:lnTo>
                    <a:pt x="234" y="142"/>
                  </a:lnTo>
                  <a:lnTo>
                    <a:pt x="240" y="148"/>
                  </a:lnTo>
                  <a:lnTo>
                    <a:pt x="254" y="14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68" y="154"/>
                  </a:lnTo>
                  <a:lnTo>
                    <a:pt x="254" y="154"/>
                  </a:lnTo>
                  <a:lnTo>
                    <a:pt x="256" y="160"/>
                  </a:lnTo>
                  <a:lnTo>
                    <a:pt x="272" y="162"/>
                  </a:lnTo>
                  <a:lnTo>
                    <a:pt x="272" y="168"/>
                  </a:lnTo>
                  <a:lnTo>
                    <a:pt x="268" y="170"/>
                  </a:lnTo>
                  <a:lnTo>
                    <a:pt x="250" y="168"/>
                  </a:lnTo>
                  <a:lnTo>
                    <a:pt x="254" y="174"/>
                  </a:lnTo>
                  <a:lnTo>
                    <a:pt x="266" y="180"/>
                  </a:lnTo>
                  <a:lnTo>
                    <a:pt x="260" y="184"/>
                  </a:lnTo>
                  <a:lnTo>
                    <a:pt x="258" y="188"/>
                  </a:lnTo>
                  <a:lnTo>
                    <a:pt x="254" y="192"/>
                  </a:lnTo>
                  <a:lnTo>
                    <a:pt x="224" y="194"/>
                  </a:lnTo>
                  <a:lnTo>
                    <a:pt x="220" y="206"/>
                  </a:lnTo>
                  <a:lnTo>
                    <a:pt x="210" y="212"/>
                  </a:lnTo>
                  <a:lnTo>
                    <a:pt x="186" y="212"/>
                  </a:lnTo>
                  <a:lnTo>
                    <a:pt x="166" y="208"/>
                  </a:lnTo>
                  <a:lnTo>
                    <a:pt x="164" y="216"/>
                  </a:lnTo>
                  <a:lnTo>
                    <a:pt x="180" y="220"/>
                  </a:lnTo>
                  <a:lnTo>
                    <a:pt x="202" y="220"/>
                  </a:lnTo>
                  <a:lnTo>
                    <a:pt x="204" y="226"/>
                  </a:lnTo>
                  <a:lnTo>
                    <a:pt x="206" y="232"/>
                  </a:lnTo>
                  <a:lnTo>
                    <a:pt x="214" y="226"/>
                  </a:lnTo>
                  <a:lnTo>
                    <a:pt x="218" y="222"/>
                  </a:lnTo>
                  <a:lnTo>
                    <a:pt x="222" y="226"/>
                  </a:lnTo>
                  <a:lnTo>
                    <a:pt x="224" y="236"/>
                  </a:lnTo>
                  <a:lnTo>
                    <a:pt x="218" y="240"/>
                  </a:lnTo>
                  <a:lnTo>
                    <a:pt x="204" y="244"/>
                  </a:lnTo>
                  <a:lnTo>
                    <a:pt x="188" y="250"/>
                  </a:lnTo>
                  <a:lnTo>
                    <a:pt x="172" y="252"/>
                  </a:lnTo>
                  <a:lnTo>
                    <a:pt x="172" y="244"/>
                  </a:lnTo>
                  <a:lnTo>
                    <a:pt x="162" y="240"/>
                  </a:lnTo>
                  <a:lnTo>
                    <a:pt x="150" y="242"/>
                  </a:lnTo>
                  <a:lnTo>
                    <a:pt x="138" y="238"/>
                  </a:lnTo>
                  <a:lnTo>
                    <a:pt x="132" y="244"/>
                  </a:lnTo>
                  <a:lnTo>
                    <a:pt x="124" y="238"/>
                  </a:lnTo>
                  <a:lnTo>
                    <a:pt x="120" y="244"/>
                  </a:lnTo>
                  <a:lnTo>
                    <a:pt x="88" y="244"/>
                  </a:lnTo>
                  <a:lnTo>
                    <a:pt x="82" y="238"/>
                  </a:lnTo>
                  <a:lnTo>
                    <a:pt x="72" y="244"/>
                  </a:lnTo>
                  <a:lnTo>
                    <a:pt x="68" y="240"/>
                  </a:lnTo>
                  <a:lnTo>
                    <a:pt x="62" y="244"/>
                  </a:lnTo>
                  <a:lnTo>
                    <a:pt x="56" y="236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42" y="224"/>
                  </a:lnTo>
                  <a:lnTo>
                    <a:pt x="56" y="220"/>
                  </a:lnTo>
                  <a:lnTo>
                    <a:pt x="72" y="220"/>
                  </a:lnTo>
                  <a:lnTo>
                    <a:pt x="84" y="220"/>
                  </a:lnTo>
                  <a:lnTo>
                    <a:pt x="80" y="212"/>
                  </a:lnTo>
                  <a:lnTo>
                    <a:pt x="70" y="212"/>
                  </a:lnTo>
                  <a:lnTo>
                    <a:pt x="62" y="204"/>
                  </a:lnTo>
                  <a:lnTo>
                    <a:pt x="62" y="196"/>
                  </a:lnTo>
                  <a:lnTo>
                    <a:pt x="88" y="196"/>
                  </a:lnTo>
                  <a:lnTo>
                    <a:pt x="94" y="204"/>
                  </a:lnTo>
                  <a:lnTo>
                    <a:pt x="102" y="210"/>
                  </a:lnTo>
                  <a:lnTo>
                    <a:pt x="120" y="212"/>
                  </a:lnTo>
                  <a:lnTo>
                    <a:pt x="132" y="212"/>
                  </a:lnTo>
                  <a:lnTo>
                    <a:pt x="146" y="202"/>
                  </a:lnTo>
                  <a:lnTo>
                    <a:pt x="152" y="190"/>
                  </a:lnTo>
                  <a:lnTo>
                    <a:pt x="148" y="188"/>
                  </a:lnTo>
                  <a:lnTo>
                    <a:pt x="140" y="194"/>
                  </a:lnTo>
                  <a:lnTo>
                    <a:pt x="132" y="202"/>
                  </a:lnTo>
                  <a:lnTo>
                    <a:pt x="122" y="206"/>
                  </a:lnTo>
                  <a:lnTo>
                    <a:pt x="104" y="200"/>
                  </a:lnTo>
                  <a:lnTo>
                    <a:pt x="108" y="194"/>
                  </a:lnTo>
                  <a:lnTo>
                    <a:pt x="118" y="186"/>
                  </a:lnTo>
                  <a:lnTo>
                    <a:pt x="116" y="182"/>
                  </a:lnTo>
                  <a:lnTo>
                    <a:pt x="114" y="174"/>
                  </a:lnTo>
                  <a:lnTo>
                    <a:pt x="106" y="180"/>
                  </a:lnTo>
                  <a:lnTo>
                    <a:pt x="100" y="186"/>
                  </a:lnTo>
                  <a:lnTo>
                    <a:pt x="88" y="182"/>
                  </a:lnTo>
                  <a:lnTo>
                    <a:pt x="76" y="184"/>
                  </a:lnTo>
                  <a:lnTo>
                    <a:pt x="68" y="176"/>
                  </a:lnTo>
                  <a:lnTo>
                    <a:pt x="78" y="166"/>
                  </a:lnTo>
                  <a:lnTo>
                    <a:pt x="86" y="162"/>
                  </a:lnTo>
                  <a:lnTo>
                    <a:pt x="104" y="162"/>
                  </a:lnTo>
                  <a:lnTo>
                    <a:pt x="114" y="160"/>
                  </a:lnTo>
                  <a:lnTo>
                    <a:pt x="126" y="162"/>
                  </a:lnTo>
                  <a:lnTo>
                    <a:pt x="138" y="166"/>
                  </a:lnTo>
                  <a:lnTo>
                    <a:pt x="150" y="166"/>
                  </a:lnTo>
                  <a:lnTo>
                    <a:pt x="160" y="158"/>
                  </a:lnTo>
                  <a:lnTo>
                    <a:pt x="154" y="156"/>
                  </a:lnTo>
                  <a:lnTo>
                    <a:pt x="142" y="158"/>
                  </a:lnTo>
                  <a:lnTo>
                    <a:pt x="126" y="154"/>
                  </a:lnTo>
                  <a:lnTo>
                    <a:pt x="114" y="138"/>
                  </a:lnTo>
                  <a:lnTo>
                    <a:pt x="106" y="130"/>
                  </a:lnTo>
                  <a:lnTo>
                    <a:pt x="94" y="130"/>
                  </a:lnTo>
                  <a:lnTo>
                    <a:pt x="86" y="128"/>
                  </a:lnTo>
                  <a:lnTo>
                    <a:pt x="86" y="114"/>
                  </a:lnTo>
                  <a:lnTo>
                    <a:pt x="90" y="106"/>
                  </a:lnTo>
                  <a:lnTo>
                    <a:pt x="108" y="112"/>
                  </a:lnTo>
                  <a:lnTo>
                    <a:pt x="130" y="110"/>
                  </a:lnTo>
                  <a:lnTo>
                    <a:pt x="144" y="120"/>
                  </a:lnTo>
                  <a:lnTo>
                    <a:pt x="156" y="128"/>
                  </a:lnTo>
                  <a:lnTo>
                    <a:pt x="166" y="134"/>
                  </a:lnTo>
                  <a:lnTo>
                    <a:pt x="180" y="130"/>
                  </a:lnTo>
                  <a:lnTo>
                    <a:pt x="166" y="126"/>
                  </a:lnTo>
                  <a:lnTo>
                    <a:pt x="156" y="118"/>
                  </a:lnTo>
                  <a:lnTo>
                    <a:pt x="140" y="110"/>
                  </a:lnTo>
                  <a:lnTo>
                    <a:pt x="146" y="104"/>
                  </a:lnTo>
                  <a:lnTo>
                    <a:pt x="168" y="104"/>
                  </a:lnTo>
                  <a:lnTo>
                    <a:pt x="194" y="102"/>
                  </a:lnTo>
                  <a:lnTo>
                    <a:pt x="206" y="94"/>
                  </a:lnTo>
                  <a:lnTo>
                    <a:pt x="216" y="88"/>
                  </a:lnTo>
                  <a:lnTo>
                    <a:pt x="208" y="86"/>
                  </a:lnTo>
                  <a:lnTo>
                    <a:pt x="216" y="80"/>
                  </a:lnTo>
                  <a:lnTo>
                    <a:pt x="224" y="74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06" y="76"/>
                  </a:lnTo>
                  <a:lnTo>
                    <a:pt x="196" y="86"/>
                  </a:lnTo>
                  <a:lnTo>
                    <a:pt x="182" y="96"/>
                  </a:lnTo>
                  <a:lnTo>
                    <a:pt x="162" y="96"/>
                  </a:lnTo>
                  <a:lnTo>
                    <a:pt x="144" y="98"/>
                  </a:lnTo>
                  <a:lnTo>
                    <a:pt x="138" y="92"/>
                  </a:lnTo>
                  <a:lnTo>
                    <a:pt x="132" y="92"/>
                  </a:lnTo>
                  <a:lnTo>
                    <a:pt x="128" y="100"/>
                  </a:lnTo>
                  <a:lnTo>
                    <a:pt x="110" y="102"/>
                  </a:lnTo>
                  <a:lnTo>
                    <a:pt x="84" y="98"/>
                  </a:lnTo>
                  <a:lnTo>
                    <a:pt x="90" y="88"/>
                  </a:lnTo>
                  <a:lnTo>
                    <a:pt x="98" y="82"/>
                  </a:lnTo>
                  <a:lnTo>
                    <a:pt x="104" y="76"/>
                  </a:lnTo>
                  <a:lnTo>
                    <a:pt x="96" y="72"/>
                  </a:lnTo>
                  <a:lnTo>
                    <a:pt x="80" y="78"/>
                  </a:lnTo>
                  <a:lnTo>
                    <a:pt x="62" y="78"/>
                  </a:lnTo>
                  <a:lnTo>
                    <a:pt x="38" y="80"/>
                  </a:lnTo>
                  <a:lnTo>
                    <a:pt x="26" y="76"/>
                  </a:lnTo>
                  <a:lnTo>
                    <a:pt x="34" y="72"/>
                  </a:lnTo>
                  <a:lnTo>
                    <a:pt x="48" y="66"/>
                  </a:lnTo>
                  <a:lnTo>
                    <a:pt x="60" y="64"/>
                  </a:lnTo>
                  <a:lnTo>
                    <a:pt x="52" y="62"/>
                  </a:lnTo>
                  <a:lnTo>
                    <a:pt x="40" y="62"/>
                  </a:lnTo>
                  <a:lnTo>
                    <a:pt x="32" y="66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8" y="60"/>
                  </a:lnTo>
                  <a:lnTo>
                    <a:pt x="20" y="56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12" y="50"/>
                  </a:lnTo>
                  <a:lnTo>
                    <a:pt x="36" y="50"/>
                  </a:lnTo>
                  <a:lnTo>
                    <a:pt x="46" y="46"/>
                  </a:lnTo>
                  <a:lnTo>
                    <a:pt x="54" y="42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94" y="46"/>
                  </a:lnTo>
                  <a:lnTo>
                    <a:pt x="106" y="46"/>
                  </a:lnTo>
                  <a:lnTo>
                    <a:pt x="98" y="36"/>
                  </a:lnTo>
                  <a:lnTo>
                    <a:pt x="102" y="28"/>
                  </a:lnTo>
                  <a:lnTo>
                    <a:pt x="118" y="28"/>
                  </a:lnTo>
                  <a:lnTo>
                    <a:pt x="130" y="34"/>
                  </a:lnTo>
                  <a:lnTo>
                    <a:pt x="148" y="38"/>
                  </a:lnTo>
                  <a:lnTo>
                    <a:pt x="168" y="40"/>
                  </a:lnTo>
                  <a:lnTo>
                    <a:pt x="156" y="32"/>
                  </a:lnTo>
                  <a:lnTo>
                    <a:pt x="146" y="26"/>
                  </a:lnTo>
                  <a:lnTo>
                    <a:pt x="150" y="20"/>
                  </a:lnTo>
                  <a:lnTo>
                    <a:pt x="164" y="18"/>
                  </a:lnTo>
                  <a:lnTo>
                    <a:pt x="170" y="14"/>
                  </a:lnTo>
                  <a:lnTo>
                    <a:pt x="184" y="14"/>
                  </a:lnTo>
                  <a:lnTo>
                    <a:pt x="198" y="8"/>
                  </a:lnTo>
                  <a:lnTo>
                    <a:pt x="216" y="10"/>
                  </a:lnTo>
                  <a:lnTo>
                    <a:pt x="228" y="14"/>
                  </a:lnTo>
                  <a:lnTo>
                    <a:pt x="236" y="18"/>
                  </a:lnTo>
                  <a:lnTo>
                    <a:pt x="246" y="26"/>
                  </a:lnTo>
                  <a:lnTo>
                    <a:pt x="254" y="22"/>
                  </a:lnTo>
                  <a:lnTo>
                    <a:pt x="246" y="14"/>
                  </a:lnTo>
                  <a:lnTo>
                    <a:pt x="238" y="6"/>
                  </a:lnTo>
                  <a:lnTo>
                    <a:pt x="236" y="0"/>
                  </a:lnTo>
                  <a:lnTo>
                    <a:pt x="278" y="4"/>
                  </a:lnTo>
                  <a:lnTo>
                    <a:pt x="284" y="12"/>
                  </a:lnTo>
                  <a:lnTo>
                    <a:pt x="304" y="18"/>
                  </a:lnTo>
                  <a:lnTo>
                    <a:pt x="296" y="10"/>
                  </a:lnTo>
                  <a:lnTo>
                    <a:pt x="298" y="2"/>
                  </a:lnTo>
                  <a:lnTo>
                    <a:pt x="318" y="4"/>
                  </a:lnTo>
                  <a:lnTo>
                    <a:pt x="326" y="10"/>
                  </a:lnTo>
                  <a:lnTo>
                    <a:pt x="330" y="4"/>
                  </a:lnTo>
                  <a:lnTo>
                    <a:pt x="350" y="2"/>
                  </a:lnTo>
                  <a:lnTo>
                    <a:pt x="366" y="6"/>
                  </a:lnTo>
                  <a:lnTo>
                    <a:pt x="406" y="8"/>
                  </a:lnTo>
                  <a:lnTo>
                    <a:pt x="404" y="12"/>
                  </a:lnTo>
                  <a:lnTo>
                    <a:pt x="388" y="16"/>
                  </a:lnTo>
                  <a:lnTo>
                    <a:pt x="388" y="20"/>
                  </a:lnTo>
                  <a:lnTo>
                    <a:pt x="410" y="14"/>
                  </a:lnTo>
                  <a:lnTo>
                    <a:pt x="434" y="14"/>
                  </a:lnTo>
                  <a:lnTo>
                    <a:pt x="452" y="14"/>
                  </a:lnTo>
                  <a:lnTo>
                    <a:pt x="460" y="26"/>
                  </a:lnTo>
                  <a:lnTo>
                    <a:pt x="484" y="26"/>
                  </a:lnTo>
                  <a:lnTo>
                    <a:pt x="490" y="36"/>
                  </a:lnTo>
                  <a:lnTo>
                    <a:pt x="482" y="40"/>
                  </a:lnTo>
                  <a:lnTo>
                    <a:pt x="458" y="48"/>
                  </a:lnTo>
                  <a:lnTo>
                    <a:pt x="442" y="56"/>
                  </a:lnTo>
                  <a:lnTo>
                    <a:pt x="382" y="58"/>
                  </a:lnTo>
                  <a:lnTo>
                    <a:pt x="376" y="62"/>
                  </a:lnTo>
                  <a:lnTo>
                    <a:pt x="398" y="64"/>
                  </a:lnTo>
                  <a:lnTo>
                    <a:pt x="388" y="66"/>
                  </a:lnTo>
                  <a:lnTo>
                    <a:pt x="368" y="74"/>
                  </a:lnTo>
                  <a:lnTo>
                    <a:pt x="398" y="70"/>
                  </a:lnTo>
                  <a:lnTo>
                    <a:pt x="418" y="64"/>
                  </a:lnTo>
                  <a:lnTo>
                    <a:pt x="432" y="64"/>
                  </a:lnTo>
                  <a:lnTo>
                    <a:pt x="434" y="68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7" name="Freeform 19" descr="90%"/>
            <p:cNvSpPr>
              <a:spLocks/>
            </p:cNvSpPr>
            <p:nvPr/>
          </p:nvSpPr>
          <p:spPr bwMode="auto">
            <a:xfrm>
              <a:off x="464" y="1171"/>
              <a:ext cx="1350" cy="690"/>
            </a:xfrm>
            <a:custGeom>
              <a:avLst/>
              <a:gdLst/>
              <a:ahLst/>
              <a:cxnLst>
                <a:cxn ang="0">
                  <a:pos x="1210" y="602"/>
                </a:cxn>
                <a:cxn ang="0">
                  <a:pos x="1278" y="596"/>
                </a:cxn>
                <a:cxn ang="0">
                  <a:pos x="1258" y="630"/>
                </a:cxn>
                <a:cxn ang="0">
                  <a:pos x="1188" y="656"/>
                </a:cxn>
                <a:cxn ang="0">
                  <a:pos x="1214" y="620"/>
                </a:cxn>
                <a:cxn ang="0">
                  <a:pos x="1160" y="612"/>
                </a:cxn>
                <a:cxn ang="0">
                  <a:pos x="1118" y="612"/>
                </a:cxn>
                <a:cxn ang="0">
                  <a:pos x="1014" y="652"/>
                </a:cxn>
                <a:cxn ang="0">
                  <a:pos x="980" y="668"/>
                </a:cxn>
                <a:cxn ang="0">
                  <a:pos x="920" y="688"/>
                </a:cxn>
                <a:cxn ang="0">
                  <a:pos x="940" y="648"/>
                </a:cxn>
                <a:cxn ang="0">
                  <a:pos x="962" y="622"/>
                </a:cxn>
                <a:cxn ang="0">
                  <a:pos x="892" y="590"/>
                </a:cxn>
                <a:cxn ang="0">
                  <a:pos x="844" y="554"/>
                </a:cxn>
                <a:cxn ang="0">
                  <a:pos x="786" y="568"/>
                </a:cxn>
                <a:cxn ang="0">
                  <a:pos x="722" y="544"/>
                </a:cxn>
                <a:cxn ang="0">
                  <a:pos x="250" y="516"/>
                </a:cxn>
                <a:cxn ang="0">
                  <a:pos x="208" y="486"/>
                </a:cxn>
                <a:cxn ang="0">
                  <a:pos x="194" y="448"/>
                </a:cxn>
                <a:cxn ang="0">
                  <a:pos x="180" y="420"/>
                </a:cxn>
                <a:cxn ang="0">
                  <a:pos x="136" y="372"/>
                </a:cxn>
                <a:cxn ang="0">
                  <a:pos x="58" y="330"/>
                </a:cxn>
                <a:cxn ang="0">
                  <a:pos x="18" y="64"/>
                </a:cxn>
                <a:cxn ang="0">
                  <a:pos x="138" y="60"/>
                </a:cxn>
                <a:cxn ang="0">
                  <a:pos x="230" y="64"/>
                </a:cxn>
                <a:cxn ang="0">
                  <a:pos x="328" y="66"/>
                </a:cxn>
                <a:cxn ang="0">
                  <a:pos x="410" y="110"/>
                </a:cxn>
                <a:cxn ang="0">
                  <a:pos x="528" y="142"/>
                </a:cxn>
                <a:cxn ang="0">
                  <a:pos x="600" y="112"/>
                </a:cxn>
                <a:cxn ang="0">
                  <a:pos x="676" y="106"/>
                </a:cxn>
                <a:cxn ang="0">
                  <a:pos x="716" y="134"/>
                </a:cxn>
                <a:cxn ang="0">
                  <a:pos x="740" y="64"/>
                </a:cxn>
                <a:cxn ang="0">
                  <a:pos x="718" y="12"/>
                </a:cxn>
                <a:cxn ang="0">
                  <a:pos x="776" y="48"/>
                </a:cxn>
                <a:cxn ang="0">
                  <a:pos x="812" y="98"/>
                </a:cxn>
                <a:cxn ang="0">
                  <a:pos x="834" y="112"/>
                </a:cxn>
                <a:cxn ang="0">
                  <a:pos x="886" y="74"/>
                </a:cxn>
                <a:cxn ang="0">
                  <a:pos x="940" y="94"/>
                </a:cxn>
                <a:cxn ang="0">
                  <a:pos x="916" y="152"/>
                </a:cxn>
                <a:cxn ang="0">
                  <a:pos x="870" y="156"/>
                </a:cxn>
                <a:cxn ang="0">
                  <a:pos x="816" y="172"/>
                </a:cxn>
                <a:cxn ang="0">
                  <a:pos x="830" y="210"/>
                </a:cxn>
                <a:cxn ang="0">
                  <a:pos x="778" y="222"/>
                </a:cxn>
                <a:cxn ang="0">
                  <a:pos x="736" y="336"/>
                </a:cxn>
                <a:cxn ang="0">
                  <a:pos x="800" y="374"/>
                </a:cxn>
                <a:cxn ang="0">
                  <a:pos x="904" y="418"/>
                </a:cxn>
                <a:cxn ang="0">
                  <a:pos x="944" y="484"/>
                </a:cxn>
                <a:cxn ang="0">
                  <a:pos x="984" y="462"/>
                </a:cxn>
                <a:cxn ang="0">
                  <a:pos x="1020" y="372"/>
                </a:cxn>
                <a:cxn ang="0">
                  <a:pos x="1004" y="304"/>
                </a:cxn>
                <a:cxn ang="0">
                  <a:pos x="1044" y="258"/>
                </a:cxn>
                <a:cxn ang="0">
                  <a:pos x="1134" y="290"/>
                </a:cxn>
                <a:cxn ang="0">
                  <a:pos x="1168" y="352"/>
                </a:cxn>
                <a:cxn ang="0">
                  <a:pos x="1228" y="328"/>
                </a:cxn>
                <a:cxn ang="0">
                  <a:pos x="1256" y="398"/>
                </a:cxn>
                <a:cxn ang="0">
                  <a:pos x="1318" y="430"/>
                </a:cxn>
                <a:cxn ang="0">
                  <a:pos x="1284" y="458"/>
                </a:cxn>
                <a:cxn ang="0">
                  <a:pos x="1348" y="458"/>
                </a:cxn>
                <a:cxn ang="0">
                  <a:pos x="1286" y="524"/>
                </a:cxn>
                <a:cxn ang="0">
                  <a:pos x="1152" y="548"/>
                </a:cxn>
                <a:cxn ang="0">
                  <a:pos x="1116" y="590"/>
                </a:cxn>
                <a:cxn ang="0">
                  <a:pos x="1202" y="548"/>
                </a:cxn>
              </a:cxnLst>
              <a:rect l="0" t="0" r="r" b="b"/>
              <a:pathLst>
                <a:path w="1350" h="690">
                  <a:moveTo>
                    <a:pt x="1218" y="562"/>
                  </a:moveTo>
                  <a:lnTo>
                    <a:pt x="1214" y="568"/>
                  </a:lnTo>
                  <a:lnTo>
                    <a:pt x="1204" y="570"/>
                  </a:lnTo>
                  <a:lnTo>
                    <a:pt x="1208" y="580"/>
                  </a:lnTo>
                  <a:lnTo>
                    <a:pt x="1204" y="588"/>
                  </a:lnTo>
                  <a:lnTo>
                    <a:pt x="1206" y="594"/>
                  </a:lnTo>
                  <a:lnTo>
                    <a:pt x="1210" y="602"/>
                  </a:lnTo>
                  <a:lnTo>
                    <a:pt x="1222" y="610"/>
                  </a:lnTo>
                  <a:lnTo>
                    <a:pt x="1236" y="614"/>
                  </a:lnTo>
                  <a:lnTo>
                    <a:pt x="1254" y="614"/>
                  </a:lnTo>
                  <a:lnTo>
                    <a:pt x="1262" y="612"/>
                  </a:lnTo>
                  <a:lnTo>
                    <a:pt x="1266" y="604"/>
                  </a:lnTo>
                  <a:lnTo>
                    <a:pt x="1270" y="596"/>
                  </a:lnTo>
                  <a:lnTo>
                    <a:pt x="1278" y="596"/>
                  </a:lnTo>
                  <a:lnTo>
                    <a:pt x="1278" y="604"/>
                  </a:lnTo>
                  <a:lnTo>
                    <a:pt x="1284" y="608"/>
                  </a:lnTo>
                  <a:lnTo>
                    <a:pt x="1284" y="616"/>
                  </a:lnTo>
                  <a:lnTo>
                    <a:pt x="1274" y="616"/>
                  </a:lnTo>
                  <a:lnTo>
                    <a:pt x="1268" y="616"/>
                  </a:lnTo>
                  <a:lnTo>
                    <a:pt x="1262" y="626"/>
                  </a:lnTo>
                  <a:lnTo>
                    <a:pt x="1258" y="630"/>
                  </a:lnTo>
                  <a:lnTo>
                    <a:pt x="1246" y="634"/>
                  </a:lnTo>
                  <a:lnTo>
                    <a:pt x="1230" y="640"/>
                  </a:lnTo>
                  <a:lnTo>
                    <a:pt x="1220" y="640"/>
                  </a:lnTo>
                  <a:lnTo>
                    <a:pt x="1212" y="648"/>
                  </a:lnTo>
                  <a:lnTo>
                    <a:pt x="1204" y="656"/>
                  </a:lnTo>
                  <a:lnTo>
                    <a:pt x="1198" y="662"/>
                  </a:lnTo>
                  <a:lnTo>
                    <a:pt x="1188" y="656"/>
                  </a:lnTo>
                  <a:lnTo>
                    <a:pt x="1186" y="648"/>
                  </a:lnTo>
                  <a:lnTo>
                    <a:pt x="1190" y="640"/>
                  </a:lnTo>
                  <a:lnTo>
                    <a:pt x="1202" y="632"/>
                  </a:lnTo>
                  <a:lnTo>
                    <a:pt x="1214" y="628"/>
                  </a:lnTo>
                  <a:lnTo>
                    <a:pt x="1216" y="626"/>
                  </a:lnTo>
                  <a:lnTo>
                    <a:pt x="1216" y="624"/>
                  </a:lnTo>
                  <a:lnTo>
                    <a:pt x="1214" y="620"/>
                  </a:lnTo>
                  <a:lnTo>
                    <a:pt x="1210" y="618"/>
                  </a:lnTo>
                  <a:lnTo>
                    <a:pt x="1198" y="624"/>
                  </a:lnTo>
                  <a:lnTo>
                    <a:pt x="1188" y="628"/>
                  </a:lnTo>
                  <a:lnTo>
                    <a:pt x="1172" y="632"/>
                  </a:lnTo>
                  <a:lnTo>
                    <a:pt x="1168" y="626"/>
                  </a:lnTo>
                  <a:lnTo>
                    <a:pt x="1162" y="620"/>
                  </a:lnTo>
                  <a:lnTo>
                    <a:pt x="1160" y="612"/>
                  </a:lnTo>
                  <a:lnTo>
                    <a:pt x="1162" y="596"/>
                  </a:lnTo>
                  <a:lnTo>
                    <a:pt x="1160" y="588"/>
                  </a:lnTo>
                  <a:lnTo>
                    <a:pt x="1146" y="584"/>
                  </a:lnTo>
                  <a:lnTo>
                    <a:pt x="1138" y="580"/>
                  </a:lnTo>
                  <a:lnTo>
                    <a:pt x="1130" y="588"/>
                  </a:lnTo>
                  <a:lnTo>
                    <a:pt x="1122" y="602"/>
                  </a:lnTo>
                  <a:lnTo>
                    <a:pt x="1118" y="612"/>
                  </a:lnTo>
                  <a:lnTo>
                    <a:pt x="1118" y="618"/>
                  </a:lnTo>
                  <a:lnTo>
                    <a:pt x="1112" y="626"/>
                  </a:lnTo>
                  <a:lnTo>
                    <a:pt x="1100" y="632"/>
                  </a:lnTo>
                  <a:lnTo>
                    <a:pt x="1042" y="632"/>
                  </a:lnTo>
                  <a:lnTo>
                    <a:pt x="1026" y="644"/>
                  </a:lnTo>
                  <a:lnTo>
                    <a:pt x="1020" y="648"/>
                  </a:lnTo>
                  <a:lnTo>
                    <a:pt x="1014" y="652"/>
                  </a:lnTo>
                  <a:lnTo>
                    <a:pt x="1002" y="652"/>
                  </a:lnTo>
                  <a:lnTo>
                    <a:pt x="986" y="652"/>
                  </a:lnTo>
                  <a:lnTo>
                    <a:pt x="980" y="656"/>
                  </a:lnTo>
                  <a:lnTo>
                    <a:pt x="972" y="660"/>
                  </a:lnTo>
                  <a:lnTo>
                    <a:pt x="974" y="664"/>
                  </a:lnTo>
                  <a:lnTo>
                    <a:pt x="982" y="664"/>
                  </a:lnTo>
                  <a:lnTo>
                    <a:pt x="980" y="668"/>
                  </a:lnTo>
                  <a:lnTo>
                    <a:pt x="982" y="672"/>
                  </a:lnTo>
                  <a:lnTo>
                    <a:pt x="964" y="674"/>
                  </a:lnTo>
                  <a:lnTo>
                    <a:pt x="948" y="678"/>
                  </a:lnTo>
                  <a:lnTo>
                    <a:pt x="940" y="680"/>
                  </a:lnTo>
                  <a:lnTo>
                    <a:pt x="932" y="686"/>
                  </a:lnTo>
                  <a:lnTo>
                    <a:pt x="924" y="690"/>
                  </a:lnTo>
                  <a:lnTo>
                    <a:pt x="920" y="688"/>
                  </a:lnTo>
                  <a:lnTo>
                    <a:pt x="920" y="680"/>
                  </a:lnTo>
                  <a:lnTo>
                    <a:pt x="922" y="678"/>
                  </a:lnTo>
                  <a:lnTo>
                    <a:pt x="922" y="670"/>
                  </a:lnTo>
                  <a:lnTo>
                    <a:pt x="928" y="668"/>
                  </a:lnTo>
                  <a:lnTo>
                    <a:pt x="936" y="666"/>
                  </a:lnTo>
                  <a:lnTo>
                    <a:pt x="938" y="656"/>
                  </a:lnTo>
                  <a:lnTo>
                    <a:pt x="940" y="648"/>
                  </a:lnTo>
                  <a:lnTo>
                    <a:pt x="946" y="642"/>
                  </a:lnTo>
                  <a:lnTo>
                    <a:pt x="948" y="636"/>
                  </a:lnTo>
                  <a:lnTo>
                    <a:pt x="952" y="636"/>
                  </a:lnTo>
                  <a:lnTo>
                    <a:pt x="958" y="642"/>
                  </a:lnTo>
                  <a:lnTo>
                    <a:pt x="966" y="640"/>
                  </a:lnTo>
                  <a:lnTo>
                    <a:pt x="968" y="632"/>
                  </a:lnTo>
                  <a:lnTo>
                    <a:pt x="962" y="622"/>
                  </a:lnTo>
                  <a:lnTo>
                    <a:pt x="954" y="614"/>
                  </a:lnTo>
                  <a:lnTo>
                    <a:pt x="942" y="610"/>
                  </a:lnTo>
                  <a:lnTo>
                    <a:pt x="930" y="608"/>
                  </a:lnTo>
                  <a:lnTo>
                    <a:pt x="914" y="608"/>
                  </a:lnTo>
                  <a:lnTo>
                    <a:pt x="902" y="606"/>
                  </a:lnTo>
                  <a:lnTo>
                    <a:pt x="896" y="600"/>
                  </a:lnTo>
                  <a:lnTo>
                    <a:pt x="892" y="590"/>
                  </a:lnTo>
                  <a:lnTo>
                    <a:pt x="888" y="578"/>
                  </a:lnTo>
                  <a:lnTo>
                    <a:pt x="886" y="574"/>
                  </a:lnTo>
                  <a:lnTo>
                    <a:pt x="874" y="574"/>
                  </a:lnTo>
                  <a:lnTo>
                    <a:pt x="870" y="566"/>
                  </a:lnTo>
                  <a:lnTo>
                    <a:pt x="864" y="558"/>
                  </a:lnTo>
                  <a:lnTo>
                    <a:pt x="854" y="558"/>
                  </a:lnTo>
                  <a:lnTo>
                    <a:pt x="844" y="554"/>
                  </a:lnTo>
                  <a:lnTo>
                    <a:pt x="836" y="554"/>
                  </a:lnTo>
                  <a:lnTo>
                    <a:pt x="828" y="560"/>
                  </a:lnTo>
                  <a:lnTo>
                    <a:pt x="818" y="566"/>
                  </a:lnTo>
                  <a:lnTo>
                    <a:pt x="810" y="572"/>
                  </a:lnTo>
                  <a:lnTo>
                    <a:pt x="804" y="570"/>
                  </a:lnTo>
                  <a:lnTo>
                    <a:pt x="794" y="570"/>
                  </a:lnTo>
                  <a:lnTo>
                    <a:pt x="786" y="568"/>
                  </a:lnTo>
                  <a:lnTo>
                    <a:pt x="782" y="568"/>
                  </a:lnTo>
                  <a:lnTo>
                    <a:pt x="772" y="564"/>
                  </a:lnTo>
                  <a:lnTo>
                    <a:pt x="748" y="560"/>
                  </a:lnTo>
                  <a:lnTo>
                    <a:pt x="736" y="556"/>
                  </a:lnTo>
                  <a:lnTo>
                    <a:pt x="732" y="552"/>
                  </a:lnTo>
                  <a:lnTo>
                    <a:pt x="730" y="544"/>
                  </a:lnTo>
                  <a:lnTo>
                    <a:pt x="722" y="544"/>
                  </a:lnTo>
                  <a:lnTo>
                    <a:pt x="720" y="552"/>
                  </a:lnTo>
                  <a:lnTo>
                    <a:pt x="290" y="552"/>
                  </a:lnTo>
                  <a:lnTo>
                    <a:pt x="282" y="542"/>
                  </a:lnTo>
                  <a:lnTo>
                    <a:pt x="272" y="532"/>
                  </a:lnTo>
                  <a:lnTo>
                    <a:pt x="266" y="536"/>
                  </a:lnTo>
                  <a:lnTo>
                    <a:pt x="256" y="526"/>
                  </a:lnTo>
                  <a:lnTo>
                    <a:pt x="250" y="516"/>
                  </a:lnTo>
                  <a:lnTo>
                    <a:pt x="244" y="520"/>
                  </a:lnTo>
                  <a:lnTo>
                    <a:pt x="232" y="512"/>
                  </a:lnTo>
                  <a:lnTo>
                    <a:pt x="214" y="510"/>
                  </a:lnTo>
                  <a:lnTo>
                    <a:pt x="218" y="500"/>
                  </a:lnTo>
                  <a:lnTo>
                    <a:pt x="216" y="494"/>
                  </a:lnTo>
                  <a:lnTo>
                    <a:pt x="208" y="494"/>
                  </a:lnTo>
                  <a:lnTo>
                    <a:pt x="208" y="486"/>
                  </a:lnTo>
                  <a:lnTo>
                    <a:pt x="206" y="478"/>
                  </a:lnTo>
                  <a:lnTo>
                    <a:pt x="202" y="472"/>
                  </a:lnTo>
                  <a:lnTo>
                    <a:pt x="196" y="470"/>
                  </a:lnTo>
                  <a:lnTo>
                    <a:pt x="188" y="474"/>
                  </a:lnTo>
                  <a:lnTo>
                    <a:pt x="190" y="466"/>
                  </a:lnTo>
                  <a:lnTo>
                    <a:pt x="196" y="456"/>
                  </a:lnTo>
                  <a:lnTo>
                    <a:pt x="194" y="448"/>
                  </a:lnTo>
                  <a:lnTo>
                    <a:pt x="188" y="452"/>
                  </a:lnTo>
                  <a:lnTo>
                    <a:pt x="180" y="458"/>
                  </a:lnTo>
                  <a:lnTo>
                    <a:pt x="172" y="458"/>
                  </a:lnTo>
                  <a:lnTo>
                    <a:pt x="172" y="446"/>
                  </a:lnTo>
                  <a:lnTo>
                    <a:pt x="174" y="438"/>
                  </a:lnTo>
                  <a:lnTo>
                    <a:pt x="174" y="432"/>
                  </a:lnTo>
                  <a:lnTo>
                    <a:pt x="180" y="420"/>
                  </a:lnTo>
                  <a:lnTo>
                    <a:pt x="178" y="410"/>
                  </a:lnTo>
                  <a:lnTo>
                    <a:pt x="174" y="408"/>
                  </a:lnTo>
                  <a:lnTo>
                    <a:pt x="172" y="400"/>
                  </a:lnTo>
                  <a:lnTo>
                    <a:pt x="158" y="392"/>
                  </a:lnTo>
                  <a:lnTo>
                    <a:pt x="150" y="386"/>
                  </a:lnTo>
                  <a:lnTo>
                    <a:pt x="146" y="384"/>
                  </a:lnTo>
                  <a:lnTo>
                    <a:pt x="136" y="372"/>
                  </a:lnTo>
                  <a:lnTo>
                    <a:pt x="126" y="354"/>
                  </a:lnTo>
                  <a:lnTo>
                    <a:pt x="118" y="346"/>
                  </a:lnTo>
                  <a:lnTo>
                    <a:pt x="100" y="326"/>
                  </a:lnTo>
                  <a:lnTo>
                    <a:pt x="88" y="314"/>
                  </a:lnTo>
                  <a:lnTo>
                    <a:pt x="70" y="322"/>
                  </a:lnTo>
                  <a:lnTo>
                    <a:pt x="68" y="328"/>
                  </a:lnTo>
                  <a:lnTo>
                    <a:pt x="58" y="330"/>
                  </a:lnTo>
                  <a:lnTo>
                    <a:pt x="46" y="320"/>
                  </a:lnTo>
                  <a:lnTo>
                    <a:pt x="34" y="310"/>
                  </a:lnTo>
                  <a:lnTo>
                    <a:pt x="26" y="300"/>
                  </a:lnTo>
                  <a:lnTo>
                    <a:pt x="10" y="306"/>
                  </a:lnTo>
                  <a:lnTo>
                    <a:pt x="0" y="302"/>
                  </a:lnTo>
                  <a:lnTo>
                    <a:pt x="0" y="62"/>
                  </a:lnTo>
                  <a:lnTo>
                    <a:pt x="18" y="64"/>
                  </a:lnTo>
                  <a:lnTo>
                    <a:pt x="48" y="76"/>
                  </a:lnTo>
                  <a:lnTo>
                    <a:pt x="84" y="86"/>
                  </a:lnTo>
                  <a:lnTo>
                    <a:pt x="82" y="72"/>
                  </a:lnTo>
                  <a:lnTo>
                    <a:pt x="100" y="62"/>
                  </a:lnTo>
                  <a:lnTo>
                    <a:pt x="110" y="68"/>
                  </a:lnTo>
                  <a:lnTo>
                    <a:pt x="116" y="72"/>
                  </a:lnTo>
                  <a:lnTo>
                    <a:pt x="138" y="60"/>
                  </a:lnTo>
                  <a:lnTo>
                    <a:pt x="162" y="48"/>
                  </a:lnTo>
                  <a:lnTo>
                    <a:pt x="178" y="48"/>
                  </a:lnTo>
                  <a:lnTo>
                    <a:pt x="180" y="56"/>
                  </a:lnTo>
                  <a:lnTo>
                    <a:pt x="192" y="58"/>
                  </a:lnTo>
                  <a:lnTo>
                    <a:pt x="208" y="38"/>
                  </a:lnTo>
                  <a:lnTo>
                    <a:pt x="218" y="46"/>
                  </a:lnTo>
                  <a:lnTo>
                    <a:pt x="230" y="64"/>
                  </a:lnTo>
                  <a:lnTo>
                    <a:pt x="244" y="66"/>
                  </a:lnTo>
                  <a:lnTo>
                    <a:pt x="256" y="50"/>
                  </a:lnTo>
                  <a:lnTo>
                    <a:pt x="262" y="52"/>
                  </a:lnTo>
                  <a:lnTo>
                    <a:pt x="270" y="70"/>
                  </a:lnTo>
                  <a:lnTo>
                    <a:pt x="282" y="62"/>
                  </a:lnTo>
                  <a:lnTo>
                    <a:pt x="302" y="56"/>
                  </a:lnTo>
                  <a:lnTo>
                    <a:pt x="328" y="66"/>
                  </a:lnTo>
                  <a:lnTo>
                    <a:pt x="352" y="72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2" y="92"/>
                  </a:lnTo>
                  <a:lnTo>
                    <a:pt x="424" y="100"/>
                  </a:lnTo>
                  <a:lnTo>
                    <a:pt x="412" y="102"/>
                  </a:lnTo>
                  <a:lnTo>
                    <a:pt x="410" y="110"/>
                  </a:lnTo>
                  <a:lnTo>
                    <a:pt x="426" y="118"/>
                  </a:lnTo>
                  <a:lnTo>
                    <a:pt x="456" y="116"/>
                  </a:lnTo>
                  <a:lnTo>
                    <a:pt x="478" y="114"/>
                  </a:lnTo>
                  <a:lnTo>
                    <a:pt x="486" y="110"/>
                  </a:lnTo>
                  <a:lnTo>
                    <a:pt x="504" y="120"/>
                  </a:lnTo>
                  <a:lnTo>
                    <a:pt x="520" y="130"/>
                  </a:lnTo>
                  <a:lnTo>
                    <a:pt x="528" y="142"/>
                  </a:lnTo>
                  <a:lnTo>
                    <a:pt x="534" y="138"/>
                  </a:lnTo>
                  <a:lnTo>
                    <a:pt x="530" y="120"/>
                  </a:lnTo>
                  <a:lnTo>
                    <a:pt x="526" y="110"/>
                  </a:lnTo>
                  <a:lnTo>
                    <a:pt x="536" y="104"/>
                  </a:lnTo>
                  <a:lnTo>
                    <a:pt x="560" y="94"/>
                  </a:lnTo>
                  <a:lnTo>
                    <a:pt x="578" y="104"/>
                  </a:lnTo>
                  <a:lnTo>
                    <a:pt x="600" y="112"/>
                  </a:lnTo>
                  <a:lnTo>
                    <a:pt x="622" y="116"/>
                  </a:lnTo>
                  <a:lnTo>
                    <a:pt x="646" y="116"/>
                  </a:lnTo>
                  <a:lnTo>
                    <a:pt x="668" y="116"/>
                  </a:lnTo>
                  <a:lnTo>
                    <a:pt x="688" y="118"/>
                  </a:lnTo>
                  <a:lnTo>
                    <a:pt x="694" y="112"/>
                  </a:lnTo>
                  <a:lnTo>
                    <a:pt x="688" y="108"/>
                  </a:lnTo>
                  <a:lnTo>
                    <a:pt x="676" y="106"/>
                  </a:lnTo>
                  <a:lnTo>
                    <a:pt x="678" y="98"/>
                  </a:lnTo>
                  <a:lnTo>
                    <a:pt x="684" y="96"/>
                  </a:lnTo>
                  <a:lnTo>
                    <a:pt x="696" y="100"/>
                  </a:lnTo>
                  <a:lnTo>
                    <a:pt x="708" y="112"/>
                  </a:lnTo>
                  <a:lnTo>
                    <a:pt x="704" y="116"/>
                  </a:lnTo>
                  <a:lnTo>
                    <a:pt x="710" y="126"/>
                  </a:lnTo>
                  <a:lnTo>
                    <a:pt x="716" y="134"/>
                  </a:lnTo>
                  <a:lnTo>
                    <a:pt x="724" y="134"/>
                  </a:lnTo>
                  <a:lnTo>
                    <a:pt x="724" y="120"/>
                  </a:lnTo>
                  <a:lnTo>
                    <a:pt x="722" y="108"/>
                  </a:lnTo>
                  <a:lnTo>
                    <a:pt x="742" y="102"/>
                  </a:lnTo>
                  <a:lnTo>
                    <a:pt x="752" y="90"/>
                  </a:lnTo>
                  <a:lnTo>
                    <a:pt x="750" y="78"/>
                  </a:lnTo>
                  <a:lnTo>
                    <a:pt x="740" y="64"/>
                  </a:lnTo>
                  <a:lnTo>
                    <a:pt x="722" y="60"/>
                  </a:lnTo>
                  <a:lnTo>
                    <a:pt x="708" y="52"/>
                  </a:lnTo>
                  <a:lnTo>
                    <a:pt x="704" y="44"/>
                  </a:lnTo>
                  <a:lnTo>
                    <a:pt x="712" y="32"/>
                  </a:lnTo>
                  <a:lnTo>
                    <a:pt x="704" y="26"/>
                  </a:lnTo>
                  <a:lnTo>
                    <a:pt x="708" y="12"/>
                  </a:lnTo>
                  <a:lnTo>
                    <a:pt x="718" y="12"/>
                  </a:lnTo>
                  <a:lnTo>
                    <a:pt x="722" y="4"/>
                  </a:lnTo>
                  <a:lnTo>
                    <a:pt x="732" y="0"/>
                  </a:lnTo>
                  <a:lnTo>
                    <a:pt x="750" y="4"/>
                  </a:lnTo>
                  <a:lnTo>
                    <a:pt x="762" y="20"/>
                  </a:lnTo>
                  <a:lnTo>
                    <a:pt x="764" y="26"/>
                  </a:lnTo>
                  <a:lnTo>
                    <a:pt x="774" y="40"/>
                  </a:lnTo>
                  <a:lnTo>
                    <a:pt x="776" y="48"/>
                  </a:lnTo>
                  <a:lnTo>
                    <a:pt x="770" y="54"/>
                  </a:lnTo>
                  <a:lnTo>
                    <a:pt x="774" y="64"/>
                  </a:lnTo>
                  <a:lnTo>
                    <a:pt x="786" y="62"/>
                  </a:lnTo>
                  <a:lnTo>
                    <a:pt x="794" y="64"/>
                  </a:lnTo>
                  <a:lnTo>
                    <a:pt x="796" y="80"/>
                  </a:lnTo>
                  <a:lnTo>
                    <a:pt x="802" y="94"/>
                  </a:lnTo>
                  <a:lnTo>
                    <a:pt x="812" y="98"/>
                  </a:lnTo>
                  <a:lnTo>
                    <a:pt x="820" y="92"/>
                  </a:lnTo>
                  <a:lnTo>
                    <a:pt x="814" y="82"/>
                  </a:lnTo>
                  <a:lnTo>
                    <a:pt x="820" y="74"/>
                  </a:lnTo>
                  <a:lnTo>
                    <a:pt x="832" y="78"/>
                  </a:lnTo>
                  <a:lnTo>
                    <a:pt x="842" y="90"/>
                  </a:lnTo>
                  <a:lnTo>
                    <a:pt x="836" y="100"/>
                  </a:lnTo>
                  <a:lnTo>
                    <a:pt x="834" y="112"/>
                  </a:lnTo>
                  <a:lnTo>
                    <a:pt x="844" y="120"/>
                  </a:lnTo>
                  <a:lnTo>
                    <a:pt x="858" y="126"/>
                  </a:lnTo>
                  <a:lnTo>
                    <a:pt x="866" y="120"/>
                  </a:lnTo>
                  <a:lnTo>
                    <a:pt x="874" y="106"/>
                  </a:lnTo>
                  <a:lnTo>
                    <a:pt x="876" y="90"/>
                  </a:lnTo>
                  <a:lnTo>
                    <a:pt x="888" y="82"/>
                  </a:lnTo>
                  <a:lnTo>
                    <a:pt x="886" y="74"/>
                  </a:lnTo>
                  <a:lnTo>
                    <a:pt x="880" y="62"/>
                  </a:lnTo>
                  <a:lnTo>
                    <a:pt x="882" y="56"/>
                  </a:lnTo>
                  <a:lnTo>
                    <a:pt x="900" y="58"/>
                  </a:lnTo>
                  <a:lnTo>
                    <a:pt x="922" y="66"/>
                  </a:lnTo>
                  <a:lnTo>
                    <a:pt x="936" y="76"/>
                  </a:lnTo>
                  <a:lnTo>
                    <a:pt x="946" y="90"/>
                  </a:lnTo>
                  <a:lnTo>
                    <a:pt x="940" y="94"/>
                  </a:lnTo>
                  <a:lnTo>
                    <a:pt x="932" y="96"/>
                  </a:lnTo>
                  <a:lnTo>
                    <a:pt x="934" y="106"/>
                  </a:lnTo>
                  <a:lnTo>
                    <a:pt x="940" y="114"/>
                  </a:lnTo>
                  <a:lnTo>
                    <a:pt x="946" y="126"/>
                  </a:lnTo>
                  <a:lnTo>
                    <a:pt x="938" y="136"/>
                  </a:lnTo>
                  <a:lnTo>
                    <a:pt x="926" y="146"/>
                  </a:lnTo>
                  <a:lnTo>
                    <a:pt x="916" y="152"/>
                  </a:lnTo>
                  <a:lnTo>
                    <a:pt x="902" y="144"/>
                  </a:lnTo>
                  <a:lnTo>
                    <a:pt x="898" y="152"/>
                  </a:lnTo>
                  <a:lnTo>
                    <a:pt x="890" y="156"/>
                  </a:lnTo>
                  <a:lnTo>
                    <a:pt x="878" y="144"/>
                  </a:lnTo>
                  <a:lnTo>
                    <a:pt x="868" y="144"/>
                  </a:lnTo>
                  <a:lnTo>
                    <a:pt x="864" y="150"/>
                  </a:lnTo>
                  <a:lnTo>
                    <a:pt x="870" y="156"/>
                  </a:lnTo>
                  <a:lnTo>
                    <a:pt x="864" y="166"/>
                  </a:lnTo>
                  <a:lnTo>
                    <a:pt x="856" y="174"/>
                  </a:lnTo>
                  <a:lnTo>
                    <a:pt x="846" y="176"/>
                  </a:lnTo>
                  <a:lnTo>
                    <a:pt x="834" y="174"/>
                  </a:lnTo>
                  <a:lnTo>
                    <a:pt x="822" y="166"/>
                  </a:lnTo>
                  <a:lnTo>
                    <a:pt x="812" y="164"/>
                  </a:lnTo>
                  <a:lnTo>
                    <a:pt x="816" y="172"/>
                  </a:lnTo>
                  <a:lnTo>
                    <a:pt x="822" y="178"/>
                  </a:lnTo>
                  <a:lnTo>
                    <a:pt x="834" y="180"/>
                  </a:lnTo>
                  <a:lnTo>
                    <a:pt x="842" y="182"/>
                  </a:lnTo>
                  <a:lnTo>
                    <a:pt x="854" y="182"/>
                  </a:lnTo>
                  <a:lnTo>
                    <a:pt x="848" y="192"/>
                  </a:lnTo>
                  <a:lnTo>
                    <a:pt x="840" y="204"/>
                  </a:lnTo>
                  <a:lnTo>
                    <a:pt x="830" y="210"/>
                  </a:lnTo>
                  <a:lnTo>
                    <a:pt x="820" y="212"/>
                  </a:lnTo>
                  <a:lnTo>
                    <a:pt x="812" y="212"/>
                  </a:lnTo>
                  <a:lnTo>
                    <a:pt x="804" y="208"/>
                  </a:lnTo>
                  <a:lnTo>
                    <a:pt x="804" y="218"/>
                  </a:lnTo>
                  <a:lnTo>
                    <a:pt x="784" y="220"/>
                  </a:lnTo>
                  <a:lnTo>
                    <a:pt x="772" y="216"/>
                  </a:lnTo>
                  <a:lnTo>
                    <a:pt x="778" y="222"/>
                  </a:lnTo>
                  <a:lnTo>
                    <a:pt x="794" y="228"/>
                  </a:lnTo>
                  <a:lnTo>
                    <a:pt x="796" y="238"/>
                  </a:lnTo>
                  <a:lnTo>
                    <a:pt x="778" y="242"/>
                  </a:lnTo>
                  <a:lnTo>
                    <a:pt x="758" y="260"/>
                  </a:lnTo>
                  <a:lnTo>
                    <a:pt x="740" y="290"/>
                  </a:lnTo>
                  <a:lnTo>
                    <a:pt x="734" y="332"/>
                  </a:lnTo>
                  <a:lnTo>
                    <a:pt x="736" y="336"/>
                  </a:lnTo>
                  <a:lnTo>
                    <a:pt x="738" y="342"/>
                  </a:lnTo>
                  <a:lnTo>
                    <a:pt x="748" y="342"/>
                  </a:lnTo>
                  <a:lnTo>
                    <a:pt x="756" y="344"/>
                  </a:lnTo>
                  <a:lnTo>
                    <a:pt x="760" y="352"/>
                  </a:lnTo>
                  <a:lnTo>
                    <a:pt x="768" y="378"/>
                  </a:lnTo>
                  <a:lnTo>
                    <a:pt x="782" y="374"/>
                  </a:lnTo>
                  <a:lnTo>
                    <a:pt x="800" y="374"/>
                  </a:lnTo>
                  <a:lnTo>
                    <a:pt x="814" y="380"/>
                  </a:lnTo>
                  <a:lnTo>
                    <a:pt x="830" y="382"/>
                  </a:lnTo>
                  <a:lnTo>
                    <a:pt x="846" y="398"/>
                  </a:lnTo>
                  <a:lnTo>
                    <a:pt x="864" y="408"/>
                  </a:lnTo>
                  <a:lnTo>
                    <a:pt x="886" y="416"/>
                  </a:lnTo>
                  <a:lnTo>
                    <a:pt x="896" y="416"/>
                  </a:lnTo>
                  <a:lnTo>
                    <a:pt x="904" y="418"/>
                  </a:lnTo>
                  <a:lnTo>
                    <a:pt x="916" y="420"/>
                  </a:lnTo>
                  <a:lnTo>
                    <a:pt x="928" y="420"/>
                  </a:lnTo>
                  <a:lnTo>
                    <a:pt x="932" y="442"/>
                  </a:lnTo>
                  <a:lnTo>
                    <a:pt x="932" y="456"/>
                  </a:lnTo>
                  <a:lnTo>
                    <a:pt x="932" y="462"/>
                  </a:lnTo>
                  <a:lnTo>
                    <a:pt x="932" y="470"/>
                  </a:lnTo>
                  <a:lnTo>
                    <a:pt x="944" y="484"/>
                  </a:lnTo>
                  <a:lnTo>
                    <a:pt x="956" y="498"/>
                  </a:lnTo>
                  <a:lnTo>
                    <a:pt x="962" y="502"/>
                  </a:lnTo>
                  <a:lnTo>
                    <a:pt x="970" y="506"/>
                  </a:lnTo>
                  <a:lnTo>
                    <a:pt x="984" y="498"/>
                  </a:lnTo>
                  <a:lnTo>
                    <a:pt x="988" y="490"/>
                  </a:lnTo>
                  <a:lnTo>
                    <a:pt x="990" y="482"/>
                  </a:lnTo>
                  <a:lnTo>
                    <a:pt x="984" y="462"/>
                  </a:lnTo>
                  <a:lnTo>
                    <a:pt x="980" y="448"/>
                  </a:lnTo>
                  <a:lnTo>
                    <a:pt x="972" y="428"/>
                  </a:lnTo>
                  <a:lnTo>
                    <a:pt x="980" y="424"/>
                  </a:lnTo>
                  <a:lnTo>
                    <a:pt x="1002" y="418"/>
                  </a:lnTo>
                  <a:lnTo>
                    <a:pt x="1012" y="406"/>
                  </a:lnTo>
                  <a:lnTo>
                    <a:pt x="1022" y="394"/>
                  </a:lnTo>
                  <a:lnTo>
                    <a:pt x="1020" y="372"/>
                  </a:lnTo>
                  <a:lnTo>
                    <a:pt x="1010" y="354"/>
                  </a:lnTo>
                  <a:lnTo>
                    <a:pt x="998" y="346"/>
                  </a:lnTo>
                  <a:lnTo>
                    <a:pt x="988" y="340"/>
                  </a:lnTo>
                  <a:lnTo>
                    <a:pt x="990" y="334"/>
                  </a:lnTo>
                  <a:lnTo>
                    <a:pt x="996" y="328"/>
                  </a:lnTo>
                  <a:lnTo>
                    <a:pt x="1006" y="316"/>
                  </a:lnTo>
                  <a:lnTo>
                    <a:pt x="1004" y="304"/>
                  </a:lnTo>
                  <a:lnTo>
                    <a:pt x="1002" y="292"/>
                  </a:lnTo>
                  <a:lnTo>
                    <a:pt x="1006" y="274"/>
                  </a:lnTo>
                  <a:lnTo>
                    <a:pt x="996" y="264"/>
                  </a:lnTo>
                  <a:lnTo>
                    <a:pt x="1000" y="250"/>
                  </a:lnTo>
                  <a:lnTo>
                    <a:pt x="1018" y="250"/>
                  </a:lnTo>
                  <a:lnTo>
                    <a:pt x="1034" y="256"/>
                  </a:lnTo>
                  <a:lnTo>
                    <a:pt x="1044" y="258"/>
                  </a:lnTo>
                  <a:lnTo>
                    <a:pt x="1058" y="256"/>
                  </a:lnTo>
                  <a:lnTo>
                    <a:pt x="1064" y="248"/>
                  </a:lnTo>
                  <a:lnTo>
                    <a:pt x="1076" y="256"/>
                  </a:lnTo>
                  <a:lnTo>
                    <a:pt x="1090" y="266"/>
                  </a:lnTo>
                  <a:lnTo>
                    <a:pt x="1098" y="278"/>
                  </a:lnTo>
                  <a:lnTo>
                    <a:pt x="1112" y="286"/>
                  </a:lnTo>
                  <a:lnTo>
                    <a:pt x="1134" y="290"/>
                  </a:lnTo>
                  <a:lnTo>
                    <a:pt x="1130" y="300"/>
                  </a:lnTo>
                  <a:lnTo>
                    <a:pt x="1130" y="314"/>
                  </a:lnTo>
                  <a:lnTo>
                    <a:pt x="1136" y="328"/>
                  </a:lnTo>
                  <a:lnTo>
                    <a:pt x="1136" y="336"/>
                  </a:lnTo>
                  <a:lnTo>
                    <a:pt x="1148" y="338"/>
                  </a:lnTo>
                  <a:lnTo>
                    <a:pt x="1156" y="346"/>
                  </a:lnTo>
                  <a:lnTo>
                    <a:pt x="1168" y="352"/>
                  </a:lnTo>
                  <a:lnTo>
                    <a:pt x="1182" y="340"/>
                  </a:lnTo>
                  <a:lnTo>
                    <a:pt x="1196" y="328"/>
                  </a:lnTo>
                  <a:lnTo>
                    <a:pt x="1196" y="316"/>
                  </a:lnTo>
                  <a:lnTo>
                    <a:pt x="1204" y="306"/>
                  </a:lnTo>
                  <a:lnTo>
                    <a:pt x="1210" y="300"/>
                  </a:lnTo>
                  <a:lnTo>
                    <a:pt x="1218" y="312"/>
                  </a:lnTo>
                  <a:lnTo>
                    <a:pt x="1228" y="328"/>
                  </a:lnTo>
                  <a:lnTo>
                    <a:pt x="1242" y="346"/>
                  </a:lnTo>
                  <a:lnTo>
                    <a:pt x="1244" y="354"/>
                  </a:lnTo>
                  <a:lnTo>
                    <a:pt x="1254" y="360"/>
                  </a:lnTo>
                  <a:lnTo>
                    <a:pt x="1256" y="372"/>
                  </a:lnTo>
                  <a:lnTo>
                    <a:pt x="1260" y="384"/>
                  </a:lnTo>
                  <a:lnTo>
                    <a:pt x="1254" y="390"/>
                  </a:lnTo>
                  <a:lnTo>
                    <a:pt x="1256" y="398"/>
                  </a:lnTo>
                  <a:lnTo>
                    <a:pt x="1272" y="408"/>
                  </a:lnTo>
                  <a:lnTo>
                    <a:pt x="1274" y="412"/>
                  </a:lnTo>
                  <a:lnTo>
                    <a:pt x="1274" y="418"/>
                  </a:lnTo>
                  <a:lnTo>
                    <a:pt x="1284" y="422"/>
                  </a:lnTo>
                  <a:lnTo>
                    <a:pt x="1298" y="426"/>
                  </a:lnTo>
                  <a:lnTo>
                    <a:pt x="1310" y="430"/>
                  </a:lnTo>
                  <a:lnTo>
                    <a:pt x="1318" y="430"/>
                  </a:lnTo>
                  <a:lnTo>
                    <a:pt x="1314" y="438"/>
                  </a:lnTo>
                  <a:lnTo>
                    <a:pt x="1300" y="444"/>
                  </a:lnTo>
                  <a:lnTo>
                    <a:pt x="1292" y="448"/>
                  </a:lnTo>
                  <a:lnTo>
                    <a:pt x="1280" y="454"/>
                  </a:lnTo>
                  <a:lnTo>
                    <a:pt x="1282" y="456"/>
                  </a:lnTo>
                  <a:lnTo>
                    <a:pt x="1282" y="458"/>
                  </a:lnTo>
                  <a:lnTo>
                    <a:pt x="1284" y="458"/>
                  </a:lnTo>
                  <a:lnTo>
                    <a:pt x="1300" y="450"/>
                  </a:lnTo>
                  <a:lnTo>
                    <a:pt x="1314" y="444"/>
                  </a:lnTo>
                  <a:lnTo>
                    <a:pt x="1324" y="442"/>
                  </a:lnTo>
                  <a:lnTo>
                    <a:pt x="1328" y="452"/>
                  </a:lnTo>
                  <a:lnTo>
                    <a:pt x="1330" y="452"/>
                  </a:lnTo>
                  <a:lnTo>
                    <a:pt x="1336" y="452"/>
                  </a:lnTo>
                  <a:lnTo>
                    <a:pt x="1348" y="458"/>
                  </a:lnTo>
                  <a:lnTo>
                    <a:pt x="1350" y="474"/>
                  </a:lnTo>
                  <a:lnTo>
                    <a:pt x="1348" y="488"/>
                  </a:lnTo>
                  <a:lnTo>
                    <a:pt x="1340" y="496"/>
                  </a:lnTo>
                  <a:lnTo>
                    <a:pt x="1330" y="502"/>
                  </a:lnTo>
                  <a:lnTo>
                    <a:pt x="1310" y="502"/>
                  </a:lnTo>
                  <a:lnTo>
                    <a:pt x="1302" y="512"/>
                  </a:lnTo>
                  <a:lnTo>
                    <a:pt x="1286" y="524"/>
                  </a:lnTo>
                  <a:lnTo>
                    <a:pt x="1264" y="528"/>
                  </a:lnTo>
                  <a:lnTo>
                    <a:pt x="1238" y="524"/>
                  </a:lnTo>
                  <a:lnTo>
                    <a:pt x="1218" y="524"/>
                  </a:lnTo>
                  <a:lnTo>
                    <a:pt x="1190" y="526"/>
                  </a:lnTo>
                  <a:lnTo>
                    <a:pt x="1174" y="532"/>
                  </a:lnTo>
                  <a:lnTo>
                    <a:pt x="1166" y="544"/>
                  </a:lnTo>
                  <a:lnTo>
                    <a:pt x="1152" y="548"/>
                  </a:lnTo>
                  <a:lnTo>
                    <a:pt x="1138" y="560"/>
                  </a:lnTo>
                  <a:lnTo>
                    <a:pt x="1128" y="570"/>
                  </a:lnTo>
                  <a:lnTo>
                    <a:pt x="1114" y="586"/>
                  </a:lnTo>
                  <a:lnTo>
                    <a:pt x="1112" y="590"/>
                  </a:lnTo>
                  <a:lnTo>
                    <a:pt x="1110" y="592"/>
                  </a:lnTo>
                  <a:lnTo>
                    <a:pt x="1110" y="594"/>
                  </a:lnTo>
                  <a:lnTo>
                    <a:pt x="1116" y="590"/>
                  </a:lnTo>
                  <a:lnTo>
                    <a:pt x="1120" y="588"/>
                  </a:lnTo>
                  <a:lnTo>
                    <a:pt x="1134" y="572"/>
                  </a:lnTo>
                  <a:lnTo>
                    <a:pt x="1150" y="562"/>
                  </a:lnTo>
                  <a:lnTo>
                    <a:pt x="1168" y="554"/>
                  </a:lnTo>
                  <a:lnTo>
                    <a:pt x="1174" y="550"/>
                  </a:lnTo>
                  <a:lnTo>
                    <a:pt x="1184" y="546"/>
                  </a:lnTo>
                  <a:lnTo>
                    <a:pt x="1202" y="548"/>
                  </a:lnTo>
                  <a:lnTo>
                    <a:pt x="1214" y="552"/>
                  </a:lnTo>
                  <a:lnTo>
                    <a:pt x="1218" y="562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8" name="Freeform 20" descr="90%"/>
            <p:cNvSpPr>
              <a:spLocks/>
            </p:cNvSpPr>
            <p:nvPr/>
          </p:nvSpPr>
          <p:spPr bwMode="auto">
            <a:xfrm>
              <a:off x="1004" y="1111"/>
              <a:ext cx="38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2" y="0"/>
                </a:cxn>
                <a:cxn ang="0">
                  <a:pos x="36" y="0"/>
                </a:cxn>
                <a:cxn ang="0">
                  <a:pos x="38" y="8"/>
                </a:cxn>
                <a:cxn ang="0">
                  <a:pos x="34" y="20"/>
                </a:cxn>
                <a:cxn ang="0">
                  <a:pos x="28" y="28"/>
                </a:cxn>
                <a:cxn ang="0">
                  <a:pos x="22" y="24"/>
                </a:cxn>
                <a:cxn ang="0">
                  <a:pos x="14" y="14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38" h="28">
                  <a:moveTo>
                    <a:pt x="6" y="0"/>
                  </a:moveTo>
                  <a:lnTo>
                    <a:pt x="22" y="0"/>
                  </a:lnTo>
                  <a:lnTo>
                    <a:pt x="36" y="0"/>
                  </a:lnTo>
                  <a:lnTo>
                    <a:pt x="38" y="8"/>
                  </a:lnTo>
                  <a:lnTo>
                    <a:pt x="34" y="20"/>
                  </a:lnTo>
                  <a:lnTo>
                    <a:pt x="28" y="28"/>
                  </a:lnTo>
                  <a:lnTo>
                    <a:pt x="22" y="24"/>
                  </a:lnTo>
                  <a:lnTo>
                    <a:pt x="14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69" name="Freeform 21" descr="90%"/>
            <p:cNvSpPr>
              <a:spLocks/>
            </p:cNvSpPr>
            <p:nvPr/>
          </p:nvSpPr>
          <p:spPr bwMode="auto">
            <a:xfrm>
              <a:off x="754" y="987"/>
              <a:ext cx="112" cy="5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40"/>
                </a:cxn>
                <a:cxn ang="0">
                  <a:pos x="16" y="38"/>
                </a:cxn>
                <a:cxn ang="0">
                  <a:pos x="26" y="32"/>
                </a:cxn>
                <a:cxn ang="0">
                  <a:pos x="36" y="26"/>
                </a:cxn>
                <a:cxn ang="0">
                  <a:pos x="50" y="18"/>
                </a:cxn>
                <a:cxn ang="0">
                  <a:pos x="58" y="10"/>
                </a:cxn>
                <a:cxn ang="0">
                  <a:pos x="76" y="8"/>
                </a:cxn>
                <a:cxn ang="0">
                  <a:pos x="86" y="8"/>
                </a:cxn>
                <a:cxn ang="0">
                  <a:pos x="92" y="12"/>
                </a:cxn>
                <a:cxn ang="0">
                  <a:pos x="96" y="0"/>
                </a:cxn>
                <a:cxn ang="0">
                  <a:pos x="106" y="4"/>
                </a:cxn>
                <a:cxn ang="0">
                  <a:pos x="112" y="8"/>
                </a:cxn>
                <a:cxn ang="0">
                  <a:pos x="108" y="14"/>
                </a:cxn>
                <a:cxn ang="0">
                  <a:pos x="100" y="16"/>
                </a:cxn>
                <a:cxn ang="0">
                  <a:pos x="106" y="24"/>
                </a:cxn>
                <a:cxn ang="0">
                  <a:pos x="104" y="30"/>
                </a:cxn>
                <a:cxn ang="0">
                  <a:pos x="96" y="32"/>
                </a:cxn>
                <a:cxn ang="0">
                  <a:pos x="90" y="38"/>
                </a:cxn>
                <a:cxn ang="0">
                  <a:pos x="84" y="44"/>
                </a:cxn>
                <a:cxn ang="0">
                  <a:pos x="74" y="42"/>
                </a:cxn>
                <a:cxn ang="0">
                  <a:pos x="76" y="32"/>
                </a:cxn>
                <a:cxn ang="0">
                  <a:pos x="72" y="28"/>
                </a:cxn>
                <a:cxn ang="0">
                  <a:pos x="66" y="30"/>
                </a:cxn>
                <a:cxn ang="0">
                  <a:pos x="64" y="34"/>
                </a:cxn>
                <a:cxn ang="0">
                  <a:pos x="64" y="40"/>
                </a:cxn>
                <a:cxn ang="0">
                  <a:pos x="60" y="48"/>
                </a:cxn>
                <a:cxn ang="0">
                  <a:pos x="54" y="50"/>
                </a:cxn>
                <a:cxn ang="0">
                  <a:pos x="48" y="48"/>
                </a:cxn>
                <a:cxn ang="0">
                  <a:pos x="48" y="58"/>
                </a:cxn>
                <a:cxn ang="0">
                  <a:pos x="34" y="58"/>
                </a:cxn>
                <a:cxn ang="0">
                  <a:pos x="32" y="50"/>
                </a:cxn>
                <a:cxn ang="0">
                  <a:pos x="24" y="50"/>
                </a:cxn>
                <a:cxn ang="0">
                  <a:pos x="24" y="54"/>
                </a:cxn>
                <a:cxn ang="0">
                  <a:pos x="8" y="54"/>
                </a:cxn>
                <a:cxn ang="0">
                  <a:pos x="0" y="50"/>
                </a:cxn>
              </a:cxnLst>
              <a:rect l="0" t="0" r="r" b="b"/>
              <a:pathLst>
                <a:path w="112" h="58">
                  <a:moveTo>
                    <a:pt x="0" y="50"/>
                  </a:moveTo>
                  <a:lnTo>
                    <a:pt x="4" y="40"/>
                  </a:lnTo>
                  <a:lnTo>
                    <a:pt x="16" y="38"/>
                  </a:lnTo>
                  <a:lnTo>
                    <a:pt x="26" y="32"/>
                  </a:lnTo>
                  <a:lnTo>
                    <a:pt x="36" y="26"/>
                  </a:lnTo>
                  <a:lnTo>
                    <a:pt x="50" y="18"/>
                  </a:lnTo>
                  <a:lnTo>
                    <a:pt x="58" y="10"/>
                  </a:lnTo>
                  <a:lnTo>
                    <a:pt x="76" y="8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8"/>
                  </a:lnTo>
                  <a:lnTo>
                    <a:pt x="108" y="14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04" y="30"/>
                  </a:lnTo>
                  <a:lnTo>
                    <a:pt x="96" y="32"/>
                  </a:lnTo>
                  <a:lnTo>
                    <a:pt x="90" y="38"/>
                  </a:lnTo>
                  <a:lnTo>
                    <a:pt x="84" y="44"/>
                  </a:lnTo>
                  <a:lnTo>
                    <a:pt x="74" y="4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66" y="30"/>
                  </a:lnTo>
                  <a:lnTo>
                    <a:pt x="64" y="34"/>
                  </a:lnTo>
                  <a:lnTo>
                    <a:pt x="64" y="40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48" y="48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2" y="50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8" y="54"/>
                  </a:lnTo>
                  <a:lnTo>
                    <a:pt x="0" y="5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0" name="Freeform 22" descr="90%"/>
            <p:cNvSpPr>
              <a:spLocks/>
            </p:cNvSpPr>
            <p:nvPr/>
          </p:nvSpPr>
          <p:spPr bwMode="auto">
            <a:xfrm>
              <a:off x="808" y="1037"/>
              <a:ext cx="28" cy="2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8" y="2"/>
                </a:cxn>
                <a:cxn ang="0">
                  <a:pos x="26" y="8"/>
                </a:cxn>
                <a:cxn ang="0">
                  <a:pos x="20" y="18"/>
                </a:cxn>
                <a:cxn ang="0">
                  <a:pos x="12" y="20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4" y="2"/>
                </a:cxn>
                <a:cxn ang="0">
                  <a:pos x="18" y="0"/>
                </a:cxn>
              </a:cxnLst>
              <a:rect l="0" t="0" r="r" b="b"/>
              <a:pathLst>
                <a:path w="28" h="20">
                  <a:moveTo>
                    <a:pt x="18" y="0"/>
                  </a:moveTo>
                  <a:lnTo>
                    <a:pt x="28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4" y="2"/>
                  </a:lnTo>
                  <a:lnTo>
                    <a:pt x="18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1" name="Freeform 23" descr="90%"/>
            <p:cNvSpPr>
              <a:spLocks/>
            </p:cNvSpPr>
            <p:nvPr/>
          </p:nvSpPr>
          <p:spPr bwMode="auto">
            <a:xfrm>
              <a:off x="904" y="971"/>
              <a:ext cx="56" cy="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54" y="0"/>
                </a:cxn>
                <a:cxn ang="0">
                  <a:pos x="56" y="6"/>
                </a:cxn>
                <a:cxn ang="0">
                  <a:pos x="44" y="8"/>
                </a:cxn>
                <a:cxn ang="0">
                  <a:pos x="40" y="12"/>
                </a:cxn>
                <a:cxn ang="0">
                  <a:pos x="50" y="12"/>
                </a:cxn>
                <a:cxn ang="0">
                  <a:pos x="50" y="18"/>
                </a:cxn>
                <a:cxn ang="0">
                  <a:pos x="44" y="24"/>
                </a:cxn>
                <a:cxn ang="0">
                  <a:pos x="32" y="24"/>
                </a:cxn>
                <a:cxn ang="0">
                  <a:pos x="22" y="24"/>
                </a:cxn>
                <a:cxn ang="0">
                  <a:pos x="16" y="26"/>
                </a:cxn>
                <a:cxn ang="0">
                  <a:pos x="4" y="20"/>
                </a:cxn>
                <a:cxn ang="0">
                  <a:pos x="0" y="6"/>
                </a:cxn>
              </a:cxnLst>
              <a:rect l="0" t="0" r="r" b="b"/>
              <a:pathLst>
                <a:path w="56" h="26">
                  <a:moveTo>
                    <a:pt x="0" y="6"/>
                  </a:moveTo>
                  <a:lnTo>
                    <a:pt x="14" y="0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6" y="6"/>
                  </a:lnTo>
                  <a:lnTo>
                    <a:pt x="44" y="8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44" y="24"/>
                  </a:lnTo>
                  <a:lnTo>
                    <a:pt x="32" y="24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4" y="20"/>
                  </a:lnTo>
                  <a:lnTo>
                    <a:pt x="0" y="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2" name="Freeform 24" descr="90%"/>
            <p:cNvSpPr>
              <a:spLocks/>
            </p:cNvSpPr>
            <p:nvPr/>
          </p:nvSpPr>
          <p:spPr bwMode="auto">
            <a:xfrm>
              <a:off x="904" y="947"/>
              <a:ext cx="64" cy="18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24" y="6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8"/>
                </a:cxn>
                <a:cxn ang="0">
                  <a:pos x="62" y="14"/>
                </a:cxn>
                <a:cxn ang="0">
                  <a:pos x="52" y="16"/>
                </a:cxn>
                <a:cxn ang="0">
                  <a:pos x="34" y="16"/>
                </a:cxn>
                <a:cxn ang="0">
                  <a:pos x="14" y="18"/>
                </a:cxn>
                <a:cxn ang="0">
                  <a:pos x="0" y="18"/>
                </a:cxn>
                <a:cxn ang="0">
                  <a:pos x="8" y="12"/>
                </a:cxn>
              </a:cxnLst>
              <a:rect l="0" t="0" r="r" b="b"/>
              <a:pathLst>
                <a:path w="64" h="18">
                  <a:moveTo>
                    <a:pt x="8" y="12"/>
                  </a:moveTo>
                  <a:lnTo>
                    <a:pt x="24" y="6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52" y="16"/>
                  </a:lnTo>
                  <a:lnTo>
                    <a:pt x="34" y="16"/>
                  </a:lnTo>
                  <a:lnTo>
                    <a:pt x="14" y="18"/>
                  </a:lnTo>
                  <a:lnTo>
                    <a:pt x="0" y="18"/>
                  </a:lnTo>
                  <a:lnTo>
                    <a:pt x="8" y="12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3" name="Freeform 25" descr="90%"/>
            <p:cNvSpPr>
              <a:spLocks/>
            </p:cNvSpPr>
            <p:nvPr/>
          </p:nvSpPr>
          <p:spPr bwMode="auto">
            <a:xfrm>
              <a:off x="1074" y="1109"/>
              <a:ext cx="96" cy="78"/>
            </a:xfrm>
            <a:custGeom>
              <a:avLst/>
              <a:gdLst/>
              <a:ahLst/>
              <a:cxnLst>
                <a:cxn ang="0">
                  <a:pos x="62" y="78"/>
                </a:cxn>
                <a:cxn ang="0">
                  <a:pos x="50" y="66"/>
                </a:cxn>
                <a:cxn ang="0">
                  <a:pos x="34" y="56"/>
                </a:cxn>
                <a:cxn ang="0">
                  <a:pos x="26" y="48"/>
                </a:cxn>
                <a:cxn ang="0">
                  <a:pos x="10" y="46"/>
                </a:cxn>
                <a:cxn ang="0">
                  <a:pos x="2" y="40"/>
                </a:cxn>
                <a:cxn ang="0">
                  <a:pos x="0" y="32"/>
                </a:cxn>
                <a:cxn ang="0">
                  <a:pos x="4" y="22"/>
                </a:cxn>
                <a:cxn ang="0">
                  <a:pos x="12" y="24"/>
                </a:cxn>
                <a:cxn ang="0">
                  <a:pos x="18" y="32"/>
                </a:cxn>
                <a:cxn ang="0">
                  <a:pos x="28" y="30"/>
                </a:cxn>
                <a:cxn ang="0">
                  <a:pos x="38" y="24"/>
                </a:cxn>
                <a:cxn ang="0">
                  <a:pos x="34" y="18"/>
                </a:cxn>
                <a:cxn ang="0">
                  <a:pos x="20" y="12"/>
                </a:cxn>
                <a:cxn ang="0">
                  <a:pos x="32" y="2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4"/>
                </a:cxn>
                <a:cxn ang="0">
                  <a:pos x="66" y="0"/>
                </a:cxn>
                <a:cxn ang="0">
                  <a:pos x="92" y="2"/>
                </a:cxn>
                <a:cxn ang="0">
                  <a:pos x="86" y="6"/>
                </a:cxn>
                <a:cxn ang="0">
                  <a:pos x="78" y="14"/>
                </a:cxn>
                <a:cxn ang="0">
                  <a:pos x="68" y="20"/>
                </a:cxn>
                <a:cxn ang="0">
                  <a:pos x="64" y="26"/>
                </a:cxn>
                <a:cxn ang="0">
                  <a:pos x="74" y="26"/>
                </a:cxn>
                <a:cxn ang="0">
                  <a:pos x="80" y="26"/>
                </a:cxn>
                <a:cxn ang="0">
                  <a:pos x="86" y="34"/>
                </a:cxn>
                <a:cxn ang="0">
                  <a:pos x="94" y="28"/>
                </a:cxn>
                <a:cxn ang="0">
                  <a:pos x="96" y="38"/>
                </a:cxn>
                <a:cxn ang="0">
                  <a:pos x="92" y="54"/>
                </a:cxn>
                <a:cxn ang="0">
                  <a:pos x="84" y="66"/>
                </a:cxn>
                <a:cxn ang="0">
                  <a:pos x="78" y="68"/>
                </a:cxn>
                <a:cxn ang="0">
                  <a:pos x="70" y="64"/>
                </a:cxn>
                <a:cxn ang="0">
                  <a:pos x="68" y="68"/>
                </a:cxn>
                <a:cxn ang="0">
                  <a:pos x="62" y="78"/>
                </a:cxn>
              </a:cxnLst>
              <a:rect l="0" t="0" r="r" b="b"/>
              <a:pathLst>
                <a:path w="96" h="78">
                  <a:moveTo>
                    <a:pt x="62" y="78"/>
                  </a:moveTo>
                  <a:lnTo>
                    <a:pt x="50" y="66"/>
                  </a:lnTo>
                  <a:lnTo>
                    <a:pt x="34" y="56"/>
                  </a:lnTo>
                  <a:lnTo>
                    <a:pt x="26" y="48"/>
                  </a:lnTo>
                  <a:lnTo>
                    <a:pt x="10" y="46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12" y="24"/>
                  </a:lnTo>
                  <a:lnTo>
                    <a:pt x="18" y="32"/>
                  </a:lnTo>
                  <a:lnTo>
                    <a:pt x="28" y="30"/>
                  </a:lnTo>
                  <a:lnTo>
                    <a:pt x="38" y="24"/>
                  </a:lnTo>
                  <a:lnTo>
                    <a:pt x="34" y="18"/>
                  </a:lnTo>
                  <a:lnTo>
                    <a:pt x="20" y="12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0"/>
                  </a:lnTo>
                  <a:lnTo>
                    <a:pt x="92" y="2"/>
                  </a:lnTo>
                  <a:lnTo>
                    <a:pt x="86" y="6"/>
                  </a:lnTo>
                  <a:lnTo>
                    <a:pt x="78" y="14"/>
                  </a:lnTo>
                  <a:lnTo>
                    <a:pt x="68" y="20"/>
                  </a:lnTo>
                  <a:lnTo>
                    <a:pt x="64" y="26"/>
                  </a:lnTo>
                  <a:lnTo>
                    <a:pt x="74" y="26"/>
                  </a:lnTo>
                  <a:lnTo>
                    <a:pt x="80" y="26"/>
                  </a:lnTo>
                  <a:lnTo>
                    <a:pt x="86" y="34"/>
                  </a:lnTo>
                  <a:lnTo>
                    <a:pt x="94" y="28"/>
                  </a:lnTo>
                  <a:lnTo>
                    <a:pt x="96" y="38"/>
                  </a:lnTo>
                  <a:lnTo>
                    <a:pt x="92" y="54"/>
                  </a:lnTo>
                  <a:lnTo>
                    <a:pt x="84" y="66"/>
                  </a:lnTo>
                  <a:lnTo>
                    <a:pt x="78" y="68"/>
                  </a:lnTo>
                  <a:lnTo>
                    <a:pt x="70" y="64"/>
                  </a:lnTo>
                  <a:lnTo>
                    <a:pt x="68" y="68"/>
                  </a:lnTo>
                  <a:lnTo>
                    <a:pt x="62" y="78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4" name="Freeform 26" descr="90%"/>
            <p:cNvSpPr>
              <a:spLocks/>
            </p:cNvSpPr>
            <p:nvPr/>
          </p:nvSpPr>
          <p:spPr bwMode="auto">
            <a:xfrm>
              <a:off x="1170" y="1047"/>
              <a:ext cx="46" cy="34"/>
            </a:xfrm>
            <a:custGeom>
              <a:avLst/>
              <a:gdLst/>
              <a:ahLst/>
              <a:cxnLst>
                <a:cxn ang="0">
                  <a:pos x="46" y="34"/>
                </a:cxn>
                <a:cxn ang="0">
                  <a:pos x="28" y="32"/>
                </a:cxn>
                <a:cxn ang="0">
                  <a:pos x="12" y="30"/>
                </a:cxn>
                <a:cxn ang="0">
                  <a:pos x="0" y="22"/>
                </a:cxn>
                <a:cxn ang="0">
                  <a:pos x="8" y="12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4" y="6"/>
                </a:cxn>
                <a:cxn ang="0">
                  <a:pos x="44" y="14"/>
                </a:cxn>
                <a:cxn ang="0">
                  <a:pos x="46" y="22"/>
                </a:cxn>
                <a:cxn ang="0">
                  <a:pos x="46" y="34"/>
                </a:cxn>
              </a:cxnLst>
              <a:rect l="0" t="0" r="r" b="b"/>
              <a:pathLst>
                <a:path w="46" h="34">
                  <a:moveTo>
                    <a:pt x="46" y="34"/>
                  </a:moveTo>
                  <a:lnTo>
                    <a:pt x="28" y="32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8" y="12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34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5" name="Freeform 27" descr="90%"/>
            <p:cNvSpPr>
              <a:spLocks/>
            </p:cNvSpPr>
            <p:nvPr/>
          </p:nvSpPr>
          <p:spPr bwMode="auto">
            <a:xfrm>
              <a:off x="1142" y="945"/>
              <a:ext cx="54" cy="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2" y="4"/>
                </a:cxn>
                <a:cxn ang="0">
                  <a:pos x="36" y="10"/>
                </a:cxn>
                <a:cxn ang="0">
                  <a:pos x="48" y="14"/>
                </a:cxn>
                <a:cxn ang="0">
                  <a:pos x="54" y="20"/>
                </a:cxn>
                <a:cxn ang="0">
                  <a:pos x="48" y="30"/>
                </a:cxn>
                <a:cxn ang="0">
                  <a:pos x="36" y="32"/>
                </a:cxn>
                <a:cxn ang="0">
                  <a:pos x="20" y="32"/>
                </a:cxn>
                <a:cxn ang="0">
                  <a:pos x="16" y="22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54" h="32">
                  <a:moveTo>
                    <a:pt x="4" y="0"/>
                  </a:moveTo>
                  <a:lnTo>
                    <a:pt x="22" y="4"/>
                  </a:lnTo>
                  <a:lnTo>
                    <a:pt x="36" y="10"/>
                  </a:lnTo>
                  <a:lnTo>
                    <a:pt x="48" y="14"/>
                  </a:lnTo>
                  <a:lnTo>
                    <a:pt x="54" y="20"/>
                  </a:lnTo>
                  <a:lnTo>
                    <a:pt x="48" y="30"/>
                  </a:lnTo>
                  <a:lnTo>
                    <a:pt x="36" y="32"/>
                  </a:lnTo>
                  <a:lnTo>
                    <a:pt x="20" y="32"/>
                  </a:lnTo>
                  <a:lnTo>
                    <a:pt x="16" y="2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6" name="Freeform 28" descr="90%"/>
            <p:cNvSpPr>
              <a:spLocks/>
            </p:cNvSpPr>
            <p:nvPr/>
          </p:nvSpPr>
          <p:spPr bwMode="auto">
            <a:xfrm>
              <a:off x="1166" y="853"/>
              <a:ext cx="182" cy="116"/>
            </a:xfrm>
            <a:custGeom>
              <a:avLst/>
              <a:gdLst/>
              <a:ahLst/>
              <a:cxnLst>
                <a:cxn ang="0">
                  <a:pos x="116" y="110"/>
                </a:cxn>
                <a:cxn ang="0">
                  <a:pos x="102" y="104"/>
                </a:cxn>
                <a:cxn ang="0">
                  <a:pos x="96" y="112"/>
                </a:cxn>
                <a:cxn ang="0">
                  <a:pos x="66" y="110"/>
                </a:cxn>
                <a:cxn ang="0">
                  <a:pos x="78" y="102"/>
                </a:cxn>
                <a:cxn ang="0">
                  <a:pos x="62" y="96"/>
                </a:cxn>
                <a:cxn ang="0">
                  <a:pos x="40" y="86"/>
                </a:cxn>
                <a:cxn ang="0">
                  <a:pos x="70" y="82"/>
                </a:cxn>
                <a:cxn ang="0">
                  <a:pos x="96" y="80"/>
                </a:cxn>
                <a:cxn ang="0">
                  <a:pos x="78" y="72"/>
                </a:cxn>
                <a:cxn ang="0">
                  <a:pos x="50" y="74"/>
                </a:cxn>
                <a:cxn ang="0">
                  <a:pos x="24" y="74"/>
                </a:cxn>
                <a:cxn ang="0">
                  <a:pos x="0" y="44"/>
                </a:cxn>
                <a:cxn ang="0">
                  <a:pos x="14" y="48"/>
                </a:cxn>
                <a:cxn ang="0">
                  <a:pos x="36" y="42"/>
                </a:cxn>
                <a:cxn ang="0">
                  <a:pos x="16" y="38"/>
                </a:cxn>
                <a:cxn ang="0">
                  <a:pos x="24" y="28"/>
                </a:cxn>
                <a:cxn ang="0">
                  <a:pos x="42" y="26"/>
                </a:cxn>
                <a:cxn ang="0">
                  <a:pos x="24" y="18"/>
                </a:cxn>
                <a:cxn ang="0">
                  <a:pos x="34" y="10"/>
                </a:cxn>
                <a:cxn ang="0">
                  <a:pos x="58" y="10"/>
                </a:cxn>
                <a:cxn ang="0">
                  <a:pos x="42" y="4"/>
                </a:cxn>
                <a:cxn ang="0">
                  <a:pos x="70" y="2"/>
                </a:cxn>
                <a:cxn ang="0">
                  <a:pos x="118" y="34"/>
                </a:cxn>
                <a:cxn ang="0">
                  <a:pos x="126" y="48"/>
                </a:cxn>
                <a:cxn ang="0">
                  <a:pos x="138" y="34"/>
                </a:cxn>
                <a:cxn ang="0">
                  <a:pos x="142" y="46"/>
                </a:cxn>
                <a:cxn ang="0">
                  <a:pos x="152" y="58"/>
                </a:cxn>
                <a:cxn ang="0">
                  <a:pos x="164" y="66"/>
                </a:cxn>
                <a:cxn ang="0">
                  <a:pos x="176" y="68"/>
                </a:cxn>
                <a:cxn ang="0">
                  <a:pos x="178" y="80"/>
                </a:cxn>
                <a:cxn ang="0">
                  <a:pos x="162" y="82"/>
                </a:cxn>
                <a:cxn ang="0">
                  <a:pos x="140" y="98"/>
                </a:cxn>
                <a:cxn ang="0">
                  <a:pos x="144" y="82"/>
                </a:cxn>
                <a:cxn ang="0">
                  <a:pos x="134" y="92"/>
                </a:cxn>
                <a:cxn ang="0">
                  <a:pos x="136" y="102"/>
                </a:cxn>
                <a:cxn ang="0">
                  <a:pos x="136" y="108"/>
                </a:cxn>
                <a:cxn ang="0">
                  <a:pos x="128" y="106"/>
                </a:cxn>
                <a:cxn ang="0">
                  <a:pos x="124" y="116"/>
                </a:cxn>
              </a:cxnLst>
              <a:rect l="0" t="0" r="r" b="b"/>
              <a:pathLst>
                <a:path w="182" h="116">
                  <a:moveTo>
                    <a:pt x="124" y="116"/>
                  </a:moveTo>
                  <a:lnTo>
                    <a:pt x="116" y="110"/>
                  </a:lnTo>
                  <a:lnTo>
                    <a:pt x="108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96" y="112"/>
                  </a:lnTo>
                  <a:lnTo>
                    <a:pt x="84" y="116"/>
                  </a:lnTo>
                  <a:lnTo>
                    <a:pt x="66" y="110"/>
                  </a:lnTo>
                  <a:lnTo>
                    <a:pt x="64" y="100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62" y="96"/>
                  </a:lnTo>
                  <a:lnTo>
                    <a:pt x="56" y="98"/>
                  </a:lnTo>
                  <a:lnTo>
                    <a:pt x="40" y="86"/>
                  </a:lnTo>
                  <a:lnTo>
                    <a:pt x="52" y="82"/>
                  </a:lnTo>
                  <a:lnTo>
                    <a:pt x="70" y="82"/>
                  </a:lnTo>
                  <a:lnTo>
                    <a:pt x="84" y="82"/>
                  </a:lnTo>
                  <a:lnTo>
                    <a:pt x="96" y="80"/>
                  </a:lnTo>
                  <a:lnTo>
                    <a:pt x="90" y="74"/>
                  </a:lnTo>
                  <a:lnTo>
                    <a:pt x="78" y="72"/>
                  </a:lnTo>
                  <a:lnTo>
                    <a:pt x="62" y="72"/>
                  </a:lnTo>
                  <a:lnTo>
                    <a:pt x="50" y="74"/>
                  </a:lnTo>
                  <a:lnTo>
                    <a:pt x="34" y="72"/>
                  </a:lnTo>
                  <a:lnTo>
                    <a:pt x="24" y="74"/>
                  </a:lnTo>
                  <a:lnTo>
                    <a:pt x="6" y="54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30" y="50"/>
                  </a:lnTo>
                  <a:lnTo>
                    <a:pt x="36" y="42"/>
                  </a:lnTo>
                  <a:lnTo>
                    <a:pt x="24" y="40"/>
                  </a:lnTo>
                  <a:lnTo>
                    <a:pt x="16" y="38"/>
                  </a:lnTo>
                  <a:lnTo>
                    <a:pt x="14" y="28"/>
                  </a:lnTo>
                  <a:lnTo>
                    <a:pt x="24" y="28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34" y="22"/>
                  </a:lnTo>
                  <a:lnTo>
                    <a:pt x="24" y="18"/>
                  </a:lnTo>
                  <a:lnTo>
                    <a:pt x="26" y="10"/>
                  </a:lnTo>
                  <a:lnTo>
                    <a:pt x="34" y="10"/>
                  </a:lnTo>
                  <a:lnTo>
                    <a:pt x="42" y="12"/>
                  </a:lnTo>
                  <a:lnTo>
                    <a:pt x="58" y="10"/>
                  </a:lnTo>
                  <a:lnTo>
                    <a:pt x="56" y="6"/>
                  </a:lnTo>
                  <a:lnTo>
                    <a:pt x="42" y="4"/>
                  </a:lnTo>
                  <a:lnTo>
                    <a:pt x="46" y="0"/>
                  </a:lnTo>
                  <a:lnTo>
                    <a:pt x="70" y="2"/>
                  </a:lnTo>
                  <a:lnTo>
                    <a:pt x="98" y="30"/>
                  </a:lnTo>
                  <a:lnTo>
                    <a:pt x="118" y="34"/>
                  </a:lnTo>
                  <a:lnTo>
                    <a:pt x="118" y="42"/>
                  </a:lnTo>
                  <a:lnTo>
                    <a:pt x="126" y="48"/>
                  </a:lnTo>
                  <a:lnTo>
                    <a:pt x="130" y="38"/>
                  </a:lnTo>
                  <a:lnTo>
                    <a:pt x="138" y="34"/>
                  </a:lnTo>
                  <a:lnTo>
                    <a:pt x="144" y="36"/>
                  </a:lnTo>
                  <a:lnTo>
                    <a:pt x="142" y="46"/>
                  </a:lnTo>
                  <a:lnTo>
                    <a:pt x="150" y="52"/>
                  </a:lnTo>
                  <a:lnTo>
                    <a:pt x="152" y="58"/>
                  </a:lnTo>
                  <a:lnTo>
                    <a:pt x="150" y="68"/>
                  </a:lnTo>
                  <a:lnTo>
                    <a:pt x="164" y="66"/>
                  </a:lnTo>
                  <a:lnTo>
                    <a:pt x="172" y="68"/>
                  </a:lnTo>
                  <a:lnTo>
                    <a:pt x="176" y="68"/>
                  </a:lnTo>
                  <a:lnTo>
                    <a:pt x="182" y="74"/>
                  </a:lnTo>
                  <a:lnTo>
                    <a:pt x="178" y="80"/>
                  </a:lnTo>
                  <a:lnTo>
                    <a:pt x="172" y="84"/>
                  </a:lnTo>
                  <a:lnTo>
                    <a:pt x="162" y="82"/>
                  </a:lnTo>
                  <a:lnTo>
                    <a:pt x="156" y="84"/>
                  </a:lnTo>
                  <a:lnTo>
                    <a:pt x="140" y="98"/>
                  </a:lnTo>
                  <a:lnTo>
                    <a:pt x="140" y="9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4" y="92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28" y="106"/>
                  </a:lnTo>
                  <a:lnTo>
                    <a:pt x="126" y="104"/>
                  </a:lnTo>
                  <a:lnTo>
                    <a:pt x="124" y="11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7" name="Freeform 29" descr="90%"/>
            <p:cNvSpPr>
              <a:spLocks/>
            </p:cNvSpPr>
            <p:nvPr/>
          </p:nvSpPr>
          <p:spPr bwMode="auto">
            <a:xfrm>
              <a:off x="1108" y="897"/>
              <a:ext cx="26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0"/>
                </a:cxn>
                <a:cxn ang="0">
                  <a:pos x="26" y="6"/>
                </a:cxn>
                <a:cxn ang="0">
                  <a:pos x="26" y="16"/>
                </a:cxn>
                <a:cxn ang="0">
                  <a:pos x="18" y="16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26" h="16">
                  <a:moveTo>
                    <a:pt x="8" y="0"/>
                  </a:moveTo>
                  <a:lnTo>
                    <a:pt x="18" y="0"/>
                  </a:lnTo>
                  <a:lnTo>
                    <a:pt x="26" y="6"/>
                  </a:lnTo>
                  <a:lnTo>
                    <a:pt x="26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8" name="Freeform 30" descr="90%"/>
            <p:cNvSpPr>
              <a:spLocks/>
            </p:cNvSpPr>
            <p:nvPr/>
          </p:nvSpPr>
          <p:spPr bwMode="auto">
            <a:xfrm>
              <a:off x="1420" y="1113"/>
              <a:ext cx="70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2" y="0"/>
                </a:cxn>
                <a:cxn ang="0">
                  <a:pos x="42" y="2"/>
                </a:cxn>
                <a:cxn ang="0">
                  <a:pos x="62" y="12"/>
                </a:cxn>
                <a:cxn ang="0">
                  <a:pos x="70" y="22"/>
                </a:cxn>
                <a:cxn ang="0">
                  <a:pos x="60" y="24"/>
                </a:cxn>
                <a:cxn ang="0">
                  <a:pos x="46" y="24"/>
                </a:cxn>
                <a:cxn ang="0">
                  <a:pos x="32" y="24"/>
                </a:cxn>
                <a:cxn ang="0">
                  <a:pos x="26" y="28"/>
                </a:cxn>
                <a:cxn ang="0">
                  <a:pos x="14" y="26"/>
                </a:cxn>
                <a:cxn ang="0">
                  <a:pos x="10" y="16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0" h="28">
                  <a:moveTo>
                    <a:pt x="4" y="0"/>
                  </a:moveTo>
                  <a:lnTo>
                    <a:pt x="22" y="0"/>
                  </a:lnTo>
                  <a:lnTo>
                    <a:pt x="42" y="2"/>
                  </a:lnTo>
                  <a:lnTo>
                    <a:pt x="62" y="12"/>
                  </a:lnTo>
                  <a:lnTo>
                    <a:pt x="70" y="22"/>
                  </a:lnTo>
                  <a:lnTo>
                    <a:pt x="60" y="24"/>
                  </a:lnTo>
                  <a:lnTo>
                    <a:pt x="46" y="24"/>
                  </a:lnTo>
                  <a:lnTo>
                    <a:pt x="32" y="24"/>
                  </a:lnTo>
                  <a:lnTo>
                    <a:pt x="26" y="28"/>
                  </a:lnTo>
                  <a:lnTo>
                    <a:pt x="14" y="26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79" name="Freeform 31" descr="90%"/>
            <p:cNvSpPr>
              <a:spLocks/>
            </p:cNvSpPr>
            <p:nvPr/>
          </p:nvSpPr>
          <p:spPr bwMode="auto">
            <a:xfrm>
              <a:off x="1474" y="1269"/>
              <a:ext cx="36" cy="30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10"/>
                </a:cxn>
                <a:cxn ang="0">
                  <a:pos x="34" y="20"/>
                </a:cxn>
                <a:cxn ang="0">
                  <a:pos x="26" y="26"/>
                </a:cxn>
                <a:cxn ang="0">
                  <a:pos x="14" y="30"/>
                </a:cxn>
                <a:cxn ang="0">
                  <a:pos x="0" y="26"/>
                </a:cxn>
                <a:cxn ang="0">
                  <a:pos x="2" y="12"/>
                </a:cxn>
                <a:cxn ang="0">
                  <a:pos x="6" y="4"/>
                </a:cxn>
                <a:cxn ang="0">
                  <a:pos x="12" y="2"/>
                </a:cxn>
                <a:cxn ang="0">
                  <a:pos x="24" y="0"/>
                </a:cxn>
                <a:cxn ang="0">
                  <a:pos x="36" y="4"/>
                </a:cxn>
              </a:cxnLst>
              <a:rect l="0" t="0" r="r" b="b"/>
              <a:pathLst>
                <a:path w="36" h="30">
                  <a:moveTo>
                    <a:pt x="36" y="4"/>
                  </a:moveTo>
                  <a:lnTo>
                    <a:pt x="36" y="10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14" y="30"/>
                  </a:lnTo>
                  <a:lnTo>
                    <a:pt x="0" y="26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6" y="4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0" name="Freeform 32" descr="90%"/>
            <p:cNvSpPr>
              <a:spLocks/>
            </p:cNvSpPr>
            <p:nvPr/>
          </p:nvSpPr>
          <p:spPr bwMode="auto">
            <a:xfrm>
              <a:off x="1316" y="1335"/>
              <a:ext cx="110" cy="70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8" y="6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42" y="12"/>
                </a:cxn>
                <a:cxn ang="0">
                  <a:pos x="52" y="14"/>
                </a:cxn>
                <a:cxn ang="0">
                  <a:pos x="54" y="16"/>
                </a:cxn>
                <a:cxn ang="0">
                  <a:pos x="56" y="20"/>
                </a:cxn>
                <a:cxn ang="0">
                  <a:pos x="62" y="22"/>
                </a:cxn>
                <a:cxn ang="0">
                  <a:pos x="70" y="30"/>
                </a:cxn>
                <a:cxn ang="0">
                  <a:pos x="84" y="32"/>
                </a:cxn>
                <a:cxn ang="0">
                  <a:pos x="86" y="38"/>
                </a:cxn>
                <a:cxn ang="0">
                  <a:pos x="88" y="46"/>
                </a:cxn>
                <a:cxn ang="0">
                  <a:pos x="98" y="46"/>
                </a:cxn>
                <a:cxn ang="0">
                  <a:pos x="108" y="48"/>
                </a:cxn>
                <a:cxn ang="0">
                  <a:pos x="110" y="52"/>
                </a:cxn>
                <a:cxn ang="0">
                  <a:pos x="110" y="56"/>
                </a:cxn>
                <a:cxn ang="0">
                  <a:pos x="108" y="56"/>
                </a:cxn>
                <a:cxn ang="0">
                  <a:pos x="106" y="60"/>
                </a:cxn>
                <a:cxn ang="0">
                  <a:pos x="102" y="60"/>
                </a:cxn>
                <a:cxn ang="0">
                  <a:pos x="100" y="62"/>
                </a:cxn>
                <a:cxn ang="0">
                  <a:pos x="90" y="60"/>
                </a:cxn>
                <a:cxn ang="0">
                  <a:pos x="84" y="58"/>
                </a:cxn>
                <a:cxn ang="0">
                  <a:pos x="76" y="52"/>
                </a:cxn>
                <a:cxn ang="0">
                  <a:pos x="68" y="46"/>
                </a:cxn>
                <a:cxn ang="0">
                  <a:pos x="64" y="42"/>
                </a:cxn>
                <a:cxn ang="0">
                  <a:pos x="60" y="44"/>
                </a:cxn>
                <a:cxn ang="0">
                  <a:pos x="58" y="48"/>
                </a:cxn>
                <a:cxn ang="0">
                  <a:pos x="52" y="56"/>
                </a:cxn>
                <a:cxn ang="0">
                  <a:pos x="40" y="68"/>
                </a:cxn>
                <a:cxn ang="0">
                  <a:pos x="24" y="70"/>
                </a:cxn>
                <a:cxn ang="0">
                  <a:pos x="26" y="56"/>
                </a:cxn>
                <a:cxn ang="0">
                  <a:pos x="14" y="56"/>
                </a:cxn>
                <a:cxn ang="0">
                  <a:pos x="10" y="56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6" y="48"/>
                </a:cxn>
                <a:cxn ang="0">
                  <a:pos x="16" y="38"/>
                </a:cxn>
                <a:cxn ang="0">
                  <a:pos x="16" y="26"/>
                </a:cxn>
                <a:cxn ang="0">
                  <a:pos x="18" y="22"/>
                </a:cxn>
                <a:cxn ang="0">
                  <a:pos x="18" y="16"/>
                </a:cxn>
              </a:cxnLst>
              <a:rect l="0" t="0" r="r" b="b"/>
              <a:pathLst>
                <a:path w="110" h="70">
                  <a:moveTo>
                    <a:pt x="18" y="16"/>
                  </a:moveTo>
                  <a:lnTo>
                    <a:pt x="18" y="6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54" y="16"/>
                  </a:lnTo>
                  <a:lnTo>
                    <a:pt x="56" y="20"/>
                  </a:lnTo>
                  <a:lnTo>
                    <a:pt x="62" y="22"/>
                  </a:lnTo>
                  <a:lnTo>
                    <a:pt x="70" y="30"/>
                  </a:lnTo>
                  <a:lnTo>
                    <a:pt x="84" y="32"/>
                  </a:lnTo>
                  <a:lnTo>
                    <a:pt x="86" y="38"/>
                  </a:lnTo>
                  <a:lnTo>
                    <a:pt x="88" y="46"/>
                  </a:lnTo>
                  <a:lnTo>
                    <a:pt x="98" y="46"/>
                  </a:lnTo>
                  <a:lnTo>
                    <a:pt x="108" y="48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08" y="56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0" y="62"/>
                  </a:lnTo>
                  <a:lnTo>
                    <a:pt x="90" y="60"/>
                  </a:lnTo>
                  <a:lnTo>
                    <a:pt x="84" y="58"/>
                  </a:lnTo>
                  <a:lnTo>
                    <a:pt x="76" y="52"/>
                  </a:lnTo>
                  <a:lnTo>
                    <a:pt x="68" y="46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24" y="70"/>
                  </a:lnTo>
                  <a:lnTo>
                    <a:pt x="26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16" y="38"/>
                  </a:lnTo>
                  <a:lnTo>
                    <a:pt x="16" y="26"/>
                  </a:lnTo>
                  <a:lnTo>
                    <a:pt x="18" y="22"/>
                  </a:lnTo>
                  <a:lnTo>
                    <a:pt x="18" y="1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1" name="Freeform 33" descr="90%"/>
            <p:cNvSpPr>
              <a:spLocks/>
            </p:cNvSpPr>
            <p:nvPr/>
          </p:nvSpPr>
          <p:spPr bwMode="auto">
            <a:xfrm>
              <a:off x="1124" y="1227"/>
              <a:ext cx="68" cy="3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4"/>
                </a:cxn>
                <a:cxn ang="0">
                  <a:pos x="10" y="16"/>
                </a:cxn>
                <a:cxn ang="0">
                  <a:pos x="18" y="10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8" y="6"/>
                </a:cxn>
                <a:cxn ang="0">
                  <a:pos x="48" y="14"/>
                </a:cxn>
                <a:cxn ang="0">
                  <a:pos x="60" y="18"/>
                </a:cxn>
                <a:cxn ang="0">
                  <a:pos x="66" y="24"/>
                </a:cxn>
                <a:cxn ang="0">
                  <a:pos x="68" y="32"/>
                </a:cxn>
                <a:cxn ang="0">
                  <a:pos x="64" y="34"/>
                </a:cxn>
                <a:cxn ang="0">
                  <a:pos x="56" y="36"/>
                </a:cxn>
                <a:cxn ang="0">
                  <a:pos x="44" y="36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6" y="26"/>
                </a:cxn>
              </a:cxnLst>
              <a:rect l="0" t="0" r="r" b="b"/>
              <a:pathLst>
                <a:path w="68" h="36">
                  <a:moveTo>
                    <a:pt x="6" y="26"/>
                  </a:moveTo>
                  <a:lnTo>
                    <a:pt x="0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56" y="36"/>
                  </a:lnTo>
                  <a:lnTo>
                    <a:pt x="44" y="36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6" y="2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2" name="Freeform 34" descr="90%"/>
            <p:cNvSpPr>
              <a:spLocks/>
            </p:cNvSpPr>
            <p:nvPr/>
          </p:nvSpPr>
          <p:spPr bwMode="auto">
            <a:xfrm>
              <a:off x="1274" y="1109"/>
              <a:ext cx="460" cy="328"/>
            </a:xfrm>
            <a:custGeom>
              <a:avLst/>
              <a:gdLst/>
              <a:ahLst/>
              <a:cxnLst>
                <a:cxn ang="0">
                  <a:pos x="148" y="30"/>
                </a:cxn>
                <a:cxn ang="0">
                  <a:pos x="154" y="52"/>
                </a:cxn>
                <a:cxn ang="0">
                  <a:pos x="184" y="36"/>
                </a:cxn>
                <a:cxn ang="0">
                  <a:pos x="238" y="44"/>
                </a:cxn>
                <a:cxn ang="0">
                  <a:pos x="250" y="54"/>
                </a:cxn>
                <a:cxn ang="0">
                  <a:pos x="258" y="58"/>
                </a:cxn>
                <a:cxn ang="0">
                  <a:pos x="280" y="68"/>
                </a:cxn>
                <a:cxn ang="0">
                  <a:pos x="284" y="86"/>
                </a:cxn>
                <a:cxn ang="0">
                  <a:pos x="306" y="90"/>
                </a:cxn>
                <a:cxn ang="0">
                  <a:pos x="332" y="92"/>
                </a:cxn>
                <a:cxn ang="0">
                  <a:pos x="324" y="108"/>
                </a:cxn>
                <a:cxn ang="0">
                  <a:pos x="360" y="116"/>
                </a:cxn>
                <a:cxn ang="0">
                  <a:pos x="342" y="122"/>
                </a:cxn>
                <a:cxn ang="0">
                  <a:pos x="368" y="134"/>
                </a:cxn>
                <a:cxn ang="0">
                  <a:pos x="346" y="136"/>
                </a:cxn>
                <a:cxn ang="0">
                  <a:pos x="346" y="150"/>
                </a:cxn>
                <a:cxn ang="0">
                  <a:pos x="382" y="160"/>
                </a:cxn>
                <a:cxn ang="0">
                  <a:pos x="404" y="174"/>
                </a:cxn>
                <a:cxn ang="0">
                  <a:pos x="434" y="190"/>
                </a:cxn>
                <a:cxn ang="0">
                  <a:pos x="460" y="208"/>
                </a:cxn>
                <a:cxn ang="0">
                  <a:pos x="434" y="216"/>
                </a:cxn>
                <a:cxn ang="0">
                  <a:pos x="420" y="240"/>
                </a:cxn>
                <a:cxn ang="0">
                  <a:pos x="386" y="222"/>
                </a:cxn>
                <a:cxn ang="0">
                  <a:pos x="358" y="230"/>
                </a:cxn>
                <a:cxn ang="0">
                  <a:pos x="408" y="284"/>
                </a:cxn>
                <a:cxn ang="0">
                  <a:pos x="394" y="290"/>
                </a:cxn>
                <a:cxn ang="0">
                  <a:pos x="356" y="290"/>
                </a:cxn>
                <a:cxn ang="0">
                  <a:pos x="366" y="306"/>
                </a:cxn>
                <a:cxn ang="0">
                  <a:pos x="354" y="322"/>
                </a:cxn>
                <a:cxn ang="0">
                  <a:pos x="310" y="314"/>
                </a:cxn>
                <a:cxn ang="0">
                  <a:pos x="288" y="280"/>
                </a:cxn>
                <a:cxn ang="0">
                  <a:pos x="256" y="258"/>
                </a:cxn>
                <a:cxn ang="0">
                  <a:pos x="238" y="260"/>
                </a:cxn>
                <a:cxn ang="0">
                  <a:pos x="208" y="270"/>
                </a:cxn>
                <a:cxn ang="0">
                  <a:pos x="202" y="236"/>
                </a:cxn>
                <a:cxn ang="0">
                  <a:pos x="238" y="240"/>
                </a:cxn>
                <a:cxn ang="0">
                  <a:pos x="246" y="222"/>
                </a:cxn>
                <a:cxn ang="0">
                  <a:pos x="272" y="172"/>
                </a:cxn>
                <a:cxn ang="0">
                  <a:pos x="246" y="156"/>
                </a:cxn>
                <a:cxn ang="0">
                  <a:pos x="218" y="150"/>
                </a:cxn>
                <a:cxn ang="0">
                  <a:pos x="212" y="124"/>
                </a:cxn>
                <a:cxn ang="0">
                  <a:pos x="186" y="106"/>
                </a:cxn>
                <a:cxn ang="0">
                  <a:pos x="178" y="112"/>
                </a:cxn>
                <a:cxn ang="0">
                  <a:pos x="130" y="116"/>
                </a:cxn>
                <a:cxn ang="0">
                  <a:pos x="56" y="110"/>
                </a:cxn>
                <a:cxn ang="0">
                  <a:pos x="20" y="102"/>
                </a:cxn>
                <a:cxn ang="0">
                  <a:pos x="32" y="86"/>
                </a:cxn>
                <a:cxn ang="0">
                  <a:pos x="0" y="72"/>
                </a:cxn>
                <a:cxn ang="0">
                  <a:pos x="38" y="2"/>
                </a:cxn>
                <a:cxn ang="0">
                  <a:pos x="64" y="12"/>
                </a:cxn>
                <a:cxn ang="0">
                  <a:pos x="68" y="76"/>
                </a:cxn>
                <a:cxn ang="0">
                  <a:pos x="78" y="46"/>
                </a:cxn>
                <a:cxn ang="0">
                  <a:pos x="108" y="4"/>
                </a:cxn>
              </a:cxnLst>
              <a:rect l="0" t="0" r="r" b="b"/>
              <a:pathLst>
                <a:path w="460" h="328">
                  <a:moveTo>
                    <a:pt x="134" y="6"/>
                  </a:moveTo>
                  <a:lnTo>
                    <a:pt x="140" y="14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48" y="38"/>
                  </a:lnTo>
                  <a:lnTo>
                    <a:pt x="144" y="42"/>
                  </a:lnTo>
                  <a:lnTo>
                    <a:pt x="144" y="52"/>
                  </a:lnTo>
                  <a:lnTo>
                    <a:pt x="154" y="52"/>
                  </a:lnTo>
                  <a:lnTo>
                    <a:pt x="158" y="42"/>
                  </a:lnTo>
                  <a:lnTo>
                    <a:pt x="168" y="42"/>
                  </a:lnTo>
                  <a:lnTo>
                    <a:pt x="180" y="50"/>
                  </a:lnTo>
                  <a:lnTo>
                    <a:pt x="184" y="36"/>
                  </a:lnTo>
                  <a:lnTo>
                    <a:pt x="198" y="34"/>
                  </a:lnTo>
                  <a:lnTo>
                    <a:pt x="214" y="34"/>
                  </a:lnTo>
                  <a:lnTo>
                    <a:pt x="230" y="40"/>
                  </a:lnTo>
                  <a:lnTo>
                    <a:pt x="238" y="44"/>
                  </a:lnTo>
                  <a:lnTo>
                    <a:pt x="228" y="50"/>
                  </a:lnTo>
                  <a:lnTo>
                    <a:pt x="226" y="58"/>
                  </a:lnTo>
                  <a:lnTo>
                    <a:pt x="240" y="52"/>
                  </a:lnTo>
                  <a:lnTo>
                    <a:pt x="250" y="54"/>
                  </a:lnTo>
                  <a:lnTo>
                    <a:pt x="244" y="60"/>
                  </a:lnTo>
                  <a:lnTo>
                    <a:pt x="238" y="68"/>
                  </a:lnTo>
                  <a:lnTo>
                    <a:pt x="246" y="66"/>
                  </a:lnTo>
                  <a:lnTo>
                    <a:pt x="258" y="58"/>
                  </a:lnTo>
                  <a:lnTo>
                    <a:pt x="260" y="66"/>
                  </a:lnTo>
                  <a:lnTo>
                    <a:pt x="254" y="74"/>
                  </a:lnTo>
                  <a:lnTo>
                    <a:pt x="264" y="74"/>
                  </a:lnTo>
                  <a:lnTo>
                    <a:pt x="280" y="68"/>
                  </a:lnTo>
                  <a:lnTo>
                    <a:pt x="290" y="70"/>
                  </a:lnTo>
                  <a:lnTo>
                    <a:pt x="296" y="76"/>
                  </a:lnTo>
                  <a:lnTo>
                    <a:pt x="292" y="80"/>
                  </a:lnTo>
                  <a:lnTo>
                    <a:pt x="284" y="86"/>
                  </a:lnTo>
                  <a:lnTo>
                    <a:pt x="290" y="90"/>
                  </a:lnTo>
                  <a:lnTo>
                    <a:pt x="300" y="86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298" y="98"/>
                  </a:lnTo>
                  <a:lnTo>
                    <a:pt x="304" y="98"/>
                  </a:lnTo>
                  <a:lnTo>
                    <a:pt x="320" y="92"/>
                  </a:lnTo>
                  <a:lnTo>
                    <a:pt x="332" y="92"/>
                  </a:lnTo>
                  <a:lnTo>
                    <a:pt x="342" y="96"/>
                  </a:lnTo>
                  <a:lnTo>
                    <a:pt x="342" y="100"/>
                  </a:lnTo>
                  <a:lnTo>
                    <a:pt x="334" y="104"/>
                  </a:lnTo>
                  <a:lnTo>
                    <a:pt x="324" y="108"/>
                  </a:lnTo>
                  <a:lnTo>
                    <a:pt x="332" y="112"/>
                  </a:lnTo>
                  <a:lnTo>
                    <a:pt x="350" y="108"/>
                  </a:lnTo>
                  <a:lnTo>
                    <a:pt x="356" y="110"/>
                  </a:lnTo>
                  <a:lnTo>
                    <a:pt x="360" y="116"/>
                  </a:lnTo>
                  <a:lnTo>
                    <a:pt x="362" y="122"/>
                  </a:lnTo>
                  <a:lnTo>
                    <a:pt x="354" y="122"/>
                  </a:lnTo>
                  <a:lnTo>
                    <a:pt x="348" y="122"/>
                  </a:lnTo>
                  <a:lnTo>
                    <a:pt x="342" y="122"/>
                  </a:lnTo>
                  <a:lnTo>
                    <a:pt x="342" y="128"/>
                  </a:lnTo>
                  <a:lnTo>
                    <a:pt x="352" y="128"/>
                  </a:lnTo>
                  <a:lnTo>
                    <a:pt x="362" y="128"/>
                  </a:lnTo>
                  <a:lnTo>
                    <a:pt x="368" y="134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2" y="138"/>
                  </a:lnTo>
                  <a:lnTo>
                    <a:pt x="346" y="136"/>
                  </a:lnTo>
                  <a:lnTo>
                    <a:pt x="344" y="138"/>
                  </a:lnTo>
                  <a:lnTo>
                    <a:pt x="342" y="140"/>
                  </a:lnTo>
                  <a:lnTo>
                    <a:pt x="342" y="144"/>
                  </a:lnTo>
                  <a:lnTo>
                    <a:pt x="346" y="150"/>
                  </a:lnTo>
                  <a:lnTo>
                    <a:pt x="354" y="156"/>
                  </a:lnTo>
                  <a:lnTo>
                    <a:pt x="362" y="156"/>
                  </a:lnTo>
                  <a:lnTo>
                    <a:pt x="370" y="154"/>
                  </a:lnTo>
                  <a:lnTo>
                    <a:pt x="382" y="160"/>
                  </a:lnTo>
                  <a:lnTo>
                    <a:pt x="382" y="166"/>
                  </a:lnTo>
                  <a:lnTo>
                    <a:pt x="388" y="168"/>
                  </a:lnTo>
                  <a:lnTo>
                    <a:pt x="398" y="170"/>
                  </a:lnTo>
                  <a:lnTo>
                    <a:pt x="404" y="174"/>
                  </a:lnTo>
                  <a:lnTo>
                    <a:pt x="406" y="180"/>
                  </a:lnTo>
                  <a:lnTo>
                    <a:pt x="416" y="180"/>
                  </a:lnTo>
                  <a:lnTo>
                    <a:pt x="424" y="182"/>
                  </a:lnTo>
                  <a:lnTo>
                    <a:pt x="434" y="190"/>
                  </a:lnTo>
                  <a:lnTo>
                    <a:pt x="438" y="194"/>
                  </a:lnTo>
                  <a:lnTo>
                    <a:pt x="450" y="196"/>
                  </a:lnTo>
                  <a:lnTo>
                    <a:pt x="460" y="204"/>
                  </a:lnTo>
                  <a:lnTo>
                    <a:pt x="460" y="208"/>
                  </a:lnTo>
                  <a:lnTo>
                    <a:pt x="460" y="212"/>
                  </a:lnTo>
                  <a:lnTo>
                    <a:pt x="458" y="214"/>
                  </a:lnTo>
                  <a:lnTo>
                    <a:pt x="444" y="216"/>
                  </a:lnTo>
                  <a:lnTo>
                    <a:pt x="434" y="216"/>
                  </a:lnTo>
                  <a:lnTo>
                    <a:pt x="436" y="226"/>
                  </a:lnTo>
                  <a:lnTo>
                    <a:pt x="430" y="232"/>
                  </a:lnTo>
                  <a:lnTo>
                    <a:pt x="420" y="232"/>
                  </a:lnTo>
                  <a:lnTo>
                    <a:pt x="420" y="240"/>
                  </a:lnTo>
                  <a:lnTo>
                    <a:pt x="414" y="248"/>
                  </a:lnTo>
                  <a:lnTo>
                    <a:pt x="398" y="240"/>
                  </a:lnTo>
                  <a:lnTo>
                    <a:pt x="390" y="230"/>
                  </a:lnTo>
                  <a:lnTo>
                    <a:pt x="386" y="222"/>
                  </a:lnTo>
                  <a:lnTo>
                    <a:pt x="364" y="208"/>
                  </a:lnTo>
                  <a:lnTo>
                    <a:pt x="356" y="212"/>
                  </a:lnTo>
                  <a:lnTo>
                    <a:pt x="360" y="222"/>
                  </a:lnTo>
                  <a:lnTo>
                    <a:pt x="358" y="230"/>
                  </a:lnTo>
                  <a:lnTo>
                    <a:pt x="364" y="244"/>
                  </a:lnTo>
                  <a:lnTo>
                    <a:pt x="376" y="256"/>
                  </a:lnTo>
                  <a:lnTo>
                    <a:pt x="394" y="270"/>
                  </a:lnTo>
                  <a:lnTo>
                    <a:pt x="408" y="284"/>
                  </a:lnTo>
                  <a:lnTo>
                    <a:pt x="406" y="290"/>
                  </a:lnTo>
                  <a:lnTo>
                    <a:pt x="400" y="288"/>
                  </a:lnTo>
                  <a:lnTo>
                    <a:pt x="396" y="288"/>
                  </a:lnTo>
                  <a:lnTo>
                    <a:pt x="394" y="290"/>
                  </a:lnTo>
                  <a:lnTo>
                    <a:pt x="400" y="304"/>
                  </a:lnTo>
                  <a:lnTo>
                    <a:pt x="394" y="310"/>
                  </a:lnTo>
                  <a:lnTo>
                    <a:pt x="378" y="302"/>
                  </a:lnTo>
                  <a:lnTo>
                    <a:pt x="356" y="290"/>
                  </a:lnTo>
                  <a:lnTo>
                    <a:pt x="344" y="278"/>
                  </a:lnTo>
                  <a:lnTo>
                    <a:pt x="338" y="282"/>
                  </a:lnTo>
                  <a:lnTo>
                    <a:pt x="348" y="292"/>
                  </a:lnTo>
                  <a:lnTo>
                    <a:pt x="366" y="306"/>
                  </a:lnTo>
                  <a:lnTo>
                    <a:pt x="370" y="312"/>
                  </a:lnTo>
                  <a:lnTo>
                    <a:pt x="374" y="320"/>
                  </a:lnTo>
                  <a:lnTo>
                    <a:pt x="378" y="328"/>
                  </a:lnTo>
                  <a:lnTo>
                    <a:pt x="354" y="322"/>
                  </a:lnTo>
                  <a:lnTo>
                    <a:pt x="334" y="314"/>
                  </a:lnTo>
                  <a:lnTo>
                    <a:pt x="320" y="304"/>
                  </a:lnTo>
                  <a:lnTo>
                    <a:pt x="312" y="304"/>
                  </a:lnTo>
                  <a:lnTo>
                    <a:pt x="310" y="314"/>
                  </a:lnTo>
                  <a:lnTo>
                    <a:pt x="296" y="298"/>
                  </a:lnTo>
                  <a:lnTo>
                    <a:pt x="290" y="290"/>
                  </a:lnTo>
                  <a:lnTo>
                    <a:pt x="294" y="286"/>
                  </a:lnTo>
                  <a:lnTo>
                    <a:pt x="288" y="280"/>
                  </a:lnTo>
                  <a:lnTo>
                    <a:pt x="280" y="282"/>
                  </a:lnTo>
                  <a:lnTo>
                    <a:pt x="272" y="274"/>
                  </a:lnTo>
                  <a:lnTo>
                    <a:pt x="262" y="264"/>
                  </a:lnTo>
                  <a:lnTo>
                    <a:pt x="256" y="258"/>
                  </a:lnTo>
                  <a:lnTo>
                    <a:pt x="244" y="254"/>
                  </a:lnTo>
                  <a:lnTo>
                    <a:pt x="238" y="250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6" y="262"/>
                  </a:lnTo>
                  <a:lnTo>
                    <a:pt x="224" y="262"/>
                  </a:lnTo>
                  <a:lnTo>
                    <a:pt x="218" y="266"/>
                  </a:lnTo>
                  <a:lnTo>
                    <a:pt x="208" y="270"/>
                  </a:lnTo>
                  <a:lnTo>
                    <a:pt x="194" y="268"/>
                  </a:lnTo>
                  <a:lnTo>
                    <a:pt x="186" y="258"/>
                  </a:lnTo>
                  <a:lnTo>
                    <a:pt x="188" y="246"/>
                  </a:lnTo>
                  <a:lnTo>
                    <a:pt x="202" y="236"/>
                  </a:lnTo>
                  <a:lnTo>
                    <a:pt x="214" y="238"/>
                  </a:lnTo>
                  <a:lnTo>
                    <a:pt x="226" y="242"/>
                  </a:lnTo>
                  <a:lnTo>
                    <a:pt x="232" y="246"/>
                  </a:lnTo>
                  <a:lnTo>
                    <a:pt x="238" y="240"/>
                  </a:lnTo>
                  <a:lnTo>
                    <a:pt x="246" y="236"/>
                  </a:lnTo>
                  <a:lnTo>
                    <a:pt x="258" y="232"/>
                  </a:lnTo>
                  <a:lnTo>
                    <a:pt x="254" y="228"/>
                  </a:lnTo>
                  <a:lnTo>
                    <a:pt x="246" y="222"/>
                  </a:lnTo>
                  <a:lnTo>
                    <a:pt x="254" y="210"/>
                  </a:lnTo>
                  <a:lnTo>
                    <a:pt x="268" y="202"/>
                  </a:lnTo>
                  <a:lnTo>
                    <a:pt x="280" y="190"/>
                  </a:lnTo>
                  <a:lnTo>
                    <a:pt x="272" y="172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54" y="152"/>
                  </a:lnTo>
                  <a:lnTo>
                    <a:pt x="246" y="156"/>
                  </a:lnTo>
                  <a:lnTo>
                    <a:pt x="240" y="148"/>
                  </a:lnTo>
                  <a:lnTo>
                    <a:pt x="240" y="142"/>
                  </a:lnTo>
                  <a:lnTo>
                    <a:pt x="228" y="142"/>
                  </a:lnTo>
                  <a:lnTo>
                    <a:pt x="218" y="150"/>
                  </a:lnTo>
                  <a:lnTo>
                    <a:pt x="210" y="142"/>
                  </a:lnTo>
                  <a:lnTo>
                    <a:pt x="222" y="134"/>
                  </a:lnTo>
                  <a:lnTo>
                    <a:pt x="218" y="128"/>
                  </a:lnTo>
                  <a:lnTo>
                    <a:pt x="212" y="124"/>
                  </a:lnTo>
                  <a:lnTo>
                    <a:pt x="202" y="114"/>
                  </a:lnTo>
                  <a:lnTo>
                    <a:pt x="196" y="120"/>
                  </a:lnTo>
                  <a:lnTo>
                    <a:pt x="190" y="112"/>
                  </a:lnTo>
                  <a:lnTo>
                    <a:pt x="186" y="106"/>
                  </a:lnTo>
                  <a:lnTo>
                    <a:pt x="178" y="98"/>
                  </a:lnTo>
                  <a:lnTo>
                    <a:pt x="172" y="100"/>
                  </a:lnTo>
                  <a:lnTo>
                    <a:pt x="176" y="106"/>
                  </a:lnTo>
                  <a:lnTo>
                    <a:pt x="178" y="112"/>
                  </a:lnTo>
                  <a:lnTo>
                    <a:pt x="172" y="116"/>
                  </a:lnTo>
                  <a:lnTo>
                    <a:pt x="158" y="116"/>
                  </a:lnTo>
                  <a:lnTo>
                    <a:pt x="136" y="110"/>
                  </a:lnTo>
                  <a:lnTo>
                    <a:pt x="130" y="116"/>
                  </a:lnTo>
                  <a:lnTo>
                    <a:pt x="118" y="118"/>
                  </a:lnTo>
                  <a:lnTo>
                    <a:pt x="90" y="114"/>
                  </a:lnTo>
                  <a:lnTo>
                    <a:pt x="74" y="110"/>
                  </a:lnTo>
                  <a:lnTo>
                    <a:pt x="56" y="110"/>
                  </a:lnTo>
                  <a:lnTo>
                    <a:pt x="48" y="104"/>
                  </a:lnTo>
                  <a:lnTo>
                    <a:pt x="40" y="100"/>
                  </a:lnTo>
                  <a:lnTo>
                    <a:pt x="32" y="106"/>
                  </a:lnTo>
                  <a:lnTo>
                    <a:pt x="20" y="102"/>
                  </a:lnTo>
                  <a:lnTo>
                    <a:pt x="8" y="94"/>
                  </a:lnTo>
                  <a:lnTo>
                    <a:pt x="8" y="84"/>
                  </a:lnTo>
                  <a:lnTo>
                    <a:pt x="16" y="84"/>
                  </a:lnTo>
                  <a:lnTo>
                    <a:pt x="32" y="86"/>
                  </a:lnTo>
                  <a:lnTo>
                    <a:pt x="38" y="82"/>
                  </a:lnTo>
                  <a:lnTo>
                    <a:pt x="32" y="76"/>
                  </a:lnTo>
                  <a:lnTo>
                    <a:pt x="16" y="78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8" y="30"/>
                  </a:lnTo>
                  <a:lnTo>
                    <a:pt x="20" y="14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82" y="2"/>
                  </a:lnTo>
                  <a:lnTo>
                    <a:pt x="76" y="8"/>
                  </a:lnTo>
                  <a:lnTo>
                    <a:pt x="64" y="12"/>
                  </a:lnTo>
                  <a:lnTo>
                    <a:pt x="54" y="28"/>
                  </a:lnTo>
                  <a:lnTo>
                    <a:pt x="54" y="40"/>
                  </a:lnTo>
                  <a:lnTo>
                    <a:pt x="54" y="50"/>
                  </a:lnTo>
                  <a:lnTo>
                    <a:pt x="68" y="76"/>
                  </a:lnTo>
                  <a:lnTo>
                    <a:pt x="82" y="72"/>
                  </a:lnTo>
                  <a:lnTo>
                    <a:pt x="76" y="64"/>
                  </a:lnTo>
                  <a:lnTo>
                    <a:pt x="66" y="50"/>
                  </a:lnTo>
                  <a:lnTo>
                    <a:pt x="78" y="46"/>
                  </a:lnTo>
                  <a:lnTo>
                    <a:pt x="70" y="38"/>
                  </a:lnTo>
                  <a:lnTo>
                    <a:pt x="72" y="26"/>
                  </a:lnTo>
                  <a:lnTo>
                    <a:pt x="84" y="16"/>
                  </a:lnTo>
                  <a:lnTo>
                    <a:pt x="108" y="4"/>
                  </a:lnTo>
                  <a:lnTo>
                    <a:pt x="122" y="2"/>
                  </a:lnTo>
                  <a:lnTo>
                    <a:pt x="134" y="6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3" name="Freeform 35" descr="90%"/>
            <p:cNvSpPr>
              <a:spLocks/>
            </p:cNvSpPr>
            <p:nvPr/>
          </p:nvSpPr>
          <p:spPr bwMode="auto">
            <a:xfrm>
              <a:off x="1364" y="1409"/>
              <a:ext cx="36" cy="2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2" y="0"/>
                </a:cxn>
                <a:cxn ang="0">
                  <a:pos x="8" y="6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22" y="18"/>
                </a:cxn>
                <a:cxn ang="0">
                  <a:pos x="30" y="12"/>
                </a:cxn>
                <a:cxn ang="0">
                  <a:pos x="36" y="4"/>
                </a:cxn>
                <a:cxn ang="0">
                  <a:pos x="34" y="0"/>
                </a:cxn>
              </a:cxnLst>
              <a:rect l="0" t="0" r="r" b="b"/>
              <a:pathLst>
                <a:path w="36" h="22">
                  <a:moveTo>
                    <a:pt x="34" y="0"/>
                  </a:moveTo>
                  <a:lnTo>
                    <a:pt x="22" y="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22" y="18"/>
                  </a:lnTo>
                  <a:lnTo>
                    <a:pt x="30" y="12"/>
                  </a:lnTo>
                  <a:lnTo>
                    <a:pt x="36" y="4"/>
                  </a:lnTo>
                  <a:lnTo>
                    <a:pt x="34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4" name="Freeform 36" descr="90%"/>
            <p:cNvSpPr>
              <a:spLocks/>
            </p:cNvSpPr>
            <p:nvPr/>
          </p:nvSpPr>
          <p:spPr bwMode="auto">
            <a:xfrm>
              <a:off x="1426" y="1423"/>
              <a:ext cx="18" cy="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8" y="22"/>
                </a:cxn>
                <a:cxn ang="0">
                  <a:pos x="18" y="10"/>
                </a:cxn>
                <a:cxn ang="0">
                  <a:pos x="16" y="2"/>
                </a:cxn>
                <a:cxn ang="0">
                  <a:pos x="8" y="0"/>
                </a:cxn>
              </a:cxnLst>
              <a:rect l="0" t="0" r="r" b="b"/>
              <a:pathLst>
                <a:path w="18" h="22">
                  <a:moveTo>
                    <a:pt x="8" y="0"/>
                  </a:moveTo>
                  <a:lnTo>
                    <a:pt x="2" y="6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5" name="Freeform 37" descr="90%"/>
            <p:cNvSpPr>
              <a:spLocks/>
            </p:cNvSpPr>
            <p:nvPr/>
          </p:nvSpPr>
          <p:spPr bwMode="auto">
            <a:xfrm>
              <a:off x="876" y="971"/>
              <a:ext cx="22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2"/>
                </a:cxn>
                <a:cxn ang="0">
                  <a:pos x="22" y="8"/>
                </a:cxn>
                <a:cxn ang="0">
                  <a:pos x="20" y="12"/>
                </a:cxn>
                <a:cxn ang="0">
                  <a:pos x="10" y="14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22" h="14">
                  <a:moveTo>
                    <a:pt x="8" y="0"/>
                  </a:moveTo>
                  <a:lnTo>
                    <a:pt x="16" y="2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0" y="14"/>
                  </a:lnTo>
                  <a:lnTo>
                    <a:pt x="2" y="8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86" name="Freeform 38" descr="90%"/>
            <p:cNvSpPr>
              <a:spLocks/>
            </p:cNvSpPr>
            <p:nvPr/>
          </p:nvSpPr>
          <p:spPr bwMode="auto">
            <a:xfrm>
              <a:off x="1516" y="1271"/>
              <a:ext cx="20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6"/>
                </a:cxn>
                <a:cxn ang="0">
                  <a:pos x="20" y="12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20" h="16">
                  <a:moveTo>
                    <a:pt x="8" y="0"/>
                  </a:moveTo>
                  <a:lnTo>
                    <a:pt x="16" y="6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99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87" name="Freeform 39" descr="90%"/>
          <p:cNvSpPr>
            <a:spLocks/>
          </p:cNvSpPr>
          <p:nvPr/>
        </p:nvSpPr>
        <p:spPr bwMode="auto">
          <a:xfrm>
            <a:off x="2892425" y="2706688"/>
            <a:ext cx="65088" cy="285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8"/>
              </a:cxn>
              <a:cxn ang="0">
                <a:pos x="18" y="14"/>
              </a:cxn>
              <a:cxn ang="0">
                <a:pos x="34" y="18"/>
              </a:cxn>
              <a:cxn ang="0">
                <a:pos x="38" y="12"/>
              </a:cxn>
              <a:cxn ang="0">
                <a:pos x="30" y="6"/>
              </a:cxn>
              <a:cxn ang="0">
                <a:pos x="22" y="2"/>
              </a:cxn>
              <a:cxn ang="0">
                <a:pos x="14" y="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38" h="18">
                <a:moveTo>
                  <a:pt x="0" y="2"/>
                </a:moveTo>
                <a:lnTo>
                  <a:pt x="8" y="8"/>
                </a:lnTo>
                <a:lnTo>
                  <a:pt x="18" y="14"/>
                </a:lnTo>
                <a:lnTo>
                  <a:pt x="34" y="18"/>
                </a:lnTo>
                <a:lnTo>
                  <a:pt x="38" y="12"/>
                </a:lnTo>
                <a:lnTo>
                  <a:pt x="30" y="6"/>
                </a:lnTo>
                <a:lnTo>
                  <a:pt x="22" y="2"/>
                </a:lnTo>
                <a:lnTo>
                  <a:pt x="14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88" name="Freeform 40" descr="90%"/>
          <p:cNvSpPr>
            <a:spLocks/>
          </p:cNvSpPr>
          <p:nvPr/>
        </p:nvSpPr>
        <p:spPr bwMode="auto">
          <a:xfrm>
            <a:off x="1149350" y="2674938"/>
            <a:ext cx="123825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2"/>
              </a:cxn>
              <a:cxn ang="0">
                <a:pos x="24" y="6"/>
              </a:cxn>
              <a:cxn ang="0">
                <a:pos x="32" y="10"/>
              </a:cxn>
              <a:cxn ang="0">
                <a:pos x="42" y="16"/>
              </a:cxn>
              <a:cxn ang="0">
                <a:pos x="50" y="26"/>
              </a:cxn>
              <a:cxn ang="0">
                <a:pos x="56" y="30"/>
              </a:cxn>
              <a:cxn ang="0">
                <a:pos x="66" y="36"/>
              </a:cxn>
              <a:cxn ang="0">
                <a:pos x="70" y="42"/>
              </a:cxn>
              <a:cxn ang="0">
                <a:pos x="72" y="46"/>
              </a:cxn>
              <a:cxn ang="0">
                <a:pos x="66" y="48"/>
              </a:cxn>
              <a:cxn ang="0">
                <a:pos x="56" y="50"/>
              </a:cxn>
              <a:cxn ang="0">
                <a:pos x="46" y="46"/>
              </a:cxn>
              <a:cxn ang="0">
                <a:pos x="46" y="38"/>
              </a:cxn>
              <a:cxn ang="0">
                <a:pos x="40" y="38"/>
              </a:cxn>
              <a:cxn ang="0">
                <a:pos x="34" y="32"/>
              </a:cxn>
              <a:cxn ang="0">
                <a:pos x="28" y="24"/>
              </a:cxn>
              <a:cxn ang="0">
                <a:pos x="22" y="24"/>
              </a:cxn>
              <a:cxn ang="0">
                <a:pos x="20" y="18"/>
              </a:cxn>
              <a:cxn ang="0">
                <a:pos x="14" y="18"/>
              </a:cxn>
              <a:cxn ang="0">
                <a:pos x="6" y="14"/>
              </a:cxn>
              <a:cxn ang="0">
                <a:pos x="0" y="10"/>
              </a:cxn>
              <a:cxn ang="0">
                <a:pos x="0" y="0"/>
              </a:cxn>
            </a:cxnLst>
            <a:rect l="0" t="0" r="r" b="b"/>
            <a:pathLst>
              <a:path w="72" h="50">
                <a:moveTo>
                  <a:pt x="0" y="0"/>
                </a:moveTo>
                <a:lnTo>
                  <a:pt x="12" y="2"/>
                </a:lnTo>
                <a:lnTo>
                  <a:pt x="24" y="6"/>
                </a:lnTo>
                <a:lnTo>
                  <a:pt x="32" y="10"/>
                </a:lnTo>
                <a:lnTo>
                  <a:pt x="42" y="16"/>
                </a:lnTo>
                <a:lnTo>
                  <a:pt x="50" y="26"/>
                </a:lnTo>
                <a:lnTo>
                  <a:pt x="56" y="30"/>
                </a:lnTo>
                <a:lnTo>
                  <a:pt x="66" y="36"/>
                </a:lnTo>
                <a:lnTo>
                  <a:pt x="70" y="42"/>
                </a:lnTo>
                <a:lnTo>
                  <a:pt x="72" y="46"/>
                </a:lnTo>
                <a:lnTo>
                  <a:pt x="66" y="48"/>
                </a:lnTo>
                <a:lnTo>
                  <a:pt x="56" y="50"/>
                </a:lnTo>
                <a:lnTo>
                  <a:pt x="46" y="46"/>
                </a:lnTo>
                <a:lnTo>
                  <a:pt x="46" y="38"/>
                </a:lnTo>
                <a:lnTo>
                  <a:pt x="40" y="38"/>
                </a:lnTo>
                <a:lnTo>
                  <a:pt x="34" y="32"/>
                </a:lnTo>
                <a:lnTo>
                  <a:pt x="28" y="24"/>
                </a:lnTo>
                <a:lnTo>
                  <a:pt x="22" y="24"/>
                </a:lnTo>
                <a:lnTo>
                  <a:pt x="20" y="18"/>
                </a:lnTo>
                <a:lnTo>
                  <a:pt x="14" y="18"/>
                </a:lnTo>
                <a:lnTo>
                  <a:pt x="6" y="14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6200" y="1881188"/>
            <a:ext cx="1020763" cy="736600"/>
            <a:chOff x="44" y="1185"/>
            <a:chExt cx="594" cy="464"/>
          </a:xfrm>
        </p:grpSpPr>
        <p:sp>
          <p:nvSpPr>
            <p:cNvPr id="821290" name="Freeform 42"/>
            <p:cNvSpPr>
              <a:spLocks/>
            </p:cNvSpPr>
            <p:nvPr/>
          </p:nvSpPr>
          <p:spPr bwMode="auto">
            <a:xfrm>
              <a:off x="44" y="1185"/>
              <a:ext cx="594" cy="414"/>
            </a:xfrm>
            <a:custGeom>
              <a:avLst/>
              <a:gdLst/>
              <a:ahLst/>
              <a:cxnLst>
                <a:cxn ang="0">
                  <a:pos x="540" y="354"/>
                </a:cxn>
                <a:cxn ang="0">
                  <a:pos x="510" y="318"/>
                </a:cxn>
                <a:cxn ang="0">
                  <a:pos x="500" y="332"/>
                </a:cxn>
                <a:cxn ang="0">
                  <a:pos x="464" y="324"/>
                </a:cxn>
                <a:cxn ang="0">
                  <a:pos x="414" y="298"/>
                </a:cxn>
                <a:cxn ang="0">
                  <a:pos x="362" y="288"/>
                </a:cxn>
                <a:cxn ang="0">
                  <a:pos x="318" y="272"/>
                </a:cxn>
                <a:cxn ang="0">
                  <a:pos x="314" y="294"/>
                </a:cxn>
                <a:cxn ang="0">
                  <a:pos x="278" y="304"/>
                </a:cxn>
                <a:cxn ang="0">
                  <a:pos x="252" y="298"/>
                </a:cxn>
                <a:cxn ang="0">
                  <a:pos x="270" y="274"/>
                </a:cxn>
                <a:cxn ang="0">
                  <a:pos x="274" y="266"/>
                </a:cxn>
                <a:cxn ang="0">
                  <a:pos x="236" y="298"/>
                </a:cxn>
                <a:cxn ang="0">
                  <a:pos x="222" y="322"/>
                </a:cxn>
                <a:cxn ang="0">
                  <a:pos x="196" y="348"/>
                </a:cxn>
                <a:cxn ang="0">
                  <a:pos x="146" y="384"/>
                </a:cxn>
                <a:cxn ang="0">
                  <a:pos x="112" y="398"/>
                </a:cxn>
                <a:cxn ang="0">
                  <a:pos x="90" y="408"/>
                </a:cxn>
                <a:cxn ang="0">
                  <a:pos x="84" y="394"/>
                </a:cxn>
                <a:cxn ang="0">
                  <a:pos x="114" y="382"/>
                </a:cxn>
                <a:cxn ang="0">
                  <a:pos x="156" y="354"/>
                </a:cxn>
                <a:cxn ang="0">
                  <a:pos x="170" y="320"/>
                </a:cxn>
                <a:cxn ang="0">
                  <a:pos x="138" y="328"/>
                </a:cxn>
                <a:cxn ang="0">
                  <a:pos x="100" y="328"/>
                </a:cxn>
                <a:cxn ang="0">
                  <a:pos x="86" y="286"/>
                </a:cxn>
                <a:cxn ang="0">
                  <a:pos x="56" y="300"/>
                </a:cxn>
                <a:cxn ang="0">
                  <a:pos x="48" y="274"/>
                </a:cxn>
                <a:cxn ang="0">
                  <a:pos x="24" y="258"/>
                </a:cxn>
                <a:cxn ang="0">
                  <a:pos x="46" y="226"/>
                </a:cxn>
                <a:cxn ang="0">
                  <a:pos x="80" y="214"/>
                </a:cxn>
                <a:cxn ang="0">
                  <a:pos x="102" y="184"/>
                </a:cxn>
                <a:cxn ang="0">
                  <a:pos x="86" y="180"/>
                </a:cxn>
                <a:cxn ang="0">
                  <a:pos x="20" y="168"/>
                </a:cxn>
                <a:cxn ang="0">
                  <a:pos x="10" y="150"/>
                </a:cxn>
                <a:cxn ang="0">
                  <a:pos x="60" y="132"/>
                </a:cxn>
                <a:cxn ang="0">
                  <a:pos x="100" y="142"/>
                </a:cxn>
                <a:cxn ang="0">
                  <a:pos x="102" y="132"/>
                </a:cxn>
                <a:cxn ang="0">
                  <a:pos x="84" y="116"/>
                </a:cxn>
                <a:cxn ang="0">
                  <a:pos x="44" y="94"/>
                </a:cxn>
                <a:cxn ang="0">
                  <a:pos x="22" y="68"/>
                </a:cxn>
                <a:cxn ang="0">
                  <a:pos x="88" y="28"/>
                </a:cxn>
                <a:cxn ang="0">
                  <a:pos x="132" y="12"/>
                </a:cxn>
                <a:cxn ang="0">
                  <a:pos x="186" y="8"/>
                </a:cxn>
                <a:cxn ang="0">
                  <a:pos x="244" y="16"/>
                </a:cxn>
                <a:cxn ang="0">
                  <a:pos x="318" y="30"/>
                </a:cxn>
                <a:cxn ang="0">
                  <a:pos x="400" y="40"/>
                </a:cxn>
                <a:cxn ang="0">
                  <a:pos x="438" y="288"/>
                </a:cxn>
                <a:cxn ang="0">
                  <a:pos x="478" y="316"/>
                </a:cxn>
                <a:cxn ang="0">
                  <a:pos x="508" y="300"/>
                </a:cxn>
                <a:cxn ang="0">
                  <a:pos x="556" y="358"/>
                </a:cxn>
                <a:cxn ang="0">
                  <a:pos x="594" y="394"/>
                </a:cxn>
                <a:cxn ang="0">
                  <a:pos x="582" y="394"/>
                </a:cxn>
              </a:cxnLst>
              <a:rect l="0" t="0" r="r" b="b"/>
              <a:pathLst>
                <a:path w="594" h="414">
                  <a:moveTo>
                    <a:pt x="568" y="384"/>
                  </a:moveTo>
                  <a:lnTo>
                    <a:pt x="552" y="370"/>
                  </a:lnTo>
                  <a:lnTo>
                    <a:pt x="542" y="362"/>
                  </a:lnTo>
                  <a:lnTo>
                    <a:pt x="540" y="354"/>
                  </a:lnTo>
                  <a:lnTo>
                    <a:pt x="530" y="342"/>
                  </a:lnTo>
                  <a:lnTo>
                    <a:pt x="522" y="336"/>
                  </a:lnTo>
                  <a:lnTo>
                    <a:pt x="518" y="330"/>
                  </a:lnTo>
                  <a:lnTo>
                    <a:pt x="510" y="318"/>
                  </a:lnTo>
                  <a:lnTo>
                    <a:pt x="506" y="322"/>
                  </a:lnTo>
                  <a:lnTo>
                    <a:pt x="510" y="334"/>
                  </a:lnTo>
                  <a:lnTo>
                    <a:pt x="506" y="338"/>
                  </a:lnTo>
                  <a:lnTo>
                    <a:pt x="500" y="332"/>
                  </a:lnTo>
                  <a:lnTo>
                    <a:pt x="496" y="328"/>
                  </a:lnTo>
                  <a:lnTo>
                    <a:pt x="492" y="336"/>
                  </a:lnTo>
                  <a:lnTo>
                    <a:pt x="480" y="332"/>
                  </a:lnTo>
                  <a:lnTo>
                    <a:pt x="464" y="324"/>
                  </a:lnTo>
                  <a:lnTo>
                    <a:pt x="440" y="310"/>
                  </a:lnTo>
                  <a:lnTo>
                    <a:pt x="438" y="302"/>
                  </a:lnTo>
                  <a:lnTo>
                    <a:pt x="426" y="304"/>
                  </a:lnTo>
                  <a:lnTo>
                    <a:pt x="414" y="298"/>
                  </a:lnTo>
                  <a:lnTo>
                    <a:pt x="400" y="296"/>
                  </a:lnTo>
                  <a:lnTo>
                    <a:pt x="378" y="296"/>
                  </a:lnTo>
                  <a:lnTo>
                    <a:pt x="368" y="296"/>
                  </a:lnTo>
                  <a:lnTo>
                    <a:pt x="362" y="288"/>
                  </a:lnTo>
                  <a:lnTo>
                    <a:pt x="348" y="286"/>
                  </a:lnTo>
                  <a:lnTo>
                    <a:pt x="344" y="280"/>
                  </a:lnTo>
                  <a:lnTo>
                    <a:pt x="332" y="274"/>
                  </a:lnTo>
                  <a:lnTo>
                    <a:pt x="318" y="272"/>
                  </a:lnTo>
                  <a:lnTo>
                    <a:pt x="306" y="272"/>
                  </a:lnTo>
                  <a:lnTo>
                    <a:pt x="306" y="280"/>
                  </a:lnTo>
                  <a:lnTo>
                    <a:pt x="310" y="286"/>
                  </a:lnTo>
                  <a:lnTo>
                    <a:pt x="314" y="294"/>
                  </a:lnTo>
                  <a:lnTo>
                    <a:pt x="310" y="296"/>
                  </a:lnTo>
                  <a:lnTo>
                    <a:pt x="294" y="296"/>
                  </a:lnTo>
                  <a:lnTo>
                    <a:pt x="286" y="298"/>
                  </a:lnTo>
                  <a:lnTo>
                    <a:pt x="278" y="304"/>
                  </a:lnTo>
                  <a:lnTo>
                    <a:pt x="268" y="312"/>
                  </a:lnTo>
                  <a:lnTo>
                    <a:pt x="256" y="316"/>
                  </a:lnTo>
                  <a:lnTo>
                    <a:pt x="250" y="308"/>
                  </a:lnTo>
                  <a:lnTo>
                    <a:pt x="252" y="298"/>
                  </a:lnTo>
                  <a:lnTo>
                    <a:pt x="256" y="290"/>
                  </a:lnTo>
                  <a:lnTo>
                    <a:pt x="258" y="280"/>
                  </a:lnTo>
                  <a:lnTo>
                    <a:pt x="262" y="276"/>
                  </a:lnTo>
                  <a:lnTo>
                    <a:pt x="270" y="274"/>
                  </a:lnTo>
                  <a:lnTo>
                    <a:pt x="280" y="272"/>
                  </a:lnTo>
                  <a:lnTo>
                    <a:pt x="284" y="264"/>
                  </a:lnTo>
                  <a:lnTo>
                    <a:pt x="286" y="260"/>
                  </a:lnTo>
                  <a:lnTo>
                    <a:pt x="274" y="266"/>
                  </a:lnTo>
                  <a:lnTo>
                    <a:pt x="264" y="268"/>
                  </a:lnTo>
                  <a:lnTo>
                    <a:pt x="244" y="282"/>
                  </a:lnTo>
                  <a:lnTo>
                    <a:pt x="236" y="290"/>
                  </a:lnTo>
                  <a:lnTo>
                    <a:pt x="236" y="298"/>
                  </a:lnTo>
                  <a:lnTo>
                    <a:pt x="230" y="304"/>
                  </a:lnTo>
                  <a:lnTo>
                    <a:pt x="220" y="306"/>
                  </a:lnTo>
                  <a:lnTo>
                    <a:pt x="216" y="314"/>
                  </a:lnTo>
                  <a:lnTo>
                    <a:pt x="222" y="322"/>
                  </a:lnTo>
                  <a:lnTo>
                    <a:pt x="224" y="326"/>
                  </a:lnTo>
                  <a:lnTo>
                    <a:pt x="218" y="332"/>
                  </a:lnTo>
                  <a:lnTo>
                    <a:pt x="208" y="340"/>
                  </a:lnTo>
                  <a:lnTo>
                    <a:pt x="196" y="348"/>
                  </a:lnTo>
                  <a:lnTo>
                    <a:pt x="176" y="360"/>
                  </a:lnTo>
                  <a:lnTo>
                    <a:pt x="154" y="372"/>
                  </a:lnTo>
                  <a:lnTo>
                    <a:pt x="148" y="378"/>
                  </a:lnTo>
                  <a:lnTo>
                    <a:pt x="146" y="384"/>
                  </a:lnTo>
                  <a:lnTo>
                    <a:pt x="134" y="390"/>
                  </a:lnTo>
                  <a:lnTo>
                    <a:pt x="130" y="394"/>
                  </a:lnTo>
                  <a:lnTo>
                    <a:pt x="116" y="394"/>
                  </a:lnTo>
                  <a:lnTo>
                    <a:pt x="112" y="398"/>
                  </a:lnTo>
                  <a:lnTo>
                    <a:pt x="104" y="402"/>
                  </a:lnTo>
                  <a:lnTo>
                    <a:pt x="98" y="398"/>
                  </a:lnTo>
                  <a:lnTo>
                    <a:pt x="94" y="400"/>
                  </a:lnTo>
                  <a:lnTo>
                    <a:pt x="90" y="408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78" y="402"/>
                  </a:lnTo>
                  <a:lnTo>
                    <a:pt x="84" y="394"/>
                  </a:lnTo>
                  <a:lnTo>
                    <a:pt x="90" y="390"/>
                  </a:lnTo>
                  <a:lnTo>
                    <a:pt x="100" y="388"/>
                  </a:lnTo>
                  <a:lnTo>
                    <a:pt x="110" y="388"/>
                  </a:lnTo>
                  <a:lnTo>
                    <a:pt x="114" y="382"/>
                  </a:lnTo>
                  <a:lnTo>
                    <a:pt x="124" y="378"/>
                  </a:lnTo>
                  <a:lnTo>
                    <a:pt x="140" y="366"/>
                  </a:lnTo>
                  <a:lnTo>
                    <a:pt x="150" y="356"/>
                  </a:lnTo>
                  <a:lnTo>
                    <a:pt x="156" y="354"/>
                  </a:lnTo>
                  <a:lnTo>
                    <a:pt x="160" y="342"/>
                  </a:lnTo>
                  <a:lnTo>
                    <a:pt x="160" y="332"/>
                  </a:lnTo>
                  <a:lnTo>
                    <a:pt x="168" y="328"/>
                  </a:lnTo>
                  <a:lnTo>
                    <a:pt x="170" y="320"/>
                  </a:lnTo>
                  <a:lnTo>
                    <a:pt x="160" y="322"/>
                  </a:lnTo>
                  <a:lnTo>
                    <a:pt x="148" y="328"/>
                  </a:lnTo>
                  <a:lnTo>
                    <a:pt x="142" y="322"/>
                  </a:lnTo>
                  <a:lnTo>
                    <a:pt x="138" y="328"/>
                  </a:lnTo>
                  <a:lnTo>
                    <a:pt x="134" y="330"/>
                  </a:lnTo>
                  <a:lnTo>
                    <a:pt x="126" y="322"/>
                  </a:lnTo>
                  <a:lnTo>
                    <a:pt x="110" y="320"/>
                  </a:lnTo>
                  <a:lnTo>
                    <a:pt x="100" y="328"/>
                  </a:lnTo>
                  <a:lnTo>
                    <a:pt x="90" y="330"/>
                  </a:lnTo>
                  <a:lnTo>
                    <a:pt x="88" y="304"/>
                  </a:lnTo>
                  <a:lnTo>
                    <a:pt x="86" y="296"/>
                  </a:lnTo>
                  <a:lnTo>
                    <a:pt x="86" y="286"/>
                  </a:lnTo>
                  <a:lnTo>
                    <a:pt x="80" y="286"/>
                  </a:lnTo>
                  <a:lnTo>
                    <a:pt x="78" y="296"/>
                  </a:lnTo>
                  <a:lnTo>
                    <a:pt x="74" y="300"/>
                  </a:lnTo>
                  <a:lnTo>
                    <a:pt x="56" y="300"/>
                  </a:lnTo>
                  <a:lnTo>
                    <a:pt x="48" y="292"/>
                  </a:lnTo>
                  <a:lnTo>
                    <a:pt x="40" y="280"/>
                  </a:lnTo>
                  <a:lnTo>
                    <a:pt x="42" y="274"/>
                  </a:lnTo>
                  <a:lnTo>
                    <a:pt x="48" y="274"/>
                  </a:lnTo>
                  <a:lnTo>
                    <a:pt x="40" y="268"/>
                  </a:lnTo>
                  <a:lnTo>
                    <a:pt x="40" y="260"/>
                  </a:lnTo>
                  <a:lnTo>
                    <a:pt x="36" y="268"/>
                  </a:lnTo>
                  <a:lnTo>
                    <a:pt x="24" y="258"/>
                  </a:lnTo>
                  <a:lnTo>
                    <a:pt x="30" y="246"/>
                  </a:lnTo>
                  <a:lnTo>
                    <a:pt x="34" y="242"/>
                  </a:lnTo>
                  <a:lnTo>
                    <a:pt x="46" y="234"/>
                  </a:lnTo>
                  <a:lnTo>
                    <a:pt x="46" y="226"/>
                  </a:lnTo>
                  <a:lnTo>
                    <a:pt x="50" y="220"/>
                  </a:lnTo>
                  <a:lnTo>
                    <a:pt x="58" y="220"/>
                  </a:lnTo>
                  <a:lnTo>
                    <a:pt x="72" y="222"/>
                  </a:lnTo>
                  <a:lnTo>
                    <a:pt x="80" y="214"/>
                  </a:lnTo>
                  <a:lnTo>
                    <a:pt x="88" y="210"/>
                  </a:lnTo>
                  <a:lnTo>
                    <a:pt x="110" y="208"/>
                  </a:lnTo>
                  <a:lnTo>
                    <a:pt x="108" y="194"/>
                  </a:lnTo>
                  <a:lnTo>
                    <a:pt x="102" y="184"/>
                  </a:lnTo>
                  <a:lnTo>
                    <a:pt x="108" y="178"/>
                  </a:lnTo>
                  <a:lnTo>
                    <a:pt x="104" y="174"/>
                  </a:lnTo>
                  <a:lnTo>
                    <a:pt x="94" y="174"/>
                  </a:lnTo>
                  <a:lnTo>
                    <a:pt x="86" y="180"/>
                  </a:lnTo>
                  <a:lnTo>
                    <a:pt x="76" y="186"/>
                  </a:lnTo>
                  <a:lnTo>
                    <a:pt x="22" y="184"/>
                  </a:lnTo>
                  <a:lnTo>
                    <a:pt x="14" y="176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4" y="164"/>
                  </a:lnTo>
                  <a:lnTo>
                    <a:pt x="0" y="156"/>
                  </a:lnTo>
                  <a:lnTo>
                    <a:pt x="10" y="150"/>
                  </a:lnTo>
                  <a:lnTo>
                    <a:pt x="22" y="140"/>
                  </a:lnTo>
                  <a:lnTo>
                    <a:pt x="36" y="136"/>
                  </a:lnTo>
                  <a:lnTo>
                    <a:pt x="52" y="130"/>
                  </a:lnTo>
                  <a:lnTo>
                    <a:pt x="60" y="132"/>
                  </a:lnTo>
                  <a:lnTo>
                    <a:pt x="62" y="140"/>
                  </a:lnTo>
                  <a:lnTo>
                    <a:pt x="72" y="146"/>
                  </a:lnTo>
                  <a:lnTo>
                    <a:pt x="88" y="144"/>
                  </a:lnTo>
                  <a:lnTo>
                    <a:pt x="100" y="142"/>
                  </a:lnTo>
                  <a:lnTo>
                    <a:pt x="114" y="136"/>
                  </a:lnTo>
                  <a:lnTo>
                    <a:pt x="118" y="130"/>
                  </a:lnTo>
                  <a:lnTo>
                    <a:pt x="108" y="128"/>
                  </a:lnTo>
                  <a:lnTo>
                    <a:pt x="102" y="132"/>
                  </a:lnTo>
                  <a:lnTo>
                    <a:pt x="88" y="130"/>
                  </a:lnTo>
                  <a:lnTo>
                    <a:pt x="88" y="122"/>
                  </a:lnTo>
                  <a:lnTo>
                    <a:pt x="92" y="118"/>
                  </a:lnTo>
                  <a:lnTo>
                    <a:pt x="84" y="116"/>
                  </a:lnTo>
                  <a:lnTo>
                    <a:pt x="66" y="120"/>
                  </a:lnTo>
                  <a:lnTo>
                    <a:pt x="60" y="108"/>
                  </a:lnTo>
                  <a:lnTo>
                    <a:pt x="50" y="100"/>
                  </a:lnTo>
                  <a:lnTo>
                    <a:pt x="44" y="94"/>
                  </a:lnTo>
                  <a:lnTo>
                    <a:pt x="38" y="90"/>
                  </a:lnTo>
                  <a:lnTo>
                    <a:pt x="26" y="90"/>
                  </a:lnTo>
                  <a:lnTo>
                    <a:pt x="20" y="82"/>
                  </a:lnTo>
                  <a:lnTo>
                    <a:pt x="22" y="68"/>
                  </a:lnTo>
                  <a:lnTo>
                    <a:pt x="58" y="64"/>
                  </a:lnTo>
                  <a:lnTo>
                    <a:pt x="70" y="54"/>
                  </a:lnTo>
                  <a:lnTo>
                    <a:pt x="74" y="42"/>
                  </a:lnTo>
                  <a:lnTo>
                    <a:pt x="88" y="28"/>
                  </a:lnTo>
                  <a:lnTo>
                    <a:pt x="104" y="28"/>
                  </a:lnTo>
                  <a:lnTo>
                    <a:pt x="120" y="20"/>
                  </a:lnTo>
                  <a:lnTo>
                    <a:pt x="128" y="20"/>
                  </a:lnTo>
                  <a:lnTo>
                    <a:pt x="132" y="12"/>
                  </a:lnTo>
                  <a:lnTo>
                    <a:pt x="158" y="10"/>
                  </a:lnTo>
                  <a:lnTo>
                    <a:pt x="176" y="0"/>
                  </a:lnTo>
                  <a:lnTo>
                    <a:pt x="190" y="2"/>
                  </a:lnTo>
                  <a:lnTo>
                    <a:pt x="186" y="8"/>
                  </a:lnTo>
                  <a:lnTo>
                    <a:pt x="190" y="14"/>
                  </a:lnTo>
                  <a:lnTo>
                    <a:pt x="204" y="8"/>
                  </a:lnTo>
                  <a:lnTo>
                    <a:pt x="212" y="12"/>
                  </a:lnTo>
                  <a:lnTo>
                    <a:pt x="244" y="16"/>
                  </a:lnTo>
                  <a:lnTo>
                    <a:pt x="244" y="22"/>
                  </a:lnTo>
                  <a:lnTo>
                    <a:pt x="268" y="24"/>
                  </a:lnTo>
                  <a:lnTo>
                    <a:pt x="296" y="24"/>
                  </a:lnTo>
                  <a:lnTo>
                    <a:pt x="318" y="30"/>
                  </a:lnTo>
                  <a:lnTo>
                    <a:pt x="344" y="36"/>
                  </a:lnTo>
                  <a:lnTo>
                    <a:pt x="364" y="40"/>
                  </a:lnTo>
                  <a:lnTo>
                    <a:pt x="394" y="36"/>
                  </a:lnTo>
                  <a:lnTo>
                    <a:pt x="400" y="40"/>
                  </a:lnTo>
                  <a:lnTo>
                    <a:pt x="420" y="48"/>
                  </a:lnTo>
                  <a:lnTo>
                    <a:pt x="420" y="288"/>
                  </a:lnTo>
                  <a:lnTo>
                    <a:pt x="430" y="292"/>
                  </a:lnTo>
                  <a:lnTo>
                    <a:pt x="438" y="288"/>
                  </a:lnTo>
                  <a:lnTo>
                    <a:pt x="446" y="286"/>
                  </a:lnTo>
                  <a:lnTo>
                    <a:pt x="454" y="296"/>
                  </a:lnTo>
                  <a:lnTo>
                    <a:pt x="470" y="308"/>
                  </a:lnTo>
                  <a:lnTo>
                    <a:pt x="478" y="316"/>
                  </a:lnTo>
                  <a:lnTo>
                    <a:pt x="488" y="314"/>
                  </a:lnTo>
                  <a:lnTo>
                    <a:pt x="490" y="308"/>
                  </a:lnTo>
                  <a:lnTo>
                    <a:pt x="498" y="304"/>
                  </a:lnTo>
                  <a:lnTo>
                    <a:pt x="508" y="300"/>
                  </a:lnTo>
                  <a:lnTo>
                    <a:pt x="520" y="312"/>
                  </a:lnTo>
                  <a:lnTo>
                    <a:pt x="530" y="322"/>
                  </a:lnTo>
                  <a:lnTo>
                    <a:pt x="546" y="338"/>
                  </a:lnTo>
                  <a:lnTo>
                    <a:pt x="556" y="358"/>
                  </a:lnTo>
                  <a:lnTo>
                    <a:pt x="566" y="370"/>
                  </a:lnTo>
                  <a:lnTo>
                    <a:pt x="578" y="378"/>
                  </a:lnTo>
                  <a:lnTo>
                    <a:pt x="592" y="386"/>
                  </a:lnTo>
                  <a:lnTo>
                    <a:pt x="594" y="394"/>
                  </a:lnTo>
                  <a:lnTo>
                    <a:pt x="590" y="410"/>
                  </a:lnTo>
                  <a:lnTo>
                    <a:pt x="576" y="414"/>
                  </a:lnTo>
                  <a:lnTo>
                    <a:pt x="580" y="404"/>
                  </a:lnTo>
                  <a:lnTo>
                    <a:pt x="582" y="394"/>
                  </a:lnTo>
                  <a:lnTo>
                    <a:pt x="576" y="392"/>
                  </a:lnTo>
                  <a:lnTo>
                    <a:pt x="570" y="386"/>
                  </a:lnTo>
                  <a:lnTo>
                    <a:pt x="568" y="384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1" name="Freeform 43"/>
            <p:cNvSpPr>
              <a:spLocks/>
            </p:cNvSpPr>
            <p:nvPr/>
          </p:nvSpPr>
          <p:spPr bwMode="auto">
            <a:xfrm>
              <a:off x="250" y="1527"/>
              <a:ext cx="38" cy="26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14" y="14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0" y="12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26" y="24"/>
                </a:cxn>
                <a:cxn ang="0">
                  <a:pos x="32" y="16"/>
                </a:cxn>
                <a:cxn ang="0">
                  <a:pos x="38" y="10"/>
                </a:cxn>
                <a:cxn ang="0">
                  <a:pos x="34" y="0"/>
                </a:cxn>
                <a:cxn ang="0">
                  <a:pos x="28" y="2"/>
                </a:cxn>
              </a:cxnLst>
              <a:rect l="0" t="0" r="r" b="b"/>
              <a:pathLst>
                <a:path w="38" h="26">
                  <a:moveTo>
                    <a:pt x="28" y="2"/>
                  </a:moveTo>
                  <a:lnTo>
                    <a:pt x="20" y="4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32" y="16"/>
                  </a:lnTo>
                  <a:lnTo>
                    <a:pt x="38" y="10"/>
                  </a:lnTo>
                  <a:lnTo>
                    <a:pt x="34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2" name="Freeform 44"/>
            <p:cNvSpPr>
              <a:spLocks/>
            </p:cNvSpPr>
            <p:nvPr/>
          </p:nvSpPr>
          <p:spPr bwMode="auto">
            <a:xfrm>
              <a:off x="50" y="1473"/>
              <a:ext cx="26" cy="1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4"/>
                </a:cxn>
                <a:cxn ang="0">
                  <a:pos x="26" y="8"/>
                </a:cxn>
                <a:cxn ang="0">
                  <a:pos x="22" y="16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2" y="0"/>
                </a:cxn>
              </a:cxnLst>
              <a:rect l="0" t="0" r="r" b="b"/>
              <a:pathLst>
                <a:path w="26" h="16">
                  <a:moveTo>
                    <a:pt x="22" y="0"/>
                  </a:moveTo>
                  <a:lnTo>
                    <a:pt x="26" y="4"/>
                  </a:lnTo>
                  <a:lnTo>
                    <a:pt x="26" y="8"/>
                  </a:lnTo>
                  <a:lnTo>
                    <a:pt x="22" y="16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3" name="Freeform 45"/>
            <p:cNvSpPr>
              <a:spLocks/>
            </p:cNvSpPr>
            <p:nvPr/>
          </p:nvSpPr>
          <p:spPr bwMode="auto">
            <a:xfrm>
              <a:off x="540" y="1525"/>
              <a:ext cx="24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8" y="20"/>
                </a:cxn>
                <a:cxn ang="0">
                  <a:pos x="24" y="30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8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4" h="40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8" y="2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4" name="Freeform 46"/>
            <p:cNvSpPr>
              <a:spLocks/>
            </p:cNvSpPr>
            <p:nvPr/>
          </p:nvSpPr>
          <p:spPr bwMode="auto">
            <a:xfrm>
              <a:off x="584" y="1565"/>
              <a:ext cx="22" cy="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4" y="14"/>
                </a:cxn>
                <a:cxn ang="0">
                  <a:pos x="22" y="24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0"/>
                </a:cxn>
                <a:cxn ang="0">
                  <a:pos x="6" y="24"/>
                </a:cxn>
                <a:cxn ang="0">
                  <a:pos x="4" y="16"/>
                </a:cxn>
                <a:cxn ang="0">
                  <a:pos x="0" y="8"/>
                </a:cxn>
              </a:cxnLst>
              <a:rect l="0" t="0" r="r" b="b"/>
              <a:pathLst>
                <a:path w="22" h="38">
                  <a:moveTo>
                    <a:pt x="0" y="8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4" y="1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5" name="Freeform 47"/>
            <p:cNvSpPr>
              <a:spLocks/>
            </p:cNvSpPr>
            <p:nvPr/>
          </p:nvSpPr>
          <p:spPr bwMode="auto">
            <a:xfrm>
              <a:off x="588" y="1615"/>
              <a:ext cx="2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18" y="16"/>
                </a:cxn>
                <a:cxn ang="0">
                  <a:pos x="22" y="22"/>
                </a:cxn>
                <a:cxn ang="0">
                  <a:pos x="26" y="34"/>
                </a:cxn>
                <a:cxn ang="0">
                  <a:pos x="18" y="32"/>
                </a:cxn>
                <a:cxn ang="0">
                  <a:pos x="8" y="20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26" h="34">
                  <a:moveTo>
                    <a:pt x="0" y="0"/>
                  </a:moveTo>
                  <a:lnTo>
                    <a:pt x="10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18" y="16"/>
                  </a:lnTo>
                  <a:lnTo>
                    <a:pt x="22" y="22"/>
                  </a:lnTo>
                  <a:lnTo>
                    <a:pt x="26" y="34"/>
                  </a:lnTo>
                  <a:lnTo>
                    <a:pt x="18" y="32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6" name="Freeform 48"/>
            <p:cNvSpPr>
              <a:spLocks/>
            </p:cNvSpPr>
            <p:nvPr/>
          </p:nvSpPr>
          <p:spPr bwMode="auto">
            <a:xfrm>
              <a:off x="84" y="1591"/>
              <a:ext cx="32" cy="2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28" y="10"/>
                </a:cxn>
                <a:cxn ang="0">
                  <a:pos x="22" y="12"/>
                </a:cxn>
                <a:cxn ang="0">
                  <a:pos x="12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6" y="8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4"/>
                </a:cxn>
              </a:cxnLst>
              <a:rect l="0" t="0" r="r" b="b"/>
              <a:pathLst>
                <a:path w="32" h="20">
                  <a:moveTo>
                    <a:pt x="32" y="4"/>
                  </a:moveTo>
                  <a:lnTo>
                    <a:pt x="28" y="10"/>
                  </a:lnTo>
                  <a:lnTo>
                    <a:pt x="22" y="12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" y="8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7" name="Freeform 49"/>
            <p:cNvSpPr>
              <a:spLocks/>
            </p:cNvSpPr>
            <p:nvPr/>
          </p:nvSpPr>
          <p:spPr bwMode="auto">
            <a:xfrm>
              <a:off x="560" y="1523"/>
              <a:ext cx="1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6" y="16"/>
                </a:cxn>
                <a:cxn ang="0">
                  <a:pos x="14" y="24"/>
                </a:cxn>
                <a:cxn ang="0">
                  <a:pos x="10" y="30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8" name="Freeform 50"/>
            <p:cNvSpPr>
              <a:spLocks/>
            </p:cNvSpPr>
            <p:nvPr/>
          </p:nvSpPr>
          <p:spPr bwMode="auto">
            <a:xfrm>
              <a:off x="608" y="1575"/>
              <a:ext cx="1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14" y="6"/>
                </a:cxn>
                <a:cxn ang="0">
                  <a:pos x="12" y="16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99" name="Freeform 51"/>
            <p:cNvSpPr>
              <a:spLocks/>
            </p:cNvSpPr>
            <p:nvPr/>
          </p:nvSpPr>
          <p:spPr bwMode="auto">
            <a:xfrm>
              <a:off x="560" y="1523"/>
              <a:ext cx="1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6" y="16"/>
                </a:cxn>
                <a:cxn ang="0">
                  <a:pos x="14" y="24"/>
                </a:cxn>
                <a:cxn ang="0">
                  <a:pos x="10" y="30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00" name="Freeform 52"/>
            <p:cNvSpPr>
              <a:spLocks/>
            </p:cNvSpPr>
            <p:nvPr/>
          </p:nvSpPr>
          <p:spPr bwMode="auto">
            <a:xfrm>
              <a:off x="608" y="1575"/>
              <a:ext cx="1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14" y="6"/>
                </a:cxn>
                <a:cxn ang="0">
                  <a:pos x="12" y="16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01" name="Freeform 53"/>
            <p:cNvSpPr>
              <a:spLocks/>
            </p:cNvSpPr>
            <p:nvPr/>
          </p:nvSpPr>
          <p:spPr bwMode="auto">
            <a:xfrm>
              <a:off x="576" y="1551"/>
              <a:ext cx="14" cy="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14" y="6"/>
                </a:cxn>
                <a:cxn ang="0">
                  <a:pos x="8" y="10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14" h="14">
                  <a:moveTo>
                    <a:pt x="4" y="0"/>
                  </a:moveTo>
                  <a:lnTo>
                    <a:pt x="8" y="0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302" name="Freeform 54"/>
          <p:cNvSpPr>
            <a:spLocks/>
          </p:cNvSpPr>
          <p:nvPr/>
        </p:nvSpPr>
        <p:spPr bwMode="auto">
          <a:xfrm>
            <a:off x="1244600" y="2722563"/>
            <a:ext cx="1568450" cy="711200"/>
          </a:xfrm>
          <a:custGeom>
            <a:avLst/>
            <a:gdLst/>
            <a:ahLst/>
            <a:cxnLst>
              <a:cxn ang="0">
                <a:pos x="24" y="30"/>
              </a:cxn>
              <a:cxn ang="0">
                <a:pos x="30" y="20"/>
              </a:cxn>
              <a:cxn ang="0">
                <a:pos x="472" y="8"/>
              </a:cxn>
              <a:cxn ang="0">
                <a:pos x="550" y="28"/>
              </a:cxn>
              <a:cxn ang="0">
                <a:pos x="516" y="52"/>
              </a:cxn>
              <a:cxn ang="0">
                <a:pos x="562" y="48"/>
              </a:cxn>
              <a:cxn ang="0">
                <a:pos x="604" y="56"/>
              </a:cxn>
              <a:cxn ang="0">
                <a:pos x="636" y="68"/>
              </a:cxn>
              <a:cxn ang="0">
                <a:pos x="600" y="68"/>
              </a:cxn>
              <a:cxn ang="0">
                <a:pos x="588" y="94"/>
              </a:cxn>
              <a:cxn ang="0">
                <a:pos x="584" y="154"/>
              </a:cxn>
              <a:cxn ang="0">
                <a:pos x="608" y="112"/>
              </a:cxn>
              <a:cxn ang="0">
                <a:pos x="620" y="84"/>
              </a:cxn>
              <a:cxn ang="0">
                <a:pos x="654" y="90"/>
              </a:cxn>
              <a:cxn ang="0">
                <a:pos x="652" y="112"/>
              </a:cxn>
              <a:cxn ang="0">
                <a:pos x="662" y="134"/>
              </a:cxn>
              <a:cxn ang="0">
                <a:pos x="690" y="148"/>
              </a:cxn>
              <a:cxn ang="0">
                <a:pos x="720" y="124"/>
              </a:cxn>
              <a:cxn ang="0">
                <a:pos x="766" y="100"/>
              </a:cxn>
              <a:cxn ang="0">
                <a:pos x="858" y="74"/>
              </a:cxn>
              <a:cxn ang="0">
                <a:pos x="900" y="44"/>
              </a:cxn>
              <a:cxn ang="0">
                <a:pos x="912" y="90"/>
              </a:cxn>
              <a:cxn ang="0">
                <a:pos x="864" y="110"/>
              </a:cxn>
              <a:cxn ang="0">
                <a:pos x="862" y="148"/>
              </a:cxn>
              <a:cxn ang="0">
                <a:pos x="804" y="166"/>
              </a:cxn>
              <a:cxn ang="0">
                <a:pos x="782" y="198"/>
              </a:cxn>
              <a:cxn ang="0">
                <a:pos x="770" y="220"/>
              </a:cxn>
              <a:cxn ang="0">
                <a:pos x="760" y="214"/>
              </a:cxn>
              <a:cxn ang="0">
                <a:pos x="762" y="234"/>
              </a:cxn>
              <a:cxn ang="0">
                <a:pos x="762" y="270"/>
              </a:cxn>
              <a:cxn ang="0">
                <a:pos x="724" y="298"/>
              </a:cxn>
              <a:cxn ang="0">
                <a:pos x="682" y="350"/>
              </a:cxn>
              <a:cxn ang="0">
                <a:pos x="704" y="424"/>
              </a:cxn>
              <a:cxn ang="0">
                <a:pos x="680" y="428"/>
              </a:cxn>
              <a:cxn ang="0">
                <a:pos x="664" y="382"/>
              </a:cxn>
              <a:cxn ang="0">
                <a:pos x="626" y="372"/>
              </a:cxn>
              <a:cxn ang="0">
                <a:pos x="566" y="354"/>
              </a:cxn>
              <a:cxn ang="0">
                <a:pos x="560" y="374"/>
              </a:cxn>
              <a:cxn ang="0">
                <a:pos x="516" y="368"/>
              </a:cxn>
              <a:cxn ang="0">
                <a:pos x="484" y="372"/>
              </a:cxn>
              <a:cxn ang="0">
                <a:pos x="454" y="388"/>
              </a:cxn>
              <a:cxn ang="0">
                <a:pos x="430" y="420"/>
              </a:cxn>
              <a:cxn ang="0">
                <a:pos x="390" y="400"/>
              </a:cxn>
              <a:cxn ang="0">
                <a:pos x="344" y="368"/>
              </a:cxn>
              <a:cxn ang="0">
                <a:pos x="302" y="346"/>
              </a:cxn>
              <a:cxn ang="0">
                <a:pos x="192" y="334"/>
              </a:cxn>
              <a:cxn ang="0">
                <a:pos x="104" y="298"/>
              </a:cxn>
              <a:cxn ang="0">
                <a:pos x="58" y="272"/>
              </a:cxn>
              <a:cxn ang="0">
                <a:pos x="32" y="228"/>
              </a:cxn>
              <a:cxn ang="0">
                <a:pos x="10" y="186"/>
              </a:cxn>
              <a:cxn ang="0">
                <a:pos x="6" y="112"/>
              </a:cxn>
              <a:cxn ang="0">
                <a:pos x="8" y="42"/>
              </a:cxn>
            </a:cxnLst>
            <a:rect l="0" t="0" r="r" b="b"/>
            <a:pathLst>
              <a:path w="912" h="448">
                <a:moveTo>
                  <a:pt x="4" y="38"/>
                </a:moveTo>
                <a:lnTo>
                  <a:pt x="0" y="28"/>
                </a:lnTo>
                <a:lnTo>
                  <a:pt x="8" y="24"/>
                </a:lnTo>
                <a:lnTo>
                  <a:pt x="18" y="28"/>
                </a:lnTo>
                <a:lnTo>
                  <a:pt x="24" y="30"/>
                </a:lnTo>
                <a:lnTo>
                  <a:pt x="26" y="38"/>
                </a:lnTo>
                <a:lnTo>
                  <a:pt x="28" y="44"/>
                </a:lnTo>
                <a:lnTo>
                  <a:pt x="34" y="38"/>
                </a:lnTo>
                <a:lnTo>
                  <a:pt x="36" y="28"/>
                </a:lnTo>
                <a:lnTo>
                  <a:pt x="30" y="20"/>
                </a:lnTo>
                <a:lnTo>
                  <a:pt x="30" y="8"/>
                </a:lnTo>
                <a:lnTo>
                  <a:pt x="460" y="8"/>
                </a:lnTo>
                <a:lnTo>
                  <a:pt x="462" y="0"/>
                </a:lnTo>
                <a:lnTo>
                  <a:pt x="470" y="0"/>
                </a:lnTo>
                <a:lnTo>
                  <a:pt x="472" y="8"/>
                </a:lnTo>
                <a:lnTo>
                  <a:pt x="476" y="12"/>
                </a:lnTo>
                <a:lnTo>
                  <a:pt x="488" y="16"/>
                </a:lnTo>
                <a:lnTo>
                  <a:pt x="512" y="20"/>
                </a:lnTo>
                <a:lnTo>
                  <a:pt x="526" y="24"/>
                </a:lnTo>
                <a:lnTo>
                  <a:pt x="550" y="28"/>
                </a:lnTo>
                <a:lnTo>
                  <a:pt x="548" y="32"/>
                </a:lnTo>
                <a:lnTo>
                  <a:pt x="536" y="36"/>
                </a:lnTo>
                <a:lnTo>
                  <a:pt x="528" y="40"/>
                </a:lnTo>
                <a:lnTo>
                  <a:pt x="520" y="48"/>
                </a:lnTo>
                <a:lnTo>
                  <a:pt x="516" y="52"/>
                </a:lnTo>
                <a:lnTo>
                  <a:pt x="526" y="56"/>
                </a:lnTo>
                <a:lnTo>
                  <a:pt x="540" y="56"/>
                </a:lnTo>
                <a:lnTo>
                  <a:pt x="552" y="56"/>
                </a:lnTo>
                <a:lnTo>
                  <a:pt x="558" y="52"/>
                </a:lnTo>
                <a:lnTo>
                  <a:pt x="562" y="48"/>
                </a:lnTo>
                <a:lnTo>
                  <a:pt x="570" y="42"/>
                </a:lnTo>
                <a:lnTo>
                  <a:pt x="574" y="48"/>
                </a:lnTo>
                <a:lnTo>
                  <a:pt x="584" y="54"/>
                </a:lnTo>
                <a:lnTo>
                  <a:pt x="594" y="58"/>
                </a:lnTo>
                <a:lnTo>
                  <a:pt x="604" y="56"/>
                </a:lnTo>
                <a:lnTo>
                  <a:pt x="612" y="56"/>
                </a:lnTo>
                <a:lnTo>
                  <a:pt x="622" y="54"/>
                </a:lnTo>
                <a:lnTo>
                  <a:pt x="628" y="58"/>
                </a:lnTo>
                <a:lnTo>
                  <a:pt x="636" y="64"/>
                </a:lnTo>
                <a:lnTo>
                  <a:pt x="636" y="68"/>
                </a:lnTo>
                <a:lnTo>
                  <a:pt x="628" y="64"/>
                </a:lnTo>
                <a:lnTo>
                  <a:pt x="618" y="64"/>
                </a:lnTo>
                <a:lnTo>
                  <a:pt x="610" y="70"/>
                </a:lnTo>
                <a:lnTo>
                  <a:pt x="604" y="72"/>
                </a:lnTo>
                <a:lnTo>
                  <a:pt x="600" y="68"/>
                </a:lnTo>
                <a:lnTo>
                  <a:pt x="596" y="72"/>
                </a:lnTo>
                <a:lnTo>
                  <a:pt x="588" y="80"/>
                </a:lnTo>
                <a:lnTo>
                  <a:pt x="578" y="88"/>
                </a:lnTo>
                <a:lnTo>
                  <a:pt x="580" y="96"/>
                </a:lnTo>
                <a:lnTo>
                  <a:pt x="588" y="94"/>
                </a:lnTo>
                <a:lnTo>
                  <a:pt x="592" y="86"/>
                </a:lnTo>
                <a:lnTo>
                  <a:pt x="584" y="104"/>
                </a:lnTo>
                <a:lnTo>
                  <a:pt x="580" y="128"/>
                </a:lnTo>
                <a:lnTo>
                  <a:pt x="580" y="140"/>
                </a:lnTo>
                <a:lnTo>
                  <a:pt x="584" y="154"/>
                </a:lnTo>
                <a:lnTo>
                  <a:pt x="594" y="152"/>
                </a:lnTo>
                <a:lnTo>
                  <a:pt x="604" y="144"/>
                </a:lnTo>
                <a:lnTo>
                  <a:pt x="608" y="134"/>
                </a:lnTo>
                <a:lnTo>
                  <a:pt x="608" y="122"/>
                </a:lnTo>
                <a:lnTo>
                  <a:pt x="608" y="112"/>
                </a:lnTo>
                <a:lnTo>
                  <a:pt x="608" y="100"/>
                </a:lnTo>
                <a:lnTo>
                  <a:pt x="608" y="92"/>
                </a:lnTo>
                <a:lnTo>
                  <a:pt x="610" y="88"/>
                </a:lnTo>
                <a:lnTo>
                  <a:pt x="616" y="88"/>
                </a:lnTo>
                <a:lnTo>
                  <a:pt x="620" y="84"/>
                </a:lnTo>
                <a:lnTo>
                  <a:pt x="624" y="78"/>
                </a:lnTo>
                <a:lnTo>
                  <a:pt x="632" y="76"/>
                </a:lnTo>
                <a:lnTo>
                  <a:pt x="640" y="80"/>
                </a:lnTo>
                <a:lnTo>
                  <a:pt x="650" y="82"/>
                </a:lnTo>
                <a:lnTo>
                  <a:pt x="654" y="90"/>
                </a:lnTo>
                <a:lnTo>
                  <a:pt x="652" y="100"/>
                </a:lnTo>
                <a:lnTo>
                  <a:pt x="648" y="108"/>
                </a:lnTo>
                <a:lnTo>
                  <a:pt x="644" y="112"/>
                </a:lnTo>
                <a:lnTo>
                  <a:pt x="646" y="116"/>
                </a:lnTo>
                <a:lnTo>
                  <a:pt x="652" y="112"/>
                </a:lnTo>
                <a:lnTo>
                  <a:pt x="658" y="108"/>
                </a:lnTo>
                <a:lnTo>
                  <a:pt x="664" y="110"/>
                </a:lnTo>
                <a:lnTo>
                  <a:pt x="664" y="120"/>
                </a:lnTo>
                <a:lnTo>
                  <a:pt x="662" y="126"/>
                </a:lnTo>
                <a:lnTo>
                  <a:pt x="662" y="134"/>
                </a:lnTo>
                <a:lnTo>
                  <a:pt x="656" y="140"/>
                </a:lnTo>
                <a:lnTo>
                  <a:pt x="652" y="148"/>
                </a:lnTo>
                <a:lnTo>
                  <a:pt x="660" y="154"/>
                </a:lnTo>
                <a:lnTo>
                  <a:pt x="678" y="154"/>
                </a:lnTo>
                <a:lnTo>
                  <a:pt x="690" y="148"/>
                </a:lnTo>
                <a:lnTo>
                  <a:pt x="702" y="144"/>
                </a:lnTo>
                <a:lnTo>
                  <a:pt x="714" y="138"/>
                </a:lnTo>
                <a:lnTo>
                  <a:pt x="720" y="136"/>
                </a:lnTo>
                <a:lnTo>
                  <a:pt x="722" y="130"/>
                </a:lnTo>
                <a:lnTo>
                  <a:pt x="720" y="124"/>
                </a:lnTo>
                <a:lnTo>
                  <a:pt x="722" y="120"/>
                </a:lnTo>
                <a:lnTo>
                  <a:pt x="744" y="122"/>
                </a:lnTo>
                <a:lnTo>
                  <a:pt x="756" y="120"/>
                </a:lnTo>
                <a:lnTo>
                  <a:pt x="766" y="112"/>
                </a:lnTo>
                <a:lnTo>
                  <a:pt x="766" y="100"/>
                </a:lnTo>
                <a:lnTo>
                  <a:pt x="774" y="94"/>
                </a:lnTo>
                <a:lnTo>
                  <a:pt x="782" y="88"/>
                </a:lnTo>
                <a:lnTo>
                  <a:pt x="840" y="88"/>
                </a:lnTo>
                <a:lnTo>
                  <a:pt x="852" y="82"/>
                </a:lnTo>
                <a:lnTo>
                  <a:pt x="858" y="74"/>
                </a:lnTo>
                <a:lnTo>
                  <a:pt x="862" y="58"/>
                </a:lnTo>
                <a:lnTo>
                  <a:pt x="870" y="44"/>
                </a:lnTo>
                <a:lnTo>
                  <a:pt x="878" y="36"/>
                </a:lnTo>
                <a:lnTo>
                  <a:pt x="886" y="40"/>
                </a:lnTo>
                <a:lnTo>
                  <a:pt x="900" y="44"/>
                </a:lnTo>
                <a:lnTo>
                  <a:pt x="902" y="52"/>
                </a:lnTo>
                <a:lnTo>
                  <a:pt x="900" y="68"/>
                </a:lnTo>
                <a:lnTo>
                  <a:pt x="902" y="76"/>
                </a:lnTo>
                <a:lnTo>
                  <a:pt x="908" y="82"/>
                </a:lnTo>
                <a:lnTo>
                  <a:pt x="912" y="90"/>
                </a:lnTo>
                <a:lnTo>
                  <a:pt x="908" y="96"/>
                </a:lnTo>
                <a:lnTo>
                  <a:pt x="896" y="96"/>
                </a:lnTo>
                <a:lnTo>
                  <a:pt x="884" y="98"/>
                </a:lnTo>
                <a:lnTo>
                  <a:pt x="874" y="104"/>
                </a:lnTo>
                <a:lnTo>
                  <a:pt x="864" y="110"/>
                </a:lnTo>
                <a:lnTo>
                  <a:pt x="858" y="124"/>
                </a:lnTo>
                <a:lnTo>
                  <a:pt x="850" y="134"/>
                </a:lnTo>
                <a:lnTo>
                  <a:pt x="850" y="142"/>
                </a:lnTo>
                <a:lnTo>
                  <a:pt x="854" y="146"/>
                </a:lnTo>
                <a:lnTo>
                  <a:pt x="862" y="148"/>
                </a:lnTo>
                <a:lnTo>
                  <a:pt x="854" y="154"/>
                </a:lnTo>
                <a:lnTo>
                  <a:pt x="848" y="154"/>
                </a:lnTo>
                <a:lnTo>
                  <a:pt x="838" y="158"/>
                </a:lnTo>
                <a:lnTo>
                  <a:pt x="822" y="162"/>
                </a:lnTo>
                <a:lnTo>
                  <a:pt x="804" y="166"/>
                </a:lnTo>
                <a:lnTo>
                  <a:pt x="800" y="170"/>
                </a:lnTo>
                <a:lnTo>
                  <a:pt x="802" y="182"/>
                </a:lnTo>
                <a:lnTo>
                  <a:pt x="796" y="190"/>
                </a:lnTo>
                <a:lnTo>
                  <a:pt x="790" y="200"/>
                </a:lnTo>
                <a:lnTo>
                  <a:pt x="782" y="198"/>
                </a:lnTo>
                <a:lnTo>
                  <a:pt x="786" y="210"/>
                </a:lnTo>
                <a:lnTo>
                  <a:pt x="782" y="218"/>
                </a:lnTo>
                <a:lnTo>
                  <a:pt x="774" y="228"/>
                </a:lnTo>
                <a:lnTo>
                  <a:pt x="770" y="234"/>
                </a:lnTo>
                <a:lnTo>
                  <a:pt x="770" y="220"/>
                </a:lnTo>
                <a:lnTo>
                  <a:pt x="766" y="208"/>
                </a:lnTo>
                <a:lnTo>
                  <a:pt x="768" y="198"/>
                </a:lnTo>
                <a:lnTo>
                  <a:pt x="764" y="194"/>
                </a:lnTo>
                <a:lnTo>
                  <a:pt x="762" y="202"/>
                </a:lnTo>
                <a:lnTo>
                  <a:pt x="760" y="214"/>
                </a:lnTo>
                <a:lnTo>
                  <a:pt x="754" y="212"/>
                </a:lnTo>
                <a:lnTo>
                  <a:pt x="750" y="214"/>
                </a:lnTo>
                <a:lnTo>
                  <a:pt x="758" y="222"/>
                </a:lnTo>
                <a:lnTo>
                  <a:pt x="764" y="228"/>
                </a:lnTo>
                <a:lnTo>
                  <a:pt x="762" y="234"/>
                </a:lnTo>
                <a:lnTo>
                  <a:pt x="764" y="244"/>
                </a:lnTo>
                <a:lnTo>
                  <a:pt x="770" y="246"/>
                </a:lnTo>
                <a:lnTo>
                  <a:pt x="774" y="256"/>
                </a:lnTo>
                <a:lnTo>
                  <a:pt x="770" y="264"/>
                </a:lnTo>
                <a:lnTo>
                  <a:pt x="762" y="270"/>
                </a:lnTo>
                <a:lnTo>
                  <a:pt x="762" y="278"/>
                </a:lnTo>
                <a:lnTo>
                  <a:pt x="752" y="280"/>
                </a:lnTo>
                <a:lnTo>
                  <a:pt x="738" y="292"/>
                </a:lnTo>
                <a:lnTo>
                  <a:pt x="734" y="296"/>
                </a:lnTo>
                <a:lnTo>
                  <a:pt x="724" y="298"/>
                </a:lnTo>
                <a:lnTo>
                  <a:pt x="714" y="314"/>
                </a:lnTo>
                <a:lnTo>
                  <a:pt x="702" y="318"/>
                </a:lnTo>
                <a:lnTo>
                  <a:pt x="696" y="326"/>
                </a:lnTo>
                <a:lnTo>
                  <a:pt x="686" y="338"/>
                </a:lnTo>
                <a:lnTo>
                  <a:pt x="682" y="350"/>
                </a:lnTo>
                <a:lnTo>
                  <a:pt x="686" y="364"/>
                </a:lnTo>
                <a:lnTo>
                  <a:pt x="692" y="378"/>
                </a:lnTo>
                <a:lnTo>
                  <a:pt x="696" y="392"/>
                </a:lnTo>
                <a:lnTo>
                  <a:pt x="702" y="406"/>
                </a:lnTo>
                <a:lnTo>
                  <a:pt x="704" y="424"/>
                </a:lnTo>
                <a:lnTo>
                  <a:pt x="704" y="440"/>
                </a:lnTo>
                <a:lnTo>
                  <a:pt x="702" y="448"/>
                </a:lnTo>
                <a:lnTo>
                  <a:pt x="694" y="448"/>
                </a:lnTo>
                <a:lnTo>
                  <a:pt x="686" y="440"/>
                </a:lnTo>
                <a:lnTo>
                  <a:pt x="680" y="428"/>
                </a:lnTo>
                <a:lnTo>
                  <a:pt x="672" y="422"/>
                </a:lnTo>
                <a:lnTo>
                  <a:pt x="664" y="416"/>
                </a:lnTo>
                <a:lnTo>
                  <a:pt x="662" y="404"/>
                </a:lnTo>
                <a:lnTo>
                  <a:pt x="662" y="392"/>
                </a:lnTo>
                <a:lnTo>
                  <a:pt x="664" y="382"/>
                </a:lnTo>
                <a:lnTo>
                  <a:pt x="656" y="374"/>
                </a:lnTo>
                <a:lnTo>
                  <a:pt x="650" y="366"/>
                </a:lnTo>
                <a:lnTo>
                  <a:pt x="640" y="362"/>
                </a:lnTo>
                <a:lnTo>
                  <a:pt x="634" y="364"/>
                </a:lnTo>
                <a:lnTo>
                  <a:pt x="626" y="372"/>
                </a:lnTo>
                <a:lnTo>
                  <a:pt x="618" y="362"/>
                </a:lnTo>
                <a:lnTo>
                  <a:pt x="606" y="360"/>
                </a:lnTo>
                <a:lnTo>
                  <a:pt x="592" y="358"/>
                </a:lnTo>
                <a:lnTo>
                  <a:pt x="582" y="354"/>
                </a:lnTo>
                <a:lnTo>
                  <a:pt x="566" y="354"/>
                </a:lnTo>
                <a:lnTo>
                  <a:pt x="552" y="356"/>
                </a:lnTo>
                <a:lnTo>
                  <a:pt x="542" y="358"/>
                </a:lnTo>
                <a:lnTo>
                  <a:pt x="548" y="364"/>
                </a:lnTo>
                <a:lnTo>
                  <a:pt x="554" y="368"/>
                </a:lnTo>
                <a:lnTo>
                  <a:pt x="560" y="374"/>
                </a:lnTo>
                <a:lnTo>
                  <a:pt x="552" y="376"/>
                </a:lnTo>
                <a:lnTo>
                  <a:pt x="544" y="376"/>
                </a:lnTo>
                <a:lnTo>
                  <a:pt x="534" y="378"/>
                </a:lnTo>
                <a:lnTo>
                  <a:pt x="526" y="372"/>
                </a:lnTo>
                <a:lnTo>
                  <a:pt x="516" y="368"/>
                </a:lnTo>
                <a:lnTo>
                  <a:pt x="512" y="370"/>
                </a:lnTo>
                <a:lnTo>
                  <a:pt x="508" y="372"/>
                </a:lnTo>
                <a:lnTo>
                  <a:pt x="498" y="366"/>
                </a:lnTo>
                <a:lnTo>
                  <a:pt x="488" y="366"/>
                </a:lnTo>
                <a:lnTo>
                  <a:pt x="484" y="372"/>
                </a:lnTo>
                <a:lnTo>
                  <a:pt x="476" y="374"/>
                </a:lnTo>
                <a:lnTo>
                  <a:pt x="470" y="370"/>
                </a:lnTo>
                <a:lnTo>
                  <a:pt x="466" y="378"/>
                </a:lnTo>
                <a:lnTo>
                  <a:pt x="460" y="384"/>
                </a:lnTo>
                <a:lnTo>
                  <a:pt x="454" y="388"/>
                </a:lnTo>
                <a:lnTo>
                  <a:pt x="442" y="388"/>
                </a:lnTo>
                <a:lnTo>
                  <a:pt x="438" y="394"/>
                </a:lnTo>
                <a:lnTo>
                  <a:pt x="432" y="400"/>
                </a:lnTo>
                <a:lnTo>
                  <a:pt x="428" y="408"/>
                </a:lnTo>
                <a:lnTo>
                  <a:pt x="430" y="420"/>
                </a:lnTo>
                <a:lnTo>
                  <a:pt x="434" y="432"/>
                </a:lnTo>
                <a:lnTo>
                  <a:pt x="422" y="430"/>
                </a:lnTo>
                <a:lnTo>
                  <a:pt x="406" y="424"/>
                </a:lnTo>
                <a:lnTo>
                  <a:pt x="398" y="412"/>
                </a:lnTo>
                <a:lnTo>
                  <a:pt x="390" y="400"/>
                </a:lnTo>
                <a:lnTo>
                  <a:pt x="380" y="388"/>
                </a:lnTo>
                <a:lnTo>
                  <a:pt x="374" y="374"/>
                </a:lnTo>
                <a:lnTo>
                  <a:pt x="360" y="368"/>
                </a:lnTo>
                <a:lnTo>
                  <a:pt x="352" y="364"/>
                </a:lnTo>
                <a:lnTo>
                  <a:pt x="344" y="368"/>
                </a:lnTo>
                <a:lnTo>
                  <a:pt x="342" y="378"/>
                </a:lnTo>
                <a:lnTo>
                  <a:pt x="330" y="380"/>
                </a:lnTo>
                <a:lnTo>
                  <a:pt x="314" y="370"/>
                </a:lnTo>
                <a:lnTo>
                  <a:pt x="312" y="354"/>
                </a:lnTo>
                <a:lnTo>
                  <a:pt x="302" y="346"/>
                </a:lnTo>
                <a:lnTo>
                  <a:pt x="282" y="330"/>
                </a:lnTo>
                <a:lnTo>
                  <a:pt x="262" y="334"/>
                </a:lnTo>
                <a:lnTo>
                  <a:pt x="254" y="340"/>
                </a:lnTo>
                <a:lnTo>
                  <a:pt x="208" y="340"/>
                </a:lnTo>
                <a:lnTo>
                  <a:pt x="192" y="334"/>
                </a:lnTo>
                <a:lnTo>
                  <a:pt x="166" y="322"/>
                </a:lnTo>
                <a:lnTo>
                  <a:pt x="148" y="316"/>
                </a:lnTo>
                <a:lnTo>
                  <a:pt x="116" y="318"/>
                </a:lnTo>
                <a:lnTo>
                  <a:pt x="112" y="306"/>
                </a:lnTo>
                <a:lnTo>
                  <a:pt x="104" y="298"/>
                </a:lnTo>
                <a:lnTo>
                  <a:pt x="98" y="294"/>
                </a:lnTo>
                <a:lnTo>
                  <a:pt x="84" y="290"/>
                </a:lnTo>
                <a:lnTo>
                  <a:pt x="74" y="282"/>
                </a:lnTo>
                <a:lnTo>
                  <a:pt x="60" y="286"/>
                </a:lnTo>
                <a:lnTo>
                  <a:pt x="58" y="272"/>
                </a:lnTo>
                <a:lnTo>
                  <a:pt x="48" y="258"/>
                </a:lnTo>
                <a:lnTo>
                  <a:pt x="38" y="248"/>
                </a:lnTo>
                <a:lnTo>
                  <a:pt x="42" y="242"/>
                </a:lnTo>
                <a:lnTo>
                  <a:pt x="36" y="238"/>
                </a:lnTo>
                <a:lnTo>
                  <a:pt x="32" y="228"/>
                </a:lnTo>
                <a:lnTo>
                  <a:pt x="38" y="218"/>
                </a:lnTo>
                <a:lnTo>
                  <a:pt x="26" y="218"/>
                </a:lnTo>
                <a:lnTo>
                  <a:pt x="18" y="210"/>
                </a:lnTo>
                <a:lnTo>
                  <a:pt x="10" y="198"/>
                </a:lnTo>
                <a:lnTo>
                  <a:pt x="10" y="186"/>
                </a:lnTo>
                <a:lnTo>
                  <a:pt x="2" y="178"/>
                </a:lnTo>
                <a:lnTo>
                  <a:pt x="2" y="170"/>
                </a:lnTo>
                <a:lnTo>
                  <a:pt x="6" y="148"/>
                </a:lnTo>
                <a:lnTo>
                  <a:pt x="2" y="122"/>
                </a:lnTo>
                <a:lnTo>
                  <a:pt x="6" y="112"/>
                </a:lnTo>
                <a:lnTo>
                  <a:pt x="10" y="64"/>
                </a:lnTo>
                <a:lnTo>
                  <a:pt x="16" y="64"/>
                </a:lnTo>
                <a:lnTo>
                  <a:pt x="10" y="54"/>
                </a:lnTo>
                <a:lnTo>
                  <a:pt x="6" y="48"/>
                </a:lnTo>
                <a:lnTo>
                  <a:pt x="8" y="42"/>
                </a:lnTo>
                <a:lnTo>
                  <a:pt x="4" y="38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3" name="Freeform 55"/>
          <p:cNvSpPr>
            <a:spLocks/>
          </p:cNvSpPr>
          <p:nvPr/>
        </p:nvSpPr>
        <p:spPr bwMode="auto">
          <a:xfrm>
            <a:off x="2128838" y="3624263"/>
            <a:ext cx="100012" cy="101600"/>
          </a:xfrm>
          <a:custGeom>
            <a:avLst/>
            <a:gdLst/>
            <a:ahLst/>
            <a:cxnLst>
              <a:cxn ang="0">
                <a:pos x="34" y="64"/>
              </a:cxn>
              <a:cxn ang="0">
                <a:pos x="42" y="56"/>
              </a:cxn>
              <a:cxn ang="0">
                <a:pos x="48" y="50"/>
              </a:cxn>
              <a:cxn ang="0">
                <a:pos x="52" y="46"/>
              </a:cxn>
              <a:cxn ang="0">
                <a:pos x="58" y="38"/>
              </a:cxn>
              <a:cxn ang="0">
                <a:pos x="54" y="34"/>
              </a:cxn>
              <a:cxn ang="0">
                <a:pos x="48" y="34"/>
              </a:cxn>
              <a:cxn ang="0">
                <a:pos x="48" y="0"/>
              </a:cxn>
              <a:cxn ang="0">
                <a:pos x="18" y="2"/>
              </a:cxn>
              <a:cxn ang="0">
                <a:pos x="16" y="6"/>
              </a:cxn>
              <a:cxn ang="0">
                <a:pos x="18" y="14"/>
              </a:cxn>
              <a:cxn ang="0">
                <a:pos x="26" y="20"/>
              </a:cxn>
              <a:cxn ang="0">
                <a:pos x="30" y="26"/>
              </a:cxn>
              <a:cxn ang="0">
                <a:pos x="26" y="28"/>
              </a:cxn>
              <a:cxn ang="0">
                <a:pos x="14" y="30"/>
              </a:cxn>
              <a:cxn ang="0">
                <a:pos x="10" y="28"/>
              </a:cxn>
              <a:cxn ang="0">
                <a:pos x="4" y="36"/>
              </a:cxn>
              <a:cxn ang="0">
                <a:pos x="2" y="42"/>
              </a:cxn>
              <a:cxn ang="0">
                <a:pos x="0" y="54"/>
              </a:cxn>
              <a:cxn ang="0">
                <a:pos x="6" y="58"/>
              </a:cxn>
              <a:cxn ang="0">
                <a:pos x="12" y="62"/>
              </a:cxn>
              <a:cxn ang="0">
                <a:pos x="22" y="64"/>
              </a:cxn>
              <a:cxn ang="0">
                <a:pos x="34" y="64"/>
              </a:cxn>
            </a:cxnLst>
            <a:rect l="0" t="0" r="r" b="b"/>
            <a:pathLst>
              <a:path w="58" h="64">
                <a:moveTo>
                  <a:pt x="34" y="64"/>
                </a:moveTo>
                <a:lnTo>
                  <a:pt x="42" y="56"/>
                </a:lnTo>
                <a:lnTo>
                  <a:pt x="48" y="50"/>
                </a:lnTo>
                <a:lnTo>
                  <a:pt x="52" y="46"/>
                </a:lnTo>
                <a:lnTo>
                  <a:pt x="58" y="38"/>
                </a:lnTo>
                <a:lnTo>
                  <a:pt x="54" y="34"/>
                </a:lnTo>
                <a:lnTo>
                  <a:pt x="48" y="34"/>
                </a:lnTo>
                <a:lnTo>
                  <a:pt x="48" y="0"/>
                </a:lnTo>
                <a:lnTo>
                  <a:pt x="18" y="2"/>
                </a:lnTo>
                <a:lnTo>
                  <a:pt x="16" y="6"/>
                </a:lnTo>
                <a:lnTo>
                  <a:pt x="18" y="14"/>
                </a:lnTo>
                <a:lnTo>
                  <a:pt x="26" y="20"/>
                </a:lnTo>
                <a:lnTo>
                  <a:pt x="30" y="26"/>
                </a:lnTo>
                <a:lnTo>
                  <a:pt x="26" y="28"/>
                </a:lnTo>
                <a:lnTo>
                  <a:pt x="14" y="30"/>
                </a:lnTo>
                <a:lnTo>
                  <a:pt x="10" y="28"/>
                </a:lnTo>
                <a:lnTo>
                  <a:pt x="4" y="36"/>
                </a:lnTo>
                <a:lnTo>
                  <a:pt x="2" y="42"/>
                </a:lnTo>
                <a:lnTo>
                  <a:pt x="0" y="54"/>
                </a:lnTo>
                <a:lnTo>
                  <a:pt x="6" y="58"/>
                </a:lnTo>
                <a:lnTo>
                  <a:pt x="12" y="62"/>
                </a:lnTo>
                <a:lnTo>
                  <a:pt x="22" y="64"/>
                </a:lnTo>
                <a:lnTo>
                  <a:pt x="34" y="64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4" name="Freeform 56"/>
          <p:cNvSpPr>
            <a:spLocks/>
          </p:cNvSpPr>
          <p:nvPr/>
        </p:nvSpPr>
        <p:spPr bwMode="auto">
          <a:xfrm>
            <a:off x="2211388" y="3608388"/>
            <a:ext cx="20637" cy="6985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2" y="6"/>
              </a:cxn>
              <a:cxn ang="0">
                <a:pos x="10" y="12"/>
              </a:cxn>
              <a:cxn ang="0">
                <a:pos x="10" y="26"/>
              </a:cxn>
              <a:cxn ang="0">
                <a:pos x="10" y="34"/>
              </a:cxn>
              <a:cxn ang="0">
                <a:pos x="6" y="38"/>
              </a:cxn>
              <a:cxn ang="0">
                <a:pos x="0" y="44"/>
              </a:cxn>
              <a:cxn ang="0">
                <a:pos x="0" y="10"/>
              </a:cxn>
              <a:cxn ang="0">
                <a:pos x="6" y="4"/>
              </a:cxn>
              <a:cxn ang="0">
                <a:pos x="10" y="0"/>
              </a:cxn>
            </a:cxnLst>
            <a:rect l="0" t="0" r="r" b="b"/>
            <a:pathLst>
              <a:path w="12" h="44">
                <a:moveTo>
                  <a:pt x="10" y="0"/>
                </a:moveTo>
                <a:lnTo>
                  <a:pt x="12" y="6"/>
                </a:lnTo>
                <a:lnTo>
                  <a:pt x="10" y="12"/>
                </a:lnTo>
                <a:lnTo>
                  <a:pt x="10" y="26"/>
                </a:lnTo>
                <a:lnTo>
                  <a:pt x="10" y="34"/>
                </a:lnTo>
                <a:lnTo>
                  <a:pt x="6" y="38"/>
                </a:lnTo>
                <a:lnTo>
                  <a:pt x="0" y="44"/>
                </a:lnTo>
                <a:lnTo>
                  <a:pt x="0" y="10"/>
                </a:lnTo>
                <a:lnTo>
                  <a:pt x="6" y="4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5" name="Freeform 57"/>
          <p:cNvSpPr>
            <a:spLocks/>
          </p:cNvSpPr>
          <p:nvPr/>
        </p:nvSpPr>
        <p:spPr bwMode="auto">
          <a:xfrm>
            <a:off x="2187575" y="3709988"/>
            <a:ext cx="58738" cy="349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" y="0"/>
              </a:cxn>
              <a:cxn ang="0">
                <a:pos x="18" y="4"/>
              </a:cxn>
              <a:cxn ang="0">
                <a:pos x="24" y="8"/>
              </a:cxn>
              <a:cxn ang="0">
                <a:pos x="32" y="10"/>
              </a:cxn>
              <a:cxn ang="0">
                <a:pos x="34" y="14"/>
              </a:cxn>
              <a:cxn ang="0">
                <a:pos x="30" y="20"/>
              </a:cxn>
              <a:cxn ang="0">
                <a:pos x="26" y="22"/>
              </a:cxn>
              <a:cxn ang="0">
                <a:pos x="16" y="18"/>
              </a:cxn>
              <a:cxn ang="0">
                <a:pos x="8" y="14"/>
              </a:cxn>
              <a:cxn ang="0">
                <a:pos x="0" y="10"/>
              </a:cxn>
            </a:cxnLst>
            <a:rect l="0" t="0" r="r" b="b"/>
            <a:pathLst>
              <a:path w="34" h="22">
                <a:moveTo>
                  <a:pt x="0" y="10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2" y="10"/>
                </a:lnTo>
                <a:lnTo>
                  <a:pt x="34" y="14"/>
                </a:lnTo>
                <a:lnTo>
                  <a:pt x="30" y="20"/>
                </a:lnTo>
                <a:lnTo>
                  <a:pt x="26" y="22"/>
                </a:lnTo>
                <a:lnTo>
                  <a:pt x="16" y="18"/>
                </a:lnTo>
                <a:lnTo>
                  <a:pt x="8" y="14"/>
                </a:lnTo>
                <a:lnTo>
                  <a:pt x="0" y="1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6" name="Freeform 58"/>
          <p:cNvSpPr>
            <a:spLocks/>
          </p:cNvSpPr>
          <p:nvPr/>
        </p:nvSpPr>
        <p:spPr bwMode="auto">
          <a:xfrm>
            <a:off x="2208213" y="3675063"/>
            <a:ext cx="165100" cy="76200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26" y="2"/>
              </a:cxn>
              <a:cxn ang="0">
                <a:pos x="34" y="2"/>
              </a:cxn>
              <a:cxn ang="0">
                <a:pos x="42" y="4"/>
              </a:cxn>
              <a:cxn ang="0">
                <a:pos x="52" y="2"/>
              </a:cxn>
              <a:cxn ang="0">
                <a:pos x="64" y="0"/>
              </a:cxn>
              <a:cxn ang="0">
                <a:pos x="74" y="0"/>
              </a:cxn>
              <a:cxn ang="0">
                <a:pos x="80" y="0"/>
              </a:cxn>
              <a:cxn ang="0">
                <a:pos x="84" y="4"/>
              </a:cxn>
              <a:cxn ang="0">
                <a:pos x="96" y="12"/>
              </a:cxn>
              <a:cxn ang="0">
                <a:pos x="94" y="16"/>
              </a:cxn>
              <a:cxn ang="0">
                <a:pos x="88" y="18"/>
              </a:cxn>
              <a:cxn ang="0">
                <a:pos x="80" y="18"/>
              </a:cxn>
              <a:cxn ang="0">
                <a:pos x="70" y="18"/>
              </a:cxn>
              <a:cxn ang="0">
                <a:pos x="64" y="22"/>
              </a:cxn>
              <a:cxn ang="0">
                <a:pos x="56" y="30"/>
              </a:cxn>
              <a:cxn ang="0">
                <a:pos x="48" y="32"/>
              </a:cxn>
              <a:cxn ang="0">
                <a:pos x="42" y="34"/>
              </a:cxn>
              <a:cxn ang="0">
                <a:pos x="40" y="42"/>
              </a:cxn>
              <a:cxn ang="0">
                <a:pos x="36" y="46"/>
              </a:cxn>
              <a:cxn ang="0">
                <a:pos x="30" y="48"/>
              </a:cxn>
              <a:cxn ang="0">
                <a:pos x="30" y="42"/>
              </a:cxn>
              <a:cxn ang="0">
                <a:pos x="28" y="36"/>
              </a:cxn>
              <a:cxn ang="0">
                <a:pos x="22" y="36"/>
              </a:cxn>
              <a:cxn ang="0">
                <a:pos x="20" y="32"/>
              </a:cxn>
              <a:cxn ang="0">
                <a:pos x="6" y="26"/>
              </a:cxn>
              <a:cxn ang="0">
                <a:pos x="0" y="22"/>
              </a:cxn>
              <a:cxn ang="0">
                <a:pos x="12" y="6"/>
              </a:cxn>
            </a:cxnLst>
            <a:rect l="0" t="0" r="r" b="b"/>
            <a:pathLst>
              <a:path w="96" h="48">
                <a:moveTo>
                  <a:pt x="12" y="6"/>
                </a:moveTo>
                <a:lnTo>
                  <a:pt x="26" y="2"/>
                </a:lnTo>
                <a:lnTo>
                  <a:pt x="34" y="2"/>
                </a:lnTo>
                <a:lnTo>
                  <a:pt x="42" y="4"/>
                </a:lnTo>
                <a:lnTo>
                  <a:pt x="52" y="2"/>
                </a:lnTo>
                <a:lnTo>
                  <a:pt x="64" y="0"/>
                </a:lnTo>
                <a:lnTo>
                  <a:pt x="74" y="0"/>
                </a:lnTo>
                <a:lnTo>
                  <a:pt x="80" y="0"/>
                </a:lnTo>
                <a:lnTo>
                  <a:pt x="84" y="4"/>
                </a:lnTo>
                <a:lnTo>
                  <a:pt x="96" y="12"/>
                </a:lnTo>
                <a:lnTo>
                  <a:pt x="94" y="16"/>
                </a:lnTo>
                <a:lnTo>
                  <a:pt x="88" y="18"/>
                </a:lnTo>
                <a:lnTo>
                  <a:pt x="80" y="18"/>
                </a:lnTo>
                <a:lnTo>
                  <a:pt x="70" y="18"/>
                </a:lnTo>
                <a:lnTo>
                  <a:pt x="64" y="22"/>
                </a:lnTo>
                <a:lnTo>
                  <a:pt x="56" y="30"/>
                </a:lnTo>
                <a:lnTo>
                  <a:pt x="48" y="32"/>
                </a:lnTo>
                <a:lnTo>
                  <a:pt x="42" y="34"/>
                </a:lnTo>
                <a:lnTo>
                  <a:pt x="40" y="42"/>
                </a:lnTo>
                <a:lnTo>
                  <a:pt x="36" y="46"/>
                </a:lnTo>
                <a:lnTo>
                  <a:pt x="30" y="48"/>
                </a:lnTo>
                <a:lnTo>
                  <a:pt x="30" y="42"/>
                </a:lnTo>
                <a:lnTo>
                  <a:pt x="28" y="36"/>
                </a:lnTo>
                <a:lnTo>
                  <a:pt x="22" y="36"/>
                </a:lnTo>
                <a:lnTo>
                  <a:pt x="20" y="32"/>
                </a:lnTo>
                <a:lnTo>
                  <a:pt x="6" y="26"/>
                </a:lnTo>
                <a:lnTo>
                  <a:pt x="0" y="22"/>
                </a:lnTo>
                <a:lnTo>
                  <a:pt x="12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7" name="Freeform 59"/>
          <p:cNvSpPr>
            <a:spLocks/>
          </p:cNvSpPr>
          <p:nvPr/>
        </p:nvSpPr>
        <p:spPr bwMode="auto">
          <a:xfrm>
            <a:off x="2260600" y="3700463"/>
            <a:ext cx="109538" cy="104775"/>
          </a:xfrm>
          <a:custGeom>
            <a:avLst/>
            <a:gdLst/>
            <a:ahLst/>
            <a:cxnLst>
              <a:cxn ang="0">
                <a:pos x="54" y="66"/>
              </a:cxn>
              <a:cxn ang="0">
                <a:pos x="44" y="62"/>
              </a:cxn>
              <a:cxn ang="0">
                <a:pos x="26" y="60"/>
              </a:cxn>
              <a:cxn ang="0">
                <a:pos x="14" y="50"/>
              </a:cxn>
              <a:cxn ang="0">
                <a:pos x="6" y="42"/>
              </a:cxn>
              <a:cxn ang="0">
                <a:pos x="0" y="32"/>
              </a:cxn>
              <a:cxn ang="0">
                <a:pos x="10" y="26"/>
              </a:cxn>
              <a:cxn ang="0">
                <a:pos x="12" y="18"/>
              </a:cxn>
              <a:cxn ang="0">
                <a:pos x="26" y="14"/>
              </a:cxn>
              <a:cxn ang="0">
                <a:pos x="34" y="6"/>
              </a:cxn>
              <a:cxn ang="0">
                <a:pos x="40" y="2"/>
              </a:cxn>
              <a:cxn ang="0">
                <a:pos x="50" y="2"/>
              </a:cxn>
              <a:cxn ang="0">
                <a:pos x="58" y="2"/>
              </a:cxn>
              <a:cxn ang="0">
                <a:pos x="64" y="0"/>
              </a:cxn>
              <a:cxn ang="0">
                <a:pos x="64" y="6"/>
              </a:cxn>
              <a:cxn ang="0">
                <a:pos x="62" y="18"/>
              </a:cxn>
              <a:cxn ang="0">
                <a:pos x="58" y="30"/>
              </a:cxn>
              <a:cxn ang="0">
                <a:pos x="56" y="42"/>
              </a:cxn>
              <a:cxn ang="0">
                <a:pos x="56" y="52"/>
              </a:cxn>
              <a:cxn ang="0">
                <a:pos x="54" y="66"/>
              </a:cxn>
            </a:cxnLst>
            <a:rect l="0" t="0" r="r" b="b"/>
            <a:pathLst>
              <a:path w="64" h="66">
                <a:moveTo>
                  <a:pt x="54" y="66"/>
                </a:moveTo>
                <a:lnTo>
                  <a:pt x="44" y="62"/>
                </a:lnTo>
                <a:lnTo>
                  <a:pt x="26" y="60"/>
                </a:lnTo>
                <a:lnTo>
                  <a:pt x="14" y="50"/>
                </a:lnTo>
                <a:lnTo>
                  <a:pt x="6" y="42"/>
                </a:lnTo>
                <a:lnTo>
                  <a:pt x="0" y="32"/>
                </a:lnTo>
                <a:lnTo>
                  <a:pt x="10" y="26"/>
                </a:lnTo>
                <a:lnTo>
                  <a:pt x="12" y="18"/>
                </a:lnTo>
                <a:lnTo>
                  <a:pt x="26" y="14"/>
                </a:lnTo>
                <a:lnTo>
                  <a:pt x="34" y="6"/>
                </a:lnTo>
                <a:lnTo>
                  <a:pt x="40" y="2"/>
                </a:lnTo>
                <a:lnTo>
                  <a:pt x="50" y="2"/>
                </a:lnTo>
                <a:lnTo>
                  <a:pt x="58" y="2"/>
                </a:lnTo>
                <a:lnTo>
                  <a:pt x="64" y="0"/>
                </a:lnTo>
                <a:lnTo>
                  <a:pt x="64" y="6"/>
                </a:lnTo>
                <a:lnTo>
                  <a:pt x="62" y="18"/>
                </a:lnTo>
                <a:lnTo>
                  <a:pt x="58" y="30"/>
                </a:lnTo>
                <a:lnTo>
                  <a:pt x="56" y="42"/>
                </a:lnTo>
                <a:lnTo>
                  <a:pt x="56" y="52"/>
                </a:lnTo>
                <a:lnTo>
                  <a:pt x="54" y="6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8" name="Freeform 60"/>
          <p:cNvSpPr>
            <a:spLocks/>
          </p:cNvSpPr>
          <p:nvPr/>
        </p:nvSpPr>
        <p:spPr bwMode="auto">
          <a:xfrm>
            <a:off x="2301875" y="3795713"/>
            <a:ext cx="85725" cy="69850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2" y="16"/>
              </a:cxn>
              <a:cxn ang="0">
                <a:pos x="10" y="22"/>
              </a:cxn>
              <a:cxn ang="0">
                <a:pos x="8" y="24"/>
              </a:cxn>
              <a:cxn ang="0">
                <a:pos x="2" y="20"/>
              </a:cxn>
              <a:cxn ang="0">
                <a:pos x="0" y="16"/>
              </a:cxn>
              <a:cxn ang="0">
                <a:pos x="0" y="10"/>
              </a:cxn>
              <a:cxn ang="0">
                <a:pos x="2" y="6"/>
              </a:cxn>
              <a:cxn ang="0">
                <a:pos x="2" y="0"/>
              </a:cxn>
              <a:cxn ang="0">
                <a:pos x="18" y="2"/>
              </a:cxn>
              <a:cxn ang="0">
                <a:pos x="30" y="6"/>
              </a:cxn>
              <a:cxn ang="0">
                <a:pos x="34" y="10"/>
              </a:cxn>
              <a:cxn ang="0">
                <a:pos x="42" y="18"/>
              </a:cxn>
              <a:cxn ang="0">
                <a:pos x="48" y="24"/>
              </a:cxn>
              <a:cxn ang="0">
                <a:pos x="50" y="28"/>
              </a:cxn>
              <a:cxn ang="0">
                <a:pos x="46" y="30"/>
              </a:cxn>
              <a:cxn ang="0">
                <a:pos x="44" y="36"/>
              </a:cxn>
              <a:cxn ang="0">
                <a:pos x="42" y="42"/>
              </a:cxn>
              <a:cxn ang="0">
                <a:pos x="38" y="44"/>
              </a:cxn>
              <a:cxn ang="0">
                <a:pos x="34" y="32"/>
              </a:cxn>
              <a:cxn ang="0">
                <a:pos x="28" y="26"/>
              </a:cxn>
              <a:cxn ang="0">
                <a:pos x="24" y="24"/>
              </a:cxn>
              <a:cxn ang="0">
                <a:pos x="18" y="20"/>
              </a:cxn>
            </a:cxnLst>
            <a:rect l="0" t="0" r="r" b="b"/>
            <a:pathLst>
              <a:path w="50" h="44">
                <a:moveTo>
                  <a:pt x="18" y="20"/>
                </a:moveTo>
                <a:lnTo>
                  <a:pt x="12" y="16"/>
                </a:lnTo>
                <a:lnTo>
                  <a:pt x="10" y="22"/>
                </a:lnTo>
                <a:lnTo>
                  <a:pt x="8" y="24"/>
                </a:lnTo>
                <a:lnTo>
                  <a:pt x="2" y="20"/>
                </a:lnTo>
                <a:lnTo>
                  <a:pt x="0" y="16"/>
                </a:lnTo>
                <a:lnTo>
                  <a:pt x="0" y="10"/>
                </a:lnTo>
                <a:lnTo>
                  <a:pt x="2" y="6"/>
                </a:lnTo>
                <a:lnTo>
                  <a:pt x="2" y="0"/>
                </a:lnTo>
                <a:lnTo>
                  <a:pt x="18" y="2"/>
                </a:lnTo>
                <a:lnTo>
                  <a:pt x="30" y="6"/>
                </a:lnTo>
                <a:lnTo>
                  <a:pt x="34" y="10"/>
                </a:lnTo>
                <a:lnTo>
                  <a:pt x="42" y="18"/>
                </a:lnTo>
                <a:lnTo>
                  <a:pt x="48" y="24"/>
                </a:lnTo>
                <a:lnTo>
                  <a:pt x="50" y="28"/>
                </a:lnTo>
                <a:lnTo>
                  <a:pt x="46" y="30"/>
                </a:lnTo>
                <a:lnTo>
                  <a:pt x="44" y="36"/>
                </a:lnTo>
                <a:lnTo>
                  <a:pt x="42" y="42"/>
                </a:lnTo>
                <a:lnTo>
                  <a:pt x="38" y="44"/>
                </a:lnTo>
                <a:lnTo>
                  <a:pt x="34" y="32"/>
                </a:lnTo>
                <a:lnTo>
                  <a:pt x="28" y="26"/>
                </a:lnTo>
                <a:lnTo>
                  <a:pt x="24" y="24"/>
                </a:lnTo>
                <a:lnTo>
                  <a:pt x="18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09" name="Freeform 61"/>
          <p:cNvSpPr>
            <a:spLocks/>
          </p:cNvSpPr>
          <p:nvPr/>
        </p:nvSpPr>
        <p:spPr bwMode="auto">
          <a:xfrm>
            <a:off x="2366963" y="3836988"/>
            <a:ext cx="174625" cy="60325"/>
          </a:xfrm>
          <a:custGeom>
            <a:avLst/>
            <a:gdLst/>
            <a:ahLst/>
            <a:cxnLst>
              <a:cxn ang="0">
                <a:pos x="88" y="34"/>
              </a:cxn>
              <a:cxn ang="0">
                <a:pos x="82" y="32"/>
              </a:cxn>
              <a:cxn ang="0">
                <a:pos x="80" y="28"/>
              </a:cxn>
              <a:cxn ang="0">
                <a:pos x="80" y="22"/>
              </a:cxn>
              <a:cxn ang="0">
                <a:pos x="80" y="16"/>
              </a:cxn>
              <a:cxn ang="0">
                <a:pos x="78" y="12"/>
              </a:cxn>
              <a:cxn ang="0">
                <a:pos x="72" y="10"/>
              </a:cxn>
              <a:cxn ang="0">
                <a:pos x="66" y="10"/>
              </a:cxn>
              <a:cxn ang="0">
                <a:pos x="62" y="12"/>
              </a:cxn>
              <a:cxn ang="0">
                <a:pos x="60" y="16"/>
              </a:cxn>
              <a:cxn ang="0">
                <a:pos x="52" y="18"/>
              </a:cxn>
              <a:cxn ang="0">
                <a:pos x="48" y="22"/>
              </a:cxn>
              <a:cxn ang="0">
                <a:pos x="50" y="26"/>
              </a:cxn>
              <a:cxn ang="0">
                <a:pos x="52" y="30"/>
              </a:cxn>
              <a:cxn ang="0">
                <a:pos x="52" y="36"/>
              </a:cxn>
              <a:cxn ang="0">
                <a:pos x="44" y="38"/>
              </a:cxn>
              <a:cxn ang="0">
                <a:pos x="38" y="32"/>
              </a:cxn>
              <a:cxn ang="0">
                <a:pos x="32" y="26"/>
              </a:cxn>
              <a:cxn ang="0">
                <a:pos x="26" y="22"/>
              </a:cxn>
              <a:cxn ang="0">
                <a:pos x="18" y="20"/>
              </a:cxn>
              <a:cxn ang="0">
                <a:pos x="14" y="18"/>
              </a:cxn>
              <a:cxn ang="0">
                <a:pos x="8" y="20"/>
              </a:cxn>
              <a:cxn ang="0">
                <a:pos x="0" y="18"/>
              </a:cxn>
              <a:cxn ang="0">
                <a:pos x="4" y="14"/>
              </a:cxn>
              <a:cxn ang="0">
                <a:pos x="6" y="8"/>
              </a:cxn>
              <a:cxn ang="0">
                <a:pos x="12" y="2"/>
              </a:cxn>
              <a:cxn ang="0">
                <a:pos x="18" y="4"/>
              </a:cxn>
              <a:cxn ang="0">
                <a:pos x="22" y="8"/>
              </a:cxn>
              <a:cxn ang="0">
                <a:pos x="30" y="12"/>
              </a:cxn>
              <a:cxn ang="0">
                <a:pos x="38" y="12"/>
              </a:cxn>
              <a:cxn ang="0">
                <a:pos x="44" y="10"/>
              </a:cxn>
              <a:cxn ang="0">
                <a:pos x="52" y="6"/>
              </a:cxn>
              <a:cxn ang="0">
                <a:pos x="62" y="2"/>
              </a:cxn>
              <a:cxn ang="0">
                <a:pos x="72" y="0"/>
              </a:cxn>
              <a:cxn ang="0">
                <a:pos x="82" y="2"/>
              </a:cxn>
              <a:cxn ang="0">
                <a:pos x="88" y="6"/>
              </a:cxn>
              <a:cxn ang="0">
                <a:pos x="94" y="10"/>
              </a:cxn>
              <a:cxn ang="0">
                <a:pos x="98" y="16"/>
              </a:cxn>
              <a:cxn ang="0">
                <a:pos x="102" y="20"/>
              </a:cxn>
              <a:cxn ang="0">
                <a:pos x="100" y="26"/>
              </a:cxn>
              <a:cxn ang="0">
                <a:pos x="94" y="30"/>
              </a:cxn>
              <a:cxn ang="0">
                <a:pos x="88" y="34"/>
              </a:cxn>
            </a:cxnLst>
            <a:rect l="0" t="0" r="r" b="b"/>
            <a:pathLst>
              <a:path w="102" h="38">
                <a:moveTo>
                  <a:pt x="88" y="34"/>
                </a:moveTo>
                <a:lnTo>
                  <a:pt x="82" y="32"/>
                </a:lnTo>
                <a:lnTo>
                  <a:pt x="80" y="28"/>
                </a:lnTo>
                <a:lnTo>
                  <a:pt x="80" y="22"/>
                </a:lnTo>
                <a:lnTo>
                  <a:pt x="80" y="16"/>
                </a:lnTo>
                <a:lnTo>
                  <a:pt x="78" y="12"/>
                </a:lnTo>
                <a:lnTo>
                  <a:pt x="72" y="10"/>
                </a:lnTo>
                <a:lnTo>
                  <a:pt x="66" y="10"/>
                </a:lnTo>
                <a:lnTo>
                  <a:pt x="62" y="12"/>
                </a:lnTo>
                <a:lnTo>
                  <a:pt x="60" y="16"/>
                </a:lnTo>
                <a:lnTo>
                  <a:pt x="52" y="18"/>
                </a:lnTo>
                <a:lnTo>
                  <a:pt x="48" y="22"/>
                </a:lnTo>
                <a:lnTo>
                  <a:pt x="50" y="26"/>
                </a:lnTo>
                <a:lnTo>
                  <a:pt x="52" y="30"/>
                </a:lnTo>
                <a:lnTo>
                  <a:pt x="52" y="36"/>
                </a:lnTo>
                <a:lnTo>
                  <a:pt x="44" y="38"/>
                </a:lnTo>
                <a:lnTo>
                  <a:pt x="38" y="32"/>
                </a:lnTo>
                <a:lnTo>
                  <a:pt x="32" y="26"/>
                </a:lnTo>
                <a:lnTo>
                  <a:pt x="26" y="22"/>
                </a:lnTo>
                <a:lnTo>
                  <a:pt x="18" y="20"/>
                </a:lnTo>
                <a:lnTo>
                  <a:pt x="14" y="18"/>
                </a:lnTo>
                <a:lnTo>
                  <a:pt x="8" y="20"/>
                </a:lnTo>
                <a:lnTo>
                  <a:pt x="0" y="18"/>
                </a:lnTo>
                <a:lnTo>
                  <a:pt x="4" y="14"/>
                </a:lnTo>
                <a:lnTo>
                  <a:pt x="6" y="8"/>
                </a:lnTo>
                <a:lnTo>
                  <a:pt x="12" y="2"/>
                </a:lnTo>
                <a:lnTo>
                  <a:pt x="18" y="4"/>
                </a:lnTo>
                <a:lnTo>
                  <a:pt x="22" y="8"/>
                </a:lnTo>
                <a:lnTo>
                  <a:pt x="30" y="12"/>
                </a:lnTo>
                <a:lnTo>
                  <a:pt x="38" y="12"/>
                </a:lnTo>
                <a:lnTo>
                  <a:pt x="44" y="10"/>
                </a:lnTo>
                <a:lnTo>
                  <a:pt x="52" y="6"/>
                </a:lnTo>
                <a:lnTo>
                  <a:pt x="62" y="2"/>
                </a:lnTo>
                <a:lnTo>
                  <a:pt x="72" y="0"/>
                </a:lnTo>
                <a:lnTo>
                  <a:pt x="82" y="2"/>
                </a:lnTo>
                <a:lnTo>
                  <a:pt x="88" y="6"/>
                </a:lnTo>
                <a:lnTo>
                  <a:pt x="94" y="10"/>
                </a:lnTo>
                <a:lnTo>
                  <a:pt x="98" y="16"/>
                </a:lnTo>
                <a:lnTo>
                  <a:pt x="102" y="20"/>
                </a:lnTo>
                <a:lnTo>
                  <a:pt x="100" y="26"/>
                </a:lnTo>
                <a:lnTo>
                  <a:pt x="94" y="30"/>
                </a:lnTo>
                <a:lnTo>
                  <a:pt x="88" y="3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0" name="Freeform 62"/>
          <p:cNvSpPr>
            <a:spLocks/>
          </p:cNvSpPr>
          <p:nvPr/>
        </p:nvSpPr>
        <p:spPr bwMode="auto">
          <a:xfrm>
            <a:off x="2328863" y="3484563"/>
            <a:ext cx="285750" cy="88900"/>
          </a:xfrm>
          <a:custGeom>
            <a:avLst/>
            <a:gdLst/>
            <a:ahLst/>
            <a:cxnLst>
              <a:cxn ang="0">
                <a:pos x="148" y="56"/>
              </a:cxn>
              <a:cxn ang="0">
                <a:pos x="140" y="52"/>
              </a:cxn>
              <a:cxn ang="0">
                <a:pos x="130" y="52"/>
              </a:cxn>
              <a:cxn ang="0">
                <a:pos x="124" y="56"/>
              </a:cxn>
              <a:cxn ang="0">
                <a:pos x="116" y="54"/>
              </a:cxn>
              <a:cxn ang="0">
                <a:pos x="118" y="46"/>
              </a:cxn>
              <a:cxn ang="0">
                <a:pos x="116" y="40"/>
              </a:cxn>
              <a:cxn ang="0">
                <a:pos x="104" y="40"/>
              </a:cxn>
              <a:cxn ang="0">
                <a:pos x="100" y="32"/>
              </a:cxn>
              <a:cxn ang="0">
                <a:pos x="94" y="30"/>
              </a:cxn>
              <a:cxn ang="0">
                <a:pos x="80" y="26"/>
              </a:cxn>
              <a:cxn ang="0">
                <a:pos x="76" y="22"/>
              </a:cxn>
              <a:cxn ang="0">
                <a:pos x="62" y="18"/>
              </a:cxn>
              <a:cxn ang="0">
                <a:pos x="48" y="16"/>
              </a:cxn>
              <a:cxn ang="0">
                <a:pos x="44" y="12"/>
              </a:cxn>
              <a:cxn ang="0">
                <a:pos x="34" y="10"/>
              </a:cxn>
              <a:cxn ang="0">
                <a:pos x="28" y="14"/>
              </a:cxn>
              <a:cxn ang="0">
                <a:pos x="20" y="18"/>
              </a:cxn>
              <a:cxn ang="0">
                <a:pos x="12" y="22"/>
              </a:cxn>
              <a:cxn ang="0">
                <a:pos x="0" y="22"/>
              </a:cxn>
              <a:cxn ang="0">
                <a:pos x="2" y="16"/>
              </a:cxn>
              <a:cxn ang="0">
                <a:pos x="10" y="6"/>
              </a:cxn>
              <a:cxn ang="0">
                <a:pos x="26" y="2"/>
              </a:cxn>
              <a:cxn ang="0">
                <a:pos x="40" y="0"/>
              </a:cxn>
              <a:cxn ang="0">
                <a:pos x="58" y="0"/>
              </a:cxn>
              <a:cxn ang="0">
                <a:pos x="74" y="4"/>
              </a:cxn>
              <a:cxn ang="0">
                <a:pos x="88" y="10"/>
              </a:cxn>
              <a:cxn ang="0">
                <a:pos x="104" y="14"/>
              </a:cxn>
              <a:cxn ang="0">
                <a:pos x="110" y="20"/>
              </a:cxn>
              <a:cxn ang="0">
                <a:pos x="116" y="24"/>
              </a:cxn>
              <a:cxn ang="0">
                <a:pos x="130" y="30"/>
              </a:cxn>
              <a:cxn ang="0">
                <a:pos x="142" y="34"/>
              </a:cxn>
              <a:cxn ang="0">
                <a:pos x="154" y="40"/>
              </a:cxn>
              <a:cxn ang="0">
                <a:pos x="166" y="46"/>
              </a:cxn>
              <a:cxn ang="0">
                <a:pos x="160" y="50"/>
              </a:cxn>
              <a:cxn ang="0">
                <a:pos x="152" y="52"/>
              </a:cxn>
              <a:cxn ang="0">
                <a:pos x="150" y="56"/>
              </a:cxn>
              <a:cxn ang="0">
                <a:pos x="148" y="56"/>
              </a:cxn>
            </a:cxnLst>
            <a:rect l="0" t="0" r="r" b="b"/>
            <a:pathLst>
              <a:path w="166" h="56">
                <a:moveTo>
                  <a:pt x="148" y="56"/>
                </a:moveTo>
                <a:lnTo>
                  <a:pt x="140" y="52"/>
                </a:lnTo>
                <a:lnTo>
                  <a:pt x="130" y="52"/>
                </a:lnTo>
                <a:lnTo>
                  <a:pt x="124" y="56"/>
                </a:lnTo>
                <a:lnTo>
                  <a:pt x="116" y="54"/>
                </a:lnTo>
                <a:lnTo>
                  <a:pt x="118" y="46"/>
                </a:lnTo>
                <a:lnTo>
                  <a:pt x="116" y="40"/>
                </a:lnTo>
                <a:lnTo>
                  <a:pt x="104" y="40"/>
                </a:lnTo>
                <a:lnTo>
                  <a:pt x="100" y="32"/>
                </a:lnTo>
                <a:lnTo>
                  <a:pt x="94" y="30"/>
                </a:lnTo>
                <a:lnTo>
                  <a:pt x="80" y="26"/>
                </a:lnTo>
                <a:lnTo>
                  <a:pt x="76" y="22"/>
                </a:lnTo>
                <a:lnTo>
                  <a:pt x="62" y="18"/>
                </a:lnTo>
                <a:lnTo>
                  <a:pt x="48" y="16"/>
                </a:lnTo>
                <a:lnTo>
                  <a:pt x="44" y="12"/>
                </a:lnTo>
                <a:lnTo>
                  <a:pt x="34" y="10"/>
                </a:lnTo>
                <a:lnTo>
                  <a:pt x="28" y="14"/>
                </a:lnTo>
                <a:lnTo>
                  <a:pt x="20" y="18"/>
                </a:lnTo>
                <a:lnTo>
                  <a:pt x="12" y="22"/>
                </a:lnTo>
                <a:lnTo>
                  <a:pt x="0" y="22"/>
                </a:lnTo>
                <a:lnTo>
                  <a:pt x="2" y="16"/>
                </a:lnTo>
                <a:lnTo>
                  <a:pt x="10" y="6"/>
                </a:lnTo>
                <a:lnTo>
                  <a:pt x="26" y="2"/>
                </a:lnTo>
                <a:lnTo>
                  <a:pt x="40" y="0"/>
                </a:lnTo>
                <a:lnTo>
                  <a:pt x="58" y="0"/>
                </a:lnTo>
                <a:lnTo>
                  <a:pt x="74" y="4"/>
                </a:lnTo>
                <a:lnTo>
                  <a:pt x="88" y="10"/>
                </a:lnTo>
                <a:lnTo>
                  <a:pt x="104" y="14"/>
                </a:lnTo>
                <a:lnTo>
                  <a:pt x="110" y="20"/>
                </a:lnTo>
                <a:lnTo>
                  <a:pt x="116" y="24"/>
                </a:lnTo>
                <a:lnTo>
                  <a:pt x="130" y="30"/>
                </a:lnTo>
                <a:lnTo>
                  <a:pt x="142" y="34"/>
                </a:lnTo>
                <a:lnTo>
                  <a:pt x="154" y="40"/>
                </a:lnTo>
                <a:lnTo>
                  <a:pt x="166" y="46"/>
                </a:lnTo>
                <a:lnTo>
                  <a:pt x="160" y="50"/>
                </a:lnTo>
                <a:lnTo>
                  <a:pt x="152" y="52"/>
                </a:lnTo>
                <a:lnTo>
                  <a:pt x="150" y="56"/>
                </a:lnTo>
                <a:lnTo>
                  <a:pt x="148" y="5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1" name="Freeform 63"/>
          <p:cNvSpPr>
            <a:spLocks/>
          </p:cNvSpPr>
          <p:nvPr/>
        </p:nvSpPr>
        <p:spPr bwMode="auto">
          <a:xfrm>
            <a:off x="2614613" y="3567113"/>
            <a:ext cx="74612" cy="476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6" y="30"/>
              </a:cxn>
              <a:cxn ang="0">
                <a:pos x="32" y="30"/>
              </a:cxn>
              <a:cxn ang="0">
                <a:pos x="40" y="30"/>
              </a:cxn>
              <a:cxn ang="0">
                <a:pos x="40" y="24"/>
              </a:cxn>
              <a:cxn ang="0">
                <a:pos x="36" y="20"/>
              </a:cxn>
              <a:cxn ang="0">
                <a:pos x="42" y="18"/>
              </a:cxn>
              <a:cxn ang="0">
                <a:pos x="44" y="14"/>
              </a:cxn>
              <a:cxn ang="0">
                <a:pos x="42" y="4"/>
              </a:cxn>
              <a:cxn ang="0">
                <a:pos x="32" y="2"/>
              </a:cxn>
              <a:cxn ang="0">
                <a:pos x="24" y="0"/>
              </a:cxn>
              <a:cxn ang="0">
                <a:pos x="16" y="2"/>
              </a:cxn>
              <a:cxn ang="0">
                <a:pos x="22" y="6"/>
              </a:cxn>
              <a:cxn ang="0">
                <a:pos x="28" y="14"/>
              </a:cxn>
              <a:cxn ang="0">
                <a:pos x="28" y="20"/>
              </a:cxn>
              <a:cxn ang="0">
                <a:pos x="20" y="20"/>
              </a:cxn>
              <a:cxn ang="0">
                <a:pos x="14" y="18"/>
              </a:cxn>
              <a:cxn ang="0">
                <a:pos x="6" y="20"/>
              </a:cxn>
              <a:cxn ang="0">
                <a:pos x="0" y="20"/>
              </a:cxn>
              <a:cxn ang="0">
                <a:pos x="0" y="28"/>
              </a:cxn>
            </a:cxnLst>
            <a:rect l="0" t="0" r="r" b="b"/>
            <a:pathLst>
              <a:path w="44" h="30">
                <a:moveTo>
                  <a:pt x="0" y="28"/>
                </a:moveTo>
                <a:lnTo>
                  <a:pt x="16" y="30"/>
                </a:lnTo>
                <a:lnTo>
                  <a:pt x="32" y="30"/>
                </a:lnTo>
                <a:lnTo>
                  <a:pt x="40" y="30"/>
                </a:lnTo>
                <a:lnTo>
                  <a:pt x="40" y="24"/>
                </a:lnTo>
                <a:lnTo>
                  <a:pt x="36" y="20"/>
                </a:lnTo>
                <a:lnTo>
                  <a:pt x="42" y="18"/>
                </a:lnTo>
                <a:lnTo>
                  <a:pt x="44" y="14"/>
                </a:lnTo>
                <a:lnTo>
                  <a:pt x="42" y="4"/>
                </a:lnTo>
                <a:lnTo>
                  <a:pt x="32" y="2"/>
                </a:lnTo>
                <a:lnTo>
                  <a:pt x="24" y="0"/>
                </a:lnTo>
                <a:lnTo>
                  <a:pt x="16" y="2"/>
                </a:lnTo>
                <a:lnTo>
                  <a:pt x="22" y="6"/>
                </a:lnTo>
                <a:lnTo>
                  <a:pt x="28" y="14"/>
                </a:lnTo>
                <a:lnTo>
                  <a:pt x="28" y="20"/>
                </a:lnTo>
                <a:lnTo>
                  <a:pt x="20" y="20"/>
                </a:lnTo>
                <a:lnTo>
                  <a:pt x="14" y="18"/>
                </a:lnTo>
                <a:lnTo>
                  <a:pt x="6" y="20"/>
                </a:lnTo>
                <a:lnTo>
                  <a:pt x="0" y="20"/>
                </a:lnTo>
                <a:lnTo>
                  <a:pt x="0" y="2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2508250" y="3602038"/>
            <a:ext cx="53975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4" y="0"/>
              </a:cxn>
              <a:cxn ang="0">
                <a:pos x="20" y="2"/>
              </a:cxn>
              <a:cxn ang="0">
                <a:pos x="28" y="6"/>
              </a:cxn>
              <a:cxn ang="0">
                <a:pos x="32" y="10"/>
              </a:cxn>
              <a:cxn ang="0">
                <a:pos x="24" y="14"/>
              </a:cxn>
              <a:cxn ang="0">
                <a:pos x="18" y="14"/>
              </a:cxn>
              <a:cxn ang="0">
                <a:pos x="14" y="18"/>
              </a:cxn>
              <a:cxn ang="0">
                <a:pos x="10" y="12"/>
              </a:cxn>
              <a:cxn ang="0">
                <a:pos x="6" y="8"/>
              </a:cxn>
              <a:cxn ang="0">
                <a:pos x="0" y="6"/>
              </a:cxn>
            </a:cxnLst>
            <a:rect l="0" t="0" r="r" b="b"/>
            <a:pathLst>
              <a:path w="32" h="18">
                <a:moveTo>
                  <a:pt x="0" y="6"/>
                </a:moveTo>
                <a:lnTo>
                  <a:pt x="6" y="0"/>
                </a:lnTo>
                <a:lnTo>
                  <a:pt x="14" y="0"/>
                </a:lnTo>
                <a:lnTo>
                  <a:pt x="20" y="2"/>
                </a:lnTo>
                <a:lnTo>
                  <a:pt x="28" y="6"/>
                </a:lnTo>
                <a:lnTo>
                  <a:pt x="32" y="10"/>
                </a:lnTo>
                <a:lnTo>
                  <a:pt x="24" y="14"/>
                </a:lnTo>
                <a:lnTo>
                  <a:pt x="18" y="14"/>
                </a:lnTo>
                <a:lnTo>
                  <a:pt x="14" y="18"/>
                </a:lnTo>
                <a:lnTo>
                  <a:pt x="10" y="12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3" name="Freeform 65"/>
          <p:cNvSpPr>
            <a:spLocks/>
          </p:cNvSpPr>
          <p:nvPr/>
        </p:nvSpPr>
        <p:spPr bwMode="auto">
          <a:xfrm>
            <a:off x="2676525" y="3573463"/>
            <a:ext cx="100013" cy="571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2"/>
              </a:cxn>
              <a:cxn ang="0">
                <a:pos x="24" y="2"/>
              </a:cxn>
              <a:cxn ang="0">
                <a:pos x="34" y="4"/>
              </a:cxn>
              <a:cxn ang="0">
                <a:pos x="40" y="6"/>
              </a:cxn>
              <a:cxn ang="0">
                <a:pos x="46" y="10"/>
              </a:cxn>
              <a:cxn ang="0">
                <a:pos x="56" y="16"/>
              </a:cxn>
              <a:cxn ang="0">
                <a:pos x="58" y="20"/>
              </a:cxn>
              <a:cxn ang="0">
                <a:pos x="54" y="24"/>
              </a:cxn>
              <a:cxn ang="0">
                <a:pos x="44" y="22"/>
              </a:cxn>
              <a:cxn ang="0">
                <a:pos x="38" y="22"/>
              </a:cxn>
              <a:cxn ang="0">
                <a:pos x="30" y="24"/>
              </a:cxn>
              <a:cxn ang="0">
                <a:pos x="24" y="24"/>
              </a:cxn>
              <a:cxn ang="0">
                <a:pos x="20" y="20"/>
              </a:cxn>
              <a:cxn ang="0">
                <a:pos x="14" y="22"/>
              </a:cxn>
              <a:cxn ang="0">
                <a:pos x="12" y="28"/>
              </a:cxn>
              <a:cxn ang="0">
                <a:pos x="12" y="34"/>
              </a:cxn>
              <a:cxn ang="0">
                <a:pos x="8" y="36"/>
              </a:cxn>
              <a:cxn ang="0">
                <a:pos x="4" y="30"/>
              </a:cxn>
              <a:cxn ang="0">
                <a:pos x="4" y="26"/>
              </a:cxn>
              <a:cxn ang="0">
                <a:pos x="4" y="20"/>
              </a:cxn>
              <a:cxn ang="0">
                <a:pos x="0" y="16"/>
              </a:cxn>
              <a:cxn ang="0">
                <a:pos x="6" y="14"/>
              </a:cxn>
              <a:cxn ang="0">
                <a:pos x="8" y="10"/>
              </a:cxn>
              <a:cxn ang="0">
                <a:pos x="6" y="0"/>
              </a:cxn>
            </a:cxnLst>
            <a:rect l="0" t="0" r="r" b="b"/>
            <a:pathLst>
              <a:path w="58" h="36">
                <a:moveTo>
                  <a:pt x="6" y="0"/>
                </a:moveTo>
                <a:lnTo>
                  <a:pt x="16" y="2"/>
                </a:lnTo>
                <a:lnTo>
                  <a:pt x="24" y="2"/>
                </a:lnTo>
                <a:lnTo>
                  <a:pt x="34" y="4"/>
                </a:lnTo>
                <a:lnTo>
                  <a:pt x="40" y="6"/>
                </a:lnTo>
                <a:lnTo>
                  <a:pt x="46" y="10"/>
                </a:lnTo>
                <a:lnTo>
                  <a:pt x="56" y="16"/>
                </a:lnTo>
                <a:lnTo>
                  <a:pt x="58" y="20"/>
                </a:lnTo>
                <a:lnTo>
                  <a:pt x="54" y="24"/>
                </a:lnTo>
                <a:lnTo>
                  <a:pt x="44" y="22"/>
                </a:lnTo>
                <a:lnTo>
                  <a:pt x="38" y="22"/>
                </a:lnTo>
                <a:lnTo>
                  <a:pt x="30" y="24"/>
                </a:lnTo>
                <a:lnTo>
                  <a:pt x="24" y="24"/>
                </a:lnTo>
                <a:lnTo>
                  <a:pt x="20" y="20"/>
                </a:lnTo>
                <a:lnTo>
                  <a:pt x="14" y="22"/>
                </a:lnTo>
                <a:lnTo>
                  <a:pt x="12" y="28"/>
                </a:lnTo>
                <a:lnTo>
                  <a:pt x="12" y="34"/>
                </a:lnTo>
                <a:lnTo>
                  <a:pt x="8" y="36"/>
                </a:lnTo>
                <a:lnTo>
                  <a:pt x="4" y="30"/>
                </a:lnTo>
                <a:lnTo>
                  <a:pt x="4" y="26"/>
                </a:lnTo>
                <a:lnTo>
                  <a:pt x="4" y="20"/>
                </a:lnTo>
                <a:lnTo>
                  <a:pt x="0" y="16"/>
                </a:lnTo>
                <a:lnTo>
                  <a:pt x="6" y="14"/>
                </a:lnTo>
                <a:lnTo>
                  <a:pt x="8" y="10"/>
                </a:lnTo>
                <a:lnTo>
                  <a:pt x="6" y="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4" name="Freeform 66"/>
          <p:cNvSpPr>
            <a:spLocks/>
          </p:cNvSpPr>
          <p:nvPr/>
        </p:nvSpPr>
        <p:spPr bwMode="auto">
          <a:xfrm>
            <a:off x="2806700" y="3605213"/>
            <a:ext cx="44450" cy="158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8" y="0"/>
              </a:cxn>
              <a:cxn ang="0">
                <a:pos x="0" y="4"/>
              </a:cxn>
              <a:cxn ang="0">
                <a:pos x="4" y="10"/>
              </a:cxn>
              <a:cxn ang="0">
                <a:pos x="12" y="10"/>
              </a:cxn>
              <a:cxn ang="0">
                <a:pos x="22" y="10"/>
              </a:cxn>
              <a:cxn ang="0">
                <a:pos x="26" y="8"/>
              </a:cxn>
              <a:cxn ang="0">
                <a:pos x="26" y="4"/>
              </a:cxn>
              <a:cxn ang="0">
                <a:pos x="22" y="0"/>
              </a:cxn>
              <a:cxn ang="0">
                <a:pos x="18" y="0"/>
              </a:cxn>
            </a:cxnLst>
            <a:rect l="0" t="0" r="r" b="b"/>
            <a:pathLst>
              <a:path w="26" h="10">
                <a:moveTo>
                  <a:pt x="18" y="0"/>
                </a:moveTo>
                <a:lnTo>
                  <a:pt x="8" y="0"/>
                </a:lnTo>
                <a:lnTo>
                  <a:pt x="0" y="4"/>
                </a:lnTo>
                <a:lnTo>
                  <a:pt x="4" y="10"/>
                </a:lnTo>
                <a:lnTo>
                  <a:pt x="12" y="10"/>
                </a:lnTo>
                <a:lnTo>
                  <a:pt x="22" y="10"/>
                </a:lnTo>
                <a:lnTo>
                  <a:pt x="26" y="8"/>
                </a:lnTo>
                <a:lnTo>
                  <a:pt x="26" y="4"/>
                </a:lnTo>
                <a:lnTo>
                  <a:pt x="22" y="0"/>
                </a:lnTo>
                <a:lnTo>
                  <a:pt x="1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5" name="Freeform 67"/>
          <p:cNvSpPr>
            <a:spLocks/>
          </p:cNvSpPr>
          <p:nvPr/>
        </p:nvSpPr>
        <p:spPr bwMode="auto">
          <a:xfrm>
            <a:off x="2503488" y="3430588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6" name="Freeform 68"/>
          <p:cNvSpPr>
            <a:spLocks/>
          </p:cNvSpPr>
          <p:nvPr/>
        </p:nvSpPr>
        <p:spPr bwMode="auto">
          <a:xfrm>
            <a:off x="2868613" y="3227388"/>
            <a:ext cx="20637" cy="127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" y="2"/>
              </a:cxn>
              <a:cxn ang="0">
                <a:pos x="0" y="8"/>
              </a:cxn>
              <a:cxn ang="0">
                <a:pos x="8" y="8"/>
              </a:cxn>
              <a:cxn ang="0">
                <a:pos x="12" y="8"/>
              </a:cxn>
              <a:cxn ang="0">
                <a:pos x="6" y="0"/>
              </a:cxn>
            </a:cxnLst>
            <a:rect l="0" t="0" r="r" b="b"/>
            <a:pathLst>
              <a:path w="12" h="8">
                <a:moveTo>
                  <a:pt x="6" y="0"/>
                </a:moveTo>
                <a:lnTo>
                  <a:pt x="2" y="2"/>
                </a:lnTo>
                <a:lnTo>
                  <a:pt x="0" y="8"/>
                </a:lnTo>
                <a:lnTo>
                  <a:pt x="8" y="8"/>
                </a:lnTo>
                <a:lnTo>
                  <a:pt x="12" y="8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7" name="Freeform 69"/>
          <p:cNvSpPr>
            <a:spLocks/>
          </p:cNvSpPr>
          <p:nvPr/>
        </p:nvSpPr>
        <p:spPr bwMode="auto">
          <a:xfrm>
            <a:off x="2493963" y="3763963"/>
            <a:ext cx="319087" cy="422275"/>
          </a:xfrm>
          <a:custGeom>
            <a:avLst/>
            <a:gdLst/>
            <a:ahLst/>
            <a:cxnLst>
              <a:cxn ang="0">
                <a:pos x="30" y="72"/>
              </a:cxn>
              <a:cxn ang="0">
                <a:pos x="34" y="58"/>
              </a:cxn>
              <a:cxn ang="0">
                <a:pos x="50" y="42"/>
              </a:cxn>
              <a:cxn ang="0">
                <a:pos x="54" y="28"/>
              </a:cxn>
              <a:cxn ang="0">
                <a:pos x="74" y="20"/>
              </a:cxn>
              <a:cxn ang="0">
                <a:pos x="88" y="16"/>
              </a:cxn>
              <a:cxn ang="0">
                <a:pos x="104" y="6"/>
              </a:cxn>
              <a:cxn ang="0">
                <a:pos x="116" y="0"/>
              </a:cxn>
              <a:cxn ang="0">
                <a:pos x="118" y="10"/>
              </a:cxn>
              <a:cxn ang="0">
                <a:pos x="106" y="18"/>
              </a:cxn>
              <a:cxn ang="0">
                <a:pos x="92" y="34"/>
              </a:cxn>
              <a:cxn ang="0">
                <a:pos x="92" y="54"/>
              </a:cxn>
              <a:cxn ang="0">
                <a:pos x="100" y="64"/>
              </a:cxn>
              <a:cxn ang="0">
                <a:pos x="102" y="82"/>
              </a:cxn>
              <a:cxn ang="0">
                <a:pos x="136" y="84"/>
              </a:cxn>
              <a:cxn ang="0">
                <a:pos x="176" y="96"/>
              </a:cxn>
              <a:cxn ang="0">
                <a:pos x="176" y="110"/>
              </a:cxn>
              <a:cxn ang="0">
                <a:pos x="176" y="128"/>
              </a:cxn>
              <a:cxn ang="0">
                <a:pos x="178" y="136"/>
              </a:cxn>
              <a:cxn ang="0">
                <a:pos x="180" y="150"/>
              </a:cxn>
              <a:cxn ang="0">
                <a:pos x="184" y="162"/>
              </a:cxn>
              <a:cxn ang="0">
                <a:pos x="178" y="168"/>
              </a:cxn>
              <a:cxn ang="0">
                <a:pos x="168" y="170"/>
              </a:cxn>
              <a:cxn ang="0">
                <a:pos x="140" y="172"/>
              </a:cxn>
              <a:cxn ang="0">
                <a:pos x="138" y="176"/>
              </a:cxn>
              <a:cxn ang="0">
                <a:pos x="146" y="180"/>
              </a:cxn>
              <a:cxn ang="0">
                <a:pos x="152" y="188"/>
              </a:cxn>
              <a:cxn ang="0">
                <a:pos x="142" y="186"/>
              </a:cxn>
              <a:cxn ang="0">
                <a:pos x="140" y="200"/>
              </a:cxn>
              <a:cxn ang="0">
                <a:pos x="148" y="220"/>
              </a:cxn>
              <a:cxn ang="0">
                <a:pos x="144" y="252"/>
              </a:cxn>
              <a:cxn ang="0">
                <a:pos x="132" y="262"/>
              </a:cxn>
              <a:cxn ang="0">
                <a:pos x="136" y="246"/>
              </a:cxn>
              <a:cxn ang="0">
                <a:pos x="132" y="234"/>
              </a:cxn>
              <a:cxn ang="0">
                <a:pos x="86" y="224"/>
              </a:cxn>
              <a:cxn ang="0">
                <a:pos x="64" y="200"/>
              </a:cxn>
              <a:cxn ang="0">
                <a:pos x="38" y="192"/>
              </a:cxn>
              <a:cxn ang="0">
                <a:pos x="16" y="186"/>
              </a:cxn>
              <a:cxn ang="0">
                <a:pos x="4" y="168"/>
              </a:cxn>
              <a:cxn ang="0">
                <a:pos x="12" y="158"/>
              </a:cxn>
              <a:cxn ang="0">
                <a:pos x="24" y="138"/>
              </a:cxn>
              <a:cxn ang="0">
                <a:pos x="24" y="110"/>
              </a:cxn>
              <a:cxn ang="0">
                <a:pos x="20" y="90"/>
              </a:cxn>
              <a:cxn ang="0">
                <a:pos x="26" y="72"/>
              </a:cxn>
            </a:cxnLst>
            <a:rect l="0" t="0" r="r" b="b"/>
            <a:pathLst>
              <a:path w="186" h="266">
                <a:moveTo>
                  <a:pt x="28" y="66"/>
                </a:moveTo>
                <a:lnTo>
                  <a:pt x="30" y="72"/>
                </a:lnTo>
                <a:lnTo>
                  <a:pt x="34" y="68"/>
                </a:lnTo>
                <a:lnTo>
                  <a:pt x="34" y="58"/>
                </a:lnTo>
                <a:lnTo>
                  <a:pt x="44" y="50"/>
                </a:lnTo>
                <a:lnTo>
                  <a:pt x="50" y="42"/>
                </a:lnTo>
                <a:lnTo>
                  <a:pt x="52" y="36"/>
                </a:lnTo>
                <a:lnTo>
                  <a:pt x="54" y="28"/>
                </a:lnTo>
                <a:lnTo>
                  <a:pt x="68" y="20"/>
                </a:lnTo>
                <a:lnTo>
                  <a:pt x="74" y="20"/>
                </a:lnTo>
                <a:lnTo>
                  <a:pt x="78" y="16"/>
                </a:lnTo>
                <a:lnTo>
                  <a:pt x="88" y="16"/>
                </a:lnTo>
                <a:lnTo>
                  <a:pt x="96" y="12"/>
                </a:lnTo>
                <a:lnTo>
                  <a:pt x="104" y="6"/>
                </a:lnTo>
                <a:lnTo>
                  <a:pt x="110" y="0"/>
                </a:lnTo>
                <a:lnTo>
                  <a:pt x="116" y="0"/>
                </a:lnTo>
                <a:lnTo>
                  <a:pt x="120" y="2"/>
                </a:lnTo>
                <a:lnTo>
                  <a:pt x="118" y="10"/>
                </a:lnTo>
                <a:lnTo>
                  <a:pt x="112" y="14"/>
                </a:lnTo>
                <a:lnTo>
                  <a:pt x="106" y="18"/>
                </a:lnTo>
                <a:lnTo>
                  <a:pt x="96" y="26"/>
                </a:lnTo>
                <a:lnTo>
                  <a:pt x="92" y="34"/>
                </a:lnTo>
                <a:lnTo>
                  <a:pt x="90" y="48"/>
                </a:lnTo>
                <a:lnTo>
                  <a:pt x="92" y="54"/>
                </a:lnTo>
                <a:lnTo>
                  <a:pt x="96" y="60"/>
                </a:lnTo>
                <a:lnTo>
                  <a:pt x="100" y="64"/>
                </a:lnTo>
                <a:lnTo>
                  <a:pt x="102" y="68"/>
                </a:lnTo>
                <a:lnTo>
                  <a:pt x="102" y="82"/>
                </a:lnTo>
                <a:lnTo>
                  <a:pt x="108" y="86"/>
                </a:lnTo>
                <a:lnTo>
                  <a:pt x="136" y="84"/>
                </a:lnTo>
                <a:lnTo>
                  <a:pt x="148" y="98"/>
                </a:lnTo>
                <a:lnTo>
                  <a:pt x="176" y="96"/>
                </a:lnTo>
                <a:lnTo>
                  <a:pt x="182" y="102"/>
                </a:lnTo>
                <a:lnTo>
                  <a:pt x="176" y="110"/>
                </a:lnTo>
                <a:lnTo>
                  <a:pt x="176" y="120"/>
                </a:lnTo>
                <a:lnTo>
                  <a:pt x="176" y="128"/>
                </a:lnTo>
                <a:lnTo>
                  <a:pt x="176" y="136"/>
                </a:lnTo>
                <a:lnTo>
                  <a:pt x="178" y="136"/>
                </a:lnTo>
                <a:lnTo>
                  <a:pt x="180" y="138"/>
                </a:lnTo>
                <a:lnTo>
                  <a:pt x="180" y="150"/>
                </a:lnTo>
                <a:lnTo>
                  <a:pt x="180" y="160"/>
                </a:lnTo>
                <a:lnTo>
                  <a:pt x="184" y="162"/>
                </a:lnTo>
                <a:lnTo>
                  <a:pt x="186" y="172"/>
                </a:lnTo>
                <a:lnTo>
                  <a:pt x="178" y="168"/>
                </a:lnTo>
                <a:lnTo>
                  <a:pt x="174" y="168"/>
                </a:lnTo>
                <a:lnTo>
                  <a:pt x="168" y="170"/>
                </a:lnTo>
                <a:lnTo>
                  <a:pt x="150" y="170"/>
                </a:lnTo>
                <a:lnTo>
                  <a:pt x="140" y="172"/>
                </a:lnTo>
                <a:lnTo>
                  <a:pt x="140" y="174"/>
                </a:lnTo>
                <a:lnTo>
                  <a:pt x="138" y="176"/>
                </a:lnTo>
                <a:lnTo>
                  <a:pt x="140" y="178"/>
                </a:lnTo>
                <a:lnTo>
                  <a:pt x="146" y="180"/>
                </a:lnTo>
                <a:lnTo>
                  <a:pt x="152" y="182"/>
                </a:lnTo>
                <a:lnTo>
                  <a:pt x="152" y="188"/>
                </a:lnTo>
                <a:lnTo>
                  <a:pt x="146" y="186"/>
                </a:lnTo>
                <a:lnTo>
                  <a:pt x="142" y="186"/>
                </a:lnTo>
                <a:lnTo>
                  <a:pt x="140" y="188"/>
                </a:lnTo>
                <a:lnTo>
                  <a:pt x="140" y="200"/>
                </a:lnTo>
                <a:lnTo>
                  <a:pt x="146" y="208"/>
                </a:lnTo>
                <a:lnTo>
                  <a:pt x="148" y="220"/>
                </a:lnTo>
                <a:lnTo>
                  <a:pt x="146" y="234"/>
                </a:lnTo>
                <a:lnTo>
                  <a:pt x="144" y="252"/>
                </a:lnTo>
                <a:lnTo>
                  <a:pt x="138" y="266"/>
                </a:lnTo>
                <a:lnTo>
                  <a:pt x="132" y="262"/>
                </a:lnTo>
                <a:lnTo>
                  <a:pt x="132" y="252"/>
                </a:lnTo>
                <a:lnTo>
                  <a:pt x="136" y="246"/>
                </a:lnTo>
                <a:lnTo>
                  <a:pt x="134" y="240"/>
                </a:lnTo>
                <a:lnTo>
                  <a:pt x="132" y="234"/>
                </a:lnTo>
                <a:lnTo>
                  <a:pt x="90" y="232"/>
                </a:lnTo>
                <a:lnTo>
                  <a:pt x="86" y="224"/>
                </a:lnTo>
                <a:lnTo>
                  <a:pt x="74" y="212"/>
                </a:lnTo>
                <a:lnTo>
                  <a:pt x="64" y="200"/>
                </a:lnTo>
                <a:lnTo>
                  <a:pt x="50" y="196"/>
                </a:lnTo>
                <a:lnTo>
                  <a:pt x="38" y="192"/>
                </a:lnTo>
                <a:lnTo>
                  <a:pt x="26" y="192"/>
                </a:lnTo>
                <a:lnTo>
                  <a:pt x="16" y="186"/>
                </a:lnTo>
                <a:lnTo>
                  <a:pt x="0" y="176"/>
                </a:lnTo>
                <a:lnTo>
                  <a:pt x="4" y="168"/>
                </a:lnTo>
                <a:lnTo>
                  <a:pt x="4" y="158"/>
                </a:lnTo>
                <a:lnTo>
                  <a:pt x="12" y="158"/>
                </a:lnTo>
                <a:lnTo>
                  <a:pt x="20" y="152"/>
                </a:lnTo>
                <a:lnTo>
                  <a:pt x="24" y="138"/>
                </a:lnTo>
                <a:lnTo>
                  <a:pt x="24" y="124"/>
                </a:lnTo>
                <a:lnTo>
                  <a:pt x="24" y="110"/>
                </a:lnTo>
                <a:lnTo>
                  <a:pt x="22" y="96"/>
                </a:lnTo>
                <a:lnTo>
                  <a:pt x="20" y="90"/>
                </a:lnTo>
                <a:lnTo>
                  <a:pt x="14" y="80"/>
                </a:lnTo>
                <a:lnTo>
                  <a:pt x="26" y="72"/>
                </a:lnTo>
                <a:lnTo>
                  <a:pt x="28" y="6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8" name="Freeform 70"/>
          <p:cNvSpPr>
            <a:spLocks/>
          </p:cNvSpPr>
          <p:nvPr/>
        </p:nvSpPr>
        <p:spPr bwMode="auto">
          <a:xfrm>
            <a:off x="2438400" y="4043363"/>
            <a:ext cx="152400" cy="158750"/>
          </a:xfrm>
          <a:custGeom>
            <a:avLst/>
            <a:gdLst/>
            <a:ahLst/>
            <a:cxnLst>
              <a:cxn ang="0">
                <a:pos x="26" y="100"/>
              </a:cxn>
              <a:cxn ang="0">
                <a:pos x="20" y="94"/>
              </a:cxn>
              <a:cxn ang="0">
                <a:pos x="8" y="88"/>
              </a:cxn>
              <a:cxn ang="0">
                <a:pos x="8" y="76"/>
              </a:cxn>
              <a:cxn ang="0">
                <a:pos x="14" y="72"/>
              </a:cxn>
              <a:cxn ang="0">
                <a:pos x="18" y="64"/>
              </a:cxn>
              <a:cxn ang="0">
                <a:pos x="18" y="58"/>
              </a:cxn>
              <a:cxn ang="0">
                <a:pos x="14" y="58"/>
              </a:cxn>
              <a:cxn ang="0">
                <a:pos x="10" y="62"/>
              </a:cxn>
              <a:cxn ang="0">
                <a:pos x="6" y="62"/>
              </a:cxn>
              <a:cxn ang="0">
                <a:pos x="0" y="58"/>
              </a:cxn>
              <a:cxn ang="0">
                <a:pos x="0" y="48"/>
              </a:cxn>
              <a:cxn ang="0">
                <a:pos x="2" y="38"/>
              </a:cxn>
              <a:cxn ang="0">
                <a:pos x="6" y="26"/>
              </a:cxn>
              <a:cxn ang="0">
                <a:pos x="10" y="18"/>
              </a:cxn>
              <a:cxn ang="0">
                <a:pos x="14" y="12"/>
              </a:cxn>
              <a:cxn ang="0">
                <a:pos x="22" y="6"/>
              </a:cxn>
              <a:cxn ang="0">
                <a:pos x="32" y="0"/>
              </a:cxn>
              <a:cxn ang="0">
                <a:pos x="58" y="16"/>
              </a:cxn>
              <a:cxn ang="0">
                <a:pos x="70" y="16"/>
              </a:cxn>
              <a:cxn ang="0">
                <a:pos x="88" y="22"/>
              </a:cxn>
              <a:cxn ang="0">
                <a:pos x="86" y="30"/>
              </a:cxn>
              <a:cxn ang="0">
                <a:pos x="86" y="40"/>
              </a:cxn>
              <a:cxn ang="0">
                <a:pos x="82" y="48"/>
              </a:cxn>
              <a:cxn ang="0">
                <a:pos x="76" y="56"/>
              </a:cxn>
              <a:cxn ang="0">
                <a:pos x="68" y="62"/>
              </a:cxn>
              <a:cxn ang="0">
                <a:pos x="52" y="68"/>
              </a:cxn>
              <a:cxn ang="0">
                <a:pos x="46" y="74"/>
              </a:cxn>
              <a:cxn ang="0">
                <a:pos x="40" y="82"/>
              </a:cxn>
              <a:cxn ang="0">
                <a:pos x="36" y="92"/>
              </a:cxn>
              <a:cxn ang="0">
                <a:pos x="26" y="100"/>
              </a:cxn>
            </a:cxnLst>
            <a:rect l="0" t="0" r="r" b="b"/>
            <a:pathLst>
              <a:path w="88" h="100">
                <a:moveTo>
                  <a:pt x="26" y="100"/>
                </a:moveTo>
                <a:lnTo>
                  <a:pt x="20" y="94"/>
                </a:lnTo>
                <a:lnTo>
                  <a:pt x="8" y="88"/>
                </a:lnTo>
                <a:lnTo>
                  <a:pt x="8" y="76"/>
                </a:lnTo>
                <a:lnTo>
                  <a:pt x="14" y="72"/>
                </a:lnTo>
                <a:lnTo>
                  <a:pt x="18" y="64"/>
                </a:lnTo>
                <a:lnTo>
                  <a:pt x="18" y="58"/>
                </a:lnTo>
                <a:lnTo>
                  <a:pt x="14" y="58"/>
                </a:lnTo>
                <a:lnTo>
                  <a:pt x="10" y="62"/>
                </a:lnTo>
                <a:lnTo>
                  <a:pt x="6" y="62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6" y="26"/>
                </a:lnTo>
                <a:lnTo>
                  <a:pt x="10" y="18"/>
                </a:lnTo>
                <a:lnTo>
                  <a:pt x="14" y="12"/>
                </a:lnTo>
                <a:lnTo>
                  <a:pt x="22" y="6"/>
                </a:lnTo>
                <a:lnTo>
                  <a:pt x="32" y="0"/>
                </a:lnTo>
                <a:lnTo>
                  <a:pt x="58" y="16"/>
                </a:lnTo>
                <a:lnTo>
                  <a:pt x="70" y="16"/>
                </a:lnTo>
                <a:lnTo>
                  <a:pt x="88" y="22"/>
                </a:lnTo>
                <a:lnTo>
                  <a:pt x="86" y="30"/>
                </a:lnTo>
                <a:lnTo>
                  <a:pt x="86" y="40"/>
                </a:lnTo>
                <a:lnTo>
                  <a:pt x="82" y="48"/>
                </a:lnTo>
                <a:lnTo>
                  <a:pt x="76" y="56"/>
                </a:lnTo>
                <a:lnTo>
                  <a:pt x="68" y="62"/>
                </a:lnTo>
                <a:lnTo>
                  <a:pt x="52" y="68"/>
                </a:lnTo>
                <a:lnTo>
                  <a:pt x="46" y="74"/>
                </a:lnTo>
                <a:lnTo>
                  <a:pt x="40" y="82"/>
                </a:lnTo>
                <a:lnTo>
                  <a:pt x="36" y="92"/>
                </a:lnTo>
                <a:lnTo>
                  <a:pt x="26" y="10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9" name="Freeform 71"/>
          <p:cNvSpPr>
            <a:spLocks/>
          </p:cNvSpPr>
          <p:nvPr/>
        </p:nvSpPr>
        <p:spPr bwMode="auto">
          <a:xfrm>
            <a:off x="2951163" y="3802063"/>
            <a:ext cx="34925" cy="254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20" y="0"/>
              </a:cxn>
              <a:cxn ang="0">
                <a:pos x="18" y="10"/>
              </a:cxn>
              <a:cxn ang="0">
                <a:pos x="14" y="16"/>
              </a:cxn>
              <a:cxn ang="0">
                <a:pos x="0" y="14"/>
              </a:cxn>
              <a:cxn ang="0">
                <a:pos x="6" y="6"/>
              </a:cxn>
              <a:cxn ang="0">
                <a:pos x="10" y="6"/>
              </a:cxn>
              <a:cxn ang="0">
                <a:pos x="12" y="0"/>
              </a:cxn>
            </a:cxnLst>
            <a:rect l="0" t="0" r="r" b="b"/>
            <a:pathLst>
              <a:path w="20" h="16">
                <a:moveTo>
                  <a:pt x="12" y="0"/>
                </a:moveTo>
                <a:lnTo>
                  <a:pt x="20" y="0"/>
                </a:lnTo>
                <a:lnTo>
                  <a:pt x="18" y="10"/>
                </a:lnTo>
                <a:lnTo>
                  <a:pt x="14" y="16"/>
                </a:lnTo>
                <a:lnTo>
                  <a:pt x="0" y="14"/>
                </a:lnTo>
                <a:lnTo>
                  <a:pt x="6" y="6"/>
                </a:lnTo>
                <a:lnTo>
                  <a:pt x="10" y="6"/>
                </a:lnTo>
                <a:lnTo>
                  <a:pt x="12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0" name="Freeform 72"/>
          <p:cNvSpPr>
            <a:spLocks/>
          </p:cNvSpPr>
          <p:nvPr/>
        </p:nvSpPr>
        <p:spPr bwMode="auto">
          <a:xfrm>
            <a:off x="2647950" y="3767138"/>
            <a:ext cx="361950" cy="292100"/>
          </a:xfrm>
          <a:custGeom>
            <a:avLst/>
            <a:gdLst/>
            <a:ahLst/>
            <a:cxnLst>
              <a:cxn ang="0">
                <a:pos x="46" y="8"/>
              </a:cxn>
              <a:cxn ang="0">
                <a:pos x="50" y="0"/>
              </a:cxn>
              <a:cxn ang="0">
                <a:pos x="52" y="12"/>
              </a:cxn>
              <a:cxn ang="0">
                <a:pos x="70" y="16"/>
              </a:cxn>
              <a:cxn ang="0">
                <a:pos x="80" y="24"/>
              </a:cxn>
              <a:cxn ang="0">
                <a:pos x="108" y="28"/>
              </a:cxn>
              <a:cxn ang="0">
                <a:pos x="138" y="32"/>
              </a:cxn>
              <a:cxn ang="0">
                <a:pos x="156" y="26"/>
              </a:cxn>
              <a:cxn ang="0">
                <a:pos x="174" y="28"/>
              </a:cxn>
              <a:cxn ang="0">
                <a:pos x="162" y="32"/>
              </a:cxn>
              <a:cxn ang="0">
                <a:pos x="176" y="40"/>
              </a:cxn>
              <a:cxn ang="0">
                <a:pos x="192" y="46"/>
              </a:cxn>
              <a:cxn ang="0">
                <a:pos x="188" y="56"/>
              </a:cxn>
              <a:cxn ang="0">
                <a:pos x="196" y="60"/>
              </a:cxn>
              <a:cxn ang="0">
                <a:pos x="210" y="62"/>
              </a:cxn>
              <a:cxn ang="0">
                <a:pos x="200" y="76"/>
              </a:cxn>
              <a:cxn ang="0">
                <a:pos x="192" y="90"/>
              </a:cxn>
              <a:cxn ang="0">
                <a:pos x="190" y="104"/>
              </a:cxn>
              <a:cxn ang="0">
                <a:pos x="196" y="116"/>
              </a:cxn>
              <a:cxn ang="0">
                <a:pos x="180" y="130"/>
              </a:cxn>
              <a:cxn ang="0">
                <a:pos x="164" y="136"/>
              </a:cxn>
              <a:cxn ang="0">
                <a:pos x="148" y="134"/>
              </a:cxn>
              <a:cxn ang="0">
                <a:pos x="134" y="132"/>
              </a:cxn>
              <a:cxn ang="0">
                <a:pos x="142" y="148"/>
              </a:cxn>
              <a:cxn ang="0">
                <a:pos x="154" y="156"/>
              </a:cxn>
              <a:cxn ang="0">
                <a:pos x="152" y="166"/>
              </a:cxn>
              <a:cxn ang="0">
                <a:pos x="140" y="168"/>
              </a:cxn>
              <a:cxn ang="0">
                <a:pos x="116" y="184"/>
              </a:cxn>
              <a:cxn ang="0">
                <a:pos x="98" y="174"/>
              </a:cxn>
              <a:cxn ang="0">
                <a:pos x="94" y="160"/>
              </a:cxn>
              <a:cxn ang="0">
                <a:pos x="90" y="136"/>
              </a:cxn>
              <a:cxn ang="0">
                <a:pos x="86" y="108"/>
              </a:cxn>
              <a:cxn ang="0">
                <a:pos x="86" y="94"/>
              </a:cxn>
              <a:cxn ang="0">
                <a:pos x="46" y="82"/>
              </a:cxn>
              <a:cxn ang="0">
                <a:pos x="12" y="80"/>
              </a:cxn>
              <a:cxn ang="0">
                <a:pos x="0" y="46"/>
              </a:cxn>
              <a:cxn ang="0">
                <a:pos x="8" y="22"/>
              </a:cxn>
              <a:cxn ang="0">
                <a:pos x="22" y="16"/>
              </a:cxn>
              <a:cxn ang="0">
                <a:pos x="22" y="30"/>
              </a:cxn>
              <a:cxn ang="0">
                <a:pos x="18" y="46"/>
              </a:cxn>
              <a:cxn ang="0">
                <a:pos x="30" y="48"/>
              </a:cxn>
              <a:cxn ang="0">
                <a:pos x="30" y="32"/>
              </a:cxn>
              <a:cxn ang="0">
                <a:pos x="32" y="20"/>
              </a:cxn>
              <a:cxn ang="0">
                <a:pos x="44" y="14"/>
              </a:cxn>
            </a:cxnLst>
            <a:rect l="0" t="0" r="r" b="b"/>
            <a:pathLst>
              <a:path w="210" h="184">
                <a:moveTo>
                  <a:pt x="44" y="14"/>
                </a:moveTo>
                <a:lnTo>
                  <a:pt x="46" y="8"/>
                </a:lnTo>
                <a:lnTo>
                  <a:pt x="46" y="2"/>
                </a:lnTo>
                <a:lnTo>
                  <a:pt x="50" y="0"/>
                </a:lnTo>
                <a:lnTo>
                  <a:pt x="52" y="4"/>
                </a:lnTo>
                <a:lnTo>
                  <a:pt x="52" y="12"/>
                </a:lnTo>
                <a:lnTo>
                  <a:pt x="60" y="14"/>
                </a:lnTo>
                <a:lnTo>
                  <a:pt x="70" y="16"/>
                </a:lnTo>
                <a:lnTo>
                  <a:pt x="76" y="22"/>
                </a:lnTo>
                <a:lnTo>
                  <a:pt x="80" y="24"/>
                </a:lnTo>
                <a:lnTo>
                  <a:pt x="98" y="28"/>
                </a:lnTo>
                <a:lnTo>
                  <a:pt x="108" y="28"/>
                </a:lnTo>
                <a:lnTo>
                  <a:pt x="126" y="36"/>
                </a:lnTo>
                <a:lnTo>
                  <a:pt x="138" y="32"/>
                </a:lnTo>
                <a:lnTo>
                  <a:pt x="146" y="28"/>
                </a:lnTo>
                <a:lnTo>
                  <a:pt x="156" y="26"/>
                </a:lnTo>
                <a:lnTo>
                  <a:pt x="164" y="28"/>
                </a:lnTo>
                <a:lnTo>
                  <a:pt x="174" y="28"/>
                </a:lnTo>
                <a:lnTo>
                  <a:pt x="170" y="30"/>
                </a:lnTo>
                <a:lnTo>
                  <a:pt x="162" y="32"/>
                </a:lnTo>
                <a:lnTo>
                  <a:pt x="164" y="40"/>
                </a:lnTo>
                <a:lnTo>
                  <a:pt x="176" y="40"/>
                </a:lnTo>
                <a:lnTo>
                  <a:pt x="188" y="42"/>
                </a:lnTo>
                <a:lnTo>
                  <a:pt x="192" y="46"/>
                </a:lnTo>
                <a:lnTo>
                  <a:pt x="192" y="52"/>
                </a:lnTo>
                <a:lnTo>
                  <a:pt x="188" y="56"/>
                </a:lnTo>
                <a:lnTo>
                  <a:pt x="188" y="62"/>
                </a:lnTo>
                <a:lnTo>
                  <a:pt x="196" y="60"/>
                </a:lnTo>
                <a:lnTo>
                  <a:pt x="202" y="58"/>
                </a:lnTo>
                <a:lnTo>
                  <a:pt x="210" y="62"/>
                </a:lnTo>
                <a:lnTo>
                  <a:pt x="204" y="70"/>
                </a:lnTo>
                <a:lnTo>
                  <a:pt x="200" y="76"/>
                </a:lnTo>
                <a:lnTo>
                  <a:pt x="202" y="84"/>
                </a:lnTo>
                <a:lnTo>
                  <a:pt x="192" y="90"/>
                </a:lnTo>
                <a:lnTo>
                  <a:pt x="188" y="96"/>
                </a:lnTo>
                <a:lnTo>
                  <a:pt x="190" y="104"/>
                </a:lnTo>
                <a:lnTo>
                  <a:pt x="194" y="110"/>
                </a:lnTo>
                <a:lnTo>
                  <a:pt x="196" y="116"/>
                </a:lnTo>
                <a:lnTo>
                  <a:pt x="192" y="126"/>
                </a:lnTo>
                <a:lnTo>
                  <a:pt x="180" y="130"/>
                </a:lnTo>
                <a:lnTo>
                  <a:pt x="170" y="132"/>
                </a:lnTo>
                <a:lnTo>
                  <a:pt x="164" y="136"/>
                </a:lnTo>
                <a:lnTo>
                  <a:pt x="158" y="136"/>
                </a:lnTo>
                <a:lnTo>
                  <a:pt x="148" y="134"/>
                </a:lnTo>
                <a:lnTo>
                  <a:pt x="140" y="130"/>
                </a:lnTo>
                <a:lnTo>
                  <a:pt x="134" y="132"/>
                </a:lnTo>
                <a:lnTo>
                  <a:pt x="140" y="138"/>
                </a:lnTo>
                <a:lnTo>
                  <a:pt x="142" y="148"/>
                </a:lnTo>
                <a:lnTo>
                  <a:pt x="148" y="156"/>
                </a:lnTo>
                <a:lnTo>
                  <a:pt x="154" y="156"/>
                </a:lnTo>
                <a:lnTo>
                  <a:pt x="154" y="160"/>
                </a:lnTo>
                <a:lnTo>
                  <a:pt x="152" y="166"/>
                </a:lnTo>
                <a:lnTo>
                  <a:pt x="146" y="166"/>
                </a:lnTo>
                <a:lnTo>
                  <a:pt x="140" y="168"/>
                </a:lnTo>
                <a:lnTo>
                  <a:pt x="130" y="180"/>
                </a:lnTo>
                <a:lnTo>
                  <a:pt x="116" y="184"/>
                </a:lnTo>
                <a:lnTo>
                  <a:pt x="106" y="182"/>
                </a:lnTo>
                <a:lnTo>
                  <a:pt x="98" y="174"/>
                </a:lnTo>
                <a:lnTo>
                  <a:pt x="96" y="170"/>
                </a:lnTo>
                <a:lnTo>
                  <a:pt x="94" y="160"/>
                </a:lnTo>
                <a:lnTo>
                  <a:pt x="90" y="158"/>
                </a:lnTo>
                <a:lnTo>
                  <a:pt x="90" y="136"/>
                </a:lnTo>
                <a:lnTo>
                  <a:pt x="86" y="134"/>
                </a:lnTo>
                <a:lnTo>
                  <a:pt x="86" y="108"/>
                </a:lnTo>
                <a:lnTo>
                  <a:pt x="92" y="100"/>
                </a:lnTo>
                <a:lnTo>
                  <a:pt x="86" y="94"/>
                </a:lnTo>
                <a:lnTo>
                  <a:pt x="58" y="96"/>
                </a:lnTo>
                <a:lnTo>
                  <a:pt x="46" y="82"/>
                </a:lnTo>
                <a:lnTo>
                  <a:pt x="18" y="84"/>
                </a:lnTo>
                <a:lnTo>
                  <a:pt x="12" y="80"/>
                </a:lnTo>
                <a:lnTo>
                  <a:pt x="12" y="66"/>
                </a:lnTo>
                <a:lnTo>
                  <a:pt x="0" y="46"/>
                </a:lnTo>
                <a:lnTo>
                  <a:pt x="2" y="32"/>
                </a:lnTo>
                <a:lnTo>
                  <a:pt x="8" y="22"/>
                </a:lnTo>
                <a:lnTo>
                  <a:pt x="18" y="14"/>
                </a:lnTo>
                <a:lnTo>
                  <a:pt x="22" y="16"/>
                </a:lnTo>
                <a:lnTo>
                  <a:pt x="22" y="20"/>
                </a:lnTo>
                <a:lnTo>
                  <a:pt x="22" y="30"/>
                </a:lnTo>
                <a:lnTo>
                  <a:pt x="16" y="34"/>
                </a:lnTo>
                <a:lnTo>
                  <a:pt x="18" y="46"/>
                </a:lnTo>
                <a:lnTo>
                  <a:pt x="22" y="52"/>
                </a:lnTo>
                <a:lnTo>
                  <a:pt x="30" y="48"/>
                </a:lnTo>
                <a:lnTo>
                  <a:pt x="34" y="40"/>
                </a:lnTo>
                <a:lnTo>
                  <a:pt x="30" y="32"/>
                </a:lnTo>
                <a:lnTo>
                  <a:pt x="28" y="26"/>
                </a:lnTo>
                <a:lnTo>
                  <a:pt x="32" y="20"/>
                </a:lnTo>
                <a:lnTo>
                  <a:pt x="38" y="18"/>
                </a:lnTo>
                <a:lnTo>
                  <a:pt x="44" y="14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1" name="Freeform 73"/>
          <p:cNvSpPr>
            <a:spLocks/>
          </p:cNvSpPr>
          <p:nvPr/>
        </p:nvSpPr>
        <p:spPr bwMode="auto">
          <a:xfrm>
            <a:off x="2971800" y="3865563"/>
            <a:ext cx="120650" cy="180975"/>
          </a:xfrm>
          <a:custGeom>
            <a:avLst/>
            <a:gdLst/>
            <a:ahLst/>
            <a:cxnLst>
              <a:cxn ang="0">
                <a:pos x="42" y="30"/>
              </a:cxn>
              <a:cxn ang="0">
                <a:pos x="50" y="24"/>
              </a:cxn>
              <a:cxn ang="0">
                <a:pos x="58" y="30"/>
              </a:cxn>
              <a:cxn ang="0">
                <a:pos x="66" y="40"/>
              </a:cxn>
              <a:cxn ang="0">
                <a:pos x="64" y="48"/>
              </a:cxn>
              <a:cxn ang="0">
                <a:pos x="60" y="54"/>
              </a:cxn>
              <a:cxn ang="0">
                <a:pos x="54" y="62"/>
              </a:cxn>
              <a:cxn ang="0">
                <a:pos x="52" y="72"/>
              </a:cxn>
              <a:cxn ang="0">
                <a:pos x="56" y="76"/>
              </a:cxn>
              <a:cxn ang="0">
                <a:pos x="60" y="82"/>
              </a:cxn>
              <a:cxn ang="0">
                <a:pos x="64" y="86"/>
              </a:cxn>
              <a:cxn ang="0">
                <a:pos x="66" y="90"/>
              </a:cxn>
              <a:cxn ang="0">
                <a:pos x="70" y="100"/>
              </a:cxn>
              <a:cxn ang="0">
                <a:pos x="66" y="104"/>
              </a:cxn>
              <a:cxn ang="0">
                <a:pos x="58" y="108"/>
              </a:cxn>
              <a:cxn ang="0">
                <a:pos x="52" y="112"/>
              </a:cxn>
              <a:cxn ang="0">
                <a:pos x="42" y="114"/>
              </a:cxn>
              <a:cxn ang="0">
                <a:pos x="34" y="114"/>
              </a:cxn>
              <a:cxn ang="0">
                <a:pos x="26" y="106"/>
              </a:cxn>
              <a:cxn ang="0">
                <a:pos x="20" y="98"/>
              </a:cxn>
              <a:cxn ang="0">
                <a:pos x="20" y="90"/>
              </a:cxn>
              <a:cxn ang="0">
                <a:pos x="20" y="78"/>
              </a:cxn>
              <a:cxn ang="0">
                <a:pos x="26" y="72"/>
              </a:cxn>
              <a:cxn ang="0">
                <a:pos x="22" y="62"/>
              </a:cxn>
              <a:cxn ang="0">
                <a:pos x="18" y="50"/>
              </a:cxn>
              <a:cxn ang="0">
                <a:pos x="6" y="50"/>
              </a:cxn>
              <a:cxn ang="0">
                <a:pos x="2" y="42"/>
              </a:cxn>
              <a:cxn ang="0">
                <a:pos x="0" y="34"/>
              </a:cxn>
              <a:cxn ang="0">
                <a:pos x="4" y="28"/>
              </a:cxn>
              <a:cxn ang="0">
                <a:pos x="14" y="22"/>
              </a:cxn>
              <a:cxn ang="0">
                <a:pos x="12" y="14"/>
              </a:cxn>
              <a:cxn ang="0">
                <a:pos x="16" y="8"/>
              </a:cxn>
              <a:cxn ang="0">
                <a:pos x="22" y="0"/>
              </a:cxn>
              <a:cxn ang="0">
                <a:pos x="28" y="2"/>
              </a:cxn>
              <a:cxn ang="0">
                <a:pos x="34" y="6"/>
              </a:cxn>
              <a:cxn ang="0">
                <a:pos x="42" y="12"/>
              </a:cxn>
              <a:cxn ang="0">
                <a:pos x="44" y="16"/>
              </a:cxn>
              <a:cxn ang="0">
                <a:pos x="44" y="22"/>
              </a:cxn>
              <a:cxn ang="0">
                <a:pos x="42" y="30"/>
              </a:cxn>
            </a:cxnLst>
            <a:rect l="0" t="0" r="r" b="b"/>
            <a:pathLst>
              <a:path w="70" h="114">
                <a:moveTo>
                  <a:pt x="42" y="30"/>
                </a:moveTo>
                <a:lnTo>
                  <a:pt x="50" y="24"/>
                </a:lnTo>
                <a:lnTo>
                  <a:pt x="58" y="30"/>
                </a:lnTo>
                <a:lnTo>
                  <a:pt x="66" y="40"/>
                </a:lnTo>
                <a:lnTo>
                  <a:pt x="64" y="48"/>
                </a:lnTo>
                <a:lnTo>
                  <a:pt x="60" y="54"/>
                </a:lnTo>
                <a:lnTo>
                  <a:pt x="54" y="62"/>
                </a:lnTo>
                <a:lnTo>
                  <a:pt x="52" y="72"/>
                </a:lnTo>
                <a:lnTo>
                  <a:pt x="56" y="76"/>
                </a:lnTo>
                <a:lnTo>
                  <a:pt x="60" y="82"/>
                </a:lnTo>
                <a:lnTo>
                  <a:pt x="64" y="86"/>
                </a:lnTo>
                <a:lnTo>
                  <a:pt x="66" y="90"/>
                </a:lnTo>
                <a:lnTo>
                  <a:pt x="70" y="100"/>
                </a:lnTo>
                <a:lnTo>
                  <a:pt x="66" y="104"/>
                </a:lnTo>
                <a:lnTo>
                  <a:pt x="58" y="108"/>
                </a:lnTo>
                <a:lnTo>
                  <a:pt x="52" y="112"/>
                </a:lnTo>
                <a:lnTo>
                  <a:pt x="42" y="114"/>
                </a:lnTo>
                <a:lnTo>
                  <a:pt x="34" y="114"/>
                </a:lnTo>
                <a:lnTo>
                  <a:pt x="26" y="106"/>
                </a:lnTo>
                <a:lnTo>
                  <a:pt x="20" y="98"/>
                </a:lnTo>
                <a:lnTo>
                  <a:pt x="20" y="90"/>
                </a:lnTo>
                <a:lnTo>
                  <a:pt x="20" y="78"/>
                </a:lnTo>
                <a:lnTo>
                  <a:pt x="26" y="72"/>
                </a:lnTo>
                <a:lnTo>
                  <a:pt x="22" y="62"/>
                </a:lnTo>
                <a:lnTo>
                  <a:pt x="18" y="50"/>
                </a:lnTo>
                <a:lnTo>
                  <a:pt x="6" y="50"/>
                </a:lnTo>
                <a:lnTo>
                  <a:pt x="2" y="42"/>
                </a:lnTo>
                <a:lnTo>
                  <a:pt x="0" y="34"/>
                </a:lnTo>
                <a:lnTo>
                  <a:pt x="4" y="28"/>
                </a:lnTo>
                <a:lnTo>
                  <a:pt x="14" y="22"/>
                </a:lnTo>
                <a:lnTo>
                  <a:pt x="12" y="14"/>
                </a:lnTo>
                <a:lnTo>
                  <a:pt x="16" y="8"/>
                </a:lnTo>
                <a:lnTo>
                  <a:pt x="22" y="0"/>
                </a:lnTo>
                <a:lnTo>
                  <a:pt x="28" y="2"/>
                </a:lnTo>
                <a:lnTo>
                  <a:pt x="34" y="6"/>
                </a:lnTo>
                <a:lnTo>
                  <a:pt x="42" y="12"/>
                </a:lnTo>
                <a:lnTo>
                  <a:pt x="44" y="16"/>
                </a:lnTo>
                <a:lnTo>
                  <a:pt x="44" y="22"/>
                </a:lnTo>
                <a:lnTo>
                  <a:pt x="42" y="3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2" name="Freeform 74"/>
          <p:cNvSpPr>
            <a:spLocks/>
          </p:cNvSpPr>
          <p:nvPr/>
        </p:nvSpPr>
        <p:spPr bwMode="auto">
          <a:xfrm>
            <a:off x="3154363" y="3932238"/>
            <a:ext cx="82550" cy="952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2"/>
              </a:cxn>
              <a:cxn ang="0">
                <a:pos x="28" y="6"/>
              </a:cxn>
              <a:cxn ang="0">
                <a:pos x="38" y="12"/>
              </a:cxn>
              <a:cxn ang="0">
                <a:pos x="44" y="20"/>
              </a:cxn>
              <a:cxn ang="0">
                <a:pos x="48" y="26"/>
              </a:cxn>
              <a:cxn ang="0">
                <a:pos x="42" y="34"/>
              </a:cxn>
              <a:cxn ang="0">
                <a:pos x="36" y="46"/>
              </a:cxn>
              <a:cxn ang="0">
                <a:pos x="30" y="60"/>
              </a:cxn>
              <a:cxn ang="0">
                <a:pos x="24" y="56"/>
              </a:cxn>
              <a:cxn ang="0">
                <a:pos x="14" y="54"/>
              </a:cxn>
              <a:cxn ang="0">
                <a:pos x="8" y="58"/>
              </a:cxn>
              <a:cxn ang="0">
                <a:pos x="2" y="58"/>
              </a:cxn>
              <a:cxn ang="0">
                <a:pos x="2" y="50"/>
              </a:cxn>
              <a:cxn ang="0">
                <a:pos x="6" y="36"/>
              </a:cxn>
              <a:cxn ang="0">
                <a:pos x="10" y="28"/>
              </a:cxn>
              <a:cxn ang="0">
                <a:pos x="4" y="24"/>
              </a:cxn>
              <a:cxn ang="0">
                <a:pos x="0" y="18"/>
              </a:cxn>
              <a:cxn ang="0">
                <a:pos x="0" y="12"/>
              </a:cxn>
              <a:cxn ang="0">
                <a:pos x="2" y="6"/>
              </a:cxn>
              <a:cxn ang="0">
                <a:pos x="6" y="0"/>
              </a:cxn>
            </a:cxnLst>
            <a:rect l="0" t="0" r="r" b="b"/>
            <a:pathLst>
              <a:path w="48" h="60">
                <a:moveTo>
                  <a:pt x="6" y="0"/>
                </a:moveTo>
                <a:lnTo>
                  <a:pt x="16" y="2"/>
                </a:lnTo>
                <a:lnTo>
                  <a:pt x="28" y="6"/>
                </a:lnTo>
                <a:lnTo>
                  <a:pt x="38" y="12"/>
                </a:lnTo>
                <a:lnTo>
                  <a:pt x="44" y="20"/>
                </a:lnTo>
                <a:lnTo>
                  <a:pt x="48" y="26"/>
                </a:lnTo>
                <a:lnTo>
                  <a:pt x="42" y="34"/>
                </a:lnTo>
                <a:lnTo>
                  <a:pt x="36" y="46"/>
                </a:lnTo>
                <a:lnTo>
                  <a:pt x="30" y="60"/>
                </a:lnTo>
                <a:lnTo>
                  <a:pt x="24" y="56"/>
                </a:lnTo>
                <a:lnTo>
                  <a:pt x="14" y="54"/>
                </a:lnTo>
                <a:lnTo>
                  <a:pt x="8" y="58"/>
                </a:lnTo>
                <a:lnTo>
                  <a:pt x="2" y="58"/>
                </a:lnTo>
                <a:lnTo>
                  <a:pt x="2" y="50"/>
                </a:lnTo>
                <a:lnTo>
                  <a:pt x="6" y="36"/>
                </a:lnTo>
                <a:lnTo>
                  <a:pt x="10" y="28"/>
                </a:lnTo>
                <a:lnTo>
                  <a:pt x="4" y="24"/>
                </a:lnTo>
                <a:lnTo>
                  <a:pt x="0" y="18"/>
                </a:lnTo>
                <a:lnTo>
                  <a:pt x="0" y="12"/>
                </a:lnTo>
                <a:lnTo>
                  <a:pt x="2" y="6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3" name="Freeform 75"/>
          <p:cNvSpPr>
            <a:spLocks/>
          </p:cNvSpPr>
          <p:nvPr/>
        </p:nvSpPr>
        <p:spPr bwMode="auto">
          <a:xfrm>
            <a:off x="3060700" y="3929063"/>
            <a:ext cx="111125" cy="10160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2" y="0"/>
              </a:cxn>
              <a:cxn ang="0">
                <a:pos x="32" y="2"/>
              </a:cxn>
              <a:cxn ang="0">
                <a:pos x="36" y="2"/>
              </a:cxn>
              <a:cxn ang="0">
                <a:pos x="42" y="2"/>
              </a:cxn>
              <a:cxn ang="0">
                <a:pos x="48" y="2"/>
              </a:cxn>
              <a:cxn ang="0">
                <a:pos x="54" y="2"/>
              </a:cxn>
              <a:cxn ang="0">
                <a:pos x="60" y="2"/>
              </a:cxn>
              <a:cxn ang="0">
                <a:pos x="54" y="14"/>
              </a:cxn>
              <a:cxn ang="0">
                <a:pos x="54" y="20"/>
              </a:cxn>
              <a:cxn ang="0">
                <a:pos x="58" y="26"/>
              </a:cxn>
              <a:cxn ang="0">
                <a:pos x="64" y="30"/>
              </a:cxn>
              <a:cxn ang="0">
                <a:pos x="56" y="52"/>
              </a:cxn>
              <a:cxn ang="0">
                <a:pos x="56" y="60"/>
              </a:cxn>
              <a:cxn ang="0">
                <a:pos x="50" y="58"/>
              </a:cxn>
              <a:cxn ang="0">
                <a:pos x="42" y="56"/>
              </a:cxn>
              <a:cxn ang="0">
                <a:pos x="36" y="54"/>
              </a:cxn>
              <a:cxn ang="0">
                <a:pos x="32" y="54"/>
              </a:cxn>
              <a:cxn ang="0">
                <a:pos x="32" y="60"/>
              </a:cxn>
              <a:cxn ang="0">
                <a:pos x="30" y="64"/>
              </a:cxn>
              <a:cxn ang="0">
                <a:pos x="28" y="64"/>
              </a:cxn>
              <a:cxn ang="0">
                <a:pos x="22" y="64"/>
              </a:cxn>
              <a:cxn ang="0">
                <a:pos x="18" y="60"/>
              </a:cxn>
              <a:cxn ang="0">
                <a:pos x="12" y="46"/>
              </a:cxn>
              <a:cxn ang="0">
                <a:pos x="0" y="32"/>
              </a:cxn>
              <a:cxn ang="0">
                <a:pos x="2" y="22"/>
              </a:cxn>
              <a:cxn ang="0">
                <a:pos x="8" y="14"/>
              </a:cxn>
              <a:cxn ang="0">
                <a:pos x="12" y="8"/>
              </a:cxn>
              <a:cxn ang="0">
                <a:pos x="14" y="0"/>
              </a:cxn>
            </a:cxnLst>
            <a:rect l="0" t="0" r="r" b="b"/>
            <a:pathLst>
              <a:path w="64" h="64">
                <a:moveTo>
                  <a:pt x="14" y="0"/>
                </a:moveTo>
                <a:lnTo>
                  <a:pt x="22" y="0"/>
                </a:lnTo>
                <a:lnTo>
                  <a:pt x="32" y="2"/>
                </a:lnTo>
                <a:lnTo>
                  <a:pt x="36" y="2"/>
                </a:lnTo>
                <a:lnTo>
                  <a:pt x="42" y="2"/>
                </a:lnTo>
                <a:lnTo>
                  <a:pt x="48" y="2"/>
                </a:lnTo>
                <a:lnTo>
                  <a:pt x="54" y="2"/>
                </a:lnTo>
                <a:lnTo>
                  <a:pt x="60" y="2"/>
                </a:lnTo>
                <a:lnTo>
                  <a:pt x="54" y="14"/>
                </a:lnTo>
                <a:lnTo>
                  <a:pt x="54" y="20"/>
                </a:lnTo>
                <a:lnTo>
                  <a:pt x="58" y="26"/>
                </a:lnTo>
                <a:lnTo>
                  <a:pt x="64" y="30"/>
                </a:lnTo>
                <a:lnTo>
                  <a:pt x="56" y="52"/>
                </a:lnTo>
                <a:lnTo>
                  <a:pt x="56" y="60"/>
                </a:lnTo>
                <a:lnTo>
                  <a:pt x="50" y="58"/>
                </a:lnTo>
                <a:lnTo>
                  <a:pt x="42" y="56"/>
                </a:lnTo>
                <a:lnTo>
                  <a:pt x="36" y="54"/>
                </a:lnTo>
                <a:lnTo>
                  <a:pt x="32" y="54"/>
                </a:lnTo>
                <a:lnTo>
                  <a:pt x="32" y="60"/>
                </a:lnTo>
                <a:lnTo>
                  <a:pt x="30" y="64"/>
                </a:lnTo>
                <a:lnTo>
                  <a:pt x="28" y="64"/>
                </a:lnTo>
                <a:lnTo>
                  <a:pt x="22" y="64"/>
                </a:lnTo>
                <a:lnTo>
                  <a:pt x="18" y="60"/>
                </a:lnTo>
                <a:lnTo>
                  <a:pt x="12" y="46"/>
                </a:lnTo>
                <a:lnTo>
                  <a:pt x="0" y="32"/>
                </a:lnTo>
                <a:lnTo>
                  <a:pt x="2" y="22"/>
                </a:lnTo>
                <a:lnTo>
                  <a:pt x="8" y="14"/>
                </a:lnTo>
                <a:lnTo>
                  <a:pt x="12" y="8"/>
                </a:lnTo>
                <a:lnTo>
                  <a:pt x="1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4" name="Freeform 76"/>
          <p:cNvSpPr>
            <a:spLocks/>
          </p:cNvSpPr>
          <p:nvPr/>
        </p:nvSpPr>
        <p:spPr bwMode="auto">
          <a:xfrm>
            <a:off x="2425700" y="4078288"/>
            <a:ext cx="339725" cy="463550"/>
          </a:xfrm>
          <a:custGeom>
            <a:avLst/>
            <a:gdLst/>
            <a:ahLst/>
            <a:cxnLst>
              <a:cxn ang="0">
                <a:pos x="6" y="60"/>
              </a:cxn>
              <a:cxn ang="0">
                <a:pos x="16" y="54"/>
              </a:cxn>
              <a:cxn ang="0">
                <a:pos x="24" y="68"/>
              </a:cxn>
              <a:cxn ang="0">
                <a:pos x="44" y="70"/>
              </a:cxn>
              <a:cxn ang="0">
                <a:pos x="54" y="52"/>
              </a:cxn>
              <a:cxn ang="0">
                <a:pos x="72" y="40"/>
              </a:cxn>
              <a:cxn ang="0">
                <a:pos x="84" y="34"/>
              </a:cxn>
              <a:cxn ang="0">
                <a:pos x="94" y="18"/>
              </a:cxn>
              <a:cxn ang="0">
                <a:pos x="104" y="2"/>
              </a:cxn>
              <a:cxn ang="0">
                <a:pos x="114" y="14"/>
              </a:cxn>
              <a:cxn ang="0">
                <a:pos x="126" y="26"/>
              </a:cxn>
              <a:cxn ang="0">
                <a:pos x="172" y="36"/>
              </a:cxn>
              <a:cxn ang="0">
                <a:pos x="176" y="48"/>
              </a:cxn>
              <a:cxn ang="0">
                <a:pos x="172" y="64"/>
              </a:cxn>
              <a:cxn ang="0">
                <a:pos x="172" y="68"/>
              </a:cxn>
              <a:cxn ang="0">
                <a:pos x="142" y="76"/>
              </a:cxn>
              <a:cxn ang="0">
                <a:pos x="130" y="98"/>
              </a:cxn>
              <a:cxn ang="0">
                <a:pos x="116" y="116"/>
              </a:cxn>
              <a:cxn ang="0">
                <a:pos x="124" y="138"/>
              </a:cxn>
              <a:cxn ang="0">
                <a:pos x="144" y="158"/>
              </a:cxn>
              <a:cxn ang="0">
                <a:pos x="162" y="156"/>
              </a:cxn>
              <a:cxn ang="0">
                <a:pos x="172" y="154"/>
              </a:cxn>
              <a:cxn ang="0">
                <a:pos x="170" y="172"/>
              </a:cxn>
              <a:cxn ang="0">
                <a:pos x="188" y="174"/>
              </a:cxn>
              <a:cxn ang="0">
                <a:pos x="198" y="208"/>
              </a:cxn>
              <a:cxn ang="0">
                <a:pos x="196" y="228"/>
              </a:cxn>
              <a:cxn ang="0">
                <a:pos x="190" y="240"/>
              </a:cxn>
              <a:cxn ang="0">
                <a:pos x="192" y="256"/>
              </a:cxn>
              <a:cxn ang="0">
                <a:pos x="194" y="268"/>
              </a:cxn>
              <a:cxn ang="0">
                <a:pos x="184" y="282"/>
              </a:cxn>
              <a:cxn ang="0">
                <a:pos x="174" y="292"/>
              </a:cxn>
              <a:cxn ang="0">
                <a:pos x="140" y="268"/>
              </a:cxn>
              <a:cxn ang="0">
                <a:pos x="100" y="248"/>
              </a:cxn>
              <a:cxn ang="0">
                <a:pos x="76" y="222"/>
              </a:cxn>
              <a:cxn ang="0">
                <a:pos x="72" y="198"/>
              </a:cxn>
              <a:cxn ang="0">
                <a:pos x="56" y="172"/>
              </a:cxn>
              <a:cxn ang="0">
                <a:pos x="36" y="132"/>
              </a:cxn>
              <a:cxn ang="0">
                <a:pos x="16" y="102"/>
              </a:cxn>
              <a:cxn ang="0">
                <a:pos x="6" y="84"/>
              </a:cxn>
              <a:cxn ang="0">
                <a:pos x="2" y="68"/>
              </a:cxn>
            </a:cxnLst>
            <a:rect l="0" t="0" r="r" b="b"/>
            <a:pathLst>
              <a:path w="198" h="292">
                <a:moveTo>
                  <a:pt x="2" y="68"/>
                </a:moveTo>
                <a:lnTo>
                  <a:pt x="6" y="60"/>
                </a:lnTo>
                <a:lnTo>
                  <a:pt x="10" y="54"/>
                </a:lnTo>
                <a:lnTo>
                  <a:pt x="16" y="54"/>
                </a:lnTo>
                <a:lnTo>
                  <a:pt x="16" y="66"/>
                </a:lnTo>
                <a:lnTo>
                  <a:pt x="24" y="68"/>
                </a:lnTo>
                <a:lnTo>
                  <a:pt x="34" y="78"/>
                </a:lnTo>
                <a:lnTo>
                  <a:pt x="44" y="70"/>
                </a:lnTo>
                <a:lnTo>
                  <a:pt x="48" y="60"/>
                </a:lnTo>
                <a:lnTo>
                  <a:pt x="54" y="52"/>
                </a:lnTo>
                <a:lnTo>
                  <a:pt x="60" y="46"/>
                </a:lnTo>
                <a:lnTo>
                  <a:pt x="72" y="40"/>
                </a:lnTo>
                <a:lnTo>
                  <a:pt x="80" y="36"/>
                </a:lnTo>
                <a:lnTo>
                  <a:pt x="84" y="34"/>
                </a:lnTo>
                <a:lnTo>
                  <a:pt x="90" y="26"/>
                </a:lnTo>
                <a:lnTo>
                  <a:pt x="94" y="18"/>
                </a:lnTo>
                <a:lnTo>
                  <a:pt x="96" y="0"/>
                </a:lnTo>
                <a:lnTo>
                  <a:pt x="104" y="2"/>
                </a:lnTo>
                <a:lnTo>
                  <a:pt x="110" y="10"/>
                </a:lnTo>
                <a:lnTo>
                  <a:pt x="114" y="14"/>
                </a:lnTo>
                <a:lnTo>
                  <a:pt x="120" y="20"/>
                </a:lnTo>
                <a:lnTo>
                  <a:pt x="126" y="26"/>
                </a:lnTo>
                <a:lnTo>
                  <a:pt x="130" y="34"/>
                </a:lnTo>
                <a:lnTo>
                  <a:pt x="172" y="36"/>
                </a:lnTo>
                <a:lnTo>
                  <a:pt x="174" y="42"/>
                </a:lnTo>
                <a:lnTo>
                  <a:pt x="176" y="48"/>
                </a:lnTo>
                <a:lnTo>
                  <a:pt x="172" y="54"/>
                </a:lnTo>
                <a:lnTo>
                  <a:pt x="172" y="64"/>
                </a:lnTo>
                <a:lnTo>
                  <a:pt x="178" y="68"/>
                </a:lnTo>
                <a:lnTo>
                  <a:pt x="172" y="68"/>
                </a:lnTo>
                <a:lnTo>
                  <a:pt x="156" y="70"/>
                </a:lnTo>
                <a:lnTo>
                  <a:pt x="142" y="76"/>
                </a:lnTo>
                <a:lnTo>
                  <a:pt x="132" y="88"/>
                </a:lnTo>
                <a:lnTo>
                  <a:pt x="130" y="98"/>
                </a:lnTo>
                <a:lnTo>
                  <a:pt x="124" y="104"/>
                </a:lnTo>
                <a:lnTo>
                  <a:pt x="116" y="116"/>
                </a:lnTo>
                <a:lnTo>
                  <a:pt x="120" y="126"/>
                </a:lnTo>
                <a:lnTo>
                  <a:pt x="124" y="138"/>
                </a:lnTo>
                <a:lnTo>
                  <a:pt x="134" y="148"/>
                </a:lnTo>
                <a:lnTo>
                  <a:pt x="144" y="158"/>
                </a:lnTo>
                <a:lnTo>
                  <a:pt x="152" y="160"/>
                </a:lnTo>
                <a:lnTo>
                  <a:pt x="162" y="156"/>
                </a:lnTo>
                <a:lnTo>
                  <a:pt x="170" y="148"/>
                </a:lnTo>
                <a:lnTo>
                  <a:pt x="172" y="154"/>
                </a:lnTo>
                <a:lnTo>
                  <a:pt x="168" y="166"/>
                </a:lnTo>
                <a:lnTo>
                  <a:pt x="170" y="172"/>
                </a:lnTo>
                <a:lnTo>
                  <a:pt x="176" y="172"/>
                </a:lnTo>
                <a:lnTo>
                  <a:pt x="188" y="174"/>
                </a:lnTo>
                <a:lnTo>
                  <a:pt x="198" y="200"/>
                </a:lnTo>
                <a:lnTo>
                  <a:pt x="198" y="208"/>
                </a:lnTo>
                <a:lnTo>
                  <a:pt x="196" y="222"/>
                </a:lnTo>
                <a:lnTo>
                  <a:pt x="196" y="228"/>
                </a:lnTo>
                <a:lnTo>
                  <a:pt x="194" y="230"/>
                </a:lnTo>
                <a:lnTo>
                  <a:pt x="190" y="240"/>
                </a:lnTo>
                <a:lnTo>
                  <a:pt x="188" y="250"/>
                </a:lnTo>
                <a:lnTo>
                  <a:pt x="192" y="256"/>
                </a:lnTo>
                <a:lnTo>
                  <a:pt x="198" y="262"/>
                </a:lnTo>
                <a:lnTo>
                  <a:pt x="194" y="268"/>
                </a:lnTo>
                <a:lnTo>
                  <a:pt x="186" y="276"/>
                </a:lnTo>
                <a:lnTo>
                  <a:pt x="184" y="282"/>
                </a:lnTo>
                <a:lnTo>
                  <a:pt x="180" y="290"/>
                </a:lnTo>
                <a:lnTo>
                  <a:pt x="174" y="292"/>
                </a:lnTo>
                <a:lnTo>
                  <a:pt x="158" y="278"/>
                </a:lnTo>
                <a:lnTo>
                  <a:pt x="140" y="268"/>
                </a:lnTo>
                <a:lnTo>
                  <a:pt x="118" y="258"/>
                </a:lnTo>
                <a:lnTo>
                  <a:pt x="100" y="248"/>
                </a:lnTo>
                <a:lnTo>
                  <a:pt x="90" y="236"/>
                </a:lnTo>
                <a:lnTo>
                  <a:pt x="76" y="222"/>
                </a:lnTo>
                <a:lnTo>
                  <a:pt x="82" y="214"/>
                </a:lnTo>
                <a:lnTo>
                  <a:pt x="72" y="198"/>
                </a:lnTo>
                <a:lnTo>
                  <a:pt x="64" y="186"/>
                </a:lnTo>
                <a:lnTo>
                  <a:pt x="56" y="172"/>
                </a:lnTo>
                <a:lnTo>
                  <a:pt x="48" y="152"/>
                </a:lnTo>
                <a:lnTo>
                  <a:pt x="36" y="132"/>
                </a:lnTo>
                <a:lnTo>
                  <a:pt x="26" y="112"/>
                </a:lnTo>
                <a:lnTo>
                  <a:pt x="16" y="102"/>
                </a:lnTo>
                <a:lnTo>
                  <a:pt x="4" y="96"/>
                </a:lnTo>
                <a:lnTo>
                  <a:pt x="6" y="84"/>
                </a:lnTo>
                <a:lnTo>
                  <a:pt x="0" y="78"/>
                </a:lnTo>
                <a:lnTo>
                  <a:pt x="2" y="6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5" name="Freeform 77"/>
          <p:cNvSpPr>
            <a:spLocks/>
          </p:cNvSpPr>
          <p:nvPr/>
        </p:nvSpPr>
        <p:spPr bwMode="auto">
          <a:xfrm>
            <a:off x="2747963" y="4325938"/>
            <a:ext cx="323850" cy="339725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68" y="28"/>
              </a:cxn>
              <a:cxn ang="0">
                <a:pos x="100" y="44"/>
              </a:cxn>
              <a:cxn ang="0">
                <a:pos x="122" y="56"/>
              </a:cxn>
              <a:cxn ang="0">
                <a:pos x="146" y="74"/>
              </a:cxn>
              <a:cxn ang="0">
                <a:pos x="146" y="90"/>
              </a:cxn>
              <a:cxn ang="0">
                <a:pos x="160" y="102"/>
              </a:cxn>
              <a:cxn ang="0">
                <a:pos x="174" y="110"/>
              </a:cxn>
              <a:cxn ang="0">
                <a:pos x="186" y="126"/>
              </a:cxn>
              <a:cxn ang="0">
                <a:pos x="188" y="142"/>
              </a:cxn>
              <a:cxn ang="0">
                <a:pos x="184" y="162"/>
              </a:cxn>
              <a:cxn ang="0">
                <a:pos x="174" y="160"/>
              </a:cxn>
              <a:cxn ang="0">
                <a:pos x="152" y="152"/>
              </a:cxn>
              <a:cxn ang="0">
                <a:pos x="126" y="158"/>
              </a:cxn>
              <a:cxn ang="0">
                <a:pos x="114" y="174"/>
              </a:cxn>
              <a:cxn ang="0">
                <a:pos x="112" y="194"/>
              </a:cxn>
              <a:cxn ang="0">
                <a:pos x="90" y="198"/>
              </a:cxn>
              <a:cxn ang="0">
                <a:pos x="74" y="200"/>
              </a:cxn>
              <a:cxn ang="0">
                <a:pos x="52" y="196"/>
              </a:cxn>
              <a:cxn ang="0">
                <a:pos x="40" y="210"/>
              </a:cxn>
              <a:cxn ang="0">
                <a:pos x="32" y="214"/>
              </a:cxn>
              <a:cxn ang="0">
                <a:pos x="28" y="214"/>
              </a:cxn>
              <a:cxn ang="0">
                <a:pos x="22" y="186"/>
              </a:cxn>
              <a:cxn ang="0">
                <a:pos x="14" y="156"/>
              </a:cxn>
              <a:cxn ang="0">
                <a:pos x="2" y="126"/>
              </a:cxn>
              <a:cxn ang="0">
                <a:pos x="6" y="112"/>
              </a:cxn>
              <a:cxn ang="0">
                <a:pos x="4" y="100"/>
              </a:cxn>
              <a:cxn ang="0">
                <a:pos x="2" y="84"/>
              </a:cxn>
              <a:cxn ang="0">
                <a:pos x="8" y="72"/>
              </a:cxn>
              <a:cxn ang="0">
                <a:pos x="10" y="44"/>
              </a:cxn>
              <a:cxn ang="0">
                <a:pos x="10" y="18"/>
              </a:cxn>
              <a:cxn ang="0">
                <a:pos x="34" y="10"/>
              </a:cxn>
            </a:cxnLst>
            <a:rect l="0" t="0" r="r" b="b"/>
            <a:pathLst>
              <a:path w="188" h="214">
                <a:moveTo>
                  <a:pt x="42" y="4"/>
                </a:moveTo>
                <a:lnTo>
                  <a:pt x="54" y="0"/>
                </a:lnTo>
                <a:lnTo>
                  <a:pt x="66" y="0"/>
                </a:lnTo>
                <a:lnTo>
                  <a:pt x="68" y="28"/>
                </a:lnTo>
                <a:lnTo>
                  <a:pt x="80" y="40"/>
                </a:lnTo>
                <a:lnTo>
                  <a:pt x="100" y="44"/>
                </a:lnTo>
                <a:lnTo>
                  <a:pt x="104" y="50"/>
                </a:lnTo>
                <a:lnTo>
                  <a:pt x="122" y="56"/>
                </a:lnTo>
                <a:lnTo>
                  <a:pt x="142" y="62"/>
                </a:lnTo>
                <a:lnTo>
                  <a:pt x="146" y="74"/>
                </a:lnTo>
                <a:lnTo>
                  <a:pt x="148" y="82"/>
                </a:lnTo>
                <a:lnTo>
                  <a:pt x="146" y="90"/>
                </a:lnTo>
                <a:lnTo>
                  <a:pt x="148" y="102"/>
                </a:lnTo>
                <a:lnTo>
                  <a:pt x="160" y="102"/>
                </a:lnTo>
                <a:lnTo>
                  <a:pt x="176" y="102"/>
                </a:lnTo>
                <a:lnTo>
                  <a:pt x="174" y="110"/>
                </a:lnTo>
                <a:lnTo>
                  <a:pt x="176" y="122"/>
                </a:lnTo>
                <a:lnTo>
                  <a:pt x="186" y="126"/>
                </a:lnTo>
                <a:lnTo>
                  <a:pt x="188" y="136"/>
                </a:lnTo>
                <a:lnTo>
                  <a:pt x="188" y="142"/>
                </a:lnTo>
                <a:lnTo>
                  <a:pt x="180" y="156"/>
                </a:lnTo>
                <a:lnTo>
                  <a:pt x="184" y="162"/>
                </a:lnTo>
                <a:lnTo>
                  <a:pt x="180" y="166"/>
                </a:lnTo>
                <a:lnTo>
                  <a:pt x="174" y="160"/>
                </a:lnTo>
                <a:lnTo>
                  <a:pt x="164" y="154"/>
                </a:lnTo>
                <a:lnTo>
                  <a:pt x="152" y="152"/>
                </a:lnTo>
                <a:lnTo>
                  <a:pt x="136" y="154"/>
                </a:lnTo>
                <a:lnTo>
                  <a:pt x="126" y="158"/>
                </a:lnTo>
                <a:lnTo>
                  <a:pt x="120" y="160"/>
                </a:lnTo>
                <a:lnTo>
                  <a:pt x="114" y="174"/>
                </a:lnTo>
                <a:lnTo>
                  <a:pt x="114" y="184"/>
                </a:lnTo>
                <a:lnTo>
                  <a:pt x="112" y="194"/>
                </a:lnTo>
                <a:lnTo>
                  <a:pt x="108" y="198"/>
                </a:lnTo>
                <a:lnTo>
                  <a:pt x="90" y="198"/>
                </a:lnTo>
                <a:lnTo>
                  <a:pt x="84" y="212"/>
                </a:lnTo>
                <a:lnTo>
                  <a:pt x="74" y="200"/>
                </a:lnTo>
                <a:lnTo>
                  <a:pt x="60" y="202"/>
                </a:lnTo>
                <a:lnTo>
                  <a:pt x="52" y="196"/>
                </a:lnTo>
                <a:lnTo>
                  <a:pt x="44" y="202"/>
                </a:lnTo>
                <a:lnTo>
                  <a:pt x="40" y="210"/>
                </a:lnTo>
                <a:lnTo>
                  <a:pt x="38" y="214"/>
                </a:lnTo>
                <a:lnTo>
                  <a:pt x="32" y="214"/>
                </a:lnTo>
                <a:lnTo>
                  <a:pt x="30" y="214"/>
                </a:lnTo>
                <a:lnTo>
                  <a:pt x="28" y="214"/>
                </a:lnTo>
                <a:lnTo>
                  <a:pt x="26" y="200"/>
                </a:lnTo>
                <a:lnTo>
                  <a:pt x="22" y="186"/>
                </a:lnTo>
                <a:lnTo>
                  <a:pt x="14" y="174"/>
                </a:lnTo>
                <a:lnTo>
                  <a:pt x="14" y="156"/>
                </a:lnTo>
                <a:lnTo>
                  <a:pt x="8" y="144"/>
                </a:lnTo>
                <a:lnTo>
                  <a:pt x="2" y="126"/>
                </a:lnTo>
                <a:lnTo>
                  <a:pt x="0" y="118"/>
                </a:lnTo>
                <a:lnTo>
                  <a:pt x="6" y="112"/>
                </a:lnTo>
                <a:lnTo>
                  <a:pt x="10" y="106"/>
                </a:lnTo>
                <a:lnTo>
                  <a:pt x="4" y="100"/>
                </a:lnTo>
                <a:lnTo>
                  <a:pt x="0" y="94"/>
                </a:lnTo>
                <a:lnTo>
                  <a:pt x="2" y="84"/>
                </a:lnTo>
                <a:lnTo>
                  <a:pt x="6" y="74"/>
                </a:lnTo>
                <a:lnTo>
                  <a:pt x="8" y="72"/>
                </a:lnTo>
                <a:lnTo>
                  <a:pt x="8" y="66"/>
                </a:lnTo>
                <a:lnTo>
                  <a:pt x="10" y="44"/>
                </a:lnTo>
                <a:lnTo>
                  <a:pt x="0" y="18"/>
                </a:lnTo>
                <a:lnTo>
                  <a:pt x="10" y="18"/>
                </a:lnTo>
                <a:lnTo>
                  <a:pt x="20" y="16"/>
                </a:lnTo>
                <a:lnTo>
                  <a:pt x="34" y="10"/>
                </a:lnTo>
                <a:lnTo>
                  <a:pt x="42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6" name="Freeform 78"/>
          <p:cNvSpPr>
            <a:spLocks/>
          </p:cNvSpPr>
          <p:nvPr/>
        </p:nvSpPr>
        <p:spPr bwMode="auto">
          <a:xfrm>
            <a:off x="2933700" y="4567238"/>
            <a:ext cx="230188" cy="222250"/>
          </a:xfrm>
          <a:custGeom>
            <a:avLst/>
            <a:gdLst/>
            <a:ahLst/>
            <a:cxnLst>
              <a:cxn ang="0">
                <a:pos x="108" y="136"/>
              </a:cxn>
              <a:cxn ang="0">
                <a:pos x="94" y="140"/>
              </a:cxn>
              <a:cxn ang="0">
                <a:pos x="72" y="140"/>
              </a:cxn>
              <a:cxn ang="0">
                <a:pos x="66" y="132"/>
              </a:cxn>
              <a:cxn ang="0">
                <a:pos x="72" y="118"/>
              </a:cxn>
              <a:cxn ang="0">
                <a:pos x="80" y="106"/>
              </a:cxn>
              <a:cxn ang="0">
                <a:pos x="74" y="98"/>
              </a:cxn>
              <a:cxn ang="0">
                <a:pos x="54" y="90"/>
              </a:cxn>
              <a:cxn ang="0">
                <a:pos x="38" y="78"/>
              </a:cxn>
              <a:cxn ang="0">
                <a:pos x="30" y="78"/>
              </a:cxn>
              <a:cxn ang="0">
                <a:pos x="20" y="72"/>
              </a:cxn>
              <a:cxn ang="0">
                <a:pos x="8" y="60"/>
              </a:cxn>
              <a:cxn ang="0">
                <a:pos x="2" y="52"/>
              </a:cxn>
              <a:cxn ang="0">
                <a:pos x="0" y="46"/>
              </a:cxn>
              <a:cxn ang="0">
                <a:pos x="4" y="42"/>
              </a:cxn>
              <a:cxn ang="0">
                <a:pos x="6" y="32"/>
              </a:cxn>
              <a:cxn ang="0">
                <a:pos x="6" y="22"/>
              </a:cxn>
              <a:cxn ang="0">
                <a:pos x="12" y="8"/>
              </a:cxn>
              <a:cxn ang="0">
                <a:pos x="28" y="2"/>
              </a:cxn>
              <a:cxn ang="0">
                <a:pos x="44" y="0"/>
              </a:cxn>
              <a:cxn ang="0">
                <a:pos x="56" y="2"/>
              </a:cxn>
              <a:cxn ang="0">
                <a:pos x="66" y="8"/>
              </a:cxn>
              <a:cxn ang="0">
                <a:pos x="72" y="14"/>
              </a:cxn>
              <a:cxn ang="0">
                <a:pos x="76" y="22"/>
              </a:cxn>
              <a:cxn ang="0">
                <a:pos x="76" y="34"/>
              </a:cxn>
              <a:cxn ang="0">
                <a:pos x="76" y="50"/>
              </a:cxn>
              <a:cxn ang="0">
                <a:pos x="86" y="50"/>
              </a:cxn>
              <a:cxn ang="0">
                <a:pos x="94" y="48"/>
              </a:cxn>
              <a:cxn ang="0">
                <a:pos x="104" y="50"/>
              </a:cxn>
              <a:cxn ang="0">
                <a:pos x="110" y="54"/>
              </a:cxn>
              <a:cxn ang="0">
                <a:pos x="108" y="64"/>
              </a:cxn>
              <a:cxn ang="0">
                <a:pos x="112" y="74"/>
              </a:cxn>
              <a:cxn ang="0">
                <a:pos x="120" y="82"/>
              </a:cxn>
              <a:cxn ang="0">
                <a:pos x="128" y="80"/>
              </a:cxn>
              <a:cxn ang="0">
                <a:pos x="134" y="82"/>
              </a:cxn>
              <a:cxn ang="0">
                <a:pos x="132" y="90"/>
              </a:cxn>
              <a:cxn ang="0">
                <a:pos x="128" y="100"/>
              </a:cxn>
              <a:cxn ang="0">
                <a:pos x="128" y="114"/>
              </a:cxn>
              <a:cxn ang="0">
                <a:pos x="126" y="120"/>
              </a:cxn>
              <a:cxn ang="0">
                <a:pos x="122" y="128"/>
              </a:cxn>
              <a:cxn ang="0">
                <a:pos x="112" y="134"/>
              </a:cxn>
              <a:cxn ang="0">
                <a:pos x="108" y="136"/>
              </a:cxn>
            </a:cxnLst>
            <a:rect l="0" t="0" r="r" b="b"/>
            <a:pathLst>
              <a:path w="134" h="140">
                <a:moveTo>
                  <a:pt x="108" y="136"/>
                </a:moveTo>
                <a:lnTo>
                  <a:pt x="94" y="140"/>
                </a:lnTo>
                <a:lnTo>
                  <a:pt x="72" y="140"/>
                </a:lnTo>
                <a:lnTo>
                  <a:pt x="66" y="132"/>
                </a:lnTo>
                <a:lnTo>
                  <a:pt x="72" y="118"/>
                </a:lnTo>
                <a:lnTo>
                  <a:pt x="80" y="106"/>
                </a:lnTo>
                <a:lnTo>
                  <a:pt x="74" y="98"/>
                </a:lnTo>
                <a:lnTo>
                  <a:pt x="54" y="90"/>
                </a:lnTo>
                <a:lnTo>
                  <a:pt x="38" y="78"/>
                </a:lnTo>
                <a:lnTo>
                  <a:pt x="30" y="78"/>
                </a:lnTo>
                <a:lnTo>
                  <a:pt x="20" y="72"/>
                </a:lnTo>
                <a:lnTo>
                  <a:pt x="8" y="60"/>
                </a:lnTo>
                <a:lnTo>
                  <a:pt x="2" y="52"/>
                </a:lnTo>
                <a:lnTo>
                  <a:pt x="0" y="46"/>
                </a:lnTo>
                <a:lnTo>
                  <a:pt x="4" y="42"/>
                </a:lnTo>
                <a:lnTo>
                  <a:pt x="6" y="32"/>
                </a:lnTo>
                <a:lnTo>
                  <a:pt x="6" y="22"/>
                </a:lnTo>
                <a:lnTo>
                  <a:pt x="12" y="8"/>
                </a:lnTo>
                <a:lnTo>
                  <a:pt x="28" y="2"/>
                </a:lnTo>
                <a:lnTo>
                  <a:pt x="44" y="0"/>
                </a:lnTo>
                <a:lnTo>
                  <a:pt x="56" y="2"/>
                </a:lnTo>
                <a:lnTo>
                  <a:pt x="66" y="8"/>
                </a:lnTo>
                <a:lnTo>
                  <a:pt x="72" y="14"/>
                </a:lnTo>
                <a:lnTo>
                  <a:pt x="76" y="22"/>
                </a:lnTo>
                <a:lnTo>
                  <a:pt x="76" y="34"/>
                </a:lnTo>
                <a:lnTo>
                  <a:pt x="76" y="50"/>
                </a:lnTo>
                <a:lnTo>
                  <a:pt x="86" y="50"/>
                </a:lnTo>
                <a:lnTo>
                  <a:pt x="94" y="48"/>
                </a:lnTo>
                <a:lnTo>
                  <a:pt x="104" y="50"/>
                </a:lnTo>
                <a:lnTo>
                  <a:pt x="110" y="54"/>
                </a:lnTo>
                <a:lnTo>
                  <a:pt x="108" y="64"/>
                </a:lnTo>
                <a:lnTo>
                  <a:pt x="112" y="74"/>
                </a:lnTo>
                <a:lnTo>
                  <a:pt x="120" y="82"/>
                </a:lnTo>
                <a:lnTo>
                  <a:pt x="128" y="80"/>
                </a:lnTo>
                <a:lnTo>
                  <a:pt x="134" y="82"/>
                </a:lnTo>
                <a:lnTo>
                  <a:pt x="132" y="90"/>
                </a:lnTo>
                <a:lnTo>
                  <a:pt x="128" y="100"/>
                </a:lnTo>
                <a:lnTo>
                  <a:pt x="128" y="114"/>
                </a:lnTo>
                <a:lnTo>
                  <a:pt x="126" y="120"/>
                </a:lnTo>
                <a:lnTo>
                  <a:pt x="122" y="128"/>
                </a:lnTo>
                <a:lnTo>
                  <a:pt x="112" y="134"/>
                </a:lnTo>
                <a:lnTo>
                  <a:pt x="108" y="13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7" name="Freeform 79" descr="90%"/>
          <p:cNvSpPr>
            <a:spLocks/>
          </p:cNvSpPr>
          <p:nvPr/>
        </p:nvSpPr>
        <p:spPr bwMode="auto">
          <a:xfrm>
            <a:off x="3051175" y="4852988"/>
            <a:ext cx="144463" cy="1428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0" y="8"/>
              </a:cxn>
              <a:cxn ang="0">
                <a:pos x="38" y="18"/>
              </a:cxn>
              <a:cxn ang="0">
                <a:pos x="46" y="20"/>
              </a:cxn>
              <a:cxn ang="0">
                <a:pos x="60" y="28"/>
              </a:cxn>
              <a:cxn ang="0">
                <a:pos x="72" y="38"/>
              </a:cxn>
              <a:cxn ang="0">
                <a:pos x="78" y="44"/>
              </a:cxn>
              <a:cxn ang="0">
                <a:pos x="82" y="50"/>
              </a:cxn>
              <a:cxn ang="0">
                <a:pos x="80" y="56"/>
              </a:cxn>
              <a:cxn ang="0">
                <a:pos x="80" y="62"/>
              </a:cxn>
              <a:cxn ang="0">
                <a:pos x="84" y="66"/>
              </a:cxn>
              <a:cxn ang="0">
                <a:pos x="80" y="70"/>
              </a:cxn>
              <a:cxn ang="0">
                <a:pos x="72" y="80"/>
              </a:cxn>
              <a:cxn ang="0">
                <a:pos x="66" y="86"/>
              </a:cxn>
              <a:cxn ang="0">
                <a:pos x="62" y="88"/>
              </a:cxn>
              <a:cxn ang="0">
                <a:pos x="60" y="90"/>
              </a:cxn>
              <a:cxn ang="0">
                <a:pos x="42" y="88"/>
              </a:cxn>
              <a:cxn ang="0">
                <a:pos x="28" y="86"/>
              </a:cxn>
              <a:cxn ang="0">
                <a:pos x="18" y="82"/>
              </a:cxn>
              <a:cxn ang="0">
                <a:pos x="6" y="80"/>
              </a:cxn>
              <a:cxn ang="0">
                <a:pos x="0" y="76"/>
              </a:cxn>
              <a:cxn ang="0">
                <a:pos x="0" y="60"/>
              </a:cxn>
              <a:cxn ang="0">
                <a:pos x="4" y="40"/>
              </a:cxn>
              <a:cxn ang="0">
                <a:pos x="6" y="24"/>
              </a:cxn>
              <a:cxn ang="0">
                <a:pos x="10" y="8"/>
              </a:cxn>
              <a:cxn ang="0">
                <a:pos x="12" y="2"/>
              </a:cxn>
              <a:cxn ang="0">
                <a:pos x="20" y="0"/>
              </a:cxn>
            </a:cxnLst>
            <a:rect l="0" t="0" r="r" b="b"/>
            <a:pathLst>
              <a:path w="84" h="90">
                <a:moveTo>
                  <a:pt x="20" y="0"/>
                </a:moveTo>
                <a:lnTo>
                  <a:pt x="30" y="8"/>
                </a:lnTo>
                <a:lnTo>
                  <a:pt x="38" y="18"/>
                </a:lnTo>
                <a:lnTo>
                  <a:pt x="46" y="20"/>
                </a:lnTo>
                <a:lnTo>
                  <a:pt x="60" y="28"/>
                </a:lnTo>
                <a:lnTo>
                  <a:pt x="72" y="38"/>
                </a:lnTo>
                <a:lnTo>
                  <a:pt x="78" y="44"/>
                </a:lnTo>
                <a:lnTo>
                  <a:pt x="82" y="50"/>
                </a:lnTo>
                <a:lnTo>
                  <a:pt x="80" y="56"/>
                </a:lnTo>
                <a:lnTo>
                  <a:pt x="80" y="62"/>
                </a:lnTo>
                <a:lnTo>
                  <a:pt x="84" y="66"/>
                </a:lnTo>
                <a:lnTo>
                  <a:pt x="80" y="70"/>
                </a:lnTo>
                <a:lnTo>
                  <a:pt x="72" y="80"/>
                </a:lnTo>
                <a:lnTo>
                  <a:pt x="66" y="86"/>
                </a:lnTo>
                <a:lnTo>
                  <a:pt x="62" y="88"/>
                </a:lnTo>
                <a:lnTo>
                  <a:pt x="60" y="90"/>
                </a:lnTo>
                <a:lnTo>
                  <a:pt x="42" y="88"/>
                </a:lnTo>
                <a:lnTo>
                  <a:pt x="28" y="86"/>
                </a:lnTo>
                <a:lnTo>
                  <a:pt x="18" y="82"/>
                </a:lnTo>
                <a:lnTo>
                  <a:pt x="6" y="80"/>
                </a:lnTo>
                <a:lnTo>
                  <a:pt x="0" y="76"/>
                </a:lnTo>
                <a:lnTo>
                  <a:pt x="0" y="60"/>
                </a:lnTo>
                <a:lnTo>
                  <a:pt x="4" y="40"/>
                </a:lnTo>
                <a:lnTo>
                  <a:pt x="6" y="24"/>
                </a:lnTo>
                <a:lnTo>
                  <a:pt x="10" y="8"/>
                </a:lnTo>
                <a:lnTo>
                  <a:pt x="12" y="2"/>
                </a:lnTo>
                <a:lnTo>
                  <a:pt x="20" y="0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8" name="Freeform 80"/>
          <p:cNvSpPr>
            <a:spLocks/>
          </p:cNvSpPr>
          <p:nvPr/>
        </p:nvSpPr>
        <p:spPr bwMode="auto">
          <a:xfrm>
            <a:off x="2638425" y="4637088"/>
            <a:ext cx="542925" cy="892175"/>
          </a:xfrm>
          <a:custGeom>
            <a:avLst/>
            <a:gdLst/>
            <a:ahLst/>
            <a:cxnLst>
              <a:cxn ang="0">
                <a:pos x="108" y="6"/>
              </a:cxn>
              <a:cxn ang="0">
                <a:pos x="138" y="4"/>
              </a:cxn>
              <a:cxn ang="0">
                <a:pos x="172" y="2"/>
              </a:cxn>
              <a:cxn ang="0">
                <a:pos x="190" y="26"/>
              </a:cxn>
              <a:cxn ang="0">
                <a:pos x="210" y="34"/>
              </a:cxn>
              <a:cxn ang="0">
                <a:pos x="236" y="50"/>
              </a:cxn>
              <a:cxn ang="0">
                <a:pos x="246" y="72"/>
              </a:cxn>
              <a:cxn ang="0">
                <a:pos x="266" y="96"/>
              </a:cxn>
              <a:cxn ang="0">
                <a:pos x="294" y="84"/>
              </a:cxn>
              <a:cxn ang="0">
                <a:pos x="310" y="62"/>
              </a:cxn>
              <a:cxn ang="0">
                <a:pos x="312" y="88"/>
              </a:cxn>
              <a:cxn ang="0">
                <a:pos x="292" y="104"/>
              </a:cxn>
              <a:cxn ang="0">
                <a:pos x="268" y="128"/>
              </a:cxn>
              <a:cxn ang="0">
                <a:pos x="252" y="138"/>
              </a:cxn>
              <a:cxn ang="0">
                <a:pos x="240" y="192"/>
              </a:cxn>
              <a:cxn ang="0">
                <a:pos x="234" y="222"/>
              </a:cxn>
              <a:cxn ang="0">
                <a:pos x="258" y="236"/>
              </a:cxn>
              <a:cxn ang="0">
                <a:pos x="266" y="254"/>
              </a:cxn>
              <a:cxn ang="0">
                <a:pos x="240" y="294"/>
              </a:cxn>
              <a:cxn ang="0">
                <a:pos x="190" y="300"/>
              </a:cxn>
              <a:cxn ang="0">
                <a:pos x="180" y="314"/>
              </a:cxn>
              <a:cxn ang="0">
                <a:pos x="162" y="342"/>
              </a:cxn>
              <a:cxn ang="0">
                <a:pos x="136" y="332"/>
              </a:cxn>
              <a:cxn ang="0">
                <a:pos x="136" y="362"/>
              </a:cxn>
              <a:cxn ang="0">
                <a:pos x="150" y="362"/>
              </a:cxn>
              <a:cxn ang="0">
                <a:pos x="158" y="370"/>
              </a:cxn>
              <a:cxn ang="0">
                <a:pos x="146" y="368"/>
              </a:cxn>
              <a:cxn ang="0">
                <a:pos x="140" y="376"/>
              </a:cxn>
              <a:cxn ang="0">
                <a:pos x="132" y="396"/>
              </a:cxn>
              <a:cxn ang="0">
                <a:pos x="118" y="414"/>
              </a:cxn>
              <a:cxn ang="0">
                <a:pos x="96" y="444"/>
              </a:cxn>
              <a:cxn ang="0">
                <a:pos x="112" y="456"/>
              </a:cxn>
              <a:cxn ang="0">
                <a:pos x="118" y="474"/>
              </a:cxn>
              <a:cxn ang="0">
                <a:pos x="90" y="510"/>
              </a:cxn>
              <a:cxn ang="0">
                <a:pos x="70" y="524"/>
              </a:cxn>
              <a:cxn ang="0">
                <a:pos x="72" y="552"/>
              </a:cxn>
              <a:cxn ang="0">
                <a:pos x="60" y="558"/>
              </a:cxn>
              <a:cxn ang="0">
                <a:pos x="18" y="544"/>
              </a:cxn>
              <a:cxn ang="0">
                <a:pos x="2" y="520"/>
              </a:cxn>
              <a:cxn ang="0">
                <a:pos x="10" y="492"/>
              </a:cxn>
              <a:cxn ang="0">
                <a:pos x="28" y="450"/>
              </a:cxn>
              <a:cxn ang="0">
                <a:pos x="26" y="400"/>
              </a:cxn>
              <a:cxn ang="0">
                <a:pos x="24" y="360"/>
              </a:cxn>
              <a:cxn ang="0">
                <a:pos x="36" y="302"/>
              </a:cxn>
              <a:cxn ang="0">
                <a:pos x="40" y="278"/>
              </a:cxn>
              <a:cxn ang="0">
                <a:pos x="48" y="244"/>
              </a:cxn>
              <a:cxn ang="0">
                <a:pos x="56" y="196"/>
              </a:cxn>
              <a:cxn ang="0">
                <a:pos x="48" y="156"/>
              </a:cxn>
              <a:cxn ang="0">
                <a:pos x="64" y="106"/>
              </a:cxn>
              <a:cxn ang="0">
                <a:pos x="76" y="52"/>
              </a:cxn>
              <a:cxn ang="0">
                <a:pos x="100" y="30"/>
              </a:cxn>
            </a:cxnLst>
            <a:rect l="0" t="0" r="r" b="b"/>
            <a:pathLst>
              <a:path w="316" h="562">
                <a:moveTo>
                  <a:pt x="102" y="18"/>
                </a:moveTo>
                <a:lnTo>
                  <a:pt x="104" y="10"/>
                </a:lnTo>
                <a:lnTo>
                  <a:pt x="108" y="6"/>
                </a:lnTo>
                <a:lnTo>
                  <a:pt x="116" y="0"/>
                </a:lnTo>
                <a:lnTo>
                  <a:pt x="124" y="6"/>
                </a:lnTo>
                <a:lnTo>
                  <a:pt x="138" y="4"/>
                </a:lnTo>
                <a:lnTo>
                  <a:pt x="148" y="16"/>
                </a:lnTo>
                <a:lnTo>
                  <a:pt x="154" y="2"/>
                </a:lnTo>
                <a:lnTo>
                  <a:pt x="172" y="2"/>
                </a:lnTo>
                <a:lnTo>
                  <a:pt x="174" y="8"/>
                </a:lnTo>
                <a:lnTo>
                  <a:pt x="180" y="16"/>
                </a:lnTo>
                <a:lnTo>
                  <a:pt x="190" y="26"/>
                </a:lnTo>
                <a:lnTo>
                  <a:pt x="192" y="28"/>
                </a:lnTo>
                <a:lnTo>
                  <a:pt x="202" y="34"/>
                </a:lnTo>
                <a:lnTo>
                  <a:pt x="210" y="34"/>
                </a:lnTo>
                <a:lnTo>
                  <a:pt x="220" y="40"/>
                </a:lnTo>
                <a:lnTo>
                  <a:pt x="226" y="46"/>
                </a:lnTo>
                <a:lnTo>
                  <a:pt x="236" y="50"/>
                </a:lnTo>
                <a:lnTo>
                  <a:pt x="246" y="54"/>
                </a:lnTo>
                <a:lnTo>
                  <a:pt x="252" y="62"/>
                </a:lnTo>
                <a:lnTo>
                  <a:pt x="246" y="72"/>
                </a:lnTo>
                <a:lnTo>
                  <a:pt x="238" y="88"/>
                </a:lnTo>
                <a:lnTo>
                  <a:pt x="244" y="96"/>
                </a:lnTo>
                <a:lnTo>
                  <a:pt x="266" y="96"/>
                </a:lnTo>
                <a:lnTo>
                  <a:pt x="280" y="92"/>
                </a:lnTo>
                <a:lnTo>
                  <a:pt x="288" y="86"/>
                </a:lnTo>
                <a:lnTo>
                  <a:pt x="294" y="84"/>
                </a:lnTo>
                <a:lnTo>
                  <a:pt x="300" y="70"/>
                </a:lnTo>
                <a:lnTo>
                  <a:pt x="300" y="60"/>
                </a:lnTo>
                <a:lnTo>
                  <a:pt x="310" y="62"/>
                </a:lnTo>
                <a:lnTo>
                  <a:pt x="314" y="66"/>
                </a:lnTo>
                <a:lnTo>
                  <a:pt x="316" y="76"/>
                </a:lnTo>
                <a:lnTo>
                  <a:pt x="312" y="88"/>
                </a:lnTo>
                <a:lnTo>
                  <a:pt x="308" y="94"/>
                </a:lnTo>
                <a:lnTo>
                  <a:pt x="300" y="98"/>
                </a:lnTo>
                <a:lnTo>
                  <a:pt x="292" y="104"/>
                </a:lnTo>
                <a:lnTo>
                  <a:pt x="282" y="112"/>
                </a:lnTo>
                <a:lnTo>
                  <a:pt x="274" y="118"/>
                </a:lnTo>
                <a:lnTo>
                  <a:pt x="268" y="128"/>
                </a:lnTo>
                <a:lnTo>
                  <a:pt x="262" y="132"/>
                </a:lnTo>
                <a:lnTo>
                  <a:pt x="260" y="136"/>
                </a:lnTo>
                <a:lnTo>
                  <a:pt x="252" y="138"/>
                </a:lnTo>
                <a:lnTo>
                  <a:pt x="246" y="160"/>
                </a:lnTo>
                <a:lnTo>
                  <a:pt x="244" y="174"/>
                </a:lnTo>
                <a:lnTo>
                  <a:pt x="240" y="192"/>
                </a:lnTo>
                <a:lnTo>
                  <a:pt x="240" y="212"/>
                </a:lnTo>
                <a:lnTo>
                  <a:pt x="236" y="216"/>
                </a:lnTo>
                <a:lnTo>
                  <a:pt x="234" y="222"/>
                </a:lnTo>
                <a:lnTo>
                  <a:pt x="244" y="224"/>
                </a:lnTo>
                <a:lnTo>
                  <a:pt x="254" y="228"/>
                </a:lnTo>
                <a:lnTo>
                  <a:pt x="258" y="236"/>
                </a:lnTo>
                <a:lnTo>
                  <a:pt x="256" y="244"/>
                </a:lnTo>
                <a:lnTo>
                  <a:pt x="258" y="248"/>
                </a:lnTo>
                <a:lnTo>
                  <a:pt x="266" y="254"/>
                </a:lnTo>
                <a:lnTo>
                  <a:pt x="266" y="268"/>
                </a:lnTo>
                <a:lnTo>
                  <a:pt x="254" y="284"/>
                </a:lnTo>
                <a:lnTo>
                  <a:pt x="240" y="294"/>
                </a:lnTo>
                <a:lnTo>
                  <a:pt x="220" y="296"/>
                </a:lnTo>
                <a:lnTo>
                  <a:pt x="206" y="298"/>
                </a:lnTo>
                <a:lnTo>
                  <a:pt x="190" y="300"/>
                </a:lnTo>
                <a:lnTo>
                  <a:pt x="180" y="298"/>
                </a:lnTo>
                <a:lnTo>
                  <a:pt x="178" y="304"/>
                </a:lnTo>
                <a:lnTo>
                  <a:pt x="180" y="314"/>
                </a:lnTo>
                <a:lnTo>
                  <a:pt x="178" y="330"/>
                </a:lnTo>
                <a:lnTo>
                  <a:pt x="170" y="338"/>
                </a:lnTo>
                <a:lnTo>
                  <a:pt x="162" y="342"/>
                </a:lnTo>
                <a:lnTo>
                  <a:pt x="148" y="336"/>
                </a:lnTo>
                <a:lnTo>
                  <a:pt x="142" y="334"/>
                </a:lnTo>
                <a:lnTo>
                  <a:pt x="136" y="332"/>
                </a:lnTo>
                <a:lnTo>
                  <a:pt x="134" y="338"/>
                </a:lnTo>
                <a:lnTo>
                  <a:pt x="136" y="354"/>
                </a:lnTo>
                <a:lnTo>
                  <a:pt x="136" y="362"/>
                </a:lnTo>
                <a:lnTo>
                  <a:pt x="142" y="364"/>
                </a:lnTo>
                <a:lnTo>
                  <a:pt x="150" y="364"/>
                </a:lnTo>
                <a:lnTo>
                  <a:pt x="150" y="362"/>
                </a:lnTo>
                <a:lnTo>
                  <a:pt x="154" y="360"/>
                </a:lnTo>
                <a:lnTo>
                  <a:pt x="158" y="364"/>
                </a:lnTo>
                <a:lnTo>
                  <a:pt x="158" y="370"/>
                </a:lnTo>
                <a:lnTo>
                  <a:pt x="152" y="374"/>
                </a:lnTo>
                <a:lnTo>
                  <a:pt x="148" y="372"/>
                </a:lnTo>
                <a:lnTo>
                  <a:pt x="146" y="368"/>
                </a:lnTo>
                <a:lnTo>
                  <a:pt x="142" y="368"/>
                </a:lnTo>
                <a:lnTo>
                  <a:pt x="138" y="370"/>
                </a:lnTo>
                <a:lnTo>
                  <a:pt x="140" y="376"/>
                </a:lnTo>
                <a:lnTo>
                  <a:pt x="136" y="382"/>
                </a:lnTo>
                <a:lnTo>
                  <a:pt x="130" y="384"/>
                </a:lnTo>
                <a:lnTo>
                  <a:pt x="132" y="396"/>
                </a:lnTo>
                <a:lnTo>
                  <a:pt x="126" y="408"/>
                </a:lnTo>
                <a:lnTo>
                  <a:pt x="124" y="410"/>
                </a:lnTo>
                <a:lnTo>
                  <a:pt x="118" y="414"/>
                </a:lnTo>
                <a:lnTo>
                  <a:pt x="106" y="420"/>
                </a:lnTo>
                <a:lnTo>
                  <a:pt x="94" y="432"/>
                </a:lnTo>
                <a:lnTo>
                  <a:pt x="96" y="444"/>
                </a:lnTo>
                <a:lnTo>
                  <a:pt x="106" y="454"/>
                </a:lnTo>
                <a:lnTo>
                  <a:pt x="106" y="456"/>
                </a:lnTo>
                <a:lnTo>
                  <a:pt x="112" y="456"/>
                </a:lnTo>
                <a:lnTo>
                  <a:pt x="122" y="458"/>
                </a:lnTo>
                <a:lnTo>
                  <a:pt x="122" y="466"/>
                </a:lnTo>
                <a:lnTo>
                  <a:pt x="118" y="474"/>
                </a:lnTo>
                <a:lnTo>
                  <a:pt x="104" y="486"/>
                </a:lnTo>
                <a:lnTo>
                  <a:pt x="94" y="496"/>
                </a:lnTo>
                <a:lnTo>
                  <a:pt x="90" y="510"/>
                </a:lnTo>
                <a:lnTo>
                  <a:pt x="88" y="516"/>
                </a:lnTo>
                <a:lnTo>
                  <a:pt x="76" y="518"/>
                </a:lnTo>
                <a:lnTo>
                  <a:pt x="70" y="524"/>
                </a:lnTo>
                <a:lnTo>
                  <a:pt x="66" y="538"/>
                </a:lnTo>
                <a:lnTo>
                  <a:pt x="68" y="546"/>
                </a:lnTo>
                <a:lnTo>
                  <a:pt x="72" y="552"/>
                </a:lnTo>
                <a:lnTo>
                  <a:pt x="78" y="560"/>
                </a:lnTo>
                <a:lnTo>
                  <a:pt x="76" y="562"/>
                </a:lnTo>
                <a:lnTo>
                  <a:pt x="60" y="558"/>
                </a:lnTo>
                <a:lnTo>
                  <a:pt x="34" y="558"/>
                </a:lnTo>
                <a:lnTo>
                  <a:pt x="24" y="556"/>
                </a:lnTo>
                <a:lnTo>
                  <a:pt x="18" y="544"/>
                </a:lnTo>
                <a:lnTo>
                  <a:pt x="18" y="528"/>
                </a:lnTo>
                <a:lnTo>
                  <a:pt x="6" y="526"/>
                </a:lnTo>
                <a:lnTo>
                  <a:pt x="2" y="520"/>
                </a:lnTo>
                <a:lnTo>
                  <a:pt x="0" y="510"/>
                </a:lnTo>
                <a:lnTo>
                  <a:pt x="2" y="500"/>
                </a:lnTo>
                <a:lnTo>
                  <a:pt x="10" y="492"/>
                </a:lnTo>
                <a:lnTo>
                  <a:pt x="18" y="480"/>
                </a:lnTo>
                <a:lnTo>
                  <a:pt x="20" y="462"/>
                </a:lnTo>
                <a:lnTo>
                  <a:pt x="28" y="450"/>
                </a:lnTo>
                <a:lnTo>
                  <a:pt x="28" y="424"/>
                </a:lnTo>
                <a:lnTo>
                  <a:pt x="30" y="412"/>
                </a:lnTo>
                <a:lnTo>
                  <a:pt x="26" y="400"/>
                </a:lnTo>
                <a:lnTo>
                  <a:pt x="26" y="380"/>
                </a:lnTo>
                <a:lnTo>
                  <a:pt x="22" y="376"/>
                </a:lnTo>
                <a:lnTo>
                  <a:pt x="24" y="360"/>
                </a:lnTo>
                <a:lnTo>
                  <a:pt x="26" y="348"/>
                </a:lnTo>
                <a:lnTo>
                  <a:pt x="28" y="318"/>
                </a:lnTo>
                <a:lnTo>
                  <a:pt x="36" y="302"/>
                </a:lnTo>
                <a:lnTo>
                  <a:pt x="38" y="296"/>
                </a:lnTo>
                <a:lnTo>
                  <a:pt x="40" y="292"/>
                </a:lnTo>
                <a:lnTo>
                  <a:pt x="40" y="278"/>
                </a:lnTo>
                <a:lnTo>
                  <a:pt x="38" y="254"/>
                </a:lnTo>
                <a:lnTo>
                  <a:pt x="44" y="248"/>
                </a:lnTo>
                <a:lnTo>
                  <a:pt x="48" y="244"/>
                </a:lnTo>
                <a:lnTo>
                  <a:pt x="50" y="224"/>
                </a:lnTo>
                <a:lnTo>
                  <a:pt x="54" y="216"/>
                </a:lnTo>
                <a:lnTo>
                  <a:pt x="56" y="196"/>
                </a:lnTo>
                <a:lnTo>
                  <a:pt x="52" y="180"/>
                </a:lnTo>
                <a:lnTo>
                  <a:pt x="48" y="172"/>
                </a:lnTo>
                <a:lnTo>
                  <a:pt x="48" y="156"/>
                </a:lnTo>
                <a:lnTo>
                  <a:pt x="52" y="148"/>
                </a:lnTo>
                <a:lnTo>
                  <a:pt x="56" y="120"/>
                </a:lnTo>
                <a:lnTo>
                  <a:pt x="64" y="106"/>
                </a:lnTo>
                <a:lnTo>
                  <a:pt x="74" y="92"/>
                </a:lnTo>
                <a:lnTo>
                  <a:pt x="80" y="82"/>
                </a:lnTo>
                <a:lnTo>
                  <a:pt x="76" y="52"/>
                </a:lnTo>
                <a:lnTo>
                  <a:pt x="82" y="46"/>
                </a:lnTo>
                <a:lnTo>
                  <a:pt x="90" y="42"/>
                </a:lnTo>
                <a:lnTo>
                  <a:pt x="100" y="30"/>
                </a:lnTo>
                <a:lnTo>
                  <a:pt x="102" y="1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29" name="Freeform 81"/>
          <p:cNvSpPr>
            <a:spLocks/>
          </p:cNvSpPr>
          <p:nvPr/>
        </p:nvSpPr>
        <p:spPr bwMode="auto">
          <a:xfrm>
            <a:off x="2579688" y="4513263"/>
            <a:ext cx="233362" cy="1066800"/>
          </a:xfrm>
          <a:custGeom>
            <a:avLst/>
            <a:gdLst/>
            <a:ahLst/>
            <a:cxnLst>
              <a:cxn ang="0">
                <a:pos x="96" y="2"/>
              </a:cxn>
              <a:cxn ang="0">
                <a:pos x="112" y="38"/>
              </a:cxn>
              <a:cxn ang="0">
                <a:pos x="124" y="82"/>
              </a:cxn>
              <a:cxn ang="0">
                <a:pos x="134" y="108"/>
              </a:cxn>
              <a:cxn ang="0">
                <a:pos x="110" y="130"/>
              </a:cxn>
              <a:cxn ang="0">
                <a:pos x="90" y="198"/>
              </a:cxn>
              <a:cxn ang="0">
                <a:pos x="82" y="250"/>
              </a:cxn>
              <a:cxn ang="0">
                <a:pos x="84" y="302"/>
              </a:cxn>
              <a:cxn ang="0">
                <a:pos x="74" y="354"/>
              </a:cxn>
              <a:cxn ang="0">
                <a:pos x="60" y="426"/>
              </a:cxn>
              <a:cxn ang="0">
                <a:pos x="60" y="458"/>
              </a:cxn>
              <a:cxn ang="0">
                <a:pos x="62" y="502"/>
              </a:cxn>
              <a:cxn ang="0">
                <a:pos x="52" y="558"/>
              </a:cxn>
              <a:cxn ang="0">
                <a:pos x="34" y="588"/>
              </a:cxn>
              <a:cxn ang="0">
                <a:pos x="52" y="606"/>
              </a:cxn>
              <a:cxn ang="0">
                <a:pos x="68" y="636"/>
              </a:cxn>
              <a:cxn ang="0">
                <a:pos x="88" y="648"/>
              </a:cxn>
              <a:cxn ang="0">
                <a:pos x="74" y="666"/>
              </a:cxn>
              <a:cxn ang="0">
                <a:pos x="58" y="668"/>
              </a:cxn>
              <a:cxn ang="0">
                <a:pos x="70" y="652"/>
              </a:cxn>
              <a:cxn ang="0">
                <a:pos x="52" y="662"/>
              </a:cxn>
              <a:cxn ang="0">
                <a:pos x="46" y="648"/>
              </a:cxn>
              <a:cxn ang="0">
                <a:pos x="38" y="646"/>
              </a:cxn>
              <a:cxn ang="0">
                <a:pos x="42" y="632"/>
              </a:cxn>
              <a:cxn ang="0">
                <a:pos x="26" y="630"/>
              </a:cxn>
              <a:cxn ang="0">
                <a:pos x="20" y="606"/>
              </a:cxn>
              <a:cxn ang="0">
                <a:pos x="16" y="590"/>
              </a:cxn>
              <a:cxn ang="0">
                <a:pos x="8" y="558"/>
              </a:cxn>
              <a:cxn ang="0">
                <a:pos x="18" y="568"/>
              </a:cxn>
              <a:cxn ang="0">
                <a:pos x="28" y="556"/>
              </a:cxn>
              <a:cxn ang="0">
                <a:pos x="28" y="548"/>
              </a:cxn>
              <a:cxn ang="0">
                <a:pos x="18" y="536"/>
              </a:cxn>
              <a:cxn ang="0">
                <a:pos x="16" y="530"/>
              </a:cxn>
              <a:cxn ang="0">
                <a:pos x="10" y="514"/>
              </a:cxn>
              <a:cxn ang="0">
                <a:pos x="24" y="506"/>
              </a:cxn>
              <a:cxn ang="0">
                <a:pos x="42" y="494"/>
              </a:cxn>
              <a:cxn ang="0">
                <a:pos x="44" y="462"/>
              </a:cxn>
              <a:cxn ang="0">
                <a:pos x="46" y="440"/>
              </a:cxn>
              <a:cxn ang="0">
                <a:pos x="36" y="428"/>
              </a:cxn>
              <a:cxn ang="0">
                <a:pos x="32" y="456"/>
              </a:cxn>
              <a:cxn ang="0">
                <a:pos x="22" y="450"/>
              </a:cxn>
              <a:cxn ang="0">
                <a:pos x="28" y="426"/>
              </a:cxn>
              <a:cxn ang="0">
                <a:pos x="32" y="394"/>
              </a:cxn>
              <a:cxn ang="0">
                <a:pos x="34" y="366"/>
              </a:cxn>
              <a:cxn ang="0">
                <a:pos x="38" y="346"/>
              </a:cxn>
              <a:cxn ang="0">
                <a:pos x="52" y="308"/>
              </a:cxn>
              <a:cxn ang="0">
                <a:pos x="64" y="270"/>
              </a:cxn>
              <a:cxn ang="0">
                <a:pos x="70" y="214"/>
              </a:cxn>
              <a:cxn ang="0">
                <a:pos x="70" y="194"/>
              </a:cxn>
              <a:cxn ang="0">
                <a:pos x="82" y="98"/>
              </a:cxn>
              <a:cxn ang="0">
                <a:pos x="84" y="18"/>
              </a:cxn>
            </a:cxnLst>
            <a:rect l="0" t="0" r="r" b="b"/>
            <a:pathLst>
              <a:path w="136" h="672">
                <a:moveTo>
                  <a:pt x="84" y="18"/>
                </a:moveTo>
                <a:lnTo>
                  <a:pt x="90" y="16"/>
                </a:lnTo>
                <a:lnTo>
                  <a:pt x="96" y="2"/>
                </a:lnTo>
                <a:lnTo>
                  <a:pt x="98" y="0"/>
                </a:lnTo>
                <a:lnTo>
                  <a:pt x="102" y="12"/>
                </a:lnTo>
                <a:lnTo>
                  <a:pt x="112" y="38"/>
                </a:lnTo>
                <a:lnTo>
                  <a:pt x="112" y="56"/>
                </a:lnTo>
                <a:lnTo>
                  <a:pt x="120" y="68"/>
                </a:lnTo>
                <a:lnTo>
                  <a:pt x="124" y="82"/>
                </a:lnTo>
                <a:lnTo>
                  <a:pt x="126" y="96"/>
                </a:lnTo>
                <a:lnTo>
                  <a:pt x="136" y="96"/>
                </a:lnTo>
                <a:lnTo>
                  <a:pt x="134" y="108"/>
                </a:lnTo>
                <a:lnTo>
                  <a:pt x="124" y="120"/>
                </a:lnTo>
                <a:lnTo>
                  <a:pt x="116" y="124"/>
                </a:lnTo>
                <a:lnTo>
                  <a:pt x="110" y="130"/>
                </a:lnTo>
                <a:lnTo>
                  <a:pt x="114" y="160"/>
                </a:lnTo>
                <a:lnTo>
                  <a:pt x="96" y="186"/>
                </a:lnTo>
                <a:lnTo>
                  <a:pt x="90" y="198"/>
                </a:lnTo>
                <a:lnTo>
                  <a:pt x="86" y="222"/>
                </a:lnTo>
                <a:lnTo>
                  <a:pt x="82" y="234"/>
                </a:lnTo>
                <a:lnTo>
                  <a:pt x="82" y="250"/>
                </a:lnTo>
                <a:lnTo>
                  <a:pt x="90" y="274"/>
                </a:lnTo>
                <a:lnTo>
                  <a:pt x="88" y="292"/>
                </a:lnTo>
                <a:lnTo>
                  <a:pt x="84" y="302"/>
                </a:lnTo>
                <a:lnTo>
                  <a:pt x="82" y="322"/>
                </a:lnTo>
                <a:lnTo>
                  <a:pt x="72" y="332"/>
                </a:lnTo>
                <a:lnTo>
                  <a:pt x="74" y="354"/>
                </a:lnTo>
                <a:lnTo>
                  <a:pt x="74" y="370"/>
                </a:lnTo>
                <a:lnTo>
                  <a:pt x="62" y="396"/>
                </a:lnTo>
                <a:lnTo>
                  <a:pt x="60" y="426"/>
                </a:lnTo>
                <a:lnTo>
                  <a:pt x="58" y="438"/>
                </a:lnTo>
                <a:lnTo>
                  <a:pt x="56" y="454"/>
                </a:lnTo>
                <a:lnTo>
                  <a:pt x="60" y="458"/>
                </a:lnTo>
                <a:lnTo>
                  <a:pt x="60" y="478"/>
                </a:lnTo>
                <a:lnTo>
                  <a:pt x="64" y="490"/>
                </a:lnTo>
                <a:lnTo>
                  <a:pt x="62" y="502"/>
                </a:lnTo>
                <a:lnTo>
                  <a:pt x="62" y="528"/>
                </a:lnTo>
                <a:lnTo>
                  <a:pt x="54" y="540"/>
                </a:lnTo>
                <a:lnTo>
                  <a:pt x="52" y="558"/>
                </a:lnTo>
                <a:lnTo>
                  <a:pt x="44" y="570"/>
                </a:lnTo>
                <a:lnTo>
                  <a:pt x="36" y="578"/>
                </a:lnTo>
                <a:lnTo>
                  <a:pt x="34" y="588"/>
                </a:lnTo>
                <a:lnTo>
                  <a:pt x="36" y="596"/>
                </a:lnTo>
                <a:lnTo>
                  <a:pt x="40" y="604"/>
                </a:lnTo>
                <a:lnTo>
                  <a:pt x="52" y="606"/>
                </a:lnTo>
                <a:lnTo>
                  <a:pt x="52" y="622"/>
                </a:lnTo>
                <a:lnTo>
                  <a:pt x="58" y="634"/>
                </a:lnTo>
                <a:lnTo>
                  <a:pt x="68" y="636"/>
                </a:lnTo>
                <a:lnTo>
                  <a:pt x="94" y="636"/>
                </a:lnTo>
                <a:lnTo>
                  <a:pt x="96" y="644"/>
                </a:lnTo>
                <a:lnTo>
                  <a:pt x="88" y="648"/>
                </a:lnTo>
                <a:lnTo>
                  <a:pt x="80" y="650"/>
                </a:lnTo>
                <a:lnTo>
                  <a:pt x="74" y="656"/>
                </a:lnTo>
                <a:lnTo>
                  <a:pt x="74" y="666"/>
                </a:lnTo>
                <a:lnTo>
                  <a:pt x="72" y="672"/>
                </a:lnTo>
                <a:lnTo>
                  <a:pt x="64" y="672"/>
                </a:lnTo>
                <a:lnTo>
                  <a:pt x="58" y="668"/>
                </a:lnTo>
                <a:lnTo>
                  <a:pt x="60" y="664"/>
                </a:lnTo>
                <a:lnTo>
                  <a:pt x="66" y="660"/>
                </a:lnTo>
                <a:lnTo>
                  <a:pt x="70" y="652"/>
                </a:lnTo>
                <a:lnTo>
                  <a:pt x="64" y="648"/>
                </a:lnTo>
                <a:lnTo>
                  <a:pt x="56" y="654"/>
                </a:lnTo>
                <a:lnTo>
                  <a:pt x="52" y="662"/>
                </a:lnTo>
                <a:lnTo>
                  <a:pt x="44" y="660"/>
                </a:lnTo>
                <a:lnTo>
                  <a:pt x="38" y="654"/>
                </a:lnTo>
                <a:lnTo>
                  <a:pt x="46" y="648"/>
                </a:lnTo>
                <a:lnTo>
                  <a:pt x="48" y="644"/>
                </a:lnTo>
                <a:lnTo>
                  <a:pt x="46" y="640"/>
                </a:lnTo>
                <a:lnTo>
                  <a:pt x="38" y="646"/>
                </a:lnTo>
                <a:lnTo>
                  <a:pt x="28" y="646"/>
                </a:lnTo>
                <a:lnTo>
                  <a:pt x="30" y="638"/>
                </a:lnTo>
                <a:lnTo>
                  <a:pt x="42" y="632"/>
                </a:lnTo>
                <a:lnTo>
                  <a:pt x="42" y="628"/>
                </a:lnTo>
                <a:lnTo>
                  <a:pt x="34" y="630"/>
                </a:lnTo>
                <a:lnTo>
                  <a:pt x="26" y="630"/>
                </a:lnTo>
                <a:lnTo>
                  <a:pt x="28" y="622"/>
                </a:lnTo>
                <a:lnTo>
                  <a:pt x="22" y="618"/>
                </a:lnTo>
                <a:lnTo>
                  <a:pt x="20" y="606"/>
                </a:lnTo>
                <a:lnTo>
                  <a:pt x="20" y="602"/>
                </a:lnTo>
                <a:lnTo>
                  <a:pt x="20" y="594"/>
                </a:lnTo>
                <a:lnTo>
                  <a:pt x="16" y="590"/>
                </a:lnTo>
                <a:lnTo>
                  <a:pt x="10" y="582"/>
                </a:lnTo>
                <a:lnTo>
                  <a:pt x="6" y="574"/>
                </a:lnTo>
                <a:lnTo>
                  <a:pt x="8" y="558"/>
                </a:lnTo>
                <a:lnTo>
                  <a:pt x="14" y="558"/>
                </a:lnTo>
                <a:lnTo>
                  <a:pt x="16" y="560"/>
                </a:lnTo>
                <a:lnTo>
                  <a:pt x="18" y="568"/>
                </a:lnTo>
                <a:lnTo>
                  <a:pt x="24" y="566"/>
                </a:lnTo>
                <a:lnTo>
                  <a:pt x="24" y="556"/>
                </a:lnTo>
                <a:lnTo>
                  <a:pt x="28" y="556"/>
                </a:lnTo>
                <a:lnTo>
                  <a:pt x="32" y="554"/>
                </a:lnTo>
                <a:lnTo>
                  <a:pt x="32" y="546"/>
                </a:lnTo>
                <a:lnTo>
                  <a:pt x="28" y="548"/>
                </a:lnTo>
                <a:lnTo>
                  <a:pt x="20" y="550"/>
                </a:lnTo>
                <a:lnTo>
                  <a:pt x="18" y="544"/>
                </a:lnTo>
                <a:lnTo>
                  <a:pt x="18" y="536"/>
                </a:lnTo>
                <a:lnTo>
                  <a:pt x="24" y="534"/>
                </a:lnTo>
                <a:lnTo>
                  <a:pt x="24" y="530"/>
                </a:lnTo>
                <a:lnTo>
                  <a:pt x="16" y="530"/>
                </a:lnTo>
                <a:lnTo>
                  <a:pt x="0" y="530"/>
                </a:lnTo>
                <a:lnTo>
                  <a:pt x="6" y="522"/>
                </a:lnTo>
                <a:lnTo>
                  <a:pt x="10" y="514"/>
                </a:lnTo>
                <a:lnTo>
                  <a:pt x="16" y="506"/>
                </a:lnTo>
                <a:lnTo>
                  <a:pt x="22" y="502"/>
                </a:lnTo>
                <a:lnTo>
                  <a:pt x="24" y="506"/>
                </a:lnTo>
                <a:lnTo>
                  <a:pt x="28" y="518"/>
                </a:lnTo>
                <a:lnTo>
                  <a:pt x="36" y="508"/>
                </a:lnTo>
                <a:lnTo>
                  <a:pt x="42" y="494"/>
                </a:lnTo>
                <a:lnTo>
                  <a:pt x="40" y="484"/>
                </a:lnTo>
                <a:lnTo>
                  <a:pt x="38" y="472"/>
                </a:lnTo>
                <a:lnTo>
                  <a:pt x="44" y="462"/>
                </a:lnTo>
                <a:lnTo>
                  <a:pt x="42" y="452"/>
                </a:lnTo>
                <a:lnTo>
                  <a:pt x="44" y="446"/>
                </a:lnTo>
                <a:lnTo>
                  <a:pt x="46" y="440"/>
                </a:lnTo>
                <a:lnTo>
                  <a:pt x="46" y="428"/>
                </a:lnTo>
                <a:lnTo>
                  <a:pt x="40" y="426"/>
                </a:lnTo>
                <a:lnTo>
                  <a:pt x="36" y="428"/>
                </a:lnTo>
                <a:lnTo>
                  <a:pt x="34" y="438"/>
                </a:lnTo>
                <a:lnTo>
                  <a:pt x="32" y="444"/>
                </a:lnTo>
                <a:lnTo>
                  <a:pt x="32" y="456"/>
                </a:lnTo>
                <a:lnTo>
                  <a:pt x="28" y="462"/>
                </a:lnTo>
                <a:lnTo>
                  <a:pt x="22" y="458"/>
                </a:lnTo>
                <a:lnTo>
                  <a:pt x="22" y="450"/>
                </a:lnTo>
                <a:lnTo>
                  <a:pt x="22" y="438"/>
                </a:lnTo>
                <a:lnTo>
                  <a:pt x="26" y="430"/>
                </a:lnTo>
                <a:lnTo>
                  <a:pt x="28" y="426"/>
                </a:lnTo>
                <a:lnTo>
                  <a:pt x="28" y="416"/>
                </a:lnTo>
                <a:lnTo>
                  <a:pt x="30" y="402"/>
                </a:lnTo>
                <a:lnTo>
                  <a:pt x="32" y="394"/>
                </a:lnTo>
                <a:lnTo>
                  <a:pt x="40" y="386"/>
                </a:lnTo>
                <a:lnTo>
                  <a:pt x="36" y="376"/>
                </a:lnTo>
                <a:lnTo>
                  <a:pt x="34" y="366"/>
                </a:lnTo>
                <a:lnTo>
                  <a:pt x="34" y="358"/>
                </a:lnTo>
                <a:lnTo>
                  <a:pt x="32" y="346"/>
                </a:lnTo>
                <a:lnTo>
                  <a:pt x="38" y="346"/>
                </a:lnTo>
                <a:lnTo>
                  <a:pt x="42" y="332"/>
                </a:lnTo>
                <a:lnTo>
                  <a:pt x="48" y="320"/>
                </a:lnTo>
                <a:lnTo>
                  <a:pt x="52" y="308"/>
                </a:lnTo>
                <a:lnTo>
                  <a:pt x="58" y="292"/>
                </a:lnTo>
                <a:lnTo>
                  <a:pt x="60" y="278"/>
                </a:lnTo>
                <a:lnTo>
                  <a:pt x="64" y="270"/>
                </a:lnTo>
                <a:lnTo>
                  <a:pt x="62" y="232"/>
                </a:lnTo>
                <a:lnTo>
                  <a:pt x="62" y="220"/>
                </a:lnTo>
                <a:lnTo>
                  <a:pt x="70" y="214"/>
                </a:lnTo>
                <a:lnTo>
                  <a:pt x="70" y="206"/>
                </a:lnTo>
                <a:lnTo>
                  <a:pt x="66" y="200"/>
                </a:lnTo>
                <a:lnTo>
                  <a:pt x="70" y="194"/>
                </a:lnTo>
                <a:lnTo>
                  <a:pt x="74" y="174"/>
                </a:lnTo>
                <a:lnTo>
                  <a:pt x="80" y="144"/>
                </a:lnTo>
                <a:lnTo>
                  <a:pt x="82" y="98"/>
                </a:lnTo>
                <a:lnTo>
                  <a:pt x="88" y="52"/>
                </a:lnTo>
                <a:lnTo>
                  <a:pt x="86" y="28"/>
                </a:lnTo>
                <a:lnTo>
                  <a:pt x="84" y="1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0" name="Freeform 82"/>
          <p:cNvSpPr>
            <a:spLocks/>
          </p:cNvSpPr>
          <p:nvPr/>
        </p:nvSpPr>
        <p:spPr bwMode="auto">
          <a:xfrm>
            <a:off x="2771775" y="5551488"/>
            <a:ext cx="96838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2" y="42"/>
              </a:cxn>
              <a:cxn ang="0">
                <a:pos x="22" y="42"/>
              </a:cxn>
              <a:cxn ang="0">
                <a:pos x="36" y="46"/>
              </a:cxn>
              <a:cxn ang="0">
                <a:pos x="50" y="44"/>
              </a:cxn>
              <a:cxn ang="0">
                <a:pos x="56" y="42"/>
              </a:cxn>
              <a:cxn ang="0">
                <a:pos x="48" y="40"/>
              </a:cxn>
              <a:cxn ang="0">
                <a:pos x="32" y="36"/>
              </a:cxn>
              <a:cxn ang="0">
                <a:pos x="20" y="28"/>
              </a:cxn>
              <a:cxn ang="0">
                <a:pos x="8" y="16"/>
              </a:cxn>
              <a:cxn ang="0">
                <a:pos x="6" y="8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56" h="46">
                <a:moveTo>
                  <a:pt x="0" y="0"/>
                </a:moveTo>
                <a:lnTo>
                  <a:pt x="0" y="42"/>
                </a:lnTo>
                <a:lnTo>
                  <a:pt x="12" y="42"/>
                </a:lnTo>
                <a:lnTo>
                  <a:pt x="22" y="42"/>
                </a:lnTo>
                <a:lnTo>
                  <a:pt x="36" y="46"/>
                </a:lnTo>
                <a:lnTo>
                  <a:pt x="50" y="44"/>
                </a:lnTo>
                <a:lnTo>
                  <a:pt x="56" y="42"/>
                </a:lnTo>
                <a:lnTo>
                  <a:pt x="48" y="40"/>
                </a:lnTo>
                <a:lnTo>
                  <a:pt x="32" y="36"/>
                </a:lnTo>
                <a:lnTo>
                  <a:pt x="20" y="28"/>
                </a:lnTo>
                <a:lnTo>
                  <a:pt x="8" y="16"/>
                </a:lnTo>
                <a:lnTo>
                  <a:pt x="6" y="8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1" name="Freeform 83"/>
          <p:cNvSpPr>
            <a:spLocks/>
          </p:cNvSpPr>
          <p:nvPr/>
        </p:nvSpPr>
        <p:spPr bwMode="auto">
          <a:xfrm>
            <a:off x="2700338" y="5541963"/>
            <a:ext cx="117475" cy="101600"/>
          </a:xfrm>
          <a:custGeom>
            <a:avLst/>
            <a:gdLst/>
            <a:ahLst/>
            <a:cxnLst>
              <a:cxn ang="0">
                <a:pos x="2" y="46"/>
              </a:cxn>
              <a:cxn ang="0">
                <a:pos x="0" y="40"/>
              </a:cxn>
              <a:cxn ang="0">
                <a:pos x="6" y="38"/>
              </a:cxn>
              <a:cxn ang="0">
                <a:pos x="10" y="38"/>
              </a:cxn>
              <a:cxn ang="0">
                <a:pos x="20" y="38"/>
              </a:cxn>
              <a:cxn ang="0">
                <a:pos x="26" y="40"/>
              </a:cxn>
              <a:cxn ang="0">
                <a:pos x="30" y="38"/>
              </a:cxn>
              <a:cxn ang="0">
                <a:pos x="22" y="32"/>
              </a:cxn>
              <a:cxn ang="0">
                <a:pos x="16" y="28"/>
              </a:cxn>
              <a:cxn ang="0">
                <a:pos x="18" y="22"/>
              </a:cxn>
              <a:cxn ang="0">
                <a:pos x="22" y="22"/>
              </a:cxn>
              <a:cxn ang="0">
                <a:pos x="28" y="20"/>
              </a:cxn>
              <a:cxn ang="0">
                <a:pos x="26" y="14"/>
              </a:cxn>
              <a:cxn ang="0">
                <a:pos x="20" y="16"/>
              </a:cxn>
              <a:cxn ang="0">
                <a:pos x="14" y="18"/>
              </a:cxn>
              <a:cxn ang="0">
                <a:pos x="12" y="12"/>
              </a:cxn>
              <a:cxn ang="0">
                <a:pos x="14" y="8"/>
              </a:cxn>
              <a:cxn ang="0">
                <a:pos x="20" y="6"/>
              </a:cxn>
              <a:cxn ang="0">
                <a:pos x="24" y="2"/>
              </a:cxn>
              <a:cxn ang="0">
                <a:pos x="32" y="0"/>
              </a:cxn>
              <a:cxn ang="0">
                <a:pos x="38" y="0"/>
              </a:cxn>
              <a:cxn ang="0">
                <a:pos x="42" y="6"/>
              </a:cxn>
              <a:cxn ang="0">
                <a:pos x="42" y="48"/>
              </a:cxn>
              <a:cxn ang="0">
                <a:pos x="64" y="48"/>
              </a:cxn>
              <a:cxn ang="0">
                <a:pos x="68" y="52"/>
              </a:cxn>
              <a:cxn ang="0">
                <a:pos x="68" y="56"/>
              </a:cxn>
              <a:cxn ang="0">
                <a:pos x="60" y="58"/>
              </a:cxn>
              <a:cxn ang="0">
                <a:pos x="52" y="58"/>
              </a:cxn>
              <a:cxn ang="0">
                <a:pos x="44" y="60"/>
              </a:cxn>
              <a:cxn ang="0">
                <a:pos x="42" y="64"/>
              </a:cxn>
              <a:cxn ang="0">
                <a:pos x="34" y="62"/>
              </a:cxn>
              <a:cxn ang="0">
                <a:pos x="24" y="60"/>
              </a:cxn>
              <a:cxn ang="0">
                <a:pos x="20" y="56"/>
              </a:cxn>
              <a:cxn ang="0">
                <a:pos x="20" y="50"/>
              </a:cxn>
              <a:cxn ang="0">
                <a:pos x="16" y="50"/>
              </a:cxn>
              <a:cxn ang="0">
                <a:pos x="12" y="50"/>
              </a:cxn>
              <a:cxn ang="0">
                <a:pos x="12" y="56"/>
              </a:cxn>
              <a:cxn ang="0">
                <a:pos x="2" y="52"/>
              </a:cxn>
              <a:cxn ang="0">
                <a:pos x="2" y="46"/>
              </a:cxn>
            </a:cxnLst>
            <a:rect l="0" t="0" r="r" b="b"/>
            <a:pathLst>
              <a:path w="68" h="64">
                <a:moveTo>
                  <a:pt x="2" y="46"/>
                </a:moveTo>
                <a:lnTo>
                  <a:pt x="0" y="40"/>
                </a:lnTo>
                <a:lnTo>
                  <a:pt x="6" y="38"/>
                </a:lnTo>
                <a:lnTo>
                  <a:pt x="10" y="38"/>
                </a:lnTo>
                <a:lnTo>
                  <a:pt x="20" y="38"/>
                </a:lnTo>
                <a:lnTo>
                  <a:pt x="26" y="40"/>
                </a:lnTo>
                <a:lnTo>
                  <a:pt x="30" y="38"/>
                </a:lnTo>
                <a:lnTo>
                  <a:pt x="22" y="32"/>
                </a:lnTo>
                <a:lnTo>
                  <a:pt x="16" y="28"/>
                </a:lnTo>
                <a:lnTo>
                  <a:pt x="18" y="22"/>
                </a:lnTo>
                <a:lnTo>
                  <a:pt x="22" y="22"/>
                </a:lnTo>
                <a:lnTo>
                  <a:pt x="28" y="20"/>
                </a:lnTo>
                <a:lnTo>
                  <a:pt x="26" y="14"/>
                </a:lnTo>
                <a:lnTo>
                  <a:pt x="20" y="16"/>
                </a:lnTo>
                <a:lnTo>
                  <a:pt x="14" y="18"/>
                </a:lnTo>
                <a:lnTo>
                  <a:pt x="12" y="12"/>
                </a:lnTo>
                <a:lnTo>
                  <a:pt x="14" y="8"/>
                </a:lnTo>
                <a:lnTo>
                  <a:pt x="20" y="6"/>
                </a:lnTo>
                <a:lnTo>
                  <a:pt x="24" y="2"/>
                </a:lnTo>
                <a:lnTo>
                  <a:pt x="32" y="0"/>
                </a:lnTo>
                <a:lnTo>
                  <a:pt x="38" y="0"/>
                </a:lnTo>
                <a:lnTo>
                  <a:pt x="42" y="6"/>
                </a:lnTo>
                <a:lnTo>
                  <a:pt x="42" y="48"/>
                </a:lnTo>
                <a:lnTo>
                  <a:pt x="64" y="48"/>
                </a:lnTo>
                <a:lnTo>
                  <a:pt x="68" y="52"/>
                </a:lnTo>
                <a:lnTo>
                  <a:pt x="68" y="56"/>
                </a:lnTo>
                <a:lnTo>
                  <a:pt x="60" y="58"/>
                </a:lnTo>
                <a:lnTo>
                  <a:pt x="52" y="58"/>
                </a:lnTo>
                <a:lnTo>
                  <a:pt x="44" y="60"/>
                </a:lnTo>
                <a:lnTo>
                  <a:pt x="42" y="64"/>
                </a:lnTo>
                <a:lnTo>
                  <a:pt x="34" y="62"/>
                </a:lnTo>
                <a:lnTo>
                  <a:pt x="24" y="60"/>
                </a:lnTo>
                <a:lnTo>
                  <a:pt x="20" y="56"/>
                </a:lnTo>
                <a:lnTo>
                  <a:pt x="20" y="50"/>
                </a:lnTo>
                <a:lnTo>
                  <a:pt x="16" y="50"/>
                </a:lnTo>
                <a:lnTo>
                  <a:pt x="12" y="50"/>
                </a:lnTo>
                <a:lnTo>
                  <a:pt x="12" y="56"/>
                </a:lnTo>
                <a:lnTo>
                  <a:pt x="2" y="52"/>
                </a:lnTo>
                <a:lnTo>
                  <a:pt x="2" y="4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2" name="Freeform 84"/>
          <p:cNvSpPr>
            <a:spLocks/>
          </p:cNvSpPr>
          <p:nvPr/>
        </p:nvSpPr>
        <p:spPr bwMode="auto">
          <a:xfrm>
            <a:off x="2989263" y="5497513"/>
            <a:ext cx="30162" cy="28575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12" y="0"/>
              </a:cxn>
              <a:cxn ang="0">
                <a:pos x="18" y="2"/>
              </a:cxn>
              <a:cxn ang="0">
                <a:pos x="18" y="6"/>
              </a:cxn>
              <a:cxn ang="0">
                <a:pos x="14" y="10"/>
              </a:cxn>
              <a:cxn ang="0">
                <a:pos x="8" y="16"/>
              </a:cxn>
              <a:cxn ang="0">
                <a:pos x="4" y="18"/>
              </a:cxn>
              <a:cxn ang="0">
                <a:pos x="0" y="16"/>
              </a:cxn>
              <a:cxn ang="0">
                <a:pos x="0" y="12"/>
              </a:cxn>
              <a:cxn ang="0">
                <a:pos x="4" y="8"/>
              </a:cxn>
              <a:cxn ang="0">
                <a:pos x="6" y="4"/>
              </a:cxn>
            </a:cxnLst>
            <a:rect l="0" t="0" r="r" b="b"/>
            <a:pathLst>
              <a:path w="18" h="18">
                <a:moveTo>
                  <a:pt x="6" y="4"/>
                </a:moveTo>
                <a:lnTo>
                  <a:pt x="12" y="0"/>
                </a:lnTo>
                <a:lnTo>
                  <a:pt x="18" y="2"/>
                </a:lnTo>
                <a:lnTo>
                  <a:pt x="18" y="6"/>
                </a:lnTo>
                <a:lnTo>
                  <a:pt x="14" y="10"/>
                </a:lnTo>
                <a:lnTo>
                  <a:pt x="8" y="16"/>
                </a:lnTo>
                <a:lnTo>
                  <a:pt x="4" y="18"/>
                </a:lnTo>
                <a:lnTo>
                  <a:pt x="0" y="16"/>
                </a:lnTo>
                <a:lnTo>
                  <a:pt x="0" y="12"/>
                </a:lnTo>
                <a:lnTo>
                  <a:pt x="4" y="8"/>
                </a:lnTo>
                <a:lnTo>
                  <a:pt x="6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3" name="Freeform 85"/>
          <p:cNvSpPr>
            <a:spLocks/>
          </p:cNvSpPr>
          <p:nvPr/>
        </p:nvSpPr>
        <p:spPr bwMode="auto">
          <a:xfrm>
            <a:off x="3016250" y="5500688"/>
            <a:ext cx="49213" cy="31750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10" y="0"/>
              </a:cxn>
              <a:cxn ang="0">
                <a:pos x="16" y="0"/>
              </a:cxn>
              <a:cxn ang="0">
                <a:pos x="22" y="0"/>
              </a:cxn>
              <a:cxn ang="0">
                <a:pos x="28" y="2"/>
              </a:cxn>
              <a:cxn ang="0">
                <a:pos x="28" y="6"/>
              </a:cxn>
              <a:cxn ang="0">
                <a:pos x="22" y="8"/>
              </a:cxn>
              <a:cxn ang="0">
                <a:pos x="18" y="10"/>
              </a:cxn>
              <a:cxn ang="0">
                <a:pos x="16" y="10"/>
              </a:cxn>
              <a:cxn ang="0">
                <a:pos x="12" y="14"/>
              </a:cxn>
              <a:cxn ang="0">
                <a:pos x="8" y="16"/>
              </a:cxn>
              <a:cxn ang="0">
                <a:pos x="6" y="20"/>
              </a:cxn>
              <a:cxn ang="0">
                <a:pos x="0" y="18"/>
              </a:cxn>
              <a:cxn ang="0">
                <a:pos x="0" y="12"/>
              </a:cxn>
              <a:cxn ang="0">
                <a:pos x="2" y="10"/>
              </a:cxn>
              <a:cxn ang="0">
                <a:pos x="6" y="8"/>
              </a:cxn>
            </a:cxnLst>
            <a:rect l="0" t="0" r="r" b="b"/>
            <a:pathLst>
              <a:path w="28" h="20">
                <a:moveTo>
                  <a:pt x="6" y="8"/>
                </a:moveTo>
                <a:lnTo>
                  <a:pt x="10" y="0"/>
                </a:lnTo>
                <a:lnTo>
                  <a:pt x="16" y="0"/>
                </a:lnTo>
                <a:lnTo>
                  <a:pt x="22" y="0"/>
                </a:lnTo>
                <a:lnTo>
                  <a:pt x="28" y="2"/>
                </a:lnTo>
                <a:lnTo>
                  <a:pt x="28" y="6"/>
                </a:lnTo>
                <a:lnTo>
                  <a:pt x="22" y="8"/>
                </a:lnTo>
                <a:lnTo>
                  <a:pt x="18" y="10"/>
                </a:lnTo>
                <a:lnTo>
                  <a:pt x="16" y="10"/>
                </a:lnTo>
                <a:lnTo>
                  <a:pt x="12" y="14"/>
                </a:lnTo>
                <a:lnTo>
                  <a:pt x="8" y="16"/>
                </a:lnTo>
                <a:lnTo>
                  <a:pt x="6" y="20"/>
                </a:lnTo>
                <a:lnTo>
                  <a:pt x="0" y="18"/>
                </a:lnTo>
                <a:lnTo>
                  <a:pt x="0" y="12"/>
                </a:lnTo>
                <a:lnTo>
                  <a:pt x="2" y="10"/>
                </a:lnTo>
                <a:lnTo>
                  <a:pt x="6" y="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4" name="Freeform 86"/>
          <p:cNvSpPr>
            <a:spLocks/>
          </p:cNvSpPr>
          <p:nvPr/>
        </p:nvSpPr>
        <p:spPr bwMode="auto">
          <a:xfrm>
            <a:off x="2624138" y="3944938"/>
            <a:ext cx="1066800" cy="1012825"/>
          </a:xfrm>
          <a:custGeom>
            <a:avLst/>
            <a:gdLst/>
            <a:ahLst/>
            <a:cxnLst>
              <a:cxn ang="0">
                <a:pos x="366" y="36"/>
              </a:cxn>
              <a:cxn ang="0">
                <a:pos x="378" y="70"/>
              </a:cxn>
              <a:cxn ang="0">
                <a:pos x="362" y="100"/>
              </a:cxn>
              <a:cxn ang="0">
                <a:pos x="388" y="78"/>
              </a:cxn>
              <a:cxn ang="0">
                <a:pos x="402" y="98"/>
              </a:cxn>
              <a:cxn ang="0">
                <a:pos x="404" y="108"/>
              </a:cxn>
              <a:cxn ang="0">
                <a:pos x="420" y="92"/>
              </a:cxn>
              <a:cxn ang="0">
                <a:pos x="472" y="114"/>
              </a:cxn>
              <a:cxn ang="0">
                <a:pos x="476" y="126"/>
              </a:cxn>
              <a:cxn ang="0">
                <a:pos x="516" y="130"/>
              </a:cxn>
              <a:cxn ang="0">
                <a:pos x="572" y="152"/>
              </a:cxn>
              <a:cxn ang="0">
                <a:pos x="614" y="174"/>
              </a:cxn>
              <a:cxn ang="0">
                <a:pos x="600" y="246"/>
              </a:cxn>
              <a:cxn ang="0">
                <a:pos x="570" y="286"/>
              </a:cxn>
              <a:cxn ang="0">
                <a:pos x="556" y="322"/>
              </a:cxn>
              <a:cxn ang="0">
                <a:pos x="544" y="392"/>
              </a:cxn>
              <a:cxn ang="0">
                <a:pos x="512" y="446"/>
              </a:cxn>
              <a:cxn ang="0">
                <a:pos x="454" y="468"/>
              </a:cxn>
              <a:cxn ang="0">
                <a:pos x="408" y="494"/>
              </a:cxn>
              <a:cxn ang="0">
                <a:pos x="398" y="550"/>
              </a:cxn>
              <a:cxn ang="0">
                <a:pos x="374" y="588"/>
              </a:cxn>
              <a:cxn ang="0">
                <a:pos x="352" y="606"/>
              </a:cxn>
              <a:cxn ang="0">
                <a:pos x="370" y="584"/>
              </a:cxn>
              <a:cxn ang="0">
                <a:pos x="352" y="596"/>
              </a:cxn>
              <a:cxn ang="0">
                <a:pos x="342" y="622"/>
              </a:cxn>
              <a:cxn ang="0">
                <a:pos x="330" y="622"/>
              </a:cxn>
              <a:cxn ang="0">
                <a:pos x="286" y="590"/>
              </a:cxn>
              <a:cxn ang="0">
                <a:pos x="300" y="540"/>
              </a:cxn>
              <a:cxn ang="0">
                <a:pos x="322" y="502"/>
              </a:cxn>
              <a:cxn ang="0">
                <a:pos x="314" y="474"/>
              </a:cxn>
              <a:cxn ang="0">
                <a:pos x="290" y="446"/>
              </a:cxn>
              <a:cxn ang="0">
                <a:pos x="256" y="414"/>
              </a:cxn>
              <a:cxn ang="0">
                <a:pos x="260" y="376"/>
              </a:cxn>
              <a:cxn ang="0">
                <a:pos x="220" y="342"/>
              </a:cxn>
              <a:cxn ang="0">
                <a:pos x="214" y="302"/>
              </a:cxn>
              <a:cxn ang="0">
                <a:pos x="162" y="282"/>
              </a:cxn>
              <a:cxn ang="0">
                <a:pos x="116" y="244"/>
              </a:cxn>
              <a:cxn ang="0">
                <a:pos x="60" y="256"/>
              </a:cxn>
              <a:cxn ang="0">
                <a:pos x="48" y="238"/>
              </a:cxn>
              <a:cxn ang="0">
                <a:pos x="8" y="222"/>
              </a:cxn>
              <a:cxn ang="0">
                <a:pos x="26" y="160"/>
              </a:cxn>
              <a:cxn ang="0">
                <a:pos x="70" y="120"/>
              </a:cxn>
              <a:cxn ang="0">
                <a:pos x="66" y="72"/>
              </a:cxn>
              <a:cxn ang="0">
                <a:pos x="92" y="56"/>
              </a:cxn>
              <a:cxn ang="0">
                <a:pos x="130" y="72"/>
              </a:cxn>
              <a:cxn ang="0">
                <a:pos x="168" y="44"/>
              </a:cxn>
              <a:cxn ang="0">
                <a:pos x="154" y="18"/>
              </a:cxn>
              <a:cxn ang="0">
                <a:pos x="194" y="18"/>
              </a:cxn>
              <a:cxn ang="0">
                <a:pos x="228" y="22"/>
              </a:cxn>
              <a:cxn ang="0">
                <a:pos x="244" y="64"/>
              </a:cxn>
              <a:cxn ang="0">
                <a:pos x="276" y="54"/>
              </a:cxn>
              <a:cxn ang="0">
                <a:pos x="290" y="44"/>
              </a:cxn>
              <a:cxn ang="0">
                <a:pos x="332" y="48"/>
              </a:cxn>
            </a:cxnLst>
            <a:rect l="0" t="0" r="r" b="b"/>
            <a:pathLst>
              <a:path w="620" h="638">
                <a:moveTo>
                  <a:pt x="356" y="18"/>
                </a:moveTo>
                <a:lnTo>
                  <a:pt x="362" y="20"/>
                </a:lnTo>
                <a:lnTo>
                  <a:pt x="366" y="24"/>
                </a:lnTo>
                <a:lnTo>
                  <a:pt x="364" y="28"/>
                </a:lnTo>
                <a:lnTo>
                  <a:pt x="366" y="36"/>
                </a:lnTo>
                <a:lnTo>
                  <a:pt x="368" y="44"/>
                </a:lnTo>
                <a:lnTo>
                  <a:pt x="376" y="54"/>
                </a:lnTo>
                <a:lnTo>
                  <a:pt x="382" y="60"/>
                </a:lnTo>
                <a:lnTo>
                  <a:pt x="382" y="68"/>
                </a:lnTo>
                <a:lnTo>
                  <a:pt x="378" y="70"/>
                </a:lnTo>
                <a:lnTo>
                  <a:pt x="370" y="76"/>
                </a:lnTo>
                <a:lnTo>
                  <a:pt x="362" y="84"/>
                </a:lnTo>
                <a:lnTo>
                  <a:pt x="360" y="88"/>
                </a:lnTo>
                <a:lnTo>
                  <a:pt x="360" y="96"/>
                </a:lnTo>
                <a:lnTo>
                  <a:pt x="362" y="100"/>
                </a:lnTo>
                <a:lnTo>
                  <a:pt x="368" y="98"/>
                </a:lnTo>
                <a:lnTo>
                  <a:pt x="372" y="92"/>
                </a:lnTo>
                <a:lnTo>
                  <a:pt x="372" y="82"/>
                </a:lnTo>
                <a:lnTo>
                  <a:pt x="380" y="78"/>
                </a:lnTo>
                <a:lnTo>
                  <a:pt x="388" y="78"/>
                </a:lnTo>
                <a:lnTo>
                  <a:pt x="392" y="82"/>
                </a:lnTo>
                <a:lnTo>
                  <a:pt x="400" y="84"/>
                </a:lnTo>
                <a:lnTo>
                  <a:pt x="404" y="88"/>
                </a:lnTo>
                <a:lnTo>
                  <a:pt x="404" y="92"/>
                </a:lnTo>
                <a:lnTo>
                  <a:pt x="402" y="98"/>
                </a:lnTo>
                <a:lnTo>
                  <a:pt x="398" y="102"/>
                </a:lnTo>
                <a:lnTo>
                  <a:pt x="392" y="108"/>
                </a:lnTo>
                <a:lnTo>
                  <a:pt x="392" y="116"/>
                </a:lnTo>
                <a:lnTo>
                  <a:pt x="396" y="116"/>
                </a:lnTo>
                <a:lnTo>
                  <a:pt x="404" y="108"/>
                </a:lnTo>
                <a:lnTo>
                  <a:pt x="406" y="108"/>
                </a:lnTo>
                <a:lnTo>
                  <a:pt x="408" y="104"/>
                </a:lnTo>
                <a:lnTo>
                  <a:pt x="410" y="98"/>
                </a:lnTo>
                <a:lnTo>
                  <a:pt x="414" y="94"/>
                </a:lnTo>
                <a:lnTo>
                  <a:pt x="420" y="92"/>
                </a:lnTo>
                <a:lnTo>
                  <a:pt x="426" y="94"/>
                </a:lnTo>
                <a:lnTo>
                  <a:pt x="440" y="98"/>
                </a:lnTo>
                <a:lnTo>
                  <a:pt x="448" y="104"/>
                </a:lnTo>
                <a:lnTo>
                  <a:pt x="462" y="110"/>
                </a:lnTo>
                <a:lnTo>
                  <a:pt x="472" y="114"/>
                </a:lnTo>
                <a:lnTo>
                  <a:pt x="472" y="120"/>
                </a:lnTo>
                <a:lnTo>
                  <a:pt x="468" y="126"/>
                </a:lnTo>
                <a:lnTo>
                  <a:pt x="466" y="134"/>
                </a:lnTo>
                <a:lnTo>
                  <a:pt x="468" y="134"/>
                </a:lnTo>
                <a:lnTo>
                  <a:pt x="476" y="126"/>
                </a:lnTo>
                <a:lnTo>
                  <a:pt x="482" y="124"/>
                </a:lnTo>
                <a:lnTo>
                  <a:pt x="488" y="122"/>
                </a:lnTo>
                <a:lnTo>
                  <a:pt x="496" y="124"/>
                </a:lnTo>
                <a:lnTo>
                  <a:pt x="506" y="128"/>
                </a:lnTo>
                <a:lnTo>
                  <a:pt x="516" y="130"/>
                </a:lnTo>
                <a:lnTo>
                  <a:pt x="528" y="130"/>
                </a:lnTo>
                <a:lnTo>
                  <a:pt x="538" y="132"/>
                </a:lnTo>
                <a:lnTo>
                  <a:pt x="548" y="134"/>
                </a:lnTo>
                <a:lnTo>
                  <a:pt x="560" y="142"/>
                </a:lnTo>
                <a:lnTo>
                  <a:pt x="572" y="152"/>
                </a:lnTo>
                <a:lnTo>
                  <a:pt x="582" y="160"/>
                </a:lnTo>
                <a:lnTo>
                  <a:pt x="592" y="166"/>
                </a:lnTo>
                <a:lnTo>
                  <a:pt x="602" y="164"/>
                </a:lnTo>
                <a:lnTo>
                  <a:pt x="610" y="164"/>
                </a:lnTo>
                <a:lnTo>
                  <a:pt x="614" y="174"/>
                </a:lnTo>
                <a:lnTo>
                  <a:pt x="620" y="190"/>
                </a:lnTo>
                <a:lnTo>
                  <a:pt x="620" y="206"/>
                </a:lnTo>
                <a:lnTo>
                  <a:pt x="618" y="224"/>
                </a:lnTo>
                <a:lnTo>
                  <a:pt x="608" y="236"/>
                </a:lnTo>
                <a:lnTo>
                  <a:pt x="600" y="246"/>
                </a:lnTo>
                <a:lnTo>
                  <a:pt x="580" y="264"/>
                </a:lnTo>
                <a:lnTo>
                  <a:pt x="580" y="272"/>
                </a:lnTo>
                <a:lnTo>
                  <a:pt x="578" y="278"/>
                </a:lnTo>
                <a:lnTo>
                  <a:pt x="574" y="282"/>
                </a:lnTo>
                <a:lnTo>
                  <a:pt x="570" y="286"/>
                </a:lnTo>
                <a:lnTo>
                  <a:pt x="562" y="290"/>
                </a:lnTo>
                <a:lnTo>
                  <a:pt x="556" y="294"/>
                </a:lnTo>
                <a:lnTo>
                  <a:pt x="554" y="302"/>
                </a:lnTo>
                <a:lnTo>
                  <a:pt x="554" y="310"/>
                </a:lnTo>
                <a:lnTo>
                  <a:pt x="556" y="322"/>
                </a:lnTo>
                <a:lnTo>
                  <a:pt x="556" y="338"/>
                </a:lnTo>
                <a:lnTo>
                  <a:pt x="554" y="350"/>
                </a:lnTo>
                <a:lnTo>
                  <a:pt x="552" y="366"/>
                </a:lnTo>
                <a:lnTo>
                  <a:pt x="548" y="376"/>
                </a:lnTo>
                <a:lnTo>
                  <a:pt x="544" y="392"/>
                </a:lnTo>
                <a:lnTo>
                  <a:pt x="536" y="408"/>
                </a:lnTo>
                <a:lnTo>
                  <a:pt x="528" y="420"/>
                </a:lnTo>
                <a:lnTo>
                  <a:pt x="524" y="434"/>
                </a:lnTo>
                <a:lnTo>
                  <a:pt x="518" y="440"/>
                </a:lnTo>
                <a:lnTo>
                  <a:pt x="512" y="446"/>
                </a:lnTo>
                <a:lnTo>
                  <a:pt x="508" y="452"/>
                </a:lnTo>
                <a:lnTo>
                  <a:pt x="494" y="456"/>
                </a:lnTo>
                <a:lnTo>
                  <a:pt x="482" y="456"/>
                </a:lnTo>
                <a:lnTo>
                  <a:pt x="464" y="458"/>
                </a:lnTo>
                <a:lnTo>
                  <a:pt x="454" y="468"/>
                </a:lnTo>
                <a:lnTo>
                  <a:pt x="446" y="472"/>
                </a:lnTo>
                <a:lnTo>
                  <a:pt x="438" y="472"/>
                </a:lnTo>
                <a:lnTo>
                  <a:pt x="430" y="480"/>
                </a:lnTo>
                <a:lnTo>
                  <a:pt x="418" y="484"/>
                </a:lnTo>
                <a:lnTo>
                  <a:pt x="408" y="494"/>
                </a:lnTo>
                <a:lnTo>
                  <a:pt x="404" y="502"/>
                </a:lnTo>
                <a:lnTo>
                  <a:pt x="402" y="516"/>
                </a:lnTo>
                <a:lnTo>
                  <a:pt x="402" y="526"/>
                </a:lnTo>
                <a:lnTo>
                  <a:pt x="404" y="542"/>
                </a:lnTo>
                <a:lnTo>
                  <a:pt x="398" y="550"/>
                </a:lnTo>
                <a:lnTo>
                  <a:pt x="390" y="560"/>
                </a:lnTo>
                <a:lnTo>
                  <a:pt x="384" y="566"/>
                </a:lnTo>
                <a:lnTo>
                  <a:pt x="380" y="574"/>
                </a:lnTo>
                <a:lnTo>
                  <a:pt x="376" y="584"/>
                </a:lnTo>
                <a:lnTo>
                  <a:pt x="374" y="588"/>
                </a:lnTo>
                <a:lnTo>
                  <a:pt x="370" y="592"/>
                </a:lnTo>
                <a:lnTo>
                  <a:pt x="366" y="600"/>
                </a:lnTo>
                <a:lnTo>
                  <a:pt x="360" y="604"/>
                </a:lnTo>
                <a:lnTo>
                  <a:pt x="352" y="610"/>
                </a:lnTo>
                <a:lnTo>
                  <a:pt x="352" y="606"/>
                </a:lnTo>
                <a:lnTo>
                  <a:pt x="352" y="604"/>
                </a:lnTo>
                <a:lnTo>
                  <a:pt x="356" y="600"/>
                </a:lnTo>
                <a:lnTo>
                  <a:pt x="360" y="596"/>
                </a:lnTo>
                <a:lnTo>
                  <a:pt x="366" y="590"/>
                </a:lnTo>
                <a:lnTo>
                  <a:pt x="370" y="584"/>
                </a:lnTo>
                <a:lnTo>
                  <a:pt x="368" y="580"/>
                </a:lnTo>
                <a:lnTo>
                  <a:pt x="364" y="582"/>
                </a:lnTo>
                <a:lnTo>
                  <a:pt x="360" y="586"/>
                </a:lnTo>
                <a:lnTo>
                  <a:pt x="356" y="592"/>
                </a:lnTo>
                <a:lnTo>
                  <a:pt x="352" y="596"/>
                </a:lnTo>
                <a:lnTo>
                  <a:pt x="348" y="600"/>
                </a:lnTo>
                <a:lnTo>
                  <a:pt x="348" y="606"/>
                </a:lnTo>
                <a:lnTo>
                  <a:pt x="346" y="612"/>
                </a:lnTo>
                <a:lnTo>
                  <a:pt x="344" y="618"/>
                </a:lnTo>
                <a:lnTo>
                  <a:pt x="342" y="622"/>
                </a:lnTo>
                <a:lnTo>
                  <a:pt x="336" y="630"/>
                </a:lnTo>
                <a:lnTo>
                  <a:pt x="332" y="638"/>
                </a:lnTo>
                <a:lnTo>
                  <a:pt x="328" y="634"/>
                </a:lnTo>
                <a:lnTo>
                  <a:pt x="328" y="628"/>
                </a:lnTo>
                <a:lnTo>
                  <a:pt x="330" y="622"/>
                </a:lnTo>
                <a:lnTo>
                  <a:pt x="326" y="614"/>
                </a:lnTo>
                <a:lnTo>
                  <a:pt x="320" y="610"/>
                </a:lnTo>
                <a:lnTo>
                  <a:pt x="308" y="600"/>
                </a:lnTo>
                <a:lnTo>
                  <a:pt x="294" y="592"/>
                </a:lnTo>
                <a:lnTo>
                  <a:pt x="286" y="590"/>
                </a:lnTo>
                <a:lnTo>
                  <a:pt x="278" y="580"/>
                </a:lnTo>
                <a:lnTo>
                  <a:pt x="268" y="572"/>
                </a:lnTo>
                <a:lnTo>
                  <a:pt x="270" y="568"/>
                </a:lnTo>
                <a:lnTo>
                  <a:pt x="276" y="564"/>
                </a:lnTo>
                <a:lnTo>
                  <a:pt x="300" y="540"/>
                </a:lnTo>
                <a:lnTo>
                  <a:pt x="308" y="534"/>
                </a:lnTo>
                <a:lnTo>
                  <a:pt x="316" y="530"/>
                </a:lnTo>
                <a:lnTo>
                  <a:pt x="320" y="524"/>
                </a:lnTo>
                <a:lnTo>
                  <a:pt x="324" y="512"/>
                </a:lnTo>
                <a:lnTo>
                  <a:pt x="322" y="502"/>
                </a:lnTo>
                <a:lnTo>
                  <a:pt x="318" y="498"/>
                </a:lnTo>
                <a:lnTo>
                  <a:pt x="308" y="496"/>
                </a:lnTo>
                <a:lnTo>
                  <a:pt x="308" y="490"/>
                </a:lnTo>
                <a:lnTo>
                  <a:pt x="312" y="482"/>
                </a:lnTo>
                <a:lnTo>
                  <a:pt x="314" y="474"/>
                </a:lnTo>
                <a:lnTo>
                  <a:pt x="308" y="472"/>
                </a:lnTo>
                <a:lnTo>
                  <a:pt x="300" y="474"/>
                </a:lnTo>
                <a:lnTo>
                  <a:pt x="292" y="466"/>
                </a:lnTo>
                <a:lnTo>
                  <a:pt x="288" y="456"/>
                </a:lnTo>
                <a:lnTo>
                  <a:pt x="290" y="446"/>
                </a:lnTo>
                <a:lnTo>
                  <a:pt x="284" y="442"/>
                </a:lnTo>
                <a:lnTo>
                  <a:pt x="274" y="440"/>
                </a:lnTo>
                <a:lnTo>
                  <a:pt x="266" y="442"/>
                </a:lnTo>
                <a:lnTo>
                  <a:pt x="256" y="442"/>
                </a:lnTo>
                <a:lnTo>
                  <a:pt x="256" y="414"/>
                </a:lnTo>
                <a:lnTo>
                  <a:pt x="252" y="406"/>
                </a:lnTo>
                <a:lnTo>
                  <a:pt x="256" y="402"/>
                </a:lnTo>
                <a:lnTo>
                  <a:pt x="252" y="396"/>
                </a:lnTo>
                <a:lnTo>
                  <a:pt x="260" y="382"/>
                </a:lnTo>
                <a:lnTo>
                  <a:pt x="260" y="376"/>
                </a:lnTo>
                <a:lnTo>
                  <a:pt x="258" y="366"/>
                </a:lnTo>
                <a:lnTo>
                  <a:pt x="248" y="362"/>
                </a:lnTo>
                <a:lnTo>
                  <a:pt x="246" y="350"/>
                </a:lnTo>
                <a:lnTo>
                  <a:pt x="248" y="342"/>
                </a:lnTo>
                <a:lnTo>
                  <a:pt x="220" y="342"/>
                </a:lnTo>
                <a:lnTo>
                  <a:pt x="218" y="330"/>
                </a:lnTo>
                <a:lnTo>
                  <a:pt x="218" y="326"/>
                </a:lnTo>
                <a:lnTo>
                  <a:pt x="220" y="322"/>
                </a:lnTo>
                <a:lnTo>
                  <a:pt x="218" y="314"/>
                </a:lnTo>
                <a:lnTo>
                  <a:pt x="214" y="302"/>
                </a:lnTo>
                <a:lnTo>
                  <a:pt x="196" y="298"/>
                </a:lnTo>
                <a:lnTo>
                  <a:pt x="184" y="292"/>
                </a:lnTo>
                <a:lnTo>
                  <a:pt x="176" y="290"/>
                </a:lnTo>
                <a:lnTo>
                  <a:pt x="172" y="284"/>
                </a:lnTo>
                <a:lnTo>
                  <a:pt x="162" y="282"/>
                </a:lnTo>
                <a:lnTo>
                  <a:pt x="152" y="280"/>
                </a:lnTo>
                <a:lnTo>
                  <a:pt x="140" y="268"/>
                </a:lnTo>
                <a:lnTo>
                  <a:pt x="138" y="240"/>
                </a:lnTo>
                <a:lnTo>
                  <a:pt x="126" y="240"/>
                </a:lnTo>
                <a:lnTo>
                  <a:pt x="116" y="244"/>
                </a:lnTo>
                <a:lnTo>
                  <a:pt x="114" y="244"/>
                </a:lnTo>
                <a:lnTo>
                  <a:pt x="106" y="250"/>
                </a:lnTo>
                <a:lnTo>
                  <a:pt x="92" y="256"/>
                </a:lnTo>
                <a:lnTo>
                  <a:pt x="72" y="258"/>
                </a:lnTo>
                <a:lnTo>
                  <a:pt x="60" y="256"/>
                </a:lnTo>
                <a:lnTo>
                  <a:pt x="54" y="256"/>
                </a:lnTo>
                <a:lnTo>
                  <a:pt x="52" y="250"/>
                </a:lnTo>
                <a:lnTo>
                  <a:pt x="56" y="238"/>
                </a:lnTo>
                <a:lnTo>
                  <a:pt x="54" y="232"/>
                </a:lnTo>
                <a:lnTo>
                  <a:pt x="48" y="238"/>
                </a:lnTo>
                <a:lnTo>
                  <a:pt x="38" y="242"/>
                </a:lnTo>
                <a:lnTo>
                  <a:pt x="36" y="244"/>
                </a:lnTo>
                <a:lnTo>
                  <a:pt x="28" y="242"/>
                </a:lnTo>
                <a:lnTo>
                  <a:pt x="18" y="232"/>
                </a:lnTo>
                <a:lnTo>
                  <a:pt x="8" y="222"/>
                </a:lnTo>
                <a:lnTo>
                  <a:pt x="0" y="200"/>
                </a:lnTo>
                <a:lnTo>
                  <a:pt x="8" y="188"/>
                </a:lnTo>
                <a:lnTo>
                  <a:pt x="14" y="182"/>
                </a:lnTo>
                <a:lnTo>
                  <a:pt x="16" y="172"/>
                </a:lnTo>
                <a:lnTo>
                  <a:pt x="26" y="160"/>
                </a:lnTo>
                <a:lnTo>
                  <a:pt x="40" y="154"/>
                </a:lnTo>
                <a:lnTo>
                  <a:pt x="62" y="152"/>
                </a:lnTo>
                <a:lnTo>
                  <a:pt x="68" y="138"/>
                </a:lnTo>
                <a:lnTo>
                  <a:pt x="68" y="126"/>
                </a:lnTo>
                <a:lnTo>
                  <a:pt x="70" y="120"/>
                </a:lnTo>
                <a:lnTo>
                  <a:pt x="72" y="106"/>
                </a:lnTo>
                <a:lnTo>
                  <a:pt x="70" y="94"/>
                </a:lnTo>
                <a:lnTo>
                  <a:pt x="64" y="86"/>
                </a:lnTo>
                <a:lnTo>
                  <a:pt x="64" y="74"/>
                </a:lnTo>
                <a:lnTo>
                  <a:pt x="66" y="72"/>
                </a:lnTo>
                <a:lnTo>
                  <a:pt x="76" y="74"/>
                </a:lnTo>
                <a:lnTo>
                  <a:pt x="76" y="68"/>
                </a:lnTo>
                <a:lnTo>
                  <a:pt x="64" y="64"/>
                </a:lnTo>
                <a:lnTo>
                  <a:pt x="64" y="58"/>
                </a:lnTo>
                <a:lnTo>
                  <a:pt x="92" y="56"/>
                </a:lnTo>
                <a:lnTo>
                  <a:pt x="102" y="54"/>
                </a:lnTo>
                <a:lnTo>
                  <a:pt x="108" y="56"/>
                </a:lnTo>
                <a:lnTo>
                  <a:pt x="112" y="62"/>
                </a:lnTo>
                <a:lnTo>
                  <a:pt x="120" y="70"/>
                </a:lnTo>
                <a:lnTo>
                  <a:pt x="130" y="72"/>
                </a:lnTo>
                <a:lnTo>
                  <a:pt x="144" y="68"/>
                </a:lnTo>
                <a:lnTo>
                  <a:pt x="150" y="62"/>
                </a:lnTo>
                <a:lnTo>
                  <a:pt x="156" y="56"/>
                </a:lnTo>
                <a:lnTo>
                  <a:pt x="168" y="52"/>
                </a:lnTo>
                <a:lnTo>
                  <a:pt x="168" y="44"/>
                </a:lnTo>
                <a:lnTo>
                  <a:pt x="162" y="44"/>
                </a:lnTo>
                <a:lnTo>
                  <a:pt x="156" y="36"/>
                </a:lnTo>
                <a:lnTo>
                  <a:pt x="154" y="26"/>
                </a:lnTo>
                <a:lnTo>
                  <a:pt x="148" y="20"/>
                </a:lnTo>
                <a:lnTo>
                  <a:pt x="154" y="18"/>
                </a:lnTo>
                <a:lnTo>
                  <a:pt x="162" y="22"/>
                </a:lnTo>
                <a:lnTo>
                  <a:pt x="174" y="22"/>
                </a:lnTo>
                <a:lnTo>
                  <a:pt x="178" y="24"/>
                </a:lnTo>
                <a:lnTo>
                  <a:pt x="184" y="20"/>
                </a:lnTo>
                <a:lnTo>
                  <a:pt x="194" y="18"/>
                </a:lnTo>
                <a:lnTo>
                  <a:pt x="206" y="14"/>
                </a:lnTo>
                <a:lnTo>
                  <a:pt x="210" y="4"/>
                </a:lnTo>
                <a:lnTo>
                  <a:pt x="208" y="0"/>
                </a:lnTo>
                <a:lnTo>
                  <a:pt x="220" y="0"/>
                </a:lnTo>
                <a:lnTo>
                  <a:pt x="228" y="22"/>
                </a:lnTo>
                <a:lnTo>
                  <a:pt x="222" y="28"/>
                </a:lnTo>
                <a:lnTo>
                  <a:pt x="222" y="48"/>
                </a:lnTo>
                <a:lnTo>
                  <a:pt x="228" y="56"/>
                </a:lnTo>
                <a:lnTo>
                  <a:pt x="236" y="64"/>
                </a:lnTo>
                <a:lnTo>
                  <a:pt x="244" y="64"/>
                </a:lnTo>
                <a:lnTo>
                  <a:pt x="254" y="62"/>
                </a:lnTo>
                <a:lnTo>
                  <a:pt x="260" y="58"/>
                </a:lnTo>
                <a:lnTo>
                  <a:pt x="268" y="54"/>
                </a:lnTo>
                <a:lnTo>
                  <a:pt x="272" y="50"/>
                </a:lnTo>
                <a:lnTo>
                  <a:pt x="276" y="54"/>
                </a:lnTo>
                <a:lnTo>
                  <a:pt x="282" y="54"/>
                </a:lnTo>
                <a:lnTo>
                  <a:pt x="284" y="54"/>
                </a:lnTo>
                <a:lnTo>
                  <a:pt x="286" y="48"/>
                </a:lnTo>
                <a:lnTo>
                  <a:pt x="286" y="44"/>
                </a:lnTo>
                <a:lnTo>
                  <a:pt x="290" y="44"/>
                </a:lnTo>
                <a:lnTo>
                  <a:pt x="300" y="46"/>
                </a:lnTo>
                <a:lnTo>
                  <a:pt x="310" y="50"/>
                </a:lnTo>
                <a:lnTo>
                  <a:pt x="316" y="50"/>
                </a:lnTo>
                <a:lnTo>
                  <a:pt x="322" y="46"/>
                </a:lnTo>
                <a:lnTo>
                  <a:pt x="332" y="48"/>
                </a:lnTo>
                <a:lnTo>
                  <a:pt x="338" y="52"/>
                </a:lnTo>
                <a:lnTo>
                  <a:pt x="350" y="24"/>
                </a:lnTo>
                <a:lnTo>
                  <a:pt x="356" y="1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5" name="Freeform 87"/>
          <p:cNvSpPr>
            <a:spLocks/>
          </p:cNvSpPr>
          <p:nvPr/>
        </p:nvSpPr>
        <p:spPr bwMode="auto">
          <a:xfrm>
            <a:off x="5319713" y="3249613"/>
            <a:ext cx="295275" cy="2730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4"/>
              </a:cxn>
              <a:cxn ang="0">
                <a:pos x="24" y="2"/>
              </a:cxn>
              <a:cxn ang="0">
                <a:pos x="48" y="12"/>
              </a:cxn>
              <a:cxn ang="0">
                <a:pos x="66" y="16"/>
              </a:cxn>
              <a:cxn ang="0">
                <a:pos x="80" y="14"/>
              </a:cxn>
              <a:cxn ang="0">
                <a:pos x="90" y="8"/>
              </a:cxn>
              <a:cxn ang="0">
                <a:pos x="112" y="6"/>
              </a:cxn>
              <a:cxn ang="0">
                <a:pos x="122" y="12"/>
              </a:cxn>
              <a:cxn ang="0">
                <a:pos x="134" y="10"/>
              </a:cxn>
              <a:cxn ang="0">
                <a:pos x="150" y="12"/>
              </a:cxn>
              <a:cxn ang="0">
                <a:pos x="154" y="20"/>
              </a:cxn>
              <a:cxn ang="0">
                <a:pos x="162" y="40"/>
              </a:cxn>
              <a:cxn ang="0">
                <a:pos x="158" y="44"/>
              </a:cxn>
              <a:cxn ang="0">
                <a:pos x="152" y="56"/>
              </a:cxn>
              <a:cxn ang="0">
                <a:pos x="150" y="66"/>
              </a:cxn>
              <a:cxn ang="0">
                <a:pos x="146" y="70"/>
              </a:cxn>
              <a:cxn ang="0">
                <a:pos x="140" y="60"/>
              </a:cxn>
              <a:cxn ang="0">
                <a:pos x="136" y="48"/>
              </a:cxn>
              <a:cxn ang="0">
                <a:pos x="130" y="40"/>
              </a:cxn>
              <a:cxn ang="0">
                <a:pos x="126" y="28"/>
              </a:cxn>
              <a:cxn ang="0">
                <a:pos x="122" y="16"/>
              </a:cxn>
              <a:cxn ang="0">
                <a:pos x="122" y="24"/>
              </a:cxn>
              <a:cxn ang="0">
                <a:pos x="124" y="42"/>
              </a:cxn>
              <a:cxn ang="0">
                <a:pos x="128" y="54"/>
              </a:cxn>
              <a:cxn ang="0">
                <a:pos x="136" y="64"/>
              </a:cxn>
              <a:cxn ang="0">
                <a:pos x="142" y="72"/>
              </a:cxn>
              <a:cxn ang="0">
                <a:pos x="150" y="96"/>
              </a:cxn>
              <a:cxn ang="0">
                <a:pos x="170" y="130"/>
              </a:cxn>
              <a:cxn ang="0">
                <a:pos x="172" y="136"/>
              </a:cxn>
              <a:cxn ang="0">
                <a:pos x="172" y="152"/>
              </a:cxn>
              <a:cxn ang="0">
                <a:pos x="164" y="152"/>
              </a:cxn>
              <a:cxn ang="0">
                <a:pos x="144" y="172"/>
              </a:cxn>
              <a:cxn ang="0">
                <a:pos x="134" y="166"/>
              </a:cxn>
              <a:cxn ang="0">
                <a:pos x="6" y="164"/>
              </a:cxn>
              <a:cxn ang="0">
                <a:pos x="6" y="38"/>
              </a:cxn>
              <a:cxn ang="0">
                <a:pos x="2" y="36"/>
              </a:cxn>
              <a:cxn ang="0">
                <a:pos x="0" y="24"/>
              </a:cxn>
              <a:cxn ang="0">
                <a:pos x="6" y="20"/>
              </a:cxn>
              <a:cxn ang="0">
                <a:pos x="6" y="0"/>
              </a:cxn>
            </a:cxnLst>
            <a:rect l="0" t="0" r="r" b="b"/>
            <a:pathLst>
              <a:path w="172" h="172">
                <a:moveTo>
                  <a:pt x="6" y="0"/>
                </a:moveTo>
                <a:lnTo>
                  <a:pt x="16" y="4"/>
                </a:lnTo>
                <a:lnTo>
                  <a:pt x="24" y="2"/>
                </a:lnTo>
                <a:lnTo>
                  <a:pt x="48" y="12"/>
                </a:lnTo>
                <a:lnTo>
                  <a:pt x="66" y="16"/>
                </a:lnTo>
                <a:lnTo>
                  <a:pt x="80" y="14"/>
                </a:lnTo>
                <a:lnTo>
                  <a:pt x="90" y="8"/>
                </a:lnTo>
                <a:lnTo>
                  <a:pt x="112" y="6"/>
                </a:lnTo>
                <a:lnTo>
                  <a:pt x="122" y="12"/>
                </a:lnTo>
                <a:lnTo>
                  <a:pt x="134" y="10"/>
                </a:lnTo>
                <a:lnTo>
                  <a:pt x="150" y="12"/>
                </a:lnTo>
                <a:lnTo>
                  <a:pt x="154" y="20"/>
                </a:lnTo>
                <a:lnTo>
                  <a:pt x="162" y="40"/>
                </a:lnTo>
                <a:lnTo>
                  <a:pt x="158" y="44"/>
                </a:lnTo>
                <a:lnTo>
                  <a:pt x="152" y="56"/>
                </a:lnTo>
                <a:lnTo>
                  <a:pt x="150" y="66"/>
                </a:lnTo>
                <a:lnTo>
                  <a:pt x="146" y="70"/>
                </a:lnTo>
                <a:lnTo>
                  <a:pt x="140" y="60"/>
                </a:lnTo>
                <a:lnTo>
                  <a:pt x="136" y="48"/>
                </a:lnTo>
                <a:lnTo>
                  <a:pt x="130" y="40"/>
                </a:lnTo>
                <a:lnTo>
                  <a:pt x="126" y="28"/>
                </a:lnTo>
                <a:lnTo>
                  <a:pt x="122" y="16"/>
                </a:lnTo>
                <a:lnTo>
                  <a:pt x="122" y="24"/>
                </a:lnTo>
                <a:lnTo>
                  <a:pt x="124" y="42"/>
                </a:lnTo>
                <a:lnTo>
                  <a:pt x="128" y="54"/>
                </a:lnTo>
                <a:lnTo>
                  <a:pt x="136" y="64"/>
                </a:lnTo>
                <a:lnTo>
                  <a:pt x="142" y="72"/>
                </a:lnTo>
                <a:lnTo>
                  <a:pt x="150" y="96"/>
                </a:lnTo>
                <a:lnTo>
                  <a:pt x="170" y="130"/>
                </a:lnTo>
                <a:lnTo>
                  <a:pt x="172" y="136"/>
                </a:lnTo>
                <a:lnTo>
                  <a:pt x="172" y="152"/>
                </a:lnTo>
                <a:lnTo>
                  <a:pt x="164" y="152"/>
                </a:lnTo>
                <a:lnTo>
                  <a:pt x="144" y="172"/>
                </a:lnTo>
                <a:lnTo>
                  <a:pt x="134" y="166"/>
                </a:lnTo>
                <a:lnTo>
                  <a:pt x="6" y="164"/>
                </a:lnTo>
                <a:lnTo>
                  <a:pt x="6" y="38"/>
                </a:lnTo>
                <a:lnTo>
                  <a:pt x="2" y="36"/>
                </a:lnTo>
                <a:lnTo>
                  <a:pt x="0" y="24"/>
                </a:lnTo>
                <a:lnTo>
                  <a:pt x="6" y="20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6" name="Freeform 88"/>
          <p:cNvSpPr>
            <a:spLocks/>
          </p:cNvSpPr>
          <p:nvPr/>
        </p:nvSpPr>
        <p:spPr bwMode="auto">
          <a:xfrm>
            <a:off x="4902200" y="3211513"/>
            <a:ext cx="427038" cy="35242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51" y="4"/>
              </a:cxn>
              <a:cxn ang="0">
                <a:pos x="79" y="8"/>
              </a:cxn>
              <a:cxn ang="0">
                <a:pos x="93" y="16"/>
              </a:cxn>
              <a:cxn ang="0">
                <a:pos x="99" y="28"/>
              </a:cxn>
              <a:cxn ang="0">
                <a:pos x="107" y="34"/>
              </a:cxn>
              <a:cxn ang="0">
                <a:pos x="125" y="34"/>
              </a:cxn>
              <a:cxn ang="0">
                <a:pos x="137" y="42"/>
              </a:cxn>
              <a:cxn ang="0">
                <a:pos x="157" y="54"/>
              </a:cxn>
              <a:cxn ang="0">
                <a:pos x="171" y="40"/>
              </a:cxn>
              <a:cxn ang="0">
                <a:pos x="173" y="30"/>
              </a:cxn>
              <a:cxn ang="0">
                <a:pos x="167" y="22"/>
              </a:cxn>
              <a:cxn ang="0">
                <a:pos x="177" y="12"/>
              </a:cxn>
              <a:cxn ang="0">
                <a:pos x="191" y="6"/>
              </a:cxn>
              <a:cxn ang="0">
                <a:pos x="209" y="8"/>
              </a:cxn>
              <a:cxn ang="0">
                <a:pos x="223" y="16"/>
              </a:cxn>
              <a:cxn ang="0">
                <a:pos x="237" y="22"/>
              </a:cxn>
              <a:cxn ang="0">
                <a:pos x="249" y="24"/>
              </a:cxn>
              <a:cxn ang="0">
                <a:pos x="249" y="44"/>
              </a:cxn>
              <a:cxn ang="0">
                <a:pos x="243" y="48"/>
              </a:cxn>
              <a:cxn ang="0">
                <a:pos x="245" y="60"/>
              </a:cxn>
              <a:cxn ang="0">
                <a:pos x="249" y="62"/>
              </a:cxn>
              <a:cxn ang="0">
                <a:pos x="249" y="188"/>
              </a:cxn>
              <a:cxn ang="0">
                <a:pos x="249" y="222"/>
              </a:cxn>
              <a:cxn ang="0">
                <a:pos x="231" y="222"/>
              </a:cxn>
              <a:cxn ang="0">
                <a:pos x="97" y="168"/>
              </a:cxn>
              <a:cxn ang="0">
                <a:pos x="91" y="174"/>
              </a:cxn>
              <a:cxn ang="0">
                <a:pos x="79" y="180"/>
              </a:cxn>
              <a:cxn ang="0">
                <a:pos x="69" y="172"/>
              </a:cxn>
              <a:cxn ang="0">
                <a:pos x="59" y="168"/>
              </a:cxn>
              <a:cxn ang="0">
                <a:pos x="43" y="164"/>
              </a:cxn>
              <a:cxn ang="0">
                <a:pos x="37" y="158"/>
              </a:cxn>
              <a:cxn ang="0">
                <a:pos x="33" y="150"/>
              </a:cxn>
              <a:cxn ang="0">
                <a:pos x="14" y="148"/>
              </a:cxn>
              <a:cxn ang="0">
                <a:pos x="8" y="136"/>
              </a:cxn>
              <a:cxn ang="0">
                <a:pos x="4" y="126"/>
              </a:cxn>
              <a:cxn ang="0">
                <a:pos x="0" y="116"/>
              </a:cxn>
              <a:cxn ang="0">
                <a:pos x="8" y="112"/>
              </a:cxn>
              <a:cxn ang="0">
                <a:pos x="8" y="66"/>
              </a:cxn>
              <a:cxn ang="0">
                <a:pos x="4" y="48"/>
              </a:cxn>
              <a:cxn ang="0">
                <a:pos x="12" y="42"/>
              </a:cxn>
              <a:cxn ang="0">
                <a:pos x="12" y="26"/>
              </a:cxn>
              <a:cxn ang="0">
                <a:pos x="33" y="12"/>
              </a:cxn>
              <a:cxn ang="0">
                <a:pos x="35" y="10"/>
              </a:cxn>
              <a:cxn ang="0">
                <a:pos x="35" y="0"/>
              </a:cxn>
            </a:cxnLst>
            <a:rect l="0" t="0" r="r" b="b"/>
            <a:pathLst>
              <a:path w="249" h="222">
                <a:moveTo>
                  <a:pt x="35" y="0"/>
                </a:moveTo>
                <a:lnTo>
                  <a:pt x="51" y="4"/>
                </a:lnTo>
                <a:lnTo>
                  <a:pt x="79" y="8"/>
                </a:lnTo>
                <a:lnTo>
                  <a:pt x="93" y="16"/>
                </a:lnTo>
                <a:lnTo>
                  <a:pt x="99" y="28"/>
                </a:lnTo>
                <a:lnTo>
                  <a:pt x="107" y="34"/>
                </a:lnTo>
                <a:lnTo>
                  <a:pt x="125" y="34"/>
                </a:lnTo>
                <a:lnTo>
                  <a:pt x="137" y="42"/>
                </a:lnTo>
                <a:lnTo>
                  <a:pt x="157" y="54"/>
                </a:lnTo>
                <a:lnTo>
                  <a:pt x="171" y="40"/>
                </a:lnTo>
                <a:lnTo>
                  <a:pt x="173" y="30"/>
                </a:lnTo>
                <a:lnTo>
                  <a:pt x="167" y="22"/>
                </a:lnTo>
                <a:lnTo>
                  <a:pt x="177" y="12"/>
                </a:lnTo>
                <a:lnTo>
                  <a:pt x="191" y="6"/>
                </a:lnTo>
                <a:lnTo>
                  <a:pt x="209" y="8"/>
                </a:lnTo>
                <a:lnTo>
                  <a:pt x="223" y="16"/>
                </a:lnTo>
                <a:lnTo>
                  <a:pt x="237" y="22"/>
                </a:lnTo>
                <a:lnTo>
                  <a:pt x="249" y="24"/>
                </a:lnTo>
                <a:lnTo>
                  <a:pt x="249" y="44"/>
                </a:lnTo>
                <a:lnTo>
                  <a:pt x="243" y="48"/>
                </a:lnTo>
                <a:lnTo>
                  <a:pt x="245" y="60"/>
                </a:lnTo>
                <a:lnTo>
                  <a:pt x="249" y="62"/>
                </a:lnTo>
                <a:lnTo>
                  <a:pt x="249" y="188"/>
                </a:lnTo>
                <a:lnTo>
                  <a:pt x="249" y="222"/>
                </a:lnTo>
                <a:lnTo>
                  <a:pt x="231" y="222"/>
                </a:lnTo>
                <a:lnTo>
                  <a:pt x="97" y="168"/>
                </a:lnTo>
                <a:lnTo>
                  <a:pt x="91" y="174"/>
                </a:lnTo>
                <a:lnTo>
                  <a:pt x="79" y="180"/>
                </a:lnTo>
                <a:lnTo>
                  <a:pt x="69" y="172"/>
                </a:lnTo>
                <a:lnTo>
                  <a:pt x="59" y="168"/>
                </a:lnTo>
                <a:lnTo>
                  <a:pt x="43" y="164"/>
                </a:lnTo>
                <a:lnTo>
                  <a:pt x="37" y="158"/>
                </a:lnTo>
                <a:lnTo>
                  <a:pt x="33" y="150"/>
                </a:lnTo>
                <a:lnTo>
                  <a:pt x="14" y="148"/>
                </a:lnTo>
                <a:lnTo>
                  <a:pt x="8" y="136"/>
                </a:lnTo>
                <a:lnTo>
                  <a:pt x="4" y="126"/>
                </a:lnTo>
                <a:lnTo>
                  <a:pt x="0" y="116"/>
                </a:lnTo>
                <a:lnTo>
                  <a:pt x="8" y="112"/>
                </a:lnTo>
                <a:lnTo>
                  <a:pt x="8" y="66"/>
                </a:lnTo>
                <a:lnTo>
                  <a:pt x="4" y="48"/>
                </a:lnTo>
                <a:lnTo>
                  <a:pt x="12" y="42"/>
                </a:lnTo>
                <a:lnTo>
                  <a:pt x="12" y="26"/>
                </a:lnTo>
                <a:lnTo>
                  <a:pt x="33" y="12"/>
                </a:lnTo>
                <a:lnTo>
                  <a:pt x="35" y="10"/>
                </a:lnTo>
                <a:lnTo>
                  <a:pt x="35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7" name="Freeform 89"/>
          <p:cNvSpPr>
            <a:spLocks/>
          </p:cNvSpPr>
          <p:nvPr/>
        </p:nvSpPr>
        <p:spPr bwMode="auto">
          <a:xfrm>
            <a:off x="4849813" y="3094038"/>
            <a:ext cx="111125" cy="193675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30" y="0"/>
              </a:cxn>
              <a:cxn ang="0">
                <a:pos x="38" y="0"/>
              </a:cxn>
              <a:cxn ang="0">
                <a:pos x="42" y="8"/>
              </a:cxn>
              <a:cxn ang="0">
                <a:pos x="48" y="10"/>
              </a:cxn>
              <a:cxn ang="0">
                <a:pos x="54" y="6"/>
              </a:cxn>
              <a:cxn ang="0">
                <a:pos x="58" y="8"/>
              </a:cxn>
              <a:cxn ang="0">
                <a:pos x="56" y="14"/>
              </a:cxn>
              <a:cxn ang="0">
                <a:pos x="50" y="16"/>
              </a:cxn>
              <a:cxn ang="0">
                <a:pos x="46" y="24"/>
              </a:cxn>
              <a:cxn ang="0">
                <a:pos x="50" y="28"/>
              </a:cxn>
              <a:cxn ang="0">
                <a:pos x="58" y="32"/>
              </a:cxn>
              <a:cxn ang="0">
                <a:pos x="58" y="38"/>
              </a:cxn>
              <a:cxn ang="0">
                <a:pos x="52" y="44"/>
              </a:cxn>
              <a:cxn ang="0">
                <a:pos x="46" y="46"/>
              </a:cxn>
              <a:cxn ang="0">
                <a:pos x="40" y="54"/>
              </a:cxn>
              <a:cxn ang="0">
                <a:pos x="44" y="64"/>
              </a:cxn>
              <a:cxn ang="0">
                <a:pos x="54" y="64"/>
              </a:cxn>
              <a:cxn ang="0">
                <a:pos x="58" y="70"/>
              </a:cxn>
              <a:cxn ang="0">
                <a:pos x="65" y="74"/>
              </a:cxn>
              <a:cxn ang="0">
                <a:pos x="65" y="84"/>
              </a:cxn>
              <a:cxn ang="0">
                <a:pos x="42" y="100"/>
              </a:cxn>
              <a:cxn ang="0">
                <a:pos x="42" y="116"/>
              </a:cxn>
              <a:cxn ang="0">
                <a:pos x="34" y="122"/>
              </a:cxn>
              <a:cxn ang="0">
                <a:pos x="28" y="120"/>
              </a:cxn>
              <a:cxn ang="0">
                <a:pos x="26" y="108"/>
              </a:cxn>
              <a:cxn ang="0">
                <a:pos x="24" y="92"/>
              </a:cxn>
              <a:cxn ang="0">
                <a:pos x="10" y="76"/>
              </a:cxn>
              <a:cxn ang="0">
                <a:pos x="0" y="64"/>
              </a:cxn>
              <a:cxn ang="0">
                <a:pos x="0" y="56"/>
              </a:cxn>
              <a:cxn ang="0">
                <a:pos x="12" y="46"/>
              </a:cxn>
              <a:cxn ang="0">
                <a:pos x="12" y="10"/>
              </a:cxn>
              <a:cxn ang="0">
                <a:pos x="16" y="6"/>
              </a:cxn>
            </a:cxnLst>
            <a:rect l="0" t="0" r="r" b="b"/>
            <a:pathLst>
              <a:path w="65" h="122">
                <a:moveTo>
                  <a:pt x="16" y="6"/>
                </a:moveTo>
                <a:lnTo>
                  <a:pt x="30" y="0"/>
                </a:lnTo>
                <a:lnTo>
                  <a:pt x="38" y="0"/>
                </a:lnTo>
                <a:lnTo>
                  <a:pt x="42" y="8"/>
                </a:lnTo>
                <a:lnTo>
                  <a:pt x="48" y="10"/>
                </a:lnTo>
                <a:lnTo>
                  <a:pt x="54" y="6"/>
                </a:lnTo>
                <a:lnTo>
                  <a:pt x="58" y="8"/>
                </a:lnTo>
                <a:lnTo>
                  <a:pt x="56" y="14"/>
                </a:lnTo>
                <a:lnTo>
                  <a:pt x="50" y="16"/>
                </a:lnTo>
                <a:lnTo>
                  <a:pt x="46" y="24"/>
                </a:lnTo>
                <a:lnTo>
                  <a:pt x="50" y="28"/>
                </a:lnTo>
                <a:lnTo>
                  <a:pt x="58" y="32"/>
                </a:lnTo>
                <a:lnTo>
                  <a:pt x="58" y="38"/>
                </a:lnTo>
                <a:lnTo>
                  <a:pt x="52" y="44"/>
                </a:lnTo>
                <a:lnTo>
                  <a:pt x="46" y="46"/>
                </a:lnTo>
                <a:lnTo>
                  <a:pt x="40" y="54"/>
                </a:lnTo>
                <a:lnTo>
                  <a:pt x="44" y="64"/>
                </a:lnTo>
                <a:lnTo>
                  <a:pt x="54" y="64"/>
                </a:lnTo>
                <a:lnTo>
                  <a:pt x="58" y="70"/>
                </a:lnTo>
                <a:lnTo>
                  <a:pt x="65" y="74"/>
                </a:lnTo>
                <a:lnTo>
                  <a:pt x="65" y="84"/>
                </a:lnTo>
                <a:lnTo>
                  <a:pt x="42" y="100"/>
                </a:lnTo>
                <a:lnTo>
                  <a:pt x="42" y="116"/>
                </a:lnTo>
                <a:lnTo>
                  <a:pt x="34" y="122"/>
                </a:lnTo>
                <a:lnTo>
                  <a:pt x="28" y="120"/>
                </a:lnTo>
                <a:lnTo>
                  <a:pt x="26" y="108"/>
                </a:lnTo>
                <a:lnTo>
                  <a:pt x="24" y="92"/>
                </a:lnTo>
                <a:lnTo>
                  <a:pt x="10" y="76"/>
                </a:lnTo>
                <a:lnTo>
                  <a:pt x="0" y="64"/>
                </a:lnTo>
                <a:lnTo>
                  <a:pt x="0" y="56"/>
                </a:lnTo>
                <a:lnTo>
                  <a:pt x="12" y="46"/>
                </a:lnTo>
                <a:lnTo>
                  <a:pt x="12" y="10"/>
                </a:lnTo>
                <a:lnTo>
                  <a:pt x="16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8" name="Freeform 90"/>
          <p:cNvSpPr>
            <a:spLocks/>
          </p:cNvSpPr>
          <p:nvPr/>
        </p:nvSpPr>
        <p:spPr bwMode="auto">
          <a:xfrm>
            <a:off x="4406900" y="3103563"/>
            <a:ext cx="568325" cy="492125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0" y="146"/>
              </a:cxn>
              <a:cxn ang="0">
                <a:pos x="32" y="126"/>
              </a:cxn>
              <a:cxn ang="0">
                <a:pos x="54" y="124"/>
              </a:cxn>
              <a:cxn ang="0">
                <a:pos x="78" y="104"/>
              </a:cxn>
              <a:cxn ang="0">
                <a:pos x="80" y="96"/>
              </a:cxn>
              <a:cxn ang="0">
                <a:pos x="96" y="86"/>
              </a:cxn>
              <a:cxn ang="0">
                <a:pos x="120" y="84"/>
              </a:cxn>
              <a:cxn ang="0">
                <a:pos x="120" y="76"/>
              </a:cxn>
              <a:cxn ang="0">
                <a:pos x="112" y="66"/>
              </a:cxn>
              <a:cxn ang="0">
                <a:pos x="112" y="40"/>
              </a:cxn>
              <a:cxn ang="0">
                <a:pos x="110" y="34"/>
              </a:cxn>
              <a:cxn ang="0">
                <a:pos x="126" y="22"/>
              </a:cxn>
              <a:cxn ang="0">
                <a:pos x="138" y="20"/>
              </a:cxn>
              <a:cxn ang="0">
                <a:pos x="154" y="10"/>
              </a:cxn>
              <a:cxn ang="0">
                <a:pos x="180" y="6"/>
              </a:cxn>
              <a:cxn ang="0">
                <a:pos x="204" y="2"/>
              </a:cxn>
              <a:cxn ang="0">
                <a:pos x="218" y="4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2" y="0"/>
              </a:cxn>
              <a:cxn ang="0">
                <a:pos x="270" y="4"/>
              </a:cxn>
              <a:cxn ang="0">
                <a:pos x="270" y="40"/>
              </a:cxn>
              <a:cxn ang="0">
                <a:pos x="258" y="50"/>
              </a:cxn>
              <a:cxn ang="0">
                <a:pos x="258" y="58"/>
              </a:cxn>
              <a:cxn ang="0">
                <a:pos x="282" y="86"/>
              </a:cxn>
              <a:cxn ang="0">
                <a:pos x="286" y="114"/>
              </a:cxn>
              <a:cxn ang="0">
                <a:pos x="292" y="116"/>
              </a:cxn>
              <a:cxn ang="0">
                <a:pos x="294" y="132"/>
              </a:cxn>
              <a:cxn ang="0">
                <a:pos x="296" y="180"/>
              </a:cxn>
              <a:cxn ang="0">
                <a:pos x="288" y="184"/>
              </a:cxn>
              <a:cxn ang="0">
                <a:pos x="292" y="194"/>
              </a:cxn>
              <a:cxn ang="0">
                <a:pos x="302" y="216"/>
              </a:cxn>
              <a:cxn ang="0">
                <a:pos x="321" y="218"/>
              </a:cxn>
              <a:cxn ang="0">
                <a:pos x="325" y="226"/>
              </a:cxn>
              <a:cxn ang="0">
                <a:pos x="331" y="232"/>
              </a:cxn>
              <a:cxn ang="0">
                <a:pos x="264" y="272"/>
              </a:cxn>
              <a:cxn ang="0">
                <a:pos x="226" y="304"/>
              </a:cxn>
              <a:cxn ang="0">
                <a:pos x="206" y="308"/>
              </a:cxn>
              <a:cxn ang="0">
                <a:pos x="188" y="310"/>
              </a:cxn>
              <a:cxn ang="0">
                <a:pos x="190" y="294"/>
              </a:cxn>
              <a:cxn ang="0">
                <a:pos x="170" y="286"/>
              </a:cxn>
              <a:cxn ang="0">
                <a:pos x="160" y="276"/>
              </a:cxn>
              <a:cxn ang="0">
                <a:pos x="0" y="164"/>
              </a:cxn>
            </a:cxnLst>
            <a:rect l="0" t="0" r="r" b="b"/>
            <a:pathLst>
              <a:path w="331" h="310">
                <a:moveTo>
                  <a:pt x="0" y="164"/>
                </a:moveTo>
                <a:lnTo>
                  <a:pt x="0" y="146"/>
                </a:lnTo>
                <a:lnTo>
                  <a:pt x="32" y="126"/>
                </a:lnTo>
                <a:lnTo>
                  <a:pt x="54" y="124"/>
                </a:lnTo>
                <a:lnTo>
                  <a:pt x="78" y="104"/>
                </a:lnTo>
                <a:lnTo>
                  <a:pt x="80" y="96"/>
                </a:lnTo>
                <a:lnTo>
                  <a:pt x="96" y="86"/>
                </a:lnTo>
                <a:lnTo>
                  <a:pt x="120" y="84"/>
                </a:lnTo>
                <a:lnTo>
                  <a:pt x="120" y="76"/>
                </a:lnTo>
                <a:lnTo>
                  <a:pt x="112" y="66"/>
                </a:lnTo>
                <a:lnTo>
                  <a:pt x="112" y="40"/>
                </a:lnTo>
                <a:lnTo>
                  <a:pt x="110" y="34"/>
                </a:lnTo>
                <a:lnTo>
                  <a:pt x="126" y="22"/>
                </a:lnTo>
                <a:lnTo>
                  <a:pt x="138" y="20"/>
                </a:lnTo>
                <a:lnTo>
                  <a:pt x="154" y="10"/>
                </a:lnTo>
                <a:lnTo>
                  <a:pt x="180" y="6"/>
                </a:lnTo>
                <a:lnTo>
                  <a:pt x="204" y="2"/>
                </a:lnTo>
                <a:lnTo>
                  <a:pt x="218" y="4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2" y="0"/>
                </a:lnTo>
                <a:lnTo>
                  <a:pt x="270" y="4"/>
                </a:lnTo>
                <a:lnTo>
                  <a:pt x="270" y="40"/>
                </a:lnTo>
                <a:lnTo>
                  <a:pt x="258" y="50"/>
                </a:lnTo>
                <a:lnTo>
                  <a:pt x="258" y="58"/>
                </a:lnTo>
                <a:lnTo>
                  <a:pt x="282" y="86"/>
                </a:lnTo>
                <a:lnTo>
                  <a:pt x="286" y="114"/>
                </a:lnTo>
                <a:lnTo>
                  <a:pt x="292" y="116"/>
                </a:lnTo>
                <a:lnTo>
                  <a:pt x="294" y="132"/>
                </a:lnTo>
                <a:lnTo>
                  <a:pt x="296" y="180"/>
                </a:lnTo>
                <a:lnTo>
                  <a:pt x="288" y="184"/>
                </a:lnTo>
                <a:lnTo>
                  <a:pt x="292" y="194"/>
                </a:lnTo>
                <a:lnTo>
                  <a:pt x="302" y="216"/>
                </a:lnTo>
                <a:lnTo>
                  <a:pt x="321" y="218"/>
                </a:lnTo>
                <a:lnTo>
                  <a:pt x="325" y="226"/>
                </a:lnTo>
                <a:lnTo>
                  <a:pt x="331" y="232"/>
                </a:lnTo>
                <a:lnTo>
                  <a:pt x="264" y="272"/>
                </a:lnTo>
                <a:lnTo>
                  <a:pt x="226" y="304"/>
                </a:lnTo>
                <a:lnTo>
                  <a:pt x="206" y="308"/>
                </a:lnTo>
                <a:lnTo>
                  <a:pt x="188" y="310"/>
                </a:lnTo>
                <a:lnTo>
                  <a:pt x="190" y="294"/>
                </a:lnTo>
                <a:lnTo>
                  <a:pt x="170" y="286"/>
                </a:lnTo>
                <a:lnTo>
                  <a:pt x="160" y="276"/>
                </a:lnTo>
                <a:lnTo>
                  <a:pt x="0" y="16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39" name="Freeform 91"/>
          <p:cNvSpPr>
            <a:spLocks/>
          </p:cNvSpPr>
          <p:nvPr/>
        </p:nvSpPr>
        <p:spPr bwMode="auto">
          <a:xfrm>
            <a:off x="4289425" y="3135313"/>
            <a:ext cx="323850" cy="228600"/>
          </a:xfrm>
          <a:custGeom>
            <a:avLst/>
            <a:gdLst/>
            <a:ahLst/>
            <a:cxnLst>
              <a:cxn ang="0">
                <a:pos x="68" y="144"/>
              </a:cxn>
              <a:cxn ang="0">
                <a:pos x="0" y="144"/>
              </a:cxn>
              <a:cxn ang="0">
                <a:pos x="10" y="138"/>
              </a:cxn>
              <a:cxn ang="0">
                <a:pos x="28" y="128"/>
              </a:cxn>
              <a:cxn ang="0">
                <a:pos x="50" y="110"/>
              </a:cxn>
              <a:cxn ang="0">
                <a:pos x="52" y="104"/>
              </a:cxn>
              <a:cxn ang="0">
                <a:pos x="52" y="68"/>
              </a:cxn>
              <a:cxn ang="0">
                <a:pos x="62" y="56"/>
              </a:cxn>
              <a:cxn ang="0">
                <a:pos x="74" y="44"/>
              </a:cxn>
              <a:cxn ang="0">
                <a:pos x="88" y="40"/>
              </a:cxn>
              <a:cxn ang="0">
                <a:pos x="102" y="30"/>
              </a:cxn>
              <a:cxn ang="0">
                <a:pos x="108" y="14"/>
              </a:cxn>
              <a:cxn ang="0">
                <a:pos x="112" y="4"/>
              </a:cxn>
              <a:cxn ang="0">
                <a:pos x="116" y="0"/>
              </a:cxn>
              <a:cxn ang="0">
                <a:pos x="122" y="0"/>
              </a:cxn>
              <a:cxn ang="0">
                <a:pos x="126" y="8"/>
              </a:cxn>
              <a:cxn ang="0">
                <a:pos x="132" y="12"/>
              </a:cxn>
              <a:cxn ang="0">
                <a:pos x="154" y="10"/>
              </a:cxn>
              <a:cxn ang="0">
                <a:pos x="164" y="10"/>
              </a:cxn>
              <a:cxn ang="0">
                <a:pos x="168" y="14"/>
              </a:cxn>
              <a:cxn ang="0">
                <a:pos x="178" y="14"/>
              </a:cxn>
              <a:cxn ang="0">
                <a:pos x="180" y="20"/>
              </a:cxn>
              <a:cxn ang="0">
                <a:pos x="180" y="46"/>
              </a:cxn>
              <a:cxn ang="0">
                <a:pos x="188" y="56"/>
              </a:cxn>
              <a:cxn ang="0">
                <a:pos x="188" y="64"/>
              </a:cxn>
              <a:cxn ang="0">
                <a:pos x="164" y="66"/>
              </a:cxn>
              <a:cxn ang="0">
                <a:pos x="148" y="76"/>
              </a:cxn>
              <a:cxn ang="0">
                <a:pos x="146" y="84"/>
              </a:cxn>
              <a:cxn ang="0">
                <a:pos x="122" y="104"/>
              </a:cxn>
              <a:cxn ang="0">
                <a:pos x="100" y="106"/>
              </a:cxn>
              <a:cxn ang="0">
                <a:pos x="68" y="126"/>
              </a:cxn>
              <a:cxn ang="0">
                <a:pos x="68" y="144"/>
              </a:cxn>
            </a:cxnLst>
            <a:rect l="0" t="0" r="r" b="b"/>
            <a:pathLst>
              <a:path w="188" h="144">
                <a:moveTo>
                  <a:pt x="68" y="144"/>
                </a:moveTo>
                <a:lnTo>
                  <a:pt x="0" y="144"/>
                </a:lnTo>
                <a:lnTo>
                  <a:pt x="10" y="138"/>
                </a:lnTo>
                <a:lnTo>
                  <a:pt x="28" y="128"/>
                </a:lnTo>
                <a:lnTo>
                  <a:pt x="50" y="110"/>
                </a:lnTo>
                <a:lnTo>
                  <a:pt x="52" y="104"/>
                </a:lnTo>
                <a:lnTo>
                  <a:pt x="52" y="68"/>
                </a:lnTo>
                <a:lnTo>
                  <a:pt x="62" y="56"/>
                </a:lnTo>
                <a:lnTo>
                  <a:pt x="74" y="44"/>
                </a:lnTo>
                <a:lnTo>
                  <a:pt x="88" y="40"/>
                </a:lnTo>
                <a:lnTo>
                  <a:pt x="102" y="30"/>
                </a:lnTo>
                <a:lnTo>
                  <a:pt x="108" y="14"/>
                </a:lnTo>
                <a:lnTo>
                  <a:pt x="112" y="4"/>
                </a:lnTo>
                <a:lnTo>
                  <a:pt x="116" y="0"/>
                </a:lnTo>
                <a:lnTo>
                  <a:pt x="122" y="0"/>
                </a:lnTo>
                <a:lnTo>
                  <a:pt x="126" y="8"/>
                </a:lnTo>
                <a:lnTo>
                  <a:pt x="132" y="12"/>
                </a:lnTo>
                <a:lnTo>
                  <a:pt x="154" y="10"/>
                </a:lnTo>
                <a:lnTo>
                  <a:pt x="164" y="10"/>
                </a:lnTo>
                <a:lnTo>
                  <a:pt x="168" y="14"/>
                </a:lnTo>
                <a:lnTo>
                  <a:pt x="178" y="14"/>
                </a:lnTo>
                <a:lnTo>
                  <a:pt x="180" y="20"/>
                </a:lnTo>
                <a:lnTo>
                  <a:pt x="180" y="46"/>
                </a:lnTo>
                <a:lnTo>
                  <a:pt x="188" y="56"/>
                </a:lnTo>
                <a:lnTo>
                  <a:pt x="188" y="64"/>
                </a:lnTo>
                <a:lnTo>
                  <a:pt x="164" y="66"/>
                </a:lnTo>
                <a:lnTo>
                  <a:pt x="148" y="76"/>
                </a:lnTo>
                <a:lnTo>
                  <a:pt x="146" y="84"/>
                </a:lnTo>
                <a:lnTo>
                  <a:pt x="122" y="104"/>
                </a:lnTo>
                <a:lnTo>
                  <a:pt x="100" y="106"/>
                </a:lnTo>
                <a:lnTo>
                  <a:pt x="68" y="126"/>
                </a:lnTo>
                <a:lnTo>
                  <a:pt x="68" y="14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0" name="Freeform 92"/>
          <p:cNvSpPr>
            <a:spLocks/>
          </p:cNvSpPr>
          <p:nvPr/>
        </p:nvSpPr>
        <p:spPr bwMode="auto">
          <a:xfrm>
            <a:off x="4179888" y="3363913"/>
            <a:ext cx="227012" cy="168275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4" y="94"/>
              </a:cxn>
              <a:cxn ang="0">
                <a:pos x="14" y="78"/>
              </a:cxn>
              <a:cxn ang="0">
                <a:pos x="20" y="62"/>
              </a:cxn>
              <a:cxn ang="0">
                <a:pos x="30" y="54"/>
              </a:cxn>
              <a:cxn ang="0">
                <a:pos x="36" y="38"/>
              </a:cxn>
              <a:cxn ang="0">
                <a:pos x="46" y="24"/>
              </a:cxn>
              <a:cxn ang="0">
                <a:pos x="52" y="18"/>
              </a:cxn>
              <a:cxn ang="0">
                <a:pos x="60" y="8"/>
              </a:cxn>
              <a:cxn ang="0">
                <a:pos x="64" y="0"/>
              </a:cxn>
              <a:cxn ang="0">
                <a:pos x="132" y="0"/>
              </a:cxn>
              <a:cxn ang="0">
                <a:pos x="132" y="28"/>
              </a:cxn>
              <a:cxn ang="0">
                <a:pos x="82" y="28"/>
              </a:cxn>
              <a:cxn ang="0">
                <a:pos x="82" y="70"/>
              </a:cxn>
              <a:cxn ang="0">
                <a:pos x="72" y="70"/>
              </a:cxn>
              <a:cxn ang="0">
                <a:pos x="64" y="74"/>
              </a:cxn>
              <a:cxn ang="0">
                <a:pos x="64" y="82"/>
              </a:cxn>
              <a:cxn ang="0">
                <a:pos x="64" y="106"/>
              </a:cxn>
              <a:cxn ang="0">
                <a:pos x="0" y="106"/>
              </a:cxn>
            </a:cxnLst>
            <a:rect l="0" t="0" r="r" b="b"/>
            <a:pathLst>
              <a:path w="132" h="106">
                <a:moveTo>
                  <a:pt x="0" y="106"/>
                </a:moveTo>
                <a:lnTo>
                  <a:pt x="4" y="94"/>
                </a:lnTo>
                <a:lnTo>
                  <a:pt x="14" y="78"/>
                </a:lnTo>
                <a:lnTo>
                  <a:pt x="20" y="62"/>
                </a:lnTo>
                <a:lnTo>
                  <a:pt x="30" y="54"/>
                </a:lnTo>
                <a:lnTo>
                  <a:pt x="36" y="38"/>
                </a:lnTo>
                <a:lnTo>
                  <a:pt x="46" y="24"/>
                </a:lnTo>
                <a:lnTo>
                  <a:pt x="52" y="18"/>
                </a:lnTo>
                <a:lnTo>
                  <a:pt x="60" y="8"/>
                </a:lnTo>
                <a:lnTo>
                  <a:pt x="64" y="0"/>
                </a:lnTo>
                <a:lnTo>
                  <a:pt x="132" y="0"/>
                </a:lnTo>
                <a:lnTo>
                  <a:pt x="132" y="28"/>
                </a:lnTo>
                <a:lnTo>
                  <a:pt x="82" y="28"/>
                </a:lnTo>
                <a:lnTo>
                  <a:pt x="82" y="70"/>
                </a:lnTo>
                <a:lnTo>
                  <a:pt x="72" y="70"/>
                </a:lnTo>
                <a:lnTo>
                  <a:pt x="64" y="74"/>
                </a:lnTo>
                <a:lnTo>
                  <a:pt x="64" y="82"/>
                </a:lnTo>
                <a:lnTo>
                  <a:pt x="64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1" name="Freeform 93"/>
          <p:cNvSpPr>
            <a:spLocks/>
          </p:cNvSpPr>
          <p:nvPr/>
        </p:nvSpPr>
        <p:spPr bwMode="auto">
          <a:xfrm>
            <a:off x="4192588" y="3754438"/>
            <a:ext cx="82550" cy="444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8" y="4"/>
              </a:cxn>
              <a:cxn ang="0">
                <a:pos x="22" y="0"/>
              </a:cxn>
              <a:cxn ang="0">
                <a:pos x="48" y="0"/>
              </a:cxn>
              <a:cxn ang="0">
                <a:pos x="44" y="10"/>
              </a:cxn>
              <a:cxn ang="0">
                <a:pos x="42" y="16"/>
              </a:cxn>
              <a:cxn ang="0">
                <a:pos x="30" y="20"/>
              </a:cxn>
              <a:cxn ang="0">
                <a:pos x="22" y="28"/>
              </a:cxn>
              <a:cxn ang="0">
                <a:pos x="16" y="22"/>
              </a:cxn>
              <a:cxn ang="0">
                <a:pos x="8" y="14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48" h="28">
                <a:moveTo>
                  <a:pt x="0" y="6"/>
                </a:moveTo>
                <a:lnTo>
                  <a:pt x="18" y="4"/>
                </a:lnTo>
                <a:lnTo>
                  <a:pt x="22" y="0"/>
                </a:lnTo>
                <a:lnTo>
                  <a:pt x="48" y="0"/>
                </a:lnTo>
                <a:lnTo>
                  <a:pt x="44" y="10"/>
                </a:lnTo>
                <a:lnTo>
                  <a:pt x="42" y="16"/>
                </a:lnTo>
                <a:lnTo>
                  <a:pt x="30" y="20"/>
                </a:lnTo>
                <a:lnTo>
                  <a:pt x="22" y="28"/>
                </a:lnTo>
                <a:lnTo>
                  <a:pt x="16" y="22"/>
                </a:lnTo>
                <a:lnTo>
                  <a:pt x="8" y="14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2" name="Freeform 94"/>
          <p:cNvSpPr>
            <a:spLocks/>
          </p:cNvSpPr>
          <p:nvPr/>
        </p:nvSpPr>
        <p:spPr bwMode="auto">
          <a:xfrm>
            <a:off x="4286250" y="3824288"/>
            <a:ext cx="74613" cy="762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8" y="8"/>
              </a:cxn>
              <a:cxn ang="0">
                <a:pos x="16" y="2"/>
              </a:cxn>
              <a:cxn ang="0">
                <a:pos x="30" y="0"/>
              </a:cxn>
              <a:cxn ang="0">
                <a:pos x="38" y="8"/>
              </a:cxn>
              <a:cxn ang="0">
                <a:pos x="44" y="16"/>
              </a:cxn>
              <a:cxn ang="0">
                <a:pos x="42" y="24"/>
              </a:cxn>
              <a:cxn ang="0">
                <a:pos x="40" y="32"/>
              </a:cxn>
              <a:cxn ang="0">
                <a:pos x="34" y="40"/>
              </a:cxn>
              <a:cxn ang="0">
                <a:pos x="24" y="48"/>
              </a:cxn>
              <a:cxn ang="0">
                <a:pos x="16" y="44"/>
              </a:cxn>
              <a:cxn ang="0">
                <a:pos x="4" y="32"/>
              </a:cxn>
              <a:cxn ang="0">
                <a:pos x="0" y="24"/>
              </a:cxn>
              <a:cxn ang="0">
                <a:pos x="0" y="16"/>
              </a:cxn>
            </a:cxnLst>
            <a:rect l="0" t="0" r="r" b="b"/>
            <a:pathLst>
              <a:path w="44" h="48">
                <a:moveTo>
                  <a:pt x="0" y="16"/>
                </a:moveTo>
                <a:lnTo>
                  <a:pt x="8" y="8"/>
                </a:lnTo>
                <a:lnTo>
                  <a:pt x="16" y="2"/>
                </a:lnTo>
                <a:lnTo>
                  <a:pt x="30" y="0"/>
                </a:lnTo>
                <a:lnTo>
                  <a:pt x="38" y="8"/>
                </a:lnTo>
                <a:lnTo>
                  <a:pt x="44" y="16"/>
                </a:lnTo>
                <a:lnTo>
                  <a:pt x="42" y="24"/>
                </a:lnTo>
                <a:lnTo>
                  <a:pt x="40" y="32"/>
                </a:lnTo>
                <a:lnTo>
                  <a:pt x="34" y="40"/>
                </a:lnTo>
                <a:lnTo>
                  <a:pt x="24" y="48"/>
                </a:lnTo>
                <a:lnTo>
                  <a:pt x="16" y="44"/>
                </a:lnTo>
                <a:lnTo>
                  <a:pt x="4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3" name="Freeform 95"/>
          <p:cNvSpPr>
            <a:spLocks/>
          </p:cNvSpPr>
          <p:nvPr/>
        </p:nvSpPr>
        <p:spPr bwMode="auto">
          <a:xfrm>
            <a:off x="4179888" y="3363913"/>
            <a:ext cx="339725" cy="339725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64" y="106"/>
              </a:cxn>
              <a:cxn ang="0">
                <a:pos x="64" y="82"/>
              </a:cxn>
              <a:cxn ang="0">
                <a:pos x="64" y="74"/>
              </a:cxn>
              <a:cxn ang="0">
                <a:pos x="68" y="72"/>
              </a:cxn>
              <a:cxn ang="0">
                <a:pos x="72" y="70"/>
              </a:cxn>
              <a:cxn ang="0">
                <a:pos x="82" y="70"/>
              </a:cxn>
              <a:cxn ang="0">
                <a:pos x="82" y="28"/>
              </a:cxn>
              <a:cxn ang="0">
                <a:pos x="132" y="28"/>
              </a:cxn>
              <a:cxn ang="0">
                <a:pos x="132" y="0"/>
              </a:cxn>
              <a:cxn ang="0">
                <a:pos x="198" y="48"/>
              </a:cxn>
              <a:cxn ang="0">
                <a:pos x="168" y="48"/>
              </a:cxn>
              <a:cxn ang="0">
                <a:pos x="180" y="184"/>
              </a:cxn>
              <a:cxn ang="0">
                <a:pos x="186" y="192"/>
              </a:cxn>
              <a:cxn ang="0">
                <a:pos x="184" y="202"/>
              </a:cxn>
              <a:cxn ang="0">
                <a:pos x="84" y="200"/>
              </a:cxn>
              <a:cxn ang="0">
                <a:pos x="78" y="214"/>
              </a:cxn>
              <a:cxn ang="0">
                <a:pos x="68" y="206"/>
              </a:cxn>
              <a:cxn ang="0">
                <a:pos x="60" y="194"/>
              </a:cxn>
              <a:cxn ang="0">
                <a:pos x="52" y="188"/>
              </a:cxn>
              <a:cxn ang="0">
                <a:pos x="40" y="182"/>
              </a:cxn>
              <a:cxn ang="0">
                <a:pos x="26" y="182"/>
              </a:cxn>
              <a:cxn ang="0">
                <a:pos x="12" y="184"/>
              </a:cxn>
              <a:cxn ang="0">
                <a:pos x="12" y="172"/>
              </a:cxn>
              <a:cxn ang="0">
                <a:pos x="18" y="152"/>
              </a:cxn>
              <a:cxn ang="0">
                <a:pos x="12" y="144"/>
              </a:cxn>
              <a:cxn ang="0">
                <a:pos x="8" y="138"/>
              </a:cxn>
              <a:cxn ang="0">
                <a:pos x="12" y="130"/>
              </a:cxn>
              <a:cxn ang="0">
                <a:pos x="12" y="122"/>
              </a:cxn>
              <a:cxn ang="0">
                <a:pos x="8" y="116"/>
              </a:cxn>
              <a:cxn ang="0">
                <a:pos x="0" y="112"/>
              </a:cxn>
              <a:cxn ang="0">
                <a:pos x="0" y="106"/>
              </a:cxn>
            </a:cxnLst>
            <a:rect l="0" t="0" r="r" b="b"/>
            <a:pathLst>
              <a:path w="198" h="214">
                <a:moveTo>
                  <a:pt x="0" y="106"/>
                </a:moveTo>
                <a:lnTo>
                  <a:pt x="64" y="106"/>
                </a:lnTo>
                <a:lnTo>
                  <a:pt x="64" y="82"/>
                </a:lnTo>
                <a:lnTo>
                  <a:pt x="64" y="74"/>
                </a:lnTo>
                <a:lnTo>
                  <a:pt x="68" y="72"/>
                </a:lnTo>
                <a:lnTo>
                  <a:pt x="72" y="70"/>
                </a:lnTo>
                <a:lnTo>
                  <a:pt x="82" y="70"/>
                </a:lnTo>
                <a:lnTo>
                  <a:pt x="82" y="28"/>
                </a:lnTo>
                <a:lnTo>
                  <a:pt x="132" y="28"/>
                </a:lnTo>
                <a:lnTo>
                  <a:pt x="132" y="0"/>
                </a:lnTo>
                <a:lnTo>
                  <a:pt x="198" y="48"/>
                </a:lnTo>
                <a:lnTo>
                  <a:pt x="168" y="48"/>
                </a:lnTo>
                <a:lnTo>
                  <a:pt x="180" y="184"/>
                </a:lnTo>
                <a:lnTo>
                  <a:pt x="186" y="192"/>
                </a:lnTo>
                <a:lnTo>
                  <a:pt x="184" y="202"/>
                </a:lnTo>
                <a:lnTo>
                  <a:pt x="84" y="200"/>
                </a:lnTo>
                <a:lnTo>
                  <a:pt x="78" y="214"/>
                </a:lnTo>
                <a:lnTo>
                  <a:pt x="68" y="206"/>
                </a:lnTo>
                <a:lnTo>
                  <a:pt x="60" y="194"/>
                </a:lnTo>
                <a:lnTo>
                  <a:pt x="52" y="188"/>
                </a:lnTo>
                <a:lnTo>
                  <a:pt x="40" y="182"/>
                </a:lnTo>
                <a:lnTo>
                  <a:pt x="26" y="182"/>
                </a:lnTo>
                <a:lnTo>
                  <a:pt x="12" y="184"/>
                </a:lnTo>
                <a:lnTo>
                  <a:pt x="12" y="172"/>
                </a:lnTo>
                <a:lnTo>
                  <a:pt x="18" y="152"/>
                </a:lnTo>
                <a:lnTo>
                  <a:pt x="12" y="144"/>
                </a:lnTo>
                <a:lnTo>
                  <a:pt x="8" y="138"/>
                </a:lnTo>
                <a:lnTo>
                  <a:pt x="12" y="130"/>
                </a:lnTo>
                <a:lnTo>
                  <a:pt x="12" y="122"/>
                </a:lnTo>
                <a:lnTo>
                  <a:pt x="8" y="116"/>
                </a:lnTo>
                <a:lnTo>
                  <a:pt x="0" y="112"/>
                </a:lnTo>
                <a:lnTo>
                  <a:pt x="0" y="10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4" name="Freeform 96"/>
          <p:cNvSpPr>
            <a:spLocks/>
          </p:cNvSpPr>
          <p:nvPr/>
        </p:nvSpPr>
        <p:spPr bwMode="auto">
          <a:xfrm>
            <a:off x="4230688" y="3754438"/>
            <a:ext cx="200025" cy="139700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8"/>
              </a:cxn>
              <a:cxn ang="0">
                <a:pos x="72" y="12"/>
              </a:cxn>
              <a:cxn ang="0">
                <a:pos x="84" y="8"/>
              </a:cxn>
              <a:cxn ang="0">
                <a:pos x="98" y="6"/>
              </a:cxn>
              <a:cxn ang="0">
                <a:pos x="100" y="14"/>
              </a:cxn>
              <a:cxn ang="0">
                <a:pos x="106" y="24"/>
              </a:cxn>
              <a:cxn ang="0">
                <a:pos x="112" y="38"/>
              </a:cxn>
              <a:cxn ang="0">
                <a:pos x="110" y="46"/>
              </a:cxn>
              <a:cxn ang="0">
                <a:pos x="112" y="50"/>
              </a:cxn>
              <a:cxn ang="0">
                <a:pos x="114" y="54"/>
              </a:cxn>
              <a:cxn ang="0">
                <a:pos x="116" y="68"/>
              </a:cxn>
              <a:cxn ang="0">
                <a:pos x="110" y="70"/>
              </a:cxn>
              <a:cxn ang="0">
                <a:pos x="112" y="80"/>
              </a:cxn>
              <a:cxn ang="0">
                <a:pos x="106" y="84"/>
              </a:cxn>
              <a:cxn ang="0">
                <a:pos x="100" y="82"/>
              </a:cxn>
              <a:cxn ang="0">
                <a:pos x="96" y="88"/>
              </a:cxn>
              <a:cxn ang="0">
                <a:pos x="90" y="86"/>
              </a:cxn>
              <a:cxn ang="0">
                <a:pos x="88" y="72"/>
              </a:cxn>
              <a:cxn ang="0">
                <a:pos x="82" y="70"/>
              </a:cxn>
              <a:cxn ang="0">
                <a:pos x="74" y="68"/>
              </a:cxn>
              <a:cxn ang="0">
                <a:pos x="76" y="60"/>
              </a:cxn>
              <a:cxn ang="0">
                <a:pos x="70" y="52"/>
              </a:cxn>
              <a:cxn ang="0">
                <a:pos x="62" y="44"/>
              </a:cxn>
              <a:cxn ang="0">
                <a:pos x="48" y="46"/>
              </a:cxn>
              <a:cxn ang="0">
                <a:pos x="40" y="52"/>
              </a:cxn>
              <a:cxn ang="0">
                <a:pos x="32" y="60"/>
              </a:cxn>
              <a:cxn ang="0">
                <a:pos x="24" y="50"/>
              </a:cxn>
              <a:cxn ang="0">
                <a:pos x="14" y="40"/>
              </a:cxn>
              <a:cxn ang="0">
                <a:pos x="6" y="38"/>
              </a:cxn>
              <a:cxn ang="0">
                <a:pos x="0" y="28"/>
              </a:cxn>
              <a:cxn ang="0">
                <a:pos x="8" y="20"/>
              </a:cxn>
              <a:cxn ang="0">
                <a:pos x="20" y="16"/>
              </a:cxn>
              <a:cxn ang="0">
                <a:pos x="22" y="10"/>
              </a:cxn>
              <a:cxn ang="0">
                <a:pos x="26" y="0"/>
              </a:cxn>
              <a:cxn ang="0">
                <a:pos x="32" y="0"/>
              </a:cxn>
              <a:cxn ang="0">
                <a:pos x="38" y="4"/>
              </a:cxn>
              <a:cxn ang="0">
                <a:pos x="50" y="4"/>
              </a:cxn>
              <a:cxn ang="0">
                <a:pos x="60" y="6"/>
              </a:cxn>
            </a:cxnLst>
            <a:rect l="0" t="0" r="r" b="b"/>
            <a:pathLst>
              <a:path w="116" h="88">
                <a:moveTo>
                  <a:pt x="60" y="6"/>
                </a:moveTo>
                <a:lnTo>
                  <a:pt x="60" y="8"/>
                </a:lnTo>
                <a:lnTo>
                  <a:pt x="72" y="12"/>
                </a:lnTo>
                <a:lnTo>
                  <a:pt x="84" y="8"/>
                </a:lnTo>
                <a:lnTo>
                  <a:pt x="98" y="6"/>
                </a:lnTo>
                <a:lnTo>
                  <a:pt x="100" y="14"/>
                </a:lnTo>
                <a:lnTo>
                  <a:pt x="106" y="24"/>
                </a:lnTo>
                <a:lnTo>
                  <a:pt x="112" y="38"/>
                </a:lnTo>
                <a:lnTo>
                  <a:pt x="110" y="46"/>
                </a:lnTo>
                <a:lnTo>
                  <a:pt x="112" y="50"/>
                </a:lnTo>
                <a:lnTo>
                  <a:pt x="114" y="54"/>
                </a:lnTo>
                <a:lnTo>
                  <a:pt x="116" y="68"/>
                </a:lnTo>
                <a:lnTo>
                  <a:pt x="110" y="70"/>
                </a:lnTo>
                <a:lnTo>
                  <a:pt x="112" y="80"/>
                </a:lnTo>
                <a:lnTo>
                  <a:pt x="106" y="84"/>
                </a:lnTo>
                <a:lnTo>
                  <a:pt x="100" y="82"/>
                </a:lnTo>
                <a:lnTo>
                  <a:pt x="96" y="88"/>
                </a:lnTo>
                <a:lnTo>
                  <a:pt x="90" y="86"/>
                </a:lnTo>
                <a:lnTo>
                  <a:pt x="88" y="72"/>
                </a:lnTo>
                <a:lnTo>
                  <a:pt x="82" y="70"/>
                </a:lnTo>
                <a:lnTo>
                  <a:pt x="74" y="68"/>
                </a:lnTo>
                <a:lnTo>
                  <a:pt x="76" y="60"/>
                </a:lnTo>
                <a:lnTo>
                  <a:pt x="70" y="52"/>
                </a:lnTo>
                <a:lnTo>
                  <a:pt x="62" y="44"/>
                </a:lnTo>
                <a:lnTo>
                  <a:pt x="48" y="46"/>
                </a:lnTo>
                <a:lnTo>
                  <a:pt x="40" y="52"/>
                </a:lnTo>
                <a:lnTo>
                  <a:pt x="32" y="60"/>
                </a:lnTo>
                <a:lnTo>
                  <a:pt x="24" y="50"/>
                </a:lnTo>
                <a:lnTo>
                  <a:pt x="14" y="40"/>
                </a:lnTo>
                <a:lnTo>
                  <a:pt x="6" y="38"/>
                </a:lnTo>
                <a:lnTo>
                  <a:pt x="0" y="28"/>
                </a:lnTo>
                <a:lnTo>
                  <a:pt x="8" y="20"/>
                </a:lnTo>
                <a:lnTo>
                  <a:pt x="20" y="16"/>
                </a:lnTo>
                <a:lnTo>
                  <a:pt x="22" y="1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50" y="4"/>
                </a:lnTo>
                <a:lnTo>
                  <a:pt x="60" y="6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5" name="Freeform 97"/>
          <p:cNvSpPr>
            <a:spLocks/>
          </p:cNvSpPr>
          <p:nvPr/>
        </p:nvSpPr>
        <p:spPr bwMode="auto">
          <a:xfrm>
            <a:off x="4327525" y="3862388"/>
            <a:ext cx="112713" cy="104775"/>
          </a:xfrm>
          <a:custGeom>
            <a:avLst/>
            <a:gdLst/>
            <a:ahLst/>
            <a:cxnLst>
              <a:cxn ang="0">
                <a:pos x="50" y="16"/>
              </a:cxn>
              <a:cxn ang="0">
                <a:pos x="50" y="26"/>
              </a:cxn>
              <a:cxn ang="0">
                <a:pos x="50" y="34"/>
              </a:cxn>
              <a:cxn ang="0">
                <a:pos x="58" y="36"/>
              </a:cxn>
              <a:cxn ang="0">
                <a:pos x="64" y="40"/>
              </a:cxn>
              <a:cxn ang="0">
                <a:pos x="66" y="46"/>
              </a:cxn>
              <a:cxn ang="0">
                <a:pos x="66" y="54"/>
              </a:cxn>
              <a:cxn ang="0">
                <a:pos x="62" y="66"/>
              </a:cxn>
              <a:cxn ang="0">
                <a:pos x="50" y="62"/>
              </a:cxn>
              <a:cxn ang="0">
                <a:pos x="38" y="54"/>
              </a:cxn>
              <a:cxn ang="0">
                <a:pos x="30" y="44"/>
              </a:cxn>
              <a:cxn ang="0">
                <a:pos x="18" y="36"/>
              </a:cxn>
              <a:cxn ang="0">
                <a:pos x="8" y="32"/>
              </a:cxn>
              <a:cxn ang="0">
                <a:pos x="0" y="24"/>
              </a:cxn>
              <a:cxn ang="0">
                <a:pos x="16" y="8"/>
              </a:cxn>
              <a:cxn ang="0">
                <a:pos x="18" y="0"/>
              </a:cxn>
              <a:cxn ang="0">
                <a:pos x="24" y="0"/>
              </a:cxn>
              <a:cxn ang="0">
                <a:pos x="32" y="4"/>
              </a:cxn>
              <a:cxn ang="0">
                <a:pos x="34" y="18"/>
              </a:cxn>
              <a:cxn ang="0">
                <a:pos x="40" y="20"/>
              </a:cxn>
              <a:cxn ang="0">
                <a:pos x="44" y="14"/>
              </a:cxn>
              <a:cxn ang="0">
                <a:pos x="50" y="16"/>
              </a:cxn>
            </a:cxnLst>
            <a:rect l="0" t="0" r="r" b="b"/>
            <a:pathLst>
              <a:path w="66" h="66">
                <a:moveTo>
                  <a:pt x="50" y="16"/>
                </a:moveTo>
                <a:lnTo>
                  <a:pt x="50" y="26"/>
                </a:lnTo>
                <a:lnTo>
                  <a:pt x="50" y="34"/>
                </a:lnTo>
                <a:lnTo>
                  <a:pt x="58" y="36"/>
                </a:lnTo>
                <a:lnTo>
                  <a:pt x="64" y="40"/>
                </a:lnTo>
                <a:lnTo>
                  <a:pt x="66" y="46"/>
                </a:lnTo>
                <a:lnTo>
                  <a:pt x="66" y="54"/>
                </a:lnTo>
                <a:lnTo>
                  <a:pt x="62" y="66"/>
                </a:lnTo>
                <a:lnTo>
                  <a:pt x="50" y="62"/>
                </a:lnTo>
                <a:lnTo>
                  <a:pt x="38" y="54"/>
                </a:lnTo>
                <a:lnTo>
                  <a:pt x="30" y="44"/>
                </a:lnTo>
                <a:lnTo>
                  <a:pt x="18" y="36"/>
                </a:lnTo>
                <a:lnTo>
                  <a:pt x="8" y="32"/>
                </a:lnTo>
                <a:lnTo>
                  <a:pt x="0" y="24"/>
                </a:lnTo>
                <a:lnTo>
                  <a:pt x="16" y="8"/>
                </a:lnTo>
                <a:lnTo>
                  <a:pt x="18" y="0"/>
                </a:lnTo>
                <a:lnTo>
                  <a:pt x="24" y="0"/>
                </a:lnTo>
                <a:lnTo>
                  <a:pt x="32" y="4"/>
                </a:lnTo>
                <a:lnTo>
                  <a:pt x="34" y="18"/>
                </a:lnTo>
                <a:lnTo>
                  <a:pt x="40" y="20"/>
                </a:lnTo>
                <a:lnTo>
                  <a:pt x="44" y="14"/>
                </a:lnTo>
                <a:lnTo>
                  <a:pt x="50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6" name="Freeform 98"/>
          <p:cNvSpPr>
            <a:spLocks/>
          </p:cNvSpPr>
          <p:nvPr/>
        </p:nvSpPr>
        <p:spPr bwMode="auto">
          <a:xfrm>
            <a:off x="5010150" y="3478213"/>
            <a:ext cx="288925" cy="409575"/>
          </a:xfrm>
          <a:custGeom>
            <a:avLst/>
            <a:gdLst/>
            <a:ahLst/>
            <a:cxnLst>
              <a:cxn ang="0">
                <a:pos x="166" y="128"/>
              </a:cxn>
              <a:cxn ang="0">
                <a:pos x="152" y="130"/>
              </a:cxn>
              <a:cxn ang="0">
                <a:pos x="148" y="142"/>
              </a:cxn>
              <a:cxn ang="0">
                <a:pos x="136" y="170"/>
              </a:cxn>
              <a:cxn ang="0">
                <a:pos x="144" y="178"/>
              </a:cxn>
              <a:cxn ang="0">
                <a:pos x="148" y="204"/>
              </a:cxn>
              <a:cxn ang="0">
                <a:pos x="136" y="206"/>
              </a:cxn>
              <a:cxn ang="0">
                <a:pos x="112" y="230"/>
              </a:cxn>
              <a:cxn ang="0">
                <a:pos x="88" y="234"/>
              </a:cxn>
              <a:cxn ang="0">
                <a:pos x="86" y="246"/>
              </a:cxn>
              <a:cxn ang="0">
                <a:pos x="40" y="258"/>
              </a:cxn>
              <a:cxn ang="0">
                <a:pos x="30" y="246"/>
              </a:cxn>
              <a:cxn ang="0">
                <a:pos x="10" y="226"/>
              </a:cxn>
              <a:cxn ang="0">
                <a:pos x="12" y="216"/>
              </a:cxn>
              <a:cxn ang="0">
                <a:pos x="32" y="216"/>
              </a:cxn>
              <a:cxn ang="0">
                <a:pos x="26" y="206"/>
              </a:cxn>
              <a:cxn ang="0">
                <a:pos x="24" y="182"/>
              </a:cxn>
              <a:cxn ang="0">
                <a:pos x="16" y="170"/>
              </a:cxn>
              <a:cxn ang="0">
                <a:pos x="2" y="156"/>
              </a:cxn>
              <a:cxn ang="0">
                <a:pos x="0" y="144"/>
              </a:cxn>
              <a:cxn ang="0">
                <a:pos x="32" y="106"/>
              </a:cxn>
              <a:cxn ang="0">
                <a:pos x="36" y="66"/>
              </a:cxn>
              <a:cxn ang="0">
                <a:pos x="40" y="50"/>
              </a:cxn>
              <a:cxn ang="0">
                <a:pos x="28" y="6"/>
              </a:cxn>
              <a:cxn ang="0">
                <a:pos x="34" y="0"/>
              </a:cxn>
              <a:cxn ang="0">
                <a:pos x="168" y="54"/>
              </a:cxn>
              <a:cxn ang="0">
                <a:pos x="166" y="128"/>
              </a:cxn>
            </a:cxnLst>
            <a:rect l="0" t="0" r="r" b="b"/>
            <a:pathLst>
              <a:path w="168" h="258">
                <a:moveTo>
                  <a:pt x="166" y="128"/>
                </a:moveTo>
                <a:lnTo>
                  <a:pt x="152" y="130"/>
                </a:lnTo>
                <a:lnTo>
                  <a:pt x="148" y="142"/>
                </a:lnTo>
                <a:lnTo>
                  <a:pt x="136" y="170"/>
                </a:lnTo>
                <a:lnTo>
                  <a:pt x="144" y="178"/>
                </a:lnTo>
                <a:lnTo>
                  <a:pt x="148" y="204"/>
                </a:lnTo>
                <a:lnTo>
                  <a:pt x="136" y="206"/>
                </a:lnTo>
                <a:lnTo>
                  <a:pt x="112" y="230"/>
                </a:lnTo>
                <a:lnTo>
                  <a:pt x="88" y="234"/>
                </a:lnTo>
                <a:lnTo>
                  <a:pt x="86" y="246"/>
                </a:lnTo>
                <a:lnTo>
                  <a:pt x="40" y="258"/>
                </a:lnTo>
                <a:lnTo>
                  <a:pt x="30" y="246"/>
                </a:lnTo>
                <a:lnTo>
                  <a:pt x="10" y="226"/>
                </a:lnTo>
                <a:lnTo>
                  <a:pt x="12" y="216"/>
                </a:lnTo>
                <a:lnTo>
                  <a:pt x="32" y="216"/>
                </a:lnTo>
                <a:lnTo>
                  <a:pt x="26" y="206"/>
                </a:lnTo>
                <a:lnTo>
                  <a:pt x="24" y="182"/>
                </a:lnTo>
                <a:lnTo>
                  <a:pt x="16" y="170"/>
                </a:lnTo>
                <a:lnTo>
                  <a:pt x="2" y="156"/>
                </a:lnTo>
                <a:lnTo>
                  <a:pt x="0" y="144"/>
                </a:lnTo>
                <a:lnTo>
                  <a:pt x="32" y="106"/>
                </a:lnTo>
                <a:lnTo>
                  <a:pt x="36" y="66"/>
                </a:lnTo>
                <a:lnTo>
                  <a:pt x="40" y="50"/>
                </a:lnTo>
                <a:lnTo>
                  <a:pt x="28" y="6"/>
                </a:lnTo>
                <a:lnTo>
                  <a:pt x="34" y="0"/>
                </a:lnTo>
                <a:lnTo>
                  <a:pt x="168" y="54"/>
                </a:lnTo>
                <a:lnTo>
                  <a:pt x="166" y="12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7" name="Freeform 99"/>
          <p:cNvSpPr>
            <a:spLocks/>
          </p:cNvSpPr>
          <p:nvPr/>
        </p:nvSpPr>
        <p:spPr bwMode="auto">
          <a:xfrm>
            <a:off x="4646613" y="3471863"/>
            <a:ext cx="431800" cy="307975"/>
          </a:xfrm>
          <a:custGeom>
            <a:avLst/>
            <a:gdLst/>
            <a:ahLst/>
            <a:cxnLst>
              <a:cxn ang="0">
                <a:pos x="4" y="142"/>
              </a:cxn>
              <a:cxn ang="0">
                <a:pos x="18" y="142"/>
              </a:cxn>
              <a:cxn ang="0">
                <a:pos x="52" y="136"/>
              </a:cxn>
              <a:cxn ang="0">
                <a:pos x="64" y="118"/>
              </a:cxn>
              <a:cxn ang="0">
                <a:pos x="66" y="76"/>
              </a:cxn>
              <a:cxn ang="0">
                <a:pos x="86" y="72"/>
              </a:cxn>
              <a:cxn ang="0">
                <a:pos x="124" y="40"/>
              </a:cxn>
              <a:cxn ang="0">
                <a:pos x="191" y="0"/>
              </a:cxn>
              <a:cxn ang="0">
                <a:pos x="199" y="2"/>
              </a:cxn>
              <a:cxn ang="0">
                <a:pos x="207" y="4"/>
              </a:cxn>
              <a:cxn ang="0">
                <a:pos x="217" y="8"/>
              </a:cxn>
              <a:cxn ang="0">
                <a:pos x="227" y="16"/>
              </a:cxn>
              <a:cxn ang="0">
                <a:pos x="239" y="10"/>
              </a:cxn>
              <a:cxn ang="0">
                <a:pos x="251" y="54"/>
              </a:cxn>
              <a:cxn ang="0">
                <a:pos x="247" y="70"/>
              </a:cxn>
              <a:cxn ang="0">
                <a:pos x="243" y="110"/>
              </a:cxn>
              <a:cxn ang="0">
                <a:pos x="211" y="148"/>
              </a:cxn>
              <a:cxn ang="0">
                <a:pos x="213" y="160"/>
              </a:cxn>
              <a:cxn ang="0">
                <a:pos x="191" y="174"/>
              </a:cxn>
              <a:cxn ang="0">
                <a:pos x="156" y="170"/>
              </a:cxn>
              <a:cxn ang="0">
                <a:pos x="150" y="178"/>
              </a:cxn>
              <a:cxn ang="0">
                <a:pos x="122" y="168"/>
              </a:cxn>
              <a:cxn ang="0">
                <a:pos x="112" y="174"/>
              </a:cxn>
              <a:cxn ang="0">
                <a:pos x="96" y="162"/>
              </a:cxn>
              <a:cxn ang="0">
                <a:pos x="66" y="162"/>
              </a:cxn>
              <a:cxn ang="0">
                <a:pos x="54" y="194"/>
              </a:cxn>
              <a:cxn ang="0">
                <a:pos x="44" y="184"/>
              </a:cxn>
              <a:cxn ang="0">
                <a:pos x="30" y="186"/>
              </a:cxn>
              <a:cxn ang="0">
                <a:pos x="16" y="178"/>
              </a:cxn>
              <a:cxn ang="0">
                <a:pos x="12" y="176"/>
              </a:cxn>
              <a:cxn ang="0">
                <a:pos x="14" y="170"/>
              </a:cxn>
              <a:cxn ang="0">
                <a:pos x="4" y="158"/>
              </a:cxn>
              <a:cxn ang="0">
                <a:pos x="0" y="150"/>
              </a:cxn>
              <a:cxn ang="0">
                <a:pos x="4" y="142"/>
              </a:cxn>
            </a:cxnLst>
            <a:rect l="0" t="0" r="r" b="b"/>
            <a:pathLst>
              <a:path w="251" h="194">
                <a:moveTo>
                  <a:pt x="4" y="142"/>
                </a:moveTo>
                <a:lnTo>
                  <a:pt x="18" y="142"/>
                </a:lnTo>
                <a:lnTo>
                  <a:pt x="52" y="136"/>
                </a:lnTo>
                <a:lnTo>
                  <a:pt x="64" y="118"/>
                </a:lnTo>
                <a:lnTo>
                  <a:pt x="66" y="76"/>
                </a:lnTo>
                <a:lnTo>
                  <a:pt x="86" y="72"/>
                </a:lnTo>
                <a:lnTo>
                  <a:pt x="124" y="40"/>
                </a:lnTo>
                <a:lnTo>
                  <a:pt x="191" y="0"/>
                </a:lnTo>
                <a:lnTo>
                  <a:pt x="199" y="2"/>
                </a:lnTo>
                <a:lnTo>
                  <a:pt x="207" y="4"/>
                </a:lnTo>
                <a:lnTo>
                  <a:pt x="217" y="8"/>
                </a:lnTo>
                <a:lnTo>
                  <a:pt x="227" y="16"/>
                </a:lnTo>
                <a:lnTo>
                  <a:pt x="239" y="10"/>
                </a:lnTo>
                <a:lnTo>
                  <a:pt x="251" y="54"/>
                </a:lnTo>
                <a:lnTo>
                  <a:pt x="247" y="70"/>
                </a:lnTo>
                <a:lnTo>
                  <a:pt x="243" y="110"/>
                </a:lnTo>
                <a:lnTo>
                  <a:pt x="211" y="148"/>
                </a:lnTo>
                <a:lnTo>
                  <a:pt x="213" y="160"/>
                </a:lnTo>
                <a:lnTo>
                  <a:pt x="191" y="174"/>
                </a:lnTo>
                <a:lnTo>
                  <a:pt x="156" y="170"/>
                </a:lnTo>
                <a:lnTo>
                  <a:pt x="150" y="178"/>
                </a:lnTo>
                <a:lnTo>
                  <a:pt x="122" y="168"/>
                </a:lnTo>
                <a:lnTo>
                  <a:pt x="112" y="174"/>
                </a:lnTo>
                <a:lnTo>
                  <a:pt x="96" y="162"/>
                </a:lnTo>
                <a:lnTo>
                  <a:pt x="66" y="162"/>
                </a:lnTo>
                <a:lnTo>
                  <a:pt x="54" y="194"/>
                </a:lnTo>
                <a:lnTo>
                  <a:pt x="44" y="184"/>
                </a:lnTo>
                <a:lnTo>
                  <a:pt x="30" y="186"/>
                </a:lnTo>
                <a:lnTo>
                  <a:pt x="16" y="178"/>
                </a:lnTo>
                <a:lnTo>
                  <a:pt x="12" y="176"/>
                </a:lnTo>
                <a:lnTo>
                  <a:pt x="14" y="170"/>
                </a:lnTo>
                <a:lnTo>
                  <a:pt x="4" y="158"/>
                </a:lnTo>
                <a:lnTo>
                  <a:pt x="0" y="150"/>
                </a:lnTo>
                <a:lnTo>
                  <a:pt x="4" y="14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8" name="Freeform 100"/>
          <p:cNvSpPr>
            <a:spLocks/>
          </p:cNvSpPr>
          <p:nvPr/>
        </p:nvSpPr>
        <p:spPr bwMode="auto">
          <a:xfrm>
            <a:off x="5043488" y="3802063"/>
            <a:ext cx="347662" cy="203200"/>
          </a:xfrm>
          <a:custGeom>
            <a:avLst/>
            <a:gdLst/>
            <a:ahLst/>
            <a:cxnLst>
              <a:cxn ang="0">
                <a:pos x="20" y="54"/>
              </a:cxn>
              <a:cxn ang="0">
                <a:pos x="66" y="42"/>
              </a:cxn>
              <a:cxn ang="0">
                <a:pos x="68" y="30"/>
              </a:cxn>
              <a:cxn ang="0">
                <a:pos x="92" y="26"/>
              </a:cxn>
              <a:cxn ang="0">
                <a:pos x="116" y="2"/>
              </a:cxn>
              <a:cxn ang="0">
                <a:pos x="128" y="0"/>
              </a:cxn>
              <a:cxn ang="0">
                <a:pos x="140" y="8"/>
              </a:cxn>
              <a:cxn ang="0">
                <a:pos x="142" y="22"/>
              </a:cxn>
              <a:cxn ang="0">
                <a:pos x="142" y="34"/>
              </a:cxn>
              <a:cxn ang="0">
                <a:pos x="180" y="60"/>
              </a:cxn>
              <a:cxn ang="0">
                <a:pos x="202" y="92"/>
              </a:cxn>
              <a:cxn ang="0">
                <a:pos x="172" y="90"/>
              </a:cxn>
              <a:cxn ang="0">
                <a:pos x="138" y="100"/>
              </a:cxn>
              <a:cxn ang="0">
                <a:pos x="126" y="108"/>
              </a:cxn>
              <a:cxn ang="0">
                <a:pos x="104" y="106"/>
              </a:cxn>
              <a:cxn ang="0">
                <a:pos x="92" y="102"/>
              </a:cxn>
              <a:cxn ang="0">
                <a:pos x="78" y="88"/>
              </a:cxn>
              <a:cxn ang="0">
                <a:pos x="64" y="104"/>
              </a:cxn>
              <a:cxn ang="0">
                <a:pos x="62" y="118"/>
              </a:cxn>
              <a:cxn ang="0">
                <a:pos x="32" y="116"/>
              </a:cxn>
              <a:cxn ang="0">
                <a:pos x="24" y="128"/>
              </a:cxn>
              <a:cxn ang="0">
                <a:pos x="10" y="112"/>
              </a:cxn>
              <a:cxn ang="0">
                <a:pos x="0" y="86"/>
              </a:cxn>
              <a:cxn ang="0">
                <a:pos x="0" y="70"/>
              </a:cxn>
              <a:cxn ang="0">
                <a:pos x="20" y="54"/>
              </a:cxn>
            </a:cxnLst>
            <a:rect l="0" t="0" r="r" b="b"/>
            <a:pathLst>
              <a:path w="202" h="128">
                <a:moveTo>
                  <a:pt x="20" y="54"/>
                </a:moveTo>
                <a:lnTo>
                  <a:pt x="66" y="42"/>
                </a:lnTo>
                <a:lnTo>
                  <a:pt x="68" y="30"/>
                </a:lnTo>
                <a:lnTo>
                  <a:pt x="92" y="26"/>
                </a:lnTo>
                <a:lnTo>
                  <a:pt x="116" y="2"/>
                </a:lnTo>
                <a:lnTo>
                  <a:pt x="128" y="0"/>
                </a:lnTo>
                <a:lnTo>
                  <a:pt x="140" y="8"/>
                </a:lnTo>
                <a:lnTo>
                  <a:pt x="142" y="22"/>
                </a:lnTo>
                <a:lnTo>
                  <a:pt x="142" y="34"/>
                </a:lnTo>
                <a:lnTo>
                  <a:pt x="180" y="60"/>
                </a:lnTo>
                <a:lnTo>
                  <a:pt x="202" y="92"/>
                </a:lnTo>
                <a:lnTo>
                  <a:pt x="172" y="90"/>
                </a:lnTo>
                <a:lnTo>
                  <a:pt x="138" y="100"/>
                </a:lnTo>
                <a:lnTo>
                  <a:pt x="126" y="108"/>
                </a:lnTo>
                <a:lnTo>
                  <a:pt x="104" y="106"/>
                </a:lnTo>
                <a:lnTo>
                  <a:pt x="92" y="102"/>
                </a:lnTo>
                <a:lnTo>
                  <a:pt x="78" y="88"/>
                </a:lnTo>
                <a:lnTo>
                  <a:pt x="64" y="104"/>
                </a:lnTo>
                <a:lnTo>
                  <a:pt x="62" y="118"/>
                </a:lnTo>
                <a:lnTo>
                  <a:pt x="32" y="116"/>
                </a:lnTo>
                <a:lnTo>
                  <a:pt x="24" y="128"/>
                </a:lnTo>
                <a:lnTo>
                  <a:pt x="10" y="112"/>
                </a:lnTo>
                <a:lnTo>
                  <a:pt x="0" y="86"/>
                </a:lnTo>
                <a:lnTo>
                  <a:pt x="0" y="70"/>
                </a:lnTo>
                <a:lnTo>
                  <a:pt x="20" y="5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49" name="Freeform 101"/>
          <p:cNvSpPr>
            <a:spLocks/>
          </p:cNvSpPr>
          <p:nvPr/>
        </p:nvSpPr>
        <p:spPr bwMode="auto">
          <a:xfrm>
            <a:off x="5243513" y="3490913"/>
            <a:ext cx="454025" cy="488950"/>
          </a:xfrm>
          <a:custGeom>
            <a:avLst/>
            <a:gdLst/>
            <a:ahLst/>
            <a:cxnLst>
              <a:cxn ang="0">
                <a:pos x="188" y="20"/>
              </a:cxn>
              <a:cxn ang="0">
                <a:pos x="208" y="0"/>
              </a:cxn>
              <a:cxn ang="0">
                <a:pos x="216" y="0"/>
              </a:cxn>
              <a:cxn ang="0">
                <a:pos x="238" y="18"/>
              </a:cxn>
              <a:cxn ang="0">
                <a:pos x="242" y="32"/>
              </a:cxn>
              <a:cxn ang="0">
                <a:pos x="240" y="60"/>
              </a:cxn>
              <a:cxn ang="0">
                <a:pos x="264" y="86"/>
              </a:cxn>
              <a:cxn ang="0">
                <a:pos x="236" y="98"/>
              </a:cxn>
              <a:cxn ang="0">
                <a:pos x="230" y="128"/>
              </a:cxn>
              <a:cxn ang="0">
                <a:pos x="230" y="142"/>
              </a:cxn>
              <a:cxn ang="0">
                <a:pos x="206" y="180"/>
              </a:cxn>
              <a:cxn ang="0">
                <a:pos x="206" y="196"/>
              </a:cxn>
              <a:cxn ang="0">
                <a:pos x="194" y="198"/>
              </a:cxn>
              <a:cxn ang="0">
                <a:pos x="194" y="234"/>
              </a:cxn>
              <a:cxn ang="0">
                <a:pos x="174" y="234"/>
              </a:cxn>
              <a:cxn ang="0">
                <a:pos x="178" y="248"/>
              </a:cxn>
              <a:cxn ang="0">
                <a:pos x="188" y="250"/>
              </a:cxn>
              <a:cxn ang="0">
                <a:pos x="212" y="282"/>
              </a:cxn>
              <a:cxn ang="0">
                <a:pos x="218" y="282"/>
              </a:cxn>
              <a:cxn ang="0">
                <a:pos x="218" y="296"/>
              </a:cxn>
              <a:cxn ang="0">
                <a:pos x="198" y="296"/>
              </a:cxn>
              <a:cxn ang="0">
                <a:pos x="190" y="304"/>
              </a:cxn>
              <a:cxn ang="0">
                <a:pos x="138" y="308"/>
              </a:cxn>
              <a:cxn ang="0">
                <a:pos x="122" y="296"/>
              </a:cxn>
              <a:cxn ang="0">
                <a:pos x="94" y="298"/>
              </a:cxn>
              <a:cxn ang="0">
                <a:pos x="86" y="288"/>
              </a:cxn>
              <a:cxn ang="0">
                <a:pos x="64" y="256"/>
              </a:cxn>
              <a:cxn ang="0">
                <a:pos x="26" y="230"/>
              </a:cxn>
              <a:cxn ang="0">
                <a:pos x="24" y="204"/>
              </a:cxn>
              <a:cxn ang="0">
                <a:pos x="12" y="196"/>
              </a:cxn>
              <a:cxn ang="0">
                <a:pos x="8" y="170"/>
              </a:cxn>
              <a:cxn ang="0">
                <a:pos x="0" y="162"/>
              </a:cxn>
              <a:cxn ang="0">
                <a:pos x="16" y="122"/>
              </a:cxn>
              <a:cxn ang="0">
                <a:pos x="30" y="120"/>
              </a:cxn>
              <a:cxn ang="0">
                <a:pos x="32" y="46"/>
              </a:cxn>
              <a:cxn ang="0">
                <a:pos x="50" y="46"/>
              </a:cxn>
              <a:cxn ang="0">
                <a:pos x="50" y="12"/>
              </a:cxn>
              <a:cxn ang="0">
                <a:pos x="178" y="14"/>
              </a:cxn>
              <a:cxn ang="0">
                <a:pos x="188" y="20"/>
              </a:cxn>
            </a:cxnLst>
            <a:rect l="0" t="0" r="r" b="b"/>
            <a:pathLst>
              <a:path w="264" h="308">
                <a:moveTo>
                  <a:pt x="188" y="20"/>
                </a:moveTo>
                <a:lnTo>
                  <a:pt x="208" y="0"/>
                </a:lnTo>
                <a:lnTo>
                  <a:pt x="216" y="0"/>
                </a:lnTo>
                <a:lnTo>
                  <a:pt x="238" y="18"/>
                </a:lnTo>
                <a:lnTo>
                  <a:pt x="242" y="32"/>
                </a:lnTo>
                <a:lnTo>
                  <a:pt x="240" y="60"/>
                </a:lnTo>
                <a:lnTo>
                  <a:pt x="264" y="86"/>
                </a:lnTo>
                <a:lnTo>
                  <a:pt x="236" y="98"/>
                </a:lnTo>
                <a:lnTo>
                  <a:pt x="230" y="128"/>
                </a:lnTo>
                <a:lnTo>
                  <a:pt x="230" y="142"/>
                </a:lnTo>
                <a:lnTo>
                  <a:pt x="206" y="180"/>
                </a:lnTo>
                <a:lnTo>
                  <a:pt x="206" y="196"/>
                </a:lnTo>
                <a:lnTo>
                  <a:pt x="194" y="198"/>
                </a:lnTo>
                <a:lnTo>
                  <a:pt x="194" y="234"/>
                </a:lnTo>
                <a:lnTo>
                  <a:pt x="174" y="234"/>
                </a:lnTo>
                <a:lnTo>
                  <a:pt x="178" y="248"/>
                </a:lnTo>
                <a:lnTo>
                  <a:pt x="188" y="250"/>
                </a:lnTo>
                <a:lnTo>
                  <a:pt x="212" y="282"/>
                </a:lnTo>
                <a:lnTo>
                  <a:pt x="218" y="282"/>
                </a:lnTo>
                <a:lnTo>
                  <a:pt x="218" y="296"/>
                </a:lnTo>
                <a:lnTo>
                  <a:pt x="198" y="296"/>
                </a:lnTo>
                <a:lnTo>
                  <a:pt x="190" y="304"/>
                </a:lnTo>
                <a:lnTo>
                  <a:pt x="138" y="308"/>
                </a:lnTo>
                <a:lnTo>
                  <a:pt x="122" y="296"/>
                </a:lnTo>
                <a:lnTo>
                  <a:pt x="94" y="298"/>
                </a:lnTo>
                <a:lnTo>
                  <a:pt x="86" y="288"/>
                </a:lnTo>
                <a:lnTo>
                  <a:pt x="64" y="256"/>
                </a:lnTo>
                <a:lnTo>
                  <a:pt x="26" y="230"/>
                </a:lnTo>
                <a:lnTo>
                  <a:pt x="24" y="204"/>
                </a:lnTo>
                <a:lnTo>
                  <a:pt x="12" y="196"/>
                </a:lnTo>
                <a:lnTo>
                  <a:pt x="8" y="170"/>
                </a:lnTo>
                <a:lnTo>
                  <a:pt x="0" y="162"/>
                </a:lnTo>
                <a:lnTo>
                  <a:pt x="16" y="122"/>
                </a:lnTo>
                <a:lnTo>
                  <a:pt x="30" y="120"/>
                </a:lnTo>
                <a:lnTo>
                  <a:pt x="32" y="46"/>
                </a:lnTo>
                <a:lnTo>
                  <a:pt x="50" y="46"/>
                </a:lnTo>
                <a:lnTo>
                  <a:pt x="50" y="12"/>
                </a:lnTo>
                <a:lnTo>
                  <a:pt x="178" y="14"/>
                </a:lnTo>
                <a:lnTo>
                  <a:pt x="188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0" name="Freeform 102"/>
          <p:cNvSpPr>
            <a:spLocks/>
          </p:cNvSpPr>
          <p:nvPr/>
        </p:nvSpPr>
        <p:spPr bwMode="auto">
          <a:xfrm>
            <a:off x="5638800" y="3627438"/>
            <a:ext cx="173038" cy="1365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2" y="12"/>
              </a:cxn>
              <a:cxn ang="0">
                <a:pos x="48" y="26"/>
              </a:cxn>
              <a:cxn ang="0">
                <a:pos x="50" y="44"/>
              </a:cxn>
              <a:cxn ang="0">
                <a:pos x="64" y="44"/>
              </a:cxn>
              <a:cxn ang="0">
                <a:pos x="100" y="76"/>
              </a:cxn>
              <a:cxn ang="0">
                <a:pos x="94" y="86"/>
              </a:cxn>
              <a:cxn ang="0">
                <a:pos x="76" y="68"/>
              </a:cxn>
              <a:cxn ang="0">
                <a:pos x="58" y="52"/>
              </a:cxn>
              <a:cxn ang="0">
                <a:pos x="24" y="50"/>
              </a:cxn>
              <a:cxn ang="0">
                <a:pos x="22" y="56"/>
              </a:cxn>
              <a:cxn ang="0">
                <a:pos x="0" y="56"/>
              </a:cxn>
              <a:cxn ang="0">
                <a:pos x="0" y="42"/>
              </a:cxn>
              <a:cxn ang="0">
                <a:pos x="4" y="28"/>
              </a:cxn>
              <a:cxn ang="0">
                <a:pos x="6" y="12"/>
              </a:cxn>
              <a:cxn ang="0">
                <a:pos x="34" y="0"/>
              </a:cxn>
            </a:cxnLst>
            <a:rect l="0" t="0" r="r" b="b"/>
            <a:pathLst>
              <a:path w="100" h="86">
                <a:moveTo>
                  <a:pt x="34" y="0"/>
                </a:moveTo>
                <a:lnTo>
                  <a:pt x="42" y="12"/>
                </a:lnTo>
                <a:lnTo>
                  <a:pt x="48" y="26"/>
                </a:lnTo>
                <a:lnTo>
                  <a:pt x="50" y="44"/>
                </a:lnTo>
                <a:lnTo>
                  <a:pt x="64" y="44"/>
                </a:lnTo>
                <a:lnTo>
                  <a:pt x="100" y="76"/>
                </a:lnTo>
                <a:lnTo>
                  <a:pt x="94" y="86"/>
                </a:lnTo>
                <a:lnTo>
                  <a:pt x="76" y="68"/>
                </a:lnTo>
                <a:lnTo>
                  <a:pt x="58" y="52"/>
                </a:lnTo>
                <a:lnTo>
                  <a:pt x="24" y="50"/>
                </a:lnTo>
                <a:lnTo>
                  <a:pt x="22" y="56"/>
                </a:lnTo>
                <a:lnTo>
                  <a:pt x="0" y="56"/>
                </a:lnTo>
                <a:lnTo>
                  <a:pt x="0" y="42"/>
                </a:lnTo>
                <a:lnTo>
                  <a:pt x="4" y="28"/>
                </a:lnTo>
                <a:lnTo>
                  <a:pt x="6" y="12"/>
                </a:lnTo>
                <a:lnTo>
                  <a:pt x="3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1" name="Freeform 103"/>
          <p:cNvSpPr>
            <a:spLocks/>
          </p:cNvSpPr>
          <p:nvPr/>
        </p:nvSpPr>
        <p:spPr bwMode="auto">
          <a:xfrm>
            <a:off x="5786438" y="3748088"/>
            <a:ext cx="38100" cy="53975"/>
          </a:xfrm>
          <a:custGeom>
            <a:avLst/>
            <a:gdLst/>
            <a:ahLst/>
            <a:cxnLst>
              <a:cxn ang="0">
                <a:pos x="22" y="16"/>
              </a:cxn>
              <a:cxn ang="0">
                <a:pos x="14" y="22"/>
              </a:cxn>
              <a:cxn ang="0">
                <a:pos x="16" y="34"/>
              </a:cxn>
              <a:cxn ang="0">
                <a:pos x="0" y="32"/>
              </a:cxn>
              <a:cxn ang="0">
                <a:pos x="0" y="20"/>
              </a:cxn>
              <a:cxn ang="0">
                <a:pos x="8" y="10"/>
              </a:cxn>
              <a:cxn ang="0">
                <a:pos x="14" y="0"/>
              </a:cxn>
              <a:cxn ang="0">
                <a:pos x="22" y="16"/>
              </a:cxn>
            </a:cxnLst>
            <a:rect l="0" t="0" r="r" b="b"/>
            <a:pathLst>
              <a:path w="22" h="34">
                <a:moveTo>
                  <a:pt x="22" y="16"/>
                </a:moveTo>
                <a:lnTo>
                  <a:pt x="14" y="22"/>
                </a:lnTo>
                <a:lnTo>
                  <a:pt x="16" y="34"/>
                </a:lnTo>
                <a:lnTo>
                  <a:pt x="0" y="32"/>
                </a:lnTo>
                <a:lnTo>
                  <a:pt x="0" y="20"/>
                </a:lnTo>
                <a:lnTo>
                  <a:pt x="8" y="10"/>
                </a:lnTo>
                <a:lnTo>
                  <a:pt x="14" y="0"/>
                </a:lnTo>
                <a:lnTo>
                  <a:pt x="22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2" name="Freeform 104"/>
          <p:cNvSpPr>
            <a:spLocks/>
          </p:cNvSpPr>
          <p:nvPr/>
        </p:nvSpPr>
        <p:spPr bwMode="auto">
          <a:xfrm>
            <a:off x="5759450" y="3776663"/>
            <a:ext cx="285750" cy="342900"/>
          </a:xfrm>
          <a:custGeom>
            <a:avLst/>
            <a:gdLst/>
            <a:ahLst/>
            <a:cxnLst>
              <a:cxn ang="0">
                <a:pos x="60" y="26"/>
              </a:cxn>
              <a:cxn ang="0">
                <a:pos x="78" y="18"/>
              </a:cxn>
              <a:cxn ang="0">
                <a:pos x="146" y="8"/>
              </a:cxn>
              <a:cxn ang="0">
                <a:pos x="164" y="0"/>
              </a:cxn>
              <a:cxn ang="0">
                <a:pos x="166" y="22"/>
              </a:cxn>
              <a:cxn ang="0">
                <a:pos x="158" y="30"/>
              </a:cxn>
              <a:cxn ang="0">
                <a:pos x="132" y="80"/>
              </a:cxn>
              <a:cxn ang="0">
                <a:pos x="80" y="152"/>
              </a:cxn>
              <a:cxn ang="0">
                <a:pos x="12" y="216"/>
              </a:cxn>
              <a:cxn ang="0">
                <a:pos x="2" y="202"/>
              </a:cxn>
              <a:cxn ang="0">
                <a:pos x="0" y="146"/>
              </a:cxn>
              <a:cxn ang="0">
                <a:pos x="16" y="136"/>
              </a:cxn>
              <a:cxn ang="0">
                <a:pos x="16" y="126"/>
              </a:cxn>
              <a:cxn ang="0">
                <a:pos x="40" y="112"/>
              </a:cxn>
              <a:cxn ang="0">
                <a:pos x="66" y="108"/>
              </a:cxn>
              <a:cxn ang="0">
                <a:pos x="108" y="62"/>
              </a:cxn>
              <a:cxn ang="0">
                <a:pos x="52" y="48"/>
              </a:cxn>
              <a:cxn ang="0">
                <a:pos x="32" y="26"/>
              </a:cxn>
              <a:cxn ang="0">
                <a:pos x="32" y="16"/>
              </a:cxn>
              <a:cxn ang="0">
                <a:pos x="40" y="8"/>
              </a:cxn>
              <a:cxn ang="0">
                <a:pos x="60" y="26"/>
              </a:cxn>
            </a:cxnLst>
            <a:rect l="0" t="0" r="r" b="b"/>
            <a:pathLst>
              <a:path w="166" h="216">
                <a:moveTo>
                  <a:pt x="60" y="26"/>
                </a:moveTo>
                <a:lnTo>
                  <a:pt x="78" y="18"/>
                </a:lnTo>
                <a:lnTo>
                  <a:pt x="146" y="8"/>
                </a:lnTo>
                <a:lnTo>
                  <a:pt x="164" y="0"/>
                </a:lnTo>
                <a:lnTo>
                  <a:pt x="166" y="22"/>
                </a:lnTo>
                <a:lnTo>
                  <a:pt x="158" y="30"/>
                </a:lnTo>
                <a:lnTo>
                  <a:pt x="132" y="80"/>
                </a:lnTo>
                <a:lnTo>
                  <a:pt x="80" y="152"/>
                </a:lnTo>
                <a:lnTo>
                  <a:pt x="12" y="216"/>
                </a:lnTo>
                <a:lnTo>
                  <a:pt x="2" y="202"/>
                </a:lnTo>
                <a:lnTo>
                  <a:pt x="0" y="146"/>
                </a:lnTo>
                <a:lnTo>
                  <a:pt x="16" y="136"/>
                </a:lnTo>
                <a:lnTo>
                  <a:pt x="16" y="126"/>
                </a:lnTo>
                <a:lnTo>
                  <a:pt x="40" y="112"/>
                </a:lnTo>
                <a:lnTo>
                  <a:pt x="66" y="108"/>
                </a:lnTo>
                <a:lnTo>
                  <a:pt x="108" y="62"/>
                </a:lnTo>
                <a:lnTo>
                  <a:pt x="52" y="48"/>
                </a:lnTo>
                <a:lnTo>
                  <a:pt x="32" y="26"/>
                </a:lnTo>
                <a:lnTo>
                  <a:pt x="32" y="16"/>
                </a:lnTo>
                <a:lnTo>
                  <a:pt x="40" y="8"/>
                </a:lnTo>
                <a:lnTo>
                  <a:pt x="60" y="2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3" name="Freeform 105"/>
          <p:cNvSpPr>
            <a:spLocks/>
          </p:cNvSpPr>
          <p:nvPr/>
        </p:nvSpPr>
        <p:spPr bwMode="auto">
          <a:xfrm>
            <a:off x="5543550" y="3706813"/>
            <a:ext cx="401638" cy="282575"/>
          </a:xfrm>
          <a:custGeom>
            <a:avLst/>
            <a:gdLst/>
            <a:ahLst/>
            <a:cxnLst>
              <a:cxn ang="0">
                <a:pos x="56" y="6"/>
              </a:cxn>
              <a:cxn ang="0">
                <a:pos x="78" y="6"/>
              </a:cxn>
              <a:cxn ang="0">
                <a:pos x="80" y="0"/>
              </a:cxn>
              <a:cxn ang="0">
                <a:pos x="114" y="2"/>
              </a:cxn>
              <a:cxn ang="0">
                <a:pos x="150" y="36"/>
              </a:cxn>
              <a:cxn ang="0">
                <a:pos x="142" y="46"/>
              </a:cxn>
              <a:cxn ang="0">
                <a:pos x="142" y="58"/>
              </a:cxn>
              <a:cxn ang="0">
                <a:pos x="158" y="60"/>
              </a:cxn>
              <a:cxn ang="0">
                <a:pos x="158" y="70"/>
              </a:cxn>
              <a:cxn ang="0">
                <a:pos x="178" y="92"/>
              </a:cxn>
              <a:cxn ang="0">
                <a:pos x="234" y="106"/>
              </a:cxn>
              <a:cxn ang="0">
                <a:pos x="192" y="152"/>
              </a:cxn>
              <a:cxn ang="0">
                <a:pos x="166" y="156"/>
              </a:cxn>
              <a:cxn ang="0">
                <a:pos x="142" y="170"/>
              </a:cxn>
              <a:cxn ang="0">
                <a:pos x="130" y="174"/>
              </a:cxn>
              <a:cxn ang="0">
                <a:pos x="124" y="166"/>
              </a:cxn>
              <a:cxn ang="0">
                <a:pos x="104" y="178"/>
              </a:cxn>
              <a:cxn ang="0">
                <a:pos x="80" y="176"/>
              </a:cxn>
              <a:cxn ang="0">
                <a:pos x="44" y="160"/>
              </a:cxn>
              <a:cxn ang="0">
                <a:pos x="44" y="146"/>
              </a:cxn>
              <a:cxn ang="0">
                <a:pos x="38" y="146"/>
              </a:cxn>
              <a:cxn ang="0">
                <a:pos x="14" y="114"/>
              </a:cxn>
              <a:cxn ang="0">
                <a:pos x="4" y="112"/>
              </a:cxn>
              <a:cxn ang="0">
                <a:pos x="0" y="98"/>
              </a:cxn>
              <a:cxn ang="0">
                <a:pos x="20" y="98"/>
              </a:cxn>
              <a:cxn ang="0">
                <a:pos x="20" y="62"/>
              </a:cxn>
              <a:cxn ang="0">
                <a:pos x="32" y="60"/>
              </a:cxn>
              <a:cxn ang="0">
                <a:pos x="32" y="44"/>
              </a:cxn>
              <a:cxn ang="0">
                <a:pos x="56" y="6"/>
              </a:cxn>
            </a:cxnLst>
            <a:rect l="0" t="0" r="r" b="b"/>
            <a:pathLst>
              <a:path w="234" h="178">
                <a:moveTo>
                  <a:pt x="56" y="6"/>
                </a:moveTo>
                <a:lnTo>
                  <a:pt x="78" y="6"/>
                </a:lnTo>
                <a:lnTo>
                  <a:pt x="80" y="0"/>
                </a:lnTo>
                <a:lnTo>
                  <a:pt x="114" y="2"/>
                </a:lnTo>
                <a:lnTo>
                  <a:pt x="150" y="36"/>
                </a:lnTo>
                <a:lnTo>
                  <a:pt x="142" y="46"/>
                </a:lnTo>
                <a:lnTo>
                  <a:pt x="142" y="58"/>
                </a:lnTo>
                <a:lnTo>
                  <a:pt x="158" y="60"/>
                </a:lnTo>
                <a:lnTo>
                  <a:pt x="158" y="70"/>
                </a:lnTo>
                <a:lnTo>
                  <a:pt x="178" y="92"/>
                </a:lnTo>
                <a:lnTo>
                  <a:pt x="234" y="106"/>
                </a:lnTo>
                <a:lnTo>
                  <a:pt x="192" y="152"/>
                </a:lnTo>
                <a:lnTo>
                  <a:pt x="166" y="156"/>
                </a:lnTo>
                <a:lnTo>
                  <a:pt x="142" y="170"/>
                </a:lnTo>
                <a:lnTo>
                  <a:pt x="130" y="174"/>
                </a:lnTo>
                <a:lnTo>
                  <a:pt x="124" y="166"/>
                </a:lnTo>
                <a:lnTo>
                  <a:pt x="104" y="178"/>
                </a:lnTo>
                <a:lnTo>
                  <a:pt x="80" y="176"/>
                </a:lnTo>
                <a:lnTo>
                  <a:pt x="44" y="160"/>
                </a:lnTo>
                <a:lnTo>
                  <a:pt x="44" y="146"/>
                </a:lnTo>
                <a:lnTo>
                  <a:pt x="38" y="146"/>
                </a:lnTo>
                <a:lnTo>
                  <a:pt x="14" y="114"/>
                </a:lnTo>
                <a:lnTo>
                  <a:pt x="4" y="112"/>
                </a:lnTo>
                <a:lnTo>
                  <a:pt x="0" y="98"/>
                </a:lnTo>
                <a:lnTo>
                  <a:pt x="20" y="98"/>
                </a:lnTo>
                <a:lnTo>
                  <a:pt x="20" y="62"/>
                </a:lnTo>
                <a:lnTo>
                  <a:pt x="32" y="60"/>
                </a:lnTo>
                <a:lnTo>
                  <a:pt x="32" y="44"/>
                </a:lnTo>
                <a:lnTo>
                  <a:pt x="56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4" name="Freeform 106"/>
          <p:cNvSpPr>
            <a:spLocks/>
          </p:cNvSpPr>
          <p:nvPr/>
        </p:nvSpPr>
        <p:spPr bwMode="auto">
          <a:xfrm>
            <a:off x="4881563" y="3748088"/>
            <a:ext cx="203200" cy="28257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99" y="12"/>
              </a:cxn>
              <a:cxn ang="0">
                <a:pos x="101" y="36"/>
              </a:cxn>
              <a:cxn ang="0">
                <a:pos x="107" y="46"/>
              </a:cxn>
              <a:cxn ang="0">
                <a:pos x="87" y="46"/>
              </a:cxn>
              <a:cxn ang="0">
                <a:pos x="85" y="56"/>
              </a:cxn>
              <a:cxn ang="0">
                <a:pos x="115" y="88"/>
              </a:cxn>
              <a:cxn ang="0">
                <a:pos x="95" y="104"/>
              </a:cxn>
              <a:cxn ang="0">
                <a:pos x="95" y="120"/>
              </a:cxn>
              <a:cxn ang="0">
                <a:pos x="105" y="146"/>
              </a:cxn>
              <a:cxn ang="0">
                <a:pos x="119" y="162"/>
              </a:cxn>
              <a:cxn ang="0">
                <a:pos x="117" y="176"/>
              </a:cxn>
              <a:cxn ang="0">
                <a:pos x="99" y="178"/>
              </a:cxn>
              <a:cxn ang="0">
                <a:pos x="99" y="170"/>
              </a:cxn>
              <a:cxn ang="0">
                <a:pos x="18" y="170"/>
              </a:cxn>
              <a:cxn ang="0">
                <a:pos x="18" y="146"/>
              </a:cxn>
              <a:cxn ang="0">
                <a:pos x="10" y="138"/>
              </a:cxn>
              <a:cxn ang="0">
                <a:pos x="0" y="132"/>
              </a:cxn>
              <a:cxn ang="0">
                <a:pos x="2" y="114"/>
              </a:cxn>
              <a:cxn ang="0">
                <a:pos x="22" y="96"/>
              </a:cxn>
              <a:cxn ang="0">
                <a:pos x="32" y="96"/>
              </a:cxn>
              <a:cxn ang="0">
                <a:pos x="43" y="104"/>
              </a:cxn>
              <a:cxn ang="0">
                <a:pos x="83" y="28"/>
              </a:cxn>
              <a:cxn ang="0">
                <a:pos x="93" y="26"/>
              </a:cxn>
              <a:cxn ang="0">
                <a:pos x="91" y="12"/>
              </a:cxn>
              <a:cxn ang="0">
                <a:pos x="91" y="0"/>
              </a:cxn>
            </a:cxnLst>
            <a:rect l="0" t="0" r="r" b="b"/>
            <a:pathLst>
              <a:path w="119" h="178">
                <a:moveTo>
                  <a:pt x="91" y="0"/>
                </a:moveTo>
                <a:lnTo>
                  <a:pt x="99" y="12"/>
                </a:lnTo>
                <a:lnTo>
                  <a:pt x="101" y="36"/>
                </a:lnTo>
                <a:lnTo>
                  <a:pt x="107" y="46"/>
                </a:lnTo>
                <a:lnTo>
                  <a:pt x="87" y="46"/>
                </a:lnTo>
                <a:lnTo>
                  <a:pt x="85" y="56"/>
                </a:lnTo>
                <a:lnTo>
                  <a:pt x="115" y="88"/>
                </a:lnTo>
                <a:lnTo>
                  <a:pt x="95" y="104"/>
                </a:lnTo>
                <a:lnTo>
                  <a:pt x="95" y="120"/>
                </a:lnTo>
                <a:lnTo>
                  <a:pt x="105" y="146"/>
                </a:lnTo>
                <a:lnTo>
                  <a:pt x="119" y="162"/>
                </a:lnTo>
                <a:lnTo>
                  <a:pt x="117" y="176"/>
                </a:lnTo>
                <a:lnTo>
                  <a:pt x="99" y="178"/>
                </a:lnTo>
                <a:lnTo>
                  <a:pt x="99" y="170"/>
                </a:lnTo>
                <a:lnTo>
                  <a:pt x="18" y="170"/>
                </a:lnTo>
                <a:lnTo>
                  <a:pt x="18" y="146"/>
                </a:lnTo>
                <a:lnTo>
                  <a:pt x="10" y="138"/>
                </a:lnTo>
                <a:lnTo>
                  <a:pt x="0" y="132"/>
                </a:lnTo>
                <a:lnTo>
                  <a:pt x="2" y="114"/>
                </a:lnTo>
                <a:lnTo>
                  <a:pt x="22" y="96"/>
                </a:lnTo>
                <a:lnTo>
                  <a:pt x="32" y="96"/>
                </a:lnTo>
                <a:lnTo>
                  <a:pt x="43" y="104"/>
                </a:lnTo>
                <a:lnTo>
                  <a:pt x="83" y="28"/>
                </a:lnTo>
                <a:lnTo>
                  <a:pt x="93" y="26"/>
                </a:lnTo>
                <a:lnTo>
                  <a:pt x="91" y="12"/>
                </a:lnTo>
                <a:lnTo>
                  <a:pt x="91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5" name="Freeform 107"/>
          <p:cNvSpPr>
            <a:spLocks/>
          </p:cNvSpPr>
          <p:nvPr/>
        </p:nvSpPr>
        <p:spPr bwMode="auto">
          <a:xfrm>
            <a:off x="4719638" y="3725863"/>
            <a:ext cx="320675" cy="238125"/>
          </a:xfrm>
          <a:custGeom>
            <a:avLst/>
            <a:gdLst/>
            <a:ahLst/>
            <a:cxnLst>
              <a:cxn ang="0">
                <a:pos x="94" y="146"/>
              </a:cxn>
              <a:cxn ang="0">
                <a:pos x="64" y="150"/>
              </a:cxn>
              <a:cxn ang="0">
                <a:pos x="44" y="148"/>
              </a:cxn>
              <a:cxn ang="0">
                <a:pos x="46" y="132"/>
              </a:cxn>
              <a:cxn ang="0">
                <a:pos x="22" y="118"/>
              </a:cxn>
              <a:cxn ang="0">
                <a:pos x="2" y="116"/>
              </a:cxn>
              <a:cxn ang="0">
                <a:pos x="0" y="78"/>
              </a:cxn>
              <a:cxn ang="0">
                <a:pos x="22" y="52"/>
              </a:cxn>
              <a:cxn ang="0">
                <a:pos x="10" y="42"/>
              </a:cxn>
              <a:cxn ang="0">
                <a:pos x="12" y="34"/>
              </a:cxn>
              <a:cxn ang="0">
                <a:pos x="24" y="2"/>
              </a:cxn>
              <a:cxn ang="0">
                <a:pos x="54" y="2"/>
              </a:cxn>
              <a:cxn ang="0">
                <a:pos x="70" y="14"/>
              </a:cxn>
              <a:cxn ang="0">
                <a:pos x="80" y="8"/>
              </a:cxn>
              <a:cxn ang="0">
                <a:pos x="108" y="18"/>
              </a:cxn>
              <a:cxn ang="0">
                <a:pos x="114" y="10"/>
              </a:cxn>
              <a:cxn ang="0">
                <a:pos x="149" y="14"/>
              </a:cxn>
              <a:cxn ang="0">
                <a:pos x="171" y="0"/>
              </a:cxn>
              <a:cxn ang="0">
                <a:pos x="185" y="14"/>
              </a:cxn>
              <a:cxn ang="0">
                <a:pos x="187" y="40"/>
              </a:cxn>
              <a:cxn ang="0">
                <a:pos x="177" y="42"/>
              </a:cxn>
              <a:cxn ang="0">
                <a:pos x="137" y="118"/>
              </a:cxn>
              <a:cxn ang="0">
                <a:pos x="126" y="110"/>
              </a:cxn>
              <a:cxn ang="0">
                <a:pos x="116" y="110"/>
              </a:cxn>
              <a:cxn ang="0">
                <a:pos x="96" y="128"/>
              </a:cxn>
              <a:cxn ang="0">
                <a:pos x="94" y="146"/>
              </a:cxn>
            </a:cxnLst>
            <a:rect l="0" t="0" r="r" b="b"/>
            <a:pathLst>
              <a:path w="187" h="150">
                <a:moveTo>
                  <a:pt x="94" y="146"/>
                </a:moveTo>
                <a:lnTo>
                  <a:pt x="64" y="150"/>
                </a:lnTo>
                <a:lnTo>
                  <a:pt x="44" y="148"/>
                </a:lnTo>
                <a:lnTo>
                  <a:pt x="46" y="132"/>
                </a:lnTo>
                <a:lnTo>
                  <a:pt x="22" y="118"/>
                </a:lnTo>
                <a:lnTo>
                  <a:pt x="2" y="116"/>
                </a:lnTo>
                <a:lnTo>
                  <a:pt x="0" y="78"/>
                </a:lnTo>
                <a:lnTo>
                  <a:pt x="22" y="52"/>
                </a:lnTo>
                <a:lnTo>
                  <a:pt x="10" y="42"/>
                </a:lnTo>
                <a:lnTo>
                  <a:pt x="12" y="34"/>
                </a:lnTo>
                <a:lnTo>
                  <a:pt x="24" y="2"/>
                </a:lnTo>
                <a:lnTo>
                  <a:pt x="54" y="2"/>
                </a:lnTo>
                <a:lnTo>
                  <a:pt x="70" y="14"/>
                </a:lnTo>
                <a:lnTo>
                  <a:pt x="80" y="8"/>
                </a:lnTo>
                <a:lnTo>
                  <a:pt x="108" y="18"/>
                </a:lnTo>
                <a:lnTo>
                  <a:pt x="114" y="10"/>
                </a:lnTo>
                <a:lnTo>
                  <a:pt x="149" y="14"/>
                </a:lnTo>
                <a:lnTo>
                  <a:pt x="171" y="0"/>
                </a:lnTo>
                <a:lnTo>
                  <a:pt x="185" y="14"/>
                </a:lnTo>
                <a:lnTo>
                  <a:pt x="187" y="40"/>
                </a:lnTo>
                <a:lnTo>
                  <a:pt x="177" y="42"/>
                </a:lnTo>
                <a:lnTo>
                  <a:pt x="137" y="118"/>
                </a:lnTo>
                <a:lnTo>
                  <a:pt x="126" y="110"/>
                </a:lnTo>
                <a:lnTo>
                  <a:pt x="116" y="110"/>
                </a:lnTo>
                <a:lnTo>
                  <a:pt x="96" y="128"/>
                </a:lnTo>
                <a:lnTo>
                  <a:pt x="94" y="14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6" name="Freeform 108"/>
          <p:cNvSpPr>
            <a:spLocks/>
          </p:cNvSpPr>
          <p:nvPr/>
        </p:nvSpPr>
        <p:spPr bwMode="auto">
          <a:xfrm>
            <a:off x="4664075" y="3763963"/>
            <a:ext cx="93663" cy="152400"/>
          </a:xfrm>
          <a:custGeom>
            <a:avLst/>
            <a:gdLst/>
            <a:ahLst/>
            <a:cxnLst>
              <a:cxn ang="0">
                <a:pos x="20" y="2"/>
              </a:cxn>
              <a:cxn ang="0">
                <a:pos x="34" y="0"/>
              </a:cxn>
              <a:cxn ang="0">
                <a:pos x="44" y="10"/>
              </a:cxn>
              <a:cxn ang="0">
                <a:pos x="42" y="18"/>
              </a:cxn>
              <a:cxn ang="0">
                <a:pos x="54" y="28"/>
              </a:cxn>
              <a:cxn ang="0">
                <a:pos x="32" y="54"/>
              </a:cxn>
              <a:cxn ang="0">
                <a:pos x="34" y="92"/>
              </a:cxn>
              <a:cxn ang="0">
                <a:pos x="12" y="96"/>
              </a:cxn>
              <a:cxn ang="0">
                <a:pos x="12" y="48"/>
              </a:cxn>
              <a:cxn ang="0">
                <a:pos x="0" y="32"/>
              </a:cxn>
              <a:cxn ang="0">
                <a:pos x="4" y="20"/>
              </a:cxn>
              <a:cxn ang="0">
                <a:pos x="20" y="16"/>
              </a:cxn>
              <a:cxn ang="0">
                <a:pos x="20" y="2"/>
              </a:cxn>
            </a:cxnLst>
            <a:rect l="0" t="0" r="r" b="b"/>
            <a:pathLst>
              <a:path w="54" h="96">
                <a:moveTo>
                  <a:pt x="20" y="2"/>
                </a:moveTo>
                <a:lnTo>
                  <a:pt x="34" y="0"/>
                </a:lnTo>
                <a:lnTo>
                  <a:pt x="44" y="10"/>
                </a:lnTo>
                <a:lnTo>
                  <a:pt x="42" y="18"/>
                </a:lnTo>
                <a:lnTo>
                  <a:pt x="54" y="28"/>
                </a:lnTo>
                <a:lnTo>
                  <a:pt x="32" y="54"/>
                </a:lnTo>
                <a:lnTo>
                  <a:pt x="34" y="92"/>
                </a:lnTo>
                <a:lnTo>
                  <a:pt x="12" y="96"/>
                </a:lnTo>
                <a:lnTo>
                  <a:pt x="12" y="48"/>
                </a:lnTo>
                <a:lnTo>
                  <a:pt x="0" y="32"/>
                </a:lnTo>
                <a:lnTo>
                  <a:pt x="4" y="20"/>
                </a:lnTo>
                <a:lnTo>
                  <a:pt x="20" y="16"/>
                </a:lnTo>
                <a:lnTo>
                  <a:pt x="2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7" name="Freeform 109"/>
          <p:cNvSpPr>
            <a:spLocks/>
          </p:cNvSpPr>
          <p:nvPr/>
        </p:nvSpPr>
        <p:spPr bwMode="auto">
          <a:xfrm>
            <a:off x="4633913" y="3795713"/>
            <a:ext cx="50800" cy="127000"/>
          </a:xfrm>
          <a:custGeom>
            <a:avLst/>
            <a:gdLst/>
            <a:ahLst/>
            <a:cxnLst>
              <a:cxn ang="0">
                <a:pos x="30" y="76"/>
              </a:cxn>
              <a:cxn ang="0">
                <a:pos x="16" y="80"/>
              </a:cxn>
              <a:cxn ang="0">
                <a:pos x="12" y="48"/>
              </a:cxn>
              <a:cxn ang="0">
                <a:pos x="8" y="34"/>
              </a:cxn>
              <a:cxn ang="0">
                <a:pos x="12" y="18"/>
              </a:cxn>
              <a:cxn ang="0">
                <a:pos x="0" y="0"/>
              </a:cxn>
              <a:cxn ang="0">
                <a:pos x="22" y="0"/>
              </a:cxn>
              <a:cxn ang="0">
                <a:pos x="18" y="12"/>
              </a:cxn>
              <a:cxn ang="0">
                <a:pos x="30" y="28"/>
              </a:cxn>
              <a:cxn ang="0">
                <a:pos x="30" y="76"/>
              </a:cxn>
            </a:cxnLst>
            <a:rect l="0" t="0" r="r" b="b"/>
            <a:pathLst>
              <a:path w="30" h="80">
                <a:moveTo>
                  <a:pt x="30" y="76"/>
                </a:moveTo>
                <a:lnTo>
                  <a:pt x="16" y="80"/>
                </a:lnTo>
                <a:lnTo>
                  <a:pt x="12" y="48"/>
                </a:lnTo>
                <a:lnTo>
                  <a:pt x="8" y="34"/>
                </a:lnTo>
                <a:lnTo>
                  <a:pt x="12" y="18"/>
                </a:lnTo>
                <a:lnTo>
                  <a:pt x="0" y="0"/>
                </a:lnTo>
                <a:lnTo>
                  <a:pt x="22" y="0"/>
                </a:lnTo>
                <a:lnTo>
                  <a:pt x="18" y="12"/>
                </a:lnTo>
                <a:lnTo>
                  <a:pt x="30" y="28"/>
                </a:lnTo>
                <a:lnTo>
                  <a:pt x="30" y="76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8" name="Freeform 110"/>
          <p:cNvSpPr>
            <a:spLocks/>
          </p:cNvSpPr>
          <p:nvPr/>
        </p:nvSpPr>
        <p:spPr bwMode="auto">
          <a:xfrm>
            <a:off x="4313238" y="3440113"/>
            <a:ext cx="444500" cy="374650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210" y="60"/>
              </a:cxn>
              <a:cxn ang="0">
                <a:pos x="224" y="74"/>
              </a:cxn>
              <a:cxn ang="0">
                <a:pos x="244" y="82"/>
              </a:cxn>
              <a:cxn ang="0">
                <a:pos x="242" y="98"/>
              </a:cxn>
              <a:cxn ang="0">
                <a:pos x="258" y="96"/>
              </a:cxn>
              <a:cxn ang="0">
                <a:pos x="258" y="138"/>
              </a:cxn>
              <a:cxn ang="0">
                <a:pos x="246" y="156"/>
              </a:cxn>
              <a:cxn ang="0">
                <a:pos x="212" y="162"/>
              </a:cxn>
              <a:cxn ang="0">
                <a:pos x="198" y="162"/>
              </a:cxn>
              <a:cxn ang="0">
                <a:pos x="178" y="162"/>
              </a:cxn>
              <a:cxn ang="0">
                <a:pos x="154" y="172"/>
              </a:cxn>
              <a:cxn ang="0">
                <a:pos x="136" y="190"/>
              </a:cxn>
              <a:cxn ang="0">
                <a:pos x="128" y="186"/>
              </a:cxn>
              <a:cxn ang="0">
                <a:pos x="118" y="210"/>
              </a:cxn>
              <a:cxn ang="0">
                <a:pos x="108" y="212"/>
              </a:cxn>
              <a:cxn ang="0">
                <a:pos x="104" y="234"/>
              </a:cxn>
              <a:cxn ang="0">
                <a:pos x="64" y="236"/>
              </a:cxn>
              <a:cxn ang="0">
                <a:pos x="56" y="218"/>
              </a:cxn>
              <a:cxn ang="0">
                <a:pos x="50" y="204"/>
              </a:cxn>
              <a:cxn ang="0">
                <a:pos x="24" y="210"/>
              </a:cxn>
              <a:cxn ang="0">
                <a:pos x="12" y="206"/>
              </a:cxn>
              <a:cxn ang="0">
                <a:pos x="12" y="204"/>
              </a:cxn>
              <a:cxn ang="0">
                <a:pos x="12" y="200"/>
              </a:cxn>
              <a:cxn ang="0">
                <a:pos x="10" y="192"/>
              </a:cxn>
              <a:cxn ang="0">
                <a:pos x="4" y="184"/>
              </a:cxn>
              <a:cxn ang="0">
                <a:pos x="2" y="172"/>
              </a:cxn>
              <a:cxn ang="0">
                <a:pos x="0" y="166"/>
              </a:cxn>
              <a:cxn ang="0">
                <a:pos x="6" y="152"/>
              </a:cxn>
              <a:cxn ang="0">
                <a:pos x="106" y="154"/>
              </a:cxn>
              <a:cxn ang="0">
                <a:pos x="108" y="144"/>
              </a:cxn>
              <a:cxn ang="0">
                <a:pos x="102" y="136"/>
              </a:cxn>
              <a:cxn ang="0">
                <a:pos x="90" y="0"/>
              </a:cxn>
              <a:cxn ang="0">
                <a:pos x="120" y="0"/>
              </a:cxn>
            </a:cxnLst>
            <a:rect l="0" t="0" r="r" b="b"/>
            <a:pathLst>
              <a:path w="258" h="236">
                <a:moveTo>
                  <a:pt x="120" y="0"/>
                </a:moveTo>
                <a:lnTo>
                  <a:pt x="210" y="60"/>
                </a:lnTo>
                <a:lnTo>
                  <a:pt x="224" y="74"/>
                </a:lnTo>
                <a:lnTo>
                  <a:pt x="244" y="82"/>
                </a:lnTo>
                <a:lnTo>
                  <a:pt x="242" y="98"/>
                </a:lnTo>
                <a:lnTo>
                  <a:pt x="258" y="96"/>
                </a:lnTo>
                <a:lnTo>
                  <a:pt x="258" y="138"/>
                </a:lnTo>
                <a:lnTo>
                  <a:pt x="246" y="156"/>
                </a:lnTo>
                <a:lnTo>
                  <a:pt x="212" y="162"/>
                </a:lnTo>
                <a:lnTo>
                  <a:pt x="198" y="162"/>
                </a:lnTo>
                <a:lnTo>
                  <a:pt x="178" y="162"/>
                </a:lnTo>
                <a:lnTo>
                  <a:pt x="154" y="172"/>
                </a:lnTo>
                <a:lnTo>
                  <a:pt x="136" y="190"/>
                </a:lnTo>
                <a:lnTo>
                  <a:pt x="128" y="186"/>
                </a:lnTo>
                <a:lnTo>
                  <a:pt x="118" y="210"/>
                </a:lnTo>
                <a:lnTo>
                  <a:pt x="108" y="212"/>
                </a:lnTo>
                <a:lnTo>
                  <a:pt x="104" y="234"/>
                </a:lnTo>
                <a:lnTo>
                  <a:pt x="64" y="236"/>
                </a:lnTo>
                <a:lnTo>
                  <a:pt x="56" y="218"/>
                </a:lnTo>
                <a:lnTo>
                  <a:pt x="50" y="204"/>
                </a:lnTo>
                <a:lnTo>
                  <a:pt x="24" y="210"/>
                </a:lnTo>
                <a:lnTo>
                  <a:pt x="12" y="206"/>
                </a:lnTo>
                <a:lnTo>
                  <a:pt x="12" y="204"/>
                </a:lnTo>
                <a:lnTo>
                  <a:pt x="12" y="200"/>
                </a:lnTo>
                <a:lnTo>
                  <a:pt x="10" y="192"/>
                </a:lnTo>
                <a:lnTo>
                  <a:pt x="4" y="184"/>
                </a:lnTo>
                <a:lnTo>
                  <a:pt x="2" y="172"/>
                </a:lnTo>
                <a:lnTo>
                  <a:pt x="0" y="166"/>
                </a:lnTo>
                <a:lnTo>
                  <a:pt x="6" y="152"/>
                </a:lnTo>
                <a:lnTo>
                  <a:pt x="106" y="154"/>
                </a:lnTo>
                <a:lnTo>
                  <a:pt x="108" y="144"/>
                </a:lnTo>
                <a:lnTo>
                  <a:pt x="102" y="136"/>
                </a:lnTo>
                <a:lnTo>
                  <a:pt x="9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59" name="Freeform 111"/>
          <p:cNvSpPr>
            <a:spLocks/>
          </p:cNvSpPr>
          <p:nvPr/>
        </p:nvSpPr>
        <p:spPr bwMode="auto">
          <a:xfrm>
            <a:off x="4492625" y="3697288"/>
            <a:ext cx="206375" cy="136525"/>
          </a:xfrm>
          <a:custGeom>
            <a:avLst/>
            <a:gdLst/>
            <a:ahLst/>
            <a:cxnLst>
              <a:cxn ang="0">
                <a:pos x="44" y="62"/>
              </a:cxn>
              <a:cxn ang="0">
                <a:pos x="44" y="84"/>
              </a:cxn>
              <a:cxn ang="0">
                <a:pos x="30" y="78"/>
              </a:cxn>
              <a:cxn ang="0">
                <a:pos x="20" y="86"/>
              </a:cxn>
              <a:cxn ang="0">
                <a:pos x="0" y="72"/>
              </a:cxn>
              <a:cxn ang="0">
                <a:pos x="4" y="50"/>
              </a:cxn>
              <a:cxn ang="0">
                <a:pos x="14" y="48"/>
              </a:cxn>
              <a:cxn ang="0">
                <a:pos x="24" y="24"/>
              </a:cxn>
              <a:cxn ang="0">
                <a:pos x="32" y="28"/>
              </a:cxn>
              <a:cxn ang="0">
                <a:pos x="50" y="10"/>
              </a:cxn>
              <a:cxn ang="0">
                <a:pos x="74" y="0"/>
              </a:cxn>
              <a:cxn ang="0">
                <a:pos x="94" y="0"/>
              </a:cxn>
              <a:cxn ang="0">
                <a:pos x="90" y="8"/>
              </a:cxn>
              <a:cxn ang="0">
                <a:pos x="92" y="14"/>
              </a:cxn>
              <a:cxn ang="0">
                <a:pos x="104" y="28"/>
              </a:cxn>
              <a:cxn ang="0">
                <a:pos x="102" y="34"/>
              </a:cxn>
              <a:cxn ang="0">
                <a:pos x="120" y="44"/>
              </a:cxn>
              <a:cxn ang="0">
                <a:pos x="120" y="58"/>
              </a:cxn>
              <a:cxn ang="0">
                <a:pos x="104" y="62"/>
              </a:cxn>
              <a:cxn ang="0">
                <a:pos x="82" y="62"/>
              </a:cxn>
              <a:cxn ang="0">
                <a:pos x="44" y="62"/>
              </a:cxn>
            </a:cxnLst>
            <a:rect l="0" t="0" r="r" b="b"/>
            <a:pathLst>
              <a:path w="120" h="86">
                <a:moveTo>
                  <a:pt x="44" y="62"/>
                </a:moveTo>
                <a:lnTo>
                  <a:pt x="44" y="84"/>
                </a:lnTo>
                <a:lnTo>
                  <a:pt x="30" y="78"/>
                </a:lnTo>
                <a:lnTo>
                  <a:pt x="20" y="86"/>
                </a:lnTo>
                <a:lnTo>
                  <a:pt x="0" y="72"/>
                </a:lnTo>
                <a:lnTo>
                  <a:pt x="4" y="50"/>
                </a:lnTo>
                <a:lnTo>
                  <a:pt x="14" y="48"/>
                </a:lnTo>
                <a:lnTo>
                  <a:pt x="24" y="24"/>
                </a:lnTo>
                <a:lnTo>
                  <a:pt x="32" y="28"/>
                </a:lnTo>
                <a:lnTo>
                  <a:pt x="50" y="10"/>
                </a:lnTo>
                <a:lnTo>
                  <a:pt x="74" y="0"/>
                </a:lnTo>
                <a:lnTo>
                  <a:pt x="94" y="0"/>
                </a:lnTo>
                <a:lnTo>
                  <a:pt x="90" y="8"/>
                </a:lnTo>
                <a:lnTo>
                  <a:pt x="92" y="14"/>
                </a:lnTo>
                <a:lnTo>
                  <a:pt x="104" y="28"/>
                </a:lnTo>
                <a:lnTo>
                  <a:pt x="102" y="34"/>
                </a:lnTo>
                <a:lnTo>
                  <a:pt x="120" y="44"/>
                </a:lnTo>
                <a:lnTo>
                  <a:pt x="120" y="58"/>
                </a:lnTo>
                <a:lnTo>
                  <a:pt x="104" y="62"/>
                </a:lnTo>
                <a:lnTo>
                  <a:pt x="82" y="62"/>
                </a:lnTo>
                <a:lnTo>
                  <a:pt x="44" y="6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0" name="Freeform 112"/>
          <p:cNvSpPr>
            <a:spLocks/>
          </p:cNvSpPr>
          <p:nvPr/>
        </p:nvSpPr>
        <p:spPr bwMode="auto">
          <a:xfrm>
            <a:off x="4557713" y="3795713"/>
            <a:ext cx="103187" cy="158750"/>
          </a:xfrm>
          <a:custGeom>
            <a:avLst/>
            <a:gdLst/>
            <a:ahLst/>
            <a:cxnLst>
              <a:cxn ang="0">
                <a:pos x="60" y="80"/>
              </a:cxn>
              <a:cxn ang="0">
                <a:pos x="48" y="86"/>
              </a:cxn>
              <a:cxn ang="0">
                <a:pos x="36" y="96"/>
              </a:cxn>
              <a:cxn ang="0">
                <a:pos x="20" y="100"/>
              </a:cxn>
              <a:cxn ang="0">
                <a:pos x="8" y="94"/>
              </a:cxn>
              <a:cxn ang="0">
                <a:pos x="0" y="72"/>
              </a:cxn>
              <a:cxn ang="0">
                <a:pos x="10" y="50"/>
              </a:cxn>
              <a:cxn ang="0">
                <a:pos x="6" y="22"/>
              </a:cxn>
              <a:cxn ang="0">
                <a:pos x="6" y="0"/>
              </a:cxn>
              <a:cxn ang="0">
                <a:pos x="44" y="0"/>
              </a:cxn>
              <a:cxn ang="0">
                <a:pos x="56" y="18"/>
              </a:cxn>
              <a:cxn ang="0">
                <a:pos x="52" y="30"/>
              </a:cxn>
              <a:cxn ang="0">
                <a:pos x="54" y="40"/>
              </a:cxn>
              <a:cxn ang="0">
                <a:pos x="56" y="48"/>
              </a:cxn>
              <a:cxn ang="0">
                <a:pos x="60" y="80"/>
              </a:cxn>
            </a:cxnLst>
            <a:rect l="0" t="0" r="r" b="b"/>
            <a:pathLst>
              <a:path w="60" h="100">
                <a:moveTo>
                  <a:pt x="60" y="80"/>
                </a:moveTo>
                <a:lnTo>
                  <a:pt x="48" y="86"/>
                </a:lnTo>
                <a:lnTo>
                  <a:pt x="36" y="96"/>
                </a:lnTo>
                <a:lnTo>
                  <a:pt x="20" y="100"/>
                </a:lnTo>
                <a:lnTo>
                  <a:pt x="8" y="94"/>
                </a:lnTo>
                <a:lnTo>
                  <a:pt x="0" y="72"/>
                </a:lnTo>
                <a:lnTo>
                  <a:pt x="10" y="50"/>
                </a:lnTo>
                <a:lnTo>
                  <a:pt x="6" y="22"/>
                </a:lnTo>
                <a:lnTo>
                  <a:pt x="6" y="0"/>
                </a:lnTo>
                <a:lnTo>
                  <a:pt x="44" y="0"/>
                </a:lnTo>
                <a:lnTo>
                  <a:pt x="56" y="18"/>
                </a:lnTo>
                <a:lnTo>
                  <a:pt x="52" y="30"/>
                </a:lnTo>
                <a:lnTo>
                  <a:pt x="54" y="40"/>
                </a:lnTo>
                <a:lnTo>
                  <a:pt x="56" y="48"/>
                </a:lnTo>
                <a:lnTo>
                  <a:pt x="60" y="8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1" name="Freeform 113"/>
          <p:cNvSpPr>
            <a:spLocks/>
          </p:cNvSpPr>
          <p:nvPr/>
        </p:nvSpPr>
        <p:spPr bwMode="auto">
          <a:xfrm>
            <a:off x="4413250" y="3811588"/>
            <a:ext cx="161925" cy="155575"/>
          </a:xfrm>
          <a:custGeom>
            <a:avLst/>
            <a:gdLst/>
            <a:ahLst/>
            <a:cxnLst>
              <a:cxn ang="0">
                <a:pos x="92" y="84"/>
              </a:cxn>
              <a:cxn ang="0">
                <a:pos x="50" y="84"/>
              </a:cxn>
              <a:cxn ang="0">
                <a:pos x="24" y="94"/>
              </a:cxn>
              <a:cxn ang="0">
                <a:pos x="12" y="98"/>
              </a:cxn>
              <a:cxn ang="0">
                <a:pos x="16" y="78"/>
              </a:cxn>
              <a:cxn ang="0">
                <a:pos x="14" y="72"/>
              </a:cxn>
              <a:cxn ang="0">
                <a:pos x="8" y="68"/>
              </a:cxn>
              <a:cxn ang="0">
                <a:pos x="0" y="66"/>
              </a:cxn>
              <a:cxn ang="0">
                <a:pos x="0" y="56"/>
              </a:cxn>
              <a:cxn ang="0">
                <a:pos x="0" y="48"/>
              </a:cxn>
              <a:cxn ang="0">
                <a:pos x="6" y="44"/>
              </a:cxn>
              <a:cxn ang="0">
                <a:pos x="4" y="34"/>
              </a:cxn>
              <a:cxn ang="0">
                <a:pos x="10" y="32"/>
              </a:cxn>
              <a:cxn ang="0">
                <a:pos x="8" y="18"/>
              </a:cxn>
              <a:cxn ang="0">
                <a:pos x="4" y="10"/>
              </a:cxn>
              <a:cxn ang="0">
                <a:pos x="6" y="2"/>
              </a:cxn>
              <a:cxn ang="0">
                <a:pos x="46" y="0"/>
              </a:cxn>
              <a:cxn ang="0">
                <a:pos x="66" y="14"/>
              </a:cxn>
              <a:cxn ang="0">
                <a:pos x="76" y="6"/>
              </a:cxn>
              <a:cxn ang="0">
                <a:pos x="90" y="12"/>
              </a:cxn>
              <a:cxn ang="0">
                <a:pos x="94" y="40"/>
              </a:cxn>
              <a:cxn ang="0">
                <a:pos x="84" y="62"/>
              </a:cxn>
              <a:cxn ang="0">
                <a:pos x="92" y="84"/>
              </a:cxn>
            </a:cxnLst>
            <a:rect l="0" t="0" r="r" b="b"/>
            <a:pathLst>
              <a:path w="94" h="98">
                <a:moveTo>
                  <a:pt x="92" y="84"/>
                </a:moveTo>
                <a:lnTo>
                  <a:pt x="50" y="84"/>
                </a:lnTo>
                <a:lnTo>
                  <a:pt x="24" y="94"/>
                </a:lnTo>
                <a:lnTo>
                  <a:pt x="12" y="98"/>
                </a:lnTo>
                <a:lnTo>
                  <a:pt x="16" y="78"/>
                </a:lnTo>
                <a:lnTo>
                  <a:pt x="14" y="72"/>
                </a:lnTo>
                <a:lnTo>
                  <a:pt x="8" y="68"/>
                </a:lnTo>
                <a:lnTo>
                  <a:pt x="0" y="66"/>
                </a:lnTo>
                <a:lnTo>
                  <a:pt x="0" y="56"/>
                </a:lnTo>
                <a:lnTo>
                  <a:pt x="0" y="48"/>
                </a:lnTo>
                <a:lnTo>
                  <a:pt x="6" y="44"/>
                </a:lnTo>
                <a:lnTo>
                  <a:pt x="4" y="34"/>
                </a:lnTo>
                <a:lnTo>
                  <a:pt x="10" y="32"/>
                </a:lnTo>
                <a:lnTo>
                  <a:pt x="8" y="18"/>
                </a:lnTo>
                <a:lnTo>
                  <a:pt x="4" y="10"/>
                </a:lnTo>
                <a:lnTo>
                  <a:pt x="6" y="2"/>
                </a:lnTo>
                <a:lnTo>
                  <a:pt x="46" y="0"/>
                </a:lnTo>
                <a:lnTo>
                  <a:pt x="66" y="14"/>
                </a:lnTo>
                <a:lnTo>
                  <a:pt x="76" y="6"/>
                </a:lnTo>
                <a:lnTo>
                  <a:pt x="90" y="12"/>
                </a:lnTo>
                <a:lnTo>
                  <a:pt x="94" y="40"/>
                </a:lnTo>
                <a:lnTo>
                  <a:pt x="84" y="62"/>
                </a:lnTo>
                <a:lnTo>
                  <a:pt x="92" y="84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2" name="Freeform 114"/>
          <p:cNvSpPr>
            <a:spLocks/>
          </p:cNvSpPr>
          <p:nvPr/>
        </p:nvSpPr>
        <p:spPr bwMode="auto">
          <a:xfrm>
            <a:off x="4905375" y="4017963"/>
            <a:ext cx="49213" cy="381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9" y="0"/>
              </a:cxn>
              <a:cxn ang="0">
                <a:pos x="26" y="22"/>
              </a:cxn>
              <a:cxn ang="0">
                <a:pos x="2" y="24"/>
              </a:cxn>
              <a:cxn ang="0">
                <a:pos x="0" y="10"/>
              </a:cxn>
              <a:cxn ang="0">
                <a:pos x="4" y="0"/>
              </a:cxn>
            </a:cxnLst>
            <a:rect l="0" t="0" r="r" b="b"/>
            <a:pathLst>
              <a:path w="29" h="24">
                <a:moveTo>
                  <a:pt x="4" y="0"/>
                </a:moveTo>
                <a:lnTo>
                  <a:pt x="29" y="0"/>
                </a:lnTo>
                <a:lnTo>
                  <a:pt x="26" y="22"/>
                </a:lnTo>
                <a:lnTo>
                  <a:pt x="2" y="24"/>
                </a:lnTo>
                <a:lnTo>
                  <a:pt x="0" y="10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3" name="Freeform 115"/>
          <p:cNvSpPr>
            <a:spLocks/>
          </p:cNvSpPr>
          <p:nvPr/>
        </p:nvSpPr>
        <p:spPr bwMode="auto">
          <a:xfrm>
            <a:off x="5824538" y="4379913"/>
            <a:ext cx="196850" cy="355600"/>
          </a:xfrm>
          <a:custGeom>
            <a:avLst/>
            <a:gdLst/>
            <a:ahLst/>
            <a:cxnLst>
              <a:cxn ang="0">
                <a:pos x="22" y="70"/>
              </a:cxn>
              <a:cxn ang="0">
                <a:pos x="46" y="60"/>
              </a:cxn>
              <a:cxn ang="0">
                <a:pos x="70" y="44"/>
              </a:cxn>
              <a:cxn ang="0">
                <a:pos x="78" y="30"/>
              </a:cxn>
              <a:cxn ang="0">
                <a:pos x="86" y="26"/>
              </a:cxn>
              <a:cxn ang="0">
                <a:pos x="94" y="10"/>
              </a:cxn>
              <a:cxn ang="0">
                <a:pos x="96" y="0"/>
              </a:cxn>
              <a:cxn ang="0">
                <a:pos x="108" y="20"/>
              </a:cxn>
              <a:cxn ang="0">
                <a:pos x="112" y="40"/>
              </a:cxn>
              <a:cxn ang="0">
                <a:pos x="114" y="52"/>
              </a:cxn>
              <a:cxn ang="0">
                <a:pos x="114" y="64"/>
              </a:cxn>
              <a:cxn ang="0">
                <a:pos x="102" y="66"/>
              </a:cxn>
              <a:cxn ang="0">
                <a:pos x="102" y="82"/>
              </a:cxn>
              <a:cxn ang="0">
                <a:pos x="82" y="150"/>
              </a:cxn>
              <a:cxn ang="0">
                <a:pos x="74" y="182"/>
              </a:cxn>
              <a:cxn ang="0">
                <a:pos x="62" y="214"/>
              </a:cxn>
              <a:cxn ang="0">
                <a:pos x="40" y="224"/>
              </a:cxn>
              <a:cxn ang="0">
                <a:pos x="18" y="222"/>
              </a:cxn>
              <a:cxn ang="0">
                <a:pos x="8" y="202"/>
              </a:cxn>
              <a:cxn ang="0">
                <a:pos x="6" y="182"/>
              </a:cxn>
              <a:cxn ang="0">
                <a:pos x="0" y="164"/>
              </a:cxn>
              <a:cxn ang="0">
                <a:pos x="16" y="142"/>
              </a:cxn>
              <a:cxn ang="0">
                <a:pos x="20" y="122"/>
              </a:cxn>
              <a:cxn ang="0">
                <a:pos x="16" y="106"/>
              </a:cxn>
              <a:cxn ang="0">
                <a:pos x="10" y="90"/>
              </a:cxn>
              <a:cxn ang="0">
                <a:pos x="18" y="80"/>
              </a:cxn>
              <a:cxn ang="0">
                <a:pos x="22" y="70"/>
              </a:cxn>
            </a:cxnLst>
            <a:rect l="0" t="0" r="r" b="b"/>
            <a:pathLst>
              <a:path w="114" h="224">
                <a:moveTo>
                  <a:pt x="22" y="70"/>
                </a:moveTo>
                <a:lnTo>
                  <a:pt x="46" y="60"/>
                </a:lnTo>
                <a:lnTo>
                  <a:pt x="70" y="44"/>
                </a:lnTo>
                <a:lnTo>
                  <a:pt x="78" y="30"/>
                </a:lnTo>
                <a:lnTo>
                  <a:pt x="86" y="26"/>
                </a:lnTo>
                <a:lnTo>
                  <a:pt x="94" y="10"/>
                </a:lnTo>
                <a:lnTo>
                  <a:pt x="96" y="0"/>
                </a:lnTo>
                <a:lnTo>
                  <a:pt x="108" y="20"/>
                </a:lnTo>
                <a:lnTo>
                  <a:pt x="112" y="40"/>
                </a:lnTo>
                <a:lnTo>
                  <a:pt x="114" y="52"/>
                </a:lnTo>
                <a:lnTo>
                  <a:pt x="114" y="64"/>
                </a:lnTo>
                <a:lnTo>
                  <a:pt x="102" y="66"/>
                </a:lnTo>
                <a:lnTo>
                  <a:pt x="102" y="82"/>
                </a:lnTo>
                <a:lnTo>
                  <a:pt x="82" y="150"/>
                </a:lnTo>
                <a:lnTo>
                  <a:pt x="74" y="182"/>
                </a:lnTo>
                <a:lnTo>
                  <a:pt x="62" y="214"/>
                </a:lnTo>
                <a:lnTo>
                  <a:pt x="40" y="224"/>
                </a:lnTo>
                <a:lnTo>
                  <a:pt x="18" y="222"/>
                </a:lnTo>
                <a:lnTo>
                  <a:pt x="8" y="202"/>
                </a:lnTo>
                <a:lnTo>
                  <a:pt x="6" y="182"/>
                </a:lnTo>
                <a:lnTo>
                  <a:pt x="0" y="164"/>
                </a:lnTo>
                <a:lnTo>
                  <a:pt x="16" y="142"/>
                </a:lnTo>
                <a:lnTo>
                  <a:pt x="20" y="122"/>
                </a:lnTo>
                <a:lnTo>
                  <a:pt x="16" y="106"/>
                </a:lnTo>
                <a:lnTo>
                  <a:pt x="10" y="90"/>
                </a:lnTo>
                <a:lnTo>
                  <a:pt x="18" y="80"/>
                </a:lnTo>
                <a:lnTo>
                  <a:pt x="22" y="7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4" name="Freeform 116"/>
          <p:cNvSpPr>
            <a:spLocks/>
          </p:cNvSpPr>
          <p:nvPr/>
        </p:nvSpPr>
        <p:spPr bwMode="auto">
          <a:xfrm>
            <a:off x="5099050" y="4643438"/>
            <a:ext cx="447675" cy="346075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4"/>
              </a:cxn>
              <a:cxn ang="0">
                <a:pos x="6" y="102"/>
              </a:cxn>
              <a:cxn ang="0">
                <a:pos x="8" y="102"/>
              </a:cxn>
              <a:cxn ang="0">
                <a:pos x="14" y="110"/>
              </a:cxn>
              <a:cxn ang="0">
                <a:pos x="22" y="114"/>
              </a:cxn>
              <a:cxn ang="0">
                <a:pos x="38" y="114"/>
              </a:cxn>
              <a:cxn ang="0">
                <a:pos x="54" y="104"/>
              </a:cxn>
              <a:cxn ang="0">
                <a:pos x="54" y="46"/>
              </a:cxn>
              <a:cxn ang="0">
                <a:pos x="66" y="58"/>
              </a:cxn>
              <a:cxn ang="0">
                <a:pos x="66" y="78"/>
              </a:cxn>
              <a:cxn ang="0">
                <a:pos x="82" y="78"/>
              </a:cxn>
              <a:cxn ang="0">
                <a:pos x="96" y="66"/>
              </a:cxn>
              <a:cxn ang="0">
                <a:pos x="100" y="54"/>
              </a:cxn>
              <a:cxn ang="0">
                <a:pos x="110" y="54"/>
              </a:cxn>
              <a:cxn ang="0">
                <a:pos x="120" y="62"/>
              </a:cxn>
              <a:cxn ang="0">
                <a:pos x="140" y="60"/>
              </a:cxn>
              <a:cxn ang="0">
                <a:pos x="148" y="46"/>
              </a:cxn>
              <a:cxn ang="0">
                <a:pos x="186" y="6"/>
              </a:cxn>
              <a:cxn ang="0">
                <a:pos x="196" y="6"/>
              </a:cxn>
              <a:cxn ang="0">
                <a:pos x="198" y="0"/>
              </a:cxn>
              <a:cxn ang="0">
                <a:pos x="228" y="2"/>
              </a:cxn>
              <a:cxn ang="0">
                <a:pos x="236" y="8"/>
              </a:cxn>
              <a:cxn ang="0">
                <a:pos x="244" y="32"/>
              </a:cxn>
              <a:cxn ang="0">
                <a:pos x="244" y="68"/>
              </a:cxn>
              <a:cxn ang="0">
                <a:pos x="244" y="78"/>
              </a:cxn>
              <a:cxn ang="0">
                <a:pos x="260" y="80"/>
              </a:cxn>
              <a:cxn ang="0">
                <a:pos x="254" y="90"/>
              </a:cxn>
              <a:cxn ang="0">
                <a:pos x="254" y="104"/>
              </a:cxn>
              <a:cxn ang="0">
                <a:pos x="246" y="110"/>
              </a:cxn>
              <a:cxn ang="0">
                <a:pos x="230" y="130"/>
              </a:cxn>
              <a:cxn ang="0">
                <a:pos x="224" y="142"/>
              </a:cxn>
              <a:cxn ang="0">
                <a:pos x="210" y="160"/>
              </a:cxn>
              <a:cxn ang="0">
                <a:pos x="188" y="176"/>
              </a:cxn>
              <a:cxn ang="0">
                <a:pos x="164" y="198"/>
              </a:cxn>
              <a:cxn ang="0">
                <a:pos x="142" y="202"/>
              </a:cxn>
              <a:cxn ang="0">
                <a:pos x="128" y="208"/>
              </a:cxn>
              <a:cxn ang="0">
                <a:pos x="110" y="206"/>
              </a:cxn>
              <a:cxn ang="0">
                <a:pos x="88" y="206"/>
              </a:cxn>
              <a:cxn ang="0">
                <a:pos x="70" y="212"/>
              </a:cxn>
              <a:cxn ang="0">
                <a:pos x="50" y="218"/>
              </a:cxn>
              <a:cxn ang="0">
                <a:pos x="34" y="210"/>
              </a:cxn>
              <a:cxn ang="0">
                <a:pos x="28" y="198"/>
              </a:cxn>
              <a:cxn ang="0">
                <a:pos x="20" y="184"/>
              </a:cxn>
              <a:cxn ang="0">
                <a:pos x="30" y="172"/>
              </a:cxn>
              <a:cxn ang="0">
                <a:pos x="22" y="158"/>
              </a:cxn>
              <a:cxn ang="0">
                <a:pos x="12" y="144"/>
              </a:cxn>
              <a:cxn ang="0">
                <a:pos x="6" y="122"/>
              </a:cxn>
              <a:cxn ang="0">
                <a:pos x="0" y="108"/>
              </a:cxn>
            </a:cxnLst>
            <a:rect l="0" t="0" r="r" b="b"/>
            <a:pathLst>
              <a:path w="260" h="218">
                <a:moveTo>
                  <a:pt x="0" y="108"/>
                </a:moveTo>
                <a:lnTo>
                  <a:pt x="2" y="104"/>
                </a:lnTo>
                <a:lnTo>
                  <a:pt x="6" y="102"/>
                </a:lnTo>
                <a:lnTo>
                  <a:pt x="8" y="102"/>
                </a:lnTo>
                <a:lnTo>
                  <a:pt x="14" y="110"/>
                </a:lnTo>
                <a:lnTo>
                  <a:pt x="22" y="114"/>
                </a:lnTo>
                <a:lnTo>
                  <a:pt x="38" y="114"/>
                </a:lnTo>
                <a:lnTo>
                  <a:pt x="54" y="104"/>
                </a:lnTo>
                <a:lnTo>
                  <a:pt x="54" y="46"/>
                </a:lnTo>
                <a:lnTo>
                  <a:pt x="66" y="58"/>
                </a:lnTo>
                <a:lnTo>
                  <a:pt x="66" y="78"/>
                </a:lnTo>
                <a:lnTo>
                  <a:pt x="82" y="78"/>
                </a:lnTo>
                <a:lnTo>
                  <a:pt x="96" y="66"/>
                </a:lnTo>
                <a:lnTo>
                  <a:pt x="100" y="54"/>
                </a:lnTo>
                <a:lnTo>
                  <a:pt x="110" y="54"/>
                </a:lnTo>
                <a:lnTo>
                  <a:pt x="120" y="62"/>
                </a:lnTo>
                <a:lnTo>
                  <a:pt x="140" y="60"/>
                </a:lnTo>
                <a:lnTo>
                  <a:pt x="148" y="46"/>
                </a:lnTo>
                <a:lnTo>
                  <a:pt x="186" y="6"/>
                </a:lnTo>
                <a:lnTo>
                  <a:pt x="196" y="6"/>
                </a:lnTo>
                <a:lnTo>
                  <a:pt x="198" y="0"/>
                </a:lnTo>
                <a:lnTo>
                  <a:pt x="228" y="2"/>
                </a:lnTo>
                <a:lnTo>
                  <a:pt x="236" y="8"/>
                </a:lnTo>
                <a:lnTo>
                  <a:pt x="244" y="32"/>
                </a:lnTo>
                <a:lnTo>
                  <a:pt x="244" y="68"/>
                </a:lnTo>
                <a:lnTo>
                  <a:pt x="244" y="78"/>
                </a:lnTo>
                <a:lnTo>
                  <a:pt x="260" y="80"/>
                </a:lnTo>
                <a:lnTo>
                  <a:pt x="254" y="90"/>
                </a:lnTo>
                <a:lnTo>
                  <a:pt x="254" y="104"/>
                </a:lnTo>
                <a:lnTo>
                  <a:pt x="246" y="110"/>
                </a:lnTo>
                <a:lnTo>
                  <a:pt x="230" y="130"/>
                </a:lnTo>
                <a:lnTo>
                  <a:pt x="224" y="142"/>
                </a:lnTo>
                <a:lnTo>
                  <a:pt x="210" y="160"/>
                </a:lnTo>
                <a:lnTo>
                  <a:pt x="188" y="176"/>
                </a:lnTo>
                <a:lnTo>
                  <a:pt x="164" y="198"/>
                </a:lnTo>
                <a:lnTo>
                  <a:pt x="142" y="202"/>
                </a:lnTo>
                <a:lnTo>
                  <a:pt x="128" y="208"/>
                </a:lnTo>
                <a:lnTo>
                  <a:pt x="110" y="206"/>
                </a:lnTo>
                <a:lnTo>
                  <a:pt x="88" y="206"/>
                </a:lnTo>
                <a:lnTo>
                  <a:pt x="70" y="212"/>
                </a:lnTo>
                <a:lnTo>
                  <a:pt x="50" y="218"/>
                </a:lnTo>
                <a:lnTo>
                  <a:pt x="34" y="210"/>
                </a:lnTo>
                <a:lnTo>
                  <a:pt x="28" y="198"/>
                </a:lnTo>
                <a:lnTo>
                  <a:pt x="20" y="184"/>
                </a:lnTo>
                <a:lnTo>
                  <a:pt x="30" y="172"/>
                </a:lnTo>
                <a:lnTo>
                  <a:pt x="22" y="158"/>
                </a:lnTo>
                <a:lnTo>
                  <a:pt x="12" y="144"/>
                </a:lnTo>
                <a:lnTo>
                  <a:pt x="6" y="122"/>
                </a:lnTo>
                <a:lnTo>
                  <a:pt x="0" y="108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5" name="Freeform 117"/>
          <p:cNvSpPr>
            <a:spLocks/>
          </p:cNvSpPr>
          <p:nvPr/>
        </p:nvSpPr>
        <p:spPr bwMode="auto">
          <a:xfrm>
            <a:off x="5337175" y="4478338"/>
            <a:ext cx="206375" cy="168275"/>
          </a:xfrm>
          <a:custGeom>
            <a:avLst/>
            <a:gdLst/>
            <a:ahLst/>
            <a:cxnLst>
              <a:cxn ang="0">
                <a:pos x="60" y="104"/>
              </a:cxn>
              <a:cxn ang="0">
                <a:pos x="58" y="98"/>
              </a:cxn>
              <a:cxn ang="0">
                <a:pos x="44" y="96"/>
              </a:cxn>
              <a:cxn ang="0">
                <a:pos x="36" y="76"/>
              </a:cxn>
              <a:cxn ang="0">
                <a:pos x="12" y="64"/>
              </a:cxn>
              <a:cxn ang="0">
                <a:pos x="8" y="48"/>
              </a:cxn>
              <a:cxn ang="0">
                <a:pos x="0" y="36"/>
              </a:cxn>
              <a:cxn ang="0">
                <a:pos x="28" y="34"/>
              </a:cxn>
              <a:cxn ang="0">
                <a:pos x="42" y="16"/>
              </a:cxn>
              <a:cxn ang="0">
                <a:pos x="54" y="14"/>
              </a:cxn>
              <a:cxn ang="0">
                <a:pos x="62" y="0"/>
              </a:cxn>
              <a:cxn ang="0">
                <a:pos x="78" y="0"/>
              </a:cxn>
              <a:cxn ang="0">
                <a:pos x="118" y="14"/>
              </a:cxn>
              <a:cxn ang="0">
                <a:pos x="120" y="42"/>
              </a:cxn>
              <a:cxn ang="0">
                <a:pos x="120" y="72"/>
              </a:cxn>
              <a:cxn ang="0">
                <a:pos x="112" y="90"/>
              </a:cxn>
              <a:cxn ang="0">
                <a:pos x="90" y="106"/>
              </a:cxn>
              <a:cxn ang="0">
                <a:pos x="60" y="104"/>
              </a:cxn>
            </a:cxnLst>
            <a:rect l="0" t="0" r="r" b="b"/>
            <a:pathLst>
              <a:path w="120" h="106">
                <a:moveTo>
                  <a:pt x="60" y="104"/>
                </a:moveTo>
                <a:lnTo>
                  <a:pt x="58" y="98"/>
                </a:lnTo>
                <a:lnTo>
                  <a:pt x="44" y="96"/>
                </a:lnTo>
                <a:lnTo>
                  <a:pt x="36" y="76"/>
                </a:lnTo>
                <a:lnTo>
                  <a:pt x="12" y="64"/>
                </a:lnTo>
                <a:lnTo>
                  <a:pt x="8" y="48"/>
                </a:lnTo>
                <a:lnTo>
                  <a:pt x="0" y="36"/>
                </a:lnTo>
                <a:lnTo>
                  <a:pt x="28" y="34"/>
                </a:lnTo>
                <a:lnTo>
                  <a:pt x="42" y="16"/>
                </a:lnTo>
                <a:lnTo>
                  <a:pt x="54" y="14"/>
                </a:lnTo>
                <a:lnTo>
                  <a:pt x="62" y="0"/>
                </a:lnTo>
                <a:lnTo>
                  <a:pt x="78" y="0"/>
                </a:lnTo>
                <a:lnTo>
                  <a:pt x="118" y="14"/>
                </a:lnTo>
                <a:lnTo>
                  <a:pt x="120" y="42"/>
                </a:lnTo>
                <a:lnTo>
                  <a:pt x="120" y="72"/>
                </a:lnTo>
                <a:lnTo>
                  <a:pt x="112" y="90"/>
                </a:lnTo>
                <a:lnTo>
                  <a:pt x="90" y="106"/>
                </a:lnTo>
                <a:lnTo>
                  <a:pt x="60" y="10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6" name="Freeform 118"/>
          <p:cNvSpPr>
            <a:spLocks/>
          </p:cNvSpPr>
          <p:nvPr/>
        </p:nvSpPr>
        <p:spPr bwMode="auto">
          <a:xfrm>
            <a:off x="5192713" y="4535488"/>
            <a:ext cx="247650" cy="231775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66"/>
              </a:cxn>
              <a:cxn ang="0">
                <a:pos x="14" y="66"/>
              </a:cxn>
              <a:cxn ang="0">
                <a:pos x="16" y="4"/>
              </a:cxn>
              <a:cxn ang="0">
                <a:pos x="50" y="0"/>
              </a:cxn>
              <a:cxn ang="0">
                <a:pos x="56" y="8"/>
              </a:cxn>
              <a:cxn ang="0">
                <a:pos x="84" y="0"/>
              </a:cxn>
              <a:cxn ang="0">
                <a:pos x="92" y="12"/>
              </a:cxn>
              <a:cxn ang="0">
                <a:pos x="96" y="28"/>
              </a:cxn>
              <a:cxn ang="0">
                <a:pos x="120" y="40"/>
              </a:cxn>
              <a:cxn ang="0">
                <a:pos x="128" y="60"/>
              </a:cxn>
              <a:cxn ang="0">
                <a:pos x="142" y="62"/>
              </a:cxn>
              <a:cxn ang="0">
                <a:pos x="144" y="70"/>
              </a:cxn>
              <a:cxn ang="0">
                <a:pos x="142" y="74"/>
              </a:cxn>
              <a:cxn ang="0">
                <a:pos x="132" y="74"/>
              </a:cxn>
              <a:cxn ang="0">
                <a:pos x="94" y="114"/>
              </a:cxn>
              <a:cxn ang="0">
                <a:pos x="86" y="128"/>
              </a:cxn>
              <a:cxn ang="0">
                <a:pos x="66" y="130"/>
              </a:cxn>
              <a:cxn ang="0">
                <a:pos x="56" y="122"/>
              </a:cxn>
              <a:cxn ang="0">
                <a:pos x="46" y="122"/>
              </a:cxn>
              <a:cxn ang="0">
                <a:pos x="42" y="134"/>
              </a:cxn>
              <a:cxn ang="0">
                <a:pos x="28" y="146"/>
              </a:cxn>
              <a:cxn ang="0">
                <a:pos x="12" y="146"/>
              </a:cxn>
              <a:cxn ang="0">
                <a:pos x="12" y="126"/>
              </a:cxn>
              <a:cxn ang="0">
                <a:pos x="0" y="114"/>
              </a:cxn>
            </a:cxnLst>
            <a:rect l="0" t="0" r="r" b="b"/>
            <a:pathLst>
              <a:path w="144" h="146">
                <a:moveTo>
                  <a:pt x="0" y="114"/>
                </a:moveTo>
                <a:lnTo>
                  <a:pt x="0" y="66"/>
                </a:lnTo>
                <a:lnTo>
                  <a:pt x="14" y="66"/>
                </a:lnTo>
                <a:lnTo>
                  <a:pt x="16" y="4"/>
                </a:lnTo>
                <a:lnTo>
                  <a:pt x="50" y="0"/>
                </a:lnTo>
                <a:lnTo>
                  <a:pt x="56" y="8"/>
                </a:lnTo>
                <a:lnTo>
                  <a:pt x="84" y="0"/>
                </a:lnTo>
                <a:lnTo>
                  <a:pt x="92" y="12"/>
                </a:lnTo>
                <a:lnTo>
                  <a:pt x="96" y="28"/>
                </a:lnTo>
                <a:lnTo>
                  <a:pt x="120" y="40"/>
                </a:lnTo>
                <a:lnTo>
                  <a:pt x="128" y="60"/>
                </a:lnTo>
                <a:lnTo>
                  <a:pt x="142" y="62"/>
                </a:lnTo>
                <a:lnTo>
                  <a:pt x="144" y="70"/>
                </a:lnTo>
                <a:lnTo>
                  <a:pt x="142" y="74"/>
                </a:lnTo>
                <a:lnTo>
                  <a:pt x="132" y="74"/>
                </a:lnTo>
                <a:lnTo>
                  <a:pt x="94" y="114"/>
                </a:lnTo>
                <a:lnTo>
                  <a:pt x="86" y="128"/>
                </a:lnTo>
                <a:lnTo>
                  <a:pt x="66" y="130"/>
                </a:lnTo>
                <a:lnTo>
                  <a:pt x="56" y="122"/>
                </a:lnTo>
                <a:lnTo>
                  <a:pt x="46" y="122"/>
                </a:lnTo>
                <a:lnTo>
                  <a:pt x="42" y="134"/>
                </a:lnTo>
                <a:lnTo>
                  <a:pt x="28" y="146"/>
                </a:lnTo>
                <a:lnTo>
                  <a:pt x="12" y="146"/>
                </a:lnTo>
                <a:lnTo>
                  <a:pt x="12" y="126"/>
                </a:lnTo>
                <a:lnTo>
                  <a:pt x="0" y="1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7" name="Freeform 119"/>
          <p:cNvSpPr>
            <a:spLocks/>
          </p:cNvSpPr>
          <p:nvPr/>
        </p:nvSpPr>
        <p:spPr bwMode="auto">
          <a:xfrm>
            <a:off x="4975225" y="4519613"/>
            <a:ext cx="244475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" y="0"/>
              </a:cxn>
              <a:cxn ang="0">
                <a:pos x="106" y="6"/>
              </a:cxn>
              <a:cxn ang="0">
                <a:pos x="134" y="8"/>
              </a:cxn>
              <a:cxn ang="0">
                <a:pos x="142" y="14"/>
              </a:cxn>
              <a:cxn ang="0">
                <a:pos x="140" y="76"/>
              </a:cxn>
              <a:cxn ang="0">
                <a:pos x="126" y="76"/>
              </a:cxn>
              <a:cxn ang="0">
                <a:pos x="126" y="182"/>
              </a:cxn>
              <a:cxn ang="0">
                <a:pos x="110" y="192"/>
              </a:cxn>
              <a:cxn ang="0">
                <a:pos x="94" y="192"/>
              </a:cxn>
              <a:cxn ang="0">
                <a:pos x="86" y="188"/>
              </a:cxn>
              <a:cxn ang="0">
                <a:pos x="80" y="180"/>
              </a:cxn>
              <a:cxn ang="0">
                <a:pos x="72" y="186"/>
              </a:cxn>
              <a:cxn ang="0">
                <a:pos x="52" y="164"/>
              </a:cxn>
              <a:cxn ang="0">
                <a:pos x="44" y="126"/>
              </a:cxn>
              <a:cxn ang="0">
                <a:pos x="38" y="114"/>
              </a:cxn>
              <a:cxn ang="0">
                <a:pos x="38" y="82"/>
              </a:cxn>
              <a:cxn ang="0">
                <a:pos x="12" y="36"/>
              </a:cxn>
              <a:cxn ang="0">
                <a:pos x="0" y="16"/>
              </a:cxn>
              <a:cxn ang="0">
                <a:pos x="0" y="0"/>
              </a:cxn>
            </a:cxnLst>
            <a:rect l="0" t="0" r="r" b="b"/>
            <a:pathLst>
              <a:path w="142" h="192">
                <a:moveTo>
                  <a:pt x="0" y="0"/>
                </a:moveTo>
                <a:lnTo>
                  <a:pt x="98" y="0"/>
                </a:lnTo>
                <a:lnTo>
                  <a:pt x="106" y="6"/>
                </a:lnTo>
                <a:lnTo>
                  <a:pt x="134" y="8"/>
                </a:lnTo>
                <a:lnTo>
                  <a:pt x="142" y="14"/>
                </a:lnTo>
                <a:lnTo>
                  <a:pt x="140" y="76"/>
                </a:lnTo>
                <a:lnTo>
                  <a:pt x="126" y="76"/>
                </a:lnTo>
                <a:lnTo>
                  <a:pt x="126" y="182"/>
                </a:lnTo>
                <a:lnTo>
                  <a:pt x="110" y="192"/>
                </a:lnTo>
                <a:lnTo>
                  <a:pt x="94" y="192"/>
                </a:lnTo>
                <a:lnTo>
                  <a:pt x="86" y="188"/>
                </a:lnTo>
                <a:lnTo>
                  <a:pt x="80" y="180"/>
                </a:lnTo>
                <a:lnTo>
                  <a:pt x="72" y="186"/>
                </a:lnTo>
                <a:lnTo>
                  <a:pt x="52" y="164"/>
                </a:lnTo>
                <a:lnTo>
                  <a:pt x="44" y="126"/>
                </a:lnTo>
                <a:lnTo>
                  <a:pt x="38" y="114"/>
                </a:lnTo>
                <a:lnTo>
                  <a:pt x="38" y="82"/>
                </a:lnTo>
                <a:lnTo>
                  <a:pt x="12" y="3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8" name="Freeform 120"/>
          <p:cNvSpPr>
            <a:spLocks/>
          </p:cNvSpPr>
          <p:nvPr/>
        </p:nvSpPr>
        <p:spPr bwMode="auto">
          <a:xfrm>
            <a:off x="5476875" y="4341813"/>
            <a:ext cx="279400" cy="428625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0" y="72"/>
              </a:cxn>
              <a:cxn ang="0">
                <a:pos x="50" y="64"/>
              </a:cxn>
              <a:cxn ang="0">
                <a:pos x="66" y="64"/>
              </a:cxn>
              <a:cxn ang="0">
                <a:pos x="64" y="94"/>
              </a:cxn>
              <a:cxn ang="0">
                <a:pos x="76" y="106"/>
              </a:cxn>
              <a:cxn ang="0">
                <a:pos x="86" y="92"/>
              </a:cxn>
              <a:cxn ang="0">
                <a:pos x="84" y="64"/>
              </a:cxn>
              <a:cxn ang="0">
                <a:pos x="70" y="48"/>
              </a:cxn>
              <a:cxn ang="0">
                <a:pos x="64" y="32"/>
              </a:cxn>
              <a:cxn ang="0">
                <a:pos x="68" y="16"/>
              </a:cxn>
              <a:cxn ang="0">
                <a:pos x="90" y="18"/>
              </a:cxn>
              <a:cxn ang="0">
                <a:pos x="116" y="20"/>
              </a:cxn>
              <a:cxn ang="0">
                <a:pos x="142" y="10"/>
              </a:cxn>
              <a:cxn ang="0">
                <a:pos x="158" y="0"/>
              </a:cxn>
              <a:cxn ang="0">
                <a:pos x="158" y="40"/>
              </a:cxn>
              <a:cxn ang="0">
                <a:pos x="162" y="80"/>
              </a:cxn>
              <a:cxn ang="0">
                <a:pos x="144" y="98"/>
              </a:cxn>
              <a:cxn ang="0">
                <a:pos x="112" y="118"/>
              </a:cxn>
              <a:cxn ang="0">
                <a:pos x="76" y="150"/>
              </a:cxn>
              <a:cxn ang="0">
                <a:pos x="68" y="154"/>
              </a:cxn>
              <a:cxn ang="0">
                <a:pos x="70" y="168"/>
              </a:cxn>
              <a:cxn ang="0">
                <a:pos x="80" y="196"/>
              </a:cxn>
              <a:cxn ang="0">
                <a:pos x="76" y="228"/>
              </a:cxn>
              <a:cxn ang="0">
                <a:pos x="38" y="248"/>
              </a:cxn>
              <a:cxn ang="0">
                <a:pos x="34" y="256"/>
              </a:cxn>
              <a:cxn ang="0">
                <a:pos x="38" y="264"/>
              </a:cxn>
              <a:cxn ang="0">
                <a:pos x="40" y="270"/>
              </a:cxn>
              <a:cxn ang="0">
                <a:pos x="24" y="268"/>
              </a:cxn>
              <a:cxn ang="0">
                <a:pos x="24" y="258"/>
              </a:cxn>
              <a:cxn ang="0">
                <a:pos x="24" y="222"/>
              </a:cxn>
              <a:cxn ang="0">
                <a:pos x="16" y="198"/>
              </a:cxn>
              <a:cxn ang="0">
                <a:pos x="8" y="192"/>
              </a:cxn>
              <a:cxn ang="0">
                <a:pos x="30" y="176"/>
              </a:cxn>
              <a:cxn ang="0">
                <a:pos x="38" y="158"/>
              </a:cxn>
              <a:cxn ang="0">
                <a:pos x="38" y="128"/>
              </a:cxn>
              <a:cxn ang="0">
                <a:pos x="36" y="100"/>
              </a:cxn>
              <a:cxn ang="0">
                <a:pos x="0" y="88"/>
              </a:cxn>
            </a:cxnLst>
            <a:rect l="0" t="0" r="r" b="b"/>
            <a:pathLst>
              <a:path w="162" h="270">
                <a:moveTo>
                  <a:pt x="0" y="88"/>
                </a:moveTo>
                <a:lnTo>
                  <a:pt x="0" y="72"/>
                </a:lnTo>
                <a:lnTo>
                  <a:pt x="50" y="64"/>
                </a:lnTo>
                <a:lnTo>
                  <a:pt x="66" y="64"/>
                </a:lnTo>
                <a:lnTo>
                  <a:pt x="64" y="94"/>
                </a:lnTo>
                <a:lnTo>
                  <a:pt x="76" y="106"/>
                </a:lnTo>
                <a:lnTo>
                  <a:pt x="86" y="92"/>
                </a:lnTo>
                <a:lnTo>
                  <a:pt x="84" y="64"/>
                </a:lnTo>
                <a:lnTo>
                  <a:pt x="70" y="48"/>
                </a:lnTo>
                <a:lnTo>
                  <a:pt x="64" y="32"/>
                </a:lnTo>
                <a:lnTo>
                  <a:pt x="68" y="16"/>
                </a:lnTo>
                <a:lnTo>
                  <a:pt x="90" y="18"/>
                </a:lnTo>
                <a:lnTo>
                  <a:pt x="116" y="20"/>
                </a:lnTo>
                <a:lnTo>
                  <a:pt x="142" y="10"/>
                </a:lnTo>
                <a:lnTo>
                  <a:pt x="158" y="0"/>
                </a:lnTo>
                <a:lnTo>
                  <a:pt x="158" y="40"/>
                </a:lnTo>
                <a:lnTo>
                  <a:pt x="162" y="80"/>
                </a:lnTo>
                <a:lnTo>
                  <a:pt x="144" y="98"/>
                </a:lnTo>
                <a:lnTo>
                  <a:pt x="112" y="118"/>
                </a:lnTo>
                <a:lnTo>
                  <a:pt x="76" y="150"/>
                </a:lnTo>
                <a:lnTo>
                  <a:pt x="68" y="154"/>
                </a:lnTo>
                <a:lnTo>
                  <a:pt x="70" y="168"/>
                </a:lnTo>
                <a:lnTo>
                  <a:pt x="80" y="196"/>
                </a:lnTo>
                <a:lnTo>
                  <a:pt x="76" y="228"/>
                </a:lnTo>
                <a:lnTo>
                  <a:pt x="38" y="248"/>
                </a:lnTo>
                <a:lnTo>
                  <a:pt x="34" y="256"/>
                </a:lnTo>
                <a:lnTo>
                  <a:pt x="38" y="264"/>
                </a:lnTo>
                <a:lnTo>
                  <a:pt x="40" y="270"/>
                </a:lnTo>
                <a:lnTo>
                  <a:pt x="24" y="268"/>
                </a:lnTo>
                <a:lnTo>
                  <a:pt x="24" y="258"/>
                </a:lnTo>
                <a:lnTo>
                  <a:pt x="24" y="222"/>
                </a:lnTo>
                <a:lnTo>
                  <a:pt x="16" y="198"/>
                </a:lnTo>
                <a:lnTo>
                  <a:pt x="8" y="192"/>
                </a:lnTo>
                <a:lnTo>
                  <a:pt x="30" y="176"/>
                </a:lnTo>
                <a:lnTo>
                  <a:pt x="38" y="158"/>
                </a:lnTo>
                <a:lnTo>
                  <a:pt x="38" y="128"/>
                </a:lnTo>
                <a:lnTo>
                  <a:pt x="36" y="100"/>
                </a:lnTo>
                <a:lnTo>
                  <a:pt x="0" y="8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69" name="Freeform 121"/>
          <p:cNvSpPr>
            <a:spLocks/>
          </p:cNvSpPr>
          <p:nvPr/>
        </p:nvSpPr>
        <p:spPr bwMode="auto">
          <a:xfrm>
            <a:off x="5538788" y="4319588"/>
            <a:ext cx="87312" cy="190500"/>
          </a:xfrm>
          <a:custGeom>
            <a:avLst/>
            <a:gdLst/>
            <a:ahLst/>
            <a:cxnLst>
              <a:cxn ang="0">
                <a:pos x="4" y="50"/>
              </a:cxn>
              <a:cxn ang="0">
                <a:pos x="10" y="44"/>
              </a:cxn>
              <a:cxn ang="0">
                <a:pos x="12" y="18"/>
              </a:cxn>
              <a:cxn ang="0">
                <a:pos x="14" y="14"/>
              </a:cxn>
              <a:cxn ang="0">
                <a:pos x="8" y="0"/>
              </a:cxn>
              <a:cxn ang="0">
                <a:pos x="22" y="0"/>
              </a:cxn>
              <a:cxn ang="0">
                <a:pos x="30" y="12"/>
              </a:cxn>
              <a:cxn ang="0">
                <a:pos x="32" y="30"/>
              </a:cxn>
              <a:cxn ang="0">
                <a:pos x="28" y="46"/>
              </a:cxn>
              <a:cxn ang="0">
                <a:pos x="34" y="62"/>
              </a:cxn>
              <a:cxn ang="0">
                <a:pos x="48" y="78"/>
              </a:cxn>
              <a:cxn ang="0">
                <a:pos x="50" y="106"/>
              </a:cxn>
              <a:cxn ang="0">
                <a:pos x="40" y="120"/>
              </a:cxn>
              <a:cxn ang="0">
                <a:pos x="28" y="108"/>
              </a:cxn>
              <a:cxn ang="0">
                <a:pos x="30" y="78"/>
              </a:cxn>
              <a:cxn ang="0">
                <a:pos x="10" y="78"/>
              </a:cxn>
              <a:cxn ang="0">
                <a:pos x="0" y="64"/>
              </a:cxn>
              <a:cxn ang="0">
                <a:pos x="4" y="50"/>
              </a:cxn>
            </a:cxnLst>
            <a:rect l="0" t="0" r="r" b="b"/>
            <a:pathLst>
              <a:path w="50" h="120">
                <a:moveTo>
                  <a:pt x="4" y="50"/>
                </a:moveTo>
                <a:lnTo>
                  <a:pt x="10" y="44"/>
                </a:lnTo>
                <a:lnTo>
                  <a:pt x="12" y="18"/>
                </a:lnTo>
                <a:lnTo>
                  <a:pt x="14" y="14"/>
                </a:lnTo>
                <a:lnTo>
                  <a:pt x="8" y="0"/>
                </a:lnTo>
                <a:lnTo>
                  <a:pt x="22" y="0"/>
                </a:lnTo>
                <a:lnTo>
                  <a:pt x="30" y="12"/>
                </a:lnTo>
                <a:lnTo>
                  <a:pt x="32" y="30"/>
                </a:lnTo>
                <a:lnTo>
                  <a:pt x="28" y="46"/>
                </a:lnTo>
                <a:lnTo>
                  <a:pt x="34" y="62"/>
                </a:lnTo>
                <a:lnTo>
                  <a:pt x="48" y="78"/>
                </a:lnTo>
                <a:lnTo>
                  <a:pt x="50" y="106"/>
                </a:lnTo>
                <a:lnTo>
                  <a:pt x="40" y="120"/>
                </a:lnTo>
                <a:lnTo>
                  <a:pt x="28" y="108"/>
                </a:lnTo>
                <a:lnTo>
                  <a:pt x="30" y="78"/>
                </a:lnTo>
                <a:lnTo>
                  <a:pt x="10" y="78"/>
                </a:lnTo>
                <a:lnTo>
                  <a:pt x="0" y="64"/>
                </a:lnTo>
                <a:lnTo>
                  <a:pt x="4" y="5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0" name="Freeform 122"/>
          <p:cNvSpPr>
            <a:spLocks/>
          </p:cNvSpPr>
          <p:nvPr/>
        </p:nvSpPr>
        <p:spPr bwMode="auto">
          <a:xfrm>
            <a:off x="5246688" y="4287838"/>
            <a:ext cx="317500" cy="247650"/>
          </a:xfrm>
          <a:custGeom>
            <a:avLst/>
            <a:gdLst/>
            <a:ahLst/>
            <a:cxnLst>
              <a:cxn ang="0">
                <a:pos x="52" y="156"/>
              </a:cxn>
              <a:cxn ang="0">
                <a:pos x="46" y="150"/>
              </a:cxn>
              <a:cxn ang="0">
                <a:pos x="20" y="148"/>
              </a:cxn>
              <a:cxn ang="0">
                <a:pos x="2" y="128"/>
              </a:cxn>
              <a:cxn ang="0">
                <a:pos x="0" y="76"/>
              </a:cxn>
              <a:cxn ang="0">
                <a:pos x="30" y="76"/>
              </a:cxn>
              <a:cxn ang="0">
                <a:pos x="30" y="42"/>
              </a:cxn>
              <a:cxn ang="0">
                <a:pos x="48" y="50"/>
              </a:cxn>
              <a:cxn ang="0">
                <a:pos x="68" y="58"/>
              </a:cxn>
              <a:cxn ang="0">
                <a:pos x="82" y="52"/>
              </a:cxn>
              <a:cxn ang="0">
                <a:pos x="90" y="64"/>
              </a:cxn>
              <a:cxn ang="0">
                <a:pos x="102" y="70"/>
              </a:cxn>
              <a:cxn ang="0">
                <a:pos x="110" y="82"/>
              </a:cxn>
              <a:cxn ang="0">
                <a:pos x="124" y="82"/>
              </a:cxn>
              <a:cxn ang="0">
                <a:pos x="124" y="64"/>
              </a:cxn>
              <a:cxn ang="0">
                <a:pos x="110" y="58"/>
              </a:cxn>
              <a:cxn ang="0">
                <a:pos x="100" y="48"/>
              </a:cxn>
              <a:cxn ang="0">
                <a:pos x="104" y="26"/>
              </a:cxn>
              <a:cxn ang="0">
                <a:pos x="102" y="8"/>
              </a:cxn>
              <a:cxn ang="0">
                <a:pos x="118" y="0"/>
              </a:cxn>
              <a:cxn ang="0">
                <a:pos x="136" y="0"/>
              </a:cxn>
              <a:cxn ang="0">
                <a:pos x="178" y="20"/>
              </a:cxn>
              <a:cxn ang="0">
                <a:pos x="184" y="34"/>
              </a:cxn>
              <a:cxn ang="0">
                <a:pos x="180" y="40"/>
              </a:cxn>
              <a:cxn ang="0">
                <a:pos x="180" y="64"/>
              </a:cxn>
              <a:cxn ang="0">
                <a:pos x="174" y="70"/>
              </a:cxn>
              <a:cxn ang="0">
                <a:pos x="170" y="84"/>
              </a:cxn>
              <a:cxn ang="0">
                <a:pos x="180" y="98"/>
              </a:cxn>
              <a:cxn ang="0">
                <a:pos x="134" y="106"/>
              </a:cxn>
              <a:cxn ang="0">
                <a:pos x="134" y="122"/>
              </a:cxn>
              <a:cxn ang="0">
                <a:pos x="114" y="120"/>
              </a:cxn>
              <a:cxn ang="0">
                <a:pos x="106" y="134"/>
              </a:cxn>
              <a:cxn ang="0">
                <a:pos x="94" y="136"/>
              </a:cxn>
              <a:cxn ang="0">
                <a:pos x="80" y="154"/>
              </a:cxn>
              <a:cxn ang="0">
                <a:pos x="52" y="156"/>
              </a:cxn>
            </a:cxnLst>
            <a:rect l="0" t="0" r="r" b="b"/>
            <a:pathLst>
              <a:path w="184" h="156">
                <a:moveTo>
                  <a:pt x="52" y="156"/>
                </a:moveTo>
                <a:lnTo>
                  <a:pt x="46" y="150"/>
                </a:lnTo>
                <a:lnTo>
                  <a:pt x="20" y="148"/>
                </a:lnTo>
                <a:lnTo>
                  <a:pt x="2" y="128"/>
                </a:lnTo>
                <a:lnTo>
                  <a:pt x="0" y="76"/>
                </a:lnTo>
                <a:lnTo>
                  <a:pt x="30" y="76"/>
                </a:lnTo>
                <a:lnTo>
                  <a:pt x="30" y="42"/>
                </a:lnTo>
                <a:lnTo>
                  <a:pt x="48" y="50"/>
                </a:lnTo>
                <a:lnTo>
                  <a:pt x="68" y="58"/>
                </a:lnTo>
                <a:lnTo>
                  <a:pt x="82" y="52"/>
                </a:lnTo>
                <a:lnTo>
                  <a:pt x="90" y="64"/>
                </a:lnTo>
                <a:lnTo>
                  <a:pt x="102" y="70"/>
                </a:lnTo>
                <a:lnTo>
                  <a:pt x="110" y="82"/>
                </a:lnTo>
                <a:lnTo>
                  <a:pt x="124" y="82"/>
                </a:lnTo>
                <a:lnTo>
                  <a:pt x="124" y="64"/>
                </a:lnTo>
                <a:lnTo>
                  <a:pt x="110" y="58"/>
                </a:lnTo>
                <a:lnTo>
                  <a:pt x="100" y="48"/>
                </a:lnTo>
                <a:lnTo>
                  <a:pt x="104" y="26"/>
                </a:lnTo>
                <a:lnTo>
                  <a:pt x="102" y="8"/>
                </a:lnTo>
                <a:lnTo>
                  <a:pt x="118" y="0"/>
                </a:lnTo>
                <a:lnTo>
                  <a:pt x="136" y="0"/>
                </a:lnTo>
                <a:lnTo>
                  <a:pt x="178" y="20"/>
                </a:lnTo>
                <a:lnTo>
                  <a:pt x="184" y="34"/>
                </a:lnTo>
                <a:lnTo>
                  <a:pt x="180" y="40"/>
                </a:lnTo>
                <a:lnTo>
                  <a:pt x="180" y="64"/>
                </a:lnTo>
                <a:lnTo>
                  <a:pt x="174" y="70"/>
                </a:lnTo>
                <a:lnTo>
                  <a:pt x="170" y="84"/>
                </a:lnTo>
                <a:lnTo>
                  <a:pt x="180" y="98"/>
                </a:lnTo>
                <a:lnTo>
                  <a:pt x="134" y="106"/>
                </a:lnTo>
                <a:lnTo>
                  <a:pt x="134" y="122"/>
                </a:lnTo>
                <a:lnTo>
                  <a:pt x="114" y="120"/>
                </a:lnTo>
                <a:lnTo>
                  <a:pt x="106" y="134"/>
                </a:lnTo>
                <a:lnTo>
                  <a:pt x="94" y="136"/>
                </a:lnTo>
                <a:lnTo>
                  <a:pt x="80" y="154"/>
                </a:lnTo>
                <a:lnTo>
                  <a:pt x="52" y="15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1" name="Freeform 123"/>
          <p:cNvSpPr>
            <a:spLocks/>
          </p:cNvSpPr>
          <p:nvPr/>
        </p:nvSpPr>
        <p:spPr bwMode="auto">
          <a:xfrm>
            <a:off x="5449888" y="4103688"/>
            <a:ext cx="300037" cy="269875"/>
          </a:xfrm>
          <a:custGeom>
            <a:avLst/>
            <a:gdLst/>
            <a:ahLst/>
            <a:cxnLst>
              <a:cxn ang="0">
                <a:pos x="18" y="116"/>
              </a:cxn>
              <a:cxn ang="0">
                <a:pos x="16" y="100"/>
              </a:cxn>
              <a:cxn ang="0">
                <a:pos x="2" y="82"/>
              </a:cxn>
              <a:cxn ang="0">
                <a:pos x="0" y="56"/>
              </a:cxn>
              <a:cxn ang="0">
                <a:pos x="20" y="34"/>
              </a:cxn>
              <a:cxn ang="0">
                <a:pos x="16" y="20"/>
              </a:cxn>
              <a:cxn ang="0">
                <a:pos x="22" y="12"/>
              </a:cxn>
              <a:cxn ang="0">
                <a:pos x="16" y="0"/>
              </a:cxn>
              <a:cxn ang="0">
                <a:pos x="38" y="0"/>
              </a:cxn>
              <a:cxn ang="0">
                <a:pos x="76" y="2"/>
              </a:cxn>
              <a:cxn ang="0">
                <a:pos x="128" y="30"/>
              </a:cxn>
              <a:cxn ang="0">
                <a:pos x="132" y="40"/>
              </a:cxn>
              <a:cxn ang="0">
                <a:pos x="156" y="58"/>
              </a:cxn>
              <a:cxn ang="0">
                <a:pos x="150" y="72"/>
              </a:cxn>
              <a:cxn ang="0">
                <a:pos x="148" y="86"/>
              </a:cxn>
              <a:cxn ang="0">
                <a:pos x="156" y="98"/>
              </a:cxn>
              <a:cxn ang="0">
                <a:pos x="156" y="126"/>
              </a:cxn>
              <a:cxn ang="0">
                <a:pos x="174" y="150"/>
              </a:cxn>
              <a:cxn ang="0">
                <a:pos x="158" y="160"/>
              </a:cxn>
              <a:cxn ang="0">
                <a:pos x="132" y="170"/>
              </a:cxn>
              <a:cxn ang="0">
                <a:pos x="84" y="166"/>
              </a:cxn>
              <a:cxn ang="0">
                <a:pos x="82" y="148"/>
              </a:cxn>
              <a:cxn ang="0">
                <a:pos x="74" y="136"/>
              </a:cxn>
              <a:cxn ang="0">
                <a:pos x="60" y="136"/>
              </a:cxn>
              <a:cxn ang="0">
                <a:pos x="18" y="116"/>
              </a:cxn>
            </a:cxnLst>
            <a:rect l="0" t="0" r="r" b="b"/>
            <a:pathLst>
              <a:path w="174" h="170">
                <a:moveTo>
                  <a:pt x="18" y="116"/>
                </a:moveTo>
                <a:lnTo>
                  <a:pt x="16" y="100"/>
                </a:lnTo>
                <a:lnTo>
                  <a:pt x="2" y="82"/>
                </a:lnTo>
                <a:lnTo>
                  <a:pt x="0" y="56"/>
                </a:lnTo>
                <a:lnTo>
                  <a:pt x="20" y="34"/>
                </a:lnTo>
                <a:lnTo>
                  <a:pt x="16" y="20"/>
                </a:lnTo>
                <a:lnTo>
                  <a:pt x="22" y="12"/>
                </a:lnTo>
                <a:lnTo>
                  <a:pt x="16" y="0"/>
                </a:lnTo>
                <a:lnTo>
                  <a:pt x="38" y="0"/>
                </a:lnTo>
                <a:lnTo>
                  <a:pt x="76" y="2"/>
                </a:lnTo>
                <a:lnTo>
                  <a:pt x="128" y="30"/>
                </a:lnTo>
                <a:lnTo>
                  <a:pt x="132" y="40"/>
                </a:lnTo>
                <a:lnTo>
                  <a:pt x="156" y="58"/>
                </a:lnTo>
                <a:lnTo>
                  <a:pt x="150" y="72"/>
                </a:lnTo>
                <a:lnTo>
                  <a:pt x="148" y="86"/>
                </a:lnTo>
                <a:lnTo>
                  <a:pt x="156" y="98"/>
                </a:lnTo>
                <a:lnTo>
                  <a:pt x="156" y="126"/>
                </a:lnTo>
                <a:lnTo>
                  <a:pt x="174" y="150"/>
                </a:lnTo>
                <a:lnTo>
                  <a:pt x="158" y="160"/>
                </a:lnTo>
                <a:lnTo>
                  <a:pt x="132" y="170"/>
                </a:lnTo>
                <a:lnTo>
                  <a:pt x="84" y="166"/>
                </a:lnTo>
                <a:lnTo>
                  <a:pt x="82" y="148"/>
                </a:lnTo>
                <a:lnTo>
                  <a:pt x="74" y="136"/>
                </a:lnTo>
                <a:lnTo>
                  <a:pt x="60" y="136"/>
                </a:lnTo>
                <a:lnTo>
                  <a:pt x="18" y="11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2" name="Freeform 124"/>
          <p:cNvSpPr>
            <a:spLocks/>
          </p:cNvSpPr>
          <p:nvPr/>
        </p:nvSpPr>
        <p:spPr bwMode="auto">
          <a:xfrm>
            <a:off x="5446713" y="4135438"/>
            <a:ext cx="3810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0" y="2"/>
              </a:cxn>
              <a:cxn ang="0">
                <a:pos x="0" y="12"/>
              </a:cxn>
              <a:cxn ang="0">
                <a:pos x="2" y="36"/>
              </a:cxn>
              <a:cxn ang="0">
                <a:pos x="22" y="14"/>
              </a:cxn>
              <a:cxn ang="0">
                <a:pos x="18" y="0"/>
              </a:cxn>
            </a:cxnLst>
            <a:rect l="0" t="0" r="r" b="b"/>
            <a:pathLst>
              <a:path w="22" h="36">
                <a:moveTo>
                  <a:pt x="18" y="0"/>
                </a:moveTo>
                <a:lnTo>
                  <a:pt x="10" y="2"/>
                </a:lnTo>
                <a:lnTo>
                  <a:pt x="0" y="12"/>
                </a:lnTo>
                <a:lnTo>
                  <a:pt x="2" y="36"/>
                </a:lnTo>
                <a:lnTo>
                  <a:pt x="22" y="14"/>
                </a:lnTo>
                <a:lnTo>
                  <a:pt x="1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3" name="Freeform 125"/>
          <p:cNvSpPr>
            <a:spLocks/>
          </p:cNvSpPr>
          <p:nvPr/>
        </p:nvSpPr>
        <p:spPr bwMode="auto">
          <a:xfrm>
            <a:off x="5435600" y="4103688"/>
            <a:ext cx="52388" cy="50800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24" y="0"/>
              </a:cxn>
              <a:cxn ang="0">
                <a:pos x="30" y="12"/>
              </a:cxn>
              <a:cxn ang="0">
                <a:pos x="24" y="20"/>
              </a:cxn>
              <a:cxn ang="0">
                <a:pos x="16" y="22"/>
              </a:cxn>
              <a:cxn ang="0">
                <a:pos x="6" y="32"/>
              </a:cxn>
              <a:cxn ang="0">
                <a:pos x="0" y="16"/>
              </a:cxn>
              <a:cxn ang="0">
                <a:pos x="10" y="2"/>
              </a:cxn>
            </a:cxnLst>
            <a:rect l="0" t="0" r="r" b="b"/>
            <a:pathLst>
              <a:path w="30" h="32">
                <a:moveTo>
                  <a:pt x="10" y="2"/>
                </a:moveTo>
                <a:lnTo>
                  <a:pt x="24" y="0"/>
                </a:lnTo>
                <a:lnTo>
                  <a:pt x="30" y="12"/>
                </a:lnTo>
                <a:lnTo>
                  <a:pt x="24" y="20"/>
                </a:lnTo>
                <a:lnTo>
                  <a:pt x="16" y="22"/>
                </a:lnTo>
                <a:lnTo>
                  <a:pt x="6" y="32"/>
                </a:lnTo>
                <a:lnTo>
                  <a:pt x="0" y="16"/>
                </a:lnTo>
                <a:lnTo>
                  <a:pt x="1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4" name="Freeform 126"/>
          <p:cNvSpPr>
            <a:spLocks/>
          </p:cNvSpPr>
          <p:nvPr/>
        </p:nvSpPr>
        <p:spPr bwMode="auto">
          <a:xfrm>
            <a:off x="5453063" y="3973513"/>
            <a:ext cx="147637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2" y="64"/>
              </a:cxn>
              <a:cxn ang="0">
                <a:pos x="6" y="52"/>
              </a:cxn>
              <a:cxn ang="0">
                <a:pos x="26" y="34"/>
              </a:cxn>
              <a:cxn ang="0">
                <a:pos x="26" y="30"/>
              </a:cxn>
              <a:cxn ang="0">
                <a:pos x="20" y="28"/>
              </a:cxn>
              <a:cxn ang="0">
                <a:pos x="16" y="4"/>
              </a:cxn>
              <a:cxn ang="0">
                <a:pos x="68" y="0"/>
              </a:cxn>
              <a:cxn ang="0">
                <a:pos x="80" y="20"/>
              </a:cxn>
              <a:cxn ang="0">
                <a:pos x="86" y="42"/>
              </a:cxn>
              <a:cxn ang="0">
                <a:pos x="72" y="58"/>
              </a:cxn>
              <a:cxn ang="0">
                <a:pos x="76" y="72"/>
              </a:cxn>
              <a:cxn ang="0">
                <a:pos x="70" y="84"/>
              </a:cxn>
              <a:cxn ang="0">
                <a:pos x="36" y="82"/>
              </a:cxn>
              <a:cxn ang="0">
                <a:pos x="14" y="82"/>
              </a:cxn>
              <a:cxn ang="0">
                <a:pos x="0" y="84"/>
              </a:cxn>
            </a:cxnLst>
            <a:rect l="0" t="0" r="r" b="b"/>
            <a:pathLst>
              <a:path w="86" h="84">
                <a:moveTo>
                  <a:pt x="0" y="84"/>
                </a:moveTo>
                <a:lnTo>
                  <a:pt x="2" y="64"/>
                </a:lnTo>
                <a:lnTo>
                  <a:pt x="6" y="52"/>
                </a:lnTo>
                <a:lnTo>
                  <a:pt x="26" y="34"/>
                </a:lnTo>
                <a:lnTo>
                  <a:pt x="26" y="30"/>
                </a:lnTo>
                <a:lnTo>
                  <a:pt x="20" y="28"/>
                </a:lnTo>
                <a:lnTo>
                  <a:pt x="16" y="4"/>
                </a:lnTo>
                <a:lnTo>
                  <a:pt x="68" y="0"/>
                </a:lnTo>
                <a:lnTo>
                  <a:pt x="80" y="20"/>
                </a:lnTo>
                <a:lnTo>
                  <a:pt x="86" y="42"/>
                </a:lnTo>
                <a:lnTo>
                  <a:pt x="72" y="58"/>
                </a:lnTo>
                <a:lnTo>
                  <a:pt x="76" y="72"/>
                </a:lnTo>
                <a:lnTo>
                  <a:pt x="70" y="84"/>
                </a:lnTo>
                <a:lnTo>
                  <a:pt x="36" y="82"/>
                </a:lnTo>
                <a:lnTo>
                  <a:pt x="14" y="82"/>
                </a:lnTo>
                <a:lnTo>
                  <a:pt x="0" y="8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5" name="Freeform 127"/>
          <p:cNvSpPr>
            <a:spLocks/>
          </p:cNvSpPr>
          <p:nvPr/>
        </p:nvSpPr>
        <p:spPr bwMode="auto">
          <a:xfrm>
            <a:off x="4975225" y="4224338"/>
            <a:ext cx="361950" cy="323850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0" y="162"/>
              </a:cxn>
              <a:cxn ang="0">
                <a:pos x="8" y="126"/>
              </a:cxn>
              <a:cxn ang="0">
                <a:pos x="28" y="94"/>
              </a:cxn>
              <a:cxn ang="0">
                <a:pos x="28" y="78"/>
              </a:cxn>
              <a:cxn ang="0">
                <a:pos x="16" y="52"/>
              </a:cxn>
              <a:cxn ang="0">
                <a:pos x="20" y="38"/>
              </a:cxn>
              <a:cxn ang="0">
                <a:pos x="0" y="2"/>
              </a:cxn>
              <a:cxn ang="0">
                <a:pos x="10" y="0"/>
              </a:cxn>
              <a:cxn ang="0">
                <a:pos x="72" y="0"/>
              </a:cxn>
              <a:cxn ang="0">
                <a:pos x="76" y="14"/>
              </a:cxn>
              <a:cxn ang="0">
                <a:pos x="86" y="32"/>
              </a:cxn>
              <a:cxn ang="0">
                <a:pos x="116" y="34"/>
              </a:cxn>
              <a:cxn ang="0">
                <a:pos x="126" y="18"/>
              </a:cxn>
              <a:cxn ang="0">
                <a:pos x="152" y="24"/>
              </a:cxn>
              <a:cxn ang="0">
                <a:pos x="154" y="64"/>
              </a:cxn>
              <a:cxn ang="0">
                <a:pos x="164" y="70"/>
              </a:cxn>
              <a:cxn ang="0">
                <a:pos x="162" y="82"/>
              </a:cxn>
              <a:cxn ang="0">
                <a:pos x="188" y="82"/>
              </a:cxn>
              <a:cxn ang="0">
                <a:pos x="188" y="116"/>
              </a:cxn>
              <a:cxn ang="0">
                <a:pos x="158" y="116"/>
              </a:cxn>
              <a:cxn ang="0">
                <a:pos x="160" y="168"/>
              </a:cxn>
              <a:cxn ang="0">
                <a:pos x="178" y="188"/>
              </a:cxn>
              <a:cxn ang="0">
                <a:pos x="204" y="190"/>
              </a:cxn>
              <a:cxn ang="0">
                <a:pos x="210" y="196"/>
              </a:cxn>
              <a:cxn ang="0">
                <a:pos x="204" y="196"/>
              </a:cxn>
              <a:cxn ang="0">
                <a:pos x="182" y="204"/>
              </a:cxn>
              <a:cxn ang="0">
                <a:pos x="176" y="196"/>
              </a:cxn>
              <a:cxn ang="0">
                <a:pos x="142" y="200"/>
              </a:cxn>
              <a:cxn ang="0">
                <a:pos x="134" y="194"/>
              </a:cxn>
              <a:cxn ang="0">
                <a:pos x="106" y="192"/>
              </a:cxn>
              <a:cxn ang="0">
                <a:pos x="98" y="186"/>
              </a:cxn>
              <a:cxn ang="0">
                <a:pos x="0" y="186"/>
              </a:cxn>
            </a:cxnLst>
            <a:rect l="0" t="0" r="r" b="b"/>
            <a:pathLst>
              <a:path w="210" h="204">
                <a:moveTo>
                  <a:pt x="0" y="186"/>
                </a:moveTo>
                <a:lnTo>
                  <a:pt x="0" y="162"/>
                </a:lnTo>
                <a:lnTo>
                  <a:pt x="8" y="126"/>
                </a:lnTo>
                <a:lnTo>
                  <a:pt x="28" y="94"/>
                </a:lnTo>
                <a:lnTo>
                  <a:pt x="28" y="78"/>
                </a:lnTo>
                <a:lnTo>
                  <a:pt x="16" y="52"/>
                </a:lnTo>
                <a:lnTo>
                  <a:pt x="20" y="38"/>
                </a:lnTo>
                <a:lnTo>
                  <a:pt x="0" y="2"/>
                </a:lnTo>
                <a:lnTo>
                  <a:pt x="10" y="0"/>
                </a:lnTo>
                <a:lnTo>
                  <a:pt x="72" y="0"/>
                </a:lnTo>
                <a:lnTo>
                  <a:pt x="76" y="14"/>
                </a:lnTo>
                <a:lnTo>
                  <a:pt x="86" y="32"/>
                </a:lnTo>
                <a:lnTo>
                  <a:pt x="116" y="34"/>
                </a:lnTo>
                <a:lnTo>
                  <a:pt x="126" y="18"/>
                </a:lnTo>
                <a:lnTo>
                  <a:pt x="152" y="24"/>
                </a:lnTo>
                <a:lnTo>
                  <a:pt x="154" y="64"/>
                </a:lnTo>
                <a:lnTo>
                  <a:pt x="164" y="70"/>
                </a:lnTo>
                <a:lnTo>
                  <a:pt x="162" y="82"/>
                </a:lnTo>
                <a:lnTo>
                  <a:pt x="188" y="82"/>
                </a:lnTo>
                <a:lnTo>
                  <a:pt x="188" y="116"/>
                </a:lnTo>
                <a:lnTo>
                  <a:pt x="158" y="116"/>
                </a:lnTo>
                <a:lnTo>
                  <a:pt x="160" y="168"/>
                </a:lnTo>
                <a:lnTo>
                  <a:pt x="178" y="188"/>
                </a:lnTo>
                <a:lnTo>
                  <a:pt x="204" y="190"/>
                </a:lnTo>
                <a:lnTo>
                  <a:pt x="210" y="196"/>
                </a:lnTo>
                <a:lnTo>
                  <a:pt x="204" y="196"/>
                </a:lnTo>
                <a:lnTo>
                  <a:pt x="182" y="204"/>
                </a:lnTo>
                <a:lnTo>
                  <a:pt x="176" y="196"/>
                </a:lnTo>
                <a:lnTo>
                  <a:pt x="142" y="200"/>
                </a:lnTo>
                <a:lnTo>
                  <a:pt x="134" y="194"/>
                </a:lnTo>
                <a:lnTo>
                  <a:pt x="106" y="192"/>
                </a:lnTo>
                <a:lnTo>
                  <a:pt x="98" y="186"/>
                </a:lnTo>
                <a:lnTo>
                  <a:pt x="0" y="18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6" name="Freeform 128"/>
          <p:cNvSpPr>
            <a:spLocks/>
          </p:cNvSpPr>
          <p:nvPr/>
        </p:nvSpPr>
        <p:spPr bwMode="auto">
          <a:xfrm>
            <a:off x="4986338" y="3941763"/>
            <a:ext cx="511175" cy="47625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6" y="162"/>
              </a:cxn>
              <a:cxn ang="0">
                <a:pos x="14" y="160"/>
              </a:cxn>
              <a:cxn ang="0">
                <a:pos x="34" y="156"/>
              </a:cxn>
              <a:cxn ang="0">
                <a:pos x="60" y="144"/>
              </a:cxn>
              <a:cxn ang="0">
                <a:pos x="64" y="112"/>
              </a:cxn>
              <a:cxn ang="0">
                <a:pos x="88" y="74"/>
              </a:cxn>
              <a:cxn ang="0">
                <a:pos x="94" y="42"/>
              </a:cxn>
              <a:cxn ang="0">
                <a:pos x="96" y="30"/>
              </a:cxn>
              <a:cxn ang="0">
                <a:pos x="98" y="16"/>
              </a:cxn>
              <a:cxn ang="0">
                <a:pos x="112" y="0"/>
              </a:cxn>
              <a:cxn ang="0">
                <a:pos x="126" y="14"/>
              </a:cxn>
              <a:cxn ang="0">
                <a:pos x="138" y="18"/>
              </a:cxn>
              <a:cxn ang="0">
                <a:pos x="160" y="20"/>
              </a:cxn>
              <a:cxn ang="0">
                <a:pos x="172" y="12"/>
              </a:cxn>
              <a:cxn ang="0">
                <a:pos x="206" y="2"/>
              </a:cxn>
              <a:cxn ang="0">
                <a:pos x="236" y="4"/>
              </a:cxn>
              <a:cxn ang="0">
                <a:pos x="244" y="14"/>
              </a:cxn>
              <a:cxn ang="0">
                <a:pos x="272" y="12"/>
              </a:cxn>
              <a:cxn ang="0">
                <a:pos x="288" y="24"/>
              </a:cxn>
              <a:cxn ang="0">
                <a:pos x="292" y="48"/>
              </a:cxn>
              <a:cxn ang="0">
                <a:pos x="298" y="50"/>
              </a:cxn>
              <a:cxn ang="0">
                <a:pos x="298" y="54"/>
              </a:cxn>
              <a:cxn ang="0">
                <a:pos x="278" y="72"/>
              </a:cxn>
              <a:cxn ang="0">
                <a:pos x="274" y="84"/>
              </a:cxn>
              <a:cxn ang="0">
                <a:pos x="272" y="104"/>
              </a:cxn>
              <a:cxn ang="0">
                <a:pos x="262" y="118"/>
              </a:cxn>
              <a:cxn ang="0">
                <a:pos x="268" y="134"/>
              </a:cxn>
              <a:cxn ang="0">
                <a:pos x="270" y="158"/>
              </a:cxn>
              <a:cxn ang="0">
                <a:pos x="270" y="172"/>
              </a:cxn>
              <a:cxn ang="0">
                <a:pos x="272" y="184"/>
              </a:cxn>
              <a:cxn ang="0">
                <a:pos x="286" y="202"/>
              </a:cxn>
              <a:cxn ang="0">
                <a:pos x="288" y="218"/>
              </a:cxn>
              <a:cxn ang="0">
                <a:pos x="270" y="218"/>
              </a:cxn>
              <a:cxn ang="0">
                <a:pos x="254" y="226"/>
              </a:cxn>
              <a:cxn ang="0">
                <a:pos x="256" y="244"/>
              </a:cxn>
              <a:cxn ang="0">
                <a:pos x="252" y="266"/>
              </a:cxn>
              <a:cxn ang="0">
                <a:pos x="262" y="276"/>
              </a:cxn>
              <a:cxn ang="0">
                <a:pos x="276" y="282"/>
              </a:cxn>
              <a:cxn ang="0">
                <a:pos x="276" y="300"/>
              </a:cxn>
              <a:cxn ang="0">
                <a:pos x="262" y="300"/>
              </a:cxn>
              <a:cxn ang="0">
                <a:pos x="254" y="288"/>
              </a:cxn>
              <a:cxn ang="0">
                <a:pos x="242" y="282"/>
              </a:cxn>
              <a:cxn ang="0">
                <a:pos x="234" y="270"/>
              </a:cxn>
              <a:cxn ang="0">
                <a:pos x="220" y="276"/>
              </a:cxn>
              <a:cxn ang="0">
                <a:pos x="182" y="260"/>
              </a:cxn>
              <a:cxn ang="0">
                <a:pos x="156" y="260"/>
              </a:cxn>
              <a:cxn ang="0">
                <a:pos x="158" y="248"/>
              </a:cxn>
              <a:cxn ang="0">
                <a:pos x="148" y="242"/>
              </a:cxn>
              <a:cxn ang="0">
                <a:pos x="146" y="202"/>
              </a:cxn>
              <a:cxn ang="0">
                <a:pos x="120" y="196"/>
              </a:cxn>
              <a:cxn ang="0">
                <a:pos x="110" y="212"/>
              </a:cxn>
              <a:cxn ang="0">
                <a:pos x="80" y="210"/>
              </a:cxn>
              <a:cxn ang="0">
                <a:pos x="70" y="192"/>
              </a:cxn>
              <a:cxn ang="0">
                <a:pos x="66" y="178"/>
              </a:cxn>
              <a:cxn ang="0">
                <a:pos x="6" y="178"/>
              </a:cxn>
              <a:cxn ang="0">
                <a:pos x="0" y="176"/>
              </a:cxn>
            </a:cxnLst>
            <a:rect l="0" t="0" r="r" b="b"/>
            <a:pathLst>
              <a:path w="298" h="300">
                <a:moveTo>
                  <a:pt x="0" y="176"/>
                </a:moveTo>
                <a:lnTo>
                  <a:pt x="6" y="162"/>
                </a:lnTo>
                <a:lnTo>
                  <a:pt x="14" y="160"/>
                </a:lnTo>
                <a:lnTo>
                  <a:pt x="34" y="156"/>
                </a:lnTo>
                <a:lnTo>
                  <a:pt x="60" y="144"/>
                </a:lnTo>
                <a:lnTo>
                  <a:pt x="64" y="112"/>
                </a:lnTo>
                <a:lnTo>
                  <a:pt x="88" y="74"/>
                </a:lnTo>
                <a:lnTo>
                  <a:pt x="94" y="42"/>
                </a:lnTo>
                <a:lnTo>
                  <a:pt x="96" y="30"/>
                </a:lnTo>
                <a:lnTo>
                  <a:pt x="98" y="16"/>
                </a:lnTo>
                <a:lnTo>
                  <a:pt x="112" y="0"/>
                </a:lnTo>
                <a:lnTo>
                  <a:pt x="126" y="14"/>
                </a:lnTo>
                <a:lnTo>
                  <a:pt x="138" y="18"/>
                </a:lnTo>
                <a:lnTo>
                  <a:pt x="160" y="20"/>
                </a:lnTo>
                <a:lnTo>
                  <a:pt x="172" y="12"/>
                </a:lnTo>
                <a:lnTo>
                  <a:pt x="206" y="2"/>
                </a:lnTo>
                <a:lnTo>
                  <a:pt x="236" y="4"/>
                </a:lnTo>
                <a:lnTo>
                  <a:pt x="244" y="14"/>
                </a:lnTo>
                <a:lnTo>
                  <a:pt x="272" y="12"/>
                </a:lnTo>
                <a:lnTo>
                  <a:pt x="288" y="24"/>
                </a:lnTo>
                <a:lnTo>
                  <a:pt x="292" y="48"/>
                </a:lnTo>
                <a:lnTo>
                  <a:pt x="298" y="50"/>
                </a:lnTo>
                <a:lnTo>
                  <a:pt x="298" y="54"/>
                </a:lnTo>
                <a:lnTo>
                  <a:pt x="278" y="72"/>
                </a:lnTo>
                <a:lnTo>
                  <a:pt x="274" y="84"/>
                </a:lnTo>
                <a:lnTo>
                  <a:pt x="272" y="104"/>
                </a:lnTo>
                <a:lnTo>
                  <a:pt x="262" y="118"/>
                </a:lnTo>
                <a:lnTo>
                  <a:pt x="268" y="134"/>
                </a:lnTo>
                <a:lnTo>
                  <a:pt x="270" y="158"/>
                </a:lnTo>
                <a:lnTo>
                  <a:pt x="270" y="172"/>
                </a:lnTo>
                <a:lnTo>
                  <a:pt x="272" y="184"/>
                </a:lnTo>
                <a:lnTo>
                  <a:pt x="286" y="202"/>
                </a:lnTo>
                <a:lnTo>
                  <a:pt x="288" y="218"/>
                </a:lnTo>
                <a:lnTo>
                  <a:pt x="270" y="218"/>
                </a:lnTo>
                <a:lnTo>
                  <a:pt x="254" y="226"/>
                </a:lnTo>
                <a:lnTo>
                  <a:pt x="256" y="244"/>
                </a:lnTo>
                <a:lnTo>
                  <a:pt x="252" y="266"/>
                </a:lnTo>
                <a:lnTo>
                  <a:pt x="262" y="276"/>
                </a:lnTo>
                <a:lnTo>
                  <a:pt x="276" y="282"/>
                </a:lnTo>
                <a:lnTo>
                  <a:pt x="276" y="300"/>
                </a:lnTo>
                <a:lnTo>
                  <a:pt x="262" y="300"/>
                </a:lnTo>
                <a:lnTo>
                  <a:pt x="254" y="288"/>
                </a:lnTo>
                <a:lnTo>
                  <a:pt x="242" y="282"/>
                </a:lnTo>
                <a:lnTo>
                  <a:pt x="234" y="270"/>
                </a:lnTo>
                <a:lnTo>
                  <a:pt x="220" y="276"/>
                </a:lnTo>
                <a:lnTo>
                  <a:pt x="182" y="260"/>
                </a:lnTo>
                <a:lnTo>
                  <a:pt x="156" y="260"/>
                </a:lnTo>
                <a:lnTo>
                  <a:pt x="158" y="248"/>
                </a:lnTo>
                <a:lnTo>
                  <a:pt x="148" y="242"/>
                </a:lnTo>
                <a:lnTo>
                  <a:pt x="146" y="202"/>
                </a:lnTo>
                <a:lnTo>
                  <a:pt x="120" y="196"/>
                </a:lnTo>
                <a:lnTo>
                  <a:pt x="110" y="212"/>
                </a:lnTo>
                <a:lnTo>
                  <a:pt x="80" y="210"/>
                </a:lnTo>
                <a:lnTo>
                  <a:pt x="70" y="192"/>
                </a:lnTo>
                <a:lnTo>
                  <a:pt x="66" y="178"/>
                </a:lnTo>
                <a:lnTo>
                  <a:pt x="6" y="178"/>
                </a:lnTo>
                <a:lnTo>
                  <a:pt x="0" y="17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7" name="Freeform 129"/>
          <p:cNvSpPr>
            <a:spLocks/>
          </p:cNvSpPr>
          <p:nvPr/>
        </p:nvSpPr>
        <p:spPr bwMode="auto">
          <a:xfrm>
            <a:off x="4975225" y="4189413"/>
            <a:ext cx="20638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0"/>
              </a:cxn>
              <a:cxn ang="0">
                <a:pos x="12" y="4"/>
              </a:cxn>
              <a:cxn ang="0">
                <a:pos x="10" y="12"/>
              </a:cxn>
              <a:cxn ang="0">
                <a:pos x="0" y="20"/>
              </a:cxn>
              <a:cxn ang="0">
                <a:pos x="0" y="4"/>
              </a:cxn>
            </a:cxnLst>
            <a:rect l="0" t="0" r="r" b="b"/>
            <a:pathLst>
              <a:path w="12" h="20">
                <a:moveTo>
                  <a:pt x="0" y="4"/>
                </a:moveTo>
                <a:lnTo>
                  <a:pt x="10" y="0"/>
                </a:lnTo>
                <a:lnTo>
                  <a:pt x="12" y="4"/>
                </a:lnTo>
                <a:lnTo>
                  <a:pt x="10" y="12"/>
                </a:lnTo>
                <a:lnTo>
                  <a:pt x="0" y="20"/>
                </a:lnTo>
                <a:lnTo>
                  <a:pt x="0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8" name="Freeform 130"/>
          <p:cNvSpPr>
            <a:spLocks/>
          </p:cNvSpPr>
          <p:nvPr/>
        </p:nvSpPr>
        <p:spPr bwMode="auto">
          <a:xfrm>
            <a:off x="4949825" y="3986213"/>
            <a:ext cx="201613" cy="209550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15" y="116"/>
              </a:cxn>
              <a:cxn ang="0">
                <a:pos x="15" y="106"/>
              </a:cxn>
              <a:cxn ang="0">
                <a:pos x="7" y="106"/>
              </a:cxn>
              <a:cxn ang="0">
                <a:pos x="7" y="94"/>
              </a:cxn>
              <a:cxn ang="0">
                <a:pos x="15" y="94"/>
              </a:cxn>
              <a:cxn ang="0">
                <a:pos x="25" y="86"/>
              </a:cxn>
              <a:cxn ang="0">
                <a:pos x="31" y="94"/>
              </a:cxn>
              <a:cxn ang="0">
                <a:pos x="49" y="96"/>
              </a:cxn>
              <a:cxn ang="0">
                <a:pos x="53" y="88"/>
              </a:cxn>
              <a:cxn ang="0">
                <a:pos x="53" y="68"/>
              </a:cxn>
              <a:cxn ang="0">
                <a:pos x="45" y="62"/>
              </a:cxn>
              <a:cxn ang="0">
                <a:pos x="45" y="50"/>
              </a:cxn>
              <a:cxn ang="0">
                <a:pos x="53" y="44"/>
              </a:cxn>
              <a:cxn ang="0">
                <a:pos x="49" y="34"/>
              </a:cxn>
              <a:cxn ang="0">
                <a:pos x="35" y="36"/>
              </a:cxn>
              <a:cxn ang="0">
                <a:pos x="31" y="20"/>
              </a:cxn>
              <a:cxn ang="0">
                <a:pos x="59" y="20"/>
              </a:cxn>
              <a:cxn ang="0">
                <a:pos x="59" y="28"/>
              </a:cxn>
              <a:cxn ang="0">
                <a:pos x="77" y="26"/>
              </a:cxn>
              <a:cxn ang="0">
                <a:pos x="79" y="12"/>
              </a:cxn>
              <a:cxn ang="0">
                <a:pos x="87" y="0"/>
              </a:cxn>
              <a:cxn ang="0">
                <a:pos x="117" y="2"/>
              </a:cxn>
              <a:cxn ang="0">
                <a:pos x="109" y="46"/>
              </a:cxn>
              <a:cxn ang="0">
                <a:pos x="85" y="84"/>
              </a:cxn>
              <a:cxn ang="0">
                <a:pos x="81" y="116"/>
              </a:cxn>
              <a:cxn ang="0">
                <a:pos x="55" y="128"/>
              </a:cxn>
              <a:cxn ang="0">
                <a:pos x="27" y="132"/>
              </a:cxn>
              <a:cxn ang="0">
                <a:pos x="25" y="128"/>
              </a:cxn>
              <a:cxn ang="0">
                <a:pos x="15" y="132"/>
              </a:cxn>
              <a:cxn ang="0">
                <a:pos x="0" y="116"/>
              </a:cxn>
            </a:cxnLst>
            <a:rect l="0" t="0" r="r" b="b"/>
            <a:pathLst>
              <a:path w="117" h="132">
                <a:moveTo>
                  <a:pt x="0" y="116"/>
                </a:moveTo>
                <a:lnTo>
                  <a:pt x="15" y="116"/>
                </a:lnTo>
                <a:lnTo>
                  <a:pt x="15" y="106"/>
                </a:lnTo>
                <a:lnTo>
                  <a:pt x="7" y="106"/>
                </a:lnTo>
                <a:lnTo>
                  <a:pt x="7" y="94"/>
                </a:lnTo>
                <a:lnTo>
                  <a:pt x="15" y="94"/>
                </a:lnTo>
                <a:lnTo>
                  <a:pt x="25" y="86"/>
                </a:lnTo>
                <a:lnTo>
                  <a:pt x="31" y="94"/>
                </a:lnTo>
                <a:lnTo>
                  <a:pt x="49" y="96"/>
                </a:lnTo>
                <a:lnTo>
                  <a:pt x="53" y="88"/>
                </a:lnTo>
                <a:lnTo>
                  <a:pt x="53" y="68"/>
                </a:lnTo>
                <a:lnTo>
                  <a:pt x="45" y="62"/>
                </a:lnTo>
                <a:lnTo>
                  <a:pt x="45" y="50"/>
                </a:lnTo>
                <a:lnTo>
                  <a:pt x="53" y="44"/>
                </a:lnTo>
                <a:lnTo>
                  <a:pt x="49" y="34"/>
                </a:lnTo>
                <a:lnTo>
                  <a:pt x="35" y="36"/>
                </a:lnTo>
                <a:lnTo>
                  <a:pt x="31" y="20"/>
                </a:lnTo>
                <a:lnTo>
                  <a:pt x="59" y="20"/>
                </a:lnTo>
                <a:lnTo>
                  <a:pt x="59" y="28"/>
                </a:lnTo>
                <a:lnTo>
                  <a:pt x="77" y="26"/>
                </a:lnTo>
                <a:lnTo>
                  <a:pt x="79" y="12"/>
                </a:lnTo>
                <a:lnTo>
                  <a:pt x="87" y="0"/>
                </a:lnTo>
                <a:lnTo>
                  <a:pt x="117" y="2"/>
                </a:lnTo>
                <a:lnTo>
                  <a:pt x="109" y="46"/>
                </a:lnTo>
                <a:lnTo>
                  <a:pt x="85" y="84"/>
                </a:lnTo>
                <a:lnTo>
                  <a:pt x="81" y="116"/>
                </a:lnTo>
                <a:lnTo>
                  <a:pt x="55" y="128"/>
                </a:lnTo>
                <a:lnTo>
                  <a:pt x="27" y="132"/>
                </a:lnTo>
                <a:lnTo>
                  <a:pt x="25" y="128"/>
                </a:lnTo>
                <a:lnTo>
                  <a:pt x="15" y="132"/>
                </a:lnTo>
                <a:lnTo>
                  <a:pt x="0" y="1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79" name="Freeform 131"/>
          <p:cNvSpPr>
            <a:spLocks/>
          </p:cNvSpPr>
          <p:nvPr/>
        </p:nvSpPr>
        <p:spPr bwMode="auto">
          <a:xfrm>
            <a:off x="5570538" y="3960813"/>
            <a:ext cx="215900" cy="2349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8" y="0"/>
              </a:cxn>
              <a:cxn ang="0">
                <a:pos x="64" y="16"/>
              </a:cxn>
              <a:cxn ang="0">
                <a:pos x="88" y="18"/>
              </a:cxn>
              <a:cxn ang="0">
                <a:pos x="108" y="6"/>
              </a:cxn>
              <a:cxn ang="0">
                <a:pos x="114" y="14"/>
              </a:cxn>
              <a:cxn ang="0">
                <a:pos x="126" y="10"/>
              </a:cxn>
              <a:cxn ang="0">
                <a:pos x="126" y="20"/>
              </a:cxn>
              <a:cxn ang="0">
                <a:pos x="110" y="30"/>
              </a:cxn>
              <a:cxn ang="0">
                <a:pos x="112" y="86"/>
              </a:cxn>
              <a:cxn ang="0">
                <a:pos x="122" y="98"/>
              </a:cxn>
              <a:cxn ang="0">
                <a:pos x="112" y="106"/>
              </a:cxn>
              <a:cxn ang="0">
                <a:pos x="100" y="118"/>
              </a:cxn>
              <a:cxn ang="0">
                <a:pos x="92" y="136"/>
              </a:cxn>
              <a:cxn ang="0">
                <a:pos x="86" y="148"/>
              </a:cxn>
              <a:cxn ang="0">
                <a:pos x="62" y="130"/>
              </a:cxn>
              <a:cxn ang="0">
                <a:pos x="58" y="120"/>
              </a:cxn>
              <a:cxn ang="0">
                <a:pos x="6" y="92"/>
              </a:cxn>
              <a:cxn ang="0">
                <a:pos x="2" y="92"/>
              </a:cxn>
              <a:cxn ang="0">
                <a:pos x="6" y="78"/>
              </a:cxn>
              <a:cxn ang="0">
                <a:pos x="4" y="66"/>
              </a:cxn>
              <a:cxn ang="0">
                <a:pos x="18" y="50"/>
              </a:cxn>
              <a:cxn ang="0">
                <a:pos x="12" y="28"/>
              </a:cxn>
              <a:cxn ang="0">
                <a:pos x="0" y="8"/>
              </a:cxn>
              <a:cxn ang="0">
                <a:pos x="8" y="0"/>
              </a:cxn>
            </a:cxnLst>
            <a:rect l="0" t="0" r="r" b="b"/>
            <a:pathLst>
              <a:path w="126" h="148">
                <a:moveTo>
                  <a:pt x="8" y="0"/>
                </a:moveTo>
                <a:lnTo>
                  <a:pt x="28" y="0"/>
                </a:lnTo>
                <a:lnTo>
                  <a:pt x="64" y="16"/>
                </a:lnTo>
                <a:lnTo>
                  <a:pt x="88" y="18"/>
                </a:lnTo>
                <a:lnTo>
                  <a:pt x="108" y="6"/>
                </a:lnTo>
                <a:lnTo>
                  <a:pt x="114" y="14"/>
                </a:lnTo>
                <a:lnTo>
                  <a:pt x="126" y="10"/>
                </a:lnTo>
                <a:lnTo>
                  <a:pt x="126" y="20"/>
                </a:lnTo>
                <a:lnTo>
                  <a:pt x="110" y="30"/>
                </a:lnTo>
                <a:lnTo>
                  <a:pt x="112" y="86"/>
                </a:lnTo>
                <a:lnTo>
                  <a:pt x="122" y="98"/>
                </a:lnTo>
                <a:lnTo>
                  <a:pt x="112" y="106"/>
                </a:lnTo>
                <a:lnTo>
                  <a:pt x="100" y="118"/>
                </a:lnTo>
                <a:lnTo>
                  <a:pt x="92" y="136"/>
                </a:lnTo>
                <a:lnTo>
                  <a:pt x="86" y="148"/>
                </a:lnTo>
                <a:lnTo>
                  <a:pt x="62" y="130"/>
                </a:lnTo>
                <a:lnTo>
                  <a:pt x="58" y="120"/>
                </a:lnTo>
                <a:lnTo>
                  <a:pt x="6" y="92"/>
                </a:lnTo>
                <a:lnTo>
                  <a:pt x="2" y="92"/>
                </a:lnTo>
                <a:lnTo>
                  <a:pt x="6" y="78"/>
                </a:lnTo>
                <a:lnTo>
                  <a:pt x="4" y="66"/>
                </a:lnTo>
                <a:lnTo>
                  <a:pt x="18" y="50"/>
                </a:lnTo>
                <a:lnTo>
                  <a:pt x="12" y="28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0" name="Freeform 132"/>
          <p:cNvSpPr>
            <a:spLocks/>
          </p:cNvSpPr>
          <p:nvPr/>
        </p:nvSpPr>
        <p:spPr bwMode="auto">
          <a:xfrm>
            <a:off x="4887913" y="4017963"/>
            <a:ext cx="152400" cy="1524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67" y="0"/>
              </a:cxn>
              <a:cxn ang="0">
                <a:pos x="71" y="16"/>
              </a:cxn>
              <a:cxn ang="0">
                <a:pos x="85" y="14"/>
              </a:cxn>
              <a:cxn ang="0">
                <a:pos x="89" y="24"/>
              </a:cxn>
              <a:cxn ang="0">
                <a:pos x="81" y="30"/>
              </a:cxn>
              <a:cxn ang="0">
                <a:pos x="81" y="42"/>
              </a:cxn>
              <a:cxn ang="0">
                <a:pos x="89" y="48"/>
              </a:cxn>
              <a:cxn ang="0">
                <a:pos x="89" y="68"/>
              </a:cxn>
              <a:cxn ang="0">
                <a:pos x="85" y="76"/>
              </a:cxn>
              <a:cxn ang="0">
                <a:pos x="67" y="74"/>
              </a:cxn>
              <a:cxn ang="0">
                <a:pos x="61" y="66"/>
              </a:cxn>
              <a:cxn ang="0">
                <a:pos x="51" y="74"/>
              </a:cxn>
              <a:cxn ang="0">
                <a:pos x="43" y="74"/>
              </a:cxn>
              <a:cxn ang="0">
                <a:pos x="43" y="86"/>
              </a:cxn>
              <a:cxn ang="0">
                <a:pos x="51" y="86"/>
              </a:cxn>
              <a:cxn ang="0">
                <a:pos x="51" y="96"/>
              </a:cxn>
              <a:cxn ang="0">
                <a:pos x="36" y="96"/>
              </a:cxn>
              <a:cxn ang="0">
                <a:pos x="18" y="82"/>
              </a:cxn>
              <a:cxn ang="0">
                <a:pos x="10" y="68"/>
              </a:cxn>
              <a:cxn ang="0">
                <a:pos x="0" y="48"/>
              </a:cxn>
              <a:cxn ang="0">
                <a:pos x="10" y="32"/>
              </a:cxn>
              <a:cxn ang="0">
                <a:pos x="12" y="24"/>
              </a:cxn>
              <a:cxn ang="0">
                <a:pos x="36" y="22"/>
              </a:cxn>
              <a:cxn ang="0">
                <a:pos x="39" y="0"/>
              </a:cxn>
            </a:cxnLst>
            <a:rect l="0" t="0" r="r" b="b"/>
            <a:pathLst>
              <a:path w="89" h="96">
                <a:moveTo>
                  <a:pt x="39" y="0"/>
                </a:moveTo>
                <a:lnTo>
                  <a:pt x="67" y="0"/>
                </a:lnTo>
                <a:lnTo>
                  <a:pt x="71" y="16"/>
                </a:lnTo>
                <a:lnTo>
                  <a:pt x="85" y="14"/>
                </a:lnTo>
                <a:lnTo>
                  <a:pt x="89" y="24"/>
                </a:lnTo>
                <a:lnTo>
                  <a:pt x="81" y="30"/>
                </a:lnTo>
                <a:lnTo>
                  <a:pt x="81" y="42"/>
                </a:lnTo>
                <a:lnTo>
                  <a:pt x="89" y="48"/>
                </a:lnTo>
                <a:lnTo>
                  <a:pt x="89" y="68"/>
                </a:lnTo>
                <a:lnTo>
                  <a:pt x="85" y="76"/>
                </a:lnTo>
                <a:lnTo>
                  <a:pt x="67" y="74"/>
                </a:lnTo>
                <a:lnTo>
                  <a:pt x="61" y="66"/>
                </a:lnTo>
                <a:lnTo>
                  <a:pt x="51" y="74"/>
                </a:lnTo>
                <a:lnTo>
                  <a:pt x="43" y="74"/>
                </a:lnTo>
                <a:lnTo>
                  <a:pt x="43" y="86"/>
                </a:lnTo>
                <a:lnTo>
                  <a:pt x="51" y="86"/>
                </a:lnTo>
                <a:lnTo>
                  <a:pt x="51" y="96"/>
                </a:lnTo>
                <a:lnTo>
                  <a:pt x="36" y="96"/>
                </a:lnTo>
                <a:lnTo>
                  <a:pt x="18" y="82"/>
                </a:lnTo>
                <a:lnTo>
                  <a:pt x="10" y="68"/>
                </a:lnTo>
                <a:lnTo>
                  <a:pt x="0" y="48"/>
                </a:lnTo>
                <a:lnTo>
                  <a:pt x="10" y="32"/>
                </a:lnTo>
                <a:lnTo>
                  <a:pt x="12" y="24"/>
                </a:lnTo>
                <a:lnTo>
                  <a:pt x="36" y="22"/>
                </a:lnTo>
                <a:lnTo>
                  <a:pt x="39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1" name="Freeform 133"/>
          <p:cNvSpPr>
            <a:spLocks/>
          </p:cNvSpPr>
          <p:nvPr/>
        </p:nvSpPr>
        <p:spPr bwMode="auto">
          <a:xfrm>
            <a:off x="4183063" y="3729038"/>
            <a:ext cx="85725" cy="190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0" y="0"/>
              </a:cxn>
              <a:cxn ang="0">
                <a:pos x="32" y="2"/>
              </a:cxn>
              <a:cxn ang="0">
                <a:pos x="42" y="4"/>
              </a:cxn>
              <a:cxn ang="0">
                <a:pos x="50" y="6"/>
              </a:cxn>
              <a:cxn ang="0">
                <a:pos x="46" y="8"/>
              </a:cxn>
              <a:cxn ang="0">
                <a:pos x="34" y="8"/>
              </a:cxn>
              <a:cxn ang="0">
                <a:pos x="26" y="8"/>
              </a:cxn>
              <a:cxn ang="0">
                <a:pos x="16" y="8"/>
              </a:cxn>
              <a:cxn ang="0">
                <a:pos x="6" y="1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</a:cxnLst>
            <a:rect l="0" t="0" r="r" b="b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2" name="Freeform 134"/>
          <p:cNvSpPr>
            <a:spLocks/>
          </p:cNvSpPr>
          <p:nvPr/>
        </p:nvSpPr>
        <p:spPr bwMode="auto">
          <a:xfrm>
            <a:off x="4171950" y="3716338"/>
            <a:ext cx="85725" cy="190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0" y="0"/>
              </a:cxn>
              <a:cxn ang="0">
                <a:pos x="32" y="2"/>
              </a:cxn>
              <a:cxn ang="0">
                <a:pos x="42" y="4"/>
              </a:cxn>
              <a:cxn ang="0">
                <a:pos x="50" y="6"/>
              </a:cxn>
              <a:cxn ang="0">
                <a:pos x="46" y="8"/>
              </a:cxn>
              <a:cxn ang="0">
                <a:pos x="34" y="8"/>
              </a:cxn>
              <a:cxn ang="0">
                <a:pos x="26" y="8"/>
              </a:cxn>
              <a:cxn ang="0">
                <a:pos x="16" y="8"/>
              </a:cxn>
              <a:cxn ang="0">
                <a:pos x="6" y="1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</a:cxnLst>
            <a:rect l="0" t="0" r="r" b="b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3" name="Freeform 135"/>
          <p:cNvSpPr>
            <a:spLocks/>
          </p:cNvSpPr>
          <p:nvPr/>
        </p:nvSpPr>
        <p:spPr bwMode="auto">
          <a:xfrm>
            <a:off x="4171950" y="3644900"/>
            <a:ext cx="158750" cy="111125"/>
          </a:xfrm>
          <a:custGeom>
            <a:avLst/>
            <a:gdLst/>
            <a:ahLst/>
            <a:cxnLst>
              <a:cxn ang="0">
                <a:pos x="2" y="34"/>
              </a:cxn>
              <a:cxn ang="0">
                <a:pos x="0" y="28"/>
              </a:cxn>
              <a:cxn ang="0">
                <a:pos x="6" y="20"/>
              </a:cxn>
              <a:cxn ang="0">
                <a:pos x="12" y="12"/>
              </a:cxn>
              <a:cxn ang="0">
                <a:pos x="14" y="2"/>
              </a:cxn>
              <a:cxn ang="0">
                <a:pos x="28" y="0"/>
              </a:cxn>
              <a:cxn ang="0">
                <a:pos x="42" y="0"/>
              </a:cxn>
              <a:cxn ang="0">
                <a:pos x="54" y="6"/>
              </a:cxn>
              <a:cxn ang="0">
                <a:pos x="62" y="12"/>
              </a:cxn>
              <a:cxn ang="0">
                <a:pos x="70" y="24"/>
              </a:cxn>
              <a:cxn ang="0">
                <a:pos x="80" y="32"/>
              </a:cxn>
              <a:cxn ang="0">
                <a:pos x="82" y="38"/>
              </a:cxn>
              <a:cxn ang="0">
                <a:pos x="84" y="50"/>
              </a:cxn>
              <a:cxn ang="0">
                <a:pos x="90" y="58"/>
              </a:cxn>
              <a:cxn ang="0">
                <a:pos x="92" y="66"/>
              </a:cxn>
              <a:cxn ang="0">
                <a:pos x="92" y="70"/>
              </a:cxn>
              <a:cxn ang="0">
                <a:pos x="70" y="68"/>
              </a:cxn>
              <a:cxn ang="0">
                <a:pos x="64" y="64"/>
              </a:cxn>
              <a:cxn ang="0">
                <a:pos x="58" y="64"/>
              </a:cxn>
              <a:cxn ang="0">
                <a:pos x="50" y="64"/>
              </a:cxn>
              <a:cxn ang="0">
                <a:pos x="38" y="64"/>
              </a:cxn>
              <a:cxn ang="0">
                <a:pos x="32" y="64"/>
              </a:cxn>
              <a:cxn ang="0">
                <a:pos x="28" y="68"/>
              </a:cxn>
              <a:cxn ang="0">
                <a:pos x="10" y="70"/>
              </a:cxn>
              <a:cxn ang="0">
                <a:pos x="10" y="60"/>
              </a:cxn>
              <a:cxn ang="0">
                <a:pos x="20" y="56"/>
              </a:cxn>
              <a:cxn ang="0">
                <a:pos x="30" y="56"/>
              </a:cxn>
              <a:cxn ang="0">
                <a:pos x="38" y="56"/>
              </a:cxn>
              <a:cxn ang="0">
                <a:pos x="50" y="56"/>
              </a:cxn>
              <a:cxn ang="0">
                <a:pos x="54" y="54"/>
              </a:cxn>
              <a:cxn ang="0">
                <a:pos x="40" y="50"/>
              </a:cxn>
              <a:cxn ang="0">
                <a:pos x="36" y="50"/>
              </a:cxn>
              <a:cxn ang="0">
                <a:pos x="22" y="48"/>
              </a:cxn>
              <a:cxn ang="0">
                <a:pos x="12" y="48"/>
              </a:cxn>
              <a:cxn ang="0">
                <a:pos x="8" y="48"/>
              </a:cxn>
              <a:cxn ang="0">
                <a:pos x="4" y="40"/>
              </a:cxn>
              <a:cxn ang="0">
                <a:pos x="2" y="34"/>
              </a:cxn>
            </a:cxnLst>
            <a:rect l="0" t="0" r="r" b="b"/>
            <a:pathLst>
              <a:path w="92" h="70">
                <a:moveTo>
                  <a:pt x="2" y="34"/>
                </a:moveTo>
                <a:lnTo>
                  <a:pt x="0" y="28"/>
                </a:lnTo>
                <a:lnTo>
                  <a:pt x="6" y="20"/>
                </a:lnTo>
                <a:lnTo>
                  <a:pt x="12" y="12"/>
                </a:lnTo>
                <a:lnTo>
                  <a:pt x="14" y="2"/>
                </a:lnTo>
                <a:lnTo>
                  <a:pt x="28" y="0"/>
                </a:lnTo>
                <a:lnTo>
                  <a:pt x="42" y="0"/>
                </a:lnTo>
                <a:lnTo>
                  <a:pt x="54" y="6"/>
                </a:lnTo>
                <a:lnTo>
                  <a:pt x="62" y="12"/>
                </a:lnTo>
                <a:lnTo>
                  <a:pt x="70" y="24"/>
                </a:lnTo>
                <a:lnTo>
                  <a:pt x="80" y="32"/>
                </a:lnTo>
                <a:lnTo>
                  <a:pt x="82" y="38"/>
                </a:lnTo>
                <a:lnTo>
                  <a:pt x="84" y="50"/>
                </a:lnTo>
                <a:lnTo>
                  <a:pt x="90" y="58"/>
                </a:lnTo>
                <a:lnTo>
                  <a:pt x="92" y="66"/>
                </a:lnTo>
                <a:lnTo>
                  <a:pt x="92" y="70"/>
                </a:lnTo>
                <a:lnTo>
                  <a:pt x="70" y="68"/>
                </a:lnTo>
                <a:lnTo>
                  <a:pt x="64" y="64"/>
                </a:lnTo>
                <a:lnTo>
                  <a:pt x="58" y="64"/>
                </a:lnTo>
                <a:lnTo>
                  <a:pt x="50" y="64"/>
                </a:lnTo>
                <a:lnTo>
                  <a:pt x="38" y="64"/>
                </a:lnTo>
                <a:lnTo>
                  <a:pt x="32" y="64"/>
                </a:lnTo>
                <a:lnTo>
                  <a:pt x="28" y="68"/>
                </a:lnTo>
                <a:lnTo>
                  <a:pt x="10" y="70"/>
                </a:lnTo>
                <a:lnTo>
                  <a:pt x="10" y="60"/>
                </a:lnTo>
                <a:lnTo>
                  <a:pt x="20" y="56"/>
                </a:lnTo>
                <a:lnTo>
                  <a:pt x="30" y="56"/>
                </a:lnTo>
                <a:lnTo>
                  <a:pt x="38" y="56"/>
                </a:lnTo>
                <a:lnTo>
                  <a:pt x="50" y="56"/>
                </a:lnTo>
                <a:lnTo>
                  <a:pt x="54" y="54"/>
                </a:lnTo>
                <a:lnTo>
                  <a:pt x="40" y="50"/>
                </a:lnTo>
                <a:lnTo>
                  <a:pt x="36" y="50"/>
                </a:lnTo>
                <a:lnTo>
                  <a:pt x="22" y="48"/>
                </a:lnTo>
                <a:lnTo>
                  <a:pt x="12" y="48"/>
                </a:lnTo>
                <a:lnTo>
                  <a:pt x="8" y="48"/>
                </a:lnTo>
                <a:lnTo>
                  <a:pt x="4" y="40"/>
                </a:lnTo>
                <a:lnTo>
                  <a:pt x="2" y="34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4" name="Freeform 136"/>
          <p:cNvSpPr>
            <a:spLocks/>
          </p:cNvSpPr>
          <p:nvPr/>
        </p:nvSpPr>
        <p:spPr bwMode="auto">
          <a:xfrm>
            <a:off x="5213350" y="1935163"/>
            <a:ext cx="292100" cy="415925"/>
          </a:xfrm>
          <a:custGeom>
            <a:avLst/>
            <a:gdLst/>
            <a:ahLst/>
            <a:cxnLst>
              <a:cxn ang="0">
                <a:pos x="106" y="250"/>
              </a:cxn>
              <a:cxn ang="0">
                <a:pos x="88" y="250"/>
              </a:cxn>
              <a:cxn ang="0">
                <a:pos x="64" y="258"/>
              </a:cxn>
              <a:cxn ang="0">
                <a:pos x="40" y="262"/>
              </a:cxn>
              <a:cxn ang="0">
                <a:pos x="10" y="246"/>
              </a:cxn>
              <a:cxn ang="0">
                <a:pos x="12" y="226"/>
              </a:cxn>
              <a:cxn ang="0">
                <a:pos x="6" y="204"/>
              </a:cxn>
              <a:cxn ang="0">
                <a:pos x="10" y="188"/>
              </a:cxn>
              <a:cxn ang="0">
                <a:pos x="22" y="182"/>
              </a:cxn>
              <a:cxn ang="0">
                <a:pos x="28" y="170"/>
              </a:cxn>
              <a:cxn ang="0">
                <a:pos x="64" y="142"/>
              </a:cxn>
              <a:cxn ang="0">
                <a:pos x="72" y="140"/>
              </a:cxn>
              <a:cxn ang="0">
                <a:pos x="70" y="124"/>
              </a:cxn>
              <a:cxn ang="0">
                <a:pos x="54" y="116"/>
              </a:cxn>
              <a:cxn ang="0">
                <a:pos x="44" y="102"/>
              </a:cxn>
              <a:cxn ang="0">
                <a:pos x="50" y="86"/>
              </a:cxn>
              <a:cxn ang="0">
                <a:pos x="42" y="82"/>
              </a:cxn>
              <a:cxn ang="0">
                <a:pos x="44" y="62"/>
              </a:cxn>
              <a:cxn ang="0">
                <a:pos x="34" y="48"/>
              </a:cxn>
              <a:cxn ang="0">
                <a:pos x="20" y="48"/>
              </a:cxn>
              <a:cxn ang="0">
                <a:pos x="0" y="30"/>
              </a:cxn>
              <a:cxn ang="0">
                <a:pos x="10" y="22"/>
              </a:cxn>
              <a:cxn ang="0">
                <a:pos x="24" y="38"/>
              </a:cxn>
              <a:cxn ang="0">
                <a:pos x="66" y="42"/>
              </a:cxn>
              <a:cxn ang="0">
                <a:pos x="76" y="32"/>
              </a:cxn>
              <a:cxn ang="0">
                <a:pos x="84" y="12"/>
              </a:cxn>
              <a:cxn ang="0">
                <a:pos x="104" y="0"/>
              </a:cxn>
              <a:cxn ang="0">
                <a:pos x="126" y="8"/>
              </a:cxn>
              <a:cxn ang="0">
                <a:pos x="136" y="22"/>
              </a:cxn>
              <a:cxn ang="0">
                <a:pos x="126" y="32"/>
              </a:cxn>
              <a:cxn ang="0">
                <a:pos x="122" y="54"/>
              </a:cxn>
              <a:cxn ang="0">
                <a:pos x="146" y="68"/>
              </a:cxn>
              <a:cxn ang="0">
                <a:pos x="130" y="84"/>
              </a:cxn>
              <a:cxn ang="0">
                <a:pos x="140" y="102"/>
              </a:cxn>
              <a:cxn ang="0">
                <a:pos x="146" y="118"/>
              </a:cxn>
              <a:cxn ang="0">
                <a:pos x="138" y="138"/>
              </a:cxn>
              <a:cxn ang="0">
                <a:pos x="148" y="148"/>
              </a:cxn>
              <a:cxn ang="0">
                <a:pos x="156" y="162"/>
              </a:cxn>
              <a:cxn ang="0">
                <a:pos x="146" y="172"/>
              </a:cxn>
              <a:cxn ang="0">
                <a:pos x="170" y="190"/>
              </a:cxn>
              <a:cxn ang="0">
                <a:pos x="162" y="204"/>
              </a:cxn>
              <a:cxn ang="0">
                <a:pos x="136" y="228"/>
              </a:cxn>
              <a:cxn ang="0">
                <a:pos x="106" y="250"/>
              </a:cxn>
            </a:cxnLst>
            <a:rect l="0" t="0" r="r" b="b"/>
            <a:pathLst>
              <a:path w="170" h="262">
                <a:moveTo>
                  <a:pt x="106" y="250"/>
                </a:moveTo>
                <a:lnTo>
                  <a:pt x="88" y="250"/>
                </a:lnTo>
                <a:lnTo>
                  <a:pt x="64" y="258"/>
                </a:lnTo>
                <a:lnTo>
                  <a:pt x="40" y="262"/>
                </a:lnTo>
                <a:lnTo>
                  <a:pt x="10" y="246"/>
                </a:lnTo>
                <a:lnTo>
                  <a:pt x="12" y="226"/>
                </a:lnTo>
                <a:lnTo>
                  <a:pt x="6" y="204"/>
                </a:lnTo>
                <a:lnTo>
                  <a:pt x="10" y="188"/>
                </a:lnTo>
                <a:lnTo>
                  <a:pt x="22" y="182"/>
                </a:lnTo>
                <a:lnTo>
                  <a:pt x="28" y="170"/>
                </a:lnTo>
                <a:lnTo>
                  <a:pt x="64" y="142"/>
                </a:lnTo>
                <a:lnTo>
                  <a:pt x="72" y="140"/>
                </a:lnTo>
                <a:lnTo>
                  <a:pt x="70" y="124"/>
                </a:lnTo>
                <a:lnTo>
                  <a:pt x="54" y="116"/>
                </a:lnTo>
                <a:lnTo>
                  <a:pt x="44" y="102"/>
                </a:lnTo>
                <a:lnTo>
                  <a:pt x="50" y="86"/>
                </a:lnTo>
                <a:lnTo>
                  <a:pt x="42" y="82"/>
                </a:lnTo>
                <a:lnTo>
                  <a:pt x="44" y="62"/>
                </a:lnTo>
                <a:lnTo>
                  <a:pt x="34" y="48"/>
                </a:lnTo>
                <a:lnTo>
                  <a:pt x="20" y="48"/>
                </a:lnTo>
                <a:lnTo>
                  <a:pt x="0" y="30"/>
                </a:lnTo>
                <a:lnTo>
                  <a:pt x="10" y="22"/>
                </a:lnTo>
                <a:lnTo>
                  <a:pt x="24" y="38"/>
                </a:lnTo>
                <a:lnTo>
                  <a:pt x="66" y="42"/>
                </a:lnTo>
                <a:lnTo>
                  <a:pt x="76" y="32"/>
                </a:lnTo>
                <a:lnTo>
                  <a:pt x="84" y="12"/>
                </a:lnTo>
                <a:lnTo>
                  <a:pt x="104" y="0"/>
                </a:lnTo>
                <a:lnTo>
                  <a:pt x="126" y="8"/>
                </a:lnTo>
                <a:lnTo>
                  <a:pt x="136" y="22"/>
                </a:lnTo>
                <a:lnTo>
                  <a:pt x="126" y="32"/>
                </a:lnTo>
                <a:lnTo>
                  <a:pt x="122" y="54"/>
                </a:lnTo>
                <a:lnTo>
                  <a:pt x="146" y="68"/>
                </a:lnTo>
                <a:lnTo>
                  <a:pt x="130" y="84"/>
                </a:lnTo>
                <a:lnTo>
                  <a:pt x="140" y="102"/>
                </a:lnTo>
                <a:lnTo>
                  <a:pt x="146" y="118"/>
                </a:lnTo>
                <a:lnTo>
                  <a:pt x="138" y="138"/>
                </a:lnTo>
                <a:lnTo>
                  <a:pt x="148" y="148"/>
                </a:lnTo>
                <a:lnTo>
                  <a:pt x="156" y="162"/>
                </a:lnTo>
                <a:lnTo>
                  <a:pt x="146" y="172"/>
                </a:lnTo>
                <a:lnTo>
                  <a:pt x="170" y="190"/>
                </a:lnTo>
                <a:lnTo>
                  <a:pt x="162" y="204"/>
                </a:lnTo>
                <a:lnTo>
                  <a:pt x="136" y="228"/>
                </a:lnTo>
                <a:lnTo>
                  <a:pt x="106" y="25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5" name="Freeform 137"/>
          <p:cNvSpPr>
            <a:spLocks/>
          </p:cNvSpPr>
          <p:nvPr/>
        </p:nvSpPr>
        <p:spPr bwMode="auto">
          <a:xfrm>
            <a:off x="4946650" y="1982788"/>
            <a:ext cx="358775" cy="536575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89" y="18"/>
              </a:cxn>
              <a:cxn ang="0">
                <a:pos x="199" y="40"/>
              </a:cxn>
              <a:cxn ang="0">
                <a:pos x="205" y="56"/>
              </a:cxn>
              <a:cxn ang="0">
                <a:pos x="209" y="86"/>
              </a:cxn>
              <a:cxn ang="0">
                <a:pos x="181" y="90"/>
              </a:cxn>
              <a:cxn ang="0">
                <a:pos x="161" y="114"/>
              </a:cxn>
              <a:cxn ang="0">
                <a:pos x="153" y="138"/>
              </a:cxn>
              <a:cxn ang="0">
                <a:pos x="121" y="152"/>
              </a:cxn>
              <a:cxn ang="0">
                <a:pos x="103" y="178"/>
              </a:cxn>
              <a:cxn ang="0">
                <a:pos x="101" y="216"/>
              </a:cxn>
              <a:cxn ang="0">
                <a:pos x="125" y="236"/>
              </a:cxn>
              <a:cxn ang="0">
                <a:pos x="111" y="256"/>
              </a:cxn>
              <a:cxn ang="0">
                <a:pos x="91" y="278"/>
              </a:cxn>
              <a:cxn ang="0">
                <a:pos x="87" y="304"/>
              </a:cxn>
              <a:cxn ang="0">
                <a:pos x="69" y="322"/>
              </a:cxn>
              <a:cxn ang="0">
                <a:pos x="51" y="336"/>
              </a:cxn>
              <a:cxn ang="0">
                <a:pos x="33" y="324"/>
              </a:cxn>
              <a:cxn ang="0">
                <a:pos x="29" y="308"/>
              </a:cxn>
              <a:cxn ang="0">
                <a:pos x="11" y="274"/>
              </a:cxn>
              <a:cxn ang="0">
                <a:pos x="17" y="252"/>
              </a:cxn>
              <a:cxn ang="0">
                <a:pos x="25" y="228"/>
              </a:cxn>
              <a:cxn ang="0">
                <a:pos x="17" y="208"/>
              </a:cxn>
              <a:cxn ang="0">
                <a:pos x="29" y="194"/>
              </a:cxn>
              <a:cxn ang="0">
                <a:pos x="17" y="168"/>
              </a:cxn>
              <a:cxn ang="0">
                <a:pos x="33" y="134"/>
              </a:cxn>
              <a:cxn ang="0">
                <a:pos x="53" y="124"/>
              </a:cxn>
              <a:cxn ang="0">
                <a:pos x="57" y="94"/>
              </a:cxn>
              <a:cxn ang="0">
                <a:pos x="73" y="76"/>
              </a:cxn>
              <a:cxn ang="0">
                <a:pos x="87" y="54"/>
              </a:cxn>
              <a:cxn ang="0">
                <a:pos x="99" y="26"/>
              </a:cxn>
              <a:cxn ang="0">
                <a:pos x="117" y="12"/>
              </a:cxn>
              <a:cxn ang="0">
                <a:pos x="131" y="18"/>
              </a:cxn>
              <a:cxn ang="0">
                <a:pos x="145" y="2"/>
              </a:cxn>
            </a:cxnLst>
            <a:rect l="0" t="0" r="r" b="b"/>
            <a:pathLst>
              <a:path w="209" h="338">
                <a:moveTo>
                  <a:pt x="155" y="0"/>
                </a:moveTo>
                <a:lnTo>
                  <a:pt x="167" y="10"/>
                </a:lnTo>
                <a:lnTo>
                  <a:pt x="175" y="18"/>
                </a:lnTo>
                <a:lnTo>
                  <a:pt x="189" y="18"/>
                </a:lnTo>
                <a:lnTo>
                  <a:pt x="199" y="32"/>
                </a:lnTo>
                <a:lnTo>
                  <a:pt x="199" y="40"/>
                </a:lnTo>
                <a:lnTo>
                  <a:pt x="197" y="52"/>
                </a:lnTo>
                <a:lnTo>
                  <a:pt x="205" y="56"/>
                </a:lnTo>
                <a:lnTo>
                  <a:pt x="199" y="72"/>
                </a:lnTo>
                <a:lnTo>
                  <a:pt x="209" y="86"/>
                </a:lnTo>
                <a:lnTo>
                  <a:pt x="191" y="88"/>
                </a:lnTo>
                <a:lnTo>
                  <a:pt x="181" y="90"/>
                </a:lnTo>
                <a:lnTo>
                  <a:pt x="167" y="100"/>
                </a:lnTo>
                <a:lnTo>
                  <a:pt x="161" y="114"/>
                </a:lnTo>
                <a:lnTo>
                  <a:pt x="165" y="124"/>
                </a:lnTo>
                <a:lnTo>
                  <a:pt x="153" y="138"/>
                </a:lnTo>
                <a:lnTo>
                  <a:pt x="137" y="150"/>
                </a:lnTo>
                <a:lnTo>
                  <a:pt x="121" y="152"/>
                </a:lnTo>
                <a:lnTo>
                  <a:pt x="111" y="166"/>
                </a:lnTo>
                <a:lnTo>
                  <a:pt x="103" y="178"/>
                </a:lnTo>
                <a:lnTo>
                  <a:pt x="99" y="194"/>
                </a:lnTo>
                <a:lnTo>
                  <a:pt x="101" y="216"/>
                </a:lnTo>
                <a:lnTo>
                  <a:pt x="115" y="222"/>
                </a:lnTo>
                <a:lnTo>
                  <a:pt x="125" y="236"/>
                </a:lnTo>
                <a:lnTo>
                  <a:pt x="123" y="248"/>
                </a:lnTo>
                <a:lnTo>
                  <a:pt x="111" y="256"/>
                </a:lnTo>
                <a:lnTo>
                  <a:pt x="93" y="266"/>
                </a:lnTo>
                <a:lnTo>
                  <a:pt x="91" y="278"/>
                </a:lnTo>
                <a:lnTo>
                  <a:pt x="91" y="292"/>
                </a:lnTo>
                <a:lnTo>
                  <a:pt x="87" y="304"/>
                </a:lnTo>
                <a:lnTo>
                  <a:pt x="81" y="316"/>
                </a:lnTo>
                <a:lnTo>
                  <a:pt x="69" y="322"/>
                </a:lnTo>
                <a:lnTo>
                  <a:pt x="55" y="324"/>
                </a:lnTo>
                <a:lnTo>
                  <a:pt x="51" y="336"/>
                </a:lnTo>
                <a:lnTo>
                  <a:pt x="37" y="338"/>
                </a:lnTo>
                <a:lnTo>
                  <a:pt x="33" y="324"/>
                </a:lnTo>
                <a:lnTo>
                  <a:pt x="29" y="316"/>
                </a:lnTo>
                <a:lnTo>
                  <a:pt x="29" y="308"/>
                </a:lnTo>
                <a:lnTo>
                  <a:pt x="17" y="290"/>
                </a:lnTo>
                <a:lnTo>
                  <a:pt x="11" y="274"/>
                </a:lnTo>
                <a:lnTo>
                  <a:pt x="0" y="254"/>
                </a:lnTo>
                <a:lnTo>
                  <a:pt x="17" y="252"/>
                </a:lnTo>
                <a:lnTo>
                  <a:pt x="17" y="236"/>
                </a:lnTo>
                <a:lnTo>
                  <a:pt x="25" y="228"/>
                </a:lnTo>
                <a:lnTo>
                  <a:pt x="29" y="216"/>
                </a:lnTo>
                <a:lnTo>
                  <a:pt x="17" y="208"/>
                </a:lnTo>
                <a:lnTo>
                  <a:pt x="31" y="206"/>
                </a:lnTo>
                <a:lnTo>
                  <a:pt x="29" y="194"/>
                </a:lnTo>
                <a:lnTo>
                  <a:pt x="17" y="188"/>
                </a:lnTo>
                <a:lnTo>
                  <a:pt x="17" y="168"/>
                </a:lnTo>
                <a:lnTo>
                  <a:pt x="17" y="138"/>
                </a:lnTo>
                <a:lnTo>
                  <a:pt x="33" y="134"/>
                </a:lnTo>
                <a:lnTo>
                  <a:pt x="49" y="128"/>
                </a:lnTo>
                <a:lnTo>
                  <a:pt x="53" y="124"/>
                </a:lnTo>
                <a:lnTo>
                  <a:pt x="47" y="110"/>
                </a:lnTo>
                <a:lnTo>
                  <a:pt x="57" y="94"/>
                </a:lnTo>
                <a:lnTo>
                  <a:pt x="59" y="80"/>
                </a:lnTo>
                <a:lnTo>
                  <a:pt x="73" y="76"/>
                </a:lnTo>
                <a:lnTo>
                  <a:pt x="75" y="64"/>
                </a:lnTo>
                <a:lnTo>
                  <a:pt x="87" y="54"/>
                </a:lnTo>
                <a:lnTo>
                  <a:pt x="87" y="42"/>
                </a:lnTo>
                <a:lnTo>
                  <a:pt x="99" y="26"/>
                </a:lnTo>
                <a:lnTo>
                  <a:pt x="117" y="24"/>
                </a:lnTo>
                <a:lnTo>
                  <a:pt x="117" y="12"/>
                </a:lnTo>
                <a:lnTo>
                  <a:pt x="131" y="10"/>
                </a:lnTo>
                <a:lnTo>
                  <a:pt x="131" y="18"/>
                </a:lnTo>
                <a:lnTo>
                  <a:pt x="145" y="18"/>
                </a:lnTo>
                <a:lnTo>
                  <a:pt x="145" y="2"/>
                </a:lnTo>
                <a:lnTo>
                  <a:pt x="155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6" name="Freeform 138"/>
          <p:cNvSpPr>
            <a:spLocks/>
          </p:cNvSpPr>
          <p:nvPr/>
        </p:nvSpPr>
        <p:spPr bwMode="auto">
          <a:xfrm>
            <a:off x="4781550" y="1887538"/>
            <a:ext cx="706438" cy="536575"/>
          </a:xfrm>
          <a:custGeom>
            <a:avLst/>
            <a:gdLst/>
            <a:ahLst/>
            <a:cxnLst>
              <a:cxn ang="0">
                <a:pos x="92" y="310"/>
              </a:cxn>
              <a:cxn ang="0">
                <a:pos x="82" y="312"/>
              </a:cxn>
              <a:cxn ang="0">
                <a:pos x="62" y="328"/>
              </a:cxn>
              <a:cxn ang="0">
                <a:pos x="24" y="334"/>
              </a:cxn>
              <a:cxn ang="0">
                <a:pos x="10" y="316"/>
              </a:cxn>
              <a:cxn ang="0">
                <a:pos x="16" y="302"/>
              </a:cxn>
              <a:cxn ang="0">
                <a:pos x="4" y="296"/>
              </a:cxn>
              <a:cxn ang="0">
                <a:pos x="8" y="280"/>
              </a:cxn>
              <a:cxn ang="0">
                <a:pos x="0" y="250"/>
              </a:cxn>
              <a:cxn ang="0">
                <a:pos x="26" y="230"/>
              </a:cxn>
              <a:cxn ang="0">
                <a:pos x="56" y="220"/>
              </a:cxn>
              <a:cxn ang="0">
                <a:pos x="70" y="208"/>
              </a:cxn>
              <a:cxn ang="0">
                <a:pos x="98" y="202"/>
              </a:cxn>
              <a:cxn ang="0">
                <a:pos x="84" y="204"/>
              </a:cxn>
              <a:cxn ang="0">
                <a:pos x="92" y="184"/>
              </a:cxn>
              <a:cxn ang="0">
                <a:pos x="113" y="164"/>
              </a:cxn>
              <a:cxn ang="0">
                <a:pos x="137" y="134"/>
              </a:cxn>
              <a:cxn ang="0">
                <a:pos x="157" y="106"/>
              </a:cxn>
              <a:cxn ang="0">
                <a:pos x="175" y="86"/>
              </a:cxn>
              <a:cxn ang="0">
                <a:pos x="185" y="72"/>
              </a:cxn>
              <a:cxn ang="0">
                <a:pos x="163" y="78"/>
              </a:cxn>
              <a:cxn ang="0">
                <a:pos x="165" y="62"/>
              </a:cxn>
              <a:cxn ang="0">
                <a:pos x="183" y="64"/>
              </a:cxn>
              <a:cxn ang="0">
                <a:pos x="203" y="60"/>
              </a:cxn>
              <a:cxn ang="0">
                <a:pos x="199" y="44"/>
              </a:cxn>
              <a:cxn ang="0">
                <a:pos x="225" y="30"/>
              </a:cxn>
              <a:cxn ang="0">
                <a:pos x="243" y="40"/>
              </a:cxn>
              <a:cxn ang="0">
                <a:pos x="267" y="38"/>
              </a:cxn>
              <a:cxn ang="0">
                <a:pos x="285" y="24"/>
              </a:cxn>
              <a:cxn ang="0">
                <a:pos x="291" y="36"/>
              </a:cxn>
              <a:cxn ang="0">
                <a:pos x="309" y="16"/>
              </a:cxn>
              <a:cxn ang="0">
                <a:pos x="337" y="4"/>
              </a:cxn>
              <a:cxn ang="0">
                <a:pos x="319" y="32"/>
              </a:cxn>
              <a:cxn ang="0">
                <a:pos x="343" y="22"/>
              </a:cxn>
              <a:cxn ang="0">
                <a:pos x="373" y="6"/>
              </a:cxn>
              <a:cxn ang="0">
                <a:pos x="387" y="10"/>
              </a:cxn>
              <a:cxn ang="0">
                <a:pos x="401" y="32"/>
              </a:cxn>
              <a:cxn ang="0">
                <a:pos x="397" y="44"/>
              </a:cxn>
              <a:cxn ang="0">
                <a:pos x="387" y="52"/>
              </a:cxn>
              <a:cxn ang="0">
                <a:pos x="355" y="30"/>
              </a:cxn>
              <a:cxn ang="0">
                <a:pos x="333" y="44"/>
              </a:cxn>
              <a:cxn ang="0">
                <a:pos x="317" y="72"/>
              </a:cxn>
              <a:cxn ang="0">
                <a:pos x="275" y="68"/>
              </a:cxn>
              <a:cxn ang="0">
                <a:pos x="261" y="52"/>
              </a:cxn>
              <a:cxn ang="0">
                <a:pos x="241" y="62"/>
              </a:cxn>
              <a:cxn ang="0">
                <a:pos x="227" y="78"/>
              </a:cxn>
              <a:cxn ang="0">
                <a:pos x="213" y="72"/>
              </a:cxn>
              <a:cxn ang="0">
                <a:pos x="195" y="86"/>
              </a:cxn>
              <a:cxn ang="0">
                <a:pos x="183" y="114"/>
              </a:cxn>
              <a:cxn ang="0">
                <a:pos x="169" y="136"/>
              </a:cxn>
              <a:cxn ang="0">
                <a:pos x="153" y="154"/>
              </a:cxn>
              <a:cxn ang="0">
                <a:pos x="149" y="184"/>
              </a:cxn>
              <a:cxn ang="0">
                <a:pos x="113" y="198"/>
              </a:cxn>
              <a:cxn ang="0">
                <a:pos x="125" y="254"/>
              </a:cxn>
              <a:cxn ang="0">
                <a:pos x="113" y="268"/>
              </a:cxn>
              <a:cxn ang="0">
                <a:pos x="121" y="288"/>
              </a:cxn>
              <a:cxn ang="0">
                <a:pos x="113" y="312"/>
              </a:cxn>
            </a:cxnLst>
            <a:rect l="0" t="0" r="r" b="b"/>
            <a:pathLst>
              <a:path w="411" h="338">
                <a:moveTo>
                  <a:pt x="96" y="314"/>
                </a:moveTo>
                <a:lnTo>
                  <a:pt x="92" y="310"/>
                </a:lnTo>
                <a:lnTo>
                  <a:pt x="88" y="300"/>
                </a:lnTo>
                <a:lnTo>
                  <a:pt x="82" y="312"/>
                </a:lnTo>
                <a:lnTo>
                  <a:pt x="74" y="316"/>
                </a:lnTo>
                <a:lnTo>
                  <a:pt x="62" y="328"/>
                </a:lnTo>
                <a:lnTo>
                  <a:pt x="42" y="338"/>
                </a:lnTo>
                <a:lnTo>
                  <a:pt x="24" y="334"/>
                </a:lnTo>
                <a:lnTo>
                  <a:pt x="12" y="324"/>
                </a:lnTo>
                <a:lnTo>
                  <a:pt x="10" y="316"/>
                </a:lnTo>
                <a:lnTo>
                  <a:pt x="18" y="306"/>
                </a:lnTo>
                <a:lnTo>
                  <a:pt x="16" y="302"/>
                </a:lnTo>
                <a:lnTo>
                  <a:pt x="6" y="304"/>
                </a:lnTo>
                <a:lnTo>
                  <a:pt x="4" y="296"/>
                </a:lnTo>
                <a:lnTo>
                  <a:pt x="18" y="286"/>
                </a:lnTo>
                <a:lnTo>
                  <a:pt x="8" y="280"/>
                </a:lnTo>
                <a:lnTo>
                  <a:pt x="4" y="272"/>
                </a:lnTo>
                <a:lnTo>
                  <a:pt x="0" y="250"/>
                </a:lnTo>
                <a:lnTo>
                  <a:pt x="4" y="240"/>
                </a:lnTo>
                <a:lnTo>
                  <a:pt x="26" y="230"/>
                </a:lnTo>
                <a:lnTo>
                  <a:pt x="42" y="226"/>
                </a:lnTo>
                <a:lnTo>
                  <a:pt x="56" y="220"/>
                </a:lnTo>
                <a:lnTo>
                  <a:pt x="62" y="208"/>
                </a:lnTo>
                <a:lnTo>
                  <a:pt x="70" y="208"/>
                </a:lnTo>
                <a:lnTo>
                  <a:pt x="84" y="210"/>
                </a:lnTo>
                <a:lnTo>
                  <a:pt x="98" y="202"/>
                </a:lnTo>
                <a:lnTo>
                  <a:pt x="94" y="194"/>
                </a:lnTo>
                <a:lnTo>
                  <a:pt x="84" y="204"/>
                </a:lnTo>
                <a:lnTo>
                  <a:pt x="74" y="202"/>
                </a:lnTo>
                <a:lnTo>
                  <a:pt x="92" y="184"/>
                </a:lnTo>
                <a:lnTo>
                  <a:pt x="103" y="178"/>
                </a:lnTo>
                <a:lnTo>
                  <a:pt x="113" y="164"/>
                </a:lnTo>
                <a:lnTo>
                  <a:pt x="127" y="140"/>
                </a:lnTo>
                <a:lnTo>
                  <a:pt x="137" y="134"/>
                </a:lnTo>
                <a:lnTo>
                  <a:pt x="137" y="122"/>
                </a:lnTo>
                <a:lnTo>
                  <a:pt x="157" y="106"/>
                </a:lnTo>
                <a:lnTo>
                  <a:pt x="167" y="100"/>
                </a:lnTo>
                <a:lnTo>
                  <a:pt x="175" y="86"/>
                </a:lnTo>
                <a:lnTo>
                  <a:pt x="183" y="86"/>
                </a:lnTo>
                <a:lnTo>
                  <a:pt x="185" y="72"/>
                </a:lnTo>
                <a:lnTo>
                  <a:pt x="175" y="78"/>
                </a:lnTo>
                <a:lnTo>
                  <a:pt x="163" y="78"/>
                </a:lnTo>
                <a:lnTo>
                  <a:pt x="161" y="72"/>
                </a:lnTo>
                <a:lnTo>
                  <a:pt x="165" y="62"/>
                </a:lnTo>
                <a:lnTo>
                  <a:pt x="175" y="56"/>
                </a:lnTo>
                <a:lnTo>
                  <a:pt x="183" y="64"/>
                </a:lnTo>
                <a:lnTo>
                  <a:pt x="201" y="68"/>
                </a:lnTo>
                <a:lnTo>
                  <a:pt x="203" y="60"/>
                </a:lnTo>
                <a:lnTo>
                  <a:pt x="193" y="54"/>
                </a:lnTo>
                <a:lnTo>
                  <a:pt x="199" y="44"/>
                </a:lnTo>
                <a:lnTo>
                  <a:pt x="217" y="48"/>
                </a:lnTo>
                <a:lnTo>
                  <a:pt x="225" y="30"/>
                </a:lnTo>
                <a:lnTo>
                  <a:pt x="237" y="30"/>
                </a:lnTo>
                <a:lnTo>
                  <a:pt x="243" y="40"/>
                </a:lnTo>
                <a:lnTo>
                  <a:pt x="257" y="32"/>
                </a:lnTo>
                <a:lnTo>
                  <a:pt x="267" y="38"/>
                </a:lnTo>
                <a:lnTo>
                  <a:pt x="273" y="26"/>
                </a:lnTo>
                <a:lnTo>
                  <a:pt x="285" y="24"/>
                </a:lnTo>
                <a:lnTo>
                  <a:pt x="285" y="34"/>
                </a:lnTo>
                <a:lnTo>
                  <a:pt x="291" y="36"/>
                </a:lnTo>
                <a:lnTo>
                  <a:pt x="295" y="16"/>
                </a:lnTo>
                <a:lnTo>
                  <a:pt x="309" y="16"/>
                </a:lnTo>
                <a:lnTo>
                  <a:pt x="329" y="0"/>
                </a:lnTo>
                <a:lnTo>
                  <a:pt x="337" y="4"/>
                </a:lnTo>
                <a:lnTo>
                  <a:pt x="319" y="22"/>
                </a:lnTo>
                <a:lnTo>
                  <a:pt x="319" y="32"/>
                </a:lnTo>
                <a:lnTo>
                  <a:pt x="343" y="10"/>
                </a:lnTo>
                <a:lnTo>
                  <a:pt x="343" y="22"/>
                </a:lnTo>
                <a:lnTo>
                  <a:pt x="359" y="4"/>
                </a:lnTo>
                <a:lnTo>
                  <a:pt x="373" y="6"/>
                </a:lnTo>
                <a:lnTo>
                  <a:pt x="369" y="20"/>
                </a:lnTo>
                <a:lnTo>
                  <a:pt x="387" y="10"/>
                </a:lnTo>
                <a:lnTo>
                  <a:pt x="411" y="20"/>
                </a:lnTo>
                <a:lnTo>
                  <a:pt x="401" y="32"/>
                </a:lnTo>
                <a:lnTo>
                  <a:pt x="381" y="30"/>
                </a:lnTo>
                <a:lnTo>
                  <a:pt x="397" y="44"/>
                </a:lnTo>
                <a:lnTo>
                  <a:pt x="397" y="50"/>
                </a:lnTo>
                <a:lnTo>
                  <a:pt x="387" y="52"/>
                </a:lnTo>
                <a:lnTo>
                  <a:pt x="377" y="38"/>
                </a:lnTo>
                <a:lnTo>
                  <a:pt x="355" y="30"/>
                </a:lnTo>
                <a:lnTo>
                  <a:pt x="335" y="42"/>
                </a:lnTo>
                <a:lnTo>
                  <a:pt x="333" y="44"/>
                </a:lnTo>
                <a:lnTo>
                  <a:pt x="329" y="60"/>
                </a:lnTo>
                <a:lnTo>
                  <a:pt x="317" y="72"/>
                </a:lnTo>
                <a:lnTo>
                  <a:pt x="303" y="70"/>
                </a:lnTo>
                <a:lnTo>
                  <a:pt x="275" y="68"/>
                </a:lnTo>
                <a:lnTo>
                  <a:pt x="267" y="58"/>
                </a:lnTo>
                <a:lnTo>
                  <a:pt x="261" y="52"/>
                </a:lnTo>
                <a:lnTo>
                  <a:pt x="251" y="60"/>
                </a:lnTo>
                <a:lnTo>
                  <a:pt x="241" y="62"/>
                </a:lnTo>
                <a:lnTo>
                  <a:pt x="241" y="78"/>
                </a:lnTo>
                <a:lnTo>
                  <a:pt x="227" y="78"/>
                </a:lnTo>
                <a:lnTo>
                  <a:pt x="227" y="70"/>
                </a:lnTo>
                <a:lnTo>
                  <a:pt x="213" y="72"/>
                </a:lnTo>
                <a:lnTo>
                  <a:pt x="213" y="84"/>
                </a:lnTo>
                <a:lnTo>
                  <a:pt x="195" y="86"/>
                </a:lnTo>
                <a:lnTo>
                  <a:pt x="183" y="102"/>
                </a:lnTo>
                <a:lnTo>
                  <a:pt x="183" y="114"/>
                </a:lnTo>
                <a:lnTo>
                  <a:pt x="171" y="124"/>
                </a:lnTo>
                <a:lnTo>
                  <a:pt x="169" y="136"/>
                </a:lnTo>
                <a:lnTo>
                  <a:pt x="155" y="140"/>
                </a:lnTo>
                <a:lnTo>
                  <a:pt x="153" y="154"/>
                </a:lnTo>
                <a:lnTo>
                  <a:pt x="143" y="170"/>
                </a:lnTo>
                <a:lnTo>
                  <a:pt x="149" y="184"/>
                </a:lnTo>
                <a:lnTo>
                  <a:pt x="145" y="188"/>
                </a:lnTo>
                <a:lnTo>
                  <a:pt x="113" y="198"/>
                </a:lnTo>
                <a:lnTo>
                  <a:pt x="113" y="248"/>
                </a:lnTo>
                <a:lnTo>
                  <a:pt x="125" y="254"/>
                </a:lnTo>
                <a:lnTo>
                  <a:pt x="127" y="266"/>
                </a:lnTo>
                <a:lnTo>
                  <a:pt x="113" y="268"/>
                </a:lnTo>
                <a:lnTo>
                  <a:pt x="125" y="276"/>
                </a:lnTo>
                <a:lnTo>
                  <a:pt x="121" y="288"/>
                </a:lnTo>
                <a:lnTo>
                  <a:pt x="113" y="296"/>
                </a:lnTo>
                <a:lnTo>
                  <a:pt x="113" y="312"/>
                </a:lnTo>
                <a:lnTo>
                  <a:pt x="96" y="314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7" name="Freeform 139" descr="90%"/>
          <p:cNvSpPr>
            <a:spLocks/>
          </p:cNvSpPr>
          <p:nvPr/>
        </p:nvSpPr>
        <p:spPr bwMode="auto">
          <a:xfrm>
            <a:off x="5287963" y="2366963"/>
            <a:ext cx="120650" cy="69850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28" y="36"/>
              </a:cxn>
              <a:cxn ang="0">
                <a:pos x="40" y="40"/>
              </a:cxn>
              <a:cxn ang="0">
                <a:pos x="52" y="44"/>
              </a:cxn>
              <a:cxn ang="0">
                <a:pos x="62" y="44"/>
              </a:cxn>
              <a:cxn ang="0">
                <a:pos x="64" y="32"/>
              </a:cxn>
              <a:cxn ang="0">
                <a:pos x="64" y="16"/>
              </a:cxn>
              <a:cxn ang="0">
                <a:pos x="70" y="4"/>
              </a:cxn>
              <a:cxn ang="0">
                <a:pos x="54" y="6"/>
              </a:cxn>
              <a:cxn ang="0">
                <a:pos x="40" y="0"/>
              </a:cxn>
              <a:cxn ang="0">
                <a:pos x="18" y="4"/>
              </a:cxn>
              <a:cxn ang="0">
                <a:pos x="2" y="8"/>
              </a:cxn>
              <a:cxn ang="0">
                <a:pos x="0" y="20"/>
              </a:cxn>
              <a:cxn ang="0">
                <a:pos x="6" y="30"/>
              </a:cxn>
              <a:cxn ang="0">
                <a:pos x="14" y="30"/>
              </a:cxn>
              <a:cxn ang="0">
                <a:pos x="16" y="36"/>
              </a:cxn>
            </a:cxnLst>
            <a:rect l="0" t="0" r="r" b="b"/>
            <a:pathLst>
              <a:path w="70" h="44">
                <a:moveTo>
                  <a:pt x="16" y="36"/>
                </a:moveTo>
                <a:lnTo>
                  <a:pt x="28" y="36"/>
                </a:lnTo>
                <a:lnTo>
                  <a:pt x="40" y="40"/>
                </a:lnTo>
                <a:lnTo>
                  <a:pt x="52" y="44"/>
                </a:lnTo>
                <a:lnTo>
                  <a:pt x="62" y="44"/>
                </a:lnTo>
                <a:lnTo>
                  <a:pt x="64" y="32"/>
                </a:lnTo>
                <a:lnTo>
                  <a:pt x="64" y="16"/>
                </a:lnTo>
                <a:lnTo>
                  <a:pt x="70" y="4"/>
                </a:lnTo>
                <a:lnTo>
                  <a:pt x="54" y="6"/>
                </a:lnTo>
                <a:lnTo>
                  <a:pt x="40" y="0"/>
                </a:lnTo>
                <a:lnTo>
                  <a:pt x="18" y="4"/>
                </a:lnTo>
                <a:lnTo>
                  <a:pt x="2" y="8"/>
                </a:lnTo>
                <a:lnTo>
                  <a:pt x="0" y="20"/>
                </a:lnTo>
                <a:lnTo>
                  <a:pt x="6" y="30"/>
                </a:lnTo>
                <a:lnTo>
                  <a:pt x="14" y="30"/>
                </a:lnTo>
                <a:lnTo>
                  <a:pt x="16" y="36"/>
                </a:lnTo>
                <a:close/>
              </a:path>
            </a:pathLst>
          </a:custGeom>
          <a:pattFill prst="pct90">
            <a:fgClr>
              <a:srgbClr val="FFFF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8" name="Freeform 140"/>
          <p:cNvSpPr>
            <a:spLocks/>
          </p:cNvSpPr>
          <p:nvPr/>
        </p:nvSpPr>
        <p:spPr bwMode="auto">
          <a:xfrm>
            <a:off x="5219700" y="2424113"/>
            <a:ext cx="200025" cy="85725"/>
          </a:xfrm>
          <a:custGeom>
            <a:avLst/>
            <a:gdLst/>
            <a:ahLst/>
            <a:cxnLst>
              <a:cxn ang="0">
                <a:pos x="26" y="12"/>
              </a:cxn>
              <a:cxn ang="0">
                <a:pos x="36" y="18"/>
              </a:cxn>
              <a:cxn ang="0">
                <a:pos x="46" y="24"/>
              </a:cxn>
              <a:cxn ang="0">
                <a:pos x="54" y="18"/>
              </a:cxn>
              <a:cxn ang="0">
                <a:pos x="56" y="8"/>
              </a:cxn>
              <a:cxn ang="0">
                <a:pos x="56" y="0"/>
              </a:cxn>
              <a:cxn ang="0">
                <a:pos x="68" y="0"/>
              </a:cxn>
              <a:cxn ang="0">
                <a:pos x="80" y="4"/>
              </a:cxn>
              <a:cxn ang="0">
                <a:pos x="88" y="6"/>
              </a:cxn>
              <a:cxn ang="0">
                <a:pos x="102" y="8"/>
              </a:cxn>
              <a:cxn ang="0">
                <a:pos x="104" y="12"/>
              </a:cxn>
              <a:cxn ang="0">
                <a:pos x="108" y="20"/>
              </a:cxn>
              <a:cxn ang="0">
                <a:pos x="112" y="36"/>
              </a:cxn>
              <a:cxn ang="0">
                <a:pos x="116" y="42"/>
              </a:cxn>
              <a:cxn ang="0">
                <a:pos x="104" y="50"/>
              </a:cxn>
              <a:cxn ang="0">
                <a:pos x="90" y="54"/>
              </a:cxn>
              <a:cxn ang="0">
                <a:pos x="62" y="36"/>
              </a:cxn>
              <a:cxn ang="0">
                <a:pos x="10" y="38"/>
              </a:cxn>
              <a:cxn ang="0">
                <a:pos x="0" y="40"/>
              </a:cxn>
              <a:cxn ang="0">
                <a:pos x="0" y="30"/>
              </a:cxn>
              <a:cxn ang="0">
                <a:pos x="8" y="20"/>
              </a:cxn>
              <a:cxn ang="0">
                <a:pos x="14" y="10"/>
              </a:cxn>
              <a:cxn ang="0">
                <a:pos x="26" y="12"/>
              </a:cxn>
            </a:cxnLst>
            <a:rect l="0" t="0" r="r" b="b"/>
            <a:pathLst>
              <a:path w="116" h="54">
                <a:moveTo>
                  <a:pt x="26" y="12"/>
                </a:moveTo>
                <a:lnTo>
                  <a:pt x="36" y="18"/>
                </a:lnTo>
                <a:lnTo>
                  <a:pt x="46" y="24"/>
                </a:lnTo>
                <a:lnTo>
                  <a:pt x="54" y="18"/>
                </a:lnTo>
                <a:lnTo>
                  <a:pt x="56" y="8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88" y="6"/>
                </a:lnTo>
                <a:lnTo>
                  <a:pt x="102" y="8"/>
                </a:lnTo>
                <a:lnTo>
                  <a:pt x="104" y="12"/>
                </a:lnTo>
                <a:lnTo>
                  <a:pt x="108" y="20"/>
                </a:lnTo>
                <a:lnTo>
                  <a:pt x="112" y="36"/>
                </a:lnTo>
                <a:lnTo>
                  <a:pt x="116" y="42"/>
                </a:lnTo>
                <a:lnTo>
                  <a:pt x="104" y="50"/>
                </a:lnTo>
                <a:lnTo>
                  <a:pt x="90" y="54"/>
                </a:lnTo>
                <a:lnTo>
                  <a:pt x="62" y="36"/>
                </a:lnTo>
                <a:lnTo>
                  <a:pt x="10" y="38"/>
                </a:lnTo>
                <a:lnTo>
                  <a:pt x="0" y="40"/>
                </a:lnTo>
                <a:lnTo>
                  <a:pt x="0" y="30"/>
                </a:lnTo>
                <a:lnTo>
                  <a:pt x="8" y="20"/>
                </a:lnTo>
                <a:lnTo>
                  <a:pt x="14" y="10"/>
                </a:lnTo>
                <a:lnTo>
                  <a:pt x="26" y="1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89" name="Freeform 141" descr="90%"/>
          <p:cNvSpPr>
            <a:spLocks/>
          </p:cNvSpPr>
          <p:nvPr/>
        </p:nvSpPr>
        <p:spPr bwMode="auto">
          <a:xfrm>
            <a:off x="5219700" y="2481263"/>
            <a:ext cx="153988" cy="857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2"/>
              </a:cxn>
              <a:cxn ang="0">
                <a:pos x="62" y="0"/>
              </a:cxn>
              <a:cxn ang="0">
                <a:pos x="90" y="18"/>
              </a:cxn>
              <a:cxn ang="0">
                <a:pos x="90" y="30"/>
              </a:cxn>
              <a:cxn ang="0">
                <a:pos x="76" y="34"/>
              </a:cxn>
              <a:cxn ang="0">
                <a:pos x="74" y="50"/>
              </a:cxn>
              <a:cxn ang="0">
                <a:pos x="58" y="52"/>
              </a:cxn>
              <a:cxn ang="0">
                <a:pos x="38" y="54"/>
              </a:cxn>
              <a:cxn ang="0">
                <a:pos x="28" y="44"/>
              </a:cxn>
              <a:cxn ang="0">
                <a:pos x="30" y="34"/>
              </a:cxn>
              <a:cxn ang="0">
                <a:pos x="20" y="30"/>
              </a:cxn>
              <a:cxn ang="0">
                <a:pos x="4" y="26"/>
              </a:cxn>
              <a:cxn ang="0">
                <a:pos x="0" y="4"/>
              </a:cxn>
            </a:cxnLst>
            <a:rect l="0" t="0" r="r" b="b"/>
            <a:pathLst>
              <a:path w="90" h="54">
                <a:moveTo>
                  <a:pt x="0" y="4"/>
                </a:moveTo>
                <a:lnTo>
                  <a:pt x="10" y="2"/>
                </a:lnTo>
                <a:lnTo>
                  <a:pt x="62" y="0"/>
                </a:lnTo>
                <a:lnTo>
                  <a:pt x="90" y="18"/>
                </a:lnTo>
                <a:lnTo>
                  <a:pt x="90" y="30"/>
                </a:lnTo>
                <a:lnTo>
                  <a:pt x="76" y="34"/>
                </a:lnTo>
                <a:lnTo>
                  <a:pt x="74" y="50"/>
                </a:lnTo>
                <a:lnTo>
                  <a:pt x="58" y="52"/>
                </a:lnTo>
                <a:lnTo>
                  <a:pt x="38" y="54"/>
                </a:lnTo>
                <a:lnTo>
                  <a:pt x="28" y="44"/>
                </a:lnTo>
                <a:lnTo>
                  <a:pt x="30" y="34"/>
                </a:lnTo>
                <a:lnTo>
                  <a:pt x="20" y="30"/>
                </a:lnTo>
                <a:lnTo>
                  <a:pt x="4" y="26"/>
                </a:lnTo>
                <a:lnTo>
                  <a:pt x="0" y="4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0" name="Freeform 142"/>
          <p:cNvSpPr>
            <a:spLocks/>
          </p:cNvSpPr>
          <p:nvPr/>
        </p:nvSpPr>
        <p:spPr bwMode="auto">
          <a:xfrm>
            <a:off x="5181600" y="2522538"/>
            <a:ext cx="88900" cy="317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20"/>
              </a:cxn>
              <a:cxn ang="0">
                <a:pos x="50" y="18"/>
              </a:cxn>
              <a:cxn ang="0">
                <a:pos x="52" y="8"/>
              </a:cxn>
              <a:cxn ang="0">
                <a:pos x="30" y="0"/>
              </a:cxn>
              <a:cxn ang="0">
                <a:pos x="24" y="8"/>
              </a:cxn>
              <a:cxn ang="0">
                <a:pos x="8" y="6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52" h="20">
                <a:moveTo>
                  <a:pt x="0" y="12"/>
                </a:moveTo>
                <a:lnTo>
                  <a:pt x="4" y="20"/>
                </a:lnTo>
                <a:lnTo>
                  <a:pt x="50" y="18"/>
                </a:lnTo>
                <a:lnTo>
                  <a:pt x="52" y="8"/>
                </a:lnTo>
                <a:lnTo>
                  <a:pt x="30" y="0"/>
                </a:lnTo>
                <a:lnTo>
                  <a:pt x="24" y="8"/>
                </a:lnTo>
                <a:lnTo>
                  <a:pt x="8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1" name="Freeform 143"/>
          <p:cNvSpPr>
            <a:spLocks/>
          </p:cNvSpPr>
          <p:nvPr/>
        </p:nvSpPr>
        <p:spPr bwMode="auto">
          <a:xfrm>
            <a:off x="5281613" y="2490788"/>
            <a:ext cx="257175" cy="168275"/>
          </a:xfrm>
          <a:custGeom>
            <a:avLst/>
            <a:gdLst/>
            <a:ahLst/>
            <a:cxnLst>
              <a:cxn ang="0">
                <a:pos x="2" y="48"/>
              </a:cxn>
              <a:cxn ang="0">
                <a:pos x="24" y="44"/>
              </a:cxn>
              <a:cxn ang="0">
                <a:pos x="38" y="44"/>
              </a:cxn>
              <a:cxn ang="0">
                <a:pos x="40" y="28"/>
              </a:cxn>
              <a:cxn ang="0">
                <a:pos x="54" y="24"/>
              </a:cxn>
              <a:cxn ang="0">
                <a:pos x="54" y="12"/>
              </a:cxn>
              <a:cxn ang="0">
                <a:pos x="68" y="8"/>
              </a:cxn>
              <a:cxn ang="0">
                <a:pos x="80" y="0"/>
              </a:cxn>
              <a:cxn ang="0">
                <a:pos x="98" y="4"/>
              </a:cxn>
              <a:cxn ang="0">
                <a:pos x="98" y="10"/>
              </a:cxn>
              <a:cxn ang="0">
                <a:pos x="118" y="12"/>
              </a:cxn>
              <a:cxn ang="0">
                <a:pos x="122" y="34"/>
              </a:cxn>
              <a:cxn ang="0">
                <a:pos x="150" y="64"/>
              </a:cxn>
              <a:cxn ang="0">
                <a:pos x="148" y="66"/>
              </a:cxn>
              <a:cxn ang="0">
                <a:pos x="130" y="66"/>
              </a:cxn>
              <a:cxn ang="0">
                <a:pos x="130" y="86"/>
              </a:cxn>
              <a:cxn ang="0">
                <a:pos x="118" y="88"/>
              </a:cxn>
              <a:cxn ang="0">
                <a:pos x="114" y="106"/>
              </a:cxn>
              <a:cxn ang="0">
                <a:pos x="94" y="104"/>
              </a:cxn>
              <a:cxn ang="0">
                <a:pos x="92" y="98"/>
              </a:cxn>
              <a:cxn ang="0">
                <a:pos x="64" y="98"/>
              </a:cxn>
              <a:cxn ang="0">
                <a:pos x="46" y="94"/>
              </a:cxn>
              <a:cxn ang="0">
                <a:pos x="16" y="88"/>
              </a:cxn>
              <a:cxn ang="0">
                <a:pos x="6" y="102"/>
              </a:cxn>
              <a:cxn ang="0">
                <a:pos x="6" y="88"/>
              </a:cxn>
              <a:cxn ang="0">
                <a:pos x="0" y="84"/>
              </a:cxn>
              <a:cxn ang="0">
                <a:pos x="2" y="78"/>
              </a:cxn>
              <a:cxn ang="0">
                <a:pos x="10" y="78"/>
              </a:cxn>
              <a:cxn ang="0">
                <a:pos x="10" y="64"/>
              </a:cxn>
              <a:cxn ang="0">
                <a:pos x="6" y="60"/>
              </a:cxn>
              <a:cxn ang="0">
                <a:pos x="2" y="48"/>
              </a:cxn>
            </a:cxnLst>
            <a:rect l="0" t="0" r="r" b="b"/>
            <a:pathLst>
              <a:path w="150" h="106">
                <a:moveTo>
                  <a:pt x="2" y="48"/>
                </a:moveTo>
                <a:lnTo>
                  <a:pt x="24" y="44"/>
                </a:lnTo>
                <a:lnTo>
                  <a:pt x="38" y="44"/>
                </a:lnTo>
                <a:lnTo>
                  <a:pt x="40" y="28"/>
                </a:lnTo>
                <a:lnTo>
                  <a:pt x="54" y="24"/>
                </a:lnTo>
                <a:lnTo>
                  <a:pt x="54" y="12"/>
                </a:lnTo>
                <a:lnTo>
                  <a:pt x="68" y="8"/>
                </a:lnTo>
                <a:lnTo>
                  <a:pt x="80" y="0"/>
                </a:lnTo>
                <a:lnTo>
                  <a:pt x="98" y="4"/>
                </a:lnTo>
                <a:lnTo>
                  <a:pt x="98" y="10"/>
                </a:lnTo>
                <a:lnTo>
                  <a:pt x="118" y="12"/>
                </a:lnTo>
                <a:lnTo>
                  <a:pt x="122" y="34"/>
                </a:lnTo>
                <a:lnTo>
                  <a:pt x="150" y="64"/>
                </a:lnTo>
                <a:lnTo>
                  <a:pt x="148" y="66"/>
                </a:lnTo>
                <a:lnTo>
                  <a:pt x="130" y="66"/>
                </a:lnTo>
                <a:lnTo>
                  <a:pt x="130" y="86"/>
                </a:lnTo>
                <a:lnTo>
                  <a:pt x="118" y="88"/>
                </a:lnTo>
                <a:lnTo>
                  <a:pt x="114" y="106"/>
                </a:lnTo>
                <a:lnTo>
                  <a:pt x="94" y="104"/>
                </a:lnTo>
                <a:lnTo>
                  <a:pt x="92" y="98"/>
                </a:lnTo>
                <a:lnTo>
                  <a:pt x="64" y="98"/>
                </a:lnTo>
                <a:lnTo>
                  <a:pt x="46" y="94"/>
                </a:lnTo>
                <a:lnTo>
                  <a:pt x="16" y="88"/>
                </a:lnTo>
                <a:lnTo>
                  <a:pt x="6" y="102"/>
                </a:lnTo>
                <a:lnTo>
                  <a:pt x="6" y="88"/>
                </a:lnTo>
                <a:lnTo>
                  <a:pt x="0" y="84"/>
                </a:lnTo>
                <a:lnTo>
                  <a:pt x="2" y="78"/>
                </a:lnTo>
                <a:lnTo>
                  <a:pt x="10" y="78"/>
                </a:lnTo>
                <a:lnTo>
                  <a:pt x="10" y="64"/>
                </a:lnTo>
                <a:lnTo>
                  <a:pt x="6" y="60"/>
                </a:lnTo>
                <a:lnTo>
                  <a:pt x="2" y="4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2" name="Freeform 144"/>
          <p:cNvSpPr>
            <a:spLocks/>
          </p:cNvSpPr>
          <p:nvPr/>
        </p:nvSpPr>
        <p:spPr bwMode="auto">
          <a:xfrm>
            <a:off x="4481513" y="2398713"/>
            <a:ext cx="217487" cy="304800"/>
          </a:xfrm>
          <a:custGeom>
            <a:avLst/>
            <a:gdLst/>
            <a:ahLst/>
            <a:cxnLst>
              <a:cxn ang="0">
                <a:pos x="38" y="84"/>
              </a:cxn>
              <a:cxn ang="0">
                <a:pos x="16" y="90"/>
              </a:cxn>
              <a:cxn ang="0">
                <a:pos x="20" y="76"/>
              </a:cxn>
              <a:cxn ang="0">
                <a:pos x="14" y="60"/>
              </a:cxn>
              <a:cxn ang="0">
                <a:pos x="0" y="60"/>
              </a:cxn>
              <a:cxn ang="0">
                <a:pos x="4" y="44"/>
              </a:cxn>
              <a:cxn ang="0">
                <a:pos x="2" y="20"/>
              </a:cxn>
              <a:cxn ang="0">
                <a:pos x="16" y="0"/>
              </a:cxn>
              <a:cxn ang="0">
                <a:pos x="28" y="26"/>
              </a:cxn>
              <a:cxn ang="0">
                <a:pos x="60" y="38"/>
              </a:cxn>
              <a:cxn ang="0">
                <a:pos x="40" y="58"/>
              </a:cxn>
              <a:cxn ang="0">
                <a:pos x="42" y="70"/>
              </a:cxn>
              <a:cxn ang="0">
                <a:pos x="66" y="68"/>
              </a:cxn>
              <a:cxn ang="0">
                <a:pos x="72" y="90"/>
              </a:cxn>
              <a:cxn ang="0">
                <a:pos x="92" y="110"/>
              </a:cxn>
              <a:cxn ang="0">
                <a:pos x="98" y="130"/>
              </a:cxn>
              <a:cxn ang="0">
                <a:pos x="116" y="130"/>
              </a:cxn>
              <a:cxn ang="0">
                <a:pos x="120" y="148"/>
              </a:cxn>
              <a:cxn ang="0">
                <a:pos x="102" y="160"/>
              </a:cxn>
              <a:cxn ang="0">
                <a:pos x="116" y="166"/>
              </a:cxn>
              <a:cxn ang="0">
                <a:pos x="96" y="176"/>
              </a:cxn>
              <a:cxn ang="0">
                <a:pos x="38" y="176"/>
              </a:cxn>
              <a:cxn ang="0">
                <a:pos x="22" y="184"/>
              </a:cxn>
              <a:cxn ang="0">
                <a:pos x="6" y="188"/>
              </a:cxn>
              <a:cxn ang="0">
                <a:pos x="34" y="164"/>
              </a:cxn>
              <a:cxn ang="0">
                <a:pos x="54" y="162"/>
              </a:cxn>
              <a:cxn ang="0">
                <a:pos x="48" y="160"/>
              </a:cxn>
              <a:cxn ang="0">
                <a:pos x="30" y="158"/>
              </a:cxn>
              <a:cxn ang="0">
                <a:pos x="14" y="158"/>
              </a:cxn>
              <a:cxn ang="0">
                <a:pos x="18" y="148"/>
              </a:cxn>
              <a:cxn ang="0">
                <a:pos x="34" y="136"/>
              </a:cxn>
              <a:cxn ang="0">
                <a:pos x="24" y="128"/>
              </a:cxn>
              <a:cxn ang="0">
                <a:pos x="48" y="122"/>
              </a:cxn>
              <a:cxn ang="0">
                <a:pos x="52" y="102"/>
              </a:cxn>
              <a:cxn ang="0">
                <a:pos x="44" y="86"/>
              </a:cxn>
            </a:cxnLst>
            <a:rect l="0" t="0" r="r" b="b"/>
            <a:pathLst>
              <a:path w="126" h="192">
                <a:moveTo>
                  <a:pt x="44" y="86"/>
                </a:moveTo>
                <a:lnTo>
                  <a:pt x="38" y="84"/>
                </a:lnTo>
                <a:lnTo>
                  <a:pt x="32" y="92"/>
                </a:lnTo>
                <a:lnTo>
                  <a:pt x="16" y="90"/>
                </a:lnTo>
                <a:lnTo>
                  <a:pt x="14" y="82"/>
                </a:lnTo>
                <a:lnTo>
                  <a:pt x="20" y="76"/>
                </a:lnTo>
                <a:lnTo>
                  <a:pt x="18" y="62"/>
                </a:lnTo>
                <a:lnTo>
                  <a:pt x="14" y="60"/>
                </a:lnTo>
                <a:lnTo>
                  <a:pt x="6" y="64"/>
                </a:lnTo>
                <a:lnTo>
                  <a:pt x="0" y="60"/>
                </a:lnTo>
                <a:lnTo>
                  <a:pt x="10" y="48"/>
                </a:lnTo>
                <a:lnTo>
                  <a:pt x="4" y="44"/>
                </a:lnTo>
                <a:lnTo>
                  <a:pt x="0" y="36"/>
                </a:lnTo>
                <a:lnTo>
                  <a:pt x="2" y="20"/>
                </a:lnTo>
                <a:lnTo>
                  <a:pt x="12" y="20"/>
                </a:lnTo>
                <a:lnTo>
                  <a:pt x="16" y="0"/>
                </a:lnTo>
                <a:lnTo>
                  <a:pt x="44" y="2"/>
                </a:lnTo>
                <a:lnTo>
                  <a:pt x="28" y="26"/>
                </a:lnTo>
                <a:lnTo>
                  <a:pt x="64" y="26"/>
                </a:lnTo>
                <a:lnTo>
                  <a:pt x="60" y="38"/>
                </a:lnTo>
                <a:lnTo>
                  <a:pt x="48" y="50"/>
                </a:lnTo>
                <a:lnTo>
                  <a:pt x="40" y="58"/>
                </a:lnTo>
                <a:lnTo>
                  <a:pt x="36" y="66"/>
                </a:lnTo>
                <a:lnTo>
                  <a:pt x="42" y="70"/>
                </a:lnTo>
                <a:lnTo>
                  <a:pt x="52" y="66"/>
                </a:lnTo>
                <a:lnTo>
                  <a:pt x="66" y="68"/>
                </a:lnTo>
                <a:lnTo>
                  <a:pt x="70" y="78"/>
                </a:lnTo>
                <a:lnTo>
                  <a:pt x="72" y="90"/>
                </a:lnTo>
                <a:lnTo>
                  <a:pt x="84" y="98"/>
                </a:lnTo>
                <a:lnTo>
                  <a:pt x="92" y="110"/>
                </a:lnTo>
                <a:lnTo>
                  <a:pt x="94" y="118"/>
                </a:lnTo>
                <a:lnTo>
                  <a:pt x="98" y="130"/>
                </a:lnTo>
                <a:lnTo>
                  <a:pt x="106" y="132"/>
                </a:lnTo>
                <a:lnTo>
                  <a:pt x="116" y="130"/>
                </a:lnTo>
                <a:lnTo>
                  <a:pt x="126" y="138"/>
                </a:lnTo>
                <a:lnTo>
                  <a:pt x="120" y="148"/>
                </a:lnTo>
                <a:lnTo>
                  <a:pt x="110" y="154"/>
                </a:lnTo>
                <a:lnTo>
                  <a:pt x="102" y="160"/>
                </a:lnTo>
                <a:lnTo>
                  <a:pt x="108" y="162"/>
                </a:lnTo>
                <a:lnTo>
                  <a:pt x="116" y="166"/>
                </a:lnTo>
                <a:lnTo>
                  <a:pt x="108" y="172"/>
                </a:lnTo>
                <a:lnTo>
                  <a:pt x="96" y="176"/>
                </a:lnTo>
                <a:lnTo>
                  <a:pt x="46" y="176"/>
                </a:lnTo>
                <a:lnTo>
                  <a:pt x="38" y="176"/>
                </a:lnTo>
                <a:lnTo>
                  <a:pt x="38" y="184"/>
                </a:lnTo>
                <a:lnTo>
                  <a:pt x="22" y="184"/>
                </a:lnTo>
                <a:lnTo>
                  <a:pt x="10" y="192"/>
                </a:lnTo>
                <a:lnTo>
                  <a:pt x="6" y="188"/>
                </a:lnTo>
                <a:lnTo>
                  <a:pt x="24" y="172"/>
                </a:lnTo>
                <a:lnTo>
                  <a:pt x="34" y="164"/>
                </a:lnTo>
                <a:lnTo>
                  <a:pt x="46" y="164"/>
                </a:lnTo>
                <a:lnTo>
                  <a:pt x="54" y="162"/>
                </a:lnTo>
                <a:lnTo>
                  <a:pt x="56" y="154"/>
                </a:lnTo>
                <a:lnTo>
                  <a:pt x="48" y="160"/>
                </a:lnTo>
                <a:lnTo>
                  <a:pt x="38" y="158"/>
                </a:lnTo>
                <a:lnTo>
                  <a:pt x="30" y="158"/>
                </a:lnTo>
                <a:lnTo>
                  <a:pt x="24" y="154"/>
                </a:lnTo>
                <a:lnTo>
                  <a:pt x="14" y="158"/>
                </a:lnTo>
                <a:lnTo>
                  <a:pt x="10" y="154"/>
                </a:lnTo>
                <a:lnTo>
                  <a:pt x="18" y="148"/>
                </a:lnTo>
                <a:lnTo>
                  <a:pt x="26" y="142"/>
                </a:lnTo>
                <a:lnTo>
                  <a:pt x="34" y="136"/>
                </a:lnTo>
                <a:lnTo>
                  <a:pt x="34" y="130"/>
                </a:lnTo>
                <a:lnTo>
                  <a:pt x="24" y="128"/>
                </a:lnTo>
                <a:lnTo>
                  <a:pt x="24" y="120"/>
                </a:lnTo>
                <a:lnTo>
                  <a:pt x="48" y="122"/>
                </a:lnTo>
                <a:lnTo>
                  <a:pt x="48" y="112"/>
                </a:lnTo>
                <a:lnTo>
                  <a:pt x="52" y="102"/>
                </a:lnTo>
                <a:lnTo>
                  <a:pt x="38" y="94"/>
                </a:lnTo>
                <a:lnTo>
                  <a:pt x="44" y="8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3" name="Freeform 145"/>
          <p:cNvSpPr>
            <a:spLocks/>
          </p:cNvSpPr>
          <p:nvPr/>
        </p:nvSpPr>
        <p:spPr bwMode="auto">
          <a:xfrm>
            <a:off x="4427538" y="2525713"/>
            <a:ext cx="65087" cy="381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0" y="2"/>
              </a:cxn>
              <a:cxn ang="0">
                <a:pos x="34" y="8"/>
              </a:cxn>
              <a:cxn ang="0">
                <a:pos x="38" y="16"/>
              </a:cxn>
              <a:cxn ang="0">
                <a:pos x="34" y="24"/>
              </a:cxn>
              <a:cxn ang="0">
                <a:pos x="22" y="24"/>
              </a:cxn>
              <a:cxn ang="0">
                <a:pos x="16" y="18"/>
              </a:cxn>
              <a:cxn ang="0">
                <a:pos x="8" y="22"/>
              </a:cxn>
              <a:cxn ang="0">
                <a:pos x="0" y="18"/>
              </a:cxn>
              <a:cxn ang="0">
                <a:pos x="4" y="8"/>
              </a:cxn>
              <a:cxn ang="0">
                <a:pos x="12" y="0"/>
              </a:cxn>
            </a:cxnLst>
            <a:rect l="0" t="0" r="r" b="b"/>
            <a:pathLst>
              <a:path w="38" h="24">
                <a:moveTo>
                  <a:pt x="12" y="0"/>
                </a:moveTo>
                <a:lnTo>
                  <a:pt x="30" y="2"/>
                </a:lnTo>
                <a:lnTo>
                  <a:pt x="34" y="8"/>
                </a:lnTo>
                <a:lnTo>
                  <a:pt x="38" y="16"/>
                </a:lnTo>
                <a:lnTo>
                  <a:pt x="34" y="24"/>
                </a:lnTo>
                <a:lnTo>
                  <a:pt x="22" y="24"/>
                </a:lnTo>
                <a:lnTo>
                  <a:pt x="16" y="18"/>
                </a:lnTo>
                <a:lnTo>
                  <a:pt x="8" y="22"/>
                </a:lnTo>
                <a:lnTo>
                  <a:pt x="0" y="18"/>
                </a:lnTo>
                <a:lnTo>
                  <a:pt x="4" y="8"/>
                </a:lnTo>
                <a:lnTo>
                  <a:pt x="12" y="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4" name="Freeform 146"/>
          <p:cNvSpPr>
            <a:spLocks/>
          </p:cNvSpPr>
          <p:nvPr/>
        </p:nvSpPr>
        <p:spPr bwMode="auto">
          <a:xfrm>
            <a:off x="4365625" y="2554288"/>
            <a:ext cx="112713" cy="98425"/>
          </a:xfrm>
          <a:custGeom>
            <a:avLst/>
            <a:gdLst/>
            <a:ahLst/>
            <a:cxnLst>
              <a:cxn ang="0">
                <a:pos x="66" y="26"/>
              </a:cxn>
              <a:cxn ang="0">
                <a:pos x="64" y="44"/>
              </a:cxn>
              <a:cxn ang="0">
                <a:pos x="48" y="48"/>
              </a:cxn>
              <a:cxn ang="0">
                <a:pos x="36" y="52"/>
              </a:cxn>
              <a:cxn ang="0">
                <a:pos x="26" y="58"/>
              </a:cxn>
              <a:cxn ang="0">
                <a:pos x="18" y="62"/>
              </a:cxn>
              <a:cxn ang="0">
                <a:pos x="8" y="58"/>
              </a:cxn>
              <a:cxn ang="0">
                <a:pos x="0" y="48"/>
              </a:cxn>
              <a:cxn ang="0">
                <a:pos x="10" y="40"/>
              </a:cxn>
              <a:cxn ang="0">
                <a:pos x="12" y="30"/>
              </a:cxn>
              <a:cxn ang="0">
                <a:pos x="20" y="26"/>
              </a:cxn>
              <a:cxn ang="0">
                <a:pos x="14" y="22"/>
              </a:cxn>
              <a:cxn ang="0">
                <a:pos x="4" y="24"/>
              </a:cxn>
              <a:cxn ang="0">
                <a:pos x="2" y="16"/>
              </a:cxn>
              <a:cxn ang="0">
                <a:pos x="6" y="12"/>
              </a:cxn>
              <a:cxn ang="0">
                <a:pos x="4" y="6"/>
              </a:cxn>
              <a:cxn ang="0">
                <a:pos x="10" y="0"/>
              </a:cxn>
              <a:cxn ang="0">
                <a:pos x="20" y="4"/>
              </a:cxn>
              <a:cxn ang="0">
                <a:pos x="28" y="2"/>
              </a:cxn>
              <a:cxn ang="0">
                <a:pos x="36" y="0"/>
              </a:cxn>
              <a:cxn ang="0">
                <a:pos x="44" y="4"/>
              </a:cxn>
              <a:cxn ang="0">
                <a:pos x="52" y="0"/>
              </a:cxn>
              <a:cxn ang="0">
                <a:pos x="58" y="6"/>
              </a:cxn>
              <a:cxn ang="0">
                <a:pos x="64" y="12"/>
              </a:cxn>
              <a:cxn ang="0">
                <a:pos x="66" y="26"/>
              </a:cxn>
            </a:cxnLst>
            <a:rect l="0" t="0" r="r" b="b"/>
            <a:pathLst>
              <a:path w="66" h="62">
                <a:moveTo>
                  <a:pt x="66" y="26"/>
                </a:moveTo>
                <a:lnTo>
                  <a:pt x="64" y="44"/>
                </a:lnTo>
                <a:lnTo>
                  <a:pt x="48" y="48"/>
                </a:lnTo>
                <a:lnTo>
                  <a:pt x="36" y="52"/>
                </a:lnTo>
                <a:lnTo>
                  <a:pt x="26" y="58"/>
                </a:lnTo>
                <a:lnTo>
                  <a:pt x="18" y="62"/>
                </a:lnTo>
                <a:lnTo>
                  <a:pt x="8" y="58"/>
                </a:lnTo>
                <a:lnTo>
                  <a:pt x="0" y="48"/>
                </a:lnTo>
                <a:lnTo>
                  <a:pt x="10" y="40"/>
                </a:lnTo>
                <a:lnTo>
                  <a:pt x="12" y="30"/>
                </a:lnTo>
                <a:lnTo>
                  <a:pt x="20" y="26"/>
                </a:lnTo>
                <a:lnTo>
                  <a:pt x="14" y="22"/>
                </a:lnTo>
                <a:lnTo>
                  <a:pt x="4" y="24"/>
                </a:lnTo>
                <a:lnTo>
                  <a:pt x="2" y="16"/>
                </a:lnTo>
                <a:lnTo>
                  <a:pt x="6" y="12"/>
                </a:lnTo>
                <a:lnTo>
                  <a:pt x="4" y="6"/>
                </a:lnTo>
                <a:lnTo>
                  <a:pt x="10" y="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4" y="4"/>
                </a:lnTo>
                <a:lnTo>
                  <a:pt x="52" y="0"/>
                </a:lnTo>
                <a:lnTo>
                  <a:pt x="58" y="6"/>
                </a:lnTo>
                <a:lnTo>
                  <a:pt x="64" y="12"/>
                </a:lnTo>
                <a:lnTo>
                  <a:pt x="66" y="2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5" name="Freeform 147"/>
          <p:cNvSpPr>
            <a:spLocks/>
          </p:cNvSpPr>
          <p:nvPr/>
        </p:nvSpPr>
        <p:spPr bwMode="auto">
          <a:xfrm>
            <a:off x="4808538" y="2773363"/>
            <a:ext cx="120650" cy="60325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40" y="2"/>
              </a:cxn>
              <a:cxn ang="0">
                <a:pos x="50" y="0"/>
              </a:cxn>
              <a:cxn ang="0">
                <a:pos x="58" y="2"/>
              </a:cxn>
              <a:cxn ang="0">
                <a:pos x="60" y="4"/>
              </a:cxn>
              <a:cxn ang="0">
                <a:pos x="58" y="8"/>
              </a:cxn>
              <a:cxn ang="0">
                <a:pos x="56" y="14"/>
              </a:cxn>
              <a:cxn ang="0">
                <a:pos x="64" y="16"/>
              </a:cxn>
              <a:cxn ang="0">
                <a:pos x="68" y="16"/>
              </a:cxn>
              <a:cxn ang="0">
                <a:pos x="70" y="20"/>
              </a:cxn>
              <a:cxn ang="0">
                <a:pos x="66" y="28"/>
              </a:cxn>
              <a:cxn ang="0">
                <a:pos x="56" y="30"/>
              </a:cxn>
              <a:cxn ang="0">
                <a:pos x="50" y="24"/>
              </a:cxn>
              <a:cxn ang="0">
                <a:pos x="50" y="34"/>
              </a:cxn>
              <a:cxn ang="0">
                <a:pos x="46" y="36"/>
              </a:cxn>
              <a:cxn ang="0">
                <a:pos x="40" y="34"/>
              </a:cxn>
              <a:cxn ang="0">
                <a:pos x="34" y="30"/>
              </a:cxn>
              <a:cxn ang="0">
                <a:pos x="30" y="32"/>
              </a:cxn>
              <a:cxn ang="0">
                <a:pos x="30" y="36"/>
              </a:cxn>
              <a:cxn ang="0">
                <a:pos x="16" y="38"/>
              </a:cxn>
              <a:cxn ang="0">
                <a:pos x="16" y="28"/>
              </a:cxn>
              <a:cxn ang="0">
                <a:pos x="0" y="28"/>
              </a:cxn>
              <a:cxn ang="0">
                <a:pos x="8" y="16"/>
              </a:cxn>
              <a:cxn ang="0">
                <a:pos x="18" y="6"/>
              </a:cxn>
              <a:cxn ang="0">
                <a:pos x="22" y="6"/>
              </a:cxn>
              <a:cxn ang="0">
                <a:pos x="24" y="2"/>
              </a:cxn>
            </a:cxnLst>
            <a:rect l="0" t="0" r="r" b="b"/>
            <a:pathLst>
              <a:path w="70" h="38">
                <a:moveTo>
                  <a:pt x="24" y="2"/>
                </a:moveTo>
                <a:lnTo>
                  <a:pt x="40" y="2"/>
                </a:lnTo>
                <a:lnTo>
                  <a:pt x="50" y="0"/>
                </a:lnTo>
                <a:lnTo>
                  <a:pt x="58" y="2"/>
                </a:lnTo>
                <a:lnTo>
                  <a:pt x="60" y="4"/>
                </a:lnTo>
                <a:lnTo>
                  <a:pt x="58" y="8"/>
                </a:lnTo>
                <a:lnTo>
                  <a:pt x="56" y="14"/>
                </a:lnTo>
                <a:lnTo>
                  <a:pt x="64" y="16"/>
                </a:lnTo>
                <a:lnTo>
                  <a:pt x="68" y="16"/>
                </a:lnTo>
                <a:lnTo>
                  <a:pt x="70" y="20"/>
                </a:lnTo>
                <a:lnTo>
                  <a:pt x="66" y="28"/>
                </a:lnTo>
                <a:lnTo>
                  <a:pt x="56" y="30"/>
                </a:lnTo>
                <a:lnTo>
                  <a:pt x="50" y="24"/>
                </a:lnTo>
                <a:lnTo>
                  <a:pt x="50" y="34"/>
                </a:lnTo>
                <a:lnTo>
                  <a:pt x="46" y="36"/>
                </a:lnTo>
                <a:lnTo>
                  <a:pt x="40" y="34"/>
                </a:lnTo>
                <a:lnTo>
                  <a:pt x="34" y="30"/>
                </a:lnTo>
                <a:lnTo>
                  <a:pt x="30" y="32"/>
                </a:lnTo>
                <a:lnTo>
                  <a:pt x="30" y="36"/>
                </a:lnTo>
                <a:lnTo>
                  <a:pt x="16" y="38"/>
                </a:lnTo>
                <a:lnTo>
                  <a:pt x="16" y="28"/>
                </a:lnTo>
                <a:lnTo>
                  <a:pt x="0" y="28"/>
                </a:lnTo>
                <a:lnTo>
                  <a:pt x="8" y="16"/>
                </a:lnTo>
                <a:lnTo>
                  <a:pt x="18" y="6"/>
                </a:lnTo>
                <a:lnTo>
                  <a:pt x="22" y="6"/>
                </a:lnTo>
                <a:lnTo>
                  <a:pt x="24" y="2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6" name="Freeform 148" descr="90%"/>
          <p:cNvSpPr>
            <a:spLocks/>
          </p:cNvSpPr>
          <p:nvPr/>
        </p:nvSpPr>
        <p:spPr bwMode="auto">
          <a:xfrm>
            <a:off x="4516438" y="2665413"/>
            <a:ext cx="350837" cy="273050"/>
          </a:xfrm>
          <a:custGeom>
            <a:avLst/>
            <a:gdLst/>
            <a:ahLst/>
            <a:cxnLst>
              <a:cxn ang="0">
                <a:pos x="126" y="8"/>
              </a:cxn>
              <a:cxn ang="0">
                <a:pos x="152" y="24"/>
              </a:cxn>
              <a:cxn ang="0">
                <a:pos x="162" y="32"/>
              </a:cxn>
              <a:cxn ang="0">
                <a:pos x="180" y="36"/>
              </a:cxn>
              <a:cxn ang="0">
                <a:pos x="202" y="40"/>
              </a:cxn>
              <a:cxn ang="0">
                <a:pos x="198" y="56"/>
              </a:cxn>
              <a:cxn ang="0">
                <a:pos x="194" y="70"/>
              </a:cxn>
              <a:cxn ang="0">
                <a:pos x="188" y="74"/>
              </a:cxn>
              <a:cxn ang="0">
                <a:pos x="170" y="96"/>
              </a:cxn>
              <a:cxn ang="0">
                <a:pos x="186" y="106"/>
              </a:cxn>
              <a:cxn ang="0">
                <a:pos x="188" y="116"/>
              </a:cxn>
              <a:cxn ang="0">
                <a:pos x="186" y="140"/>
              </a:cxn>
              <a:cxn ang="0">
                <a:pos x="194" y="148"/>
              </a:cxn>
              <a:cxn ang="0">
                <a:pos x="182" y="158"/>
              </a:cxn>
              <a:cxn ang="0">
                <a:pos x="160" y="156"/>
              </a:cxn>
              <a:cxn ang="0">
                <a:pos x="138" y="152"/>
              </a:cxn>
              <a:cxn ang="0">
                <a:pos x="122" y="162"/>
              </a:cxn>
              <a:cxn ang="0">
                <a:pos x="106" y="172"/>
              </a:cxn>
              <a:cxn ang="0">
                <a:pos x="80" y="168"/>
              </a:cxn>
              <a:cxn ang="0">
                <a:pos x="50" y="156"/>
              </a:cxn>
              <a:cxn ang="0">
                <a:pos x="56" y="128"/>
              </a:cxn>
              <a:cxn ang="0">
                <a:pos x="64" y="116"/>
              </a:cxn>
              <a:cxn ang="0">
                <a:pos x="44" y="90"/>
              </a:cxn>
              <a:cxn ang="0">
                <a:pos x="36" y="76"/>
              </a:cxn>
              <a:cxn ang="0">
                <a:pos x="18" y="66"/>
              </a:cxn>
              <a:cxn ang="0">
                <a:pos x="0" y="60"/>
              </a:cxn>
              <a:cxn ang="0">
                <a:pos x="8" y="50"/>
              </a:cxn>
              <a:cxn ang="0">
                <a:pos x="26" y="48"/>
              </a:cxn>
              <a:cxn ang="0">
                <a:pos x="40" y="50"/>
              </a:cxn>
              <a:cxn ang="0">
                <a:pos x="54" y="46"/>
              </a:cxn>
              <a:cxn ang="0">
                <a:pos x="48" y="30"/>
              </a:cxn>
              <a:cxn ang="0">
                <a:pos x="62" y="36"/>
              </a:cxn>
              <a:cxn ang="0">
                <a:pos x="84" y="28"/>
              </a:cxn>
              <a:cxn ang="0">
                <a:pos x="106" y="18"/>
              </a:cxn>
              <a:cxn ang="0">
                <a:pos x="116" y="0"/>
              </a:cxn>
            </a:cxnLst>
            <a:rect l="0" t="0" r="r" b="b"/>
            <a:pathLst>
              <a:path w="204" h="172">
                <a:moveTo>
                  <a:pt x="116" y="0"/>
                </a:moveTo>
                <a:lnTo>
                  <a:pt x="126" y="8"/>
                </a:lnTo>
                <a:lnTo>
                  <a:pt x="140" y="20"/>
                </a:lnTo>
                <a:lnTo>
                  <a:pt x="152" y="24"/>
                </a:lnTo>
                <a:lnTo>
                  <a:pt x="154" y="28"/>
                </a:lnTo>
                <a:lnTo>
                  <a:pt x="162" y="32"/>
                </a:lnTo>
                <a:lnTo>
                  <a:pt x="174" y="32"/>
                </a:lnTo>
                <a:lnTo>
                  <a:pt x="180" y="36"/>
                </a:lnTo>
                <a:lnTo>
                  <a:pt x="184" y="40"/>
                </a:lnTo>
                <a:lnTo>
                  <a:pt x="202" y="40"/>
                </a:lnTo>
                <a:lnTo>
                  <a:pt x="204" y="44"/>
                </a:lnTo>
                <a:lnTo>
                  <a:pt x="198" y="56"/>
                </a:lnTo>
                <a:lnTo>
                  <a:pt x="194" y="64"/>
                </a:lnTo>
                <a:lnTo>
                  <a:pt x="194" y="70"/>
                </a:lnTo>
                <a:lnTo>
                  <a:pt x="192" y="74"/>
                </a:lnTo>
                <a:lnTo>
                  <a:pt x="188" y="74"/>
                </a:lnTo>
                <a:lnTo>
                  <a:pt x="178" y="84"/>
                </a:lnTo>
                <a:lnTo>
                  <a:pt x="170" y="96"/>
                </a:lnTo>
                <a:lnTo>
                  <a:pt x="186" y="96"/>
                </a:lnTo>
                <a:lnTo>
                  <a:pt x="186" y="106"/>
                </a:lnTo>
                <a:lnTo>
                  <a:pt x="186" y="112"/>
                </a:lnTo>
                <a:lnTo>
                  <a:pt x="188" y="116"/>
                </a:lnTo>
                <a:lnTo>
                  <a:pt x="184" y="124"/>
                </a:lnTo>
                <a:lnTo>
                  <a:pt x="186" y="140"/>
                </a:lnTo>
                <a:lnTo>
                  <a:pt x="194" y="140"/>
                </a:lnTo>
                <a:lnTo>
                  <a:pt x="194" y="148"/>
                </a:lnTo>
                <a:lnTo>
                  <a:pt x="186" y="150"/>
                </a:lnTo>
                <a:lnTo>
                  <a:pt x="182" y="158"/>
                </a:lnTo>
                <a:lnTo>
                  <a:pt x="172" y="162"/>
                </a:lnTo>
                <a:lnTo>
                  <a:pt x="160" y="156"/>
                </a:lnTo>
                <a:lnTo>
                  <a:pt x="150" y="154"/>
                </a:lnTo>
                <a:lnTo>
                  <a:pt x="138" y="152"/>
                </a:lnTo>
                <a:lnTo>
                  <a:pt x="128" y="156"/>
                </a:lnTo>
                <a:lnTo>
                  <a:pt x="122" y="162"/>
                </a:lnTo>
                <a:lnTo>
                  <a:pt x="122" y="172"/>
                </a:lnTo>
                <a:lnTo>
                  <a:pt x="106" y="172"/>
                </a:lnTo>
                <a:lnTo>
                  <a:pt x="92" y="166"/>
                </a:lnTo>
                <a:lnTo>
                  <a:pt x="80" y="168"/>
                </a:lnTo>
                <a:lnTo>
                  <a:pt x="64" y="162"/>
                </a:lnTo>
                <a:lnTo>
                  <a:pt x="50" y="156"/>
                </a:lnTo>
                <a:lnTo>
                  <a:pt x="50" y="144"/>
                </a:lnTo>
                <a:lnTo>
                  <a:pt x="56" y="128"/>
                </a:lnTo>
                <a:lnTo>
                  <a:pt x="56" y="116"/>
                </a:lnTo>
                <a:lnTo>
                  <a:pt x="64" y="116"/>
                </a:lnTo>
                <a:lnTo>
                  <a:pt x="56" y="98"/>
                </a:lnTo>
                <a:lnTo>
                  <a:pt x="44" y="90"/>
                </a:lnTo>
                <a:lnTo>
                  <a:pt x="42" y="82"/>
                </a:lnTo>
                <a:lnTo>
                  <a:pt x="36" y="76"/>
                </a:lnTo>
                <a:lnTo>
                  <a:pt x="26" y="70"/>
                </a:lnTo>
                <a:lnTo>
                  <a:pt x="18" y="66"/>
                </a:lnTo>
                <a:lnTo>
                  <a:pt x="6" y="66"/>
                </a:lnTo>
                <a:lnTo>
                  <a:pt x="0" y="60"/>
                </a:lnTo>
                <a:lnTo>
                  <a:pt x="2" y="52"/>
                </a:lnTo>
                <a:lnTo>
                  <a:pt x="8" y="50"/>
                </a:lnTo>
                <a:lnTo>
                  <a:pt x="18" y="48"/>
                </a:lnTo>
                <a:lnTo>
                  <a:pt x="26" y="48"/>
                </a:lnTo>
                <a:lnTo>
                  <a:pt x="32" y="54"/>
                </a:lnTo>
                <a:lnTo>
                  <a:pt x="40" y="50"/>
                </a:lnTo>
                <a:lnTo>
                  <a:pt x="48" y="52"/>
                </a:lnTo>
                <a:lnTo>
                  <a:pt x="54" y="46"/>
                </a:lnTo>
                <a:lnTo>
                  <a:pt x="50" y="36"/>
                </a:lnTo>
                <a:lnTo>
                  <a:pt x="48" y="30"/>
                </a:lnTo>
                <a:lnTo>
                  <a:pt x="54" y="30"/>
                </a:lnTo>
                <a:lnTo>
                  <a:pt x="62" y="36"/>
                </a:lnTo>
                <a:lnTo>
                  <a:pt x="76" y="34"/>
                </a:lnTo>
                <a:lnTo>
                  <a:pt x="84" y="28"/>
                </a:lnTo>
                <a:lnTo>
                  <a:pt x="96" y="22"/>
                </a:lnTo>
                <a:lnTo>
                  <a:pt x="106" y="18"/>
                </a:lnTo>
                <a:lnTo>
                  <a:pt x="106" y="4"/>
                </a:lnTo>
                <a:lnTo>
                  <a:pt x="116" y="0"/>
                </a:lnTo>
                <a:close/>
              </a:path>
            </a:pathLst>
          </a:custGeom>
          <a:pattFill prst="pct90">
            <a:fgClr>
              <a:srgbClr val="FFCC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7" name="Freeform 149"/>
          <p:cNvSpPr>
            <a:spLocks/>
          </p:cNvSpPr>
          <p:nvPr/>
        </p:nvSpPr>
        <p:spPr bwMode="auto">
          <a:xfrm>
            <a:off x="4386263" y="2944813"/>
            <a:ext cx="92075" cy="152400"/>
          </a:xfrm>
          <a:custGeom>
            <a:avLst/>
            <a:gdLst/>
            <a:ahLst/>
            <a:cxnLst>
              <a:cxn ang="0">
                <a:pos x="36" y="96"/>
              </a:cxn>
              <a:cxn ang="0">
                <a:pos x="24" y="96"/>
              </a:cxn>
              <a:cxn ang="0">
                <a:pos x="12" y="96"/>
              </a:cxn>
              <a:cxn ang="0">
                <a:pos x="12" y="88"/>
              </a:cxn>
              <a:cxn ang="0">
                <a:pos x="12" y="72"/>
              </a:cxn>
              <a:cxn ang="0">
                <a:pos x="8" y="70"/>
              </a:cxn>
              <a:cxn ang="0">
                <a:pos x="0" y="60"/>
              </a:cxn>
              <a:cxn ang="0">
                <a:pos x="8" y="50"/>
              </a:cxn>
              <a:cxn ang="0">
                <a:pos x="10" y="40"/>
              </a:cxn>
              <a:cxn ang="0">
                <a:pos x="14" y="26"/>
              </a:cxn>
              <a:cxn ang="0">
                <a:pos x="12" y="14"/>
              </a:cxn>
              <a:cxn ang="0">
                <a:pos x="14" y="0"/>
              </a:cxn>
              <a:cxn ang="0">
                <a:pos x="20" y="2"/>
              </a:cxn>
              <a:cxn ang="0">
                <a:pos x="26" y="8"/>
              </a:cxn>
              <a:cxn ang="0">
                <a:pos x="38" y="6"/>
              </a:cxn>
              <a:cxn ang="0">
                <a:pos x="48" y="6"/>
              </a:cxn>
              <a:cxn ang="0">
                <a:pos x="54" y="14"/>
              </a:cxn>
              <a:cxn ang="0">
                <a:pos x="52" y="20"/>
              </a:cxn>
              <a:cxn ang="0">
                <a:pos x="42" y="22"/>
              </a:cxn>
              <a:cxn ang="0">
                <a:pos x="42" y="36"/>
              </a:cxn>
              <a:cxn ang="0">
                <a:pos x="42" y="46"/>
              </a:cxn>
              <a:cxn ang="0">
                <a:pos x="40" y="50"/>
              </a:cxn>
              <a:cxn ang="0">
                <a:pos x="34" y="54"/>
              </a:cxn>
              <a:cxn ang="0">
                <a:pos x="34" y="58"/>
              </a:cxn>
              <a:cxn ang="0">
                <a:pos x="40" y="66"/>
              </a:cxn>
              <a:cxn ang="0">
                <a:pos x="34" y="70"/>
              </a:cxn>
              <a:cxn ang="0">
                <a:pos x="36" y="76"/>
              </a:cxn>
              <a:cxn ang="0">
                <a:pos x="38" y="82"/>
              </a:cxn>
              <a:cxn ang="0">
                <a:pos x="32" y="86"/>
              </a:cxn>
              <a:cxn ang="0">
                <a:pos x="36" y="96"/>
              </a:cxn>
            </a:cxnLst>
            <a:rect l="0" t="0" r="r" b="b"/>
            <a:pathLst>
              <a:path w="54" h="96">
                <a:moveTo>
                  <a:pt x="36" y="96"/>
                </a:moveTo>
                <a:lnTo>
                  <a:pt x="24" y="96"/>
                </a:lnTo>
                <a:lnTo>
                  <a:pt x="12" y="96"/>
                </a:lnTo>
                <a:lnTo>
                  <a:pt x="12" y="88"/>
                </a:lnTo>
                <a:lnTo>
                  <a:pt x="12" y="72"/>
                </a:lnTo>
                <a:lnTo>
                  <a:pt x="8" y="70"/>
                </a:lnTo>
                <a:lnTo>
                  <a:pt x="0" y="60"/>
                </a:lnTo>
                <a:lnTo>
                  <a:pt x="8" y="50"/>
                </a:lnTo>
                <a:lnTo>
                  <a:pt x="10" y="40"/>
                </a:lnTo>
                <a:lnTo>
                  <a:pt x="14" y="26"/>
                </a:lnTo>
                <a:lnTo>
                  <a:pt x="12" y="14"/>
                </a:lnTo>
                <a:lnTo>
                  <a:pt x="14" y="0"/>
                </a:lnTo>
                <a:lnTo>
                  <a:pt x="20" y="2"/>
                </a:lnTo>
                <a:lnTo>
                  <a:pt x="26" y="8"/>
                </a:lnTo>
                <a:lnTo>
                  <a:pt x="38" y="6"/>
                </a:lnTo>
                <a:lnTo>
                  <a:pt x="48" y="6"/>
                </a:lnTo>
                <a:lnTo>
                  <a:pt x="54" y="14"/>
                </a:lnTo>
                <a:lnTo>
                  <a:pt x="52" y="20"/>
                </a:lnTo>
                <a:lnTo>
                  <a:pt x="42" y="22"/>
                </a:lnTo>
                <a:lnTo>
                  <a:pt x="42" y="36"/>
                </a:lnTo>
                <a:lnTo>
                  <a:pt x="42" y="46"/>
                </a:lnTo>
                <a:lnTo>
                  <a:pt x="40" y="50"/>
                </a:lnTo>
                <a:lnTo>
                  <a:pt x="34" y="54"/>
                </a:lnTo>
                <a:lnTo>
                  <a:pt x="34" y="58"/>
                </a:lnTo>
                <a:lnTo>
                  <a:pt x="40" y="66"/>
                </a:lnTo>
                <a:lnTo>
                  <a:pt x="34" y="70"/>
                </a:lnTo>
                <a:lnTo>
                  <a:pt x="36" y="76"/>
                </a:lnTo>
                <a:lnTo>
                  <a:pt x="38" y="82"/>
                </a:lnTo>
                <a:lnTo>
                  <a:pt x="32" y="86"/>
                </a:lnTo>
                <a:lnTo>
                  <a:pt x="36" y="9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8" name="Freeform 150"/>
          <p:cNvSpPr>
            <a:spLocks/>
          </p:cNvSpPr>
          <p:nvPr/>
        </p:nvSpPr>
        <p:spPr bwMode="auto">
          <a:xfrm>
            <a:off x="4392613" y="2900363"/>
            <a:ext cx="336550" cy="225425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6" y="22"/>
              </a:cxn>
              <a:cxn ang="0">
                <a:pos x="0" y="12"/>
              </a:cxn>
              <a:cxn ang="0">
                <a:pos x="4" y="8"/>
              </a:cxn>
              <a:cxn ang="0">
                <a:pos x="16" y="4"/>
              </a:cxn>
              <a:cxn ang="0">
                <a:pos x="24" y="0"/>
              </a:cxn>
              <a:cxn ang="0">
                <a:pos x="46" y="2"/>
              </a:cxn>
              <a:cxn ang="0">
                <a:pos x="66" y="4"/>
              </a:cxn>
              <a:cxn ang="0">
                <a:pos x="78" y="8"/>
              </a:cxn>
              <a:cxn ang="0">
                <a:pos x="96" y="6"/>
              </a:cxn>
              <a:cxn ang="0">
                <a:pos x="114" y="8"/>
              </a:cxn>
              <a:cxn ang="0">
                <a:pos x="122" y="8"/>
              </a:cxn>
              <a:cxn ang="0">
                <a:pos x="136" y="14"/>
              </a:cxn>
              <a:cxn ang="0">
                <a:pos x="152" y="20"/>
              </a:cxn>
              <a:cxn ang="0">
                <a:pos x="164" y="18"/>
              </a:cxn>
              <a:cxn ang="0">
                <a:pos x="178" y="24"/>
              </a:cxn>
              <a:cxn ang="0">
                <a:pos x="194" y="24"/>
              </a:cxn>
              <a:cxn ang="0">
                <a:pos x="196" y="28"/>
              </a:cxn>
              <a:cxn ang="0">
                <a:pos x="194" y="38"/>
              </a:cxn>
              <a:cxn ang="0">
                <a:pos x="188" y="42"/>
              </a:cxn>
              <a:cxn ang="0">
                <a:pos x="178" y="48"/>
              </a:cxn>
              <a:cxn ang="0">
                <a:pos x="166" y="48"/>
              </a:cxn>
              <a:cxn ang="0">
                <a:pos x="160" y="58"/>
              </a:cxn>
              <a:cxn ang="0">
                <a:pos x="150" y="68"/>
              </a:cxn>
              <a:cxn ang="0">
                <a:pos x="144" y="76"/>
              </a:cxn>
              <a:cxn ang="0">
                <a:pos x="142" y="86"/>
              </a:cxn>
              <a:cxn ang="0">
                <a:pos x="146" y="96"/>
              </a:cxn>
              <a:cxn ang="0">
                <a:pos x="140" y="102"/>
              </a:cxn>
              <a:cxn ang="0">
                <a:pos x="132" y="114"/>
              </a:cxn>
              <a:cxn ang="0">
                <a:pos x="122" y="116"/>
              </a:cxn>
              <a:cxn ang="0">
                <a:pos x="116" y="126"/>
              </a:cxn>
              <a:cxn ang="0">
                <a:pos x="102" y="132"/>
              </a:cxn>
              <a:cxn ang="0">
                <a:pos x="86" y="132"/>
              </a:cxn>
              <a:cxn ang="0">
                <a:pos x="74" y="134"/>
              </a:cxn>
              <a:cxn ang="0">
                <a:pos x="62" y="140"/>
              </a:cxn>
              <a:cxn ang="0">
                <a:pos x="56" y="142"/>
              </a:cxn>
              <a:cxn ang="0">
                <a:pos x="46" y="136"/>
              </a:cxn>
              <a:cxn ang="0">
                <a:pos x="44" y="128"/>
              </a:cxn>
              <a:cxn ang="0">
                <a:pos x="38" y="124"/>
              </a:cxn>
              <a:cxn ang="0">
                <a:pos x="32" y="124"/>
              </a:cxn>
              <a:cxn ang="0">
                <a:pos x="28" y="114"/>
              </a:cxn>
              <a:cxn ang="0">
                <a:pos x="34" y="110"/>
              </a:cxn>
              <a:cxn ang="0">
                <a:pos x="30" y="98"/>
              </a:cxn>
              <a:cxn ang="0">
                <a:pos x="36" y="94"/>
              </a:cxn>
              <a:cxn ang="0">
                <a:pos x="30" y="86"/>
              </a:cxn>
              <a:cxn ang="0">
                <a:pos x="30" y="82"/>
              </a:cxn>
              <a:cxn ang="0">
                <a:pos x="36" y="78"/>
              </a:cxn>
              <a:cxn ang="0">
                <a:pos x="38" y="74"/>
              </a:cxn>
              <a:cxn ang="0">
                <a:pos x="38" y="50"/>
              </a:cxn>
              <a:cxn ang="0">
                <a:pos x="48" y="48"/>
              </a:cxn>
              <a:cxn ang="0">
                <a:pos x="50" y="42"/>
              </a:cxn>
              <a:cxn ang="0">
                <a:pos x="44" y="34"/>
              </a:cxn>
              <a:cxn ang="0">
                <a:pos x="22" y="36"/>
              </a:cxn>
              <a:cxn ang="0">
                <a:pos x="16" y="30"/>
              </a:cxn>
              <a:cxn ang="0">
                <a:pos x="10" y="28"/>
              </a:cxn>
            </a:cxnLst>
            <a:rect l="0" t="0" r="r" b="b"/>
            <a:pathLst>
              <a:path w="196" h="142">
                <a:moveTo>
                  <a:pt x="10" y="28"/>
                </a:moveTo>
                <a:lnTo>
                  <a:pt x="6" y="22"/>
                </a:lnTo>
                <a:lnTo>
                  <a:pt x="0" y="12"/>
                </a:lnTo>
                <a:lnTo>
                  <a:pt x="4" y="8"/>
                </a:lnTo>
                <a:lnTo>
                  <a:pt x="16" y="4"/>
                </a:lnTo>
                <a:lnTo>
                  <a:pt x="24" y="0"/>
                </a:lnTo>
                <a:lnTo>
                  <a:pt x="46" y="2"/>
                </a:lnTo>
                <a:lnTo>
                  <a:pt x="66" y="4"/>
                </a:lnTo>
                <a:lnTo>
                  <a:pt x="78" y="8"/>
                </a:lnTo>
                <a:lnTo>
                  <a:pt x="96" y="6"/>
                </a:lnTo>
                <a:lnTo>
                  <a:pt x="114" y="8"/>
                </a:lnTo>
                <a:lnTo>
                  <a:pt x="122" y="8"/>
                </a:lnTo>
                <a:lnTo>
                  <a:pt x="136" y="14"/>
                </a:lnTo>
                <a:lnTo>
                  <a:pt x="152" y="20"/>
                </a:lnTo>
                <a:lnTo>
                  <a:pt x="164" y="18"/>
                </a:lnTo>
                <a:lnTo>
                  <a:pt x="178" y="24"/>
                </a:lnTo>
                <a:lnTo>
                  <a:pt x="194" y="24"/>
                </a:lnTo>
                <a:lnTo>
                  <a:pt x="196" y="28"/>
                </a:lnTo>
                <a:lnTo>
                  <a:pt x="194" y="38"/>
                </a:lnTo>
                <a:lnTo>
                  <a:pt x="188" y="42"/>
                </a:lnTo>
                <a:lnTo>
                  <a:pt x="178" y="48"/>
                </a:lnTo>
                <a:lnTo>
                  <a:pt x="166" y="48"/>
                </a:lnTo>
                <a:lnTo>
                  <a:pt x="160" y="58"/>
                </a:lnTo>
                <a:lnTo>
                  <a:pt x="150" y="68"/>
                </a:lnTo>
                <a:lnTo>
                  <a:pt x="144" y="76"/>
                </a:lnTo>
                <a:lnTo>
                  <a:pt x="142" y="86"/>
                </a:lnTo>
                <a:lnTo>
                  <a:pt x="146" y="96"/>
                </a:lnTo>
                <a:lnTo>
                  <a:pt x="140" y="102"/>
                </a:lnTo>
                <a:lnTo>
                  <a:pt x="132" y="114"/>
                </a:lnTo>
                <a:lnTo>
                  <a:pt x="122" y="116"/>
                </a:lnTo>
                <a:lnTo>
                  <a:pt x="116" y="126"/>
                </a:lnTo>
                <a:lnTo>
                  <a:pt x="102" y="132"/>
                </a:lnTo>
                <a:lnTo>
                  <a:pt x="86" y="132"/>
                </a:lnTo>
                <a:lnTo>
                  <a:pt x="74" y="134"/>
                </a:lnTo>
                <a:lnTo>
                  <a:pt x="62" y="140"/>
                </a:lnTo>
                <a:lnTo>
                  <a:pt x="56" y="142"/>
                </a:lnTo>
                <a:lnTo>
                  <a:pt x="46" y="136"/>
                </a:lnTo>
                <a:lnTo>
                  <a:pt x="44" y="128"/>
                </a:lnTo>
                <a:lnTo>
                  <a:pt x="38" y="124"/>
                </a:lnTo>
                <a:lnTo>
                  <a:pt x="32" y="124"/>
                </a:lnTo>
                <a:lnTo>
                  <a:pt x="28" y="114"/>
                </a:lnTo>
                <a:lnTo>
                  <a:pt x="34" y="110"/>
                </a:lnTo>
                <a:lnTo>
                  <a:pt x="30" y="98"/>
                </a:lnTo>
                <a:lnTo>
                  <a:pt x="36" y="94"/>
                </a:lnTo>
                <a:lnTo>
                  <a:pt x="30" y="86"/>
                </a:lnTo>
                <a:lnTo>
                  <a:pt x="30" y="82"/>
                </a:lnTo>
                <a:lnTo>
                  <a:pt x="36" y="78"/>
                </a:lnTo>
                <a:lnTo>
                  <a:pt x="38" y="74"/>
                </a:lnTo>
                <a:lnTo>
                  <a:pt x="38" y="50"/>
                </a:lnTo>
                <a:lnTo>
                  <a:pt x="48" y="48"/>
                </a:lnTo>
                <a:lnTo>
                  <a:pt x="50" y="42"/>
                </a:lnTo>
                <a:lnTo>
                  <a:pt x="44" y="34"/>
                </a:lnTo>
                <a:lnTo>
                  <a:pt x="22" y="36"/>
                </a:lnTo>
                <a:lnTo>
                  <a:pt x="16" y="30"/>
                </a:lnTo>
                <a:lnTo>
                  <a:pt x="10" y="28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99" name="Freeform 151"/>
          <p:cNvSpPr>
            <a:spLocks/>
          </p:cNvSpPr>
          <p:nvPr/>
        </p:nvSpPr>
        <p:spPr bwMode="auto">
          <a:xfrm>
            <a:off x="4884738" y="2928938"/>
            <a:ext cx="23812" cy="412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" y="2"/>
              </a:cxn>
              <a:cxn ang="0">
                <a:pos x="0" y="6"/>
              </a:cxn>
              <a:cxn ang="0">
                <a:pos x="0" y="14"/>
              </a:cxn>
              <a:cxn ang="0">
                <a:pos x="0" y="22"/>
              </a:cxn>
              <a:cxn ang="0">
                <a:pos x="6" y="26"/>
              </a:cxn>
              <a:cxn ang="0">
                <a:pos x="10" y="18"/>
              </a:cxn>
              <a:cxn ang="0">
                <a:pos x="8" y="12"/>
              </a:cxn>
              <a:cxn ang="0">
                <a:pos x="14" y="10"/>
              </a:cxn>
              <a:cxn ang="0">
                <a:pos x="10" y="0"/>
              </a:cxn>
            </a:cxnLst>
            <a:rect l="0" t="0" r="r" b="b"/>
            <a:pathLst>
              <a:path w="14" h="2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4"/>
                </a:lnTo>
                <a:lnTo>
                  <a:pt x="0" y="22"/>
                </a:lnTo>
                <a:lnTo>
                  <a:pt x="6" y="26"/>
                </a:lnTo>
                <a:lnTo>
                  <a:pt x="10" y="18"/>
                </a:lnTo>
                <a:lnTo>
                  <a:pt x="8" y="12"/>
                </a:lnTo>
                <a:lnTo>
                  <a:pt x="14" y="10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0" name="Freeform 152"/>
          <p:cNvSpPr>
            <a:spLocks/>
          </p:cNvSpPr>
          <p:nvPr/>
        </p:nvSpPr>
        <p:spPr bwMode="auto">
          <a:xfrm>
            <a:off x="4873625" y="2982913"/>
            <a:ext cx="34925" cy="603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4"/>
              </a:cxn>
              <a:cxn ang="0">
                <a:pos x="2" y="4"/>
              </a:cxn>
              <a:cxn ang="0">
                <a:pos x="0" y="12"/>
              </a:cxn>
              <a:cxn ang="0">
                <a:pos x="4" y="16"/>
              </a:cxn>
              <a:cxn ang="0">
                <a:pos x="4" y="26"/>
              </a:cxn>
              <a:cxn ang="0">
                <a:pos x="4" y="36"/>
              </a:cxn>
              <a:cxn ang="0">
                <a:pos x="10" y="38"/>
              </a:cxn>
              <a:cxn ang="0">
                <a:pos x="14" y="34"/>
              </a:cxn>
              <a:cxn ang="0">
                <a:pos x="20" y="28"/>
              </a:cxn>
              <a:cxn ang="0">
                <a:pos x="18" y="14"/>
              </a:cxn>
              <a:cxn ang="0">
                <a:pos x="20" y="6"/>
              </a:cxn>
              <a:cxn ang="0">
                <a:pos x="18" y="2"/>
              </a:cxn>
              <a:cxn ang="0">
                <a:pos x="10" y="0"/>
              </a:cxn>
            </a:cxnLst>
            <a:rect l="0" t="0" r="r" b="b"/>
            <a:pathLst>
              <a:path w="20" h="38">
                <a:moveTo>
                  <a:pt x="10" y="0"/>
                </a:moveTo>
                <a:lnTo>
                  <a:pt x="8" y="4"/>
                </a:lnTo>
                <a:lnTo>
                  <a:pt x="2" y="4"/>
                </a:lnTo>
                <a:lnTo>
                  <a:pt x="0" y="12"/>
                </a:lnTo>
                <a:lnTo>
                  <a:pt x="4" y="16"/>
                </a:lnTo>
                <a:lnTo>
                  <a:pt x="4" y="26"/>
                </a:lnTo>
                <a:lnTo>
                  <a:pt x="4" y="36"/>
                </a:lnTo>
                <a:lnTo>
                  <a:pt x="10" y="38"/>
                </a:lnTo>
                <a:lnTo>
                  <a:pt x="14" y="34"/>
                </a:lnTo>
                <a:lnTo>
                  <a:pt x="20" y="28"/>
                </a:lnTo>
                <a:lnTo>
                  <a:pt x="18" y="14"/>
                </a:lnTo>
                <a:lnTo>
                  <a:pt x="20" y="6"/>
                </a:lnTo>
                <a:lnTo>
                  <a:pt x="18" y="2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1" name="Freeform 153"/>
          <p:cNvSpPr>
            <a:spLocks/>
          </p:cNvSpPr>
          <p:nvPr/>
        </p:nvSpPr>
        <p:spPr bwMode="auto">
          <a:xfrm>
            <a:off x="4716463" y="2655888"/>
            <a:ext cx="103187" cy="603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2"/>
              </a:cxn>
              <a:cxn ang="0">
                <a:pos x="26" y="2"/>
              </a:cxn>
              <a:cxn ang="0">
                <a:pos x="38" y="0"/>
              </a:cxn>
              <a:cxn ang="0">
                <a:pos x="46" y="2"/>
              </a:cxn>
              <a:cxn ang="0">
                <a:pos x="50" y="4"/>
              </a:cxn>
              <a:cxn ang="0">
                <a:pos x="56" y="12"/>
              </a:cxn>
              <a:cxn ang="0">
                <a:pos x="60" y="20"/>
              </a:cxn>
              <a:cxn ang="0">
                <a:pos x="58" y="26"/>
              </a:cxn>
              <a:cxn ang="0">
                <a:pos x="52" y="26"/>
              </a:cxn>
              <a:cxn ang="0">
                <a:pos x="52" y="38"/>
              </a:cxn>
              <a:cxn ang="0">
                <a:pos x="46" y="38"/>
              </a:cxn>
              <a:cxn ang="0">
                <a:pos x="38" y="34"/>
              </a:cxn>
              <a:cxn ang="0">
                <a:pos x="36" y="30"/>
              </a:cxn>
              <a:cxn ang="0">
                <a:pos x="24" y="26"/>
              </a:cxn>
              <a:cxn ang="0">
                <a:pos x="10" y="14"/>
              </a:cxn>
              <a:cxn ang="0">
                <a:pos x="0" y="6"/>
              </a:cxn>
            </a:cxnLst>
            <a:rect l="0" t="0" r="r" b="b"/>
            <a:pathLst>
              <a:path w="60" h="38">
                <a:moveTo>
                  <a:pt x="0" y="6"/>
                </a:moveTo>
                <a:lnTo>
                  <a:pt x="12" y="2"/>
                </a:lnTo>
                <a:lnTo>
                  <a:pt x="26" y="2"/>
                </a:lnTo>
                <a:lnTo>
                  <a:pt x="38" y="0"/>
                </a:lnTo>
                <a:lnTo>
                  <a:pt x="46" y="2"/>
                </a:lnTo>
                <a:lnTo>
                  <a:pt x="50" y="4"/>
                </a:lnTo>
                <a:lnTo>
                  <a:pt x="56" y="12"/>
                </a:lnTo>
                <a:lnTo>
                  <a:pt x="60" y="20"/>
                </a:lnTo>
                <a:lnTo>
                  <a:pt x="58" y="26"/>
                </a:lnTo>
                <a:lnTo>
                  <a:pt x="52" y="26"/>
                </a:lnTo>
                <a:lnTo>
                  <a:pt x="52" y="38"/>
                </a:lnTo>
                <a:lnTo>
                  <a:pt x="46" y="38"/>
                </a:lnTo>
                <a:lnTo>
                  <a:pt x="38" y="34"/>
                </a:lnTo>
                <a:lnTo>
                  <a:pt x="36" y="30"/>
                </a:lnTo>
                <a:lnTo>
                  <a:pt x="24" y="26"/>
                </a:lnTo>
                <a:lnTo>
                  <a:pt x="10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2" name="Freeform 154"/>
          <p:cNvSpPr>
            <a:spLocks/>
          </p:cNvSpPr>
          <p:nvPr/>
        </p:nvSpPr>
        <p:spPr bwMode="auto">
          <a:xfrm>
            <a:off x="4737100" y="2582863"/>
            <a:ext cx="103188" cy="88900"/>
          </a:xfrm>
          <a:custGeom>
            <a:avLst/>
            <a:gdLst/>
            <a:ahLst/>
            <a:cxnLst>
              <a:cxn ang="0">
                <a:pos x="44" y="56"/>
              </a:cxn>
              <a:cxn ang="0">
                <a:pos x="38" y="50"/>
              </a:cxn>
              <a:cxn ang="0">
                <a:pos x="26" y="46"/>
              </a:cxn>
              <a:cxn ang="0">
                <a:pos x="14" y="48"/>
              </a:cxn>
              <a:cxn ang="0">
                <a:pos x="0" y="48"/>
              </a:cxn>
              <a:cxn ang="0">
                <a:pos x="10" y="40"/>
              </a:cxn>
              <a:cxn ang="0">
                <a:pos x="16" y="32"/>
              </a:cxn>
              <a:cxn ang="0">
                <a:pos x="16" y="22"/>
              </a:cxn>
              <a:cxn ang="0">
                <a:pos x="18" y="16"/>
              </a:cxn>
              <a:cxn ang="0">
                <a:pos x="26" y="12"/>
              </a:cxn>
              <a:cxn ang="0">
                <a:pos x="30" y="18"/>
              </a:cxn>
              <a:cxn ang="0">
                <a:pos x="32" y="24"/>
              </a:cxn>
              <a:cxn ang="0">
                <a:pos x="38" y="20"/>
              </a:cxn>
              <a:cxn ang="0">
                <a:pos x="34" y="8"/>
              </a:cxn>
              <a:cxn ang="0">
                <a:pos x="42" y="2"/>
              </a:cxn>
              <a:cxn ang="0">
                <a:pos x="54" y="0"/>
              </a:cxn>
              <a:cxn ang="0">
                <a:pos x="60" y="14"/>
              </a:cxn>
              <a:cxn ang="0">
                <a:pos x="56" y="20"/>
              </a:cxn>
              <a:cxn ang="0">
                <a:pos x="56" y="30"/>
              </a:cxn>
              <a:cxn ang="0">
                <a:pos x="50" y="34"/>
              </a:cxn>
              <a:cxn ang="0">
                <a:pos x="44" y="38"/>
              </a:cxn>
              <a:cxn ang="0">
                <a:pos x="44" y="46"/>
              </a:cxn>
              <a:cxn ang="0">
                <a:pos x="44" y="56"/>
              </a:cxn>
            </a:cxnLst>
            <a:rect l="0" t="0" r="r" b="b"/>
            <a:pathLst>
              <a:path w="60" h="56">
                <a:moveTo>
                  <a:pt x="44" y="56"/>
                </a:moveTo>
                <a:lnTo>
                  <a:pt x="38" y="50"/>
                </a:lnTo>
                <a:lnTo>
                  <a:pt x="26" y="46"/>
                </a:lnTo>
                <a:lnTo>
                  <a:pt x="14" y="48"/>
                </a:lnTo>
                <a:lnTo>
                  <a:pt x="0" y="48"/>
                </a:lnTo>
                <a:lnTo>
                  <a:pt x="10" y="40"/>
                </a:lnTo>
                <a:lnTo>
                  <a:pt x="16" y="32"/>
                </a:lnTo>
                <a:lnTo>
                  <a:pt x="16" y="22"/>
                </a:lnTo>
                <a:lnTo>
                  <a:pt x="18" y="16"/>
                </a:lnTo>
                <a:lnTo>
                  <a:pt x="26" y="12"/>
                </a:lnTo>
                <a:lnTo>
                  <a:pt x="30" y="18"/>
                </a:lnTo>
                <a:lnTo>
                  <a:pt x="32" y="24"/>
                </a:lnTo>
                <a:lnTo>
                  <a:pt x="38" y="20"/>
                </a:lnTo>
                <a:lnTo>
                  <a:pt x="34" y="8"/>
                </a:lnTo>
                <a:lnTo>
                  <a:pt x="42" y="2"/>
                </a:lnTo>
                <a:lnTo>
                  <a:pt x="54" y="0"/>
                </a:lnTo>
                <a:lnTo>
                  <a:pt x="60" y="14"/>
                </a:lnTo>
                <a:lnTo>
                  <a:pt x="56" y="20"/>
                </a:lnTo>
                <a:lnTo>
                  <a:pt x="56" y="30"/>
                </a:lnTo>
                <a:lnTo>
                  <a:pt x="50" y="34"/>
                </a:lnTo>
                <a:lnTo>
                  <a:pt x="44" y="38"/>
                </a:lnTo>
                <a:lnTo>
                  <a:pt x="44" y="46"/>
                </a:lnTo>
                <a:lnTo>
                  <a:pt x="44" y="5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3" name="Freeform 155"/>
          <p:cNvSpPr>
            <a:spLocks/>
          </p:cNvSpPr>
          <p:nvPr/>
        </p:nvSpPr>
        <p:spPr bwMode="auto">
          <a:xfrm>
            <a:off x="4867275" y="2439988"/>
            <a:ext cx="71438" cy="98425"/>
          </a:xfrm>
          <a:custGeom>
            <a:avLst/>
            <a:gdLst/>
            <a:ahLst/>
            <a:cxnLst>
              <a:cxn ang="0">
                <a:pos x="24" y="60"/>
              </a:cxn>
              <a:cxn ang="0">
                <a:pos x="14" y="62"/>
              </a:cxn>
              <a:cxn ang="0">
                <a:pos x="8" y="54"/>
              </a:cxn>
              <a:cxn ang="0">
                <a:pos x="4" y="46"/>
              </a:cxn>
              <a:cxn ang="0">
                <a:pos x="0" y="34"/>
              </a:cxn>
              <a:cxn ang="0">
                <a:pos x="0" y="20"/>
              </a:cxn>
              <a:cxn ang="0">
                <a:pos x="8" y="12"/>
              </a:cxn>
              <a:cxn ang="0">
                <a:pos x="14" y="18"/>
              </a:cxn>
              <a:cxn ang="0">
                <a:pos x="22" y="12"/>
              </a:cxn>
              <a:cxn ang="0">
                <a:pos x="26" y="6"/>
              </a:cxn>
              <a:cxn ang="0">
                <a:pos x="34" y="0"/>
              </a:cxn>
              <a:cxn ang="0">
                <a:pos x="38" y="4"/>
              </a:cxn>
              <a:cxn ang="0">
                <a:pos x="36" y="12"/>
              </a:cxn>
              <a:cxn ang="0">
                <a:pos x="32" y="16"/>
              </a:cxn>
              <a:cxn ang="0">
                <a:pos x="34" y="22"/>
              </a:cxn>
              <a:cxn ang="0">
                <a:pos x="42" y="26"/>
              </a:cxn>
              <a:cxn ang="0">
                <a:pos x="42" y="32"/>
              </a:cxn>
              <a:cxn ang="0">
                <a:pos x="32" y="34"/>
              </a:cxn>
              <a:cxn ang="0">
                <a:pos x="24" y="38"/>
              </a:cxn>
              <a:cxn ang="0">
                <a:pos x="22" y="44"/>
              </a:cxn>
              <a:cxn ang="0">
                <a:pos x="20" y="52"/>
              </a:cxn>
              <a:cxn ang="0">
                <a:pos x="24" y="60"/>
              </a:cxn>
            </a:cxnLst>
            <a:rect l="0" t="0" r="r" b="b"/>
            <a:pathLst>
              <a:path w="42" h="62">
                <a:moveTo>
                  <a:pt x="24" y="60"/>
                </a:moveTo>
                <a:lnTo>
                  <a:pt x="14" y="62"/>
                </a:lnTo>
                <a:lnTo>
                  <a:pt x="8" y="54"/>
                </a:lnTo>
                <a:lnTo>
                  <a:pt x="4" y="46"/>
                </a:lnTo>
                <a:lnTo>
                  <a:pt x="0" y="34"/>
                </a:lnTo>
                <a:lnTo>
                  <a:pt x="0" y="20"/>
                </a:lnTo>
                <a:lnTo>
                  <a:pt x="8" y="12"/>
                </a:lnTo>
                <a:lnTo>
                  <a:pt x="14" y="18"/>
                </a:lnTo>
                <a:lnTo>
                  <a:pt x="22" y="12"/>
                </a:lnTo>
                <a:lnTo>
                  <a:pt x="26" y="6"/>
                </a:lnTo>
                <a:lnTo>
                  <a:pt x="34" y="0"/>
                </a:lnTo>
                <a:lnTo>
                  <a:pt x="38" y="4"/>
                </a:lnTo>
                <a:lnTo>
                  <a:pt x="36" y="12"/>
                </a:lnTo>
                <a:lnTo>
                  <a:pt x="32" y="16"/>
                </a:lnTo>
                <a:lnTo>
                  <a:pt x="34" y="22"/>
                </a:lnTo>
                <a:lnTo>
                  <a:pt x="42" y="26"/>
                </a:lnTo>
                <a:lnTo>
                  <a:pt x="42" y="32"/>
                </a:lnTo>
                <a:lnTo>
                  <a:pt x="32" y="34"/>
                </a:lnTo>
                <a:lnTo>
                  <a:pt x="24" y="38"/>
                </a:lnTo>
                <a:lnTo>
                  <a:pt x="22" y="44"/>
                </a:lnTo>
                <a:lnTo>
                  <a:pt x="20" y="52"/>
                </a:lnTo>
                <a:lnTo>
                  <a:pt x="24" y="6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4" name="Freeform 156"/>
          <p:cNvSpPr>
            <a:spLocks/>
          </p:cNvSpPr>
          <p:nvPr/>
        </p:nvSpPr>
        <p:spPr bwMode="auto">
          <a:xfrm>
            <a:off x="4918075" y="2509838"/>
            <a:ext cx="20638" cy="222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0"/>
              </a:cxn>
              <a:cxn ang="0">
                <a:pos x="12" y="8"/>
              </a:cxn>
              <a:cxn ang="0">
                <a:pos x="12" y="14"/>
              </a:cxn>
              <a:cxn ang="0">
                <a:pos x="4" y="14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12" h="14">
                <a:moveTo>
                  <a:pt x="2" y="0"/>
                </a:moveTo>
                <a:lnTo>
                  <a:pt x="12" y="0"/>
                </a:lnTo>
                <a:lnTo>
                  <a:pt x="12" y="8"/>
                </a:lnTo>
                <a:lnTo>
                  <a:pt x="12" y="14"/>
                </a:lnTo>
                <a:lnTo>
                  <a:pt x="4" y="14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5" name="Freeform 157"/>
          <p:cNvSpPr>
            <a:spLocks/>
          </p:cNvSpPr>
          <p:nvPr/>
        </p:nvSpPr>
        <p:spPr bwMode="auto">
          <a:xfrm>
            <a:off x="4949825" y="2493963"/>
            <a:ext cx="42863" cy="381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7" y="6"/>
              </a:cxn>
              <a:cxn ang="0">
                <a:pos x="15" y="8"/>
              </a:cxn>
              <a:cxn ang="0">
                <a:pos x="15" y="2"/>
              </a:cxn>
              <a:cxn ang="0">
                <a:pos x="23" y="0"/>
              </a:cxn>
              <a:cxn ang="0">
                <a:pos x="25" y="4"/>
              </a:cxn>
              <a:cxn ang="0">
                <a:pos x="21" y="10"/>
              </a:cxn>
              <a:cxn ang="0">
                <a:pos x="15" y="12"/>
              </a:cxn>
              <a:cxn ang="0">
                <a:pos x="15" y="18"/>
              </a:cxn>
              <a:cxn ang="0">
                <a:pos x="15" y="24"/>
              </a:cxn>
              <a:cxn ang="0">
                <a:pos x="3" y="20"/>
              </a:cxn>
              <a:cxn ang="0">
                <a:pos x="0" y="14"/>
              </a:cxn>
              <a:cxn ang="0">
                <a:pos x="0" y="6"/>
              </a:cxn>
            </a:cxnLst>
            <a:rect l="0" t="0" r="r" b="b"/>
            <a:pathLst>
              <a:path w="25" h="24">
                <a:moveTo>
                  <a:pt x="0" y="6"/>
                </a:moveTo>
                <a:lnTo>
                  <a:pt x="7" y="6"/>
                </a:lnTo>
                <a:lnTo>
                  <a:pt x="15" y="8"/>
                </a:lnTo>
                <a:lnTo>
                  <a:pt x="15" y="2"/>
                </a:lnTo>
                <a:lnTo>
                  <a:pt x="23" y="0"/>
                </a:lnTo>
                <a:lnTo>
                  <a:pt x="25" y="4"/>
                </a:lnTo>
                <a:lnTo>
                  <a:pt x="21" y="10"/>
                </a:lnTo>
                <a:lnTo>
                  <a:pt x="15" y="12"/>
                </a:lnTo>
                <a:lnTo>
                  <a:pt x="15" y="18"/>
                </a:lnTo>
                <a:lnTo>
                  <a:pt x="15" y="24"/>
                </a:lnTo>
                <a:lnTo>
                  <a:pt x="3" y="20"/>
                </a:lnTo>
                <a:lnTo>
                  <a:pt x="0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6" name="Freeform 158"/>
          <p:cNvSpPr>
            <a:spLocks/>
          </p:cNvSpPr>
          <p:nvPr/>
        </p:nvSpPr>
        <p:spPr bwMode="auto">
          <a:xfrm>
            <a:off x="4811713" y="2535238"/>
            <a:ext cx="246062" cy="250825"/>
          </a:xfrm>
          <a:custGeom>
            <a:avLst/>
            <a:gdLst/>
            <a:ahLst/>
            <a:cxnLst>
              <a:cxn ang="0">
                <a:pos x="10" y="30"/>
              </a:cxn>
              <a:cxn ang="0">
                <a:pos x="18" y="28"/>
              </a:cxn>
              <a:cxn ang="0">
                <a:pos x="26" y="28"/>
              </a:cxn>
              <a:cxn ang="0">
                <a:pos x="36" y="32"/>
              </a:cxn>
              <a:cxn ang="0">
                <a:pos x="40" y="26"/>
              </a:cxn>
              <a:cxn ang="0">
                <a:pos x="48" y="22"/>
              </a:cxn>
              <a:cxn ang="0">
                <a:pos x="46" y="16"/>
              </a:cxn>
              <a:cxn ang="0">
                <a:pos x="44" y="8"/>
              </a:cxn>
              <a:cxn ang="0">
                <a:pos x="46" y="2"/>
              </a:cxn>
              <a:cxn ang="0">
                <a:pos x="56" y="0"/>
              </a:cxn>
              <a:cxn ang="0">
                <a:pos x="62" y="6"/>
              </a:cxn>
              <a:cxn ang="0">
                <a:pos x="64" y="12"/>
              </a:cxn>
              <a:cxn ang="0">
                <a:pos x="74" y="16"/>
              </a:cxn>
              <a:cxn ang="0">
                <a:pos x="80" y="20"/>
              </a:cxn>
              <a:cxn ang="0">
                <a:pos x="89" y="22"/>
              </a:cxn>
              <a:cxn ang="0">
                <a:pos x="95" y="16"/>
              </a:cxn>
              <a:cxn ang="0">
                <a:pos x="109" y="12"/>
              </a:cxn>
              <a:cxn ang="0">
                <a:pos x="117" y="10"/>
              </a:cxn>
              <a:cxn ang="0">
                <a:pos x="119" y="16"/>
              </a:cxn>
              <a:cxn ang="0">
                <a:pos x="131" y="24"/>
              </a:cxn>
              <a:cxn ang="0">
                <a:pos x="135" y="34"/>
              </a:cxn>
              <a:cxn ang="0">
                <a:pos x="131" y="46"/>
              </a:cxn>
              <a:cxn ang="0">
                <a:pos x="139" y="50"/>
              </a:cxn>
              <a:cxn ang="0">
                <a:pos x="137" y="60"/>
              </a:cxn>
              <a:cxn ang="0">
                <a:pos x="139" y="74"/>
              </a:cxn>
              <a:cxn ang="0">
                <a:pos x="143" y="82"/>
              </a:cxn>
              <a:cxn ang="0">
                <a:pos x="137" y="84"/>
              </a:cxn>
              <a:cxn ang="0">
                <a:pos x="129" y="86"/>
              </a:cxn>
              <a:cxn ang="0">
                <a:pos x="119" y="90"/>
              </a:cxn>
              <a:cxn ang="0">
                <a:pos x="107" y="94"/>
              </a:cxn>
              <a:cxn ang="0">
                <a:pos x="95" y="100"/>
              </a:cxn>
              <a:cxn ang="0">
                <a:pos x="103" y="110"/>
              </a:cxn>
              <a:cxn ang="0">
                <a:pos x="111" y="120"/>
              </a:cxn>
              <a:cxn ang="0">
                <a:pos x="123" y="128"/>
              </a:cxn>
              <a:cxn ang="0">
                <a:pos x="123" y="134"/>
              </a:cxn>
              <a:cxn ang="0">
                <a:pos x="115" y="138"/>
              </a:cxn>
              <a:cxn ang="0">
                <a:pos x="107" y="142"/>
              </a:cxn>
              <a:cxn ang="0">
                <a:pos x="107" y="150"/>
              </a:cxn>
              <a:cxn ang="0">
                <a:pos x="95" y="150"/>
              </a:cxn>
              <a:cxn ang="0">
                <a:pos x="85" y="156"/>
              </a:cxn>
              <a:cxn ang="0">
                <a:pos x="56" y="158"/>
              </a:cxn>
              <a:cxn ang="0">
                <a:pos x="58" y="154"/>
              </a:cxn>
              <a:cxn ang="0">
                <a:pos x="56" y="152"/>
              </a:cxn>
              <a:cxn ang="0">
                <a:pos x="48" y="150"/>
              </a:cxn>
              <a:cxn ang="0">
                <a:pos x="38" y="152"/>
              </a:cxn>
              <a:cxn ang="0">
                <a:pos x="28" y="152"/>
              </a:cxn>
              <a:cxn ang="0">
                <a:pos x="22" y="152"/>
              </a:cxn>
              <a:cxn ang="0">
                <a:pos x="22" y="146"/>
              </a:cxn>
              <a:cxn ang="0">
                <a:pos x="32" y="126"/>
              </a:cxn>
              <a:cxn ang="0">
                <a:pos x="30" y="122"/>
              </a:cxn>
              <a:cxn ang="0">
                <a:pos x="12" y="122"/>
              </a:cxn>
              <a:cxn ang="0">
                <a:pos x="8" y="118"/>
              </a:cxn>
              <a:cxn ang="0">
                <a:pos x="2" y="114"/>
              </a:cxn>
              <a:cxn ang="0">
                <a:pos x="4" y="106"/>
              </a:cxn>
              <a:cxn ang="0">
                <a:pos x="2" y="102"/>
              </a:cxn>
              <a:cxn ang="0">
                <a:pos x="4" y="96"/>
              </a:cxn>
              <a:cxn ang="0">
                <a:pos x="0" y="86"/>
              </a:cxn>
              <a:cxn ang="0">
                <a:pos x="0" y="68"/>
              </a:cxn>
              <a:cxn ang="0">
                <a:pos x="12" y="60"/>
              </a:cxn>
              <a:cxn ang="0">
                <a:pos x="12" y="50"/>
              </a:cxn>
              <a:cxn ang="0">
                <a:pos x="16" y="44"/>
              </a:cxn>
              <a:cxn ang="0">
                <a:pos x="10" y="30"/>
              </a:cxn>
            </a:cxnLst>
            <a:rect l="0" t="0" r="r" b="b"/>
            <a:pathLst>
              <a:path w="143" h="158">
                <a:moveTo>
                  <a:pt x="10" y="30"/>
                </a:moveTo>
                <a:lnTo>
                  <a:pt x="18" y="28"/>
                </a:lnTo>
                <a:lnTo>
                  <a:pt x="26" y="28"/>
                </a:lnTo>
                <a:lnTo>
                  <a:pt x="36" y="32"/>
                </a:lnTo>
                <a:lnTo>
                  <a:pt x="40" y="26"/>
                </a:lnTo>
                <a:lnTo>
                  <a:pt x="48" y="22"/>
                </a:lnTo>
                <a:lnTo>
                  <a:pt x="46" y="16"/>
                </a:lnTo>
                <a:lnTo>
                  <a:pt x="44" y="8"/>
                </a:lnTo>
                <a:lnTo>
                  <a:pt x="46" y="2"/>
                </a:lnTo>
                <a:lnTo>
                  <a:pt x="56" y="0"/>
                </a:lnTo>
                <a:lnTo>
                  <a:pt x="62" y="6"/>
                </a:lnTo>
                <a:lnTo>
                  <a:pt x="64" y="12"/>
                </a:lnTo>
                <a:lnTo>
                  <a:pt x="74" y="16"/>
                </a:lnTo>
                <a:lnTo>
                  <a:pt x="80" y="20"/>
                </a:lnTo>
                <a:lnTo>
                  <a:pt x="89" y="22"/>
                </a:lnTo>
                <a:lnTo>
                  <a:pt x="95" y="16"/>
                </a:lnTo>
                <a:lnTo>
                  <a:pt x="109" y="12"/>
                </a:lnTo>
                <a:lnTo>
                  <a:pt x="117" y="10"/>
                </a:lnTo>
                <a:lnTo>
                  <a:pt x="119" y="16"/>
                </a:lnTo>
                <a:lnTo>
                  <a:pt x="131" y="24"/>
                </a:lnTo>
                <a:lnTo>
                  <a:pt x="135" y="34"/>
                </a:lnTo>
                <a:lnTo>
                  <a:pt x="131" y="46"/>
                </a:lnTo>
                <a:lnTo>
                  <a:pt x="139" y="50"/>
                </a:lnTo>
                <a:lnTo>
                  <a:pt x="137" y="60"/>
                </a:lnTo>
                <a:lnTo>
                  <a:pt x="139" y="74"/>
                </a:lnTo>
                <a:lnTo>
                  <a:pt x="143" y="82"/>
                </a:lnTo>
                <a:lnTo>
                  <a:pt x="137" y="84"/>
                </a:lnTo>
                <a:lnTo>
                  <a:pt x="129" y="86"/>
                </a:lnTo>
                <a:lnTo>
                  <a:pt x="119" y="90"/>
                </a:lnTo>
                <a:lnTo>
                  <a:pt x="107" y="94"/>
                </a:lnTo>
                <a:lnTo>
                  <a:pt x="95" y="100"/>
                </a:lnTo>
                <a:lnTo>
                  <a:pt x="103" y="110"/>
                </a:lnTo>
                <a:lnTo>
                  <a:pt x="111" y="120"/>
                </a:lnTo>
                <a:lnTo>
                  <a:pt x="123" y="128"/>
                </a:lnTo>
                <a:lnTo>
                  <a:pt x="123" y="134"/>
                </a:lnTo>
                <a:lnTo>
                  <a:pt x="115" y="138"/>
                </a:lnTo>
                <a:lnTo>
                  <a:pt x="107" y="142"/>
                </a:lnTo>
                <a:lnTo>
                  <a:pt x="107" y="150"/>
                </a:lnTo>
                <a:lnTo>
                  <a:pt x="95" y="150"/>
                </a:lnTo>
                <a:lnTo>
                  <a:pt x="85" y="156"/>
                </a:lnTo>
                <a:lnTo>
                  <a:pt x="56" y="158"/>
                </a:lnTo>
                <a:lnTo>
                  <a:pt x="58" y="154"/>
                </a:lnTo>
                <a:lnTo>
                  <a:pt x="56" y="152"/>
                </a:lnTo>
                <a:lnTo>
                  <a:pt x="48" y="150"/>
                </a:lnTo>
                <a:lnTo>
                  <a:pt x="38" y="152"/>
                </a:lnTo>
                <a:lnTo>
                  <a:pt x="28" y="152"/>
                </a:lnTo>
                <a:lnTo>
                  <a:pt x="22" y="152"/>
                </a:lnTo>
                <a:lnTo>
                  <a:pt x="22" y="146"/>
                </a:lnTo>
                <a:lnTo>
                  <a:pt x="32" y="126"/>
                </a:lnTo>
                <a:lnTo>
                  <a:pt x="30" y="122"/>
                </a:lnTo>
                <a:lnTo>
                  <a:pt x="12" y="122"/>
                </a:lnTo>
                <a:lnTo>
                  <a:pt x="8" y="118"/>
                </a:lnTo>
                <a:lnTo>
                  <a:pt x="2" y="114"/>
                </a:lnTo>
                <a:lnTo>
                  <a:pt x="4" y="106"/>
                </a:lnTo>
                <a:lnTo>
                  <a:pt x="2" y="102"/>
                </a:lnTo>
                <a:lnTo>
                  <a:pt x="4" y="96"/>
                </a:lnTo>
                <a:lnTo>
                  <a:pt x="0" y="86"/>
                </a:lnTo>
                <a:lnTo>
                  <a:pt x="0" y="68"/>
                </a:lnTo>
                <a:lnTo>
                  <a:pt x="12" y="60"/>
                </a:lnTo>
                <a:lnTo>
                  <a:pt x="12" y="50"/>
                </a:lnTo>
                <a:lnTo>
                  <a:pt x="16" y="44"/>
                </a:lnTo>
                <a:lnTo>
                  <a:pt x="10" y="3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7" name="Freeform 159"/>
          <p:cNvSpPr>
            <a:spLocks/>
          </p:cNvSpPr>
          <p:nvPr/>
        </p:nvSpPr>
        <p:spPr bwMode="auto">
          <a:xfrm>
            <a:off x="4975225" y="2665413"/>
            <a:ext cx="188913" cy="793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8" y="8"/>
              </a:cxn>
              <a:cxn ang="0">
                <a:pos x="70" y="16"/>
              </a:cxn>
              <a:cxn ang="0">
                <a:pos x="78" y="18"/>
              </a:cxn>
              <a:cxn ang="0">
                <a:pos x="80" y="14"/>
              </a:cxn>
              <a:cxn ang="0">
                <a:pos x="88" y="16"/>
              </a:cxn>
              <a:cxn ang="0">
                <a:pos x="94" y="20"/>
              </a:cxn>
              <a:cxn ang="0">
                <a:pos x="102" y="24"/>
              </a:cxn>
              <a:cxn ang="0">
                <a:pos x="110" y="30"/>
              </a:cxn>
              <a:cxn ang="0">
                <a:pos x="100" y="36"/>
              </a:cxn>
              <a:cxn ang="0">
                <a:pos x="92" y="44"/>
              </a:cxn>
              <a:cxn ang="0">
                <a:pos x="82" y="46"/>
              </a:cxn>
              <a:cxn ang="0">
                <a:pos x="76" y="50"/>
              </a:cxn>
              <a:cxn ang="0">
                <a:pos x="66" y="50"/>
              </a:cxn>
              <a:cxn ang="0">
                <a:pos x="46" y="42"/>
              </a:cxn>
              <a:cxn ang="0">
                <a:pos x="44" y="48"/>
              </a:cxn>
              <a:cxn ang="0">
                <a:pos x="28" y="46"/>
              </a:cxn>
              <a:cxn ang="0">
                <a:pos x="20" y="40"/>
              </a:cxn>
              <a:cxn ang="0">
                <a:pos x="14" y="34"/>
              </a:cxn>
              <a:cxn ang="0">
                <a:pos x="0" y="18"/>
              </a:cxn>
              <a:cxn ang="0">
                <a:pos x="12" y="12"/>
              </a:cxn>
              <a:cxn ang="0">
                <a:pos x="24" y="8"/>
              </a:cxn>
              <a:cxn ang="0">
                <a:pos x="34" y="4"/>
              </a:cxn>
              <a:cxn ang="0">
                <a:pos x="42" y="2"/>
              </a:cxn>
              <a:cxn ang="0">
                <a:pos x="48" y="0"/>
              </a:cxn>
            </a:cxnLst>
            <a:rect l="0" t="0" r="r" b="b"/>
            <a:pathLst>
              <a:path w="110" h="50">
                <a:moveTo>
                  <a:pt x="48" y="0"/>
                </a:moveTo>
                <a:lnTo>
                  <a:pt x="56" y="4"/>
                </a:lnTo>
                <a:lnTo>
                  <a:pt x="68" y="8"/>
                </a:lnTo>
                <a:lnTo>
                  <a:pt x="70" y="16"/>
                </a:lnTo>
                <a:lnTo>
                  <a:pt x="78" y="18"/>
                </a:lnTo>
                <a:lnTo>
                  <a:pt x="80" y="14"/>
                </a:lnTo>
                <a:lnTo>
                  <a:pt x="88" y="16"/>
                </a:lnTo>
                <a:lnTo>
                  <a:pt x="94" y="20"/>
                </a:lnTo>
                <a:lnTo>
                  <a:pt x="102" y="24"/>
                </a:lnTo>
                <a:lnTo>
                  <a:pt x="110" y="30"/>
                </a:lnTo>
                <a:lnTo>
                  <a:pt x="100" y="36"/>
                </a:lnTo>
                <a:lnTo>
                  <a:pt x="92" y="44"/>
                </a:lnTo>
                <a:lnTo>
                  <a:pt x="82" y="46"/>
                </a:lnTo>
                <a:lnTo>
                  <a:pt x="76" y="50"/>
                </a:lnTo>
                <a:lnTo>
                  <a:pt x="66" y="50"/>
                </a:lnTo>
                <a:lnTo>
                  <a:pt x="46" y="42"/>
                </a:lnTo>
                <a:lnTo>
                  <a:pt x="44" y="48"/>
                </a:lnTo>
                <a:lnTo>
                  <a:pt x="28" y="46"/>
                </a:lnTo>
                <a:lnTo>
                  <a:pt x="20" y="40"/>
                </a:lnTo>
                <a:lnTo>
                  <a:pt x="14" y="34"/>
                </a:lnTo>
                <a:lnTo>
                  <a:pt x="0" y="18"/>
                </a:lnTo>
                <a:lnTo>
                  <a:pt x="12" y="12"/>
                </a:lnTo>
                <a:lnTo>
                  <a:pt x="24" y="8"/>
                </a:lnTo>
                <a:lnTo>
                  <a:pt x="34" y="4"/>
                </a:lnTo>
                <a:lnTo>
                  <a:pt x="42" y="2"/>
                </a:lnTo>
                <a:lnTo>
                  <a:pt x="48" y="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8" name="Freeform 160"/>
          <p:cNvSpPr>
            <a:spLocks/>
          </p:cNvSpPr>
          <p:nvPr/>
        </p:nvSpPr>
        <p:spPr bwMode="auto">
          <a:xfrm>
            <a:off x="5105400" y="2713038"/>
            <a:ext cx="155575" cy="60325"/>
          </a:xfrm>
          <a:custGeom>
            <a:avLst/>
            <a:gdLst/>
            <a:ahLst/>
            <a:cxnLst>
              <a:cxn ang="0">
                <a:pos x="44" y="2"/>
              </a:cxn>
              <a:cxn ang="0">
                <a:pos x="48" y="10"/>
              </a:cxn>
              <a:cxn ang="0">
                <a:pos x="58" y="8"/>
              </a:cxn>
              <a:cxn ang="0">
                <a:pos x="68" y="4"/>
              </a:cxn>
              <a:cxn ang="0">
                <a:pos x="76" y="4"/>
              </a:cxn>
              <a:cxn ang="0">
                <a:pos x="86" y="8"/>
              </a:cxn>
              <a:cxn ang="0">
                <a:pos x="90" y="12"/>
              </a:cxn>
              <a:cxn ang="0">
                <a:pos x="86" y="20"/>
              </a:cxn>
              <a:cxn ang="0">
                <a:pos x="82" y="26"/>
              </a:cxn>
              <a:cxn ang="0">
                <a:pos x="72" y="24"/>
              </a:cxn>
              <a:cxn ang="0">
                <a:pos x="62" y="22"/>
              </a:cxn>
              <a:cxn ang="0">
                <a:pos x="56" y="26"/>
              </a:cxn>
              <a:cxn ang="0">
                <a:pos x="54" y="28"/>
              </a:cxn>
              <a:cxn ang="0">
                <a:pos x="44" y="28"/>
              </a:cxn>
              <a:cxn ang="0">
                <a:pos x="38" y="32"/>
              </a:cxn>
              <a:cxn ang="0">
                <a:pos x="30" y="32"/>
              </a:cxn>
              <a:cxn ang="0">
                <a:pos x="26" y="38"/>
              </a:cxn>
              <a:cxn ang="0">
                <a:pos x="18" y="38"/>
              </a:cxn>
              <a:cxn ang="0">
                <a:pos x="10" y="36"/>
              </a:cxn>
              <a:cxn ang="0">
                <a:pos x="4" y="32"/>
              </a:cxn>
              <a:cxn ang="0">
                <a:pos x="2" y="24"/>
              </a:cxn>
              <a:cxn ang="0">
                <a:pos x="0" y="20"/>
              </a:cxn>
              <a:cxn ang="0">
                <a:pos x="6" y="16"/>
              </a:cxn>
              <a:cxn ang="0">
                <a:pos x="16" y="14"/>
              </a:cxn>
              <a:cxn ang="0">
                <a:pos x="24" y="6"/>
              </a:cxn>
              <a:cxn ang="0">
                <a:pos x="34" y="0"/>
              </a:cxn>
              <a:cxn ang="0">
                <a:pos x="44" y="2"/>
              </a:cxn>
            </a:cxnLst>
            <a:rect l="0" t="0" r="r" b="b"/>
            <a:pathLst>
              <a:path w="90" h="38">
                <a:moveTo>
                  <a:pt x="44" y="2"/>
                </a:moveTo>
                <a:lnTo>
                  <a:pt x="48" y="10"/>
                </a:lnTo>
                <a:lnTo>
                  <a:pt x="58" y="8"/>
                </a:lnTo>
                <a:lnTo>
                  <a:pt x="68" y="4"/>
                </a:lnTo>
                <a:lnTo>
                  <a:pt x="76" y="4"/>
                </a:lnTo>
                <a:lnTo>
                  <a:pt x="86" y="8"/>
                </a:lnTo>
                <a:lnTo>
                  <a:pt x="90" y="12"/>
                </a:lnTo>
                <a:lnTo>
                  <a:pt x="86" y="20"/>
                </a:lnTo>
                <a:lnTo>
                  <a:pt x="82" y="26"/>
                </a:lnTo>
                <a:lnTo>
                  <a:pt x="72" y="24"/>
                </a:lnTo>
                <a:lnTo>
                  <a:pt x="62" y="22"/>
                </a:lnTo>
                <a:lnTo>
                  <a:pt x="56" y="26"/>
                </a:lnTo>
                <a:lnTo>
                  <a:pt x="54" y="28"/>
                </a:lnTo>
                <a:lnTo>
                  <a:pt x="44" y="28"/>
                </a:lnTo>
                <a:lnTo>
                  <a:pt x="38" y="32"/>
                </a:lnTo>
                <a:lnTo>
                  <a:pt x="30" y="32"/>
                </a:lnTo>
                <a:lnTo>
                  <a:pt x="26" y="38"/>
                </a:lnTo>
                <a:lnTo>
                  <a:pt x="18" y="38"/>
                </a:lnTo>
                <a:lnTo>
                  <a:pt x="10" y="36"/>
                </a:lnTo>
                <a:lnTo>
                  <a:pt x="4" y="32"/>
                </a:lnTo>
                <a:lnTo>
                  <a:pt x="2" y="24"/>
                </a:lnTo>
                <a:lnTo>
                  <a:pt x="0" y="20"/>
                </a:lnTo>
                <a:lnTo>
                  <a:pt x="6" y="16"/>
                </a:lnTo>
                <a:lnTo>
                  <a:pt x="16" y="14"/>
                </a:lnTo>
                <a:lnTo>
                  <a:pt x="24" y="6"/>
                </a:lnTo>
                <a:lnTo>
                  <a:pt x="34" y="0"/>
                </a:lnTo>
                <a:lnTo>
                  <a:pt x="44" y="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09" name="Freeform 161"/>
          <p:cNvSpPr>
            <a:spLocks/>
          </p:cNvSpPr>
          <p:nvPr/>
        </p:nvSpPr>
        <p:spPr bwMode="auto">
          <a:xfrm>
            <a:off x="4905375" y="2732088"/>
            <a:ext cx="217488" cy="82550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12" y="42"/>
              </a:cxn>
              <a:cxn ang="0">
                <a:pos x="8" y="42"/>
              </a:cxn>
              <a:cxn ang="0">
                <a:pos x="0" y="40"/>
              </a:cxn>
              <a:cxn ang="0">
                <a:pos x="2" y="34"/>
              </a:cxn>
              <a:cxn ang="0">
                <a:pos x="18" y="34"/>
              </a:cxn>
              <a:cxn ang="0">
                <a:pos x="31" y="32"/>
              </a:cxn>
              <a:cxn ang="0">
                <a:pos x="41" y="26"/>
              </a:cxn>
              <a:cxn ang="0">
                <a:pos x="53" y="26"/>
              </a:cxn>
              <a:cxn ang="0">
                <a:pos x="53" y="18"/>
              </a:cxn>
              <a:cxn ang="0">
                <a:pos x="69" y="10"/>
              </a:cxn>
              <a:cxn ang="0">
                <a:pos x="69" y="4"/>
              </a:cxn>
              <a:cxn ang="0">
                <a:pos x="85" y="6"/>
              </a:cxn>
              <a:cxn ang="0">
                <a:pos x="87" y="0"/>
              </a:cxn>
              <a:cxn ang="0">
                <a:pos x="107" y="8"/>
              </a:cxn>
              <a:cxn ang="0">
                <a:pos x="117" y="8"/>
              </a:cxn>
              <a:cxn ang="0">
                <a:pos x="119" y="12"/>
              </a:cxn>
              <a:cxn ang="0">
                <a:pos x="121" y="20"/>
              </a:cxn>
              <a:cxn ang="0">
                <a:pos x="127" y="24"/>
              </a:cxn>
              <a:cxn ang="0">
                <a:pos x="117" y="28"/>
              </a:cxn>
              <a:cxn ang="0">
                <a:pos x="111" y="34"/>
              </a:cxn>
              <a:cxn ang="0">
                <a:pos x="109" y="40"/>
              </a:cxn>
              <a:cxn ang="0">
                <a:pos x="103" y="44"/>
              </a:cxn>
              <a:cxn ang="0">
                <a:pos x="89" y="50"/>
              </a:cxn>
              <a:cxn ang="0">
                <a:pos x="77" y="52"/>
              </a:cxn>
              <a:cxn ang="0">
                <a:pos x="67" y="48"/>
              </a:cxn>
              <a:cxn ang="0">
                <a:pos x="51" y="50"/>
              </a:cxn>
              <a:cxn ang="0">
                <a:pos x="41" y="46"/>
              </a:cxn>
              <a:cxn ang="0">
                <a:pos x="41" y="40"/>
              </a:cxn>
              <a:cxn ang="0">
                <a:pos x="26" y="40"/>
              </a:cxn>
              <a:cxn ang="0">
                <a:pos x="24" y="46"/>
              </a:cxn>
              <a:cxn ang="0">
                <a:pos x="14" y="46"/>
              </a:cxn>
            </a:cxnLst>
            <a:rect l="0" t="0" r="r" b="b"/>
            <a:pathLst>
              <a:path w="127" h="52">
                <a:moveTo>
                  <a:pt x="14" y="46"/>
                </a:moveTo>
                <a:lnTo>
                  <a:pt x="12" y="42"/>
                </a:lnTo>
                <a:lnTo>
                  <a:pt x="8" y="42"/>
                </a:lnTo>
                <a:lnTo>
                  <a:pt x="0" y="40"/>
                </a:lnTo>
                <a:lnTo>
                  <a:pt x="2" y="34"/>
                </a:lnTo>
                <a:lnTo>
                  <a:pt x="18" y="34"/>
                </a:lnTo>
                <a:lnTo>
                  <a:pt x="31" y="32"/>
                </a:lnTo>
                <a:lnTo>
                  <a:pt x="41" y="26"/>
                </a:lnTo>
                <a:lnTo>
                  <a:pt x="53" y="26"/>
                </a:lnTo>
                <a:lnTo>
                  <a:pt x="53" y="18"/>
                </a:lnTo>
                <a:lnTo>
                  <a:pt x="69" y="10"/>
                </a:lnTo>
                <a:lnTo>
                  <a:pt x="69" y="4"/>
                </a:lnTo>
                <a:lnTo>
                  <a:pt x="85" y="6"/>
                </a:lnTo>
                <a:lnTo>
                  <a:pt x="87" y="0"/>
                </a:lnTo>
                <a:lnTo>
                  <a:pt x="107" y="8"/>
                </a:lnTo>
                <a:lnTo>
                  <a:pt x="117" y="8"/>
                </a:lnTo>
                <a:lnTo>
                  <a:pt x="119" y="12"/>
                </a:lnTo>
                <a:lnTo>
                  <a:pt x="121" y="20"/>
                </a:lnTo>
                <a:lnTo>
                  <a:pt x="127" y="24"/>
                </a:lnTo>
                <a:lnTo>
                  <a:pt x="117" y="28"/>
                </a:lnTo>
                <a:lnTo>
                  <a:pt x="111" y="34"/>
                </a:lnTo>
                <a:lnTo>
                  <a:pt x="109" y="40"/>
                </a:lnTo>
                <a:lnTo>
                  <a:pt x="103" y="44"/>
                </a:lnTo>
                <a:lnTo>
                  <a:pt x="89" y="50"/>
                </a:lnTo>
                <a:lnTo>
                  <a:pt x="77" y="52"/>
                </a:lnTo>
                <a:lnTo>
                  <a:pt x="67" y="48"/>
                </a:lnTo>
                <a:lnTo>
                  <a:pt x="51" y="50"/>
                </a:lnTo>
                <a:lnTo>
                  <a:pt x="41" y="46"/>
                </a:lnTo>
                <a:lnTo>
                  <a:pt x="41" y="40"/>
                </a:lnTo>
                <a:lnTo>
                  <a:pt x="26" y="40"/>
                </a:lnTo>
                <a:lnTo>
                  <a:pt x="24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0" name="Freeform 162"/>
          <p:cNvSpPr>
            <a:spLocks/>
          </p:cNvSpPr>
          <p:nvPr/>
        </p:nvSpPr>
        <p:spPr bwMode="auto">
          <a:xfrm>
            <a:off x="5037138" y="2541588"/>
            <a:ext cx="265112" cy="19050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6" y="16"/>
              </a:cxn>
              <a:cxn ang="0">
                <a:pos x="32" y="10"/>
              </a:cxn>
              <a:cxn ang="0">
                <a:pos x="48" y="0"/>
              </a:cxn>
              <a:cxn ang="0">
                <a:pos x="66" y="0"/>
              </a:cxn>
              <a:cxn ang="0">
                <a:pos x="70" y="8"/>
              </a:cxn>
              <a:cxn ang="0">
                <a:pos x="88" y="8"/>
              </a:cxn>
              <a:cxn ang="0">
                <a:pos x="108" y="8"/>
              </a:cxn>
              <a:cxn ang="0">
                <a:pos x="134" y="6"/>
              </a:cxn>
              <a:cxn ang="0">
                <a:pos x="140" y="12"/>
              </a:cxn>
              <a:cxn ang="0">
                <a:pos x="144" y="16"/>
              </a:cxn>
              <a:cxn ang="0">
                <a:pos x="148" y="28"/>
              </a:cxn>
              <a:cxn ang="0">
                <a:pos x="152" y="32"/>
              </a:cxn>
              <a:cxn ang="0">
                <a:pos x="152" y="46"/>
              </a:cxn>
              <a:cxn ang="0">
                <a:pos x="144" y="46"/>
              </a:cxn>
              <a:cxn ang="0">
                <a:pos x="142" y="52"/>
              </a:cxn>
              <a:cxn ang="0">
                <a:pos x="148" y="56"/>
              </a:cxn>
              <a:cxn ang="0">
                <a:pos x="148" y="70"/>
              </a:cxn>
              <a:cxn ang="0">
                <a:pos x="150" y="76"/>
              </a:cxn>
              <a:cxn ang="0">
                <a:pos x="152" y="84"/>
              </a:cxn>
              <a:cxn ang="0">
                <a:pos x="154" y="88"/>
              </a:cxn>
              <a:cxn ang="0">
                <a:pos x="144" y="94"/>
              </a:cxn>
              <a:cxn ang="0">
                <a:pos x="136" y="102"/>
              </a:cxn>
              <a:cxn ang="0">
                <a:pos x="132" y="110"/>
              </a:cxn>
              <a:cxn ang="0">
                <a:pos x="130" y="120"/>
              </a:cxn>
              <a:cxn ang="0">
                <a:pos x="126" y="116"/>
              </a:cxn>
              <a:cxn ang="0">
                <a:pos x="116" y="112"/>
              </a:cxn>
              <a:cxn ang="0">
                <a:pos x="108" y="112"/>
              </a:cxn>
              <a:cxn ang="0">
                <a:pos x="98" y="116"/>
              </a:cxn>
              <a:cxn ang="0">
                <a:pos x="88" y="118"/>
              </a:cxn>
              <a:cxn ang="0">
                <a:pos x="84" y="110"/>
              </a:cxn>
              <a:cxn ang="0">
                <a:pos x="74" y="108"/>
              </a:cxn>
              <a:cxn ang="0">
                <a:pos x="66" y="102"/>
              </a:cxn>
              <a:cxn ang="0">
                <a:pos x="58" y="98"/>
              </a:cxn>
              <a:cxn ang="0">
                <a:pos x="52" y="94"/>
              </a:cxn>
              <a:cxn ang="0">
                <a:pos x="44" y="92"/>
              </a:cxn>
              <a:cxn ang="0">
                <a:pos x="42" y="96"/>
              </a:cxn>
              <a:cxn ang="0">
                <a:pos x="34" y="94"/>
              </a:cxn>
              <a:cxn ang="0">
                <a:pos x="32" y="86"/>
              </a:cxn>
              <a:cxn ang="0">
                <a:pos x="24" y="84"/>
              </a:cxn>
              <a:cxn ang="0">
                <a:pos x="12" y="78"/>
              </a:cxn>
              <a:cxn ang="0">
                <a:pos x="8" y="70"/>
              </a:cxn>
              <a:cxn ang="0">
                <a:pos x="8" y="46"/>
              </a:cxn>
              <a:cxn ang="0">
                <a:pos x="0" y="42"/>
              </a:cxn>
              <a:cxn ang="0">
                <a:pos x="4" y="30"/>
              </a:cxn>
              <a:cxn ang="0">
                <a:pos x="0" y="20"/>
              </a:cxn>
            </a:cxnLst>
            <a:rect l="0" t="0" r="r" b="b"/>
            <a:pathLst>
              <a:path w="154" h="120">
                <a:moveTo>
                  <a:pt x="0" y="20"/>
                </a:moveTo>
                <a:lnTo>
                  <a:pt x="16" y="16"/>
                </a:lnTo>
                <a:lnTo>
                  <a:pt x="32" y="10"/>
                </a:lnTo>
                <a:lnTo>
                  <a:pt x="48" y="0"/>
                </a:lnTo>
                <a:lnTo>
                  <a:pt x="66" y="0"/>
                </a:lnTo>
                <a:lnTo>
                  <a:pt x="70" y="8"/>
                </a:lnTo>
                <a:lnTo>
                  <a:pt x="88" y="8"/>
                </a:lnTo>
                <a:lnTo>
                  <a:pt x="108" y="8"/>
                </a:lnTo>
                <a:lnTo>
                  <a:pt x="134" y="6"/>
                </a:lnTo>
                <a:lnTo>
                  <a:pt x="140" y="12"/>
                </a:lnTo>
                <a:lnTo>
                  <a:pt x="144" y="16"/>
                </a:lnTo>
                <a:lnTo>
                  <a:pt x="148" y="28"/>
                </a:lnTo>
                <a:lnTo>
                  <a:pt x="152" y="32"/>
                </a:lnTo>
                <a:lnTo>
                  <a:pt x="152" y="46"/>
                </a:lnTo>
                <a:lnTo>
                  <a:pt x="144" y="46"/>
                </a:lnTo>
                <a:lnTo>
                  <a:pt x="142" y="52"/>
                </a:lnTo>
                <a:lnTo>
                  <a:pt x="148" y="56"/>
                </a:lnTo>
                <a:lnTo>
                  <a:pt x="148" y="70"/>
                </a:lnTo>
                <a:lnTo>
                  <a:pt x="150" y="76"/>
                </a:lnTo>
                <a:lnTo>
                  <a:pt x="152" y="84"/>
                </a:lnTo>
                <a:lnTo>
                  <a:pt x="154" y="88"/>
                </a:lnTo>
                <a:lnTo>
                  <a:pt x="144" y="94"/>
                </a:lnTo>
                <a:lnTo>
                  <a:pt x="136" y="102"/>
                </a:lnTo>
                <a:lnTo>
                  <a:pt x="132" y="110"/>
                </a:lnTo>
                <a:lnTo>
                  <a:pt x="130" y="120"/>
                </a:lnTo>
                <a:lnTo>
                  <a:pt x="126" y="116"/>
                </a:lnTo>
                <a:lnTo>
                  <a:pt x="116" y="112"/>
                </a:lnTo>
                <a:lnTo>
                  <a:pt x="108" y="112"/>
                </a:lnTo>
                <a:lnTo>
                  <a:pt x="98" y="116"/>
                </a:lnTo>
                <a:lnTo>
                  <a:pt x="88" y="118"/>
                </a:lnTo>
                <a:lnTo>
                  <a:pt x="84" y="110"/>
                </a:lnTo>
                <a:lnTo>
                  <a:pt x="74" y="108"/>
                </a:lnTo>
                <a:lnTo>
                  <a:pt x="66" y="102"/>
                </a:lnTo>
                <a:lnTo>
                  <a:pt x="58" y="98"/>
                </a:lnTo>
                <a:lnTo>
                  <a:pt x="52" y="94"/>
                </a:lnTo>
                <a:lnTo>
                  <a:pt x="44" y="92"/>
                </a:lnTo>
                <a:lnTo>
                  <a:pt x="42" y="96"/>
                </a:lnTo>
                <a:lnTo>
                  <a:pt x="34" y="94"/>
                </a:lnTo>
                <a:lnTo>
                  <a:pt x="32" y="86"/>
                </a:lnTo>
                <a:lnTo>
                  <a:pt x="24" y="84"/>
                </a:lnTo>
                <a:lnTo>
                  <a:pt x="12" y="78"/>
                </a:lnTo>
                <a:lnTo>
                  <a:pt x="8" y="70"/>
                </a:lnTo>
                <a:lnTo>
                  <a:pt x="8" y="46"/>
                </a:lnTo>
                <a:lnTo>
                  <a:pt x="0" y="42"/>
                </a:lnTo>
                <a:lnTo>
                  <a:pt x="4" y="30"/>
                </a:lnTo>
                <a:lnTo>
                  <a:pt x="0" y="2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1" name="Freeform 163"/>
          <p:cNvSpPr>
            <a:spLocks/>
          </p:cNvSpPr>
          <p:nvPr/>
        </p:nvSpPr>
        <p:spPr bwMode="auto">
          <a:xfrm>
            <a:off x="5092700" y="2747963"/>
            <a:ext cx="171450" cy="88900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" y="24"/>
              </a:cxn>
              <a:cxn ang="0">
                <a:pos x="8" y="18"/>
              </a:cxn>
              <a:cxn ang="0">
                <a:pos x="18" y="14"/>
              </a:cxn>
              <a:cxn ang="0">
                <a:pos x="34" y="16"/>
              </a:cxn>
              <a:cxn ang="0">
                <a:pos x="38" y="10"/>
              </a:cxn>
              <a:cxn ang="0">
                <a:pos x="46" y="10"/>
              </a:cxn>
              <a:cxn ang="0">
                <a:pos x="52" y="6"/>
              </a:cxn>
              <a:cxn ang="0">
                <a:pos x="62" y="6"/>
              </a:cxn>
              <a:cxn ang="0">
                <a:pos x="64" y="4"/>
              </a:cxn>
              <a:cxn ang="0">
                <a:pos x="70" y="0"/>
              </a:cxn>
              <a:cxn ang="0">
                <a:pos x="90" y="4"/>
              </a:cxn>
              <a:cxn ang="0">
                <a:pos x="96" y="8"/>
              </a:cxn>
              <a:cxn ang="0">
                <a:pos x="100" y="14"/>
              </a:cxn>
              <a:cxn ang="0">
                <a:pos x="92" y="22"/>
              </a:cxn>
              <a:cxn ang="0">
                <a:pos x="82" y="36"/>
              </a:cxn>
              <a:cxn ang="0">
                <a:pos x="68" y="50"/>
              </a:cxn>
              <a:cxn ang="0">
                <a:pos x="48" y="50"/>
              </a:cxn>
              <a:cxn ang="0">
                <a:pos x="40" y="54"/>
              </a:cxn>
              <a:cxn ang="0">
                <a:pos x="22" y="56"/>
              </a:cxn>
              <a:cxn ang="0">
                <a:pos x="10" y="46"/>
              </a:cxn>
              <a:cxn ang="0">
                <a:pos x="2" y="38"/>
              </a:cxn>
              <a:cxn ang="0">
                <a:pos x="0" y="30"/>
              </a:cxn>
            </a:cxnLst>
            <a:rect l="0" t="0" r="r" b="b"/>
            <a:pathLst>
              <a:path w="100" h="56">
                <a:moveTo>
                  <a:pt x="0" y="30"/>
                </a:moveTo>
                <a:lnTo>
                  <a:pt x="2" y="24"/>
                </a:lnTo>
                <a:lnTo>
                  <a:pt x="8" y="18"/>
                </a:lnTo>
                <a:lnTo>
                  <a:pt x="18" y="14"/>
                </a:lnTo>
                <a:lnTo>
                  <a:pt x="34" y="16"/>
                </a:lnTo>
                <a:lnTo>
                  <a:pt x="38" y="10"/>
                </a:lnTo>
                <a:lnTo>
                  <a:pt x="46" y="10"/>
                </a:lnTo>
                <a:lnTo>
                  <a:pt x="52" y="6"/>
                </a:lnTo>
                <a:lnTo>
                  <a:pt x="62" y="6"/>
                </a:lnTo>
                <a:lnTo>
                  <a:pt x="64" y="4"/>
                </a:lnTo>
                <a:lnTo>
                  <a:pt x="70" y="0"/>
                </a:lnTo>
                <a:lnTo>
                  <a:pt x="90" y="4"/>
                </a:lnTo>
                <a:lnTo>
                  <a:pt x="96" y="8"/>
                </a:lnTo>
                <a:lnTo>
                  <a:pt x="100" y="14"/>
                </a:lnTo>
                <a:lnTo>
                  <a:pt x="92" y="22"/>
                </a:lnTo>
                <a:lnTo>
                  <a:pt x="82" y="36"/>
                </a:lnTo>
                <a:lnTo>
                  <a:pt x="68" y="50"/>
                </a:lnTo>
                <a:lnTo>
                  <a:pt x="48" y="50"/>
                </a:lnTo>
                <a:lnTo>
                  <a:pt x="40" y="54"/>
                </a:lnTo>
                <a:lnTo>
                  <a:pt x="22" y="56"/>
                </a:lnTo>
                <a:lnTo>
                  <a:pt x="10" y="46"/>
                </a:lnTo>
                <a:lnTo>
                  <a:pt x="2" y="38"/>
                </a:lnTo>
                <a:lnTo>
                  <a:pt x="0" y="3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2" name="Freeform 164" descr="90%"/>
          <p:cNvSpPr>
            <a:spLocks/>
          </p:cNvSpPr>
          <p:nvPr/>
        </p:nvSpPr>
        <p:spPr bwMode="auto">
          <a:xfrm>
            <a:off x="5006975" y="2795588"/>
            <a:ext cx="88900" cy="47625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20" y="30"/>
              </a:cxn>
              <a:cxn ang="0">
                <a:pos x="32" y="28"/>
              </a:cxn>
              <a:cxn ang="0">
                <a:pos x="38" y="22"/>
              </a:cxn>
              <a:cxn ang="0">
                <a:pos x="44" y="16"/>
              </a:cxn>
              <a:cxn ang="0">
                <a:pos x="52" y="8"/>
              </a:cxn>
              <a:cxn ang="0">
                <a:pos x="50" y="0"/>
              </a:cxn>
              <a:cxn ang="0">
                <a:pos x="44" y="4"/>
              </a:cxn>
              <a:cxn ang="0">
                <a:pos x="30" y="10"/>
              </a:cxn>
              <a:cxn ang="0">
                <a:pos x="18" y="12"/>
              </a:cxn>
              <a:cxn ang="0">
                <a:pos x="8" y="8"/>
              </a:cxn>
              <a:cxn ang="0">
                <a:pos x="2" y="16"/>
              </a:cxn>
              <a:cxn ang="0">
                <a:pos x="0" y="24"/>
              </a:cxn>
              <a:cxn ang="0">
                <a:pos x="10" y="28"/>
              </a:cxn>
            </a:cxnLst>
            <a:rect l="0" t="0" r="r" b="b"/>
            <a:pathLst>
              <a:path w="52" h="30">
                <a:moveTo>
                  <a:pt x="10" y="28"/>
                </a:moveTo>
                <a:lnTo>
                  <a:pt x="20" y="30"/>
                </a:lnTo>
                <a:lnTo>
                  <a:pt x="32" y="28"/>
                </a:lnTo>
                <a:lnTo>
                  <a:pt x="38" y="22"/>
                </a:lnTo>
                <a:lnTo>
                  <a:pt x="44" y="16"/>
                </a:lnTo>
                <a:lnTo>
                  <a:pt x="52" y="8"/>
                </a:lnTo>
                <a:lnTo>
                  <a:pt x="50" y="0"/>
                </a:lnTo>
                <a:lnTo>
                  <a:pt x="44" y="4"/>
                </a:lnTo>
                <a:lnTo>
                  <a:pt x="30" y="10"/>
                </a:lnTo>
                <a:lnTo>
                  <a:pt x="18" y="12"/>
                </a:lnTo>
                <a:lnTo>
                  <a:pt x="8" y="8"/>
                </a:lnTo>
                <a:lnTo>
                  <a:pt x="2" y="16"/>
                </a:lnTo>
                <a:lnTo>
                  <a:pt x="0" y="24"/>
                </a:lnTo>
                <a:lnTo>
                  <a:pt x="10" y="28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3" name="Freeform 165"/>
          <p:cNvSpPr>
            <a:spLocks/>
          </p:cNvSpPr>
          <p:nvPr/>
        </p:nvSpPr>
        <p:spPr bwMode="auto">
          <a:xfrm>
            <a:off x="5016500" y="2808288"/>
            <a:ext cx="155575" cy="117475"/>
          </a:xfrm>
          <a:custGeom>
            <a:avLst/>
            <a:gdLst/>
            <a:ahLst/>
            <a:cxnLst>
              <a:cxn ang="0">
                <a:pos x="84" y="16"/>
              </a:cxn>
              <a:cxn ang="0">
                <a:pos x="86" y="24"/>
              </a:cxn>
              <a:cxn ang="0">
                <a:pos x="90" y="30"/>
              </a:cxn>
              <a:cxn ang="0">
                <a:pos x="86" y="34"/>
              </a:cxn>
              <a:cxn ang="0">
                <a:pos x="70" y="32"/>
              </a:cxn>
              <a:cxn ang="0">
                <a:pos x="54" y="30"/>
              </a:cxn>
              <a:cxn ang="0">
                <a:pos x="48" y="28"/>
              </a:cxn>
              <a:cxn ang="0">
                <a:pos x="36" y="30"/>
              </a:cxn>
              <a:cxn ang="0">
                <a:pos x="38" y="38"/>
              </a:cxn>
              <a:cxn ang="0">
                <a:pos x="42" y="50"/>
              </a:cxn>
              <a:cxn ang="0">
                <a:pos x="46" y="56"/>
              </a:cxn>
              <a:cxn ang="0">
                <a:pos x="56" y="64"/>
              </a:cxn>
              <a:cxn ang="0">
                <a:pos x="62" y="68"/>
              </a:cxn>
              <a:cxn ang="0">
                <a:pos x="60" y="74"/>
              </a:cxn>
              <a:cxn ang="0">
                <a:pos x="48" y="64"/>
              </a:cxn>
              <a:cxn ang="0">
                <a:pos x="36" y="56"/>
              </a:cxn>
              <a:cxn ang="0">
                <a:pos x="28" y="48"/>
              </a:cxn>
              <a:cxn ang="0">
                <a:pos x="24" y="40"/>
              </a:cxn>
              <a:cxn ang="0">
                <a:pos x="22" y="32"/>
              </a:cxn>
              <a:cxn ang="0">
                <a:pos x="16" y="32"/>
              </a:cxn>
              <a:cxn ang="0">
                <a:pos x="8" y="36"/>
              </a:cxn>
              <a:cxn ang="0">
                <a:pos x="0" y="32"/>
              </a:cxn>
              <a:cxn ang="0">
                <a:pos x="0" y="24"/>
              </a:cxn>
              <a:cxn ang="0">
                <a:pos x="4" y="20"/>
              </a:cxn>
              <a:cxn ang="0">
                <a:pos x="8" y="22"/>
              </a:cxn>
              <a:cxn ang="0">
                <a:pos x="14" y="22"/>
              </a:cxn>
              <a:cxn ang="0">
                <a:pos x="26" y="20"/>
              </a:cxn>
              <a:cxn ang="0">
                <a:pos x="32" y="14"/>
              </a:cxn>
              <a:cxn ang="0">
                <a:pos x="38" y="8"/>
              </a:cxn>
              <a:cxn ang="0">
                <a:pos x="46" y="0"/>
              </a:cxn>
              <a:cxn ang="0">
                <a:pos x="54" y="8"/>
              </a:cxn>
              <a:cxn ang="0">
                <a:pos x="66" y="18"/>
              </a:cxn>
              <a:cxn ang="0">
                <a:pos x="74" y="18"/>
              </a:cxn>
              <a:cxn ang="0">
                <a:pos x="84" y="16"/>
              </a:cxn>
            </a:cxnLst>
            <a:rect l="0" t="0" r="r" b="b"/>
            <a:pathLst>
              <a:path w="90" h="74">
                <a:moveTo>
                  <a:pt x="84" y="16"/>
                </a:moveTo>
                <a:lnTo>
                  <a:pt x="86" y="24"/>
                </a:lnTo>
                <a:lnTo>
                  <a:pt x="90" y="30"/>
                </a:lnTo>
                <a:lnTo>
                  <a:pt x="86" y="34"/>
                </a:lnTo>
                <a:lnTo>
                  <a:pt x="70" y="32"/>
                </a:lnTo>
                <a:lnTo>
                  <a:pt x="54" y="30"/>
                </a:lnTo>
                <a:lnTo>
                  <a:pt x="48" y="28"/>
                </a:lnTo>
                <a:lnTo>
                  <a:pt x="36" y="30"/>
                </a:lnTo>
                <a:lnTo>
                  <a:pt x="38" y="38"/>
                </a:lnTo>
                <a:lnTo>
                  <a:pt x="42" y="50"/>
                </a:lnTo>
                <a:lnTo>
                  <a:pt x="46" y="56"/>
                </a:lnTo>
                <a:lnTo>
                  <a:pt x="56" y="64"/>
                </a:lnTo>
                <a:lnTo>
                  <a:pt x="62" y="68"/>
                </a:lnTo>
                <a:lnTo>
                  <a:pt x="60" y="74"/>
                </a:lnTo>
                <a:lnTo>
                  <a:pt x="48" y="64"/>
                </a:lnTo>
                <a:lnTo>
                  <a:pt x="36" y="56"/>
                </a:lnTo>
                <a:lnTo>
                  <a:pt x="28" y="48"/>
                </a:lnTo>
                <a:lnTo>
                  <a:pt x="24" y="40"/>
                </a:lnTo>
                <a:lnTo>
                  <a:pt x="22" y="32"/>
                </a:lnTo>
                <a:lnTo>
                  <a:pt x="16" y="32"/>
                </a:lnTo>
                <a:lnTo>
                  <a:pt x="8" y="36"/>
                </a:lnTo>
                <a:lnTo>
                  <a:pt x="0" y="32"/>
                </a:lnTo>
                <a:lnTo>
                  <a:pt x="0" y="24"/>
                </a:lnTo>
                <a:lnTo>
                  <a:pt x="4" y="20"/>
                </a:lnTo>
                <a:lnTo>
                  <a:pt x="8" y="22"/>
                </a:lnTo>
                <a:lnTo>
                  <a:pt x="14" y="22"/>
                </a:lnTo>
                <a:lnTo>
                  <a:pt x="26" y="20"/>
                </a:lnTo>
                <a:lnTo>
                  <a:pt x="32" y="14"/>
                </a:lnTo>
                <a:lnTo>
                  <a:pt x="38" y="8"/>
                </a:lnTo>
                <a:lnTo>
                  <a:pt x="46" y="0"/>
                </a:lnTo>
                <a:lnTo>
                  <a:pt x="54" y="8"/>
                </a:lnTo>
                <a:lnTo>
                  <a:pt x="66" y="18"/>
                </a:lnTo>
                <a:lnTo>
                  <a:pt x="74" y="18"/>
                </a:lnTo>
                <a:lnTo>
                  <a:pt x="84" y="16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4" name="Freeform 166"/>
          <p:cNvSpPr>
            <a:spLocks/>
          </p:cNvSpPr>
          <p:nvPr/>
        </p:nvSpPr>
        <p:spPr bwMode="auto">
          <a:xfrm>
            <a:off x="5078413" y="2852738"/>
            <a:ext cx="103187" cy="825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0"/>
              </a:cxn>
              <a:cxn ang="0">
                <a:pos x="26" y="2"/>
              </a:cxn>
              <a:cxn ang="0">
                <a:pos x="50" y="6"/>
              </a:cxn>
              <a:cxn ang="0">
                <a:pos x="56" y="6"/>
              </a:cxn>
              <a:cxn ang="0">
                <a:pos x="58" y="14"/>
              </a:cxn>
              <a:cxn ang="0">
                <a:pos x="54" y="18"/>
              </a:cxn>
              <a:cxn ang="0">
                <a:pos x="60" y="26"/>
              </a:cxn>
              <a:cxn ang="0">
                <a:pos x="52" y="32"/>
              </a:cxn>
              <a:cxn ang="0">
                <a:pos x="50" y="40"/>
              </a:cxn>
              <a:cxn ang="0">
                <a:pos x="44" y="40"/>
              </a:cxn>
              <a:cxn ang="0">
                <a:pos x="42" y="52"/>
              </a:cxn>
              <a:cxn ang="0">
                <a:pos x="34" y="46"/>
              </a:cxn>
              <a:cxn ang="0">
                <a:pos x="26" y="40"/>
              </a:cxn>
              <a:cxn ang="0">
                <a:pos x="16" y="32"/>
              </a:cxn>
              <a:cxn ang="0">
                <a:pos x="10" y="28"/>
              </a:cxn>
              <a:cxn ang="0">
                <a:pos x="6" y="22"/>
              </a:cxn>
              <a:cxn ang="0">
                <a:pos x="2" y="10"/>
              </a:cxn>
              <a:cxn ang="0">
                <a:pos x="0" y="2"/>
              </a:cxn>
            </a:cxnLst>
            <a:rect l="0" t="0" r="r" b="b"/>
            <a:pathLst>
              <a:path w="60" h="52">
                <a:moveTo>
                  <a:pt x="0" y="2"/>
                </a:moveTo>
                <a:lnTo>
                  <a:pt x="12" y="0"/>
                </a:lnTo>
                <a:lnTo>
                  <a:pt x="26" y="2"/>
                </a:lnTo>
                <a:lnTo>
                  <a:pt x="50" y="6"/>
                </a:lnTo>
                <a:lnTo>
                  <a:pt x="56" y="6"/>
                </a:lnTo>
                <a:lnTo>
                  <a:pt x="58" y="14"/>
                </a:lnTo>
                <a:lnTo>
                  <a:pt x="54" y="18"/>
                </a:lnTo>
                <a:lnTo>
                  <a:pt x="60" y="26"/>
                </a:lnTo>
                <a:lnTo>
                  <a:pt x="52" y="32"/>
                </a:lnTo>
                <a:lnTo>
                  <a:pt x="50" y="40"/>
                </a:lnTo>
                <a:lnTo>
                  <a:pt x="44" y="40"/>
                </a:lnTo>
                <a:lnTo>
                  <a:pt x="42" y="52"/>
                </a:lnTo>
                <a:lnTo>
                  <a:pt x="34" y="46"/>
                </a:lnTo>
                <a:lnTo>
                  <a:pt x="26" y="40"/>
                </a:lnTo>
                <a:lnTo>
                  <a:pt x="16" y="32"/>
                </a:lnTo>
                <a:lnTo>
                  <a:pt x="10" y="28"/>
                </a:lnTo>
                <a:lnTo>
                  <a:pt x="6" y="22"/>
                </a:lnTo>
                <a:lnTo>
                  <a:pt x="2" y="10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5" name="Freeform 167"/>
          <p:cNvSpPr>
            <a:spLocks/>
          </p:cNvSpPr>
          <p:nvPr/>
        </p:nvSpPr>
        <p:spPr bwMode="auto">
          <a:xfrm>
            <a:off x="5151438" y="2827338"/>
            <a:ext cx="119062" cy="123825"/>
          </a:xfrm>
          <a:custGeom>
            <a:avLst/>
            <a:gdLst/>
            <a:ahLst/>
            <a:cxnLst>
              <a:cxn ang="0">
                <a:pos x="14" y="78"/>
              </a:cxn>
              <a:cxn ang="0">
                <a:pos x="6" y="72"/>
              </a:cxn>
              <a:cxn ang="0">
                <a:pos x="0" y="68"/>
              </a:cxn>
              <a:cxn ang="0">
                <a:pos x="2" y="56"/>
              </a:cxn>
              <a:cxn ang="0">
                <a:pos x="8" y="56"/>
              </a:cxn>
              <a:cxn ang="0">
                <a:pos x="10" y="48"/>
              </a:cxn>
              <a:cxn ang="0">
                <a:pos x="18" y="42"/>
              </a:cxn>
              <a:cxn ang="0">
                <a:pos x="12" y="34"/>
              </a:cxn>
              <a:cxn ang="0">
                <a:pos x="16" y="30"/>
              </a:cxn>
              <a:cxn ang="0">
                <a:pos x="14" y="22"/>
              </a:cxn>
              <a:cxn ang="0">
                <a:pos x="8" y="22"/>
              </a:cxn>
              <a:cxn ang="0">
                <a:pos x="12" y="18"/>
              </a:cxn>
              <a:cxn ang="0">
                <a:pos x="6" y="4"/>
              </a:cxn>
              <a:cxn ang="0">
                <a:pos x="14" y="0"/>
              </a:cxn>
              <a:cxn ang="0">
                <a:pos x="34" y="0"/>
              </a:cxn>
              <a:cxn ang="0">
                <a:pos x="36" y="8"/>
              </a:cxn>
              <a:cxn ang="0">
                <a:pos x="42" y="16"/>
              </a:cxn>
              <a:cxn ang="0">
                <a:pos x="50" y="28"/>
              </a:cxn>
              <a:cxn ang="0">
                <a:pos x="66" y="30"/>
              </a:cxn>
              <a:cxn ang="0">
                <a:pos x="66" y="40"/>
              </a:cxn>
              <a:cxn ang="0">
                <a:pos x="60" y="44"/>
              </a:cxn>
              <a:cxn ang="0">
                <a:pos x="66" y="52"/>
              </a:cxn>
              <a:cxn ang="0">
                <a:pos x="70" y="58"/>
              </a:cxn>
              <a:cxn ang="0">
                <a:pos x="64" y="70"/>
              </a:cxn>
              <a:cxn ang="0">
                <a:pos x="54" y="72"/>
              </a:cxn>
              <a:cxn ang="0">
                <a:pos x="44" y="76"/>
              </a:cxn>
              <a:cxn ang="0">
                <a:pos x="36" y="76"/>
              </a:cxn>
              <a:cxn ang="0">
                <a:pos x="28" y="70"/>
              </a:cxn>
              <a:cxn ang="0">
                <a:pos x="20" y="68"/>
              </a:cxn>
              <a:cxn ang="0">
                <a:pos x="16" y="72"/>
              </a:cxn>
              <a:cxn ang="0">
                <a:pos x="14" y="78"/>
              </a:cxn>
            </a:cxnLst>
            <a:rect l="0" t="0" r="r" b="b"/>
            <a:pathLst>
              <a:path w="70" h="78">
                <a:moveTo>
                  <a:pt x="14" y="78"/>
                </a:moveTo>
                <a:lnTo>
                  <a:pt x="6" y="72"/>
                </a:lnTo>
                <a:lnTo>
                  <a:pt x="0" y="68"/>
                </a:lnTo>
                <a:lnTo>
                  <a:pt x="2" y="56"/>
                </a:lnTo>
                <a:lnTo>
                  <a:pt x="8" y="56"/>
                </a:lnTo>
                <a:lnTo>
                  <a:pt x="10" y="48"/>
                </a:lnTo>
                <a:lnTo>
                  <a:pt x="18" y="42"/>
                </a:lnTo>
                <a:lnTo>
                  <a:pt x="12" y="34"/>
                </a:lnTo>
                <a:lnTo>
                  <a:pt x="16" y="30"/>
                </a:lnTo>
                <a:lnTo>
                  <a:pt x="14" y="22"/>
                </a:lnTo>
                <a:lnTo>
                  <a:pt x="8" y="22"/>
                </a:lnTo>
                <a:lnTo>
                  <a:pt x="12" y="18"/>
                </a:lnTo>
                <a:lnTo>
                  <a:pt x="6" y="4"/>
                </a:lnTo>
                <a:lnTo>
                  <a:pt x="14" y="0"/>
                </a:lnTo>
                <a:lnTo>
                  <a:pt x="34" y="0"/>
                </a:lnTo>
                <a:lnTo>
                  <a:pt x="36" y="8"/>
                </a:lnTo>
                <a:lnTo>
                  <a:pt x="42" y="16"/>
                </a:lnTo>
                <a:lnTo>
                  <a:pt x="50" y="28"/>
                </a:lnTo>
                <a:lnTo>
                  <a:pt x="66" y="30"/>
                </a:lnTo>
                <a:lnTo>
                  <a:pt x="66" y="40"/>
                </a:lnTo>
                <a:lnTo>
                  <a:pt x="60" y="44"/>
                </a:lnTo>
                <a:lnTo>
                  <a:pt x="66" y="52"/>
                </a:lnTo>
                <a:lnTo>
                  <a:pt x="70" y="58"/>
                </a:lnTo>
                <a:lnTo>
                  <a:pt x="64" y="70"/>
                </a:lnTo>
                <a:lnTo>
                  <a:pt x="54" y="72"/>
                </a:lnTo>
                <a:lnTo>
                  <a:pt x="44" y="76"/>
                </a:lnTo>
                <a:lnTo>
                  <a:pt x="36" y="76"/>
                </a:lnTo>
                <a:lnTo>
                  <a:pt x="28" y="70"/>
                </a:lnTo>
                <a:lnTo>
                  <a:pt x="20" y="68"/>
                </a:lnTo>
                <a:lnTo>
                  <a:pt x="16" y="72"/>
                </a:lnTo>
                <a:lnTo>
                  <a:pt x="14" y="78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6" name="Freeform 168"/>
          <p:cNvSpPr>
            <a:spLocks/>
          </p:cNvSpPr>
          <p:nvPr/>
        </p:nvSpPr>
        <p:spPr bwMode="auto">
          <a:xfrm>
            <a:off x="5208588" y="2938463"/>
            <a:ext cx="69850" cy="5080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2" y="8"/>
              </a:cxn>
              <a:cxn ang="0">
                <a:pos x="38" y="14"/>
              </a:cxn>
              <a:cxn ang="0">
                <a:pos x="40" y="20"/>
              </a:cxn>
              <a:cxn ang="0">
                <a:pos x="32" y="26"/>
              </a:cxn>
              <a:cxn ang="0">
                <a:pos x="20" y="28"/>
              </a:cxn>
              <a:cxn ang="0">
                <a:pos x="6" y="32"/>
              </a:cxn>
              <a:cxn ang="0">
                <a:pos x="0" y="20"/>
              </a:cxn>
              <a:cxn ang="0">
                <a:pos x="2" y="6"/>
              </a:cxn>
              <a:cxn ang="0">
                <a:pos x="10" y="6"/>
              </a:cxn>
              <a:cxn ang="0">
                <a:pos x="20" y="2"/>
              </a:cxn>
              <a:cxn ang="0">
                <a:pos x="30" y="0"/>
              </a:cxn>
            </a:cxnLst>
            <a:rect l="0" t="0" r="r" b="b"/>
            <a:pathLst>
              <a:path w="40" h="32">
                <a:moveTo>
                  <a:pt x="30" y="0"/>
                </a:moveTo>
                <a:lnTo>
                  <a:pt x="32" y="8"/>
                </a:lnTo>
                <a:lnTo>
                  <a:pt x="38" y="14"/>
                </a:lnTo>
                <a:lnTo>
                  <a:pt x="40" y="20"/>
                </a:lnTo>
                <a:lnTo>
                  <a:pt x="32" y="26"/>
                </a:lnTo>
                <a:lnTo>
                  <a:pt x="20" y="28"/>
                </a:lnTo>
                <a:lnTo>
                  <a:pt x="6" y="32"/>
                </a:lnTo>
                <a:lnTo>
                  <a:pt x="0" y="20"/>
                </a:lnTo>
                <a:lnTo>
                  <a:pt x="2" y="6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7" name="Freeform 169"/>
          <p:cNvSpPr>
            <a:spLocks/>
          </p:cNvSpPr>
          <p:nvPr/>
        </p:nvSpPr>
        <p:spPr bwMode="auto">
          <a:xfrm>
            <a:off x="4992688" y="3071813"/>
            <a:ext cx="71437" cy="381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" y="0"/>
              </a:cxn>
              <a:cxn ang="0">
                <a:pos x="26" y="0"/>
              </a:cxn>
              <a:cxn ang="0">
                <a:pos x="42" y="0"/>
              </a:cxn>
              <a:cxn ang="0">
                <a:pos x="42" y="4"/>
              </a:cxn>
              <a:cxn ang="0">
                <a:pos x="36" y="10"/>
              </a:cxn>
              <a:cxn ang="0">
                <a:pos x="38" y="18"/>
              </a:cxn>
              <a:cxn ang="0">
                <a:pos x="34" y="24"/>
              </a:cxn>
              <a:cxn ang="0">
                <a:pos x="26" y="16"/>
              </a:cxn>
              <a:cxn ang="0">
                <a:pos x="16" y="16"/>
              </a:cxn>
              <a:cxn ang="0">
                <a:pos x="10" y="10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42" h="24">
                <a:moveTo>
                  <a:pt x="2" y="0"/>
                </a:moveTo>
                <a:lnTo>
                  <a:pt x="16" y="0"/>
                </a:lnTo>
                <a:lnTo>
                  <a:pt x="26" y="0"/>
                </a:lnTo>
                <a:lnTo>
                  <a:pt x="42" y="0"/>
                </a:lnTo>
                <a:lnTo>
                  <a:pt x="42" y="4"/>
                </a:lnTo>
                <a:lnTo>
                  <a:pt x="36" y="10"/>
                </a:lnTo>
                <a:lnTo>
                  <a:pt x="38" y="18"/>
                </a:lnTo>
                <a:lnTo>
                  <a:pt x="34" y="24"/>
                </a:lnTo>
                <a:lnTo>
                  <a:pt x="26" y="16"/>
                </a:lnTo>
                <a:lnTo>
                  <a:pt x="16" y="16"/>
                </a:lnTo>
                <a:lnTo>
                  <a:pt x="10" y="10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8" name="Freeform 170"/>
          <p:cNvSpPr>
            <a:spLocks/>
          </p:cNvSpPr>
          <p:nvPr/>
        </p:nvSpPr>
        <p:spPr bwMode="auto">
          <a:xfrm>
            <a:off x="4832350" y="2795588"/>
            <a:ext cx="322263" cy="279400"/>
          </a:xfrm>
          <a:custGeom>
            <a:avLst/>
            <a:gdLst/>
            <a:ahLst/>
            <a:cxnLst>
              <a:cxn ang="0">
                <a:pos x="10" y="58"/>
              </a:cxn>
              <a:cxn ang="0">
                <a:pos x="0" y="42"/>
              </a:cxn>
              <a:cxn ang="0">
                <a:pos x="2" y="30"/>
              </a:cxn>
              <a:cxn ang="0">
                <a:pos x="16" y="22"/>
              </a:cxn>
              <a:cxn ang="0">
                <a:pos x="20" y="16"/>
              </a:cxn>
              <a:cxn ang="0">
                <a:pos x="32" y="22"/>
              </a:cxn>
              <a:cxn ang="0">
                <a:pos x="36" y="10"/>
              </a:cxn>
              <a:cxn ang="0">
                <a:pos x="52" y="14"/>
              </a:cxn>
              <a:cxn ang="0">
                <a:pos x="66" y="6"/>
              </a:cxn>
              <a:cxn ang="0">
                <a:pos x="83" y="0"/>
              </a:cxn>
              <a:cxn ang="0">
                <a:pos x="93" y="10"/>
              </a:cxn>
              <a:cxn ang="0">
                <a:pos x="103" y="16"/>
              </a:cxn>
              <a:cxn ang="0">
                <a:pos x="95" y="26"/>
              </a:cxn>
              <a:cxn ang="0">
                <a:pos x="83" y="42"/>
              </a:cxn>
              <a:cxn ang="0">
                <a:pos x="91" y="60"/>
              </a:cxn>
              <a:cxn ang="0">
                <a:pos x="111" y="72"/>
              </a:cxn>
              <a:cxn ang="0">
                <a:pos x="119" y="94"/>
              </a:cxn>
              <a:cxn ang="0">
                <a:pos x="145" y="102"/>
              </a:cxn>
              <a:cxn ang="0">
                <a:pos x="145" y="108"/>
              </a:cxn>
              <a:cxn ang="0">
                <a:pos x="161" y="118"/>
              </a:cxn>
              <a:cxn ang="0">
                <a:pos x="183" y="132"/>
              </a:cxn>
              <a:cxn ang="0">
                <a:pos x="181" y="142"/>
              </a:cxn>
              <a:cxn ang="0">
                <a:pos x="167" y="130"/>
              </a:cxn>
              <a:cxn ang="0">
                <a:pos x="155" y="140"/>
              </a:cxn>
              <a:cxn ang="0">
                <a:pos x="165" y="152"/>
              </a:cxn>
              <a:cxn ang="0">
                <a:pos x="159" y="158"/>
              </a:cxn>
              <a:cxn ang="0">
                <a:pos x="151" y="172"/>
              </a:cxn>
              <a:cxn ang="0">
                <a:pos x="141" y="170"/>
              </a:cxn>
              <a:cxn ang="0">
                <a:pos x="147" y="148"/>
              </a:cxn>
              <a:cxn ang="0">
                <a:pos x="131" y="132"/>
              </a:cxn>
              <a:cxn ang="0">
                <a:pos x="119" y="126"/>
              </a:cxn>
              <a:cxn ang="0">
                <a:pos x="95" y="112"/>
              </a:cxn>
              <a:cxn ang="0">
                <a:pos x="75" y="92"/>
              </a:cxn>
              <a:cxn ang="0">
                <a:pos x="54" y="68"/>
              </a:cxn>
              <a:cxn ang="0">
                <a:pos x="40" y="56"/>
              </a:cxn>
              <a:cxn ang="0">
                <a:pos x="20" y="58"/>
              </a:cxn>
              <a:cxn ang="0">
                <a:pos x="10" y="66"/>
              </a:cxn>
            </a:cxnLst>
            <a:rect l="0" t="0" r="r" b="b"/>
            <a:pathLst>
              <a:path w="187" h="176">
                <a:moveTo>
                  <a:pt x="10" y="66"/>
                </a:moveTo>
                <a:lnTo>
                  <a:pt x="10" y="58"/>
                </a:lnTo>
                <a:lnTo>
                  <a:pt x="2" y="58"/>
                </a:lnTo>
                <a:lnTo>
                  <a:pt x="0" y="42"/>
                </a:lnTo>
                <a:lnTo>
                  <a:pt x="4" y="34"/>
                </a:lnTo>
                <a:lnTo>
                  <a:pt x="2" y="30"/>
                </a:lnTo>
                <a:lnTo>
                  <a:pt x="2" y="24"/>
                </a:lnTo>
                <a:lnTo>
                  <a:pt x="16" y="22"/>
                </a:lnTo>
                <a:lnTo>
                  <a:pt x="16" y="18"/>
                </a:lnTo>
                <a:lnTo>
                  <a:pt x="20" y="16"/>
                </a:lnTo>
                <a:lnTo>
                  <a:pt x="26" y="20"/>
                </a:lnTo>
                <a:lnTo>
                  <a:pt x="32" y="22"/>
                </a:lnTo>
                <a:lnTo>
                  <a:pt x="36" y="20"/>
                </a:lnTo>
                <a:lnTo>
                  <a:pt x="36" y="10"/>
                </a:lnTo>
                <a:lnTo>
                  <a:pt x="42" y="16"/>
                </a:lnTo>
                <a:lnTo>
                  <a:pt x="52" y="14"/>
                </a:lnTo>
                <a:lnTo>
                  <a:pt x="56" y="6"/>
                </a:lnTo>
                <a:lnTo>
                  <a:pt x="66" y="6"/>
                </a:lnTo>
                <a:lnTo>
                  <a:pt x="68" y="0"/>
                </a:lnTo>
                <a:lnTo>
                  <a:pt x="83" y="0"/>
                </a:lnTo>
                <a:lnTo>
                  <a:pt x="83" y="6"/>
                </a:lnTo>
                <a:lnTo>
                  <a:pt x="93" y="10"/>
                </a:lnTo>
                <a:lnTo>
                  <a:pt x="109" y="8"/>
                </a:lnTo>
                <a:lnTo>
                  <a:pt x="103" y="16"/>
                </a:lnTo>
                <a:lnTo>
                  <a:pt x="101" y="24"/>
                </a:lnTo>
                <a:lnTo>
                  <a:pt x="95" y="26"/>
                </a:lnTo>
                <a:lnTo>
                  <a:pt x="83" y="32"/>
                </a:lnTo>
                <a:lnTo>
                  <a:pt x="83" y="42"/>
                </a:lnTo>
                <a:lnTo>
                  <a:pt x="83" y="52"/>
                </a:lnTo>
                <a:lnTo>
                  <a:pt x="91" y="60"/>
                </a:lnTo>
                <a:lnTo>
                  <a:pt x="101" y="66"/>
                </a:lnTo>
                <a:lnTo>
                  <a:pt x="111" y="72"/>
                </a:lnTo>
                <a:lnTo>
                  <a:pt x="113" y="84"/>
                </a:lnTo>
                <a:lnTo>
                  <a:pt x="119" y="94"/>
                </a:lnTo>
                <a:lnTo>
                  <a:pt x="129" y="102"/>
                </a:lnTo>
                <a:lnTo>
                  <a:pt x="145" y="102"/>
                </a:lnTo>
                <a:lnTo>
                  <a:pt x="149" y="106"/>
                </a:lnTo>
                <a:lnTo>
                  <a:pt x="145" y="108"/>
                </a:lnTo>
                <a:lnTo>
                  <a:pt x="151" y="114"/>
                </a:lnTo>
                <a:lnTo>
                  <a:pt x="161" y="118"/>
                </a:lnTo>
                <a:lnTo>
                  <a:pt x="175" y="124"/>
                </a:lnTo>
                <a:lnTo>
                  <a:pt x="183" y="132"/>
                </a:lnTo>
                <a:lnTo>
                  <a:pt x="187" y="138"/>
                </a:lnTo>
                <a:lnTo>
                  <a:pt x="181" y="142"/>
                </a:lnTo>
                <a:lnTo>
                  <a:pt x="175" y="136"/>
                </a:lnTo>
                <a:lnTo>
                  <a:pt x="167" y="130"/>
                </a:lnTo>
                <a:lnTo>
                  <a:pt x="159" y="132"/>
                </a:lnTo>
                <a:lnTo>
                  <a:pt x="155" y="140"/>
                </a:lnTo>
                <a:lnTo>
                  <a:pt x="161" y="148"/>
                </a:lnTo>
                <a:lnTo>
                  <a:pt x="165" y="152"/>
                </a:lnTo>
                <a:lnTo>
                  <a:pt x="167" y="156"/>
                </a:lnTo>
                <a:lnTo>
                  <a:pt x="159" y="158"/>
                </a:lnTo>
                <a:lnTo>
                  <a:pt x="157" y="164"/>
                </a:lnTo>
                <a:lnTo>
                  <a:pt x="151" y="172"/>
                </a:lnTo>
                <a:lnTo>
                  <a:pt x="145" y="176"/>
                </a:lnTo>
                <a:lnTo>
                  <a:pt x="141" y="170"/>
                </a:lnTo>
                <a:lnTo>
                  <a:pt x="143" y="162"/>
                </a:lnTo>
                <a:lnTo>
                  <a:pt x="147" y="148"/>
                </a:lnTo>
                <a:lnTo>
                  <a:pt x="143" y="136"/>
                </a:lnTo>
                <a:lnTo>
                  <a:pt x="131" y="132"/>
                </a:lnTo>
                <a:lnTo>
                  <a:pt x="129" y="126"/>
                </a:lnTo>
                <a:lnTo>
                  <a:pt x="119" y="126"/>
                </a:lnTo>
                <a:lnTo>
                  <a:pt x="109" y="112"/>
                </a:lnTo>
                <a:lnTo>
                  <a:pt x="95" y="112"/>
                </a:lnTo>
                <a:lnTo>
                  <a:pt x="83" y="96"/>
                </a:lnTo>
                <a:lnTo>
                  <a:pt x="75" y="92"/>
                </a:lnTo>
                <a:lnTo>
                  <a:pt x="56" y="84"/>
                </a:lnTo>
                <a:lnTo>
                  <a:pt x="54" y="68"/>
                </a:lnTo>
                <a:lnTo>
                  <a:pt x="52" y="60"/>
                </a:lnTo>
                <a:lnTo>
                  <a:pt x="40" y="56"/>
                </a:lnTo>
                <a:lnTo>
                  <a:pt x="26" y="52"/>
                </a:lnTo>
                <a:lnTo>
                  <a:pt x="20" y="58"/>
                </a:lnTo>
                <a:lnTo>
                  <a:pt x="18" y="64"/>
                </a:lnTo>
                <a:lnTo>
                  <a:pt x="10" y="6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19" name="Freeform 171"/>
          <p:cNvSpPr>
            <a:spLocks/>
          </p:cNvSpPr>
          <p:nvPr/>
        </p:nvSpPr>
        <p:spPr bwMode="auto">
          <a:xfrm>
            <a:off x="5384800" y="2751138"/>
            <a:ext cx="88900" cy="95250"/>
          </a:xfrm>
          <a:custGeom>
            <a:avLst/>
            <a:gdLst/>
            <a:ahLst/>
            <a:cxnLst>
              <a:cxn ang="0">
                <a:pos x="20" y="60"/>
              </a:cxn>
              <a:cxn ang="0">
                <a:pos x="16" y="48"/>
              </a:cxn>
              <a:cxn ang="0">
                <a:pos x="20" y="36"/>
              </a:cxn>
              <a:cxn ang="0">
                <a:pos x="18" y="32"/>
              </a:cxn>
              <a:cxn ang="0">
                <a:pos x="14" y="26"/>
              </a:cxn>
              <a:cxn ang="0">
                <a:pos x="4" y="18"/>
              </a:cxn>
              <a:cxn ang="0">
                <a:pos x="2" y="10"/>
              </a:cxn>
              <a:cxn ang="0">
                <a:pos x="0" y="4"/>
              </a:cxn>
              <a:cxn ang="0">
                <a:pos x="4" y="0"/>
              </a:cxn>
              <a:cxn ang="0">
                <a:pos x="18" y="2"/>
              </a:cxn>
              <a:cxn ang="0">
                <a:pos x="30" y="6"/>
              </a:cxn>
              <a:cxn ang="0">
                <a:pos x="34" y="14"/>
              </a:cxn>
              <a:cxn ang="0">
                <a:pos x="38" y="22"/>
              </a:cxn>
              <a:cxn ang="0">
                <a:pos x="48" y="28"/>
              </a:cxn>
              <a:cxn ang="0">
                <a:pos x="52" y="36"/>
              </a:cxn>
              <a:cxn ang="0">
                <a:pos x="48" y="42"/>
              </a:cxn>
              <a:cxn ang="0">
                <a:pos x="40" y="42"/>
              </a:cxn>
              <a:cxn ang="0">
                <a:pos x="30" y="40"/>
              </a:cxn>
              <a:cxn ang="0">
                <a:pos x="30" y="48"/>
              </a:cxn>
              <a:cxn ang="0">
                <a:pos x="24" y="56"/>
              </a:cxn>
              <a:cxn ang="0">
                <a:pos x="20" y="60"/>
              </a:cxn>
            </a:cxnLst>
            <a:rect l="0" t="0" r="r" b="b"/>
            <a:pathLst>
              <a:path w="52" h="60">
                <a:moveTo>
                  <a:pt x="20" y="60"/>
                </a:moveTo>
                <a:lnTo>
                  <a:pt x="16" y="48"/>
                </a:lnTo>
                <a:lnTo>
                  <a:pt x="20" y="36"/>
                </a:lnTo>
                <a:lnTo>
                  <a:pt x="18" y="32"/>
                </a:lnTo>
                <a:lnTo>
                  <a:pt x="14" y="26"/>
                </a:lnTo>
                <a:lnTo>
                  <a:pt x="4" y="18"/>
                </a:lnTo>
                <a:lnTo>
                  <a:pt x="2" y="10"/>
                </a:lnTo>
                <a:lnTo>
                  <a:pt x="0" y="4"/>
                </a:lnTo>
                <a:lnTo>
                  <a:pt x="4" y="0"/>
                </a:lnTo>
                <a:lnTo>
                  <a:pt x="18" y="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8" y="28"/>
                </a:lnTo>
                <a:lnTo>
                  <a:pt x="52" y="36"/>
                </a:lnTo>
                <a:lnTo>
                  <a:pt x="48" y="42"/>
                </a:lnTo>
                <a:lnTo>
                  <a:pt x="40" y="42"/>
                </a:lnTo>
                <a:lnTo>
                  <a:pt x="30" y="40"/>
                </a:lnTo>
                <a:lnTo>
                  <a:pt x="30" y="48"/>
                </a:lnTo>
                <a:lnTo>
                  <a:pt x="24" y="56"/>
                </a:lnTo>
                <a:lnTo>
                  <a:pt x="20" y="6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0" name="Freeform 172"/>
          <p:cNvSpPr>
            <a:spLocks/>
          </p:cNvSpPr>
          <p:nvPr/>
        </p:nvSpPr>
        <p:spPr bwMode="auto">
          <a:xfrm>
            <a:off x="5246688" y="2624138"/>
            <a:ext cx="492125" cy="254000"/>
          </a:xfrm>
          <a:custGeom>
            <a:avLst/>
            <a:gdLst/>
            <a:ahLst/>
            <a:cxnLst>
              <a:cxn ang="0">
                <a:pos x="158" y="6"/>
              </a:cxn>
              <a:cxn ang="0">
                <a:pos x="168" y="0"/>
              </a:cxn>
              <a:cxn ang="0">
                <a:pos x="192" y="0"/>
              </a:cxn>
              <a:cxn ang="0">
                <a:pos x="194" y="22"/>
              </a:cxn>
              <a:cxn ang="0">
                <a:pos x="216" y="40"/>
              </a:cxn>
              <a:cxn ang="0">
                <a:pos x="250" y="48"/>
              </a:cxn>
              <a:cxn ang="0">
                <a:pos x="286" y="58"/>
              </a:cxn>
              <a:cxn ang="0">
                <a:pos x="284" y="90"/>
              </a:cxn>
              <a:cxn ang="0">
                <a:pos x="258" y="98"/>
              </a:cxn>
              <a:cxn ang="0">
                <a:pos x="242" y="112"/>
              </a:cxn>
              <a:cxn ang="0">
                <a:pos x="208" y="124"/>
              </a:cxn>
              <a:cxn ang="0">
                <a:pos x="190" y="132"/>
              </a:cxn>
              <a:cxn ang="0">
                <a:pos x="206" y="140"/>
              </a:cxn>
              <a:cxn ang="0">
                <a:pos x="216" y="144"/>
              </a:cxn>
              <a:cxn ang="0">
                <a:pos x="238" y="144"/>
              </a:cxn>
              <a:cxn ang="0">
                <a:pos x="234" y="150"/>
              </a:cxn>
              <a:cxn ang="0">
                <a:pos x="210" y="150"/>
              </a:cxn>
              <a:cxn ang="0">
                <a:pos x="194" y="160"/>
              </a:cxn>
              <a:cxn ang="0">
                <a:pos x="184" y="152"/>
              </a:cxn>
              <a:cxn ang="0">
                <a:pos x="170" y="140"/>
              </a:cxn>
              <a:cxn ang="0">
                <a:pos x="184" y="132"/>
              </a:cxn>
              <a:cxn ang="0">
                <a:pos x="162" y="128"/>
              </a:cxn>
              <a:cxn ang="0">
                <a:pos x="146" y="116"/>
              </a:cxn>
              <a:cxn ang="0">
                <a:pos x="138" y="126"/>
              </a:cxn>
              <a:cxn ang="0">
                <a:pos x="120" y="146"/>
              </a:cxn>
              <a:cxn ang="0">
                <a:pos x="110" y="144"/>
              </a:cxn>
              <a:cxn ang="0">
                <a:pos x="100" y="140"/>
              </a:cxn>
              <a:cxn ang="0">
                <a:pos x="110" y="120"/>
              </a:cxn>
              <a:cxn ang="0">
                <a:pos x="132" y="116"/>
              </a:cxn>
              <a:cxn ang="0">
                <a:pos x="118" y="102"/>
              </a:cxn>
              <a:cxn ang="0">
                <a:pos x="98" y="82"/>
              </a:cxn>
              <a:cxn ang="0">
                <a:pos x="84" y="80"/>
              </a:cxn>
              <a:cxn ang="0">
                <a:pos x="68" y="84"/>
              </a:cxn>
              <a:cxn ang="0">
                <a:pos x="44" y="92"/>
              </a:cxn>
              <a:cxn ang="0">
                <a:pos x="10" y="94"/>
              </a:cxn>
              <a:cxn ang="0">
                <a:pos x="0" y="82"/>
              </a:cxn>
              <a:cxn ang="0">
                <a:pos x="8" y="66"/>
              </a:cxn>
              <a:cxn ang="0">
                <a:pos x="18" y="46"/>
              </a:cxn>
              <a:cxn ang="0">
                <a:pos x="32" y="36"/>
              </a:cxn>
              <a:cxn ang="0">
                <a:pos x="28" y="16"/>
              </a:cxn>
              <a:cxn ang="0">
                <a:pos x="84" y="14"/>
              </a:cxn>
              <a:cxn ang="0">
                <a:pos x="114" y="20"/>
              </a:cxn>
              <a:cxn ang="0">
                <a:pos x="138" y="4"/>
              </a:cxn>
            </a:cxnLst>
            <a:rect l="0" t="0" r="r" b="b"/>
            <a:pathLst>
              <a:path w="286" h="160">
                <a:moveTo>
                  <a:pt x="150" y="2"/>
                </a:moveTo>
                <a:lnTo>
                  <a:pt x="158" y="6"/>
                </a:lnTo>
                <a:lnTo>
                  <a:pt x="164" y="4"/>
                </a:lnTo>
                <a:lnTo>
                  <a:pt x="168" y="0"/>
                </a:lnTo>
                <a:lnTo>
                  <a:pt x="176" y="0"/>
                </a:lnTo>
                <a:lnTo>
                  <a:pt x="192" y="0"/>
                </a:lnTo>
                <a:lnTo>
                  <a:pt x="196" y="10"/>
                </a:lnTo>
                <a:lnTo>
                  <a:pt x="194" y="22"/>
                </a:lnTo>
                <a:lnTo>
                  <a:pt x="212" y="26"/>
                </a:lnTo>
                <a:lnTo>
                  <a:pt x="216" y="40"/>
                </a:lnTo>
                <a:lnTo>
                  <a:pt x="248" y="42"/>
                </a:lnTo>
                <a:lnTo>
                  <a:pt x="250" y="48"/>
                </a:lnTo>
                <a:lnTo>
                  <a:pt x="270" y="48"/>
                </a:lnTo>
                <a:lnTo>
                  <a:pt x="286" y="58"/>
                </a:lnTo>
                <a:lnTo>
                  <a:pt x="286" y="78"/>
                </a:lnTo>
                <a:lnTo>
                  <a:pt x="284" y="90"/>
                </a:lnTo>
                <a:lnTo>
                  <a:pt x="268" y="94"/>
                </a:lnTo>
                <a:lnTo>
                  <a:pt x="258" y="98"/>
                </a:lnTo>
                <a:lnTo>
                  <a:pt x="256" y="106"/>
                </a:lnTo>
                <a:lnTo>
                  <a:pt x="242" y="112"/>
                </a:lnTo>
                <a:lnTo>
                  <a:pt x="224" y="116"/>
                </a:lnTo>
                <a:lnTo>
                  <a:pt x="208" y="124"/>
                </a:lnTo>
                <a:lnTo>
                  <a:pt x="192" y="128"/>
                </a:lnTo>
                <a:lnTo>
                  <a:pt x="190" y="132"/>
                </a:lnTo>
                <a:lnTo>
                  <a:pt x="200" y="134"/>
                </a:lnTo>
                <a:lnTo>
                  <a:pt x="206" y="140"/>
                </a:lnTo>
                <a:lnTo>
                  <a:pt x="210" y="142"/>
                </a:lnTo>
                <a:lnTo>
                  <a:pt x="216" y="144"/>
                </a:lnTo>
                <a:lnTo>
                  <a:pt x="232" y="142"/>
                </a:lnTo>
                <a:lnTo>
                  <a:pt x="238" y="144"/>
                </a:lnTo>
                <a:lnTo>
                  <a:pt x="240" y="150"/>
                </a:lnTo>
                <a:lnTo>
                  <a:pt x="234" y="150"/>
                </a:lnTo>
                <a:lnTo>
                  <a:pt x="220" y="150"/>
                </a:lnTo>
                <a:lnTo>
                  <a:pt x="210" y="150"/>
                </a:lnTo>
                <a:lnTo>
                  <a:pt x="202" y="154"/>
                </a:lnTo>
                <a:lnTo>
                  <a:pt x="194" y="160"/>
                </a:lnTo>
                <a:lnTo>
                  <a:pt x="184" y="160"/>
                </a:lnTo>
                <a:lnTo>
                  <a:pt x="184" y="152"/>
                </a:lnTo>
                <a:lnTo>
                  <a:pt x="180" y="146"/>
                </a:lnTo>
                <a:lnTo>
                  <a:pt x="170" y="140"/>
                </a:lnTo>
                <a:lnTo>
                  <a:pt x="176" y="136"/>
                </a:lnTo>
                <a:lnTo>
                  <a:pt x="184" y="132"/>
                </a:lnTo>
                <a:lnTo>
                  <a:pt x="184" y="128"/>
                </a:lnTo>
                <a:lnTo>
                  <a:pt x="162" y="128"/>
                </a:lnTo>
                <a:lnTo>
                  <a:pt x="158" y="116"/>
                </a:lnTo>
                <a:lnTo>
                  <a:pt x="146" y="116"/>
                </a:lnTo>
                <a:lnTo>
                  <a:pt x="138" y="118"/>
                </a:lnTo>
                <a:lnTo>
                  <a:pt x="138" y="126"/>
                </a:lnTo>
                <a:lnTo>
                  <a:pt x="126" y="134"/>
                </a:lnTo>
                <a:lnTo>
                  <a:pt x="120" y="146"/>
                </a:lnTo>
                <a:lnTo>
                  <a:pt x="114" y="140"/>
                </a:lnTo>
                <a:lnTo>
                  <a:pt x="110" y="144"/>
                </a:lnTo>
                <a:lnTo>
                  <a:pt x="100" y="142"/>
                </a:lnTo>
                <a:lnTo>
                  <a:pt x="100" y="140"/>
                </a:lnTo>
                <a:lnTo>
                  <a:pt x="110" y="128"/>
                </a:lnTo>
                <a:lnTo>
                  <a:pt x="110" y="120"/>
                </a:lnTo>
                <a:lnTo>
                  <a:pt x="128" y="122"/>
                </a:lnTo>
                <a:lnTo>
                  <a:pt x="132" y="116"/>
                </a:lnTo>
                <a:lnTo>
                  <a:pt x="128" y="108"/>
                </a:lnTo>
                <a:lnTo>
                  <a:pt x="118" y="102"/>
                </a:lnTo>
                <a:lnTo>
                  <a:pt x="110" y="86"/>
                </a:lnTo>
                <a:lnTo>
                  <a:pt x="98" y="82"/>
                </a:lnTo>
                <a:lnTo>
                  <a:pt x="88" y="80"/>
                </a:lnTo>
                <a:lnTo>
                  <a:pt x="84" y="80"/>
                </a:lnTo>
                <a:lnTo>
                  <a:pt x="80" y="84"/>
                </a:lnTo>
                <a:lnTo>
                  <a:pt x="68" y="84"/>
                </a:lnTo>
                <a:lnTo>
                  <a:pt x="64" y="92"/>
                </a:lnTo>
                <a:lnTo>
                  <a:pt x="44" y="92"/>
                </a:lnTo>
                <a:lnTo>
                  <a:pt x="32" y="86"/>
                </a:lnTo>
                <a:lnTo>
                  <a:pt x="10" y="94"/>
                </a:lnTo>
                <a:lnTo>
                  <a:pt x="6" y="86"/>
                </a:lnTo>
                <a:lnTo>
                  <a:pt x="0" y="82"/>
                </a:lnTo>
                <a:lnTo>
                  <a:pt x="4" y="76"/>
                </a:lnTo>
                <a:lnTo>
                  <a:pt x="8" y="66"/>
                </a:lnTo>
                <a:lnTo>
                  <a:pt x="10" y="58"/>
                </a:lnTo>
                <a:lnTo>
                  <a:pt x="18" y="46"/>
                </a:lnTo>
                <a:lnTo>
                  <a:pt x="22" y="42"/>
                </a:lnTo>
                <a:lnTo>
                  <a:pt x="32" y="36"/>
                </a:lnTo>
                <a:lnTo>
                  <a:pt x="28" y="24"/>
                </a:lnTo>
                <a:lnTo>
                  <a:pt x="28" y="16"/>
                </a:lnTo>
                <a:lnTo>
                  <a:pt x="36" y="4"/>
                </a:lnTo>
                <a:lnTo>
                  <a:pt x="84" y="14"/>
                </a:lnTo>
                <a:lnTo>
                  <a:pt x="112" y="14"/>
                </a:lnTo>
                <a:lnTo>
                  <a:pt x="114" y="20"/>
                </a:lnTo>
                <a:lnTo>
                  <a:pt x="134" y="22"/>
                </a:lnTo>
                <a:lnTo>
                  <a:pt x="138" y="4"/>
                </a:lnTo>
                <a:lnTo>
                  <a:pt x="15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1" name="Freeform 173"/>
          <p:cNvSpPr>
            <a:spLocks/>
          </p:cNvSpPr>
          <p:nvPr/>
        </p:nvSpPr>
        <p:spPr bwMode="auto">
          <a:xfrm>
            <a:off x="5208588" y="2757488"/>
            <a:ext cx="244475" cy="142875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46" y="4"/>
              </a:cxn>
              <a:cxn ang="0">
                <a:pos x="54" y="2"/>
              </a:cxn>
              <a:cxn ang="0">
                <a:pos x="66" y="8"/>
              </a:cxn>
              <a:cxn ang="0">
                <a:pos x="86" y="8"/>
              </a:cxn>
              <a:cxn ang="0">
                <a:pos x="90" y="0"/>
              </a:cxn>
              <a:cxn ang="0">
                <a:pos x="102" y="0"/>
              </a:cxn>
              <a:cxn ang="0">
                <a:pos x="106" y="10"/>
              </a:cxn>
              <a:cxn ang="0">
                <a:pos x="108" y="16"/>
              </a:cxn>
              <a:cxn ang="0">
                <a:pos x="120" y="28"/>
              </a:cxn>
              <a:cxn ang="0">
                <a:pos x="122" y="32"/>
              </a:cxn>
              <a:cxn ang="0">
                <a:pos x="118" y="42"/>
              </a:cxn>
              <a:cxn ang="0">
                <a:pos x="120" y="52"/>
              </a:cxn>
              <a:cxn ang="0">
                <a:pos x="122" y="58"/>
              </a:cxn>
              <a:cxn ang="0">
                <a:pos x="132" y="60"/>
              </a:cxn>
              <a:cxn ang="0">
                <a:pos x="136" y="56"/>
              </a:cxn>
              <a:cxn ang="0">
                <a:pos x="142" y="62"/>
              </a:cxn>
              <a:cxn ang="0">
                <a:pos x="138" y="68"/>
              </a:cxn>
              <a:cxn ang="0">
                <a:pos x="130" y="72"/>
              </a:cxn>
              <a:cxn ang="0">
                <a:pos x="126" y="78"/>
              </a:cxn>
              <a:cxn ang="0">
                <a:pos x="124" y="90"/>
              </a:cxn>
              <a:cxn ang="0">
                <a:pos x="118" y="90"/>
              </a:cxn>
              <a:cxn ang="0">
                <a:pos x="106" y="84"/>
              </a:cxn>
              <a:cxn ang="0">
                <a:pos x="92" y="80"/>
              </a:cxn>
              <a:cxn ang="0">
                <a:pos x="84" y="88"/>
              </a:cxn>
              <a:cxn ang="0">
                <a:pos x="72" y="88"/>
              </a:cxn>
              <a:cxn ang="0">
                <a:pos x="44" y="88"/>
              </a:cxn>
              <a:cxn ang="0">
                <a:pos x="32" y="84"/>
              </a:cxn>
              <a:cxn ang="0">
                <a:pos x="32" y="74"/>
              </a:cxn>
              <a:cxn ang="0">
                <a:pos x="16" y="72"/>
              </a:cxn>
              <a:cxn ang="0">
                <a:pos x="8" y="60"/>
              </a:cxn>
              <a:cxn ang="0">
                <a:pos x="2" y="52"/>
              </a:cxn>
              <a:cxn ang="0">
                <a:pos x="0" y="44"/>
              </a:cxn>
              <a:cxn ang="0">
                <a:pos x="14" y="30"/>
              </a:cxn>
              <a:cxn ang="0">
                <a:pos x="24" y="16"/>
              </a:cxn>
              <a:cxn ang="0">
                <a:pos x="32" y="10"/>
              </a:cxn>
            </a:cxnLst>
            <a:rect l="0" t="0" r="r" b="b"/>
            <a:pathLst>
              <a:path w="142" h="90">
                <a:moveTo>
                  <a:pt x="32" y="10"/>
                </a:moveTo>
                <a:lnTo>
                  <a:pt x="46" y="4"/>
                </a:lnTo>
                <a:lnTo>
                  <a:pt x="54" y="2"/>
                </a:lnTo>
                <a:lnTo>
                  <a:pt x="66" y="8"/>
                </a:lnTo>
                <a:lnTo>
                  <a:pt x="86" y="8"/>
                </a:lnTo>
                <a:lnTo>
                  <a:pt x="90" y="0"/>
                </a:lnTo>
                <a:lnTo>
                  <a:pt x="102" y="0"/>
                </a:lnTo>
                <a:lnTo>
                  <a:pt x="106" y="10"/>
                </a:lnTo>
                <a:lnTo>
                  <a:pt x="108" y="16"/>
                </a:lnTo>
                <a:lnTo>
                  <a:pt x="120" y="28"/>
                </a:lnTo>
                <a:lnTo>
                  <a:pt x="122" y="32"/>
                </a:lnTo>
                <a:lnTo>
                  <a:pt x="118" y="42"/>
                </a:lnTo>
                <a:lnTo>
                  <a:pt x="120" y="52"/>
                </a:lnTo>
                <a:lnTo>
                  <a:pt x="122" y="58"/>
                </a:lnTo>
                <a:lnTo>
                  <a:pt x="132" y="60"/>
                </a:lnTo>
                <a:lnTo>
                  <a:pt x="136" y="56"/>
                </a:lnTo>
                <a:lnTo>
                  <a:pt x="142" y="62"/>
                </a:lnTo>
                <a:lnTo>
                  <a:pt x="138" y="68"/>
                </a:lnTo>
                <a:lnTo>
                  <a:pt x="130" y="72"/>
                </a:lnTo>
                <a:lnTo>
                  <a:pt x="126" y="78"/>
                </a:lnTo>
                <a:lnTo>
                  <a:pt x="124" y="90"/>
                </a:lnTo>
                <a:lnTo>
                  <a:pt x="118" y="90"/>
                </a:lnTo>
                <a:lnTo>
                  <a:pt x="106" y="84"/>
                </a:lnTo>
                <a:lnTo>
                  <a:pt x="92" y="80"/>
                </a:lnTo>
                <a:lnTo>
                  <a:pt x="84" y="88"/>
                </a:lnTo>
                <a:lnTo>
                  <a:pt x="72" y="88"/>
                </a:lnTo>
                <a:lnTo>
                  <a:pt x="44" y="88"/>
                </a:lnTo>
                <a:lnTo>
                  <a:pt x="32" y="84"/>
                </a:lnTo>
                <a:lnTo>
                  <a:pt x="32" y="74"/>
                </a:lnTo>
                <a:lnTo>
                  <a:pt x="16" y="72"/>
                </a:lnTo>
                <a:lnTo>
                  <a:pt x="8" y="60"/>
                </a:lnTo>
                <a:lnTo>
                  <a:pt x="2" y="52"/>
                </a:lnTo>
                <a:lnTo>
                  <a:pt x="0" y="44"/>
                </a:lnTo>
                <a:lnTo>
                  <a:pt x="14" y="30"/>
                </a:lnTo>
                <a:lnTo>
                  <a:pt x="24" y="16"/>
                </a:lnTo>
                <a:lnTo>
                  <a:pt x="32" y="1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2" name="Freeform 174"/>
          <p:cNvSpPr>
            <a:spLocks/>
          </p:cNvSpPr>
          <p:nvPr/>
        </p:nvSpPr>
        <p:spPr bwMode="auto">
          <a:xfrm>
            <a:off x="5254625" y="2884488"/>
            <a:ext cx="168275" cy="88900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46" y="8"/>
              </a:cxn>
              <a:cxn ang="0">
                <a:pos x="58" y="8"/>
              </a:cxn>
              <a:cxn ang="0">
                <a:pos x="66" y="0"/>
              </a:cxn>
              <a:cxn ang="0">
                <a:pos x="80" y="4"/>
              </a:cxn>
              <a:cxn ang="0">
                <a:pos x="92" y="10"/>
              </a:cxn>
              <a:cxn ang="0">
                <a:pos x="98" y="10"/>
              </a:cxn>
              <a:cxn ang="0">
                <a:pos x="98" y="14"/>
              </a:cxn>
              <a:cxn ang="0">
                <a:pos x="90" y="16"/>
              </a:cxn>
              <a:cxn ang="0">
                <a:pos x="90" y="28"/>
              </a:cxn>
              <a:cxn ang="0">
                <a:pos x="82" y="36"/>
              </a:cxn>
              <a:cxn ang="0">
                <a:pos x="84" y="38"/>
              </a:cxn>
              <a:cxn ang="0">
                <a:pos x="92" y="42"/>
              </a:cxn>
              <a:cxn ang="0">
                <a:pos x="90" y="46"/>
              </a:cxn>
              <a:cxn ang="0">
                <a:pos x="80" y="44"/>
              </a:cxn>
              <a:cxn ang="0">
                <a:pos x="72" y="42"/>
              </a:cxn>
              <a:cxn ang="0">
                <a:pos x="64" y="46"/>
              </a:cxn>
              <a:cxn ang="0">
                <a:pos x="60" y="52"/>
              </a:cxn>
              <a:cxn ang="0">
                <a:pos x="60" y="56"/>
              </a:cxn>
              <a:cxn ang="0">
                <a:pos x="52" y="56"/>
              </a:cxn>
              <a:cxn ang="0">
                <a:pos x="40" y="56"/>
              </a:cxn>
              <a:cxn ang="0">
                <a:pos x="30" y="52"/>
              </a:cxn>
              <a:cxn ang="0">
                <a:pos x="24" y="52"/>
              </a:cxn>
              <a:cxn ang="0">
                <a:pos x="14" y="54"/>
              </a:cxn>
              <a:cxn ang="0">
                <a:pos x="12" y="48"/>
              </a:cxn>
              <a:cxn ang="0">
                <a:pos x="6" y="42"/>
              </a:cxn>
              <a:cxn ang="0">
                <a:pos x="4" y="34"/>
              </a:cxn>
              <a:cxn ang="0">
                <a:pos x="10" y="22"/>
              </a:cxn>
              <a:cxn ang="0">
                <a:pos x="4" y="14"/>
              </a:cxn>
              <a:cxn ang="0">
                <a:pos x="0" y="8"/>
              </a:cxn>
              <a:cxn ang="0">
                <a:pos x="6" y="4"/>
              </a:cxn>
              <a:cxn ang="0">
                <a:pos x="18" y="8"/>
              </a:cxn>
            </a:cxnLst>
            <a:rect l="0" t="0" r="r" b="b"/>
            <a:pathLst>
              <a:path w="98" h="56">
                <a:moveTo>
                  <a:pt x="18" y="8"/>
                </a:moveTo>
                <a:lnTo>
                  <a:pt x="46" y="8"/>
                </a:lnTo>
                <a:lnTo>
                  <a:pt x="58" y="8"/>
                </a:lnTo>
                <a:lnTo>
                  <a:pt x="66" y="0"/>
                </a:lnTo>
                <a:lnTo>
                  <a:pt x="80" y="4"/>
                </a:lnTo>
                <a:lnTo>
                  <a:pt x="92" y="10"/>
                </a:lnTo>
                <a:lnTo>
                  <a:pt x="98" y="10"/>
                </a:lnTo>
                <a:lnTo>
                  <a:pt x="98" y="14"/>
                </a:lnTo>
                <a:lnTo>
                  <a:pt x="90" y="16"/>
                </a:lnTo>
                <a:lnTo>
                  <a:pt x="90" y="28"/>
                </a:lnTo>
                <a:lnTo>
                  <a:pt x="82" y="36"/>
                </a:lnTo>
                <a:lnTo>
                  <a:pt x="84" y="38"/>
                </a:lnTo>
                <a:lnTo>
                  <a:pt x="92" y="42"/>
                </a:lnTo>
                <a:lnTo>
                  <a:pt x="90" y="46"/>
                </a:lnTo>
                <a:lnTo>
                  <a:pt x="80" y="44"/>
                </a:lnTo>
                <a:lnTo>
                  <a:pt x="72" y="42"/>
                </a:lnTo>
                <a:lnTo>
                  <a:pt x="64" y="46"/>
                </a:lnTo>
                <a:lnTo>
                  <a:pt x="60" y="52"/>
                </a:lnTo>
                <a:lnTo>
                  <a:pt x="60" y="56"/>
                </a:lnTo>
                <a:lnTo>
                  <a:pt x="52" y="56"/>
                </a:lnTo>
                <a:lnTo>
                  <a:pt x="40" y="56"/>
                </a:lnTo>
                <a:lnTo>
                  <a:pt x="30" y="52"/>
                </a:lnTo>
                <a:lnTo>
                  <a:pt x="24" y="52"/>
                </a:lnTo>
                <a:lnTo>
                  <a:pt x="14" y="54"/>
                </a:lnTo>
                <a:lnTo>
                  <a:pt x="12" y="48"/>
                </a:lnTo>
                <a:lnTo>
                  <a:pt x="6" y="42"/>
                </a:lnTo>
                <a:lnTo>
                  <a:pt x="4" y="34"/>
                </a:lnTo>
                <a:lnTo>
                  <a:pt x="10" y="22"/>
                </a:lnTo>
                <a:lnTo>
                  <a:pt x="4" y="14"/>
                </a:lnTo>
                <a:lnTo>
                  <a:pt x="0" y="8"/>
                </a:lnTo>
                <a:lnTo>
                  <a:pt x="6" y="4"/>
                </a:lnTo>
                <a:lnTo>
                  <a:pt x="18" y="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3" name="Freeform 175"/>
          <p:cNvSpPr>
            <a:spLocks/>
          </p:cNvSpPr>
          <p:nvPr/>
        </p:nvSpPr>
        <p:spPr bwMode="auto">
          <a:xfrm>
            <a:off x="5357813" y="2951163"/>
            <a:ext cx="71437" cy="476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20"/>
              </a:cxn>
              <a:cxn ang="0">
                <a:pos x="2" y="26"/>
              </a:cxn>
              <a:cxn ang="0">
                <a:pos x="10" y="26"/>
              </a:cxn>
              <a:cxn ang="0">
                <a:pos x="4" y="30"/>
              </a:cxn>
              <a:cxn ang="0">
                <a:pos x="14" y="28"/>
              </a:cxn>
              <a:cxn ang="0">
                <a:pos x="26" y="20"/>
              </a:cxn>
              <a:cxn ang="0">
                <a:pos x="34" y="16"/>
              </a:cxn>
              <a:cxn ang="0">
                <a:pos x="42" y="18"/>
              </a:cxn>
              <a:cxn ang="0">
                <a:pos x="38" y="14"/>
              </a:cxn>
              <a:cxn ang="0">
                <a:pos x="32" y="10"/>
              </a:cxn>
              <a:cxn ang="0">
                <a:pos x="30" y="4"/>
              </a:cxn>
              <a:cxn ang="0">
                <a:pos x="22" y="4"/>
              </a:cxn>
              <a:cxn ang="0">
                <a:pos x="12" y="0"/>
              </a:cxn>
              <a:cxn ang="0">
                <a:pos x="4" y="4"/>
              </a:cxn>
              <a:cxn ang="0">
                <a:pos x="0" y="10"/>
              </a:cxn>
              <a:cxn ang="0">
                <a:pos x="0" y="14"/>
              </a:cxn>
            </a:cxnLst>
            <a:rect l="0" t="0" r="r" b="b"/>
            <a:pathLst>
              <a:path w="42" h="30">
                <a:moveTo>
                  <a:pt x="0" y="14"/>
                </a:moveTo>
                <a:lnTo>
                  <a:pt x="0" y="20"/>
                </a:lnTo>
                <a:lnTo>
                  <a:pt x="2" y="26"/>
                </a:lnTo>
                <a:lnTo>
                  <a:pt x="10" y="26"/>
                </a:lnTo>
                <a:lnTo>
                  <a:pt x="4" y="30"/>
                </a:lnTo>
                <a:lnTo>
                  <a:pt x="14" y="28"/>
                </a:lnTo>
                <a:lnTo>
                  <a:pt x="26" y="20"/>
                </a:lnTo>
                <a:lnTo>
                  <a:pt x="34" y="16"/>
                </a:lnTo>
                <a:lnTo>
                  <a:pt x="42" y="18"/>
                </a:lnTo>
                <a:lnTo>
                  <a:pt x="38" y="14"/>
                </a:lnTo>
                <a:lnTo>
                  <a:pt x="32" y="10"/>
                </a:lnTo>
                <a:lnTo>
                  <a:pt x="30" y="4"/>
                </a:lnTo>
                <a:lnTo>
                  <a:pt x="22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0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4" name="Freeform 176"/>
          <p:cNvSpPr>
            <a:spLocks/>
          </p:cNvSpPr>
          <p:nvPr/>
        </p:nvSpPr>
        <p:spPr bwMode="auto">
          <a:xfrm>
            <a:off x="5287963" y="3144838"/>
            <a:ext cx="76200" cy="158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16" y="2"/>
              </a:cxn>
              <a:cxn ang="0">
                <a:pos x="22" y="2"/>
              </a:cxn>
              <a:cxn ang="0">
                <a:pos x="30" y="2"/>
              </a:cxn>
              <a:cxn ang="0">
                <a:pos x="34" y="2"/>
              </a:cxn>
              <a:cxn ang="0">
                <a:pos x="42" y="4"/>
              </a:cxn>
              <a:cxn ang="0">
                <a:pos x="44" y="8"/>
              </a:cxn>
              <a:cxn ang="0">
                <a:pos x="40" y="10"/>
              </a:cxn>
              <a:cxn ang="0">
                <a:pos x="32" y="8"/>
              </a:cxn>
              <a:cxn ang="0">
                <a:pos x="24" y="8"/>
              </a:cxn>
              <a:cxn ang="0">
                <a:pos x="18" y="10"/>
              </a:cxn>
              <a:cxn ang="0">
                <a:pos x="16" y="6"/>
              </a:cxn>
              <a:cxn ang="0">
                <a:pos x="8" y="6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44" h="10">
                <a:moveTo>
                  <a:pt x="4" y="0"/>
                </a:moveTo>
                <a:lnTo>
                  <a:pt x="10" y="0"/>
                </a:lnTo>
                <a:lnTo>
                  <a:pt x="16" y="2"/>
                </a:lnTo>
                <a:lnTo>
                  <a:pt x="22" y="2"/>
                </a:lnTo>
                <a:lnTo>
                  <a:pt x="30" y="2"/>
                </a:lnTo>
                <a:lnTo>
                  <a:pt x="34" y="2"/>
                </a:lnTo>
                <a:lnTo>
                  <a:pt x="42" y="4"/>
                </a:lnTo>
                <a:lnTo>
                  <a:pt x="44" y="8"/>
                </a:lnTo>
                <a:lnTo>
                  <a:pt x="40" y="10"/>
                </a:lnTo>
                <a:lnTo>
                  <a:pt x="32" y="8"/>
                </a:lnTo>
                <a:lnTo>
                  <a:pt x="24" y="8"/>
                </a:lnTo>
                <a:lnTo>
                  <a:pt x="18" y="10"/>
                </a:lnTo>
                <a:lnTo>
                  <a:pt x="16" y="6"/>
                </a:lnTo>
                <a:lnTo>
                  <a:pt x="8" y="6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5" name="Freeform 177"/>
          <p:cNvSpPr>
            <a:spLocks/>
          </p:cNvSpPr>
          <p:nvPr/>
        </p:nvSpPr>
        <p:spPr bwMode="auto">
          <a:xfrm>
            <a:off x="5195888" y="2963863"/>
            <a:ext cx="161925" cy="155575"/>
          </a:xfrm>
          <a:custGeom>
            <a:avLst/>
            <a:gdLst/>
            <a:ahLst/>
            <a:cxnLst>
              <a:cxn ang="0">
                <a:pos x="46" y="64"/>
              </a:cxn>
              <a:cxn ang="0">
                <a:pos x="38" y="68"/>
              </a:cxn>
              <a:cxn ang="0">
                <a:pos x="24" y="66"/>
              </a:cxn>
              <a:cxn ang="0">
                <a:pos x="20" y="78"/>
              </a:cxn>
              <a:cxn ang="0">
                <a:pos x="26" y="88"/>
              </a:cxn>
              <a:cxn ang="0">
                <a:pos x="32" y="86"/>
              </a:cxn>
              <a:cxn ang="0">
                <a:pos x="36" y="98"/>
              </a:cxn>
              <a:cxn ang="0">
                <a:pos x="42" y="92"/>
              </a:cxn>
              <a:cxn ang="0">
                <a:pos x="48" y="94"/>
              </a:cxn>
              <a:cxn ang="0">
                <a:pos x="44" y="86"/>
              </a:cxn>
              <a:cxn ang="0">
                <a:pos x="42" y="76"/>
              </a:cxn>
              <a:cxn ang="0">
                <a:pos x="52" y="74"/>
              </a:cxn>
              <a:cxn ang="0">
                <a:pos x="48" y="64"/>
              </a:cxn>
              <a:cxn ang="0">
                <a:pos x="58" y="70"/>
              </a:cxn>
              <a:cxn ang="0">
                <a:pos x="62" y="60"/>
              </a:cxn>
              <a:cxn ang="0">
                <a:pos x="50" y="54"/>
              </a:cxn>
              <a:cxn ang="0">
                <a:pos x="44" y="44"/>
              </a:cxn>
              <a:cxn ang="0">
                <a:pos x="38" y="32"/>
              </a:cxn>
              <a:cxn ang="0">
                <a:pos x="38" y="22"/>
              </a:cxn>
              <a:cxn ang="0">
                <a:pos x="48" y="26"/>
              </a:cxn>
              <a:cxn ang="0">
                <a:pos x="58" y="26"/>
              </a:cxn>
              <a:cxn ang="0">
                <a:pos x="58" y="16"/>
              </a:cxn>
              <a:cxn ang="0">
                <a:pos x="70" y="14"/>
              </a:cxn>
              <a:cxn ang="0">
                <a:pos x="84" y="14"/>
              </a:cxn>
              <a:cxn ang="0">
                <a:pos x="94" y="12"/>
              </a:cxn>
              <a:cxn ang="0">
                <a:pos x="86" y="6"/>
              </a:cxn>
              <a:cxn ang="0">
                <a:pos x="70" y="4"/>
              </a:cxn>
              <a:cxn ang="0">
                <a:pos x="58" y="0"/>
              </a:cxn>
              <a:cxn ang="0">
                <a:pos x="40" y="10"/>
              </a:cxn>
              <a:cxn ang="0">
                <a:pos x="26" y="12"/>
              </a:cxn>
              <a:cxn ang="0">
                <a:pos x="14" y="16"/>
              </a:cxn>
              <a:cxn ang="0">
                <a:pos x="10" y="26"/>
              </a:cxn>
              <a:cxn ang="0">
                <a:pos x="0" y="38"/>
              </a:cxn>
              <a:cxn ang="0">
                <a:pos x="10" y="46"/>
              </a:cxn>
              <a:cxn ang="0">
                <a:pos x="20" y="48"/>
              </a:cxn>
              <a:cxn ang="0">
                <a:pos x="14" y="58"/>
              </a:cxn>
              <a:cxn ang="0">
                <a:pos x="26" y="58"/>
              </a:cxn>
              <a:cxn ang="0">
                <a:pos x="42" y="62"/>
              </a:cxn>
            </a:cxnLst>
            <a:rect l="0" t="0" r="r" b="b"/>
            <a:pathLst>
              <a:path w="94" h="98">
                <a:moveTo>
                  <a:pt x="42" y="62"/>
                </a:moveTo>
                <a:lnTo>
                  <a:pt x="46" y="64"/>
                </a:lnTo>
                <a:lnTo>
                  <a:pt x="44" y="68"/>
                </a:lnTo>
                <a:lnTo>
                  <a:pt x="38" y="68"/>
                </a:lnTo>
                <a:lnTo>
                  <a:pt x="30" y="66"/>
                </a:lnTo>
                <a:lnTo>
                  <a:pt x="24" y="66"/>
                </a:lnTo>
                <a:lnTo>
                  <a:pt x="20" y="70"/>
                </a:lnTo>
                <a:lnTo>
                  <a:pt x="20" y="78"/>
                </a:lnTo>
                <a:lnTo>
                  <a:pt x="26" y="82"/>
                </a:lnTo>
                <a:lnTo>
                  <a:pt x="26" y="88"/>
                </a:lnTo>
                <a:lnTo>
                  <a:pt x="28" y="92"/>
                </a:lnTo>
                <a:lnTo>
                  <a:pt x="32" y="86"/>
                </a:lnTo>
                <a:lnTo>
                  <a:pt x="34" y="90"/>
                </a:lnTo>
                <a:lnTo>
                  <a:pt x="36" y="98"/>
                </a:lnTo>
                <a:lnTo>
                  <a:pt x="42" y="96"/>
                </a:lnTo>
                <a:lnTo>
                  <a:pt x="42" y="92"/>
                </a:lnTo>
                <a:lnTo>
                  <a:pt x="46" y="98"/>
                </a:lnTo>
                <a:lnTo>
                  <a:pt x="48" y="94"/>
                </a:lnTo>
                <a:lnTo>
                  <a:pt x="48" y="90"/>
                </a:lnTo>
                <a:lnTo>
                  <a:pt x="44" y="86"/>
                </a:lnTo>
                <a:lnTo>
                  <a:pt x="40" y="80"/>
                </a:lnTo>
                <a:lnTo>
                  <a:pt x="42" y="76"/>
                </a:lnTo>
                <a:lnTo>
                  <a:pt x="46" y="76"/>
                </a:lnTo>
                <a:lnTo>
                  <a:pt x="52" y="74"/>
                </a:lnTo>
                <a:lnTo>
                  <a:pt x="48" y="70"/>
                </a:lnTo>
                <a:lnTo>
                  <a:pt x="48" y="64"/>
                </a:lnTo>
                <a:lnTo>
                  <a:pt x="52" y="68"/>
                </a:lnTo>
                <a:lnTo>
                  <a:pt x="58" y="70"/>
                </a:lnTo>
                <a:lnTo>
                  <a:pt x="64" y="66"/>
                </a:lnTo>
                <a:lnTo>
                  <a:pt x="62" y="60"/>
                </a:lnTo>
                <a:lnTo>
                  <a:pt x="58" y="56"/>
                </a:lnTo>
                <a:lnTo>
                  <a:pt x="50" y="54"/>
                </a:lnTo>
                <a:lnTo>
                  <a:pt x="46" y="50"/>
                </a:lnTo>
                <a:lnTo>
                  <a:pt x="44" y="44"/>
                </a:lnTo>
                <a:lnTo>
                  <a:pt x="44" y="40"/>
                </a:lnTo>
                <a:lnTo>
                  <a:pt x="38" y="32"/>
                </a:lnTo>
                <a:lnTo>
                  <a:pt x="36" y="28"/>
                </a:lnTo>
                <a:lnTo>
                  <a:pt x="38" y="22"/>
                </a:lnTo>
                <a:lnTo>
                  <a:pt x="44" y="20"/>
                </a:lnTo>
                <a:lnTo>
                  <a:pt x="48" y="26"/>
                </a:lnTo>
                <a:lnTo>
                  <a:pt x="56" y="28"/>
                </a:lnTo>
                <a:lnTo>
                  <a:pt x="58" y="26"/>
                </a:lnTo>
                <a:lnTo>
                  <a:pt x="60" y="22"/>
                </a:lnTo>
                <a:lnTo>
                  <a:pt x="58" y="16"/>
                </a:lnTo>
                <a:lnTo>
                  <a:pt x="64" y="16"/>
                </a:lnTo>
                <a:lnTo>
                  <a:pt x="70" y="14"/>
                </a:lnTo>
                <a:lnTo>
                  <a:pt x="78" y="14"/>
                </a:lnTo>
                <a:lnTo>
                  <a:pt x="84" y="14"/>
                </a:lnTo>
                <a:lnTo>
                  <a:pt x="90" y="14"/>
                </a:lnTo>
                <a:lnTo>
                  <a:pt x="94" y="12"/>
                </a:lnTo>
                <a:lnTo>
                  <a:pt x="94" y="6"/>
                </a:lnTo>
                <a:lnTo>
                  <a:pt x="86" y="6"/>
                </a:lnTo>
                <a:lnTo>
                  <a:pt x="74" y="6"/>
                </a:lnTo>
                <a:lnTo>
                  <a:pt x="70" y="4"/>
                </a:lnTo>
                <a:lnTo>
                  <a:pt x="64" y="2"/>
                </a:lnTo>
                <a:lnTo>
                  <a:pt x="58" y="0"/>
                </a:lnTo>
                <a:lnTo>
                  <a:pt x="48" y="4"/>
                </a:lnTo>
                <a:lnTo>
                  <a:pt x="40" y="10"/>
                </a:lnTo>
                <a:lnTo>
                  <a:pt x="34" y="10"/>
                </a:lnTo>
                <a:lnTo>
                  <a:pt x="26" y="12"/>
                </a:lnTo>
                <a:lnTo>
                  <a:pt x="18" y="14"/>
                </a:lnTo>
                <a:lnTo>
                  <a:pt x="14" y="16"/>
                </a:lnTo>
                <a:lnTo>
                  <a:pt x="14" y="20"/>
                </a:lnTo>
                <a:lnTo>
                  <a:pt x="10" y="26"/>
                </a:lnTo>
                <a:lnTo>
                  <a:pt x="2" y="34"/>
                </a:lnTo>
                <a:lnTo>
                  <a:pt x="0" y="38"/>
                </a:lnTo>
                <a:lnTo>
                  <a:pt x="4" y="42"/>
                </a:lnTo>
                <a:lnTo>
                  <a:pt x="10" y="46"/>
                </a:lnTo>
                <a:lnTo>
                  <a:pt x="16" y="46"/>
                </a:lnTo>
                <a:lnTo>
                  <a:pt x="20" y="48"/>
                </a:lnTo>
                <a:lnTo>
                  <a:pt x="14" y="52"/>
                </a:lnTo>
                <a:lnTo>
                  <a:pt x="14" y="58"/>
                </a:lnTo>
                <a:lnTo>
                  <a:pt x="18" y="60"/>
                </a:lnTo>
                <a:lnTo>
                  <a:pt x="26" y="58"/>
                </a:lnTo>
                <a:lnTo>
                  <a:pt x="32" y="60"/>
                </a:lnTo>
                <a:lnTo>
                  <a:pt x="42" y="6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6" name="Freeform 178"/>
          <p:cNvSpPr>
            <a:spLocks/>
          </p:cNvSpPr>
          <p:nvPr/>
        </p:nvSpPr>
        <p:spPr bwMode="auto">
          <a:xfrm>
            <a:off x="5175250" y="2935288"/>
            <a:ext cx="44450" cy="889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4"/>
              </a:cxn>
              <a:cxn ang="0">
                <a:pos x="6" y="0"/>
              </a:cxn>
              <a:cxn ang="0">
                <a:pos x="14" y="2"/>
              </a:cxn>
              <a:cxn ang="0">
                <a:pos x="22" y="8"/>
              </a:cxn>
              <a:cxn ang="0">
                <a:pos x="20" y="16"/>
              </a:cxn>
              <a:cxn ang="0">
                <a:pos x="20" y="22"/>
              </a:cxn>
              <a:cxn ang="0">
                <a:pos x="24" y="30"/>
              </a:cxn>
              <a:cxn ang="0">
                <a:pos x="26" y="34"/>
              </a:cxn>
              <a:cxn ang="0">
                <a:pos x="26" y="38"/>
              </a:cxn>
              <a:cxn ang="0">
                <a:pos x="22" y="44"/>
              </a:cxn>
              <a:cxn ang="0">
                <a:pos x="12" y="56"/>
              </a:cxn>
              <a:cxn ang="0">
                <a:pos x="2" y="40"/>
              </a:cxn>
              <a:cxn ang="0">
                <a:pos x="4" y="28"/>
              </a:cxn>
              <a:cxn ang="0">
                <a:pos x="2" y="18"/>
              </a:cxn>
              <a:cxn ang="0">
                <a:pos x="0" y="12"/>
              </a:cxn>
            </a:cxnLst>
            <a:rect l="0" t="0" r="r" b="b"/>
            <a:pathLst>
              <a:path w="26" h="56">
                <a:moveTo>
                  <a:pt x="0" y="12"/>
                </a:moveTo>
                <a:lnTo>
                  <a:pt x="2" y="4"/>
                </a:lnTo>
                <a:lnTo>
                  <a:pt x="6" y="0"/>
                </a:lnTo>
                <a:lnTo>
                  <a:pt x="14" y="2"/>
                </a:lnTo>
                <a:lnTo>
                  <a:pt x="22" y="8"/>
                </a:lnTo>
                <a:lnTo>
                  <a:pt x="20" y="16"/>
                </a:lnTo>
                <a:lnTo>
                  <a:pt x="20" y="22"/>
                </a:lnTo>
                <a:lnTo>
                  <a:pt x="24" y="30"/>
                </a:lnTo>
                <a:lnTo>
                  <a:pt x="26" y="34"/>
                </a:lnTo>
                <a:lnTo>
                  <a:pt x="26" y="38"/>
                </a:lnTo>
                <a:lnTo>
                  <a:pt x="22" y="44"/>
                </a:lnTo>
                <a:lnTo>
                  <a:pt x="12" y="56"/>
                </a:lnTo>
                <a:lnTo>
                  <a:pt x="2" y="40"/>
                </a:lnTo>
                <a:lnTo>
                  <a:pt x="4" y="28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7" name="Freeform 179"/>
          <p:cNvSpPr>
            <a:spLocks/>
          </p:cNvSpPr>
          <p:nvPr/>
        </p:nvSpPr>
        <p:spPr bwMode="auto">
          <a:xfrm>
            <a:off x="5835650" y="2973388"/>
            <a:ext cx="88900" cy="698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4"/>
              </a:cxn>
              <a:cxn ang="0">
                <a:pos x="16" y="0"/>
              </a:cxn>
              <a:cxn ang="0">
                <a:pos x="24" y="0"/>
              </a:cxn>
              <a:cxn ang="0">
                <a:pos x="28" y="4"/>
              </a:cxn>
              <a:cxn ang="0">
                <a:pos x="30" y="10"/>
              </a:cxn>
              <a:cxn ang="0">
                <a:pos x="32" y="18"/>
              </a:cxn>
              <a:cxn ang="0">
                <a:pos x="36" y="24"/>
              </a:cxn>
              <a:cxn ang="0">
                <a:pos x="40" y="28"/>
              </a:cxn>
              <a:cxn ang="0">
                <a:pos x="46" y="30"/>
              </a:cxn>
              <a:cxn ang="0">
                <a:pos x="50" y="34"/>
              </a:cxn>
              <a:cxn ang="0">
                <a:pos x="52" y="38"/>
              </a:cxn>
              <a:cxn ang="0">
                <a:pos x="50" y="44"/>
              </a:cxn>
              <a:cxn ang="0">
                <a:pos x="42" y="42"/>
              </a:cxn>
              <a:cxn ang="0">
                <a:pos x="40" y="34"/>
              </a:cxn>
              <a:cxn ang="0">
                <a:pos x="34" y="32"/>
              </a:cxn>
              <a:cxn ang="0">
                <a:pos x="28" y="28"/>
              </a:cxn>
              <a:cxn ang="0">
                <a:pos x="20" y="28"/>
              </a:cxn>
              <a:cxn ang="0">
                <a:pos x="18" y="32"/>
              </a:cxn>
              <a:cxn ang="0">
                <a:pos x="12" y="28"/>
              </a:cxn>
              <a:cxn ang="0">
                <a:pos x="0" y="28"/>
              </a:cxn>
              <a:cxn ang="0">
                <a:pos x="0" y="16"/>
              </a:cxn>
              <a:cxn ang="0">
                <a:pos x="0" y="6"/>
              </a:cxn>
            </a:cxnLst>
            <a:rect l="0" t="0" r="r" b="b"/>
            <a:pathLst>
              <a:path w="52" h="44">
                <a:moveTo>
                  <a:pt x="0" y="6"/>
                </a:moveTo>
                <a:lnTo>
                  <a:pt x="6" y="4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0" y="10"/>
                </a:lnTo>
                <a:lnTo>
                  <a:pt x="32" y="18"/>
                </a:lnTo>
                <a:lnTo>
                  <a:pt x="36" y="24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2" y="38"/>
                </a:lnTo>
                <a:lnTo>
                  <a:pt x="50" y="44"/>
                </a:lnTo>
                <a:lnTo>
                  <a:pt x="42" y="42"/>
                </a:lnTo>
                <a:lnTo>
                  <a:pt x="40" y="34"/>
                </a:lnTo>
                <a:lnTo>
                  <a:pt x="34" y="32"/>
                </a:lnTo>
                <a:lnTo>
                  <a:pt x="28" y="28"/>
                </a:lnTo>
                <a:lnTo>
                  <a:pt x="20" y="28"/>
                </a:lnTo>
                <a:lnTo>
                  <a:pt x="18" y="32"/>
                </a:lnTo>
                <a:lnTo>
                  <a:pt x="12" y="28"/>
                </a:lnTo>
                <a:lnTo>
                  <a:pt x="0" y="28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8" name="Freeform 180"/>
          <p:cNvSpPr>
            <a:spLocks/>
          </p:cNvSpPr>
          <p:nvPr/>
        </p:nvSpPr>
        <p:spPr bwMode="auto">
          <a:xfrm>
            <a:off x="5876925" y="2954338"/>
            <a:ext cx="144463" cy="1047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6" y="2"/>
              </a:cxn>
              <a:cxn ang="0">
                <a:pos x="32" y="8"/>
              </a:cxn>
              <a:cxn ang="0">
                <a:pos x="42" y="14"/>
              </a:cxn>
              <a:cxn ang="0">
                <a:pos x="46" y="12"/>
              </a:cxn>
              <a:cxn ang="0">
                <a:pos x="52" y="6"/>
              </a:cxn>
              <a:cxn ang="0">
                <a:pos x="56" y="2"/>
              </a:cxn>
              <a:cxn ang="0">
                <a:pos x="60" y="8"/>
              </a:cxn>
              <a:cxn ang="0">
                <a:pos x="66" y="20"/>
              </a:cxn>
              <a:cxn ang="0">
                <a:pos x="70" y="24"/>
              </a:cxn>
              <a:cxn ang="0">
                <a:pos x="80" y="28"/>
              </a:cxn>
              <a:cxn ang="0">
                <a:pos x="84" y="30"/>
              </a:cxn>
              <a:cxn ang="0">
                <a:pos x="84" y="36"/>
              </a:cxn>
              <a:cxn ang="0">
                <a:pos x="72" y="36"/>
              </a:cxn>
              <a:cxn ang="0">
                <a:pos x="68" y="38"/>
              </a:cxn>
              <a:cxn ang="0">
                <a:pos x="66" y="44"/>
              </a:cxn>
              <a:cxn ang="0">
                <a:pos x="68" y="48"/>
              </a:cxn>
              <a:cxn ang="0">
                <a:pos x="68" y="50"/>
              </a:cxn>
              <a:cxn ang="0">
                <a:pos x="68" y="52"/>
              </a:cxn>
              <a:cxn ang="0">
                <a:pos x="68" y="54"/>
              </a:cxn>
              <a:cxn ang="0">
                <a:pos x="60" y="54"/>
              </a:cxn>
              <a:cxn ang="0">
                <a:pos x="60" y="58"/>
              </a:cxn>
              <a:cxn ang="0">
                <a:pos x="60" y="62"/>
              </a:cxn>
              <a:cxn ang="0">
                <a:pos x="60" y="66"/>
              </a:cxn>
              <a:cxn ang="0">
                <a:pos x="52" y="66"/>
              </a:cxn>
              <a:cxn ang="0">
                <a:pos x="46" y="62"/>
              </a:cxn>
              <a:cxn ang="0">
                <a:pos x="52" y="58"/>
              </a:cxn>
              <a:cxn ang="0">
                <a:pos x="48" y="52"/>
              </a:cxn>
              <a:cxn ang="0">
                <a:pos x="48" y="44"/>
              </a:cxn>
              <a:cxn ang="0">
                <a:pos x="44" y="42"/>
              </a:cxn>
              <a:cxn ang="0">
                <a:pos x="42" y="44"/>
              </a:cxn>
              <a:cxn ang="0">
                <a:pos x="38" y="48"/>
              </a:cxn>
              <a:cxn ang="0">
                <a:pos x="32" y="52"/>
              </a:cxn>
              <a:cxn ang="0">
                <a:pos x="26" y="56"/>
              </a:cxn>
              <a:cxn ang="0">
                <a:pos x="28" y="50"/>
              </a:cxn>
              <a:cxn ang="0">
                <a:pos x="26" y="46"/>
              </a:cxn>
              <a:cxn ang="0">
                <a:pos x="12" y="36"/>
              </a:cxn>
              <a:cxn ang="0">
                <a:pos x="6" y="20"/>
              </a:cxn>
              <a:cxn ang="0">
                <a:pos x="4" y="16"/>
              </a:cxn>
              <a:cxn ang="0">
                <a:pos x="0" y="12"/>
              </a:cxn>
              <a:cxn ang="0">
                <a:pos x="6" y="8"/>
              </a:cxn>
              <a:cxn ang="0">
                <a:pos x="12" y="12"/>
              </a:cxn>
              <a:cxn ang="0">
                <a:pos x="18" y="18"/>
              </a:cxn>
              <a:cxn ang="0">
                <a:pos x="24" y="18"/>
              </a:cxn>
              <a:cxn ang="0">
                <a:pos x="26" y="14"/>
              </a:cxn>
              <a:cxn ang="0">
                <a:pos x="22" y="8"/>
              </a:cxn>
              <a:cxn ang="0">
                <a:pos x="16" y="2"/>
              </a:cxn>
              <a:cxn ang="0">
                <a:pos x="20" y="0"/>
              </a:cxn>
            </a:cxnLst>
            <a:rect l="0" t="0" r="r" b="b"/>
            <a:pathLst>
              <a:path w="84" h="66">
                <a:moveTo>
                  <a:pt x="20" y="0"/>
                </a:moveTo>
                <a:lnTo>
                  <a:pt x="26" y="2"/>
                </a:lnTo>
                <a:lnTo>
                  <a:pt x="32" y="8"/>
                </a:lnTo>
                <a:lnTo>
                  <a:pt x="42" y="14"/>
                </a:lnTo>
                <a:lnTo>
                  <a:pt x="46" y="12"/>
                </a:lnTo>
                <a:lnTo>
                  <a:pt x="52" y="6"/>
                </a:lnTo>
                <a:lnTo>
                  <a:pt x="56" y="2"/>
                </a:lnTo>
                <a:lnTo>
                  <a:pt x="60" y="8"/>
                </a:lnTo>
                <a:lnTo>
                  <a:pt x="66" y="20"/>
                </a:lnTo>
                <a:lnTo>
                  <a:pt x="70" y="24"/>
                </a:lnTo>
                <a:lnTo>
                  <a:pt x="80" y="28"/>
                </a:lnTo>
                <a:lnTo>
                  <a:pt x="84" y="30"/>
                </a:lnTo>
                <a:lnTo>
                  <a:pt x="84" y="36"/>
                </a:lnTo>
                <a:lnTo>
                  <a:pt x="72" y="36"/>
                </a:lnTo>
                <a:lnTo>
                  <a:pt x="68" y="38"/>
                </a:lnTo>
                <a:lnTo>
                  <a:pt x="66" y="44"/>
                </a:lnTo>
                <a:lnTo>
                  <a:pt x="68" y="48"/>
                </a:lnTo>
                <a:lnTo>
                  <a:pt x="68" y="50"/>
                </a:lnTo>
                <a:lnTo>
                  <a:pt x="68" y="52"/>
                </a:lnTo>
                <a:lnTo>
                  <a:pt x="68" y="54"/>
                </a:lnTo>
                <a:lnTo>
                  <a:pt x="60" y="54"/>
                </a:lnTo>
                <a:lnTo>
                  <a:pt x="60" y="58"/>
                </a:lnTo>
                <a:lnTo>
                  <a:pt x="60" y="62"/>
                </a:lnTo>
                <a:lnTo>
                  <a:pt x="60" y="66"/>
                </a:lnTo>
                <a:lnTo>
                  <a:pt x="52" y="66"/>
                </a:lnTo>
                <a:lnTo>
                  <a:pt x="46" y="62"/>
                </a:lnTo>
                <a:lnTo>
                  <a:pt x="52" y="58"/>
                </a:lnTo>
                <a:lnTo>
                  <a:pt x="48" y="52"/>
                </a:lnTo>
                <a:lnTo>
                  <a:pt x="48" y="44"/>
                </a:lnTo>
                <a:lnTo>
                  <a:pt x="44" y="42"/>
                </a:lnTo>
                <a:lnTo>
                  <a:pt x="42" y="44"/>
                </a:lnTo>
                <a:lnTo>
                  <a:pt x="38" y="48"/>
                </a:lnTo>
                <a:lnTo>
                  <a:pt x="32" y="52"/>
                </a:lnTo>
                <a:lnTo>
                  <a:pt x="26" y="56"/>
                </a:lnTo>
                <a:lnTo>
                  <a:pt x="28" y="50"/>
                </a:lnTo>
                <a:lnTo>
                  <a:pt x="26" y="46"/>
                </a:lnTo>
                <a:lnTo>
                  <a:pt x="12" y="36"/>
                </a:lnTo>
                <a:lnTo>
                  <a:pt x="6" y="20"/>
                </a:lnTo>
                <a:lnTo>
                  <a:pt x="4" y="16"/>
                </a:lnTo>
                <a:lnTo>
                  <a:pt x="0" y="12"/>
                </a:lnTo>
                <a:lnTo>
                  <a:pt x="6" y="8"/>
                </a:lnTo>
                <a:lnTo>
                  <a:pt x="12" y="12"/>
                </a:lnTo>
                <a:lnTo>
                  <a:pt x="18" y="18"/>
                </a:lnTo>
                <a:lnTo>
                  <a:pt x="24" y="18"/>
                </a:lnTo>
                <a:lnTo>
                  <a:pt x="26" y="14"/>
                </a:lnTo>
                <a:lnTo>
                  <a:pt x="22" y="8"/>
                </a:lnTo>
                <a:lnTo>
                  <a:pt x="16" y="2"/>
                </a:lnTo>
                <a:lnTo>
                  <a:pt x="2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29" name="Freeform 181"/>
          <p:cNvSpPr>
            <a:spLocks/>
          </p:cNvSpPr>
          <p:nvPr/>
        </p:nvSpPr>
        <p:spPr bwMode="auto">
          <a:xfrm>
            <a:off x="5735638" y="2903538"/>
            <a:ext cx="185737" cy="793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0"/>
              </a:cxn>
              <a:cxn ang="0">
                <a:pos x="18" y="4"/>
              </a:cxn>
              <a:cxn ang="0">
                <a:pos x="24" y="8"/>
              </a:cxn>
              <a:cxn ang="0">
                <a:pos x="34" y="6"/>
              </a:cxn>
              <a:cxn ang="0">
                <a:pos x="42" y="6"/>
              </a:cxn>
              <a:cxn ang="0">
                <a:pos x="52" y="12"/>
              </a:cxn>
              <a:cxn ang="0">
                <a:pos x="56" y="14"/>
              </a:cxn>
              <a:cxn ang="0">
                <a:pos x="66" y="18"/>
              </a:cxn>
              <a:cxn ang="0">
                <a:pos x="72" y="18"/>
              </a:cxn>
              <a:cxn ang="0">
                <a:pos x="82" y="16"/>
              </a:cxn>
              <a:cxn ang="0">
                <a:pos x="92" y="22"/>
              </a:cxn>
              <a:cxn ang="0">
                <a:pos x="94" y="24"/>
              </a:cxn>
              <a:cxn ang="0">
                <a:pos x="102" y="32"/>
              </a:cxn>
              <a:cxn ang="0">
                <a:pos x="98" y="34"/>
              </a:cxn>
              <a:cxn ang="0">
                <a:pos x="104" y="40"/>
              </a:cxn>
              <a:cxn ang="0">
                <a:pos x="108" y="46"/>
              </a:cxn>
              <a:cxn ang="0">
                <a:pos x="106" y="50"/>
              </a:cxn>
              <a:cxn ang="0">
                <a:pos x="100" y="50"/>
              </a:cxn>
              <a:cxn ang="0">
                <a:pos x="88" y="40"/>
              </a:cxn>
              <a:cxn ang="0">
                <a:pos x="82" y="44"/>
              </a:cxn>
              <a:cxn ang="0">
                <a:pos x="74" y="44"/>
              </a:cxn>
              <a:cxn ang="0">
                <a:pos x="66" y="46"/>
              </a:cxn>
              <a:cxn ang="0">
                <a:pos x="58" y="50"/>
              </a:cxn>
              <a:cxn ang="0">
                <a:pos x="52" y="46"/>
              </a:cxn>
              <a:cxn ang="0">
                <a:pos x="46" y="40"/>
              </a:cxn>
              <a:cxn ang="0">
                <a:pos x="38" y="38"/>
              </a:cxn>
              <a:cxn ang="0">
                <a:pos x="36" y="44"/>
              </a:cxn>
              <a:cxn ang="0">
                <a:pos x="26" y="40"/>
              </a:cxn>
              <a:cxn ang="0">
                <a:pos x="30" y="32"/>
              </a:cxn>
              <a:cxn ang="0">
                <a:pos x="26" y="22"/>
              </a:cxn>
              <a:cxn ang="0">
                <a:pos x="20" y="14"/>
              </a:cxn>
              <a:cxn ang="0">
                <a:pos x="12" y="10"/>
              </a:cxn>
              <a:cxn ang="0">
                <a:pos x="6" y="6"/>
              </a:cxn>
              <a:cxn ang="0">
                <a:pos x="0" y="2"/>
              </a:cxn>
            </a:cxnLst>
            <a:rect l="0" t="0" r="r" b="b"/>
            <a:pathLst>
              <a:path w="108" h="50">
                <a:moveTo>
                  <a:pt x="0" y="2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4" y="6"/>
                </a:lnTo>
                <a:lnTo>
                  <a:pt x="42" y="6"/>
                </a:lnTo>
                <a:lnTo>
                  <a:pt x="52" y="12"/>
                </a:lnTo>
                <a:lnTo>
                  <a:pt x="56" y="14"/>
                </a:lnTo>
                <a:lnTo>
                  <a:pt x="66" y="18"/>
                </a:lnTo>
                <a:lnTo>
                  <a:pt x="72" y="18"/>
                </a:lnTo>
                <a:lnTo>
                  <a:pt x="82" y="16"/>
                </a:lnTo>
                <a:lnTo>
                  <a:pt x="92" y="22"/>
                </a:lnTo>
                <a:lnTo>
                  <a:pt x="94" y="24"/>
                </a:lnTo>
                <a:lnTo>
                  <a:pt x="102" y="32"/>
                </a:lnTo>
                <a:lnTo>
                  <a:pt x="98" y="34"/>
                </a:lnTo>
                <a:lnTo>
                  <a:pt x="104" y="40"/>
                </a:lnTo>
                <a:lnTo>
                  <a:pt x="108" y="46"/>
                </a:lnTo>
                <a:lnTo>
                  <a:pt x="106" y="50"/>
                </a:lnTo>
                <a:lnTo>
                  <a:pt x="100" y="50"/>
                </a:lnTo>
                <a:lnTo>
                  <a:pt x="88" y="40"/>
                </a:lnTo>
                <a:lnTo>
                  <a:pt x="82" y="44"/>
                </a:lnTo>
                <a:lnTo>
                  <a:pt x="74" y="44"/>
                </a:lnTo>
                <a:lnTo>
                  <a:pt x="66" y="46"/>
                </a:lnTo>
                <a:lnTo>
                  <a:pt x="58" y="50"/>
                </a:lnTo>
                <a:lnTo>
                  <a:pt x="52" y="46"/>
                </a:lnTo>
                <a:lnTo>
                  <a:pt x="46" y="40"/>
                </a:lnTo>
                <a:lnTo>
                  <a:pt x="38" y="38"/>
                </a:lnTo>
                <a:lnTo>
                  <a:pt x="36" y="44"/>
                </a:lnTo>
                <a:lnTo>
                  <a:pt x="26" y="40"/>
                </a:lnTo>
                <a:lnTo>
                  <a:pt x="30" y="32"/>
                </a:lnTo>
                <a:lnTo>
                  <a:pt x="26" y="22"/>
                </a:lnTo>
                <a:lnTo>
                  <a:pt x="20" y="14"/>
                </a:lnTo>
                <a:lnTo>
                  <a:pt x="12" y="10"/>
                </a:lnTo>
                <a:lnTo>
                  <a:pt x="6" y="6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0" name="Freeform 182"/>
          <p:cNvSpPr>
            <a:spLocks/>
          </p:cNvSpPr>
          <p:nvPr/>
        </p:nvSpPr>
        <p:spPr bwMode="auto">
          <a:xfrm>
            <a:off x="6083300" y="2932113"/>
            <a:ext cx="381000" cy="219075"/>
          </a:xfrm>
          <a:custGeom>
            <a:avLst/>
            <a:gdLst/>
            <a:ahLst/>
            <a:cxnLst>
              <a:cxn ang="0">
                <a:pos x="20" y="104"/>
              </a:cxn>
              <a:cxn ang="0">
                <a:pos x="18" y="80"/>
              </a:cxn>
              <a:cxn ang="0">
                <a:pos x="24" y="72"/>
              </a:cxn>
              <a:cxn ang="0">
                <a:pos x="12" y="56"/>
              </a:cxn>
              <a:cxn ang="0">
                <a:pos x="8" y="50"/>
              </a:cxn>
              <a:cxn ang="0">
                <a:pos x="0" y="52"/>
              </a:cxn>
              <a:cxn ang="0">
                <a:pos x="0" y="44"/>
              </a:cxn>
              <a:cxn ang="0">
                <a:pos x="6" y="36"/>
              </a:cxn>
              <a:cxn ang="0">
                <a:pos x="12" y="40"/>
              </a:cxn>
              <a:cxn ang="0">
                <a:pos x="28" y="40"/>
              </a:cxn>
              <a:cxn ang="0">
                <a:pos x="34" y="32"/>
              </a:cxn>
              <a:cxn ang="0">
                <a:pos x="26" y="24"/>
              </a:cxn>
              <a:cxn ang="0">
                <a:pos x="20" y="16"/>
              </a:cxn>
              <a:cxn ang="0">
                <a:pos x="14" y="10"/>
              </a:cxn>
              <a:cxn ang="0">
                <a:pos x="4" y="14"/>
              </a:cxn>
              <a:cxn ang="0">
                <a:pos x="2" y="28"/>
              </a:cxn>
              <a:cxn ang="0">
                <a:pos x="0" y="22"/>
              </a:cxn>
              <a:cxn ang="0">
                <a:pos x="0" y="12"/>
              </a:cxn>
              <a:cxn ang="0">
                <a:pos x="10" y="6"/>
              </a:cxn>
              <a:cxn ang="0">
                <a:pos x="24" y="4"/>
              </a:cxn>
              <a:cxn ang="0">
                <a:pos x="36" y="12"/>
              </a:cxn>
              <a:cxn ang="0">
                <a:pos x="44" y="26"/>
              </a:cxn>
              <a:cxn ang="0">
                <a:pos x="54" y="28"/>
              </a:cxn>
              <a:cxn ang="0">
                <a:pos x="68" y="26"/>
              </a:cxn>
              <a:cxn ang="0">
                <a:pos x="68" y="14"/>
              </a:cxn>
              <a:cxn ang="0">
                <a:pos x="96" y="0"/>
              </a:cxn>
              <a:cxn ang="0">
                <a:pos x="102" y="6"/>
              </a:cxn>
              <a:cxn ang="0">
                <a:pos x="116" y="8"/>
              </a:cxn>
              <a:cxn ang="0">
                <a:pos x="118" y="12"/>
              </a:cxn>
              <a:cxn ang="0">
                <a:pos x="118" y="28"/>
              </a:cxn>
              <a:cxn ang="0">
                <a:pos x="144" y="28"/>
              </a:cxn>
              <a:cxn ang="0">
                <a:pos x="158" y="54"/>
              </a:cxn>
              <a:cxn ang="0">
                <a:pos x="178" y="66"/>
              </a:cxn>
              <a:cxn ang="0">
                <a:pos x="200" y="82"/>
              </a:cxn>
              <a:cxn ang="0">
                <a:pos x="212" y="84"/>
              </a:cxn>
              <a:cxn ang="0">
                <a:pos x="222" y="90"/>
              </a:cxn>
              <a:cxn ang="0">
                <a:pos x="222" y="98"/>
              </a:cxn>
              <a:cxn ang="0">
                <a:pos x="210" y="98"/>
              </a:cxn>
              <a:cxn ang="0">
                <a:pos x="194" y="104"/>
              </a:cxn>
              <a:cxn ang="0">
                <a:pos x="182" y="122"/>
              </a:cxn>
              <a:cxn ang="0">
                <a:pos x="170" y="126"/>
              </a:cxn>
              <a:cxn ang="0">
                <a:pos x="160" y="138"/>
              </a:cxn>
              <a:cxn ang="0">
                <a:pos x="150" y="134"/>
              </a:cxn>
              <a:cxn ang="0">
                <a:pos x="138" y="134"/>
              </a:cxn>
              <a:cxn ang="0">
                <a:pos x="136" y="112"/>
              </a:cxn>
              <a:cxn ang="0">
                <a:pos x="126" y="110"/>
              </a:cxn>
              <a:cxn ang="0">
                <a:pos x="68" y="84"/>
              </a:cxn>
              <a:cxn ang="0">
                <a:pos x="42" y="88"/>
              </a:cxn>
              <a:cxn ang="0">
                <a:pos x="20" y="104"/>
              </a:cxn>
            </a:cxnLst>
            <a:rect l="0" t="0" r="r" b="b"/>
            <a:pathLst>
              <a:path w="222" h="138">
                <a:moveTo>
                  <a:pt x="20" y="104"/>
                </a:moveTo>
                <a:lnTo>
                  <a:pt x="18" y="80"/>
                </a:lnTo>
                <a:lnTo>
                  <a:pt x="24" y="72"/>
                </a:lnTo>
                <a:lnTo>
                  <a:pt x="12" y="56"/>
                </a:lnTo>
                <a:lnTo>
                  <a:pt x="8" y="50"/>
                </a:lnTo>
                <a:lnTo>
                  <a:pt x="0" y="52"/>
                </a:lnTo>
                <a:lnTo>
                  <a:pt x="0" y="44"/>
                </a:lnTo>
                <a:lnTo>
                  <a:pt x="6" y="36"/>
                </a:lnTo>
                <a:lnTo>
                  <a:pt x="12" y="40"/>
                </a:lnTo>
                <a:lnTo>
                  <a:pt x="28" y="40"/>
                </a:lnTo>
                <a:lnTo>
                  <a:pt x="34" y="32"/>
                </a:lnTo>
                <a:lnTo>
                  <a:pt x="26" y="24"/>
                </a:lnTo>
                <a:lnTo>
                  <a:pt x="20" y="16"/>
                </a:lnTo>
                <a:lnTo>
                  <a:pt x="14" y="10"/>
                </a:lnTo>
                <a:lnTo>
                  <a:pt x="4" y="14"/>
                </a:lnTo>
                <a:lnTo>
                  <a:pt x="2" y="28"/>
                </a:lnTo>
                <a:lnTo>
                  <a:pt x="0" y="22"/>
                </a:lnTo>
                <a:lnTo>
                  <a:pt x="0" y="12"/>
                </a:lnTo>
                <a:lnTo>
                  <a:pt x="10" y="6"/>
                </a:lnTo>
                <a:lnTo>
                  <a:pt x="24" y="4"/>
                </a:lnTo>
                <a:lnTo>
                  <a:pt x="36" y="12"/>
                </a:lnTo>
                <a:lnTo>
                  <a:pt x="44" y="26"/>
                </a:lnTo>
                <a:lnTo>
                  <a:pt x="54" y="28"/>
                </a:lnTo>
                <a:lnTo>
                  <a:pt x="68" y="26"/>
                </a:lnTo>
                <a:lnTo>
                  <a:pt x="68" y="14"/>
                </a:lnTo>
                <a:lnTo>
                  <a:pt x="96" y="0"/>
                </a:lnTo>
                <a:lnTo>
                  <a:pt x="102" y="6"/>
                </a:lnTo>
                <a:lnTo>
                  <a:pt x="116" y="8"/>
                </a:lnTo>
                <a:lnTo>
                  <a:pt x="118" y="12"/>
                </a:lnTo>
                <a:lnTo>
                  <a:pt x="118" y="28"/>
                </a:lnTo>
                <a:lnTo>
                  <a:pt x="144" y="28"/>
                </a:lnTo>
                <a:lnTo>
                  <a:pt x="158" y="54"/>
                </a:lnTo>
                <a:lnTo>
                  <a:pt x="178" y="66"/>
                </a:lnTo>
                <a:lnTo>
                  <a:pt x="200" y="82"/>
                </a:lnTo>
                <a:lnTo>
                  <a:pt x="212" y="84"/>
                </a:lnTo>
                <a:lnTo>
                  <a:pt x="222" y="90"/>
                </a:lnTo>
                <a:lnTo>
                  <a:pt x="222" y="98"/>
                </a:lnTo>
                <a:lnTo>
                  <a:pt x="210" y="98"/>
                </a:lnTo>
                <a:lnTo>
                  <a:pt x="194" y="104"/>
                </a:lnTo>
                <a:lnTo>
                  <a:pt x="182" y="122"/>
                </a:lnTo>
                <a:lnTo>
                  <a:pt x="170" y="126"/>
                </a:lnTo>
                <a:lnTo>
                  <a:pt x="160" y="138"/>
                </a:lnTo>
                <a:lnTo>
                  <a:pt x="150" y="134"/>
                </a:lnTo>
                <a:lnTo>
                  <a:pt x="138" y="134"/>
                </a:lnTo>
                <a:lnTo>
                  <a:pt x="136" y="112"/>
                </a:lnTo>
                <a:lnTo>
                  <a:pt x="126" y="110"/>
                </a:lnTo>
                <a:lnTo>
                  <a:pt x="68" y="84"/>
                </a:lnTo>
                <a:lnTo>
                  <a:pt x="42" y="88"/>
                </a:lnTo>
                <a:lnTo>
                  <a:pt x="20" y="10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1" name="Freeform 183"/>
          <p:cNvSpPr>
            <a:spLocks/>
          </p:cNvSpPr>
          <p:nvPr/>
        </p:nvSpPr>
        <p:spPr bwMode="auto">
          <a:xfrm>
            <a:off x="6484938" y="2986088"/>
            <a:ext cx="203200" cy="120650"/>
          </a:xfrm>
          <a:custGeom>
            <a:avLst/>
            <a:gdLst/>
            <a:ahLst/>
            <a:cxnLst>
              <a:cxn ang="0">
                <a:pos x="24" y="14"/>
              </a:cxn>
              <a:cxn ang="0">
                <a:pos x="32" y="10"/>
              </a:cxn>
              <a:cxn ang="0">
                <a:pos x="36" y="2"/>
              </a:cxn>
              <a:cxn ang="0">
                <a:pos x="48" y="0"/>
              </a:cxn>
              <a:cxn ang="0">
                <a:pos x="54" y="2"/>
              </a:cxn>
              <a:cxn ang="0">
                <a:pos x="52" y="8"/>
              </a:cxn>
              <a:cxn ang="0">
                <a:pos x="50" y="14"/>
              </a:cxn>
              <a:cxn ang="0">
                <a:pos x="52" y="20"/>
              </a:cxn>
              <a:cxn ang="0">
                <a:pos x="54" y="28"/>
              </a:cxn>
              <a:cxn ang="0">
                <a:pos x="66" y="28"/>
              </a:cxn>
              <a:cxn ang="0">
                <a:pos x="80" y="30"/>
              </a:cxn>
              <a:cxn ang="0">
                <a:pos x="100" y="30"/>
              </a:cxn>
              <a:cxn ang="0">
                <a:pos x="98" y="36"/>
              </a:cxn>
              <a:cxn ang="0">
                <a:pos x="100" y="44"/>
              </a:cxn>
              <a:cxn ang="0">
                <a:pos x="106" y="46"/>
              </a:cxn>
              <a:cxn ang="0">
                <a:pos x="118" y="44"/>
              </a:cxn>
              <a:cxn ang="0">
                <a:pos x="118" y="64"/>
              </a:cxn>
              <a:cxn ang="0">
                <a:pos x="90" y="64"/>
              </a:cxn>
              <a:cxn ang="0">
                <a:pos x="80" y="70"/>
              </a:cxn>
              <a:cxn ang="0">
                <a:pos x="64" y="76"/>
              </a:cxn>
              <a:cxn ang="0">
                <a:pos x="64" y="70"/>
              </a:cxn>
              <a:cxn ang="0">
                <a:pos x="66" y="62"/>
              </a:cxn>
              <a:cxn ang="0">
                <a:pos x="64" y="50"/>
              </a:cxn>
              <a:cxn ang="0">
                <a:pos x="56" y="44"/>
              </a:cxn>
              <a:cxn ang="0">
                <a:pos x="46" y="60"/>
              </a:cxn>
              <a:cxn ang="0">
                <a:pos x="38" y="62"/>
              </a:cxn>
              <a:cxn ang="0">
                <a:pos x="18" y="74"/>
              </a:cxn>
              <a:cxn ang="0">
                <a:pos x="8" y="70"/>
              </a:cxn>
              <a:cxn ang="0">
                <a:pos x="8" y="62"/>
              </a:cxn>
              <a:cxn ang="0">
                <a:pos x="16" y="52"/>
              </a:cxn>
              <a:cxn ang="0">
                <a:pos x="10" y="50"/>
              </a:cxn>
              <a:cxn ang="0">
                <a:pos x="12" y="36"/>
              </a:cxn>
              <a:cxn ang="0">
                <a:pos x="0" y="36"/>
              </a:cxn>
              <a:cxn ang="0">
                <a:pos x="0" y="26"/>
              </a:cxn>
              <a:cxn ang="0">
                <a:pos x="20" y="26"/>
              </a:cxn>
              <a:cxn ang="0">
                <a:pos x="18" y="12"/>
              </a:cxn>
              <a:cxn ang="0">
                <a:pos x="24" y="14"/>
              </a:cxn>
            </a:cxnLst>
            <a:rect l="0" t="0" r="r" b="b"/>
            <a:pathLst>
              <a:path w="118" h="76">
                <a:moveTo>
                  <a:pt x="24" y="14"/>
                </a:moveTo>
                <a:lnTo>
                  <a:pt x="32" y="10"/>
                </a:lnTo>
                <a:lnTo>
                  <a:pt x="36" y="2"/>
                </a:lnTo>
                <a:lnTo>
                  <a:pt x="48" y="0"/>
                </a:lnTo>
                <a:lnTo>
                  <a:pt x="54" y="2"/>
                </a:lnTo>
                <a:lnTo>
                  <a:pt x="52" y="8"/>
                </a:lnTo>
                <a:lnTo>
                  <a:pt x="50" y="14"/>
                </a:lnTo>
                <a:lnTo>
                  <a:pt x="52" y="20"/>
                </a:lnTo>
                <a:lnTo>
                  <a:pt x="54" y="28"/>
                </a:lnTo>
                <a:lnTo>
                  <a:pt x="66" y="28"/>
                </a:lnTo>
                <a:lnTo>
                  <a:pt x="80" y="30"/>
                </a:lnTo>
                <a:lnTo>
                  <a:pt x="100" y="30"/>
                </a:lnTo>
                <a:lnTo>
                  <a:pt x="98" y="36"/>
                </a:lnTo>
                <a:lnTo>
                  <a:pt x="100" y="44"/>
                </a:lnTo>
                <a:lnTo>
                  <a:pt x="106" y="46"/>
                </a:lnTo>
                <a:lnTo>
                  <a:pt x="118" y="44"/>
                </a:lnTo>
                <a:lnTo>
                  <a:pt x="118" y="64"/>
                </a:lnTo>
                <a:lnTo>
                  <a:pt x="90" y="64"/>
                </a:lnTo>
                <a:lnTo>
                  <a:pt x="80" y="70"/>
                </a:lnTo>
                <a:lnTo>
                  <a:pt x="64" y="76"/>
                </a:lnTo>
                <a:lnTo>
                  <a:pt x="64" y="70"/>
                </a:lnTo>
                <a:lnTo>
                  <a:pt x="66" y="62"/>
                </a:lnTo>
                <a:lnTo>
                  <a:pt x="64" y="50"/>
                </a:lnTo>
                <a:lnTo>
                  <a:pt x="56" y="44"/>
                </a:lnTo>
                <a:lnTo>
                  <a:pt x="46" y="60"/>
                </a:lnTo>
                <a:lnTo>
                  <a:pt x="38" y="62"/>
                </a:lnTo>
                <a:lnTo>
                  <a:pt x="18" y="74"/>
                </a:lnTo>
                <a:lnTo>
                  <a:pt x="8" y="70"/>
                </a:lnTo>
                <a:lnTo>
                  <a:pt x="8" y="62"/>
                </a:lnTo>
                <a:lnTo>
                  <a:pt x="16" y="52"/>
                </a:lnTo>
                <a:lnTo>
                  <a:pt x="10" y="50"/>
                </a:lnTo>
                <a:lnTo>
                  <a:pt x="12" y="36"/>
                </a:lnTo>
                <a:lnTo>
                  <a:pt x="0" y="36"/>
                </a:lnTo>
                <a:lnTo>
                  <a:pt x="0" y="26"/>
                </a:lnTo>
                <a:lnTo>
                  <a:pt x="20" y="26"/>
                </a:lnTo>
                <a:lnTo>
                  <a:pt x="18" y="12"/>
                </a:lnTo>
                <a:lnTo>
                  <a:pt x="24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2" name="Freeform 184"/>
          <p:cNvSpPr>
            <a:spLocks/>
          </p:cNvSpPr>
          <p:nvPr/>
        </p:nvSpPr>
        <p:spPr bwMode="auto">
          <a:xfrm>
            <a:off x="6175375" y="2846388"/>
            <a:ext cx="457200" cy="25082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0" y="8"/>
              </a:cxn>
              <a:cxn ang="0">
                <a:pos x="18" y="4"/>
              </a:cxn>
              <a:cxn ang="0">
                <a:pos x="46" y="0"/>
              </a:cxn>
              <a:cxn ang="0">
                <a:pos x="54" y="6"/>
              </a:cxn>
              <a:cxn ang="0">
                <a:pos x="70" y="16"/>
              </a:cxn>
              <a:cxn ang="0">
                <a:pos x="80" y="20"/>
              </a:cxn>
              <a:cxn ang="0">
                <a:pos x="94" y="38"/>
              </a:cxn>
              <a:cxn ang="0">
                <a:pos x="132" y="36"/>
              </a:cxn>
              <a:cxn ang="0">
                <a:pos x="140" y="34"/>
              </a:cxn>
              <a:cxn ang="0">
                <a:pos x="158" y="52"/>
              </a:cxn>
              <a:cxn ang="0">
                <a:pos x="158" y="60"/>
              </a:cxn>
              <a:cxn ang="0">
                <a:pos x="168" y="68"/>
              </a:cxn>
              <a:cxn ang="0">
                <a:pos x="170" y="84"/>
              </a:cxn>
              <a:cxn ang="0">
                <a:pos x="188" y="82"/>
              </a:cxn>
              <a:cxn ang="0">
                <a:pos x="192" y="84"/>
              </a:cxn>
              <a:cxn ang="0">
                <a:pos x="192" y="94"/>
              </a:cxn>
              <a:cxn ang="0">
                <a:pos x="200" y="94"/>
              </a:cxn>
              <a:cxn ang="0">
                <a:pos x="202" y="84"/>
              </a:cxn>
              <a:cxn ang="0">
                <a:pos x="214" y="74"/>
              </a:cxn>
              <a:cxn ang="0">
                <a:pos x="234" y="62"/>
              </a:cxn>
              <a:cxn ang="0">
                <a:pos x="230" y="72"/>
              </a:cxn>
              <a:cxn ang="0">
                <a:pos x="228" y="76"/>
              </a:cxn>
              <a:cxn ang="0">
                <a:pos x="236" y="80"/>
              </a:cxn>
              <a:cxn ang="0">
                <a:pos x="248" y="76"/>
              </a:cxn>
              <a:cxn ang="0">
                <a:pos x="258" y="82"/>
              </a:cxn>
              <a:cxn ang="0">
                <a:pos x="266" y="90"/>
              </a:cxn>
              <a:cxn ang="0">
                <a:pos x="258" y="98"/>
              </a:cxn>
              <a:cxn ang="0">
                <a:pos x="248" y="102"/>
              </a:cxn>
              <a:cxn ang="0">
                <a:pos x="236" y="102"/>
              </a:cxn>
              <a:cxn ang="0">
                <a:pos x="232" y="98"/>
              </a:cxn>
              <a:cxn ang="0">
                <a:pos x="234" y="90"/>
              </a:cxn>
              <a:cxn ang="0">
                <a:pos x="228" y="88"/>
              </a:cxn>
              <a:cxn ang="0">
                <a:pos x="216" y="90"/>
              </a:cxn>
              <a:cxn ang="0">
                <a:pos x="212" y="98"/>
              </a:cxn>
              <a:cxn ang="0">
                <a:pos x="204" y="102"/>
              </a:cxn>
              <a:cxn ang="0">
                <a:pos x="198" y="100"/>
              </a:cxn>
              <a:cxn ang="0">
                <a:pos x="200" y="114"/>
              </a:cxn>
              <a:cxn ang="0">
                <a:pos x="180" y="114"/>
              </a:cxn>
              <a:cxn ang="0">
                <a:pos x="180" y="124"/>
              </a:cxn>
              <a:cxn ang="0">
                <a:pos x="192" y="124"/>
              </a:cxn>
              <a:cxn ang="0">
                <a:pos x="190" y="138"/>
              </a:cxn>
              <a:cxn ang="0">
                <a:pos x="196" y="140"/>
              </a:cxn>
              <a:cxn ang="0">
                <a:pos x="188" y="150"/>
              </a:cxn>
              <a:cxn ang="0">
                <a:pos x="188" y="158"/>
              </a:cxn>
              <a:cxn ang="0">
                <a:pos x="168" y="152"/>
              </a:cxn>
              <a:cxn ang="0">
                <a:pos x="168" y="144"/>
              </a:cxn>
              <a:cxn ang="0">
                <a:pos x="158" y="138"/>
              </a:cxn>
              <a:cxn ang="0">
                <a:pos x="146" y="136"/>
              </a:cxn>
              <a:cxn ang="0">
                <a:pos x="104" y="108"/>
              </a:cxn>
              <a:cxn ang="0">
                <a:pos x="90" y="82"/>
              </a:cxn>
              <a:cxn ang="0">
                <a:pos x="64" y="82"/>
              </a:cxn>
              <a:cxn ang="0">
                <a:pos x="64" y="66"/>
              </a:cxn>
              <a:cxn ang="0">
                <a:pos x="62" y="62"/>
              </a:cxn>
              <a:cxn ang="0">
                <a:pos x="48" y="60"/>
              </a:cxn>
              <a:cxn ang="0">
                <a:pos x="42" y="54"/>
              </a:cxn>
              <a:cxn ang="0">
                <a:pos x="14" y="68"/>
              </a:cxn>
              <a:cxn ang="0">
                <a:pos x="14" y="80"/>
              </a:cxn>
              <a:cxn ang="0">
                <a:pos x="0" y="82"/>
              </a:cxn>
            </a:cxnLst>
            <a:rect l="0" t="0" r="r" b="b"/>
            <a:pathLst>
              <a:path w="266" h="158">
                <a:moveTo>
                  <a:pt x="0" y="82"/>
                </a:moveTo>
                <a:lnTo>
                  <a:pt x="0" y="8"/>
                </a:lnTo>
                <a:lnTo>
                  <a:pt x="18" y="4"/>
                </a:lnTo>
                <a:lnTo>
                  <a:pt x="46" y="0"/>
                </a:lnTo>
                <a:lnTo>
                  <a:pt x="54" y="6"/>
                </a:lnTo>
                <a:lnTo>
                  <a:pt x="70" y="16"/>
                </a:lnTo>
                <a:lnTo>
                  <a:pt x="80" y="20"/>
                </a:lnTo>
                <a:lnTo>
                  <a:pt x="94" y="38"/>
                </a:lnTo>
                <a:lnTo>
                  <a:pt x="132" y="36"/>
                </a:lnTo>
                <a:lnTo>
                  <a:pt x="140" y="34"/>
                </a:lnTo>
                <a:lnTo>
                  <a:pt x="158" y="52"/>
                </a:lnTo>
                <a:lnTo>
                  <a:pt x="158" y="60"/>
                </a:lnTo>
                <a:lnTo>
                  <a:pt x="168" y="68"/>
                </a:lnTo>
                <a:lnTo>
                  <a:pt x="170" y="84"/>
                </a:lnTo>
                <a:lnTo>
                  <a:pt x="188" y="82"/>
                </a:lnTo>
                <a:lnTo>
                  <a:pt x="192" y="84"/>
                </a:lnTo>
                <a:lnTo>
                  <a:pt x="192" y="94"/>
                </a:lnTo>
                <a:lnTo>
                  <a:pt x="200" y="94"/>
                </a:lnTo>
                <a:lnTo>
                  <a:pt x="202" y="84"/>
                </a:lnTo>
                <a:lnTo>
                  <a:pt x="214" y="74"/>
                </a:lnTo>
                <a:lnTo>
                  <a:pt x="234" y="62"/>
                </a:lnTo>
                <a:lnTo>
                  <a:pt x="230" y="72"/>
                </a:lnTo>
                <a:lnTo>
                  <a:pt x="228" y="76"/>
                </a:lnTo>
                <a:lnTo>
                  <a:pt x="236" y="80"/>
                </a:lnTo>
                <a:lnTo>
                  <a:pt x="248" y="76"/>
                </a:lnTo>
                <a:lnTo>
                  <a:pt x="258" y="82"/>
                </a:lnTo>
                <a:lnTo>
                  <a:pt x="266" y="90"/>
                </a:lnTo>
                <a:lnTo>
                  <a:pt x="258" y="98"/>
                </a:lnTo>
                <a:lnTo>
                  <a:pt x="248" y="102"/>
                </a:lnTo>
                <a:lnTo>
                  <a:pt x="236" y="102"/>
                </a:lnTo>
                <a:lnTo>
                  <a:pt x="232" y="98"/>
                </a:lnTo>
                <a:lnTo>
                  <a:pt x="234" y="90"/>
                </a:lnTo>
                <a:lnTo>
                  <a:pt x="228" y="88"/>
                </a:lnTo>
                <a:lnTo>
                  <a:pt x="216" y="90"/>
                </a:lnTo>
                <a:lnTo>
                  <a:pt x="212" y="98"/>
                </a:lnTo>
                <a:lnTo>
                  <a:pt x="204" y="102"/>
                </a:lnTo>
                <a:lnTo>
                  <a:pt x="198" y="100"/>
                </a:lnTo>
                <a:lnTo>
                  <a:pt x="200" y="114"/>
                </a:lnTo>
                <a:lnTo>
                  <a:pt x="180" y="114"/>
                </a:lnTo>
                <a:lnTo>
                  <a:pt x="180" y="124"/>
                </a:lnTo>
                <a:lnTo>
                  <a:pt x="192" y="124"/>
                </a:lnTo>
                <a:lnTo>
                  <a:pt x="190" y="138"/>
                </a:lnTo>
                <a:lnTo>
                  <a:pt x="196" y="140"/>
                </a:lnTo>
                <a:lnTo>
                  <a:pt x="188" y="150"/>
                </a:lnTo>
                <a:lnTo>
                  <a:pt x="188" y="158"/>
                </a:lnTo>
                <a:lnTo>
                  <a:pt x="168" y="152"/>
                </a:lnTo>
                <a:lnTo>
                  <a:pt x="168" y="144"/>
                </a:lnTo>
                <a:lnTo>
                  <a:pt x="158" y="138"/>
                </a:lnTo>
                <a:lnTo>
                  <a:pt x="146" y="136"/>
                </a:lnTo>
                <a:lnTo>
                  <a:pt x="104" y="108"/>
                </a:lnTo>
                <a:lnTo>
                  <a:pt x="90" y="82"/>
                </a:lnTo>
                <a:lnTo>
                  <a:pt x="64" y="82"/>
                </a:lnTo>
                <a:lnTo>
                  <a:pt x="64" y="66"/>
                </a:lnTo>
                <a:lnTo>
                  <a:pt x="62" y="62"/>
                </a:lnTo>
                <a:lnTo>
                  <a:pt x="48" y="60"/>
                </a:lnTo>
                <a:lnTo>
                  <a:pt x="42" y="54"/>
                </a:lnTo>
                <a:lnTo>
                  <a:pt x="14" y="68"/>
                </a:lnTo>
                <a:lnTo>
                  <a:pt x="14" y="80"/>
                </a:lnTo>
                <a:lnTo>
                  <a:pt x="0" y="8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3" name="Freeform 185"/>
          <p:cNvSpPr>
            <a:spLocks/>
          </p:cNvSpPr>
          <p:nvPr/>
        </p:nvSpPr>
        <p:spPr bwMode="auto">
          <a:xfrm>
            <a:off x="6567488" y="2913063"/>
            <a:ext cx="271462" cy="120650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6" y="8"/>
              </a:cxn>
              <a:cxn ang="0">
                <a:pos x="28" y="8"/>
              </a:cxn>
              <a:cxn ang="0">
                <a:pos x="32" y="12"/>
              </a:cxn>
              <a:cxn ang="0">
                <a:pos x="50" y="10"/>
              </a:cxn>
              <a:cxn ang="0">
                <a:pos x="52" y="4"/>
              </a:cxn>
              <a:cxn ang="0">
                <a:pos x="60" y="0"/>
              </a:cxn>
              <a:cxn ang="0">
                <a:pos x="72" y="2"/>
              </a:cxn>
              <a:cxn ang="0">
                <a:pos x="74" y="10"/>
              </a:cxn>
              <a:cxn ang="0">
                <a:pos x="134" y="8"/>
              </a:cxn>
              <a:cxn ang="0">
                <a:pos x="140" y="14"/>
              </a:cxn>
              <a:cxn ang="0">
                <a:pos x="148" y="16"/>
              </a:cxn>
              <a:cxn ang="0">
                <a:pos x="158" y="20"/>
              </a:cxn>
              <a:cxn ang="0">
                <a:pos x="152" y="24"/>
              </a:cxn>
              <a:cxn ang="0">
                <a:pos x="138" y="32"/>
              </a:cxn>
              <a:cxn ang="0">
                <a:pos x="126" y="36"/>
              </a:cxn>
              <a:cxn ang="0">
                <a:pos x="122" y="44"/>
              </a:cxn>
              <a:cxn ang="0">
                <a:pos x="102" y="44"/>
              </a:cxn>
              <a:cxn ang="0">
                <a:pos x="98" y="54"/>
              </a:cxn>
              <a:cxn ang="0">
                <a:pos x="82" y="58"/>
              </a:cxn>
              <a:cxn ang="0">
                <a:pos x="82" y="52"/>
              </a:cxn>
              <a:cxn ang="0">
                <a:pos x="68" y="52"/>
              </a:cxn>
              <a:cxn ang="0">
                <a:pos x="66" y="58"/>
              </a:cxn>
              <a:cxn ang="0">
                <a:pos x="58" y="62"/>
              </a:cxn>
              <a:cxn ang="0">
                <a:pos x="54" y="66"/>
              </a:cxn>
              <a:cxn ang="0">
                <a:pos x="52" y="76"/>
              </a:cxn>
              <a:cxn ang="0">
                <a:pos x="32" y="76"/>
              </a:cxn>
              <a:cxn ang="0">
                <a:pos x="18" y="74"/>
              </a:cxn>
              <a:cxn ang="0">
                <a:pos x="6" y="74"/>
              </a:cxn>
              <a:cxn ang="0">
                <a:pos x="4" y="66"/>
              </a:cxn>
              <a:cxn ang="0">
                <a:pos x="2" y="60"/>
              </a:cxn>
              <a:cxn ang="0">
                <a:pos x="4" y="56"/>
              </a:cxn>
              <a:cxn ang="0">
                <a:pos x="8" y="60"/>
              </a:cxn>
              <a:cxn ang="0">
                <a:pos x="20" y="60"/>
              </a:cxn>
              <a:cxn ang="0">
                <a:pos x="30" y="56"/>
              </a:cxn>
              <a:cxn ang="0">
                <a:pos x="38" y="48"/>
              </a:cxn>
              <a:cxn ang="0">
                <a:pos x="30" y="40"/>
              </a:cxn>
              <a:cxn ang="0">
                <a:pos x="20" y="34"/>
              </a:cxn>
              <a:cxn ang="0">
                <a:pos x="8" y="38"/>
              </a:cxn>
              <a:cxn ang="0">
                <a:pos x="0" y="34"/>
              </a:cxn>
              <a:cxn ang="0">
                <a:pos x="2" y="30"/>
              </a:cxn>
              <a:cxn ang="0">
                <a:pos x="6" y="20"/>
              </a:cxn>
            </a:cxnLst>
            <a:rect l="0" t="0" r="r" b="b"/>
            <a:pathLst>
              <a:path w="158" h="76">
                <a:moveTo>
                  <a:pt x="6" y="20"/>
                </a:moveTo>
                <a:lnTo>
                  <a:pt x="16" y="8"/>
                </a:lnTo>
                <a:lnTo>
                  <a:pt x="28" y="8"/>
                </a:lnTo>
                <a:lnTo>
                  <a:pt x="32" y="12"/>
                </a:lnTo>
                <a:lnTo>
                  <a:pt x="50" y="10"/>
                </a:lnTo>
                <a:lnTo>
                  <a:pt x="52" y="4"/>
                </a:lnTo>
                <a:lnTo>
                  <a:pt x="60" y="0"/>
                </a:lnTo>
                <a:lnTo>
                  <a:pt x="72" y="2"/>
                </a:lnTo>
                <a:lnTo>
                  <a:pt x="74" y="10"/>
                </a:lnTo>
                <a:lnTo>
                  <a:pt x="134" y="8"/>
                </a:lnTo>
                <a:lnTo>
                  <a:pt x="140" y="14"/>
                </a:lnTo>
                <a:lnTo>
                  <a:pt x="148" y="16"/>
                </a:lnTo>
                <a:lnTo>
                  <a:pt x="158" y="20"/>
                </a:lnTo>
                <a:lnTo>
                  <a:pt x="152" y="24"/>
                </a:lnTo>
                <a:lnTo>
                  <a:pt x="138" y="32"/>
                </a:lnTo>
                <a:lnTo>
                  <a:pt x="126" y="36"/>
                </a:lnTo>
                <a:lnTo>
                  <a:pt x="122" y="44"/>
                </a:lnTo>
                <a:lnTo>
                  <a:pt x="102" y="44"/>
                </a:lnTo>
                <a:lnTo>
                  <a:pt x="98" y="54"/>
                </a:lnTo>
                <a:lnTo>
                  <a:pt x="82" y="58"/>
                </a:lnTo>
                <a:lnTo>
                  <a:pt x="82" y="52"/>
                </a:lnTo>
                <a:lnTo>
                  <a:pt x="68" y="52"/>
                </a:lnTo>
                <a:lnTo>
                  <a:pt x="66" y="58"/>
                </a:lnTo>
                <a:lnTo>
                  <a:pt x="58" y="62"/>
                </a:lnTo>
                <a:lnTo>
                  <a:pt x="54" y="66"/>
                </a:lnTo>
                <a:lnTo>
                  <a:pt x="52" y="76"/>
                </a:lnTo>
                <a:lnTo>
                  <a:pt x="32" y="76"/>
                </a:lnTo>
                <a:lnTo>
                  <a:pt x="18" y="74"/>
                </a:lnTo>
                <a:lnTo>
                  <a:pt x="6" y="74"/>
                </a:lnTo>
                <a:lnTo>
                  <a:pt x="4" y="66"/>
                </a:lnTo>
                <a:lnTo>
                  <a:pt x="2" y="60"/>
                </a:lnTo>
                <a:lnTo>
                  <a:pt x="4" y="56"/>
                </a:lnTo>
                <a:lnTo>
                  <a:pt x="8" y="60"/>
                </a:lnTo>
                <a:lnTo>
                  <a:pt x="20" y="60"/>
                </a:lnTo>
                <a:lnTo>
                  <a:pt x="30" y="56"/>
                </a:lnTo>
                <a:lnTo>
                  <a:pt x="38" y="48"/>
                </a:lnTo>
                <a:lnTo>
                  <a:pt x="30" y="40"/>
                </a:lnTo>
                <a:lnTo>
                  <a:pt x="20" y="34"/>
                </a:lnTo>
                <a:lnTo>
                  <a:pt x="8" y="38"/>
                </a:lnTo>
                <a:lnTo>
                  <a:pt x="0" y="34"/>
                </a:lnTo>
                <a:lnTo>
                  <a:pt x="2" y="30"/>
                </a:lnTo>
                <a:lnTo>
                  <a:pt x="6" y="2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4" name="Freeform 186"/>
          <p:cNvSpPr>
            <a:spLocks/>
          </p:cNvSpPr>
          <p:nvPr/>
        </p:nvSpPr>
        <p:spPr bwMode="auto">
          <a:xfrm>
            <a:off x="5918200" y="2522538"/>
            <a:ext cx="1100138" cy="473075"/>
          </a:xfrm>
          <a:custGeom>
            <a:avLst/>
            <a:gdLst/>
            <a:ahLst/>
            <a:cxnLst>
              <a:cxn ang="0">
                <a:pos x="94" y="260"/>
              </a:cxn>
              <a:cxn ang="0">
                <a:pos x="66" y="234"/>
              </a:cxn>
              <a:cxn ang="0">
                <a:pos x="64" y="220"/>
              </a:cxn>
              <a:cxn ang="0">
                <a:pos x="76" y="210"/>
              </a:cxn>
              <a:cxn ang="0">
                <a:pos x="94" y="208"/>
              </a:cxn>
              <a:cxn ang="0">
                <a:pos x="108" y="196"/>
              </a:cxn>
              <a:cxn ang="0">
                <a:pos x="82" y="176"/>
              </a:cxn>
              <a:cxn ang="0">
                <a:pos x="40" y="188"/>
              </a:cxn>
              <a:cxn ang="0">
                <a:pos x="24" y="158"/>
              </a:cxn>
              <a:cxn ang="0">
                <a:pos x="0" y="140"/>
              </a:cxn>
              <a:cxn ang="0">
                <a:pos x="18" y="102"/>
              </a:cxn>
              <a:cxn ang="0">
                <a:pos x="34" y="114"/>
              </a:cxn>
              <a:cxn ang="0">
                <a:pos x="60" y="84"/>
              </a:cxn>
              <a:cxn ang="0">
                <a:pos x="112" y="84"/>
              </a:cxn>
              <a:cxn ang="0">
                <a:pos x="150" y="100"/>
              </a:cxn>
              <a:cxn ang="0">
                <a:pos x="190" y="90"/>
              </a:cxn>
              <a:cxn ang="0">
                <a:pos x="226" y="98"/>
              </a:cxn>
              <a:cxn ang="0">
                <a:pos x="228" y="80"/>
              </a:cxn>
              <a:cxn ang="0">
                <a:pos x="220" y="68"/>
              </a:cxn>
              <a:cxn ang="0">
                <a:pos x="228" y="52"/>
              </a:cxn>
              <a:cxn ang="0">
                <a:pos x="236" y="40"/>
              </a:cxn>
              <a:cxn ang="0">
                <a:pos x="254" y="28"/>
              </a:cxn>
              <a:cxn ang="0">
                <a:pos x="316" y="10"/>
              </a:cxn>
              <a:cxn ang="0">
                <a:pos x="364" y="0"/>
              </a:cxn>
              <a:cxn ang="0">
                <a:pos x="388" y="16"/>
              </a:cxn>
              <a:cxn ang="0">
                <a:pos x="418" y="28"/>
              </a:cxn>
              <a:cxn ang="0">
                <a:pos x="456" y="28"/>
              </a:cxn>
              <a:cxn ang="0">
                <a:pos x="480" y="32"/>
              </a:cxn>
              <a:cxn ang="0">
                <a:pos x="510" y="60"/>
              </a:cxn>
              <a:cxn ang="0">
                <a:pos x="528" y="92"/>
              </a:cxn>
              <a:cxn ang="0">
                <a:pos x="540" y="84"/>
              </a:cxn>
              <a:cxn ang="0">
                <a:pos x="562" y="96"/>
              </a:cxn>
              <a:cxn ang="0">
                <a:pos x="590" y="92"/>
              </a:cxn>
              <a:cxn ang="0">
                <a:pos x="614" y="116"/>
              </a:cxn>
              <a:cxn ang="0">
                <a:pos x="640" y="132"/>
              </a:cxn>
              <a:cxn ang="0">
                <a:pos x="626" y="142"/>
              </a:cxn>
              <a:cxn ang="0">
                <a:pos x="622" y="170"/>
              </a:cxn>
              <a:cxn ang="0">
                <a:pos x="596" y="172"/>
              </a:cxn>
              <a:cxn ang="0">
                <a:pos x="570" y="194"/>
              </a:cxn>
              <a:cxn ang="0">
                <a:pos x="548" y="208"/>
              </a:cxn>
              <a:cxn ang="0">
                <a:pos x="538" y="232"/>
              </a:cxn>
              <a:cxn ang="0">
                <a:pos x="536" y="256"/>
              </a:cxn>
              <a:cxn ang="0">
                <a:pos x="526" y="262"/>
              </a:cxn>
              <a:cxn ang="0">
                <a:pos x="512" y="254"/>
              </a:cxn>
              <a:cxn ang="0">
                <a:pos x="450" y="248"/>
              </a:cxn>
              <a:cxn ang="0">
                <a:pos x="430" y="250"/>
              </a:cxn>
              <a:cxn ang="0">
                <a:pos x="410" y="258"/>
              </a:cxn>
              <a:cxn ang="0">
                <a:pos x="394" y="254"/>
              </a:cxn>
              <a:cxn ang="0">
                <a:pos x="376" y="270"/>
              </a:cxn>
              <a:cxn ang="0">
                <a:pos x="350" y="298"/>
              </a:cxn>
              <a:cxn ang="0">
                <a:pos x="342" y="288"/>
              </a:cxn>
              <a:cxn ang="0">
                <a:pos x="320" y="288"/>
              </a:cxn>
              <a:cxn ang="0">
                <a:pos x="308" y="264"/>
              </a:cxn>
              <a:cxn ang="0">
                <a:pos x="290" y="238"/>
              </a:cxn>
              <a:cxn ang="0">
                <a:pos x="244" y="242"/>
              </a:cxn>
              <a:cxn ang="0">
                <a:pos x="204" y="210"/>
              </a:cxn>
              <a:cxn ang="0">
                <a:pos x="168" y="208"/>
              </a:cxn>
              <a:cxn ang="0">
                <a:pos x="150" y="286"/>
              </a:cxn>
              <a:cxn ang="0">
                <a:pos x="132" y="270"/>
              </a:cxn>
              <a:cxn ang="0">
                <a:pos x="114" y="264"/>
              </a:cxn>
            </a:cxnLst>
            <a:rect l="0" t="0" r="r" b="b"/>
            <a:pathLst>
              <a:path w="640" h="298">
                <a:moveTo>
                  <a:pt x="108" y="262"/>
                </a:moveTo>
                <a:lnTo>
                  <a:pt x="94" y="260"/>
                </a:lnTo>
                <a:lnTo>
                  <a:pt x="78" y="248"/>
                </a:lnTo>
                <a:lnTo>
                  <a:pt x="66" y="234"/>
                </a:lnTo>
                <a:lnTo>
                  <a:pt x="58" y="224"/>
                </a:lnTo>
                <a:lnTo>
                  <a:pt x="64" y="220"/>
                </a:lnTo>
                <a:lnTo>
                  <a:pt x="78" y="222"/>
                </a:lnTo>
                <a:lnTo>
                  <a:pt x="76" y="210"/>
                </a:lnTo>
                <a:lnTo>
                  <a:pt x="82" y="206"/>
                </a:lnTo>
                <a:lnTo>
                  <a:pt x="94" y="208"/>
                </a:lnTo>
                <a:lnTo>
                  <a:pt x="104" y="210"/>
                </a:lnTo>
                <a:lnTo>
                  <a:pt x="108" y="196"/>
                </a:lnTo>
                <a:lnTo>
                  <a:pt x="100" y="176"/>
                </a:lnTo>
                <a:lnTo>
                  <a:pt x="82" y="176"/>
                </a:lnTo>
                <a:lnTo>
                  <a:pt x="64" y="178"/>
                </a:lnTo>
                <a:lnTo>
                  <a:pt x="40" y="188"/>
                </a:lnTo>
                <a:lnTo>
                  <a:pt x="36" y="174"/>
                </a:lnTo>
                <a:lnTo>
                  <a:pt x="24" y="158"/>
                </a:lnTo>
                <a:lnTo>
                  <a:pt x="10" y="154"/>
                </a:lnTo>
                <a:lnTo>
                  <a:pt x="0" y="140"/>
                </a:lnTo>
                <a:lnTo>
                  <a:pt x="6" y="116"/>
                </a:lnTo>
                <a:lnTo>
                  <a:pt x="18" y="102"/>
                </a:lnTo>
                <a:lnTo>
                  <a:pt x="26" y="118"/>
                </a:lnTo>
                <a:lnTo>
                  <a:pt x="34" y="114"/>
                </a:lnTo>
                <a:lnTo>
                  <a:pt x="36" y="102"/>
                </a:lnTo>
                <a:lnTo>
                  <a:pt x="60" y="84"/>
                </a:lnTo>
                <a:lnTo>
                  <a:pt x="76" y="78"/>
                </a:lnTo>
                <a:lnTo>
                  <a:pt x="112" y="84"/>
                </a:lnTo>
                <a:lnTo>
                  <a:pt x="136" y="98"/>
                </a:lnTo>
                <a:lnTo>
                  <a:pt x="150" y="100"/>
                </a:lnTo>
                <a:lnTo>
                  <a:pt x="172" y="90"/>
                </a:lnTo>
                <a:lnTo>
                  <a:pt x="190" y="90"/>
                </a:lnTo>
                <a:lnTo>
                  <a:pt x="200" y="100"/>
                </a:lnTo>
                <a:lnTo>
                  <a:pt x="226" y="98"/>
                </a:lnTo>
                <a:lnTo>
                  <a:pt x="238" y="88"/>
                </a:lnTo>
                <a:lnTo>
                  <a:pt x="228" y="80"/>
                </a:lnTo>
                <a:lnTo>
                  <a:pt x="214" y="76"/>
                </a:lnTo>
                <a:lnTo>
                  <a:pt x="220" y="68"/>
                </a:lnTo>
                <a:lnTo>
                  <a:pt x="226" y="62"/>
                </a:lnTo>
                <a:lnTo>
                  <a:pt x="228" y="52"/>
                </a:lnTo>
                <a:lnTo>
                  <a:pt x="240" y="48"/>
                </a:lnTo>
                <a:lnTo>
                  <a:pt x="236" y="40"/>
                </a:lnTo>
                <a:lnTo>
                  <a:pt x="232" y="30"/>
                </a:lnTo>
                <a:lnTo>
                  <a:pt x="254" y="28"/>
                </a:lnTo>
                <a:lnTo>
                  <a:pt x="280" y="20"/>
                </a:lnTo>
                <a:lnTo>
                  <a:pt x="316" y="10"/>
                </a:lnTo>
                <a:lnTo>
                  <a:pt x="346" y="4"/>
                </a:lnTo>
                <a:lnTo>
                  <a:pt x="364" y="0"/>
                </a:lnTo>
                <a:lnTo>
                  <a:pt x="384" y="2"/>
                </a:lnTo>
                <a:lnTo>
                  <a:pt x="388" y="16"/>
                </a:lnTo>
                <a:lnTo>
                  <a:pt x="398" y="22"/>
                </a:lnTo>
                <a:lnTo>
                  <a:pt x="418" y="28"/>
                </a:lnTo>
                <a:lnTo>
                  <a:pt x="438" y="38"/>
                </a:lnTo>
                <a:lnTo>
                  <a:pt x="456" y="28"/>
                </a:lnTo>
                <a:lnTo>
                  <a:pt x="478" y="22"/>
                </a:lnTo>
                <a:lnTo>
                  <a:pt x="480" y="32"/>
                </a:lnTo>
                <a:lnTo>
                  <a:pt x="498" y="44"/>
                </a:lnTo>
                <a:lnTo>
                  <a:pt x="510" y="60"/>
                </a:lnTo>
                <a:lnTo>
                  <a:pt x="524" y="84"/>
                </a:lnTo>
                <a:lnTo>
                  <a:pt x="528" y="92"/>
                </a:lnTo>
                <a:lnTo>
                  <a:pt x="536" y="92"/>
                </a:lnTo>
                <a:lnTo>
                  <a:pt x="540" y="84"/>
                </a:lnTo>
                <a:lnTo>
                  <a:pt x="550" y="90"/>
                </a:lnTo>
                <a:lnTo>
                  <a:pt x="562" y="96"/>
                </a:lnTo>
                <a:lnTo>
                  <a:pt x="572" y="94"/>
                </a:lnTo>
                <a:lnTo>
                  <a:pt x="590" y="92"/>
                </a:lnTo>
                <a:lnTo>
                  <a:pt x="600" y="106"/>
                </a:lnTo>
                <a:lnTo>
                  <a:pt x="614" y="116"/>
                </a:lnTo>
                <a:lnTo>
                  <a:pt x="636" y="118"/>
                </a:lnTo>
                <a:lnTo>
                  <a:pt x="640" y="132"/>
                </a:lnTo>
                <a:lnTo>
                  <a:pt x="638" y="142"/>
                </a:lnTo>
                <a:lnTo>
                  <a:pt x="626" y="142"/>
                </a:lnTo>
                <a:lnTo>
                  <a:pt x="622" y="156"/>
                </a:lnTo>
                <a:lnTo>
                  <a:pt x="622" y="170"/>
                </a:lnTo>
                <a:lnTo>
                  <a:pt x="612" y="172"/>
                </a:lnTo>
                <a:lnTo>
                  <a:pt x="596" y="172"/>
                </a:lnTo>
                <a:lnTo>
                  <a:pt x="580" y="170"/>
                </a:lnTo>
                <a:lnTo>
                  <a:pt x="570" y="194"/>
                </a:lnTo>
                <a:lnTo>
                  <a:pt x="566" y="208"/>
                </a:lnTo>
                <a:lnTo>
                  <a:pt x="548" y="208"/>
                </a:lnTo>
                <a:lnTo>
                  <a:pt x="536" y="214"/>
                </a:lnTo>
                <a:lnTo>
                  <a:pt x="538" y="232"/>
                </a:lnTo>
                <a:lnTo>
                  <a:pt x="544" y="248"/>
                </a:lnTo>
                <a:lnTo>
                  <a:pt x="536" y="256"/>
                </a:lnTo>
                <a:lnTo>
                  <a:pt x="536" y="266"/>
                </a:lnTo>
                <a:lnTo>
                  <a:pt x="526" y="262"/>
                </a:lnTo>
                <a:lnTo>
                  <a:pt x="518" y="260"/>
                </a:lnTo>
                <a:lnTo>
                  <a:pt x="512" y="254"/>
                </a:lnTo>
                <a:lnTo>
                  <a:pt x="452" y="256"/>
                </a:lnTo>
                <a:lnTo>
                  <a:pt x="450" y="248"/>
                </a:lnTo>
                <a:lnTo>
                  <a:pt x="438" y="246"/>
                </a:lnTo>
                <a:lnTo>
                  <a:pt x="430" y="250"/>
                </a:lnTo>
                <a:lnTo>
                  <a:pt x="428" y="256"/>
                </a:lnTo>
                <a:lnTo>
                  <a:pt x="410" y="258"/>
                </a:lnTo>
                <a:lnTo>
                  <a:pt x="406" y="254"/>
                </a:lnTo>
                <a:lnTo>
                  <a:pt x="394" y="254"/>
                </a:lnTo>
                <a:lnTo>
                  <a:pt x="384" y="266"/>
                </a:lnTo>
                <a:lnTo>
                  <a:pt x="376" y="270"/>
                </a:lnTo>
                <a:lnTo>
                  <a:pt x="352" y="288"/>
                </a:lnTo>
                <a:lnTo>
                  <a:pt x="350" y="298"/>
                </a:lnTo>
                <a:lnTo>
                  <a:pt x="342" y="298"/>
                </a:lnTo>
                <a:lnTo>
                  <a:pt x="342" y="288"/>
                </a:lnTo>
                <a:lnTo>
                  <a:pt x="338" y="286"/>
                </a:lnTo>
                <a:lnTo>
                  <a:pt x="320" y="288"/>
                </a:lnTo>
                <a:lnTo>
                  <a:pt x="318" y="272"/>
                </a:lnTo>
                <a:lnTo>
                  <a:pt x="308" y="264"/>
                </a:lnTo>
                <a:lnTo>
                  <a:pt x="308" y="256"/>
                </a:lnTo>
                <a:lnTo>
                  <a:pt x="290" y="238"/>
                </a:lnTo>
                <a:lnTo>
                  <a:pt x="282" y="240"/>
                </a:lnTo>
                <a:lnTo>
                  <a:pt x="244" y="242"/>
                </a:lnTo>
                <a:lnTo>
                  <a:pt x="230" y="224"/>
                </a:lnTo>
                <a:lnTo>
                  <a:pt x="204" y="210"/>
                </a:lnTo>
                <a:lnTo>
                  <a:pt x="196" y="204"/>
                </a:lnTo>
                <a:lnTo>
                  <a:pt x="168" y="208"/>
                </a:lnTo>
                <a:lnTo>
                  <a:pt x="150" y="212"/>
                </a:lnTo>
                <a:lnTo>
                  <a:pt x="150" y="286"/>
                </a:lnTo>
                <a:lnTo>
                  <a:pt x="140" y="284"/>
                </a:lnTo>
                <a:lnTo>
                  <a:pt x="132" y="270"/>
                </a:lnTo>
                <a:lnTo>
                  <a:pt x="120" y="262"/>
                </a:lnTo>
                <a:lnTo>
                  <a:pt x="114" y="264"/>
                </a:lnTo>
                <a:lnTo>
                  <a:pt x="108" y="26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5" name="Freeform 187"/>
          <p:cNvSpPr>
            <a:spLocks/>
          </p:cNvSpPr>
          <p:nvPr/>
        </p:nvSpPr>
        <p:spPr bwMode="auto">
          <a:xfrm>
            <a:off x="5394325" y="1563688"/>
            <a:ext cx="4437063" cy="1412875"/>
          </a:xfrm>
          <a:custGeom>
            <a:avLst/>
            <a:gdLst/>
            <a:ahLst/>
            <a:cxnLst>
              <a:cxn ang="0">
                <a:pos x="336" y="878"/>
              </a:cxn>
              <a:cxn ang="0">
                <a:pos x="254" y="858"/>
              </a:cxn>
              <a:cxn ang="0">
                <a:pos x="174" y="796"/>
              </a:cxn>
              <a:cxn ang="0">
                <a:pos x="164" y="716"/>
              </a:cxn>
              <a:cxn ang="0">
                <a:pos x="72" y="674"/>
              </a:cxn>
              <a:cxn ang="0">
                <a:pos x="14" y="584"/>
              </a:cxn>
              <a:cxn ang="0">
                <a:pos x="22" y="486"/>
              </a:cxn>
              <a:cxn ang="0">
                <a:pos x="34" y="336"/>
              </a:cxn>
              <a:cxn ang="0">
                <a:pos x="80" y="244"/>
              </a:cxn>
              <a:cxn ang="0">
                <a:pos x="172" y="348"/>
              </a:cxn>
              <a:cxn ang="0">
                <a:pos x="122" y="386"/>
              </a:cxn>
              <a:cxn ang="0">
                <a:pos x="180" y="380"/>
              </a:cxn>
              <a:cxn ang="0">
                <a:pos x="262" y="310"/>
              </a:cxn>
              <a:cxn ang="0">
                <a:pos x="318" y="326"/>
              </a:cxn>
              <a:cxn ang="0">
                <a:pos x="476" y="278"/>
              </a:cxn>
              <a:cxn ang="0">
                <a:pos x="498" y="226"/>
              </a:cxn>
              <a:cxn ang="0">
                <a:pos x="626" y="246"/>
              </a:cxn>
              <a:cxn ang="0">
                <a:pos x="716" y="182"/>
              </a:cxn>
              <a:cxn ang="0">
                <a:pos x="666" y="324"/>
              </a:cxn>
              <a:cxn ang="0">
                <a:pos x="778" y="270"/>
              </a:cxn>
              <a:cxn ang="0">
                <a:pos x="734" y="204"/>
              </a:cxn>
              <a:cxn ang="0">
                <a:pos x="780" y="204"/>
              </a:cxn>
              <a:cxn ang="0">
                <a:pos x="798" y="162"/>
              </a:cxn>
              <a:cxn ang="0">
                <a:pos x="946" y="120"/>
              </a:cxn>
              <a:cxn ang="0">
                <a:pos x="1230" y="2"/>
              </a:cxn>
              <a:cxn ang="0">
                <a:pos x="1326" y="102"/>
              </a:cxn>
              <a:cxn ang="0">
                <a:pos x="1336" y="122"/>
              </a:cxn>
              <a:cxn ang="0">
                <a:pos x="1564" y="138"/>
              </a:cxn>
              <a:cxn ang="0">
                <a:pos x="1720" y="190"/>
              </a:cxn>
              <a:cxn ang="0">
                <a:pos x="1926" y="172"/>
              </a:cxn>
              <a:cxn ang="0">
                <a:pos x="2108" y="246"/>
              </a:cxn>
              <a:cxn ang="0">
                <a:pos x="2274" y="272"/>
              </a:cxn>
              <a:cxn ang="0">
                <a:pos x="2442" y="276"/>
              </a:cxn>
              <a:cxn ang="0">
                <a:pos x="2568" y="332"/>
              </a:cxn>
              <a:cxn ang="0">
                <a:pos x="2446" y="360"/>
              </a:cxn>
              <a:cxn ang="0">
                <a:pos x="2368" y="380"/>
              </a:cxn>
              <a:cxn ang="0">
                <a:pos x="2306" y="464"/>
              </a:cxn>
              <a:cxn ang="0">
                <a:pos x="2136" y="534"/>
              </a:cxn>
              <a:cxn ang="0">
                <a:pos x="2104" y="634"/>
              </a:cxn>
              <a:cxn ang="0">
                <a:pos x="2034" y="582"/>
              </a:cxn>
              <a:cxn ang="0">
                <a:pos x="2166" y="430"/>
              </a:cxn>
              <a:cxn ang="0">
                <a:pos x="2058" y="456"/>
              </a:cxn>
              <a:cxn ang="0">
                <a:pos x="1966" y="504"/>
              </a:cxn>
              <a:cxn ang="0">
                <a:pos x="1734" y="620"/>
              </a:cxn>
              <a:cxn ang="0">
                <a:pos x="1794" y="728"/>
              </a:cxn>
              <a:cxn ang="0">
                <a:pos x="1660" y="810"/>
              </a:cxn>
              <a:cxn ang="0">
                <a:pos x="1666" y="764"/>
              </a:cxn>
              <a:cxn ang="0">
                <a:pos x="1472" y="652"/>
              </a:cxn>
              <a:cxn ang="0">
                <a:pos x="1418" y="718"/>
              </a:cxn>
              <a:cxn ang="0">
                <a:pos x="1276" y="718"/>
              </a:cxn>
              <a:cxn ang="0">
                <a:pos x="1132" y="674"/>
              </a:cxn>
              <a:cxn ang="0">
                <a:pos x="1024" y="700"/>
              </a:cxn>
              <a:cxn ang="0">
                <a:pos x="894" y="696"/>
              </a:cxn>
              <a:cxn ang="0">
                <a:pos x="760" y="632"/>
              </a:cxn>
              <a:cxn ang="0">
                <a:pos x="536" y="634"/>
              </a:cxn>
              <a:cxn ang="0">
                <a:pos x="530" y="702"/>
              </a:cxn>
              <a:cxn ang="0">
                <a:pos x="340" y="706"/>
              </a:cxn>
              <a:cxn ang="0">
                <a:pos x="344" y="792"/>
              </a:cxn>
            </a:cxnLst>
            <a:rect l="0" t="0" r="r" b="b"/>
            <a:pathLst>
              <a:path w="2580" h="890">
                <a:moveTo>
                  <a:pt x="344" y="792"/>
                </a:moveTo>
                <a:lnTo>
                  <a:pt x="328" y="804"/>
                </a:lnTo>
                <a:lnTo>
                  <a:pt x="318" y="810"/>
                </a:lnTo>
                <a:lnTo>
                  <a:pt x="314" y="818"/>
                </a:lnTo>
                <a:lnTo>
                  <a:pt x="306" y="828"/>
                </a:lnTo>
                <a:lnTo>
                  <a:pt x="314" y="834"/>
                </a:lnTo>
                <a:lnTo>
                  <a:pt x="320" y="844"/>
                </a:lnTo>
                <a:lnTo>
                  <a:pt x="322" y="862"/>
                </a:lnTo>
                <a:lnTo>
                  <a:pt x="336" y="878"/>
                </a:lnTo>
                <a:lnTo>
                  <a:pt x="326" y="888"/>
                </a:lnTo>
                <a:lnTo>
                  <a:pt x="322" y="890"/>
                </a:lnTo>
                <a:lnTo>
                  <a:pt x="306" y="878"/>
                </a:lnTo>
                <a:lnTo>
                  <a:pt x="300" y="876"/>
                </a:lnTo>
                <a:lnTo>
                  <a:pt x="290" y="866"/>
                </a:lnTo>
                <a:lnTo>
                  <a:pt x="280" y="860"/>
                </a:lnTo>
                <a:lnTo>
                  <a:pt x="270" y="862"/>
                </a:lnTo>
                <a:lnTo>
                  <a:pt x="264" y="862"/>
                </a:lnTo>
                <a:lnTo>
                  <a:pt x="254" y="858"/>
                </a:lnTo>
                <a:lnTo>
                  <a:pt x="240" y="850"/>
                </a:lnTo>
                <a:lnTo>
                  <a:pt x="232" y="850"/>
                </a:lnTo>
                <a:lnTo>
                  <a:pt x="222" y="852"/>
                </a:lnTo>
                <a:lnTo>
                  <a:pt x="210" y="844"/>
                </a:lnTo>
                <a:lnTo>
                  <a:pt x="198" y="846"/>
                </a:lnTo>
                <a:lnTo>
                  <a:pt x="172" y="828"/>
                </a:lnTo>
                <a:lnTo>
                  <a:pt x="158" y="822"/>
                </a:lnTo>
                <a:lnTo>
                  <a:pt x="162" y="808"/>
                </a:lnTo>
                <a:lnTo>
                  <a:pt x="174" y="796"/>
                </a:lnTo>
                <a:lnTo>
                  <a:pt x="172" y="786"/>
                </a:lnTo>
                <a:lnTo>
                  <a:pt x="188" y="776"/>
                </a:lnTo>
                <a:lnTo>
                  <a:pt x="170" y="774"/>
                </a:lnTo>
                <a:lnTo>
                  <a:pt x="172" y="766"/>
                </a:lnTo>
                <a:lnTo>
                  <a:pt x="182" y="762"/>
                </a:lnTo>
                <a:lnTo>
                  <a:pt x="198" y="758"/>
                </a:lnTo>
                <a:lnTo>
                  <a:pt x="200" y="726"/>
                </a:lnTo>
                <a:lnTo>
                  <a:pt x="184" y="716"/>
                </a:lnTo>
                <a:lnTo>
                  <a:pt x="164" y="716"/>
                </a:lnTo>
                <a:lnTo>
                  <a:pt x="162" y="710"/>
                </a:lnTo>
                <a:lnTo>
                  <a:pt x="130" y="708"/>
                </a:lnTo>
                <a:lnTo>
                  <a:pt x="126" y="694"/>
                </a:lnTo>
                <a:lnTo>
                  <a:pt x="108" y="690"/>
                </a:lnTo>
                <a:lnTo>
                  <a:pt x="110" y="678"/>
                </a:lnTo>
                <a:lnTo>
                  <a:pt x="106" y="668"/>
                </a:lnTo>
                <a:lnTo>
                  <a:pt x="82" y="668"/>
                </a:lnTo>
                <a:lnTo>
                  <a:pt x="78" y="672"/>
                </a:lnTo>
                <a:lnTo>
                  <a:pt x="72" y="674"/>
                </a:lnTo>
                <a:lnTo>
                  <a:pt x="64" y="670"/>
                </a:lnTo>
                <a:lnTo>
                  <a:pt x="64" y="650"/>
                </a:lnTo>
                <a:lnTo>
                  <a:pt x="82" y="650"/>
                </a:lnTo>
                <a:lnTo>
                  <a:pt x="84" y="648"/>
                </a:lnTo>
                <a:lnTo>
                  <a:pt x="56" y="618"/>
                </a:lnTo>
                <a:lnTo>
                  <a:pt x="52" y="596"/>
                </a:lnTo>
                <a:lnTo>
                  <a:pt x="32" y="594"/>
                </a:lnTo>
                <a:lnTo>
                  <a:pt x="32" y="588"/>
                </a:lnTo>
                <a:lnTo>
                  <a:pt x="14" y="584"/>
                </a:lnTo>
                <a:lnTo>
                  <a:pt x="10" y="578"/>
                </a:lnTo>
                <a:lnTo>
                  <a:pt x="6" y="562"/>
                </a:lnTo>
                <a:lnTo>
                  <a:pt x="0" y="550"/>
                </a:lnTo>
                <a:lnTo>
                  <a:pt x="2" y="538"/>
                </a:lnTo>
                <a:lnTo>
                  <a:pt x="2" y="522"/>
                </a:lnTo>
                <a:lnTo>
                  <a:pt x="8" y="510"/>
                </a:lnTo>
                <a:lnTo>
                  <a:pt x="26" y="496"/>
                </a:lnTo>
                <a:lnTo>
                  <a:pt x="40" y="494"/>
                </a:lnTo>
                <a:lnTo>
                  <a:pt x="22" y="486"/>
                </a:lnTo>
                <a:lnTo>
                  <a:pt x="12" y="474"/>
                </a:lnTo>
                <a:lnTo>
                  <a:pt x="56" y="438"/>
                </a:lnTo>
                <a:lnTo>
                  <a:pt x="64" y="424"/>
                </a:lnTo>
                <a:lnTo>
                  <a:pt x="40" y="406"/>
                </a:lnTo>
                <a:lnTo>
                  <a:pt x="50" y="396"/>
                </a:lnTo>
                <a:lnTo>
                  <a:pt x="42" y="382"/>
                </a:lnTo>
                <a:lnTo>
                  <a:pt x="32" y="372"/>
                </a:lnTo>
                <a:lnTo>
                  <a:pt x="40" y="352"/>
                </a:lnTo>
                <a:lnTo>
                  <a:pt x="34" y="336"/>
                </a:lnTo>
                <a:lnTo>
                  <a:pt x="24" y="318"/>
                </a:lnTo>
                <a:lnTo>
                  <a:pt x="40" y="302"/>
                </a:lnTo>
                <a:lnTo>
                  <a:pt x="16" y="288"/>
                </a:lnTo>
                <a:lnTo>
                  <a:pt x="20" y="266"/>
                </a:lnTo>
                <a:lnTo>
                  <a:pt x="30" y="256"/>
                </a:lnTo>
                <a:lnTo>
                  <a:pt x="40" y="254"/>
                </a:lnTo>
                <a:lnTo>
                  <a:pt x="40" y="248"/>
                </a:lnTo>
                <a:lnTo>
                  <a:pt x="62" y="244"/>
                </a:lnTo>
                <a:lnTo>
                  <a:pt x="80" y="244"/>
                </a:lnTo>
                <a:lnTo>
                  <a:pt x="86" y="254"/>
                </a:lnTo>
                <a:lnTo>
                  <a:pt x="96" y="258"/>
                </a:lnTo>
                <a:lnTo>
                  <a:pt x="134" y="260"/>
                </a:lnTo>
                <a:lnTo>
                  <a:pt x="162" y="274"/>
                </a:lnTo>
                <a:lnTo>
                  <a:pt x="188" y="290"/>
                </a:lnTo>
                <a:lnTo>
                  <a:pt x="218" y="306"/>
                </a:lnTo>
                <a:lnTo>
                  <a:pt x="220" y="324"/>
                </a:lnTo>
                <a:lnTo>
                  <a:pt x="202" y="340"/>
                </a:lnTo>
                <a:lnTo>
                  <a:pt x="172" y="348"/>
                </a:lnTo>
                <a:lnTo>
                  <a:pt x="146" y="338"/>
                </a:lnTo>
                <a:lnTo>
                  <a:pt x="116" y="332"/>
                </a:lnTo>
                <a:lnTo>
                  <a:pt x="94" y="324"/>
                </a:lnTo>
                <a:lnTo>
                  <a:pt x="76" y="316"/>
                </a:lnTo>
                <a:lnTo>
                  <a:pt x="90" y="334"/>
                </a:lnTo>
                <a:lnTo>
                  <a:pt x="106" y="342"/>
                </a:lnTo>
                <a:lnTo>
                  <a:pt x="114" y="348"/>
                </a:lnTo>
                <a:lnTo>
                  <a:pt x="116" y="360"/>
                </a:lnTo>
                <a:lnTo>
                  <a:pt x="122" y="386"/>
                </a:lnTo>
                <a:lnTo>
                  <a:pt x="132" y="388"/>
                </a:lnTo>
                <a:lnTo>
                  <a:pt x="148" y="402"/>
                </a:lnTo>
                <a:lnTo>
                  <a:pt x="168" y="402"/>
                </a:lnTo>
                <a:lnTo>
                  <a:pt x="170" y="392"/>
                </a:lnTo>
                <a:lnTo>
                  <a:pt x="158" y="388"/>
                </a:lnTo>
                <a:lnTo>
                  <a:pt x="148" y="376"/>
                </a:lnTo>
                <a:lnTo>
                  <a:pt x="156" y="366"/>
                </a:lnTo>
                <a:lnTo>
                  <a:pt x="168" y="376"/>
                </a:lnTo>
                <a:lnTo>
                  <a:pt x="180" y="380"/>
                </a:lnTo>
                <a:lnTo>
                  <a:pt x="206" y="386"/>
                </a:lnTo>
                <a:lnTo>
                  <a:pt x="206" y="376"/>
                </a:lnTo>
                <a:lnTo>
                  <a:pt x="196" y="364"/>
                </a:lnTo>
                <a:lnTo>
                  <a:pt x="208" y="352"/>
                </a:lnTo>
                <a:lnTo>
                  <a:pt x="226" y="342"/>
                </a:lnTo>
                <a:lnTo>
                  <a:pt x="236" y="334"/>
                </a:lnTo>
                <a:lnTo>
                  <a:pt x="264" y="342"/>
                </a:lnTo>
                <a:lnTo>
                  <a:pt x="270" y="318"/>
                </a:lnTo>
                <a:lnTo>
                  <a:pt x="262" y="310"/>
                </a:lnTo>
                <a:lnTo>
                  <a:pt x="266" y="288"/>
                </a:lnTo>
                <a:lnTo>
                  <a:pt x="258" y="280"/>
                </a:lnTo>
                <a:lnTo>
                  <a:pt x="292" y="278"/>
                </a:lnTo>
                <a:lnTo>
                  <a:pt x="304" y="292"/>
                </a:lnTo>
                <a:lnTo>
                  <a:pt x="304" y="300"/>
                </a:lnTo>
                <a:lnTo>
                  <a:pt x="288" y="300"/>
                </a:lnTo>
                <a:lnTo>
                  <a:pt x="278" y="310"/>
                </a:lnTo>
                <a:lnTo>
                  <a:pt x="294" y="324"/>
                </a:lnTo>
                <a:lnTo>
                  <a:pt x="318" y="326"/>
                </a:lnTo>
                <a:lnTo>
                  <a:pt x="328" y="302"/>
                </a:lnTo>
                <a:lnTo>
                  <a:pt x="386" y="280"/>
                </a:lnTo>
                <a:lnTo>
                  <a:pt x="396" y="282"/>
                </a:lnTo>
                <a:lnTo>
                  <a:pt x="408" y="270"/>
                </a:lnTo>
                <a:lnTo>
                  <a:pt x="420" y="266"/>
                </a:lnTo>
                <a:lnTo>
                  <a:pt x="416" y="284"/>
                </a:lnTo>
                <a:lnTo>
                  <a:pt x="436" y="284"/>
                </a:lnTo>
                <a:lnTo>
                  <a:pt x="440" y="276"/>
                </a:lnTo>
                <a:lnTo>
                  <a:pt x="476" y="278"/>
                </a:lnTo>
                <a:lnTo>
                  <a:pt x="500" y="264"/>
                </a:lnTo>
                <a:lnTo>
                  <a:pt x="504" y="274"/>
                </a:lnTo>
                <a:lnTo>
                  <a:pt x="502" y="282"/>
                </a:lnTo>
                <a:lnTo>
                  <a:pt x="512" y="282"/>
                </a:lnTo>
                <a:lnTo>
                  <a:pt x="516" y="274"/>
                </a:lnTo>
                <a:lnTo>
                  <a:pt x="532" y="264"/>
                </a:lnTo>
                <a:lnTo>
                  <a:pt x="520" y="248"/>
                </a:lnTo>
                <a:lnTo>
                  <a:pt x="498" y="240"/>
                </a:lnTo>
                <a:lnTo>
                  <a:pt x="498" y="226"/>
                </a:lnTo>
                <a:lnTo>
                  <a:pt x="506" y="224"/>
                </a:lnTo>
                <a:lnTo>
                  <a:pt x="526" y="242"/>
                </a:lnTo>
                <a:lnTo>
                  <a:pt x="558" y="244"/>
                </a:lnTo>
                <a:lnTo>
                  <a:pt x="592" y="256"/>
                </a:lnTo>
                <a:lnTo>
                  <a:pt x="620" y="268"/>
                </a:lnTo>
                <a:lnTo>
                  <a:pt x="650" y="284"/>
                </a:lnTo>
                <a:lnTo>
                  <a:pt x="658" y="270"/>
                </a:lnTo>
                <a:lnTo>
                  <a:pt x="644" y="256"/>
                </a:lnTo>
                <a:lnTo>
                  <a:pt x="626" y="246"/>
                </a:lnTo>
                <a:lnTo>
                  <a:pt x="626" y="236"/>
                </a:lnTo>
                <a:lnTo>
                  <a:pt x="634" y="216"/>
                </a:lnTo>
                <a:lnTo>
                  <a:pt x="624" y="210"/>
                </a:lnTo>
                <a:lnTo>
                  <a:pt x="626" y="204"/>
                </a:lnTo>
                <a:lnTo>
                  <a:pt x="650" y="186"/>
                </a:lnTo>
                <a:lnTo>
                  <a:pt x="666" y="154"/>
                </a:lnTo>
                <a:lnTo>
                  <a:pt x="716" y="158"/>
                </a:lnTo>
                <a:lnTo>
                  <a:pt x="720" y="164"/>
                </a:lnTo>
                <a:lnTo>
                  <a:pt x="716" y="182"/>
                </a:lnTo>
                <a:lnTo>
                  <a:pt x="706" y="198"/>
                </a:lnTo>
                <a:lnTo>
                  <a:pt x="716" y="206"/>
                </a:lnTo>
                <a:lnTo>
                  <a:pt x="720" y="224"/>
                </a:lnTo>
                <a:lnTo>
                  <a:pt x="716" y="268"/>
                </a:lnTo>
                <a:lnTo>
                  <a:pt x="732" y="280"/>
                </a:lnTo>
                <a:lnTo>
                  <a:pt x="724" y="298"/>
                </a:lnTo>
                <a:lnTo>
                  <a:pt x="696" y="322"/>
                </a:lnTo>
                <a:lnTo>
                  <a:pt x="682" y="328"/>
                </a:lnTo>
                <a:lnTo>
                  <a:pt x="666" y="324"/>
                </a:lnTo>
                <a:lnTo>
                  <a:pt x="658" y="328"/>
                </a:lnTo>
                <a:lnTo>
                  <a:pt x="670" y="336"/>
                </a:lnTo>
                <a:lnTo>
                  <a:pt x="688" y="340"/>
                </a:lnTo>
                <a:lnTo>
                  <a:pt x="706" y="342"/>
                </a:lnTo>
                <a:lnTo>
                  <a:pt x="726" y="326"/>
                </a:lnTo>
                <a:lnTo>
                  <a:pt x="754" y="298"/>
                </a:lnTo>
                <a:lnTo>
                  <a:pt x="746" y="282"/>
                </a:lnTo>
                <a:lnTo>
                  <a:pt x="756" y="266"/>
                </a:lnTo>
                <a:lnTo>
                  <a:pt x="778" y="270"/>
                </a:lnTo>
                <a:lnTo>
                  <a:pt x="788" y="280"/>
                </a:lnTo>
                <a:lnTo>
                  <a:pt x="792" y="296"/>
                </a:lnTo>
                <a:lnTo>
                  <a:pt x="806" y="284"/>
                </a:lnTo>
                <a:lnTo>
                  <a:pt x="798" y="268"/>
                </a:lnTo>
                <a:lnTo>
                  <a:pt x="778" y="262"/>
                </a:lnTo>
                <a:lnTo>
                  <a:pt x="736" y="260"/>
                </a:lnTo>
                <a:lnTo>
                  <a:pt x="736" y="240"/>
                </a:lnTo>
                <a:lnTo>
                  <a:pt x="744" y="220"/>
                </a:lnTo>
                <a:lnTo>
                  <a:pt x="734" y="204"/>
                </a:lnTo>
                <a:lnTo>
                  <a:pt x="728" y="192"/>
                </a:lnTo>
                <a:lnTo>
                  <a:pt x="740" y="180"/>
                </a:lnTo>
                <a:lnTo>
                  <a:pt x="754" y="174"/>
                </a:lnTo>
                <a:lnTo>
                  <a:pt x="756" y="158"/>
                </a:lnTo>
                <a:lnTo>
                  <a:pt x="764" y="158"/>
                </a:lnTo>
                <a:lnTo>
                  <a:pt x="766" y="176"/>
                </a:lnTo>
                <a:lnTo>
                  <a:pt x="760" y="190"/>
                </a:lnTo>
                <a:lnTo>
                  <a:pt x="764" y="200"/>
                </a:lnTo>
                <a:lnTo>
                  <a:pt x="780" y="204"/>
                </a:lnTo>
                <a:lnTo>
                  <a:pt x="804" y="210"/>
                </a:lnTo>
                <a:lnTo>
                  <a:pt x="816" y="210"/>
                </a:lnTo>
                <a:lnTo>
                  <a:pt x="802" y="200"/>
                </a:lnTo>
                <a:lnTo>
                  <a:pt x="782" y="194"/>
                </a:lnTo>
                <a:lnTo>
                  <a:pt x="774" y="182"/>
                </a:lnTo>
                <a:lnTo>
                  <a:pt x="786" y="178"/>
                </a:lnTo>
                <a:lnTo>
                  <a:pt x="806" y="182"/>
                </a:lnTo>
                <a:lnTo>
                  <a:pt x="792" y="166"/>
                </a:lnTo>
                <a:lnTo>
                  <a:pt x="798" y="162"/>
                </a:lnTo>
                <a:lnTo>
                  <a:pt x="832" y="172"/>
                </a:lnTo>
                <a:lnTo>
                  <a:pt x="852" y="188"/>
                </a:lnTo>
                <a:lnTo>
                  <a:pt x="880" y="188"/>
                </a:lnTo>
                <a:lnTo>
                  <a:pt x="866" y="174"/>
                </a:lnTo>
                <a:lnTo>
                  <a:pt x="848" y="160"/>
                </a:lnTo>
                <a:lnTo>
                  <a:pt x="842" y="138"/>
                </a:lnTo>
                <a:lnTo>
                  <a:pt x="854" y="130"/>
                </a:lnTo>
                <a:lnTo>
                  <a:pt x="900" y="128"/>
                </a:lnTo>
                <a:lnTo>
                  <a:pt x="946" y="120"/>
                </a:lnTo>
                <a:lnTo>
                  <a:pt x="934" y="98"/>
                </a:lnTo>
                <a:lnTo>
                  <a:pt x="972" y="80"/>
                </a:lnTo>
                <a:lnTo>
                  <a:pt x="1056" y="52"/>
                </a:lnTo>
                <a:lnTo>
                  <a:pt x="1092" y="48"/>
                </a:lnTo>
                <a:lnTo>
                  <a:pt x="1126" y="52"/>
                </a:lnTo>
                <a:lnTo>
                  <a:pt x="1176" y="36"/>
                </a:lnTo>
                <a:lnTo>
                  <a:pt x="1172" y="20"/>
                </a:lnTo>
                <a:lnTo>
                  <a:pt x="1196" y="0"/>
                </a:lnTo>
                <a:lnTo>
                  <a:pt x="1230" y="2"/>
                </a:lnTo>
                <a:lnTo>
                  <a:pt x="1248" y="8"/>
                </a:lnTo>
                <a:lnTo>
                  <a:pt x="1226" y="20"/>
                </a:lnTo>
                <a:lnTo>
                  <a:pt x="1268" y="22"/>
                </a:lnTo>
                <a:lnTo>
                  <a:pt x="1260" y="36"/>
                </a:lnTo>
                <a:lnTo>
                  <a:pt x="1336" y="34"/>
                </a:lnTo>
                <a:lnTo>
                  <a:pt x="1364" y="52"/>
                </a:lnTo>
                <a:lnTo>
                  <a:pt x="1368" y="64"/>
                </a:lnTo>
                <a:lnTo>
                  <a:pt x="1360" y="84"/>
                </a:lnTo>
                <a:lnTo>
                  <a:pt x="1326" y="102"/>
                </a:lnTo>
                <a:lnTo>
                  <a:pt x="1290" y="122"/>
                </a:lnTo>
                <a:lnTo>
                  <a:pt x="1240" y="150"/>
                </a:lnTo>
                <a:lnTo>
                  <a:pt x="1244" y="154"/>
                </a:lnTo>
                <a:lnTo>
                  <a:pt x="1266" y="146"/>
                </a:lnTo>
                <a:lnTo>
                  <a:pt x="1308" y="134"/>
                </a:lnTo>
                <a:lnTo>
                  <a:pt x="1306" y="126"/>
                </a:lnTo>
                <a:lnTo>
                  <a:pt x="1316" y="116"/>
                </a:lnTo>
                <a:lnTo>
                  <a:pt x="1332" y="112"/>
                </a:lnTo>
                <a:lnTo>
                  <a:pt x="1336" y="122"/>
                </a:lnTo>
                <a:lnTo>
                  <a:pt x="1348" y="126"/>
                </a:lnTo>
                <a:lnTo>
                  <a:pt x="1366" y="138"/>
                </a:lnTo>
                <a:lnTo>
                  <a:pt x="1376" y="132"/>
                </a:lnTo>
                <a:lnTo>
                  <a:pt x="1450" y="134"/>
                </a:lnTo>
                <a:lnTo>
                  <a:pt x="1450" y="144"/>
                </a:lnTo>
                <a:lnTo>
                  <a:pt x="1522" y="152"/>
                </a:lnTo>
                <a:lnTo>
                  <a:pt x="1530" y="126"/>
                </a:lnTo>
                <a:lnTo>
                  <a:pt x="1544" y="128"/>
                </a:lnTo>
                <a:lnTo>
                  <a:pt x="1564" y="138"/>
                </a:lnTo>
                <a:lnTo>
                  <a:pt x="1596" y="136"/>
                </a:lnTo>
                <a:lnTo>
                  <a:pt x="1614" y="156"/>
                </a:lnTo>
                <a:lnTo>
                  <a:pt x="1618" y="174"/>
                </a:lnTo>
                <a:lnTo>
                  <a:pt x="1606" y="182"/>
                </a:lnTo>
                <a:lnTo>
                  <a:pt x="1628" y="208"/>
                </a:lnTo>
                <a:lnTo>
                  <a:pt x="1650" y="214"/>
                </a:lnTo>
                <a:lnTo>
                  <a:pt x="1670" y="184"/>
                </a:lnTo>
                <a:lnTo>
                  <a:pt x="1696" y="198"/>
                </a:lnTo>
                <a:lnTo>
                  <a:pt x="1720" y="190"/>
                </a:lnTo>
                <a:lnTo>
                  <a:pt x="1746" y="200"/>
                </a:lnTo>
                <a:lnTo>
                  <a:pt x="1768" y="192"/>
                </a:lnTo>
                <a:lnTo>
                  <a:pt x="1784" y="184"/>
                </a:lnTo>
                <a:lnTo>
                  <a:pt x="1782" y="166"/>
                </a:lnTo>
                <a:lnTo>
                  <a:pt x="1804" y="158"/>
                </a:lnTo>
                <a:lnTo>
                  <a:pt x="1872" y="162"/>
                </a:lnTo>
                <a:lnTo>
                  <a:pt x="1884" y="172"/>
                </a:lnTo>
                <a:lnTo>
                  <a:pt x="1890" y="176"/>
                </a:lnTo>
                <a:lnTo>
                  <a:pt x="1926" y="172"/>
                </a:lnTo>
                <a:lnTo>
                  <a:pt x="1942" y="180"/>
                </a:lnTo>
                <a:lnTo>
                  <a:pt x="1934" y="190"/>
                </a:lnTo>
                <a:lnTo>
                  <a:pt x="1948" y="196"/>
                </a:lnTo>
                <a:lnTo>
                  <a:pt x="1978" y="208"/>
                </a:lnTo>
                <a:lnTo>
                  <a:pt x="2030" y="210"/>
                </a:lnTo>
                <a:lnTo>
                  <a:pt x="2084" y="212"/>
                </a:lnTo>
                <a:lnTo>
                  <a:pt x="2106" y="224"/>
                </a:lnTo>
                <a:lnTo>
                  <a:pt x="2104" y="238"/>
                </a:lnTo>
                <a:lnTo>
                  <a:pt x="2108" y="246"/>
                </a:lnTo>
                <a:lnTo>
                  <a:pt x="2126" y="252"/>
                </a:lnTo>
                <a:lnTo>
                  <a:pt x="2140" y="246"/>
                </a:lnTo>
                <a:lnTo>
                  <a:pt x="2206" y="250"/>
                </a:lnTo>
                <a:lnTo>
                  <a:pt x="2214" y="250"/>
                </a:lnTo>
                <a:lnTo>
                  <a:pt x="2230" y="242"/>
                </a:lnTo>
                <a:lnTo>
                  <a:pt x="2236" y="244"/>
                </a:lnTo>
                <a:lnTo>
                  <a:pt x="2236" y="256"/>
                </a:lnTo>
                <a:lnTo>
                  <a:pt x="2254" y="270"/>
                </a:lnTo>
                <a:lnTo>
                  <a:pt x="2274" y="272"/>
                </a:lnTo>
                <a:lnTo>
                  <a:pt x="2280" y="264"/>
                </a:lnTo>
                <a:lnTo>
                  <a:pt x="2274" y="252"/>
                </a:lnTo>
                <a:lnTo>
                  <a:pt x="2272" y="234"/>
                </a:lnTo>
                <a:lnTo>
                  <a:pt x="2284" y="232"/>
                </a:lnTo>
                <a:lnTo>
                  <a:pt x="2302" y="240"/>
                </a:lnTo>
                <a:lnTo>
                  <a:pt x="2334" y="240"/>
                </a:lnTo>
                <a:lnTo>
                  <a:pt x="2372" y="246"/>
                </a:lnTo>
                <a:lnTo>
                  <a:pt x="2416" y="262"/>
                </a:lnTo>
                <a:lnTo>
                  <a:pt x="2442" y="276"/>
                </a:lnTo>
                <a:lnTo>
                  <a:pt x="2488" y="296"/>
                </a:lnTo>
                <a:lnTo>
                  <a:pt x="2496" y="308"/>
                </a:lnTo>
                <a:lnTo>
                  <a:pt x="2502" y="320"/>
                </a:lnTo>
                <a:lnTo>
                  <a:pt x="2512" y="336"/>
                </a:lnTo>
                <a:lnTo>
                  <a:pt x="2520" y="332"/>
                </a:lnTo>
                <a:lnTo>
                  <a:pt x="2514" y="314"/>
                </a:lnTo>
                <a:lnTo>
                  <a:pt x="2530" y="316"/>
                </a:lnTo>
                <a:lnTo>
                  <a:pt x="2550" y="320"/>
                </a:lnTo>
                <a:lnTo>
                  <a:pt x="2568" y="332"/>
                </a:lnTo>
                <a:lnTo>
                  <a:pt x="2580" y="344"/>
                </a:lnTo>
                <a:lnTo>
                  <a:pt x="2568" y="356"/>
                </a:lnTo>
                <a:lnTo>
                  <a:pt x="2542" y="362"/>
                </a:lnTo>
                <a:lnTo>
                  <a:pt x="2538" y="376"/>
                </a:lnTo>
                <a:lnTo>
                  <a:pt x="2530" y="394"/>
                </a:lnTo>
                <a:lnTo>
                  <a:pt x="2502" y="380"/>
                </a:lnTo>
                <a:lnTo>
                  <a:pt x="2486" y="374"/>
                </a:lnTo>
                <a:lnTo>
                  <a:pt x="2488" y="358"/>
                </a:lnTo>
                <a:lnTo>
                  <a:pt x="2446" y="360"/>
                </a:lnTo>
                <a:lnTo>
                  <a:pt x="2440" y="340"/>
                </a:lnTo>
                <a:lnTo>
                  <a:pt x="2426" y="342"/>
                </a:lnTo>
                <a:lnTo>
                  <a:pt x="2424" y="356"/>
                </a:lnTo>
                <a:lnTo>
                  <a:pt x="2430" y="362"/>
                </a:lnTo>
                <a:lnTo>
                  <a:pt x="2412" y="378"/>
                </a:lnTo>
                <a:lnTo>
                  <a:pt x="2392" y="380"/>
                </a:lnTo>
                <a:lnTo>
                  <a:pt x="2378" y="378"/>
                </a:lnTo>
                <a:lnTo>
                  <a:pt x="2370" y="372"/>
                </a:lnTo>
                <a:lnTo>
                  <a:pt x="2368" y="380"/>
                </a:lnTo>
                <a:lnTo>
                  <a:pt x="2382" y="386"/>
                </a:lnTo>
                <a:lnTo>
                  <a:pt x="2396" y="394"/>
                </a:lnTo>
                <a:lnTo>
                  <a:pt x="2402" y="412"/>
                </a:lnTo>
                <a:lnTo>
                  <a:pt x="2414" y="430"/>
                </a:lnTo>
                <a:lnTo>
                  <a:pt x="2400" y="438"/>
                </a:lnTo>
                <a:lnTo>
                  <a:pt x="2374" y="428"/>
                </a:lnTo>
                <a:lnTo>
                  <a:pt x="2362" y="438"/>
                </a:lnTo>
                <a:lnTo>
                  <a:pt x="2326" y="454"/>
                </a:lnTo>
                <a:lnTo>
                  <a:pt x="2306" y="464"/>
                </a:lnTo>
                <a:lnTo>
                  <a:pt x="2266" y="496"/>
                </a:lnTo>
                <a:lnTo>
                  <a:pt x="2252" y="484"/>
                </a:lnTo>
                <a:lnTo>
                  <a:pt x="2222" y="484"/>
                </a:lnTo>
                <a:lnTo>
                  <a:pt x="2206" y="500"/>
                </a:lnTo>
                <a:lnTo>
                  <a:pt x="2202" y="484"/>
                </a:lnTo>
                <a:lnTo>
                  <a:pt x="2192" y="484"/>
                </a:lnTo>
                <a:lnTo>
                  <a:pt x="2188" y="496"/>
                </a:lnTo>
                <a:lnTo>
                  <a:pt x="2160" y="496"/>
                </a:lnTo>
                <a:lnTo>
                  <a:pt x="2136" y="534"/>
                </a:lnTo>
                <a:lnTo>
                  <a:pt x="2136" y="546"/>
                </a:lnTo>
                <a:lnTo>
                  <a:pt x="2152" y="546"/>
                </a:lnTo>
                <a:lnTo>
                  <a:pt x="2148" y="564"/>
                </a:lnTo>
                <a:lnTo>
                  <a:pt x="2154" y="580"/>
                </a:lnTo>
                <a:lnTo>
                  <a:pt x="2136" y="586"/>
                </a:lnTo>
                <a:lnTo>
                  <a:pt x="2130" y="600"/>
                </a:lnTo>
                <a:lnTo>
                  <a:pt x="2136" y="618"/>
                </a:lnTo>
                <a:lnTo>
                  <a:pt x="2112" y="626"/>
                </a:lnTo>
                <a:lnTo>
                  <a:pt x="2104" y="634"/>
                </a:lnTo>
                <a:lnTo>
                  <a:pt x="2104" y="640"/>
                </a:lnTo>
                <a:lnTo>
                  <a:pt x="2106" y="644"/>
                </a:lnTo>
                <a:lnTo>
                  <a:pt x="2104" y="648"/>
                </a:lnTo>
                <a:lnTo>
                  <a:pt x="2080" y="656"/>
                </a:lnTo>
                <a:lnTo>
                  <a:pt x="2080" y="670"/>
                </a:lnTo>
                <a:lnTo>
                  <a:pt x="2050" y="700"/>
                </a:lnTo>
                <a:lnTo>
                  <a:pt x="2046" y="668"/>
                </a:lnTo>
                <a:lnTo>
                  <a:pt x="2034" y="618"/>
                </a:lnTo>
                <a:lnTo>
                  <a:pt x="2034" y="582"/>
                </a:lnTo>
                <a:lnTo>
                  <a:pt x="2046" y="568"/>
                </a:lnTo>
                <a:lnTo>
                  <a:pt x="2058" y="546"/>
                </a:lnTo>
                <a:lnTo>
                  <a:pt x="2074" y="542"/>
                </a:lnTo>
                <a:lnTo>
                  <a:pt x="2116" y="502"/>
                </a:lnTo>
                <a:lnTo>
                  <a:pt x="2148" y="480"/>
                </a:lnTo>
                <a:lnTo>
                  <a:pt x="2158" y="476"/>
                </a:lnTo>
                <a:lnTo>
                  <a:pt x="2174" y="440"/>
                </a:lnTo>
                <a:lnTo>
                  <a:pt x="2182" y="436"/>
                </a:lnTo>
                <a:lnTo>
                  <a:pt x="2166" y="430"/>
                </a:lnTo>
                <a:lnTo>
                  <a:pt x="2160" y="432"/>
                </a:lnTo>
                <a:lnTo>
                  <a:pt x="2154" y="438"/>
                </a:lnTo>
                <a:lnTo>
                  <a:pt x="2154" y="456"/>
                </a:lnTo>
                <a:lnTo>
                  <a:pt x="2140" y="456"/>
                </a:lnTo>
                <a:lnTo>
                  <a:pt x="2108" y="476"/>
                </a:lnTo>
                <a:lnTo>
                  <a:pt x="2100" y="468"/>
                </a:lnTo>
                <a:lnTo>
                  <a:pt x="2108" y="452"/>
                </a:lnTo>
                <a:lnTo>
                  <a:pt x="2098" y="456"/>
                </a:lnTo>
                <a:lnTo>
                  <a:pt x="2058" y="456"/>
                </a:lnTo>
                <a:lnTo>
                  <a:pt x="2020" y="486"/>
                </a:lnTo>
                <a:lnTo>
                  <a:pt x="2012" y="502"/>
                </a:lnTo>
                <a:lnTo>
                  <a:pt x="2016" y="506"/>
                </a:lnTo>
                <a:lnTo>
                  <a:pt x="2026" y="516"/>
                </a:lnTo>
                <a:lnTo>
                  <a:pt x="2010" y="516"/>
                </a:lnTo>
                <a:lnTo>
                  <a:pt x="1994" y="518"/>
                </a:lnTo>
                <a:lnTo>
                  <a:pt x="1964" y="520"/>
                </a:lnTo>
                <a:lnTo>
                  <a:pt x="1972" y="512"/>
                </a:lnTo>
                <a:lnTo>
                  <a:pt x="1966" y="504"/>
                </a:lnTo>
                <a:lnTo>
                  <a:pt x="1944" y="502"/>
                </a:lnTo>
                <a:lnTo>
                  <a:pt x="1930" y="504"/>
                </a:lnTo>
                <a:lnTo>
                  <a:pt x="1924" y="512"/>
                </a:lnTo>
                <a:lnTo>
                  <a:pt x="1894" y="510"/>
                </a:lnTo>
                <a:lnTo>
                  <a:pt x="1880" y="512"/>
                </a:lnTo>
                <a:lnTo>
                  <a:pt x="1828" y="512"/>
                </a:lnTo>
                <a:lnTo>
                  <a:pt x="1712" y="612"/>
                </a:lnTo>
                <a:lnTo>
                  <a:pt x="1714" y="622"/>
                </a:lnTo>
                <a:lnTo>
                  <a:pt x="1734" y="620"/>
                </a:lnTo>
                <a:lnTo>
                  <a:pt x="1736" y="636"/>
                </a:lnTo>
                <a:lnTo>
                  <a:pt x="1746" y="624"/>
                </a:lnTo>
                <a:lnTo>
                  <a:pt x="1756" y="640"/>
                </a:lnTo>
                <a:lnTo>
                  <a:pt x="1770" y="628"/>
                </a:lnTo>
                <a:lnTo>
                  <a:pt x="1792" y="632"/>
                </a:lnTo>
                <a:lnTo>
                  <a:pt x="1808" y="652"/>
                </a:lnTo>
                <a:lnTo>
                  <a:pt x="1804" y="674"/>
                </a:lnTo>
                <a:lnTo>
                  <a:pt x="1796" y="696"/>
                </a:lnTo>
                <a:lnTo>
                  <a:pt x="1794" y="728"/>
                </a:lnTo>
                <a:lnTo>
                  <a:pt x="1788" y="746"/>
                </a:lnTo>
                <a:lnTo>
                  <a:pt x="1728" y="820"/>
                </a:lnTo>
                <a:lnTo>
                  <a:pt x="1710" y="842"/>
                </a:lnTo>
                <a:lnTo>
                  <a:pt x="1696" y="852"/>
                </a:lnTo>
                <a:lnTo>
                  <a:pt x="1678" y="860"/>
                </a:lnTo>
                <a:lnTo>
                  <a:pt x="1664" y="852"/>
                </a:lnTo>
                <a:lnTo>
                  <a:pt x="1646" y="856"/>
                </a:lnTo>
                <a:lnTo>
                  <a:pt x="1646" y="820"/>
                </a:lnTo>
                <a:lnTo>
                  <a:pt x="1660" y="810"/>
                </a:lnTo>
                <a:lnTo>
                  <a:pt x="1666" y="816"/>
                </a:lnTo>
                <a:lnTo>
                  <a:pt x="1678" y="814"/>
                </a:lnTo>
                <a:lnTo>
                  <a:pt x="1690" y="792"/>
                </a:lnTo>
                <a:lnTo>
                  <a:pt x="1696" y="770"/>
                </a:lnTo>
                <a:lnTo>
                  <a:pt x="1704" y="766"/>
                </a:lnTo>
                <a:lnTo>
                  <a:pt x="1702" y="752"/>
                </a:lnTo>
                <a:lnTo>
                  <a:pt x="1686" y="754"/>
                </a:lnTo>
                <a:lnTo>
                  <a:pt x="1672" y="756"/>
                </a:lnTo>
                <a:lnTo>
                  <a:pt x="1666" y="764"/>
                </a:lnTo>
                <a:lnTo>
                  <a:pt x="1644" y="762"/>
                </a:lnTo>
                <a:lnTo>
                  <a:pt x="1640" y="742"/>
                </a:lnTo>
                <a:lnTo>
                  <a:pt x="1610" y="726"/>
                </a:lnTo>
                <a:lnTo>
                  <a:pt x="1594" y="726"/>
                </a:lnTo>
                <a:lnTo>
                  <a:pt x="1572" y="674"/>
                </a:lnTo>
                <a:lnTo>
                  <a:pt x="1560" y="654"/>
                </a:lnTo>
                <a:lnTo>
                  <a:pt x="1530" y="642"/>
                </a:lnTo>
                <a:lnTo>
                  <a:pt x="1486" y="646"/>
                </a:lnTo>
                <a:lnTo>
                  <a:pt x="1472" y="652"/>
                </a:lnTo>
                <a:lnTo>
                  <a:pt x="1470" y="660"/>
                </a:lnTo>
                <a:lnTo>
                  <a:pt x="1482" y="662"/>
                </a:lnTo>
                <a:lnTo>
                  <a:pt x="1482" y="676"/>
                </a:lnTo>
                <a:lnTo>
                  <a:pt x="1472" y="682"/>
                </a:lnTo>
                <a:lnTo>
                  <a:pt x="1462" y="700"/>
                </a:lnTo>
                <a:lnTo>
                  <a:pt x="1458" y="716"/>
                </a:lnTo>
                <a:lnTo>
                  <a:pt x="1446" y="718"/>
                </a:lnTo>
                <a:lnTo>
                  <a:pt x="1436" y="728"/>
                </a:lnTo>
                <a:lnTo>
                  <a:pt x="1418" y="718"/>
                </a:lnTo>
                <a:lnTo>
                  <a:pt x="1394" y="716"/>
                </a:lnTo>
                <a:lnTo>
                  <a:pt x="1386" y="710"/>
                </a:lnTo>
                <a:lnTo>
                  <a:pt x="1376" y="712"/>
                </a:lnTo>
                <a:lnTo>
                  <a:pt x="1358" y="726"/>
                </a:lnTo>
                <a:lnTo>
                  <a:pt x="1328" y="732"/>
                </a:lnTo>
                <a:lnTo>
                  <a:pt x="1310" y="734"/>
                </a:lnTo>
                <a:lnTo>
                  <a:pt x="1288" y="732"/>
                </a:lnTo>
                <a:lnTo>
                  <a:pt x="1282" y="726"/>
                </a:lnTo>
                <a:lnTo>
                  <a:pt x="1276" y="718"/>
                </a:lnTo>
                <a:lnTo>
                  <a:pt x="1266" y="716"/>
                </a:lnTo>
                <a:lnTo>
                  <a:pt x="1260" y="710"/>
                </a:lnTo>
                <a:lnTo>
                  <a:pt x="1236" y="706"/>
                </a:lnTo>
                <a:lnTo>
                  <a:pt x="1222" y="714"/>
                </a:lnTo>
                <a:lnTo>
                  <a:pt x="1196" y="710"/>
                </a:lnTo>
                <a:lnTo>
                  <a:pt x="1186" y="698"/>
                </a:lnTo>
                <a:lnTo>
                  <a:pt x="1184" y="688"/>
                </a:lnTo>
                <a:lnTo>
                  <a:pt x="1160" y="680"/>
                </a:lnTo>
                <a:lnTo>
                  <a:pt x="1132" y="674"/>
                </a:lnTo>
                <a:lnTo>
                  <a:pt x="1114" y="692"/>
                </a:lnTo>
                <a:lnTo>
                  <a:pt x="1126" y="706"/>
                </a:lnTo>
                <a:lnTo>
                  <a:pt x="1124" y="714"/>
                </a:lnTo>
                <a:lnTo>
                  <a:pt x="1112" y="724"/>
                </a:lnTo>
                <a:lnTo>
                  <a:pt x="1104" y="718"/>
                </a:lnTo>
                <a:lnTo>
                  <a:pt x="1072" y="718"/>
                </a:lnTo>
                <a:lnTo>
                  <a:pt x="1062" y="706"/>
                </a:lnTo>
                <a:lnTo>
                  <a:pt x="1042" y="702"/>
                </a:lnTo>
                <a:lnTo>
                  <a:pt x="1024" y="700"/>
                </a:lnTo>
                <a:lnTo>
                  <a:pt x="990" y="718"/>
                </a:lnTo>
                <a:lnTo>
                  <a:pt x="982" y="726"/>
                </a:lnTo>
                <a:lnTo>
                  <a:pt x="968" y="728"/>
                </a:lnTo>
                <a:lnTo>
                  <a:pt x="960" y="736"/>
                </a:lnTo>
                <a:lnTo>
                  <a:pt x="944" y="736"/>
                </a:lnTo>
                <a:lnTo>
                  <a:pt x="940" y="722"/>
                </a:lnTo>
                <a:lnTo>
                  <a:pt x="918" y="720"/>
                </a:lnTo>
                <a:lnTo>
                  <a:pt x="904" y="710"/>
                </a:lnTo>
                <a:lnTo>
                  <a:pt x="894" y="696"/>
                </a:lnTo>
                <a:lnTo>
                  <a:pt x="866" y="700"/>
                </a:lnTo>
                <a:lnTo>
                  <a:pt x="844" y="688"/>
                </a:lnTo>
                <a:lnTo>
                  <a:pt x="840" y="696"/>
                </a:lnTo>
                <a:lnTo>
                  <a:pt x="832" y="696"/>
                </a:lnTo>
                <a:lnTo>
                  <a:pt x="818" y="672"/>
                </a:lnTo>
                <a:lnTo>
                  <a:pt x="802" y="648"/>
                </a:lnTo>
                <a:lnTo>
                  <a:pt x="784" y="636"/>
                </a:lnTo>
                <a:lnTo>
                  <a:pt x="782" y="626"/>
                </a:lnTo>
                <a:lnTo>
                  <a:pt x="760" y="632"/>
                </a:lnTo>
                <a:lnTo>
                  <a:pt x="742" y="642"/>
                </a:lnTo>
                <a:lnTo>
                  <a:pt x="722" y="632"/>
                </a:lnTo>
                <a:lnTo>
                  <a:pt x="702" y="626"/>
                </a:lnTo>
                <a:lnTo>
                  <a:pt x="692" y="620"/>
                </a:lnTo>
                <a:lnTo>
                  <a:pt x="688" y="606"/>
                </a:lnTo>
                <a:lnTo>
                  <a:pt x="668" y="604"/>
                </a:lnTo>
                <a:lnTo>
                  <a:pt x="646" y="608"/>
                </a:lnTo>
                <a:lnTo>
                  <a:pt x="558" y="632"/>
                </a:lnTo>
                <a:lnTo>
                  <a:pt x="536" y="634"/>
                </a:lnTo>
                <a:lnTo>
                  <a:pt x="540" y="644"/>
                </a:lnTo>
                <a:lnTo>
                  <a:pt x="544" y="652"/>
                </a:lnTo>
                <a:lnTo>
                  <a:pt x="532" y="656"/>
                </a:lnTo>
                <a:lnTo>
                  <a:pt x="530" y="666"/>
                </a:lnTo>
                <a:lnTo>
                  <a:pt x="524" y="672"/>
                </a:lnTo>
                <a:lnTo>
                  <a:pt x="518" y="680"/>
                </a:lnTo>
                <a:lnTo>
                  <a:pt x="532" y="684"/>
                </a:lnTo>
                <a:lnTo>
                  <a:pt x="540" y="692"/>
                </a:lnTo>
                <a:lnTo>
                  <a:pt x="530" y="702"/>
                </a:lnTo>
                <a:lnTo>
                  <a:pt x="504" y="704"/>
                </a:lnTo>
                <a:lnTo>
                  <a:pt x="494" y="694"/>
                </a:lnTo>
                <a:lnTo>
                  <a:pt x="476" y="694"/>
                </a:lnTo>
                <a:lnTo>
                  <a:pt x="454" y="704"/>
                </a:lnTo>
                <a:lnTo>
                  <a:pt x="438" y="702"/>
                </a:lnTo>
                <a:lnTo>
                  <a:pt x="416" y="688"/>
                </a:lnTo>
                <a:lnTo>
                  <a:pt x="380" y="682"/>
                </a:lnTo>
                <a:lnTo>
                  <a:pt x="364" y="688"/>
                </a:lnTo>
                <a:lnTo>
                  <a:pt x="340" y="706"/>
                </a:lnTo>
                <a:lnTo>
                  <a:pt x="338" y="718"/>
                </a:lnTo>
                <a:lnTo>
                  <a:pt x="330" y="722"/>
                </a:lnTo>
                <a:lnTo>
                  <a:pt x="322" y="706"/>
                </a:lnTo>
                <a:lnTo>
                  <a:pt x="310" y="720"/>
                </a:lnTo>
                <a:lnTo>
                  <a:pt x="304" y="744"/>
                </a:lnTo>
                <a:lnTo>
                  <a:pt x="314" y="758"/>
                </a:lnTo>
                <a:lnTo>
                  <a:pt x="328" y="762"/>
                </a:lnTo>
                <a:lnTo>
                  <a:pt x="340" y="778"/>
                </a:lnTo>
                <a:lnTo>
                  <a:pt x="344" y="792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6" name="Freeform 188"/>
          <p:cNvSpPr>
            <a:spLocks/>
          </p:cNvSpPr>
          <p:nvPr/>
        </p:nvSpPr>
        <p:spPr bwMode="auto">
          <a:xfrm>
            <a:off x="8515350" y="2554288"/>
            <a:ext cx="71438" cy="27622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6" y="174"/>
              </a:cxn>
              <a:cxn ang="0">
                <a:pos x="10" y="160"/>
              </a:cxn>
              <a:cxn ang="0">
                <a:pos x="18" y="162"/>
              </a:cxn>
              <a:cxn ang="0">
                <a:pos x="24" y="170"/>
              </a:cxn>
              <a:cxn ang="0">
                <a:pos x="26" y="162"/>
              </a:cxn>
              <a:cxn ang="0">
                <a:pos x="22" y="154"/>
              </a:cxn>
              <a:cxn ang="0">
                <a:pos x="14" y="144"/>
              </a:cxn>
              <a:cxn ang="0">
                <a:pos x="10" y="134"/>
              </a:cxn>
              <a:cxn ang="0">
                <a:pos x="14" y="126"/>
              </a:cxn>
              <a:cxn ang="0">
                <a:pos x="18" y="114"/>
              </a:cxn>
              <a:cxn ang="0">
                <a:pos x="22" y="108"/>
              </a:cxn>
              <a:cxn ang="0">
                <a:pos x="30" y="106"/>
              </a:cxn>
              <a:cxn ang="0">
                <a:pos x="42" y="116"/>
              </a:cxn>
              <a:cxn ang="0">
                <a:pos x="42" y="104"/>
              </a:cxn>
              <a:cxn ang="0">
                <a:pos x="32" y="88"/>
              </a:cxn>
              <a:cxn ang="0">
                <a:pos x="28" y="62"/>
              </a:cxn>
              <a:cxn ang="0">
                <a:pos x="24" y="42"/>
              </a:cxn>
              <a:cxn ang="0">
                <a:pos x="22" y="26"/>
              </a:cxn>
              <a:cxn ang="0">
                <a:pos x="20" y="12"/>
              </a:cxn>
              <a:cxn ang="0">
                <a:pos x="16" y="0"/>
              </a:cxn>
              <a:cxn ang="0">
                <a:pos x="12" y="6"/>
              </a:cxn>
              <a:cxn ang="0">
                <a:pos x="12" y="16"/>
              </a:cxn>
              <a:cxn ang="0">
                <a:pos x="2" y="20"/>
              </a:cxn>
              <a:cxn ang="0">
                <a:pos x="2" y="36"/>
              </a:cxn>
              <a:cxn ang="0">
                <a:pos x="2" y="50"/>
              </a:cxn>
              <a:cxn ang="0">
                <a:pos x="2" y="62"/>
              </a:cxn>
              <a:cxn ang="0">
                <a:pos x="8" y="70"/>
              </a:cxn>
              <a:cxn ang="0">
                <a:pos x="6" y="82"/>
              </a:cxn>
              <a:cxn ang="0">
                <a:pos x="6" y="102"/>
              </a:cxn>
              <a:cxn ang="0">
                <a:pos x="6" y="126"/>
              </a:cxn>
              <a:cxn ang="0">
                <a:pos x="6" y="146"/>
              </a:cxn>
              <a:cxn ang="0">
                <a:pos x="6" y="158"/>
              </a:cxn>
              <a:cxn ang="0">
                <a:pos x="0" y="166"/>
              </a:cxn>
            </a:cxnLst>
            <a:rect l="0" t="0" r="r" b="b"/>
            <a:pathLst>
              <a:path w="42" h="174">
                <a:moveTo>
                  <a:pt x="0" y="166"/>
                </a:moveTo>
                <a:lnTo>
                  <a:pt x="6" y="174"/>
                </a:lnTo>
                <a:lnTo>
                  <a:pt x="10" y="160"/>
                </a:lnTo>
                <a:lnTo>
                  <a:pt x="18" y="162"/>
                </a:lnTo>
                <a:lnTo>
                  <a:pt x="24" y="170"/>
                </a:lnTo>
                <a:lnTo>
                  <a:pt x="26" y="162"/>
                </a:lnTo>
                <a:lnTo>
                  <a:pt x="22" y="154"/>
                </a:lnTo>
                <a:lnTo>
                  <a:pt x="14" y="144"/>
                </a:lnTo>
                <a:lnTo>
                  <a:pt x="10" y="134"/>
                </a:lnTo>
                <a:lnTo>
                  <a:pt x="14" y="126"/>
                </a:lnTo>
                <a:lnTo>
                  <a:pt x="18" y="114"/>
                </a:lnTo>
                <a:lnTo>
                  <a:pt x="22" y="108"/>
                </a:lnTo>
                <a:lnTo>
                  <a:pt x="30" y="106"/>
                </a:lnTo>
                <a:lnTo>
                  <a:pt x="42" y="116"/>
                </a:lnTo>
                <a:lnTo>
                  <a:pt x="42" y="104"/>
                </a:lnTo>
                <a:lnTo>
                  <a:pt x="32" y="88"/>
                </a:lnTo>
                <a:lnTo>
                  <a:pt x="28" y="62"/>
                </a:lnTo>
                <a:lnTo>
                  <a:pt x="24" y="42"/>
                </a:lnTo>
                <a:lnTo>
                  <a:pt x="22" y="26"/>
                </a:lnTo>
                <a:lnTo>
                  <a:pt x="20" y="12"/>
                </a:lnTo>
                <a:lnTo>
                  <a:pt x="16" y="0"/>
                </a:lnTo>
                <a:lnTo>
                  <a:pt x="12" y="6"/>
                </a:lnTo>
                <a:lnTo>
                  <a:pt x="12" y="16"/>
                </a:lnTo>
                <a:lnTo>
                  <a:pt x="2" y="20"/>
                </a:lnTo>
                <a:lnTo>
                  <a:pt x="2" y="36"/>
                </a:lnTo>
                <a:lnTo>
                  <a:pt x="2" y="50"/>
                </a:lnTo>
                <a:lnTo>
                  <a:pt x="2" y="62"/>
                </a:lnTo>
                <a:lnTo>
                  <a:pt x="8" y="70"/>
                </a:lnTo>
                <a:lnTo>
                  <a:pt x="6" y="82"/>
                </a:lnTo>
                <a:lnTo>
                  <a:pt x="6" y="102"/>
                </a:lnTo>
                <a:lnTo>
                  <a:pt x="6" y="126"/>
                </a:lnTo>
                <a:lnTo>
                  <a:pt x="6" y="146"/>
                </a:lnTo>
                <a:lnTo>
                  <a:pt x="6" y="158"/>
                </a:lnTo>
                <a:lnTo>
                  <a:pt x="0" y="16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7" name="Freeform 189"/>
          <p:cNvSpPr>
            <a:spLocks/>
          </p:cNvSpPr>
          <p:nvPr/>
        </p:nvSpPr>
        <p:spPr bwMode="auto">
          <a:xfrm>
            <a:off x="5865813" y="3017838"/>
            <a:ext cx="41275" cy="31750"/>
          </a:xfrm>
          <a:custGeom>
            <a:avLst/>
            <a:gdLst/>
            <a:ahLst/>
            <a:cxnLst>
              <a:cxn ang="0">
                <a:pos x="22" y="20"/>
              </a:cxn>
              <a:cxn ang="0">
                <a:pos x="14" y="16"/>
              </a:cxn>
              <a:cxn ang="0">
                <a:pos x="8" y="12"/>
              </a:cxn>
              <a:cxn ang="0">
                <a:pos x="0" y="4"/>
              </a:cxn>
              <a:cxn ang="0">
                <a:pos x="2" y="0"/>
              </a:cxn>
              <a:cxn ang="0">
                <a:pos x="10" y="0"/>
              </a:cxn>
              <a:cxn ang="0">
                <a:pos x="16" y="4"/>
              </a:cxn>
              <a:cxn ang="0">
                <a:pos x="22" y="6"/>
              </a:cxn>
              <a:cxn ang="0">
                <a:pos x="24" y="14"/>
              </a:cxn>
              <a:cxn ang="0">
                <a:pos x="22" y="20"/>
              </a:cxn>
            </a:cxnLst>
            <a:rect l="0" t="0" r="r" b="b"/>
            <a:pathLst>
              <a:path w="24" h="20">
                <a:moveTo>
                  <a:pt x="22" y="20"/>
                </a:moveTo>
                <a:lnTo>
                  <a:pt x="14" y="16"/>
                </a:lnTo>
                <a:lnTo>
                  <a:pt x="8" y="12"/>
                </a:lnTo>
                <a:lnTo>
                  <a:pt x="0" y="4"/>
                </a:lnTo>
                <a:lnTo>
                  <a:pt x="2" y="0"/>
                </a:lnTo>
                <a:lnTo>
                  <a:pt x="10" y="0"/>
                </a:lnTo>
                <a:lnTo>
                  <a:pt x="16" y="4"/>
                </a:lnTo>
                <a:lnTo>
                  <a:pt x="22" y="6"/>
                </a:lnTo>
                <a:lnTo>
                  <a:pt x="24" y="14"/>
                </a:lnTo>
                <a:lnTo>
                  <a:pt x="22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8" name="Freeform 190"/>
          <p:cNvSpPr>
            <a:spLocks/>
          </p:cNvSpPr>
          <p:nvPr/>
        </p:nvSpPr>
        <p:spPr bwMode="auto">
          <a:xfrm>
            <a:off x="5532438" y="3144838"/>
            <a:ext cx="52387" cy="25400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6" y="4"/>
              </a:cxn>
              <a:cxn ang="0">
                <a:pos x="24" y="4"/>
              </a:cxn>
              <a:cxn ang="0">
                <a:pos x="30" y="0"/>
              </a:cxn>
              <a:cxn ang="0">
                <a:pos x="22" y="8"/>
              </a:cxn>
              <a:cxn ang="0">
                <a:pos x="18" y="12"/>
              </a:cxn>
              <a:cxn ang="0">
                <a:pos x="12" y="16"/>
              </a:cxn>
              <a:cxn ang="0">
                <a:pos x="4" y="16"/>
              </a:cxn>
              <a:cxn ang="0">
                <a:pos x="0" y="12"/>
              </a:cxn>
              <a:cxn ang="0">
                <a:pos x="0" y="6"/>
              </a:cxn>
              <a:cxn ang="0">
                <a:pos x="8" y="6"/>
              </a:cxn>
            </a:cxnLst>
            <a:rect l="0" t="0" r="r" b="b"/>
            <a:pathLst>
              <a:path w="30" h="16">
                <a:moveTo>
                  <a:pt x="8" y="6"/>
                </a:moveTo>
                <a:lnTo>
                  <a:pt x="16" y="4"/>
                </a:lnTo>
                <a:lnTo>
                  <a:pt x="24" y="4"/>
                </a:lnTo>
                <a:lnTo>
                  <a:pt x="30" y="0"/>
                </a:lnTo>
                <a:lnTo>
                  <a:pt x="22" y="8"/>
                </a:lnTo>
                <a:lnTo>
                  <a:pt x="18" y="12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  <a:lnTo>
                  <a:pt x="0" y="6"/>
                </a:lnTo>
                <a:lnTo>
                  <a:pt x="8" y="6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39" name="Freeform 191"/>
          <p:cNvSpPr>
            <a:spLocks/>
          </p:cNvSpPr>
          <p:nvPr/>
        </p:nvSpPr>
        <p:spPr bwMode="auto">
          <a:xfrm>
            <a:off x="5364163" y="2951163"/>
            <a:ext cx="501650" cy="17780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6" y="34"/>
              </a:cxn>
              <a:cxn ang="0">
                <a:pos x="26" y="34"/>
              </a:cxn>
              <a:cxn ang="0">
                <a:pos x="46" y="34"/>
              </a:cxn>
              <a:cxn ang="0">
                <a:pos x="52" y="26"/>
              </a:cxn>
              <a:cxn ang="0">
                <a:pos x="52" y="22"/>
              </a:cxn>
              <a:cxn ang="0">
                <a:pos x="46" y="16"/>
              </a:cxn>
              <a:cxn ang="0">
                <a:pos x="82" y="18"/>
              </a:cxn>
              <a:cxn ang="0">
                <a:pos x="110" y="0"/>
              </a:cxn>
              <a:cxn ang="0">
                <a:pos x="146" y="12"/>
              </a:cxn>
              <a:cxn ang="0">
                <a:pos x="160" y="16"/>
              </a:cxn>
              <a:cxn ang="0">
                <a:pos x="182" y="22"/>
              </a:cxn>
              <a:cxn ang="0">
                <a:pos x="218" y="22"/>
              </a:cxn>
              <a:cxn ang="0">
                <a:pos x="242" y="10"/>
              </a:cxn>
              <a:cxn ang="0">
                <a:pos x="252" y="14"/>
              </a:cxn>
              <a:cxn ang="0">
                <a:pos x="262" y="10"/>
              </a:cxn>
              <a:cxn ang="0">
                <a:pos x="274" y="20"/>
              </a:cxn>
              <a:cxn ang="0">
                <a:pos x="274" y="42"/>
              </a:cxn>
              <a:cxn ang="0">
                <a:pos x="292" y="46"/>
              </a:cxn>
              <a:cxn ang="0">
                <a:pos x="282" y="52"/>
              </a:cxn>
              <a:cxn ang="0">
                <a:pos x="286" y="68"/>
              </a:cxn>
              <a:cxn ang="0">
                <a:pos x="292" y="88"/>
              </a:cxn>
              <a:cxn ang="0">
                <a:pos x="282" y="90"/>
              </a:cxn>
              <a:cxn ang="0">
                <a:pos x="252" y="92"/>
              </a:cxn>
              <a:cxn ang="0">
                <a:pos x="214" y="100"/>
              </a:cxn>
              <a:cxn ang="0">
                <a:pos x="190" y="96"/>
              </a:cxn>
              <a:cxn ang="0">
                <a:pos x="182" y="100"/>
              </a:cxn>
              <a:cxn ang="0">
                <a:pos x="164" y="96"/>
              </a:cxn>
              <a:cxn ang="0">
                <a:pos x="154" y="112"/>
              </a:cxn>
              <a:cxn ang="0">
                <a:pos x="156" y="96"/>
              </a:cxn>
              <a:cxn ang="0">
                <a:pos x="146" y="100"/>
              </a:cxn>
              <a:cxn ang="0">
                <a:pos x="128" y="100"/>
              </a:cxn>
              <a:cxn ang="0">
                <a:pos x="110" y="110"/>
              </a:cxn>
              <a:cxn ang="0">
                <a:pos x="92" y="104"/>
              </a:cxn>
              <a:cxn ang="0">
                <a:pos x="72" y="96"/>
              </a:cxn>
              <a:cxn ang="0">
                <a:pos x="68" y="104"/>
              </a:cxn>
              <a:cxn ang="0">
                <a:pos x="50" y="108"/>
              </a:cxn>
              <a:cxn ang="0">
                <a:pos x="34" y="96"/>
              </a:cxn>
              <a:cxn ang="0">
                <a:pos x="16" y="84"/>
              </a:cxn>
              <a:cxn ang="0">
                <a:pos x="6" y="74"/>
              </a:cxn>
              <a:cxn ang="0">
                <a:pos x="14" y="62"/>
              </a:cxn>
              <a:cxn ang="0">
                <a:pos x="10" y="48"/>
              </a:cxn>
            </a:cxnLst>
            <a:rect l="0" t="0" r="r" b="b"/>
            <a:pathLst>
              <a:path w="292" h="112">
                <a:moveTo>
                  <a:pt x="10" y="48"/>
                </a:moveTo>
                <a:lnTo>
                  <a:pt x="0" y="46"/>
                </a:lnTo>
                <a:lnTo>
                  <a:pt x="0" y="42"/>
                </a:lnTo>
                <a:lnTo>
                  <a:pt x="6" y="34"/>
                </a:lnTo>
                <a:lnTo>
                  <a:pt x="12" y="32"/>
                </a:lnTo>
                <a:lnTo>
                  <a:pt x="26" y="34"/>
                </a:lnTo>
                <a:lnTo>
                  <a:pt x="38" y="34"/>
                </a:lnTo>
                <a:lnTo>
                  <a:pt x="46" y="34"/>
                </a:lnTo>
                <a:lnTo>
                  <a:pt x="46" y="28"/>
                </a:lnTo>
                <a:lnTo>
                  <a:pt x="52" y="26"/>
                </a:lnTo>
                <a:lnTo>
                  <a:pt x="58" y="26"/>
                </a:lnTo>
                <a:lnTo>
                  <a:pt x="52" y="22"/>
                </a:lnTo>
                <a:lnTo>
                  <a:pt x="46" y="22"/>
                </a:lnTo>
                <a:lnTo>
                  <a:pt x="46" y="16"/>
                </a:lnTo>
                <a:lnTo>
                  <a:pt x="68" y="18"/>
                </a:lnTo>
                <a:lnTo>
                  <a:pt x="82" y="18"/>
                </a:lnTo>
                <a:lnTo>
                  <a:pt x="90" y="10"/>
                </a:lnTo>
                <a:lnTo>
                  <a:pt x="110" y="0"/>
                </a:lnTo>
                <a:lnTo>
                  <a:pt x="140" y="0"/>
                </a:lnTo>
                <a:lnTo>
                  <a:pt x="146" y="12"/>
                </a:lnTo>
                <a:lnTo>
                  <a:pt x="154" y="10"/>
                </a:lnTo>
                <a:lnTo>
                  <a:pt x="160" y="16"/>
                </a:lnTo>
                <a:lnTo>
                  <a:pt x="168" y="18"/>
                </a:lnTo>
                <a:lnTo>
                  <a:pt x="182" y="22"/>
                </a:lnTo>
                <a:lnTo>
                  <a:pt x="200" y="22"/>
                </a:lnTo>
                <a:lnTo>
                  <a:pt x="218" y="22"/>
                </a:lnTo>
                <a:lnTo>
                  <a:pt x="234" y="18"/>
                </a:lnTo>
                <a:lnTo>
                  <a:pt x="242" y="10"/>
                </a:lnTo>
                <a:lnTo>
                  <a:pt x="248" y="12"/>
                </a:lnTo>
                <a:lnTo>
                  <a:pt x="252" y="14"/>
                </a:lnTo>
                <a:lnTo>
                  <a:pt x="254" y="8"/>
                </a:lnTo>
                <a:lnTo>
                  <a:pt x="262" y="10"/>
                </a:lnTo>
                <a:lnTo>
                  <a:pt x="268" y="16"/>
                </a:lnTo>
                <a:lnTo>
                  <a:pt x="274" y="20"/>
                </a:lnTo>
                <a:lnTo>
                  <a:pt x="274" y="30"/>
                </a:lnTo>
                <a:lnTo>
                  <a:pt x="274" y="42"/>
                </a:lnTo>
                <a:lnTo>
                  <a:pt x="286" y="42"/>
                </a:lnTo>
                <a:lnTo>
                  <a:pt x="292" y="46"/>
                </a:lnTo>
                <a:lnTo>
                  <a:pt x="284" y="48"/>
                </a:lnTo>
                <a:lnTo>
                  <a:pt x="282" y="52"/>
                </a:lnTo>
                <a:lnTo>
                  <a:pt x="284" y="60"/>
                </a:lnTo>
                <a:lnTo>
                  <a:pt x="286" y="68"/>
                </a:lnTo>
                <a:lnTo>
                  <a:pt x="288" y="78"/>
                </a:lnTo>
                <a:lnTo>
                  <a:pt x="292" y="88"/>
                </a:lnTo>
                <a:lnTo>
                  <a:pt x="290" y="92"/>
                </a:lnTo>
                <a:lnTo>
                  <a:pt x="282" y="90"/>
                </a:lnTo>
                <a:lnTo>
                  <a:pt x="262" y="86"/>
                </a:lnTo>
                <a:lnTo>
                  <a:pt x="252" y="92"/>
                </a:lnTo>
                <a:lnTo>
                  <a:pt x="226" y="92"/>
                </a:lnTo>
                <a:lnTo>
                  <a:pt x="214" y="100"/>
                </a:lnTo>
                <a:lnTo>
                  <a:pt x="196" y="102"/>
                </a:lnTo>
                <a:lnTo>
                  <a:pt x="190" y="96"/>
                </a:lnTo>
                <a:lnTo>
                  <a:pt x="184" y="96"/>
                </a:lnTo>
                <a:lnTo>
                  <a:pt x="182" y="100"/>
                </a:lnTo>
                <a:lnTo>
                  <a:pt x="170" y="100"/>
                </a:lnTo>
                <a:lnTo>
                  <a:pt x="164" y="96"/>
                </a:lnTo>
                <a:lnTo>
                  <a:pt x="162" y="104"/>
                </a:lnTo>
                <a:lnTo>
                  <a:pt x="154" y="112"/>
                </a:lnTo>
                <a:lnTo>
                  <a:pt x="152" y="104"/>
                </a:lnTo>
                <a:lnTo>
                  <a:pt x="156" y="96"/>
                </a:lnTo>
                <a:lnTo>
                  <a:pt x="150" y="96"/>
                </a:lnTo>
                <a:lnTo>
                  <a:pt x="146" y="100"/>
                </a:lnTo>
                <a:lnTo>
                  <a:pt x="132" y="98"/>
                </a:lnTo>
                <a:lnTo>
                  <a:pt x="128" y="100"/>
                </a:lnTo>
                <a:lnTo>
                  <a:pt x="120" y="108"/>
                </a:lnTo>
                <a:lnTo>
                  <a:pt x="110" y="110"/>
                </a:lnTo>
                <a:lnTo>
                  <a:pt x="100" y="110"/>
                </a:lnTo>
                <a:lnTo>
                  <a:pt x="92" y="104"/>
                </a:lnTo>
                <a:lnTo>
                  <a:pt x="80" y="100"/>
                </a:lnTo>
                <a:lnTo>
                  <a:pt x="72" y="96"/>
                </a:lnTo>
                <a:lnTo>
                  <a:pt x="66" y="98"/>
                </a:lnTo>
                <a:lnTo>
                  <a:pt x="68" y="104"/>
                </a:lnTo>
                <a:lnTo>
                  <a:pt x="66" y="108"/>
                </a:lnTo>
                <a:lnTo>
                  <a:pt x="50" y="108"/>
                </a:lnTo>
                <a:lnTo>
                  <a:pt x="40" y="100"/>
                </a:lnTo>
                <a:lnTo>
                  <a:pt x="34" y="96"/>
                </a:lnTo>
                <a:lnTo>
                  <a:pt x="20" y="92"/>
                </a:lnTo>
                <a:lnTo>
                  <a:pt x="16" y="84"/>
                </a:lnTo>
                <a:lnTo>
                  <a:pt x="16" y="78"/>
                </a:lnTo>
                <a:lnTo>
                  <a:pt x="6" y="74"/>
                </a:lnTo>
                <a:lnTo>
                  <a:pt x="10" y="68"/>
                </a:lnTo>
                <a:lnTo>
                  <a:pt x="14" y="62"/>
                </a:lnTo>
                <a:lnTo>
                  <a:pt x="12" y="54"/>
                </a:lnTo>
                <a:lnTo>
                  <a:pt x="10" y="4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0" name="Freeform 192"/>
          <p:cNvSpPr>
            <a:spLocks/>
          </p:cNvSpPr>
          <p:nvPr/>
        </p:nvSpPr>
        <p:spPr bwMode="auto">
          <a:xfrm>
            <a:off x="5600700" y="3170238"/>
            <a:ext cx="49213" cy="44450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24" y="0"/>
              </a:cxn>
              <a:cxn ang="0">
                <a:pos x="28" y="4"/>
              </a:cxn>
              <a:cxn ang="0">
                <a:pos x="24" y="10"/>
              </a:cxn>
              <a:cxn ang="0">
                <a:pos x="18" y="14"/>
              </a:cxn>
              <a:cxn ang="0">
                <a:pos x="16" y="20"/>
              </a:cxn>
              <a:cxn ang="0">
                <a:pos x="10" y="24"/>
              </a:cxn>
              <a:cxn ang="0">
                <a:pos x="6" y="28"/>
              </a:cxn>
              <a:cxn ang="0">
                <a:pos x="0" y="26"/>
              </a:cxn>
              <a:cxn ang="0">
                <a:pos x="6" y="18"/>
              </a:cxn>
              <a:cxn ang="0">
                <a:pos x="12" y="8"/>
              </a:cxn>
              <a:cxn ang="0">
                <a:pos x="16" y="2"/>
              </a:cxn>
            </a:cxnLst>
            <a:rect l="0" t="0" r="r" b="b"/>
            <a:pathLst>
              <a:path w="28" h="28">
                <a:moveTo>
                  <a:pt x="16" y="2"/>
                </a:moveTo>
                <a:lnTo>
                  <a:pt x="24" y="0"/>
                </a:lnTo>
                <a:lnTo>
                  <a:pt x="28" y="4"/>
                </a:lnTo>
                <a:lnTo>
                  <a:pt x="24" y="10"/>
                </a:lnTo>
                <a:lnTo>
                  <a:pt x="18" y="14"/>
                </a:lnTo>
                <a:lnTo>
                  <a:pt x="16" y="20"/>
                </a:lnTo>
                <a:lnTo>
                  <a:pt x="10" y="24"/>
                </a:lnTo>
                <a:lnTo>
                  <a:pt x="6" y="28"/>
                </a:lnTo>
                <a:lnTo>
                  <a:pt x="0" y="26"/>
                </a:lnTo>
                <a:lnTo>
                  <a:pt x="6" y="18"/>
                </a:lnTo>
                <a:lnTo>
                  <a:pt x="12" y="8"/>
                </a:lnTo>
                <a:lnTo>
                  <a:pt x="16" y="2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1" name="Freeform 193"/>
          <p:cNvSpPr>
            <a:spLocks/>
          </p:cNvSpPr>
          <p:nvPr/>
        </p:nvSpPr>
        <p:spPr bwMode="auto">
          <a:xfrm>
            <a:off x="5611813" y="3097213"/>
            <a:ext cx="185737" cy="136525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8" y="32"/>
              </a:cxn>
              <a:cxn ang="0">
                <a:pos x="8" y="24"/>
              </a:cxn>
              <a:cxn ang="0">
                <a:pos x="10" y="20"/>
              </a:cxn>
              <a:cxn ang="0">
                <a:pos x="18" y="12"/>
              </a:cxn>
              <a:cxn ang="0">
                <a:pos x="20" y="4"/>
              </a:cxn>
              <a:cxn ang="0">
                <a:pos x="26" y="8"/>
              </a:cxn>
              <a:cxn ang="0">
                <a:pos x="38" y="8"/>
              </a:cxn>
              <a:cxn ang="0">
                <a:pos x="40" y="4"/>
              </a:cxn>
              <a:cxn ang="0">
                <a:pos x="46" y="4"/>
              </a:cxn>
              <a:cxn ang="0">
                <a:pos x="52" y="10"/>
              </a:cxn>
              <a:cxn ang="0">
                <a:pos x="70" y="8"/>
              </a:cxn>
              <a:cxn ang="0">
                <a:pos x="82" y="0"/>
              </a:cxn>
              <a:cxn ang="0">
                <a:pos x="108" y="0"/>
              </a:cxn>
              <a:cxn ang="0">
                <a:pos x="108" y="4"/>
              </a:cxn>
              <a:cxn ang="0">
                <a:pos x="94" y="14"/>
              </a:cxn>
              <a:cxn ang="0">
                <a:pos x="90" y="46"/>
              </a:cxn>
              <a:cxn ang="0">
                <a:pos x="54" y="68"/>
              </a:cxn>
              <a:cxn ang="0">
                <a:pos x="28" y="84"/>
              </a:cxn>
              <a:cxn ang="0">
                <a:pos x="20" y="86"/>
              </a:cxn>
              <a:cxn ang="0">
                <a:pos x="12" y="82"/>
              </a:cxn>
              <a:cxn ang="0">
                <a:pos x="6" y="80"/>
              </a:cxn>
              <a:cxn ang="0">
                <a:pos x="2" y="78"/>
              </a:cxn>
              <a:cxn ang="0">
                <a:pos x="0" y="74"/>
              </a:cxn>
              <a:cxn ang="0">
                <a:pos x="10" y="66"/>
              </a:cxn>
              <a:cxn ang="0">
                <a:pos x="12" y="60"/>
              </a:cxn>
              <a:cxn ang="0">
                <a:pos x="18" y="56"/>
              </a:cxn>
              <a:cxn ang="0">
                <a:pos x="22" y="50"/>
              </a:cxn>
              <a:cxn ang="0">
                <a:pos x="18" y="46"/>
              </a:cxn>
              <a:cxn ang="0">
                <a:pos x="10" y="48"/>
              </a:cxn>
            </a:cxnLst>
            <a:rect l="0" t="0" r="r" b="b"/>
            <a:pathLst>
              <a:path w="108" h="86">
                <a:moveTo>
                  <a:pt x="10" y="48"/>
                </a:moveTo>
                <a:lnTo>
                  <a:pt x="8" y="32"/>
                </a:lnTo>
                <a:lnTo>
                  <a:pt x="8" y="24"/>
                </a:lnTo>
                <a:lnTo>
                  <a:pt x="10" y="20"/>
                </a:lnTo>
                <a:lnTo>
                  <a:pt x="18" y="12"/>
                </a:lnTo>
                <a:lnTo>
                  <a:pt x="20" y="4"/>
                </a:lnTo>
                <a:lnTo>
                  <a:pt x="26" y="8"/>
                </a:lnTo>
                <a:lnTo>
                  <a:pt x="38" y="8"/>
                </a:lnTo>
                <a:lnTo>
                  <a:pt x="40" y="4"/>
                </a:lnTo>
                <a:lnTo>
                  <a:pt x="46" y="4"/>
                </a:lnTo>
                <a:lnTo>
                  <a:pt x="52" y="10"/>
                </a:lnTo>
                <a:lnTo>
                  <a:pt x="70" y="8"/>
                </a:lnTo>
                <a:lnTo>
                  <a:pt x="82" y="0"/>
                </a:lnTo>
                <a:lnTo>
                  <a:pt x="108" y="0"/>
                </a:lnTo>
                <a:lnTo>
                  <a:pt x="108" y="4"/>
                </a:lnTo>
                <a:lnTo>
                  <a:pt x="94" y="14"/>
                </a:lnTo>
                <a:lnTo>
                  <a:pt x="90" y="46"/>
                </a:lnTo>
                <a:lnTo>
                  <a:pt x="54" y="68"/>
                </a:lnTo>
                <a:lnTo>
                  <a:pt x="28" y="84"/>
                </a:lnTo>
                <a:lnTo>
                  <a:pt x="20" y="86"/>
                </a:lnTo>
                <a:lnTo>
                  <a:pt x="12" y="82"/>
                </a:lnTo>
                <a:lnTo>
                  <a:pt x="6" y="80"/>
                </a:lnTo>
                <a:lnTo>
                  <a:pt x="2" y="78"/>
                </a:lnTo>
                <a:lnTo>
                  <a:pt x="0" y="74"/>
                </a:lnTo>
                <a:lnTo>
                  <a:pt x="10" y="66"/>
                </a:lnTo>
                <a:lnTo>
                  <a:pt x="12" y="60"/>
                </a:lnTo>
                <a:lnTo>
                  <a:pt x="18" y="56"/>
                </a:lnTo>
                <a:lnTo>
                  <a:pt x="22" y="50"/>
                </a:lnTo>
                <a:lnTo>
                  <a:pt x="18" y="46"/>
                </a:lnTo>
                <a:lnTo>
                  <a:pt x="10" y="4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2" name="Freeform 194"/>
          <p:cNvSpPr>
            <a:spLocks/>
          </p:cNvSpPr>
          <p:nvPr/>
        </p:nvSpPr>
        <p:spPr bwMode="auto">
          <a:xfrm>
            <a:off x="5576888" y="3211513"/>
            <a:ext cx="41275" cy="101600"/>
          </a:xfrm>
          <a:custGeom>
            <a:avLst/>
            <a:gdLst/>
            <a:ahLst/>
            <a:cxnLst>
              <a:cxn ang="0">
                <a:pos x="16" y="14"/>
              </a:cxn>
              <a:cxn ang="0">
                <a:pos x="22" y="14"/>
              </a:cxn>
              <a:cxn ang="0">
                <a:pos x="24" y="8"/>
              </a:cxn>
              <a:cxn ang="0">
                <a:pos x="22" y="6"/>
              </a:cxn>
              <a:cxn ang="0">
                <a:pos x="20" y="2"/>
              </a:cxn>
              <a:cxn ang="0">
                <a:pos x="14" y="0"/>
              </a:cxn>
              <a:cxn ang="0">
                <a:pos x="14" y="6"/>
              </a:cxn>
              <a:cxn ang="0">
                <a:pos x="12" y="14"/>
              </a:cxn>
              <a:cxn ang="0">
                <a:pos x="10" y="20"/>
              </a:cxn>
              <a:cxn ang="0">
                <a:pos x="6" y="26"/>
              </a:cxn>
              <a:cxn ang="0">
                <a:pos x="4" y="30"/>
              </a:cxn>
              <a:cxn ang="0">
                <a:pos x="0" y="36"/>
              </a:cxn>
              <a:cxn ang="0">
                <a:pos x="2" y="40"/>
              </a:cxn>
              <a:cxn ang="0">
                <a:pos x="6" y="48"/>
              </a:cxn>
              <a:cxn ang="0">
                <a:pos x="10" y="58"/>
              </a:cxn>
              <a:cxn ang="0">
                <a:pos x="12" y="64"/>
              </a:cxn>
              <a:cxn ang="0">
                <a:pos x="18" y="52"/>
              </a:cxn>
              <a:cxn ang="0">
                <a:pos x="20" y="42"/>
              </a:cxn>
              <a:cxn ang="0">
                <a:pos x="20" y="30"/>
              </a:cxn>
              <a:cxn ang="0">
                <a:pos x="16" y="30"/>
              </a:cxn>
              <a:cxn ang="0">
                <a:pos x="14" y="18"/>
              </a:cxn>
              <a:cxn ang="0">
                <a:pos x="16" y="14"/>
              </a:cxn>
            </a:cxnLst>
            <a:rect l="0" t="0" r="r" b="b"/>
            <a:pathLst>
              <a:path w="24" h="64">
                <a:moveTo>
                  <a:pt x="16" y="14"/>
                </a:moveTo>
                <a:lnTo>
                  <a:pt x="22" y="14"/>
                </a:lnTo>
                <a:lnTo>
                  <a:pt x="24" y="8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4" y="6"/>
                </a:lnTo>
                <a:lnTo>
                  <a:pt x="12" y="14"/>
                </a:lnTo>
                <a:lnTo>
                  <a:pt x="10" y="20"/>
                </a:lnTo>
                <a:lnTo>
                  <a:pt x="6" y="26"/>
                </a:lnTo>
                <a:lnTo>
                  <a:pt x="4" y="30"/>
                </a:lnTo>
                <a:lnTo>
                  <a:pt x="0" y="36"/>
                </a:lnTo>
                <a:lnTo>
                  <a:pt x="2" y="40"/>
                </a:lnTo>
                <a:lnTo>
                  <a:pt x="6" y="48"/>
                </a:lnTo>
                <a:lnTo>
                  <a:pt x="10" y="58"/>
                </a:lnTo>
                <a:lnTo>
                  <a:pt x="12" y="64"/>
                </a:lnTo>
                <a:lnTo>
                  <a:pt x="18" y="52"/>
                </a:lnTo>
                <a:lnTo>
                  <a:pt x="20" y="42"/>
                </a:lnTo>
                <a:lnTo>
                  <a:pt x="20" y="30"/>
                </a:lnTo>
                <a:lnTo>
                  <a:pt x="16" y="30"/>
                </a:lnTo>
                <a:lnTo>
                  <a:pt x="14" y="18"/>
                </a:lnTo>
                <a:lnTo>
                  <a:pt x="16" y="14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3" name="Freeform 195"/>
          <p:cNvSpPr>
            <a:spLocks/>
          </p:cNvSpPr>
          <p:nvPr/>
        </p:nvSpPr>
        <p:spPr bwMode="auto">
          <a:xfrm>
            <a:off x="5711825" y="3087688"/>
            <a:ext cx="244475" cy="234950"/>
          </a:xfrm>
          <a:custGeom>
            <a:avLst/>
            <a:gdLst/>
            <a:ahLst/>
            <a:cxnLst>
              <a:cxn ang="0">
                <a:pos x="90" y="2"/>
              </a:cxn>
              <a:cxn ang="0">
                <a:pos x="94" y="10"/>
              </a:cxn>
              <a:cxn ang="0">
                <a:pos x="106" y="28"/>
              </a:cxn>
              <a:cxn ang="0">
                <a:pos x="114" y="30"/>
              </a:cxn>
              <a:cxn ang="0">
                <a:pos x="110" y="36"/>
              </a:cxn>
              <a:cxn ang="0">
                <a:pos x="112" y="44"/>
              </a:cxn>
              <a:cxn ang="0">
                <a:pos x="106" y="48"/>
              </a:cxn>
              <a:cxn ang="0">
                <a:pos x="100" y="62"/>
              </a:cxn>
              <a:cxn ang="0">
                <a:pos x="112" y="74"/>
              </a:cxn>
              <a:cxn ang="0">
                <a:pos x="118" y="84"/>
              </a:cxn>
              <a:cxn ang="0">
                <a:pos x="132" y="90"/>
              </a:cxn>
              <a:cxn ang="0">
                <a:pos x="140" y="98"/>
              </a:cxn>
              <a:cxn ang="0">
                <a:pos x="136" y="112"/>
              </a:cxn>
              <a:cxn ang="0">
                <a:pos x="142" y="124"/>
              </a:cxn>
              <a:cxn ang="0">
                <a:pos x="140" y="130"/>
              </a:cxn>
              <a:cxn ang="0">
                <a:pos x="132" y="132"/>
              </a:cxn>
              <a:cxn ang="0">
                <a:pos x="122" y="140"/>
              </a:cxn>
              <a:cxn ang="0">
                <a:pos x="122" y="148"/>
              </a:cxn>
              <a:cxn ang="0">
                <a:pos x="90" y="148"/>
              </a:cxn>
              <a:cxn ang="0">
                <a:pos x="76" y="136"/>
              </a:cxn>
              <a:cxn ang="0">
                <a:pos x="68" y="136"/>
              </a:cxn>
              <a:cxn ang="0">
                <a:pos x="58" y="120"/>
              </a:cxn>
              <a:cxn ang="0">
                <a:pos x="22" y="100"/>
              </a:cxn>
              <a:cxn ang="0">
                <a:pos x="2" y="96"/>
              </a:cxn>
              <a:cxn ang="0">
                <a:pos x="0" y="72"/>
              </a:cxn>
              <a:cxn ang="0">
                <a:pos x="32" y="52"/>
              </a:cxn>
              <a:cxn ang="0">
                <a:pos x="36" y="20"/>
              </a:cxn>
              <a:cxn ang="0">
                <a:pos x="50" y="10"/>
              </a:cxn>
              <a:cxn ang="0">
                <a:pos x="50" y="6"/>
              </a:cxn>
              <a:cxn ang="0">
                <a:pos x="60" y="0"/>
              </a:cxn>
              <a:cxn ang="0">
                <a:pos x="88" y="6"/>
              </a:cxn>
              <a:cxn ang="0">
                <a:pos x="90" y="2"/>
              </a:cxn>
            </a:cxnLst>
            <a:rect l="0" t="0" r="r" b="b"/>
            <a:pathLst>
              <a:path w="142" h="148">
                <a:moveTo>
                  <a:pt x="90" y="2"/>
                </a:moveTo>
                <a:lnTo>
                  <a:pt x="94" y="10"/>
                </a:lnTo>
                <a:lnTo>
                  <a:pt x="106" y="28"/>
                </a:lnTo>
                <a:lnTo>
                  <a:pt x="114" y="30"/>
                </a:lnTo>
                <a:lnTo>
                  <a:pt x="110" y="36"/>
                </a:lnTo>
                <a:lnTo>
                  <a:pt x="112" y="44"/>
                </a:lnTo>
                <a:lnTo>
                  <a:pt x="106" y="48"/>
                </a:lnTo>
                <a:lnTo>
                  <a:pt x="100" y="62"/>
                </a:lnTo>
                <a:lnTo>
                  <a:pt x="112" y="74"/>
                </a:lnTo>
                <a:lnTo>
                  <a:pt x="118" y="84"/>
                </a:lnTo>
                <a:lnTo>
                  <a:pt x="132" y="90"/>
                </a:lnTo>
                <a:lnTo>
                  <a:pt x="140" y="98"/>
                </a:lnTo>
                <a:lnTo>
                  <a:pt x="136" y="112"/>
                </a:lnTo>
                <a:lnTo>
                  <a:pt x="142" y="124"/>
                </a:lnTo>
                <a:lnTo>
                  <a:pt x="140" y="130"/>
                </a:lnTo>
                <a:lnTo>
                  <a:pt x="132" y="132"/>
                </a:lnTo>
                <a:lnTo>
                  <a:pt x="122" y="140"/>
                </a:lnTo>
                <a:lnTo>
                  <a:pt x="122" y="148"/>
                </a:lnTo>
                <a:lnTo>
                  <a:pt x="90" y="148"/>
                </a:lnTo>
                <a:lnTo>
                  <a:pt x="76" y="136"/>
                </a:lnTo>
                <a:lnTo>
                  <a:pt x="68" y="136"/>
                </a:lnTo>
                <a:lnTo>
                  <a:pt x="58" y="120"/>
                </a:lnTo>
                <a:lnTo>
                  <a:pt x="22" y="100"/>
                </a:lnTo>
                <a:lnTo>
                  <a:pt x="2" y="96"/>
                </a:lnTo>
                <a:lnTo>
                  <a:pt x="0" y="72"/>
                </a:lnTo>
                <a:lnTo>
                  <a:pt x="32" y="52"/>
                </a:lnTo>
                <a:lnTo>
                  <a:pt x="36" y="20"/>
                </a:lnTo>
                <a:lnTo>
                  <a:pt x="50" y="10"/>
                </a:lnTo>
                <a:lnTo>
                  <a:pt x="50" y="6"/>
                </a:lnTo>
                <a:lnTo>
                  <a:pt x="60" y="0"/>
                </a:lnTo>
                <a:lnTo>
                  <a:pt x="88" y="6"/>
                </a:lnTo>
                <a:lnTo>
                  <a:pt x="90" y="2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4" name="Freeform 196"/>
          <p:cNvSpPr>
            <a:spLocks/>
          </p:cNvSpPr>
          <p:nvPr/>
        </p:nvSpPr>
        <p:spPr bwMode="auto">
          <a:xfrm>
            <a:off x="5921375" y="3294063"/>
            <a:ext cx="47625" cy="44450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18" y="0"/>
              </a:cxn>
              <a:cxn ang="0">
                <a:pos x="14" y="0"/>
              </a:cxn>
              <a:cxn ang="0">
                <a:pos x="10" y="2"/>
              </a:cxn>
              <a:cxn ang="0">
                <a:pos x="0" y="10"/>
              </a:cxn>
              <a:cxn ang="0">
                <a:pos x="0" y="18"/>
              </a:cxn>
              <a:cxn ang="0">
                <a:pos x="10" y="20"/>
              </a:cxn>
              <a:cxn ang="0">
                <a:pos x="18" y="28"/>
              </a:cxn>
              <a:cxn ang="0">
                <a:pos x="26" y="28"/>
              </a:cxn>
              <a:cxn ang="0">
                <a:pos x="22" y="18"/>
              </a:cxn>
              <a:cxn ang="0">
                <a:pos x="22" y="12"/>
              </a:cxn>
              <a:cxn ang="0">
                <a:pos x="28" y="4"/>
              </a:cxn>
            </a:cxnLst>
            <a:rect l="0" t="0" r="r" b="b"/>
            <a:pathLst>
              <a:path w="28" h="28">
                <a:moveTo>
                  <a:pt x="28" y="4"/>
                </a:moveTo>
                <a:lnTo>
                  <a:pt x="18" y="0"/>
                </a:lnTo>
                <a:lnTo>
                  <a:pt x="14" y="0"/>
                </a:lnTo>
                <a:lnTo>
                  <a:pt x="10" y="2"/>
                </a:lnTo>
                <a:lnTo>
                  <a:pt x="0" y="10"/>
                </a:lnTo>
                <a:lnTo>
                  <a:pt x="0" y="18"/>
                </a:lnTo>
                <a:lnTo>
                  <a:pt x="10" y="20"/>
                </a:lnTo>
                <a:lnTo>
                  <a:pt x="18" y="28"/>
                </a:lnTo>
                <a:lnTo>
                  <a:pt x="26" y="28"/>
                </a:lnTo>
                <a:lnTo>
                  <a:pt x="22" y="18"/>
                </a:lnTo>
                <a:lnTo>
                  <a:pt x="22" y="12"/>
                </a:lnTo>
                <a:lnTo>
                  <a:pt x="28" y="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5" name="Freeform 197"/>
          <p:cNvSpPr>
            <a:spLocks/>
          </p:cNvSpPr>
          <p:nvPr/>
        </p:nvSpPr>
        <p:spPr bwMode="auto">
          <a:xfrm>
            <a:off x="6042025" y="3411538"/>
            <a:ext cx="144463" cy="889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8" y="34"/>
              </a:cxn>
              <a:cxn ang="0">
                <a:pos x="22" y="50"/>
              </a:cxn>
              <a:cxn ang="0">
                <a:pos x="48" y="56"/>
              </a:cxn>
              <a:cxn ang="0">
                <a:pos x="66" y="56"/>
              </a:cxn>
              <a:cxn ang="0">
                <a:pos x="84" y="24"/>
              </a:cxn>
              <a:cxn ang="0">
                <a:pos x="82" y="10"/>
              </a:cxn>
              <a:cxn ang="0">
                <a:pos x="80" y="2"/>
              </a:cxn>
              <a:cxn ang="0">
                <a:pos x="76" y="0"/>
              </a:cxn>
              <a:cxn ang="0">
                <a:pos x="68" y="10"/>
              </a:cxn>
              <a:cxn ang="0">
                <a:pos x="58" y="18"/>
              </a:cxn>
              <a:cxn ang="0">
                <a:pos x="50" y="28"/>
              </a:cxn>
              <a:cxn ang="0">
                <a:pos x="42" y="30"/>
              </a:cxn>
              <a:cxn ang="0">
                <a:pos x="32" y="26"/>
              </a:cxn>
              <a:cxn ang="0">
                <a:pos x="26" y="30"/>
              </a:cxn>
              <a:cxn ang="0">
                <a:pos x="22" y="32"/>
              </a:cxn>
              <a:cxn ang="0">
                <a:pos x="14" y="30"/>
              </a:cxn>
              <a:cxn ang="0">
                <a:pos x="8" y="24"/>
              </a:cxn>
              <a:cxn ang="0">
                <a:pos x="4" y="20"/>
              </a:cxn>
              <a:cxn ang="0">
                <a:pos x="0" y="24"/>
              </a:cxn>
            </a:cxnLst>
            <a:rect l="0" t="0" r="r" b="b"/>
            <a:pathLst>
              <a:path w="84" h="56">
                <a:moveTo>
                  <a:pt x="0" y="24"/>
                </a:moveTo>
                <a:lnTo>
                  <a:pt x="8" y="34"/>
                </a:lnTo>
                <a:lnTo>
                  <a:pt x="22" y="50"/>
                </a:lnTo>
                <a:lnTo>
                  <a:pt x="48" y="56"/>
                </a:lnTo>
                <a:lnTo>
                  <a:pt x="66" y="56"/>
                </a:lnTo>
                <a:lnTo>
                  <a:pt x="84" y="24"/>
                </a:lnTo>
                <a:lnTo>
                  <a:pt x="82" y="10"/>
                </a:lnTo>
                <a:lnTo>
                  <a:pt x="80" y="2"/>
                </a:lnTo>
                <a:lnTo>
                  <a:pt x="76" y="0"/>
                </a:lnTo>
                <a:lnTo>
                  <a:pt x="68" y="10"/>
                </a:lnTo>
                <a:lnTo>
                  <a:pt x="58" y="18"/>
                </a:lnTo>
                <a:lnTo>
                  <a:pt x="50" y="28"/>
                </a:lnTo>
                <a:lnTo>
                  <a:pt x="42" y="30"/>
                </a:lnTo>
                <a:lnTo>
                  <a:pt x="32" y="26"/>
                </a:lnTo>
                <a:lnTo>
                  <a:pt x="26" y="30"/>
                </a:lnTo>
                <a:lnTo>
                  <a:pt x="22" y="32"/>
                </a:lnTo>
                <a:lnTo>
                  <a:pt x="14" y="30"/>
                </a:lnTo>
                <a:lnTo>
                  <a:pt x="8" y="24"/>
                </a:lnTo>
                <a:lnTo>
                  <a:pt x="4" y="20"/>
                </a:lnTo>
                <a:lnTo>
                  <a:pt x="0" y="24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6" name="Freeform 198"/>
          <p:cNvSpPr>
            <a:spLocks/>
          </p:cNvSpPr>
          <p:nvPr/>
        </p:nvSpPr>
        <p:spPr bwMode="auto">
          <a:xfrm>
            <a:off x="6065838" y="3449638"/>
            <a:ext cx="212725" cy="206375"/>
          </a:xfrm>
          <a:custGeom>
            <a:avLst/>
            <a:gdLst/>
            <a:ahLst/>
            <a:cxnLst>
              <a:cxn ang="0">
                <a:pos x="52" y="30"/>
              </a:cxn>
              <a:cxn ang="0">
                <a:pos x="70" y="0"/>
              </a:cxn>
              <a:cxn ang="0">
                <a:pos x="82" y="8"/>
              </a:cxn>
              <a:cxn ang="0">
                <a:pos x="90" y="14"/>
              </a:cxn>
              <a:cxn ang="0">
                <a:pos x="102" y="16"/>
              </a:cxn>
              <a:cxn ang="0">
                <a:pos x="124" y="36"/>
              </a:cxn>
              <a:cxn ang="0">
                <a:pos x="116" y="50"/>
              </a:cxn>
              <a:cxn ang="0">
                <a:pos x="104" y="64"/>
              </a:cxn>
              <a:cxn ang="0">
                <a:pos x="98" y="66"/>
              </a:cxn>
              <a:cxn ang="0">
                <a:pos x="86" y="70"/>
              </a:cxn>
              <a:cxn ang="0">
                <a:pos x="88" y="80"/>
              </a:cxn>
              <a:cxn ang="0">
                <a:pos x="90" y="90"/>
              </a:cxn>
              <a:cxn ang="0">
                <a:pos x="80" y="92"/>
              </a:cxn>
              <a:cxn ang="0">
                <a:pos x="72" y="98"/>
              </a:cxn>
              <a:cxn ang="0">
                <a:pos x="68" y="104"/>
              </a:cxn>
              <a:cxn ang="0">
                <a:pos x="68" y="110"/>
              </a:cxn>
              <a:cxn ang="0">
                <a:pos x="54" y="112"/>
              </a:cxn>
              <a:cxn ang="0">
                <a:pos x="52" y="118"/>
              </a:cxn>
              <a:cxn ang="0">
                <a:pos x="46" y="128"/>
              </a:cxn>
              <a:cxn ang="0">
                <a:pos x="26" y="126"/>
              </a:cxn>
              <a:cxn ang="0">
                <a:pos x="16" y="130"/>
              </a:cxn>
              <a:cxn ang="0">
                <a:pos x="0" y="94"/>
              </a:cxn>
              <a:cxn ang="0">
                <a:pos x="12" y="84"/>
              </a:cxn>
              <a:cxn ang="0">
                <a:pos x="48" y="72"/>
              </a:cxn>
              <a:cxn ang="0">
                <a:pos x="56" y="54"/>
              </a:cxn>
              <a:cxn ang="0">
                <a:pos x="56" y="40"/>
              </a:cxn>
              <a:cxn ang="0">
                <a:pos x="52" y="30"/>
              </a:cxn>
            </a:cxnLst>
            <a:rect l="0" t="0" r="r" b="b"/>
            <a:pathLst>
              <a:path w="124" h="130">
                <a:moveTo>
                  <a:pt x="52" y="30"/>
                </a:moveTo>
                <a:lnTo>
                  <a:pt x="70" y="0"/>
                </a:lnTo>
                <a:lnTo>
                  <a:pt x="82" y="8"/>
                </a:lnTo>
                <a:lnTo>
                  <a:pt x="90" y="14"/>
                </a:lnTo>
                <a:lnTo>
                  <a:pt x="102" y="16"/>
                </a:lnTo>
                <a:lnTo>
                  <a:pt x="124" y="36"/>
                </a:lnTo>
                <a:lnTo>
                  <a:pt x="116" y="50"/>
                </a:lnTo>
                <a:lnTo>
                  <a:pt x="104" y="64"/>
                </a:lnTo>
                <a:lnTo>
                  <a:pt x="98" y="66"/>
                </a:lnTo>
                <a:lnTo>
                  <a:pt x="86" y="70"/>
                </a:lnTo>
                <a:lnTo>
                  <a:pt x="88" y="80"/>
                </a:lnTo>
                <a:lnTo>
                  <a:pt x="90" y="90"/>
                </a:lnTo>
                <a:lnTo>
                  <a:pt x="80" y="92"/>
                </a:lnTo>
                <a:lnTo>
                  <a:pt x="72" y="98"/>
                </a:lnTo>
                <a:lnTo>
                  <a:pt x="68" y="104"/>
                </a:lnTo>
                <a:lnTo>
                  <a:pt x="68" y="110"/>
                </a:lnTo>
                <a:lnTo>
                  <a:pt x="54" y="112"/>
                </a:lnTo>
                <a:lnTo>
                  <a:pt x="52" y="118"/>
                </a:lnTo>
                <a:lnTo>
                  <a:pt x="46" y="128"/>
                </a:lnTo>
                <a:lnTo>
                  <a:pt x="26" y="126"/>
                </a:lnTo>
                <a:lnTo>
                  <a:pt x="16" y="130"/>
                </a:lnTo>
                <a:lnTo>
                  <a:pt x="0" y="94"/>
                </a:lnTo>
                <a:lnTo>
                  <a:pt x="12" y="84"/>
                </a:lnTo>
                <a:lnTo>
                  <a:pt x="48" y="72"/>
                </a:lnTo>
                <a:lnTo>
                  <a:pt x="56" y="54"/>
                </a:lnTo>
                <a:lnTo>
                  <a:pt x="56" y="40"/>
                </a:lnTo>
                <a:lnTo>
                  <a:pt x="52" y="3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7" name="Freeform 199"/>
          <p:cNvSpPr>
            <a:spLocks/>
          </p:cNvSpPr>
          <p:nvPr/>
        </p:nvSpPr>
        <p:spPr bwMode="auto">
          <a:xfrm>
            <a:off x="5815013" y="3598863"/>
            <a:ext cx="277812" cy="158750"/>
          </a:xfrm>
          <a:custGeom>
            <a:avLst/>
            <a:gdLst/>
            <a:ahLst/>
            <a:cxnLst>
              <a:cxn ang="0">
                <a:pos x="50" y="86"/>
              </a:cxn>
              <a:cxn ang="0">
                <a:pos x="42" y="92"/>
              </a:cxn>
              <a:cxn ang="0">
                <a:pos x="36" y="100"/>
              </a:cxn>
              <a:cxn ang="0">
                <a:pos x="16" y="100"/>
              </a:cxn>
              <a:cxn ang="0">
                <a:pos x="8" y="96"/>
              </a:cxn>
              <a:cxn ang="0">
                <a:pos x="0" y="66"/>
              </a:cxn>
              <a:cxn ang="0">
                <a:pos x="0" y="42"/>
              </a:cxn>
              <a:cxn ang="0">
                <a:pos x="8" y="24"/>
              </a:cxn>
              <a:cxn ang="0">
                <a:pos x="42" y="22"/>
              </a:cxn>
              <a:cxn ang="0">
                <a:pos x="72" y="28"/>
              </a:cxn>
              <a:cxn ang="0">
                <a:pos x="98" y="4"/>
              </a:cxn>
              <a:cxn ang="0">
                <a:pos x="128" y="0"/>
              </a:cxn>
              <a:cxn ang="0">
                <a:pos x="146" y="0"/>
              </a:cxn>
              <a:cxn ang="0">
                <a:pos x="162" y="36"/>
              </a:cxn>
              <a:cxn ang="0">
                <a:pos x="150" y="42"/>
              </a:cxn>
              <a:cxn ang="0">
                <a:pos x="142" y="48"/>
              </a:cxn>
              <a:cxn ang="0">
                <a:pos x="142" y="56"/>
              </a:cxn>
              <a:cxn ang="0">
                <a:pos x="136" y="60"/>
              </a:cxn>
              <a:cxn ang="0">
                <a:pos x="114" y="66"/>
              </a:cxn>
              <a:cxn ang="0">
                <a:pos x="104" y="68"/>
              </a:cxn>
              <a:cxn ang="0">
                <a:pos x="96" y="80"/>
              </a:cxn>
              <a:cxn ang="0">
                <a:pos x="78" y="78"/>
              </a:cxn>
              <a:cxn ang="0">
                <a:pos x="70" y="88"/>
              </a:cxn>
              <a:cxn ang="0">
                <a:pos x="56" y="88"/>
              </a:cxn>
              <a:cxn ang="0">
                <a:pos x="50" y="86"/>
              </a:cxn>
            </a:cxnLst>
            <a:rect l="0" t="0" r="r" b="b"/>
            <a:pathLst>
              <a:path w="162" h="100">
                <a:moveTo>
                  <a:pt x="50" y="86"/>
                </a:moveTo>
                <a:lnTo>
                  <a:pt x="42" y="92"/>
                </a:lnTo>
                <a:lnTo>
                  <a:pt x="36" y="100"/>
                </a:lnTo>
                <a:lnTo>
                  <a:pt x="16" y="100"/>
                </a:lnTo>
                <a:lnTo>
                  <a:pt x="8" y="96"/>
                </a:lnTo>
                <a:lnTo>
                  <a:pt x="0" y="66"/>
                </a:lnTo>
                <a:lnTo>
                  <a:pt x="0" y="42"/>
                </a:lnTo>
                <a:lnTo>
                  <a:pt x="8" y="24"/>
                </a:lnTo>
                <a:lnTo>
                  <a:pt x="42" y="22"/>
                </a:lnTo>
                <a:lnTo>
                  <a:pt x="72" y="28"/>
                </a:lnTo>
                <a:lnTo>
                  <a:pt x="98" y="4"/>
                </a:lnTo>
                <a:lnTo>
                  <a:pt x="128" y="0"/>
                </a:lnTo>
                <a:lnTo>
                  <a:pt x="146" y="0"/>
                </a:lnTo>
                <a:lnTo>
                  <a:pt x="162" y="36"/>
                </a:lnTo>
                <a:lnTo>
                  <a:pt x="150" y="42"/>
                </a:lnTo>
                <a:lnTo>
                  <a:pt x="142" y="48"/>
                </a:lnTo>
                <a:lnTo>
                  <a:pt x="142" y="56"/>
                </a:lnTo>
                <a:lnTo>
                  <a:pt x="136" y="60"/>
                </a:lnTo>
                <a:lnTo>
                  <a:pt x="114" y="66"/>
                </a:lnTo>
                <a:lnTo>
                  <a:pt x="104" y="68"/>
                </a:lnTo>
                <a:lnTo>
                  <a:pt x="96" y="80"/>
                </a:lnTo>
                <a:lnTo>
                  <a:pt x="78" y="78"/>
                </a:lnTo>
                <a:lnTo>
                  <a:pt x="70" y="88"/>
                </a:lnTo>
                <a:lnTo>
                  <a:pt x="56" y="88"/>
                </a:lnTo>
                <a:lnTo>
                  <a:pt x="50" y="8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8" name="Freeform 200"/>
          <p:cNvSpPr>
            <a:spLocks/>
          </p:cNvSpPr>
          <p:nvPr/>
        </p:nvSpPr>
        <p:spPr bwMode="auto">
          <a:xfrm>
            <a:off x="5848350" y="3021013"/>
            <a:ext cx="527050" cy="409575"/>
          </a:xfrm>
          <a:custGeom>
            <a:avLst/>
            <a:gdLst/>
            <a:ahLst/>
            <a:cxnLst>
              <a:cxn ang="0">
                <a:pos x="80" y="38"/>
              </a:cxn>
              <a:cxn ang="0">
                <a:pos x="112" y="56"/>
              </a:cxn>
              <a:cxn ang="0">
                <a:pos x="156" y="48"/>
              </a:cxn>
              <a:cxn ang="0">
                <a:pos x="204" y="28"/>
              </a:cxn>
              <a:cxn ang="0">
                <a:pos x="256" y="52"/>
              </a:cxn>
              <a:cxn ang="0">
                <a:pos x="274" y="78"/>
              </a:cxn>
              <a:cxn ang="0">
                <a:pos x="262" y="126"/>
              </a:cxn>
              <a:cxn ang="0">
                <a:pos x="282" y="150"/>
              </a:cxn>
              <a:cxn ang="0">
                <a:pos x="266" y="176"/>
              </a:cxn>
              <a:cxn ang="0">
                <a:pos x="286" y="202"/>
              </a:cxn>
              <a:cxn ang="0">
                <a:pos x="298" y="224"/>
              </a:cxn>
              <a:cxn ang="0">
                <a:pos x="306" y="232"/>
              </a:cxn>
              <a:cxn ang="0">
                <a:pos x="278" y="242"/>
              </a:cxn>
              <a:cxn ang="0">
                <a:pos x="236" y="254"/>
              </a:cxn>
              <a:cxn ang="0">
                <a:pos x="206" y="230"/>
              </a:cxn>
              <a:cxn ang="0">
                <a:pos x="188" y="224"/>
              </a:cxn>
              <a:cxn ang="0">
                <a:pos x="164" y="234"/>
              </a:cxn>
              <a:cxn ang="0">
                <a:pos x="118" y="206"/>
              </a:cxn>
              <a:cxn ang="0">
                <a:pos x="98" y="176"/>
              </a:cxn>
              <a:cxn ang="0">
                <a:pos x="70" y="176"/>
              </a:cxn>
              <a:cxn ang="0">
                <a:pos x="62" y="166"/>
              </a:cxn>
              <a:cxn ang="0">
                <a:pos x="60" y="140"/>
              </a:cxn>
              <a:cxn ang="0">
                <a:pos x="38" y="126"/>
              </a:cxn>
              <a:cxn ang="0">
                <a:pos x="26" y="90"/>
              </a:cxn>
              <a:cxn ang="0">
                <a:pos x="30" y="78"/>
              </a:cxn>
              <a:cxn ang="0">
                <a:pos x="26" y="70"/>
              </a:cxn>
              <a:cxn ang="0">
                <a:pos x="10" y="44"/>
              </a:cxn>
              <a:cxn ang="0">
                <a:pos x="4" y="24"/>
              </a:cxn>
              <a:cxn ang="0">
                <a:pos x="0" y="8"/>
              </a:cxn>
              <a:cxn ang="0">
                <a:pos x="10" y="2"/>
              </a:cxn>
              <a:cxn ang="0">
                <a:pos x="32" y="18"/>
              </a:cxn>
              <a:cxn ang="0">
                <a:pos x="42" y="14"/>
              </a:cxn>
              <a:cxn ang="0">
                <a:pos x="60" y="0"/>
              </a:cxn>
              <a:cxn ang="0">
                <a:pos x="64" y="10"/>
              </a:cxn>
              <a:cxn ang="0">
                <a:pos x="62" y="18"/>
              </a:cxn>
              <a:cxn ang="0">
                <a:pos x="76" y="24"/>
              </a:cxn>
            </a:cxnLst>
            <a:rect l="0" t="0" r="r" b="b"/>
            <a:pathLst>
              <a:path w="306" h="258">
                <a:moveTo>
                  <a:pt x="76" y="24"/>
                </a:moveTo>
                <a:lnTo>
                  <a:pt x="80" y="38"/>
                </a:lnTo>
                <a:lnTo>
                  <a:pt x="100" y="48"/>
                </a:lnTo>
                <a:lnTo>
                  <a:pt x="112" y="56"/>
                </a:lnTo>
                <a:lnTo>
                  <a:pt x="142" y="56"/>
                </a:lnTo>
                <a:lnTo>
                  <a:pt x="156" y="48"/>
                </a:lnTo>
                <a:lnTo>
                  <a:pt x="178" y="32"/>
                </a:lnTo>
                <a:lnTo>
                  <a:pt x="204" y="28"/>
                </a:lnTo>
                <a:lnTo>
                  <a:pt x="226" y="36"/>
                </a:lnTo>
                <a:lnTo>
                  <a:pt x="256" y="52"/>
                </a:lnTo>
                <a:lnTo>
                  <a:pt x="272" y="56"/>
                </a:lnTo>
                <a:lnTo>
                  <a:pt x="274" y="78"/>
                </a:lnTo>
                <a:lnTo>
                  <a:pt x="264" y="98"/>
                </a:lnTo>
                <a:lnTo>
                  <a:pt x="262" y="126"/>
                </a:lnTo>
                <a:lnTo>
                  <a:pt x="268" y="150"/>
                </a:lnTo>
                <a:lnTo>
                  <a:pt x="282" y="150"/>
                </a:lnTo>
                <a:lnTo>
                  <a:pt x="280" y="162"/>
                </a:lnTo>
                <a:lnTo>
                  <a:pt x="266" y="176"/>
                </a:lnTo>
                <a:lnTo>
                  <a:pt x="272" y="186"/>
                </a:lnTo>
                <a:lnTo>
                  <a:pt x="286" y="202"/>
                </a:lnTo>
                <a:lnTo>
                  <a:pt x="298" y="212"/>
                </a:lnTo>
                <a:lnTo>
                  <a:pt x="298" y="224"/>
                </a:lnTo>
                <a:lnTo>
                  <a:pt x="306" y="224"/>
                </a:lnTo>
                <a:lnTo>
                  <a:pt x="306" y="232"/>
                </a:lnTo>
                <a:lnTo>
                  <a:pt x="292" y="234"/>
                </a:lnTo>
                <a:lnTo>
                  <a:pt x="278" y="242"/>
                </a:lnTo>
                <a:lnTo>
                  <a:pt x="278" y="258"/>
                </a:lnTo>
                <a:lnTo>
                  <a:pt x="236" y="254"/>
                </a:lnTo>
                <a:lnTo>
                  <a:pt x="208" y="246"/>
                </a:lnTo>
                <a:lnTo>
                  <a:pt x="206" y="230"/>
                </a:lnTo>
                <a:lnTo>
                  <a:pt x="196" y="222"/>
                </a:lnTo>
                <a:lnTo>
                  <a:pt x="188" y="224"/>
                </a:lnTo>
                <a:lnTo>
                  <a:pt x="178" y="232"/>
                </a:lnTo>
                <a:lnTo>
                  <a:pt x="164" y="234"/>
                </a:lnTo>
                <a:lnTo>
                  <a:pt x="138" y="224"/>
                </a:lnTo>
                <a:lnTo>
                  <a:pt x="118" y="206"/>
                </a:lnTo>
                <a:lnTo>
                  <a:pt x="104" y="188"/>
                </a:lnTo>
                <a:lnTo>
                  <a:pt x="98" y="176"/>
                </a:lnTo>
                <a:lnTo>
                  <a:pt x="80" y="172"/>
                </a:lnTo>
                <a:lnTo>
                  <a:pt x="70" y="176"/>
                </a:lnTo>
                <a:lnTo>
                  <a:pt x="60" y="172"/>
                </a:lnTo>
                <a:lnTo>
                  <a:pt x="62" y="166"/>
                </a:lnTo>
                <a:lnTo>
                  <a:pt x="56" y="154"/>
                </a:lnTo>
                <a:lnTo>
                  <a:pt x="60" y="140"/>
                </a:lnTo>
                <a:lnTo>
                  <a:pt x="48" y="130"/>
                </a:lnTo>
                <a:lnTo>
                  <a:pt x="38" y="126"/>
                </a:lnTo>
                <a:lnTo>
                  <a:pt x="20" y="104"/>
                </a:lnTo>
                <a:lnTo>
                  <a:pt x="26" y="90"/>
                </a:lnTo>
                <a:lnTo>
                  <a:pt x="32" y="86"/>
                </a:lnTo>
                <a:lnTo>
                  <a:pt x="30" y="78"/>
                </a:lnTo>
                <a:lnTo>
                  <a:pt x="34" y="72"/>
                </a:lnTo>
                <a:lnTo>
                  <a:pt x="26" y="70"/>
                </a:lnTo>
                <a:lnTo>
                  <a:pt x="16" y="54"/>
                </a:lnTo>
                <a:lnTo>
                  <a:pt x="10" y="44"/>
                </a:lnTo>
                <a:lnTo>
                  <a:pt x="6" y="34"/>
                </a:lnTo>
                <a:lnTo>
                  <a:pt x="4" y="24"/>
                </a:lnTo>
                <a:lnTo>
                  <a:pt x="2" y="16"/>
                </a:lnTo>
                <a:lnTo>
                  <a:pt x="0" y="8"/>
                </a:lnTo>
                <a:lnTo>
                  <a:pt x="2" y="4"/>
                </a:lnTo>
                <a:lnTo>
                  <a:pt x="10" y="2"/>
                </a:lnTo>
                <a:lnTo>
                  <a:pt x="24" y="14"/>
                </a:lnTo>
                <a:lnTo>
                  <a:pt x="32" y="18"/>
                </a:lnTo>
                <a:lnTo>
                  <a:pt x="34" y="12"/>
                </a:lnTo>
                <a:lnTo>
                  <a:pt x="42" y="14"/>
                </a:lnTo>
                <a:lnTo>
                  <a:pt x="48" y="10"/>
                </a:lnTo>
                <a:lnTo>
                  <a:pt x="60" y="0"/>
                </a:lnTo>
                <a:lnTo>
                  <a:pt x="64" y="2"/>
                </a:lnTo>
                <a:lnTo>
                  <a:pt x="64" y="10"/>
                </a:lnTo>
                <a:lnTo>
                  <a:pt x="68" y="16"/>
                </a:lnTo>
                <a:lnTo>
                  <a:pt x="62" y="18"/>
                </a:lnTo>
                <a:lnTo>
                  <a:pt x="68" y="24"/>
                </a:lnTo>
                <a:lnTo>
                  <a:pt x="76" y="24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49" name="Freeform 201"/>
          <p:cNvSpPr>
            <a:spLocks/>
          </p:cNvSpPr>
          <p:nvPr/>
        </p:nvSpPr>
        <p:spPr bwMode="auto">
          <a:xfrm>
            <a:off x="6299200" y="3055938"/>
            <a:ext cx="388938" cy="257175"/>
          </a:xfrm>
          <a:custGeom>
            <a:avLst/>
            <a:gdLst/>
            <a:ahLst/>
            <a:cxnLst>
              <a:cxn ang="0">
                <a:pos x="12" y="56"/>
              </a:cxn>
              <a:cxn ang="0">
                <a:pos x="24" y="56"/>
              </a:cxn>
              <a:cxn ang="0">
                <a:pos x="34" y="60"/>
              </a:cxn>
              <a:cxn ang="0">
                <a:pos x="44" y="48"/>
              </a:cxn>
              <a:cxn ang="0">
                <a:pos x="56" y="44"/>
              </a:cxn>
              <a:cxn ang="0">
                <a:pos x="68" y="26"/>
              </a:cxn>
              <a:cxn ang="0">
                <a:pos x="84" y="20"/>
              </a:cxn>
              <a:cxn ang="0">
                <a:pos x="96" y="20"/>
              </a:cxn>
              <a:cxn ang="0">
                <a:pos x="116" y="26"/>
              </a:cxn>
              <a:cxn ang="0">
                <a:pos x="126" y="30"/>
              </a:cxn>
              <a:cxn ang="0">
                <a:pos x="146" y="18"/>
              </a:cxn>
              <a:cxn ang="0">
                <a:pos x="154" y="16"/>
              </a:cxn>
              <a:cxn ang="0">
                <a:pos x="164" y="0"/>
              </a:cxn>
              <a:cxn ang="0">
                <a:pos x="172" y="6"/>
              </a:cxn>
              <a:cxn ang="0">
                <a:pos x="174" y="18"/>
              </a:cxn>
              <a:cxn ang="0">
                <a:pos x="172" y="26"/>
              </a:cxn>
              <a:cxn ang="0">
                <a:pos x="172" y="32"/>
              </a:cxn>
              <a:cxn ang="0">
                <a:pos x="182" y="30"/>
              </a:cxn>
              <a:cxn ang="0">
                <a:pos x="190" y="26"/>
              </a:cxn>
              <a:cxn ang="0">
                <a:pos x="198" y="20"/>
              </a:cxn>
              <a:cxn ang="0">
                <a:pos x="226" y="20"/>
              </a:cxn>
              <a:cxn ang="0">
                <a:pos x="226" y="28"/>
              </a:cxn>
              <a:cxn ang="0">
                <a:pos x="214" y="30"/>
              </a:cxn>
              <a:cxn ang="0">
                <a:pos x="198" y="30"/>
              </a:cxn>
              <a:cxn ang="0">
                <a:pos x="190" y="30"/>
              </a:cxn>
              <a:cxn ang="0">
                <a:pos x="186" y="32"/>
              </a:cxn>
              <a:cxn ang="0">
                <a:pos x="174" y="40"/>
              </a:cxn>
              <a:cxn ang="0">
                <a:pos x="168" y="46"/>
              </a:cxn>
              <a:cxn ang="0">
                <a:pos x="172" y="52"/>
              </a:cxn>
              <a:cxn ang="0">
                <a:pos x="174" y="58"/>
              </a:cxn>
              <a:cxn ang="0">
                <a:pos x="172" y="68"/>
              </a:cxn>
              <a:cxn ang="0">
                <a:pos x="168" y="78"/>
              </a:cxn>
              <a:cxn ang="0">
                <a:pos x="152" y="84"/>
              </a:cxn>
              <a:cxn ang="0">
                <a:pos x="148" y="96"/>
              </a:cxn>
              <a:cxn ang="0">
                <a:pos x="142" y="100"/>
              </a:cxn>
              <a:cxn ang="0">
                <a:pos x="138" y="110"/>
              </a:cxn>
              <a:cxn ang="0">
                <a:pos x="138" y="124"/>
              </a:cxn>
              <a:cxn ang="0">
                <a:pos x="114" y="124"/>
              </a:cxn>
              <a:cxn ang="0">
                <a:pos x="110" y="132"/>
              </a:cxn>
              <a:cxn ang="0">
                <a:pos x="94" y="132"/>
              </a:cxn>
              <a:cxn ang="0">
                <a:pos x="90" y="138"/>
              </a:cxn>
              <a:cxn ang="0">
                <a:pos x="88" y="156"/>
              </a:cxn>
              <a:cxn ang="0">
                <a:pos x="78" y="158"/>
              </a:cxn>
              <a:cxn ang="0">
                <a:pos x="42" y="162"/>
              </a:cxn>
              <a:cxn ang="0">
                <a:pos x="24" y="162"/>
              </a:cxn>
              <a:cxn ang="0">
                <a:pos x="18" y="156"/>
              </a:cxn>
              <a:cxn ang="0">
                <a:pos x="8" y="160"/>
              </a:cxn>
              <a:cxn ang="0">
                <a:pos x="4" y="154"/>
              </a:cxn>
              <a:cxn ang="0">
                <a:pos x="18" y="140"/>
              </a:cxn>
              <a:cxn ang="0">
                <a:pos x="20" y="128"/>
              </a:cxn>
              <a:cxn ang="0">
                <a:pos x="6" y="128"/>
              </a:cxn>
              <a:cxn ang="0">
                <a:pos x="4" y="114"/>
              </a:cxn>
              <a:cxn ang="0">
                <a:pos x="0" y="104"/>
              </a:cxn>
              <a:cxn ang="0">
                <a:pos x="2" y="76"/>
              </a:cxn>
              <a:cxn ang="0">
                <a:pos x="12" y="56"/>
              </a:cxn>
            </a:cxnLst>
            <a:rect l="0" t="0" r="r" b="b"/>
            <a:pathLst>
              <a:path w="226" h="162">
                <a:moveTo>
                  <a:pt x="12" y="56"/>
                </a:moveTo>
                <a:lnTo>
                  <a:pt x="24" y="56"/>
                </a:lnTo>
                <a:lnTo>
                  <a:pt x="34" y="60"/>
                </a:lnTo>
                <a:lnTo>
                  <a:pt x="44" y="48"/>
                </a:lnTo>
                <a:lnTo>
                  <a:pt x="56" y="44"/>
                </a:lnTo>
                <a:lnTo>
                  <a:pt x="68" y="26"/>
                </a:lnTo>
                <a:lnTo>
                  <a:pt x="84" y="20"/>
                </a:lnTo>
                <a:lnTo>
                  <a:pt x="96" y="20"/>
                </a:lnTo>
                <a:lnTo>
                  <a:pt x="116" y="26"/>
                </a:lnTo>
                <a:lnTo>
                  <a:pt x="126" y="30"/>
                </a:lnTo>
                <a:lnTo>
                  <a:pt x="146" y="18"/>
                </a:lnTo>
                <a:lnTo>
                  <a:pt x="154" y="16"/>
                </a:lnTo>
                <a:lnTo>
                  <a:pt x="164" y="0"/>
                </a:lnTo>
                <a:lnTo>
                  <a:pt x="172" y="6"/>
                </a:lnTo>
                <a:lnTo>
                  <a:pt x="174" y="18"/>
                </a:lnTo>
                <a:lnTo>
                  <a:pt x="172" y="26"/>
                </a:lnTo>
                <a:lnTo>
                  <a:pt x="172" y="32"/>
                </a:lnTo>
                <a:lnTo>
                  <a:pt x="182" y="30"/>
                </a:lnTo>
                <a:lnTo>
                  <a:pt x="190" y="26"/>
                </a:lnTo>
                <a:lnTo>
                  <a:pt x="198" y="20"/>
                </a:lnTo>
                <a:lnTo>
                  <a:pt x="226" y="20"/>
                </a:lnTo>
                <a:lnTo>
                  <a:pt x="226" y="28"/>
                </a:lnTo>
                <a:lnTo>
                  <a:pt x="214" y="30"/>
                </a:lnTo>
                <a:lnTo>
                  <a:pt x="198" y="30"/>
                </a:lnTo>
                <a:lnTo>
                  <a:pt x="190" y="30"/>
                </a:lnTo>
                <a:lnTo>
                  <a:pt x="186" y="32"/>
                </a:lnTo>
                <a:lnTo>
                  <a:pt x="174" y="40"/>
                </a:lnTo>
                <a:lnTo>
                  <a:pt x="168" y="46"/>
                </a:lnTo>
                <a:lnTo>
                  <a:pt x="172" y="52"/>
                </a:lnTo>
                <a:lnTo>
                  <a:pt x="174" y="58"/>
                </a:lnTo>
                <a:lnTo>
                  <a:pt x="172" y="68"/>
                </a:lnTo>
                <a:lnTo>
                  <a:pt x="168" y="78"/>
                </a:lnTo>
                <a:lnTo>
                  <a:pt x="152" y="84"/>
                </a:lnTo>
                <a:lnTo>
                  <a:pt x="148" y="96"/>
                </a:lnTo>
                <a:lnTo>
                  <a:pt x="142" y="100"/>
                </a:lnTo>
                <a:lnTo>
                  <a:pt x="138" y="110"/>
                </a:lnTo>
                <a:lnTo>
                  <a:pt x="138" y="124"/>
                </a:lnTo>
                <a:lnTo>
                  <a:pt x="114" y="124"/>
                </a:lnTo>
                <a:lnTo>
                  <a:pt x="110" y="132"/>
                </a:lnTo>
                <a:lnTo>
                  <a:pt x="94" y="132"/>
                </a:lnTo>
                <a:lnTo>
                  <a:pt x="90" y="138"/>
                </a:lnTo>
                <a:lnTo>
                  <a:pt x="88" y="156"/>
                </a:lnTo>
                <a:lnTo>
                  <a:pt x="78" y="158"/>
                </a:lnTo>
                <a:lnTo>
                  <a:pt x="42" y="162"/>
                </a:lnTo>
                <a:lnTo>
                  <a:pt x="24" y="162"/>
                </a:lnTo>
                <a:lnTo>
                  <a:pt x="18" y="156"/>
                </a:lnTo>
                <a:lnTo>
                  <a:pt x="8" y="160"/>
                </a:lnTo>
                <a:lnTo>
                  <a:pt x="4" y="154"/>
                </a:lnTo>
                <a:lnTo>
                  <a:pt x="18" y="140"/>
                </a:lnTo>
                <a:lnTo>
                  <a:pt x="20" y="128"/>
                </a:lnTo>
                <a:lnTo>
                  <a:pt x="6" y="128"/>
                </a:lnTo>
                <a:lnTo>
                  <a:pt x="4" y="114"/>
                </a:lnTo>
                <a:lnTo>
                  <a:pt x="0" y="104"/>
                </a:lnTo>
                <a:lnTo>
                  <a:pt x="2" y="76"/>
                </a:lnTo>
                <a:lnTo>
                  <a:pt x="12" y="5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0" name="Freeform 202"/>
          <p:cNvSpPr>
            <a:spLocks/>
          </p:cNvSpPr>
          <p:nvPr/>
        </p:nvSpPr>
        <p:spPr bwMode="auto">
          <a:xfrm>
            <a:off x="6313488" y="3100388"/>
            <a:ext cx="439737" cy="368300"/>
          </a:xfrm>
          <a:custGeom>
            <a:avLst/>
            <a:gdLst/>
            <a:ahLst/>
            <a:cxnLst>
              <a:cxn ang="0">
                <a:pos x="8" y="192"/>
              </a:cxn>
              <a:cxn ang="0">
                <a:pos x="36" y="182"/>
              </a:cxn>
              <a:cxn ang="0">
                <a:pos x="28" y="174"/>
              </a:cxn>
              <a:cxn ang="0">
                <a:pos x="16" y="152"/>
              </a:cxn>
              <a:cxn ang="0">
                <a:pos x="10" y="128"/>
              </a:cxn>
              <a:cxn ang="0">
                <a:pos x="34" y="134"/>
              </a:cxn>
              <a:cxn ang="0">
                <a:pos x="70" y="130"/>
              </a:cxn>
              <a:cxn ang="0">
                <a:pos x="82" y="110"/>
              </a:cxn>
              <a:cxn ang="0">
                <a:pos x="102" y="104"/>
              </a:cxn>
              <a:cxn ang="0">
                <a:pos x="130" y="96"/>
              </a:cxn>
              <a:cxn ang="0">
                <a:pos x="134" y="72"/>
              </a:cxn>
              <a:cxn ang="0">
                <a:pos x="144" y="56"/>
              </a:cxn>
              <a:cxn ang="0">
                <a:pos x="166" y="30"/>
              </a:cxn>
              <a:cxn ang="0">
                <a:pos x="166" y="12"/>
              </a:cxn>
              <a:cxn ang="0">
                <a:pos x="190" y="2"/>
              </a:cxn>
              <a:cxn ang="0">
                <a:pos x="218" y="0"/>
              </a:cxn>
              <a:cxn ang="0">
                <a:pos x="236" y="6"/>
              </a:cxn>
              <a:cxn ang="0">
                <a:pos x="256" y="24"/>
              </a:cxn>
              <a:cxn ang="0">
                <a:pos x="250" y="42"/>
              </a:cxn>
              <a:cxn ang="0">
                <a:pos x="204" y="42"/>
              </a:cxn>
              <a:cxn ang="0">
                <a:pos x="214" y="78"/>
              </a:cxn>
              <a:cxn ang="0">
                <a:pos x="216" y="92"/>
              </a:cxn>
              <a:cxn ang="0">
                <a:pos x="172" y="160"/>
              </a:cxn>
              <a:cxn ang="0">
                <a:pos x="150" y="160"/>
              </a:cxn>
              <a:cxn ang="0">
                <a:pos x="132" y="172"/>
              </a:cxn>
              <a:cxn ang="0">
                <a:pos x="140" y="182"/>
              </a:cxn>
              <a:cxn ang="0">
                <a:pos x="150" y="202"/>
              </a:cxn>
              <a:cxn ang="0">
                <a:pos x="156" y="220"/>
              </a:cxn>
              <a:cxn ang="0">
                <a:pos x="138" y="226"/>
              </a:cxn>
              <a:cxn ang="0">
                <a:pos x="122" y="220"/>
              </a:cxn>
              <a:cxn ang="0">
                <a:pos x="104" y="228"/>
              </a:cxn>
              <a:cxn ang="0">
                <a:pos x="86" y="200"/>
              </a:cxn>
              <a:cxn ang="0">
                <a:pos x="34" y="210"/>
              </a:cxn>
            </a:cxnLst>
            <a:rect l="0" t="0" r="r" b="b"/>
            <a:pathLst>
              <a:path w="256" h="232">
                <a:moveTo>
                  <a:pt x="8" y="208"/>
                </a:moveTo>
                <a:lnTo>
                  <a:pt x="8" y="192"/>
                </a:lnTo>
                <a:lnTo>
                  <a:pt x="22" y="184"/>
                </a:lnTo>
                <a:lnTo>
                  <a:pt x="36" y="182"/>
                </a:lnTo>
                <a:lnTo>
                  <a:pt x="36" y="174"/>
                </a:lnTo>
                <a:lnTo>
                  <a:pt x="28" y="174"/>
                </a:lnTo>
                <a:lnTo>
                  <a:pt x="28" y="162"/>
                </a:lnTo>
                <a:lnTo>
                  <a:pt x="16" y="152"/>
                </a:lnTo>
                <a:lnTo>
                  <a:pt x="0" y="132"/>
                </a:lnTo>
                <a:lnTo>
                  <a:pt x="10" y="128"/>
                </a:lnTo>
                <a:lnTo>
                  <a:pt x="16" y="134"/>
                </a:lnTo>
                <a:lnTo>
                  <a:pt x="34" y="134"/>
                </a:lnTo>
                <a:lnTo>
                  <a:pt x="54" y="132"/>
                </a:lnTo>
                <a:lnTo>
                  <a:pt x="70" y="130"/>
                </a:lnTo>
                <a:lnTo>
                  <a:pt x="80" y="128"/>
                </a:lnTo>
                <a:lnTo>
                  <a:pt x="82" y="110"/>
                </a:lnTo>
                <a:lnTo>
                  <a:pt x="86" y="104"/>
                </a:lnTo>
                <a:lnTo>
                  <a:pt x="102" y="104"/>
                </a:lnTo>
                <a:lnTo>
                  <a:pt x="106" y="96"/>
                </a:lnTo>
                <a:lnTo>
                  <a:pt x="130" y="96"/>
                </a:lnTo>
                <a:lnTo>
                  <a:pt x="130" y="82"/>
                </a:lnTo>
                <a:lnTo>
                  <a:pt x="134" y="72"/>
                </a:lnTo>
                <a:lnTo>
                  <a:pt x="140" y="68"/>
                </a:lnTo>
                <a:lnTo>
                  <a:pt x="144" y="56"/>
                </a:lnTo>
                <a:lnTo>
                  <a:pt x="160" y="50"/>
                </a:lnTo>
                <a:lnTo>
                  <a:pt x="166" y="30"/>
                </a:lnTo>
                <a:lnTo>
                  <a:pt x="160" y="18"/>
                </a:lnTo>
                <a:lnTo>
                  <a:pt x="166" y="12"/>
                </a:lnTo>
                <a:lnTo>
                  <a:pt x="182" y="2"/>
                </a:lnTo>
                <a:lnTo>
                  <a:pt x="190" y="2"/>
                </a:lnTo>
                <a:lnTo>
                  <a:pt x="206" y="2"/>
                </a:lnTo>
                <a:lnTo>
                  <a:pt x="218" y="0"/>
                </a:lnTo>
                <a:lnTo>
                  <a:pt x="224" y="2"/>
                </a:lnTo>
                <a:lnTo>
                  <a:pt x="236" y="6"/>
                </a:lnTo>
                <a:lnTo>
                  <a:pt x="236" y="16"/>
                </a:lnTo>
                <a:lnTo>
                  <a:pt x="256" y="24"/>
                </a:lnTo>
                <a:lnTo>
                  <a:pt x="254" y="30"/>
                </a:lnTo>
                <a:lnTo>
                  <a:pt x="250" y="42"/>
                </a:lnTo>
                <a:lnTo>
                  <a:pt x="234" y="46"/>
                </a:lnTo>
                <a:lnTo>
                  <a:pt x="204" y="42"/>
                </a:lnTo>
                <a:lnTo>
                  <a:pt x="206" y="72"/>
                </a:lnTo>
                <a:lnTo>
                  <a:pt x="214" y="78"/>
                </a:lnTo>
                <a:lnTo>
                  <a:pt x="222" y="86"/>
                </a:lnTo>
                <a:lnTo>
                  <a:pt x="216" y="92"/>
                </a:lnTo>
                <a:lnTo>
                  <a:pt x="214" y="106"/>
                </a:lnTo>
                <a:lnTo>
                  <a:pt x="172" y="160"/>
                </a:lnTo>
                <a:lnTo>
                  <a:pt x="158" y="164"/>
                </a:lnTo>
                <a:lnTo>
                  <a:pt x="150" y="160"/>
                </a:lnTo>
                <a:lnTo>
                  <a:pt x="142" y="160"/>
                </a:lnTo>
                <a:lnTo>
                  <a:pt x="132" y="172"/>
                </a:lnTo>
                <a:lnTo>
                  <a:pt x="132" y="182"/>
                </a:lnTo>
                <a:lnTo>
                  <a:pt x="140" y="182"/>
                </a:lnTo>
                <a:lnTo>
                  <a:pt x="144" y="196"/>
                </a:lnTo>
                <a:lnTo>
                  <a:pt x="150" y="202"/>
                </a:lnTo>
                <a:lnTo>
                  <a:pt x="156" y="210"/>
                </a:lnTo>
                <a:lnTo>
                  <a:pt x="156" y="220"/>
                </a:lnTo>
                <a:lnTo>
                  <a:pt x="142" y="220"/>
                </a:lnTo>
                <a:lnTo>
                  <a:pt x="138" y="226"/>
                </a:lnTo>
                <a:lnTo>
                  <a:pt x="130" y="220"/>
                </a:lnTo>
                <a:lnTo>
                  <a:pt x="122" y="220"/>
                </a:lnTo>
                <a:lnTo>
                  <a:pt x="116" y="232"/>
                </a:lnTo>
                <a:lnTo>
                  <a:pt x="104" y="228"/>
                </a:lnTo>
                <a:lnTo>
                  <a:pt x="86" y="204"/>
                </a:lnTo>
                <a:lnTo>
                  <a:pt x="86" y="200"/>
                </a:lnTo>
                <a:lnTo>
                  <a:pt x="38" y="204"/>
                </a:lnTo>
                <a:lnTo>
                  <a:pt x="34" y="210"/>
                </a:lnTo>
                <a:lnTo>
                  <a:pt x="8" y="20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1" name="Freeform 203"/>
          <p:cNvSpPr>
            <a:spLocks/>
          </p:cNvSpPr>
          <p:nvPr/>
        </p:nvSpPr>
        <p:spPr bwMode="auto">
          <a:xfrm>
            <a:off x="5597525" y="3201988"/>
            <a:ext cx="117475" cy="12065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24"/>
              </a:cxn>
              <a:cxn ang="0">
                <a:pos x="66" y="30"/>
              </a:cxn>
              <a:cxn ang="0">
                <a:pos x="38" y="34"/>
              </a:cxn>
              <a:cxn ang="0">
                <a:pos x="50" y="50"/>
              </a:cxn>
              <a:cxn ang="0">
                <a:pos x="44" y="56"/>
              </a:cxn>
              <a:cxn ang="0">
                <a:pos x="42" y="62"/>
              </a:cxn>
              <a:cxn ang="0">
                <a:pos x="30" y="64"/>
              </a:cxn>
              <a:cxn ang="0">
                <a:pos x="24" y="72"/>
              </a:cxn>
              <a:cxn ang="0">
                <a:pos x="20" y="76"/>
              </a:cxn>
              <a:cxn ang="0">
                <a:pos x="0" y="70"/>
              </a:cxn>
              <a:cxn ang="0">
                <a:pos x="6" y="58"/>
              </a:cxn>
              <a:cxn ang="0">
                <a:pos x="8" y="48"/>
              </a:cxn>
              <a:cxn ang="0">
                <a:pos x="8" y="36"/>
              </a:cxn>
              <a:cxn ang="0">
                <a:pos x="10" y="28"/>
              </a:cxn>
              <a:cxn ang="0">
                <a:pos x="10" y="20"/>
              </a:cxn>
              <a:cxn ang="0">
                <a:pos x="12" y="14"/>
              </a:cxn>
              <a:cxn ang="0">
                <a:pos x="16" y="16"/>
              </a:cxn>
              <a:cxn ang="0">
                <a:pos x="20" y="16"/>
              </a:cxn>
              <a:cxn ang="0">
                <a:pos x="28" y="20"/>
              </a:cxn>
              <a:cxn ang="0">
                <a:pos x="36" y="18"/>
              </a:cxn>
              <a:cxn ang="0">
                <a:pos x="66" y="0"/>
              </a:cxn>
            </a:cxnLst>
            <a:rect l="0" t="0" r="r" b="b"/>
            <a:pathLst>
              <a:path w="68" h="76">
                <a:moveTo>
                  <a:pt x="66" y="0"/>
                </a:moveTo>
                <a:lnTo>
                  <a:pt x="68" y="24"/>
                </a:lnTo>
                <a:lnTo>
                  <a:pt x="66" y="30"/>
                </a:lnTo>
                <a:lnTo>
                  <a:pt x="38" y="34"/>
                </a:lnTo>
                <a:lnTo>
                  <a:pt x="50" y="50"/>
                </a:lnTo>
                <a:lnTo>
                  <a:pt x="44" y="56"/>
                </a:lnTo>
                <a:lnTo>
                  <a:pt x="42" y="62"/>
                </a:lnTo>
                <a:lnTo>
                  <a:pt x="30" y="64"/>
                </a:lnTo>
                <a:lnTo>
                  <a:pt x="24" y="72"/>
                </a:lnTo>
                <a:lnTo>
                  <a:pt x="20" y="76"/>
                </a:lnTo>
                <a:lnTo>
                  <a:pt x="0" y="70"/>
                </a:lnTo>
                <a:lnTo>
                  <a:pt x="6" y="58"/>
                </a:lnTo>
                <a:lnTo>
                  <a:pt x="8" y="48"/>
                </a:lnTo>
                <a:lnTo>
                  <a:pt x="8" y="36"/>
                </a:lnTo>
                <a:lnTo>
                  <a:pt x="10" y="28"/>
                </a:lnTo>
                <a:lnTo>
                  <a:pt x="10" y="20"/>
                </a:lnTo>
                <a:lnTo>
                  <a:pt x="12" y="14"/>
                </a:lnTo>
                <a:lnTo>
                  <a:pt x="16" y="16"/>
                </a:lnTo>
                <a:lnTo>
                  <a:pt x="20" y="16"/>
                </a:lnTo>
                <a:lnTo>
                  <a:pt x="28" y="20"/>
                </a:lnTo>
                <a:lnTo>
                  <a:pt x="36" y="18"/>
                </a:lnTo>
                <a:lnTo>
                  <a:pt x="66" y="0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2" name="Freeform 204"/>
          <p:cNvSpPr>
            <a:spLocks/>
          </p:cNvSpPr>
          <p:nvPr/>
        </p:nvSpPr>
        <p:spPr bwMode="auto">
          <a:xfrm>
            <a:off x="5594350" y="3240088"/>
            <a:ext cx="568325" cy="42545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4" y="46"/>
              </a:cxn>
              <a:cxn ang="0">
                <a:pos x="22" y="52"/>
              </a:cxn>
              <a:cxn ang="0">
                <a:pos x="26" y="48"/>
              </a:cxn>
              <a:cxn ang="0">
                <a:pos x="32" y="40"/>
              </a:cxn>
              <a:cxn ang="0">
                <a:pos x="44" y="38"/>
              </a:cxn>
              <a:cxn ang="0">
                <a:pos x="46" y="32"/>
              </a:cxn>
              <a:cxn ang="0">
                <a:pos x="52" y="26"/>
              </a:cxn>
              <a:cxn ang="0">
                <a:pos x="40" y="10"/>
              </a:cxn>
              <a:cxn ang="0">
                <a:pos x="68" y="6"/>
              </a:cxn>
              <a:cxn ang="0">
                <a:pos x="70" y="0"/>
              </a:cxn>
              <a:cxn ang="0">
                <a:pos x="90" y="4"/>
              </a:cxn>
              <a:cxn ang="0">
                <a:pos x="126" y="24"/>
              </a:cxn>
              <a:cxn ang="0">
                <a:pos x="134" y="36"/>
              </a:cxn>
              <a:cxn ang="0">
                <a:pos x="136" y="40"/>
              </a:cxn>
              <a:cxn ang="0">
                <a:pos x="144" y="42"/>
              </a:cxn>
              <a:cxn ang="0">
                <a:pos x="158" y="52"/>
              </a:cxn>
              <a:cxn ang="0">
                <a:pos x="174" y="52"/>
              </a:cxn>
              <a:cxn ang="0">
                <a:pos x="190" y="52"/>
              </a:cxn>
              <a:cxn ang="0">
                <a:pos x="200" y="54"/>
              </a:cxn>
              <a:cxn ang="0">
                <a:pos x="208" y="62"/>
              </a:cxn>
              <a:cxn ang="0">
                <a:pos x="216" y="62"/>
              </a:cxn>
              <a:cxn ang="0">
                <a:pos x="226" y="82"/>
              </a:cxn>
              <a:cxn ang="0">
                <a:pos x="234" y="88"/>
              </a:cxn>
              <a:cxn ang="0">
                <a:pos x="242" y="96"/>
              </a:cxn>
              <a:cxn ang="0">
                <a:pos x="244" y="110"/>
              </a:cxn>
              <a:cxn ang="0">
                <a:pos x="248" y="118"/>
              </a:cxn>
              <a:cxn ang="0">
                <a:pos x="256" y="128"/>
              </a:cxn>
              <a:cxn ang="0">
                <a:pos x="260" y="132"/>
              </a:cxn>
              <a:cxn ang="0">
                <a:pos x="282" y="158"/>
              </a:cxn>
              <a:cxn ang="0">
                <a:pos x="290" y="160"/>
              </a:cxn>
              <a:cxn ang="0">
                <a:pos x="302" y="164"/>
              </a:cxn>
              <a:cxn ang="0">
                <a:pos x="308" y="166"/>
              </a:cxn>
              <a:cxn ang="0">
                <a:pos x="326" y="164"/>
              </a:cxn>
              <a:cxn ang="0">
                <a:pos x="330" y="172"/>
              </a:cxn>
              <a:cxn ang="0">
                <a:pos x="330" y="186"/>
              </a:cxn>
              <a:cxn ang="0">
                <a:pos x="322" y="204"/>
              </a:cxn>
              <a:cxn ang="0">
                <a:pos x="306" y="208"/>
              </a:cxn>
              <a:cxn ang="0">
                <a:pos x="290" y="216"/>
              </a:cxn>
              <a:cxn ang="0">
                <a:pos x="274" y="226"/>
              </a:cxn>
              <a:cxn ang="0">
                <a:pos x="258" y="224"/>
              </a:cxn>
              <a:cxn ang="0">
                <a:pos x="226" y="230"/>
              </a:cxn>
              <a:cxn ang="0">
                <a:pos x="200" y="254"/>
              </a:cxn>
              <a:cxn ang="0">
                <a:pos x="170" y="248"/>
              </a:cxn>
              <a:cxn ang="0">
                <a:pos x="136" y="250"/>
              </a:cxn>
              <a:cxn ang="0">
                <a:pos x="128" y="268"/>
              </a:cxn>
              <a:cxn ang="0">
                <a:pos x="120" y="250"/>
              </a:cxn>
              <a:cxn ang="0">
                <a:pos x="106" y="232"/>
              </a:cxn>
              <a:cxn ang="0">
                <a:pos x="96" y="212"/>
              </a:cxn>
              <a:cxn ang="0">
                <a:pos x="88" y="202"/>
              </a:cxn>
              <a:cxn ang="0">
                <a:pos x="76" y="200"/>
              </a:cxn>
              <a:cxn ang="0">
                <a:pos x="68" y="184"/>
              </a:cxn>
              <a:cxn ang="0">
                <a:pos x="68" y="160"/>
              </a:cxn>
              <a:cxn ang="0">
                <a:pos x="56" y="142"/>
              </a:cxn>
              <a:cxn ang="0">
                <a:pos x="42" y="136"/>
              </a:cxn>
              <a:cxn ang="0">
                <a:pos x="38" y="126"/>
              </a:cxn>
              <a:cxn ang="0">
                <a:pos x="38" y="114"/>
              </a:cxn>
              <a:cxn ang="0">
                <a:pos x="18" y="90"/>
              </a:cxn>
              <a:cxn ang="0">
                <a:pos x="8" y="70"/>
              </a:cxn>
              <a:cxn ang="0">
                <a:pos x="0" y="68"/>
              </a:cxn>
            </a:cxnLst>
            <a:rect l="0" t="0" r="r" b="b"/>
            <a:pathLst>
              <a:path w="330" h="268">
                <a:moveTo>
                  <a:pt x="0" y="68"/>
                </a:moveTo>
                <a:lnTo>
                  <a:pt x="4" y="46"/>
                </a:lnTo>
                <a:lnTo>
                  <a:pt x="22" y="52"/>
                </a:lnTo>
                <a:lnTo>
                  <a:pt x="26" y="48"/>
                </a:lnTo>
                <a:lnTo>
                  <a:pt x="32" y="40"/>
                </a:lnTo>
                <a:lnTo>
                  <a:pt x="44" y="38"/>
                </a:lnTo>
                <a:lnTo>
                  <a:pt x="46" y="32"/>
                </a:lnTo>
                <a:lnTo>
                  <a:pt x="52" y="26"/>
                </a:lnTo>
                <a:lnTo>
                  <a:pt x="40" y="10"/>
                </a:lnTo>
                <a:lnTo>
                  <a:pt x="68" y="6"/>
                </a:lnTo>
                <a:lnTo>
                  <a:pt x="70" y="0"/>
                </a:lnTo>
                <a:lnTo>
                  <a:pt x="90" y="4"/>
                </a:lnTo>
                <a:lnTo>
                  <a:pt x="126" y="24"/>
                </a:lnTo>
                <a:lnTo>
                  <a:pt x="134" y="36"/>
                </a:lnTo>
                <a:lnTo>
                  <a:pt x="136" y="40"/>
                </a:lnTo>
                <a:lnTo>
                  <a:pt x="144" y="42"/>
                </a:lnTo>
                <a:lnTo>
                  <a:pt x="158" y="52"/>
                </a:lnTo>
                <a:lnTo>
                  <a:pt x="174" y="52"/>
                </a:lnTo>
                <a:lnTo>
                  <a:pt x="190" y="52"/>
                </a:lnTo>
                <a:lnTo>
                  <a:pt x="200" y="54"/>
                </a:lnTo>
                <a:lnTo>
                  <a:pt x="208" y="62"/>
                </a:lnTo>
                <a:lnTo>
                  <a:pt x="216" y="62"/>
                </a:lnTo>
                <a:lnTo>
                  <a:pt x="226" y="82"/>
                </a:lnTo>
                <a:lnTo>
                  <a:pt x="234" y="88"/>
                </a:lnTo>
                <a:lnTo>
                  <a:pt x="242" y="96"/>
                </a:lnTo>
                <a:lnTo>
                  <a:pt x="244" y="110"/>
                </a:lnTo>
                <a:lnTo>
                  <a:pt x="248" y="118"/>
                </a:lnTo>
                <a:lnTo>
                  <a:pt x="256" y="128"/>
                </a:lnTo>
                <a:lnTo>
                  <a:pt x="260" y="132"/>
                </a:lnTo>
                <a:lnTo>
                  <a:pt x="282" y="158"/>
                </a:lnTo>
                <a:lnTo>
                  <a:pt x="290" y="160"/>
                </a:lnTo>
                <a:lnTo>
                  <a:pt x="302" y="164"/>
                </a:lnTo>
                <a:lnTo>
                  <a:pt x="308" y="166"/>
                </a:lnTo>
                <a:lnTo>
                  <a:pt x="326" y="164"/>
                </a:lnTo>
                <a:lnTo>
                  <a:pt x="330" y="172"/>
                </a:lnTo>
                <a:lnTo>
                  <a:pt x="330" y="186"/>
                </a:lnTo>
                <a:lnTo>
                  <a:pt x="322" y="204"/>
                </a:lnTo>
                <a:lnTo>
                  <a:pt x="306" y="208"/>
                </a:lnTo>
                <a:lnTo>
                  <a:pt x="290" y="216"/>
                </a:lnTo>
                <a:lnTo>
                  <a:pt x="274" y="226"/>
                </a:lnTo>
                <a:lnTo>
                  <a:pt x="258" y="224"/>
                </a:lnTo>
                <a:lnTo>
                  <a:pt x="226" y="230"/>
                </a:lnTo>
                <a:lnTo>
                  <a:pt x="200" y="254"/>
                </a:lnTo>
                <a:lnTo>
                  <a:pt x="170" y="248"/>
                </a:lnTo>
                <a:lnTo>
                  <a:pt x="136" y="250"/>
                </a:lnTo>
                <a:lnTo>
                  <a:pt x="128" y="268"/>
                </a:lnTo>
                <a:lnTo>
                  <a:pt x="120" y="250"/>
                </a:lnTo>
                <a:lnTo>
                  <a:pt x="106" y="232"/>
                </a:lnTo>
                <a:lnTo>
                  <a:pt x="96" y="212"/>
                </a:lnTo>
                <a:lnTo>
                  <a:pt x="88" y="202"/>
                </a:lnTo>
                <a:lnTo>
                  <a:pt x="76" y="200"/>
                </a:lnTo>
                <a:lnTo>
                  <a:pt x="68" y="184"/>
                </a:lnTo>
                <a:lnTo>
                  <a:pt x="68" y="160"/>
                </a:lnTo>
                <a:lnTo>
                  <a:pt x="56" y="142"/>
                </a:lnTo>
                <a:lnTo>
                  <a:pt x="42" y="136"/>
                </a:lnTo>
                <a:lnTo>
                  <a:pt x="38" y="126"/>
                </a:lnTo>
                <a:lnTo>
                  <a:pt x="38" y="114"/>
                </a:lnTo>
                <a:lnTo>
                  <a:pt x="18" y="90"/>
                </a:lnTo>
                <a:lnTo>
                  <a:pt x="8" y="70"/>
                </a:lnTo>
                <a:lnTo>
                  <a:pt x="0" y="68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3" name="Freeform 205"/>
          <p:cNvSpPr>
            <a:spLocks/>
          </p:cNvSpPr>
          <p:nvPr/>
        </p:nvSpPr>
        <p:spPr bwMode="auto">
          <a:xfrm>
            <a:off x="5600700" y="3233738"/>
            <a:ext cx="14288" cy="254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0"/>
              </a:cxn>
              <a:cxn ang="0">
                <a:pos x="0" y="4"/>
              </a:cxn>
              <a:cxn ang="0">
                <a:pos x="0" y="10"/>
              </a:cxn>
              <a:cxn ang="0">
                <a:pos x="2" y="16"/>
              </a:cxn>
              <a:cxn ang="0">
                <a:pos x="6" y="16"/>
              </a:cxn>
              <a:cxn ang="0">
                <a:pos x="8" y="8"/>
              </a:cxn>
              <a:cxn ang="0">
                <a:pos x="8" y="2"/>
              </a:cxn>
              <a:cxn ang="0">
                <a:pos x="8" y="0"/>
              </a:cxn>
            </a:cxnLst>
            <a:rect l="0" t="0" r="r" b="b"/>
            <a:pathLst>
              <a:path w="8" h="16">
                <a:moveTo>
                  <a:pt x="8" y="0"/>
                </a:moveTo>
                <a:lnTo>
                  <a:pt x="2" y="0"/>
                </a:lnTo>
                <a:lnTo>
                  <a:pt x="0" y="4"/>
                </a:lnTo>
                <a:lnTo>
                  <a:pt x="0" y="10"/>
                </a:lnTo>
                <a:lnTo>
                  <a:pt x="2" y="16"/>
                </a:lnTo>
                <a:lnTo>
                  <a:pt x="6" y="16"/>
                </a:lnTo>
                <a:lnTo>
                  <a:pt x="8" y="8"/>
                </a:lnTo>
                <a:lnTo>
                  <a:pt x="8" y="2"/>
                </a:lnTo>
                <a:lnTo>
                  <a:pt x="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4" name="Freeform 206"/>
          <p:cNvSpPr>
            <a:spLocks/>
          </p:cNvSpPr>
          <p:nvPr/>
        </p:nvSpPr>
        <p:spPr bwMode="auto">
          <a:xfrm>
            <a:off x="6034088" y="3408363"/>
            <a:ext cx="17462" cy="4127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  <a:cxn ang="0">
                <a:pos x="10" y="8"/>
              </a:cxn>
              <a:cxn ang="0">
                <a:pos x="10" y="14"/>
              </a:cxn>
              <a:cxn ang="0">
                <a:pos x="8" y="22"/>
              </a:cxn>
              <a:cxn ang="0">
                <a:pos x="4" y="26"/>
              </a:cxn>
              <a:cxn ang="0">
                <a:pos x="0" y="22"/>
              </a:cxn>
            </a:cxnLst>
            <a:rect l="0" t="0" r="r" b="b"/>
            <a:pathLst>
              <a:path w="10" h="26">
                <a:moveTo>
                  <a:pt x="0" y="22"/>
                </a:move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lnTo>
                  <a:pt x="10" y="8"/>
                </a:lnTo>
                <a:lnTo>
                  <a:pt x="10" y="14"/>
                </a:lnTo>
                <a:lnTo>
                  <a:pt x="8" y="22"/>
                </a:lnTo>
                <a:lnTo>
                  <a:pt x="4" y="26"/>
                </a:lnTo>
                <a:lnTo>
                  <a:pt x="0" y="22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5" name="Freeform 207"/>
          <p:cNvSpPr>
            <a:spLocks/>
          </p:cNvSpPr>
          <p:nvPr/>
        </p:nvSpPr>
        <p:spPr bwMode="auto">
          <a:xfrm>
            <a:off x="6021388" y="3395663"/>
            <a:ext cx="1270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"/>
              </a:cxn>
              <a:cxn ang="0">
                <a:pos x="4" y="12"/>
              </a:cxn>
              <a:cxn ang="0">
                <a:pos x="0" y="0"/>
              </a:cxn>
            </a:cxnLst>
            <a:rect l="0" t="0" r="r" b="b"/>
            <a:pathLst>
              <a:path w="8" h="12">
                <a:moveTo>
                  <a:pt x="0" y="0"/>
                </a:moveTo>
                <a:lnTo>
                  <a:pt x="8" y="2"/>
                </a:lnTo>
                <a:lnTo>
                  <a:pt x="4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6" name="Freeform 208"/>
          <p:cNvSpPr>
            <a:spLocks/>
          </p:cNvSpPr>
          <p:nvPr/>
        </p:nvSpPr>
        <p:spPr bwMode="auto">
          <a:xfrm>
            <a:off x="7442200" y="3706813"/>
            <a:ext cx="136525" cy="107950"/>
          </a:xfrm>
          <a:custGeom>
            <a:avLst/>
            <a:gdLst/>
            <a:ahLst/>
            <a:cxnLst>
              <a:cxn ang="0">
                <a:pos x="40" y="66"/>
              </a:cxn>
              <a:cxn ang="0">
                <a:pos x="34" y="66"/>
              </a:cxn>
              <a:cxn ang="0">
                <a:pos x="32" y="68"/>
              </a:cxn>
              <a:cxn ang="0">
                <a:pos x="18" y="64"/>
              </a:cxn>
              <a:cxn ang="0">
                <a:pos x="12" y="54"/>
              </a:cxn>
              <a:cxn ang="0">
                <a:pos x="8" y="44"/>
              </a:cxn>
              <a:cxn ang="0">
                <a:pos x="0" y="24"/>
              </a:cxn>
              <a:cxn ang="0">
                <a:pos x="0" y="18"/>
              </a:cxn>
              <a:cxn ang="0">
                <a:pos x="8" y="4"/>
              </a:cxn>
              <a:cxn ang="0">
                <a:pos x="48" y="2"/>
              </a:cxn>
              <a:cxn ang="0">
                <a:pos x="48" y="8"/>
              </a:cxn>
              <a:cxn ang="0">
                <a:pos x="58" y="8"/>
              </a:cxn>
              <a:cxn ang="0">
                <a:pos x="62" y="0"/>
              </a:cxn>
              <a:cxn ang="0">
                <a:pos x="66" y="2"/>
              </a:cxn>
              <a:cxn ang="0">
                <a:pos x="68" y="6"/>
              </a:cxn>
              <a:cxn ang="0">
                <a:pos x="80" y="6"/>
              </a:cxn>
              <a:cxn ang="0">
                <a:pos x="80" y="16"/>
              </a:cxn>
              <a:cxn ang="0">
                <a:pos x="76" y="26"/>
              </a:cxn>
              <a:cxn ang="0">
                <a:pos x="70" y="38"/>
              </a:cxn>
              <a:cxn ang="0">
                <a:pos x="64" y="46"/>
              </a:cxn>
              <a:cxn ang="0">
                <a:pos x="54" y="50"/>
              </a:cxn>
              <a:cxn ang="0">
                <a:pos x="54" y="58"/>
              </a:cxn>
              <a:cxn ang="0">
                <a:pos x="44" y="62"/>
              </a:cxn>
              <a:cxn ang="0">
                <a:pos x="40" y="66"/>
              </a:cxn>
            </a:cxnLst>
            <a:rect l="0" t="0" r="r" b="b"/>
            <a:pathLst>
              <a:path w="80" h="68">
                <a:moveTo>
                  <a:pt x="40" y="66"/>
                </a:moveTo>
                <a:lnTo>
                  <a:pt x="34" y="66"/>
                </a:lnTo>
                <a:lnTo>
                  <a:pt x="32" y="68"/>
                </a:lnTo>
                <a:lnTo>
                  <a:pt x="18" y="64"/>
                </a:lnTo>
                <a:lnTo>
                  <a:pt x="12" y="54"/>
                </a:lnTo>
                <a:lnTo>
                  <a:pt x="8" y="44"/>
                </a:lnTo>
                <a:lnTo>
                  <a:pt x="0" y="24"/>
                </a:lnTo>
                <a:lnTo>
                  <a:pt x="0" y="18"/>
                </a:lnTo>
                <a:lnTo>
                  <a:pt x="8" y="4"/>
                </a:lnTo>
                <a:lnTo>
                  <a:pt x="48" y="2"/>
                </a:lnTo>
                <a:lnTo>
                  <a:pt x="48" y="8"/>
                </a:lnTo>
                <a:lnTo>
                  <a:pt x="58" y="8"/>
                </a:lnTo>
                <a:lnTo>
                  <a:pt x="62" y="0"/>
                </a:lnTo>
                <a:lnTo>
                  <a:pt x="66" y="2"/>
                </a:lnTo>
                <a:lnTo>
                  <a:pt x="68" y="6"/>
                </a:lnTo>
                <a:lnTo>
                  <a:pt x="80" y="6"/>
                </a:lnTo>
                <a:lnTo>
                  <a:pt x="80" y="16"/>
                </a:lnTo>
                <a:lnTo>
                  <a:pt x="76" y="26"/>
                </a:lnTo>
                <a:lnTo>
                  <a:pt x="70" y="38"/>
                </a:lnTo>
                <a:lnTo>
                  <a:pt x="64" y="46"/>
                </a:lnTo>
                <a:lnTo>
                  <a:pt x="54" y="50"/>
                </a:lnTo>
                <a:lnTo>
                  <a:pt x="54" y="58"/>
                </a:lnTo>
                <a:lnTo>
                  <a:pt x="44" y="62"/>
                </a:lnTo>
                <a:lnTo>
                  <a:pt x="40" y="6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7" name="Freeform 209"/>
          <p:cNvSpPr>
            <a:spLocks/>
          </p:cNvSpPr>
          <p:nvPr/>
        </p:nvSpPr>
        <p:spPr bwMode="auto">
          <a:xfrm>
            <a:off x="7437438" y="3487738"/>
            <a:ext cx="193675" cy="371475"/>
          </a:xfrm>
          <a:custGeom>
            <a:avLst/>
            <a:gdLst/>
            <a:ahLst/>
            <a:cxnLst>
              <a:cxn ang="0">
                <a:pos x="42" y="204"/>
              </a:cxn>
              <a:cxn ang="0">
                <a:pos x="44" y="206"/>
              </a:cxn>
              <a:cxn ang="0">
                <a:pos x="44" y="208"/>
              </a:cxn>
              <a:cxn ang="0">
                <a:pos x="44" y="214"/>
              </a:cxn>
              <a:cxn ang="0">
                <a:pos x="42" y="214"/>
              </a:cxn>
              <a:cxn ang="0">
                <a:pos x="40" y="234"/>
              </a:cxn>
              <a:cxn ang="0">
                <a:pos x="52" y="226"/>
              </a:cxn>
              <a:cxn ang="0">
                <a:pos x="66" y="218"/>
              </a:cxn>
              <a:cxn ang="0">
                <a:pos x="66" y="210"/>
              </a:cxn>
              <a:cxn ang="0">
                <a:pos x="70" y="204"/>
              </a:cxn>
              <a:cxn ang="0">
                <a:pos x="82" y="206"/>
              </a:cxn>
              <a:cxn ang="0">
                <a:pos x="94" y="202"/>
              </a:cxn>
              <a:cxn ang="0">
                <a:pos x="108" y="190"/>
              </a:cxn>
              <a:cxn ang="0">
                <a:pos x="112" y="172"/>
              </a:cxn>
              <a:cxn ang="0">
                <a:pos x="108" y="152"/>
              </a:cxn>
              <a:cxn ang="0">
                <a:pos x="104" y="138"/>
              </a:cxn>
              <a:cxn ang="0">
                <a:pos x="100" y="122"/>
              </a:cxn>
              <a:cxn ang="0">
                <a:pos x="60" y="78"/>
              </a:cxn>
              <a:cxn ang="0">
                <a:pos x="54" y="70"/>
              </a:cxn>
              <a:cxn ang="0">
                <a:pos x="62" y="50"/>
              </a:cxn>
              <a:cxn ang="0">
                <a:pos x="74" y="34"/>
              </a:cxn>
              <a:cxn ang="0">
                <a:pos x="82" y="32"/>
              </a:cxn>
              <a:cxn ang="0">
                <a:pos x="80" y="24"/>
              </a:cxn>
              <a:cxn ang="0">
                <a:pos x="70" y="20"/>
              </a:cxn>
              <a:cxn ang="0">
                <a:pos x="68" y="6"/>
              </a:cxn>
              <a:cxn ang="0">
                <a:pos x="58" y="4"/>
              </a:cxn>
              <a:cxn ang="0">
                <a:pos x="50" y="0"/>
              </a:cxn>
              <a:cxn ang="0">
                <a:pos x="44" y="0"/>
              </a:cxn>
              <a:cxn ang="0">
                <a:pos x="34" y="6"/>
              </a:cxn>
              <a:cxn ang="0">
                <a:pos x="2" y="8"/>
              </a:cxn>
              <a:cxn ang="0">
                <a:pos x="0" y="14"/>
              </a:cxn>
              <a:cxn ang="0">
                <a:pos x="10" y="24"/>
              </a:cxn>
              <a:cxn ang="0">
                <a:pos x="12" y="38"/>
              </a:cxn>
              <a:cxn ang="0">
                <a:pos x="34" y="36"/>
              </a:cxn>
              <a:cxn ang="0">
                <a:pos x="40" y="46"/>
              </a:cxn>
              <a:cxn ang="0">
                <a:pos x="42" y="56"/>
              </a:cxn>
              <a:cxn ang="0">
                <a:pos x="28" y="56"/>
              </a:cxn>
              <a:cxn ang="0">
                <a:pos x="26" y="66"/>
              </a:cxn>
              <a:cxn ang="0">
                <a:pos x="34" y="70"/>
              </a:cxn>
              <a:cxn ang="0">
                <a:pos x="62" y="96"/>
              </a:cxn>
              <a:cxn ang="0">
                <a:pos x="80" y="116"/>
              </a:cxn>
              <a:cxn ang="0">
                <a:pos x="84" y="130"/>
              </a:cxn>
              <a:cxn ang="0">
                <a:pos x="82" y="144"/>
              </a:cxn>
              <a:cxn ang="0">
                <a:pos x="82" y="152"/>
              </a:cxn>
              <a:cxn ang="0">
                <a:pos x="78" y="164"/>
              </a:cxn>
              <a:cxn ang="0">
                <a:pos x="72" y="176"/>
              </a:cxn>
              <a:cxn ang="0">
                <a:pos x="66" y="184"/>
              </a:cxn>
              <a:cxn ang="0">
                <a:pos x="56" y="188"/>
              </a:cxn>
              <a:cxn ang="0">
                <a:pos x="56" y="196"/>
              </a:cxn>
              <a:cxn ang="0">
                <a:pos x="46" y="200"/>
              </a:cxn>
              <a:cxn ang="0">
                <a:pos x="42" y="204"/>
              </a:cxn>
            </a:cxnLst>
            <a:rect l="0" t="0" r="r" b="b"/>
            <a:pathLst>
              <a:path w="112" h="234">
                <a:moveTo>
                  <a:pt x="42" y="204"/>
                </a:moveTo>
                <a:lnTo>
                  <a:pt x="44" y="206"/>
                </a:lnTo>
                <a:lnTo>
                  <a:pt x="44" y="208"/>
                </a:lnTo>
                <a:lnTo>
                  <a:pt x="44" y="214"/>
                </a:lnTo>
                <a:lnTo>
                  <a:pt x="42" y="214"/>
                </a:lnTo>
                <a:lnTo>
                  <a:pt x="40" y="234"/>
                </a:lnTo>
                <a:lnTo>
                  <a:pt x="52" y="226"/>
                </a:lnTo>
                <a:lnTo>
                  <a:pt x="66" y="218"/>
                </a:lnTo>
                <a:lnTo>
                  <a:pt x="66" y="210"/>
                </a:lnTo>
                <a:lnTo>
                  <a:pt x="70" y="204"/>
                </a:lnTo>
                <a:lnTo>
                  <a:pt x="82" y="206"/>
                </a:lnTo>
                <a:lnTo>
                  <a:pt x="94" y="202"/>
                </a:lnTo>
                <a:lnTo>
                  <a:pt x="108" y="190"/>
                </a:lnTo>
                <a:lnTo>
                  <a:pt x="112" y="172"/>
                </a:lnTo>
                <a:lnTo>
                  <a:pt x="108" y="152"/>
                </a:lnTo>
                <a:lnTo>
                  <a:pt x="104" y="138"/>
                </a:lnTo>
                <a:lnTo>
                  <a:pt x="100" y="122"/>
                </a:lnTo>
                <a:lnTo>
                  <a:pt x="60" y="78"/>
                </a:lnTo>
                <a:lnTo>
                  <a:pt x="54" y="70"/>
                </a:lnTo>
                <a:lnTo>
                  <a:pt x="62" y="50"/>
                </a:lnTo>
                <a:lnTo>
                  <a:pt x="74" y="34"/>
                </a:lnTo>
                <a:lnTo>
                  <a:pt x="82" y="32"/>
                </a:lnTo>
                <a:lnTo>
                  <a:pt x="80" y="24"/>
                </a:lnTo>
                <a:lnTo>
                  <a:pt x="70" y="20"/>
                </a:lnTo>
                <a:lnTo>
                  <a:pt x="68" y="6"/>
                </a:lnTo>
                <a:lnTo>
                  <a:pt x="58" y="4"/>
                </a:lnTo>
                <a:lnTo>
                  <a:pt x="50" y="0"/>
                </a:lnTo>
                <a:lnTo>
                  <a:pt x="44" y="0"/>
                </a:lnTo>
                <a:lnTo>
                  <a:pt x="34" y="6"/>
                </a:lnTo>
                <a:lnTo>
                  <a:pt x="2" y="8"/>
                </a:lnTo>
                <a:lnTo>
                  <a:pt x="0" y="14"/>
                </a:lnTo>
                <a:lnTo>
                  <a:pt x="10" y="24"/>
                </a:lnTo>
                <a:lnTo>
                  <a:pt x="12" y="38"/>
                </a:lnTo>
                <a:lnTo>
                  <a:pt x="34" y="36"/>
                </a:lnTo>
                <a:lnTo>
                  <a:pt x="40" y="46"/>
                </a:lnTo>
                <a:lnTo>
                  <a:pt x="42" y="56"/>
                </a:lnTo>
                <a:lnTo>
                  <a:pt x="28" y="56"/>
                </a:lnTo>
                <a:lnTo>
                  <a:pt x="26" y="66"/>
                </a:lnTo>
                <a:lnTo>
                  <a:pt x="34" y="70"/>
                </a:lnTo>
                <a:lnTo>
                  <a:pt x="62" y="96"/>
                </a:lnTo>
                <a:lnTo>
                  <a:pt x="80" y="116"/>
                </a:lnTo>
                <a:lnTo>
                  <a:pt x="84" y="130"/>
                </a:lnTo>
                <a:lnTo>
                  <a:pt x="82" y="144"/>
                </a:lnTo>
                <a:lnTo>
                  <a:pt x="82" y="152"/>
                </a:lnTo>
                <a:lnTo>
                  <a:pt x="78" y="164"/>
                </a:lnTo>
                <a:lnTo>
                  <a:pt x="72" y="176"/>
                </a:lnTo>
                <a:lnTo>
                  <a:pt x="66" y="184"/>
                </a:lnTo>
                <a:lnTo>
                  <a:pt x="56" y="188"/>
                </a:lnTo>
                <a:lnTo>
                  <a:pt x="56" y="196"/>
                </a:lnTo>
                <a:lnTo>
                  <a:pt x="46" y="200"/>
                </a:lnTo>
                <a:lnTo>
                  <a:pt x="42" y="20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8" name="Freeform 210"/>
          <p:cNvSpPr>
            <a:spLocks/>
          </p:cNvSpPr>
          <p:nvPr/>
        </p:nvSpPr>
        <p:spPr bwMode="auto">
          <a:xfrm>
            <a:off x="6773863" y="3128963"/>
            <a:ext cx="65087" cy="57150"/>
          </a:xfrm>
          <a:custGeom>
            <a:avLst/>
            <a:gdLst/>
            <a:ahLst/>
            <a:cxnLst>
              <a:cxn ang="0">
                <a:pos x="14" y="36"/>
              </a:cxn>
              <a:cxn ang="0">
                <a:pos x="12" y="28"/>
              </a:cxn>
              <a:cxn ang="0">
                <a:pos x="2" y="22"/>
              </a:cxn>
              <a:cxn ang="0">
                <a:pos x="0" y="8"/>
              </a:cxn>
              <a:cxn ang="0">
                <a:pos x="6" y="4"/>
              </a:cxn>
              <a:cxn ang="0">
                <a:pos x="20" y="0"/>
              </a:cxn>
              <a:cxn ang="0">
                <a:pos x="28" y="6"/>
              </a:cxn>
              <a:cxn ang="0">
                <a:pos x="38" y="12"/>
              </a:cxn>
              <a:cxn ang="0">
                <a:pos x="38" y="20"/>
              </a:cxn>
              <a:cxn ang="0">
                <a:pos x="32" y="26"/>
              </a:cxn>
              <a:cxn ang="0">
                <a:pos x="24" y="30"/>
              </a:cxn>
              <a:cxn ang="0">
                <a:pos x="14" y="36"/>
              </a:cxn>
            </a:cxnLst>
            <a:rect l="0" t="0" r="r" b="b"/>
            <a:pathLst>
              <a:path w="38" h="36">
                <a:moveTo>
                  <a:pt x="14" y="36"/>
                </a:moveTo>
                <a:lnTo>
                  <a:pt x="12" y="28"/>
                </a:lnTo>
                <a:lnTo>
                  <a:pt x="2" y="22"/>
                </a:lnTo>
                <a:lnTo>
                  <a:pt x="0" y="8"/>
                </a:lnTo>
                <a:lnTo>
                  <a:pt x="6" y="4"/>
                </a:lnTo>
                <a:lnTo>
                  <a:pt x="20" y="0"/>
                </a:lnTo>
                <a:lnTo>
                  <a:pt x="28" y="6"/>
                </a:lnTo>
                <a:lnTo>
                  <a:pt x="38" y="12"/>
                </a:lnTo>
                <a:lnTo>
                  <a:pt x="38" y="20"/>
                </a:lnTo>
                <a:lnTo>
                  <a:pt x="32" y="26"/>
                </a:lnTo>
                <a:lnTo>
                  <a:pt x="24" y="30"/>
                </a:lnTo>
                <a:lnTo>
                  <a:pt x="14" y="3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59" name="Freeform 211"/>
          <p:cNvSpPr>
            <a:spLocks/>
          </p:cNvSpPr>
          <p:nvPr/>
        </p:nvSpPr>
        <p:spPr bwMode="auto">
          <a:xfrm>
            <a:off x="6829425" y="3284538"/>
            <a:ext cx="223838" cy="114300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30" y="0"/>
              </a:cxn>
              <a:cxn ang="0">
                <a:pos x="44" y="14"/>
              </a:cxn>
              <a:cxn ang="0">
                <a:pos x="60" y="22"/>
              </a:cxn>
              <a:cxn ang="0">
                <a:pos x="72" y="30"/>
              </a:cxn>
              <a:cxn ang="0">
                <a:pos x="88" y="40"/>
              </a:cxn>
              <a:cxn ang="0">
                <a:pos x="104" y="44"/>
              </a:cxn>
              <a:cxn ang="0">
                <a:pos x="128" y="46"/>
              </a:cxn>
              <a:cxn ang="0">
                <a:pos x="128" y="58"/>
              </a:cxn>
              <a:cxn ang="0">
                <a:pos x="130" y="70"/>
              </a:cxn>
              <a:cxn ang="0">
                <a:pos x="102" y="72"/>
              </a:cxn>
              <a:cxn ang="0">
                <a:pos x="88" y="66"/>
              </a:cxn>
              <a:cxn ang="0">
                <a:pos x="72" y="54"/>
              </a:cxn>
              <a:cxn ang="0">
                <a:pos x="48" y="52"/>
              </a:cxn>
              <a:cxn ang="0">
                <a:pos x="34" y="46"/>
              </a:cxn>
              <a:cxn ang="0">
                <a:pos x="20" y="36"/>
              </a:cxn>
              <a:cxn ang="0">
                <a:pos x="0" y="30"/>
              </a:cxn>
              <a:cxn ang="0">
                <a:pos x="4" y="14"/>
              </a:cxn>
              <a:cxn ang="0">
                <a:pos x="16" y="6"/>
              </a:cxn>
            </a:cxnLst>
            <a:rect l="0" t="0" r="r" b="b"/>
            <a:pathLst>
              <a:path w="130" h="72">
                <a:moveTo>
                  <a:pt x="16" y="6"/>
                </a:moveTo>
                <a:lnTo>
                  <a:pt x="30" y="0"/>
                </a:lnTo>
                <a:lnTo>
                  <a:pt x="44" y="14"/>
                </a:lnTo>
                <a:lnTo>
                  <a:pt x="60" y="22"/>
                </a:lnTo>
                <a:lnTo>
                  <a:pt x="72" y="30"/>
                </a:lnTo>
                <a:lnTo>
                  <a:pt x="88" y="40"/>
                </a:lnTo>
                <a:lnTo>
                  <a:pt x="104" y="44"/>
                </a:lnTo>
                <a:lnTo>
                  <a:pt x="128" y="46"/>
                </a:lnTo>
                <a:lnTo>
                  <a:pt x="128" y="58"/>
                </a:lnTo>
                <a:lnTo>
                  <a:pt x="130" y="70"/>
                </a:lnTo>
                <a:lnTo>
                  <a:pt x="102" y="72"/>
                </a:lnTo>
                <a:lnTo>
                  <a:pt x="88" y="66"/>
                </a:lnTo>
                <a:lnTo>
                  <a:pt x="72" y="54"/>
                </a:lnTo>
                <a:lnTo>
                  <a:pt x="48" y="52"/>
                </a:lnTo>
                <a:lnTo>
                  <a:pt x="34" y="46"/>
                </a:lnTo>
                <a:lnTo>
                  <a:pt x="20" y="36"/>
                </a:lnTo>
                <a:lnTo>
                  <a:pt x="0" y="30"/>
                </a:lnTo>
                <a:lnTo>
                  <a:pt x="4" y="14"/>
                </a:lnTo>
                <a:lnTo>
                  <a:pt x="16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0" name="Freeform 212"/>
          <p:cNvSpPr>
            <a:spLocks/>
          </p:cNvSpPr>
          <p:nvPr/>
        </p:nvSpPr>
        <p:spPr bwMode="auto">
          <a:xfrm>
            <a:off x="7077075" y="3348038"/>
            <a:ext cx="85725" cy="412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" y="6"/>
              </a:cxn>
              <a:cxn ang="0">
                <a:pos x="2" y="6"/>
              </a:cxn>
              <a:cxn ang="0">
                <a:pos x="0" y="14"/>
              </a:cxn>
              <a:cxn ang="0">
                <a:pos x="2" y="20"/>
              </a:cxn>
              <a:cxn ang="0">
                <a:pos x="8" y="24"/>
              </a:cxn>
              <a:cxn ang="0">
                <a:pos x="16" y="26"/>
              </a:cxn>
              <a:cxn ang="0">
                <a:pos x="32" y="24"/>
              </a:cxn>
              <a:cxn ang="0">
                <a:pos x="46" y="22"/>
              </a:cxn>
              <a:cxn ang="0">
                <a:pos x="50" y="16"/>
              </a:cxn>
              <a:cxn ang="0">
                <a:pos x="46" y="6"/>
              </a:cxn>
              <a:cxn ang="0">
                <a:pos x="32" y="4"/>
              </a:cxn>
              <a:cxn ang="0">
                <a:pos x="20" y="0"/>
              </a:cxn>
              <a:cxn ang="0">
                <a:pos x="10" y="0"/>
              </a:cxn>
            </a:cxnLst>
            <a:rect l="0" t="0" r="r" b="b"/>
            <a:pathLst>
              <a:path w="50" h="26">
                <a:moveTo>
                  <a:pt x="10" y="0"/>
                </a:moveTo>
                <a:lnTo>
                  <a:pt x="4" y="6"/>
                </a:lnTo>
                <a:lnTo>
                  <a:pt x="2" y="6"/>
                </a:lnTo>
                <a:lnTo>
                  <a:pt x="0" y="14"/>
                </a:lnTo>
                <a:lnTo>
                  <a:pt x="2" y="20"/>
                </a:lnTo>
                <a:lnTo>
                  <a:pt x="8" y="24"/>
                </a:lnTo>
                <a:lnTo>
                  <a:pt x="16" y="26"/>
                </a:lnTo>
                <a:lnTo>
                  <a:pt x="32" y="24"/>
                </a:lnTo>
                <a:lnTo>
                  <a:pt x="46" y="22"/>
                </a:lnTo>
                <a:lnTo>
                  <a:pt x="50" y="16"/>
                </a:lnTo>
                <a:lnTo>
                  <a:pt x="46" y="6"/>
                </a:lnTo>
                <a:lnTo>
                  <a:pt x="32" y="4"/>
                </a:lnTo>
                <a:lnTo>
                  <a:pt x="20" y="0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1" name="Freeform 213"/>
          <p:cNvSpPr>
            <a:spLocks/>
          </p:cNvSpPr>
          <p:nvPr/>
        </p:nvSpPr>
        <p:spPr bwMode="auto">
          <a:xfrm>
            <a:off x="7053263" y="3395663"/>
            <a:ext cx="120650" cy="142875"/>
          </a:xfrm>
          <a:custGeom>
            <a:avLst/>
            <a:gdLst/>
            <a:ahLst/>
            <a:cxnLst>
              <a:cxn ang="0">
                <a:pos x="14" y="74"/>
              </a:cxn>
              <a:cxn ang="0">
                <a:pos x="10" y="50"/>
              </a:cxn>
              <a:cxn ang="0">
                <a:pos x="8" y="38"/>
              </a:cxn>
              <a:cxn ang="0">
                <a:pos x="2" y="34"/>
              </a:cxn>
              <a:cxn ang="0">
                <a:pos x="0" y="26"/>
              </a:cxn>
              <a:cxn ang="0">
                <a:pos x="12" y="20"/>
              </a:cxn>
              <a:cxn ang="0">
                <a:pos x="4" y="12"/>
              </a:cxn>
              <a:cxn ang="0">
                <a:pos x="4" y="6"/>
              </a:cxn>
              <a:cxn ang="0">
                <a:pos x="10" y="0"/>
              </a:cxn>
              <a:cxn ang="0">
                <a:pos x="14" y="6"/>
              </a:cxn>
              <a:cxn ang="0">
                <a:pos x="24" y="10"/>
              </a:cxn>
              <a:cxn ang="0">
                <a:pos x="30" y="22"/>
              </a:cxn>
              <a:cxn ang="0">
                <a:pos x="64" y="22"/>
              </a:cxn>
              <a:cxn ang="0">
                <a:pos x="64" y="34"/>
              </a:cxn>
              <a:cxn ang="0">
                <a:pos x="56" y="38"/>
              </a:cxn>
              <a:cxn ang="0">
                <a:pos x="52" y="40"/>
              </a:cxn>
              <a:cxn ang="0">
                <a:pos x="48" y="46"/>
              </a:cxn>
              <a:cxn ang="0">
                <a:pos x="48" y="50"/>
              </a:cxn>
              <a:cxn ang="0">
                <a:pos x="48" y="54"/>
              </a:cxn>
              <a:cxn ang="0">
                <a:pos x="56" y="58"/>
              </a:cxn>
              <a:cxn ang="0">
                <a:pos x="60" y="46"/>
              </a:cxn>
              <a:cxn ang="0">
                <a:pos x="70" y="48"/>
              </a:cxn>
              <a:cxn ang="0">
                <a:pos x="68" y="60"/>
              </a:cxn>
              <a:cxn ang="0">
                <a:pos x="68" y="70"/>
              </a:cxn>
              <a:cxn ang="0">
                <a:pos x="70" y="76"/>
              </a:cxn>
              <a:cxn ang="0">
                <a:pos x="70" y="86"/>
              </a:cxn>
              <a:cxn ang="0">
                <a:pos x="64" y="90"/>
              </a:cxn>
              <a:cxn ang="0">
                <a:pos x="60" y="82"/>
              </a:cxn>
              <a:cxn ang="0">
                <a:pos x="58" y="68"/>
              </a:cxn>
              <a:cxn ang="0">
                <a:pos x="54" y="64"/>
              </a:cxn>
              <a:cxn ang="0">
                <a:pos x="48" y="62"/>
              </a:cxn>
              <a:cxn ang="0">
                <a:pos x="40" y="56"/>
              </a:cxn>
              <a:cxn ang="0">
                <a:pos x="36" y="62"/>
              </a:cxn>
              <a:cxn ang="0">
                <a:pos x="36" y="74"/>
              </a:cxn>
              <a:cxn ang="0">
                <a:pos x="26" y="74"/>
              </a:cxn>
              <a:cxn ang="0">
                <a:pos x="14" y="74"/>
              </a:cxn>
            </a:cxnLst>
            <a:rect l="0" t="0" r="r" b="b"/>
            <a:pathLst>
              <a:path w="70" h="90">
                <a:moveTo>
                  <a:pt x="14" y="74"/>
                </a:moveTo>
                <a:lnTo>
                  <a:pt x="10" y="50"/>
                </a:lnTo>
                <a:lnTo>
                  <a:pt x="8" y="38"/>
                </a:lnTo>
                <a:lnTo>
                  <a:pt x="2" y="34"/>
                </a:lnTo>
                <a:lnTo>
                  <a:pt x="0" y="26"/>
                </a:lnTo>
                <a:lnTo>
                  <a:pt x="12" y="20"/>
                </a:lnTo>
                <a:lnTo>
                  <a:pt x="4" y="12"/>
                </a:lnTo>
                <a:lnTo>
                  <a:pt x="4" y="6"/>
                </a:lnTo>
                <a:lnTo>
                  <a:pt x="10" y="0"/>
                </a:lnTo>
                <a:lnTo>
                  <a:pt x="14" y="6"/>
                </a:lnTo>
                <a:lnTo>
                  <a:pt x="24" y="10"/>
                </a:lnTo>
                <a:lnTo>
                  <a:pt x="30" y="22"/>
                </a:lnTo>
                <a:lnTo>
                  <a:pt x="64" y="22"/>
                </a:lnTo>
                <a:lnTo>
                  <a:pt x="64" y="34"/>
                </a:lnTo>
                <a:lnTo>
                  <a:pt x="56" y="38"/>
                </a:lnTo>
                <a:lnTo>
                  <a:pt x="52" y="40"/>
                </a:lnTo>
                <a:lnTo>
                  <a:pt x="48" y="46"/>
                </a:lnTo>
                <a:lnTo>
                  <a:pt x="48" y="50"/>
                </a:lnTo>
                <a:lnTo>
                  <a:pt x="48" y="54"/>
                </a:lnTo>
                <a:lnTo>
                  <a:pt x="56" y="58"/>
                </a:lnTo>
                <a:lnTo>
                  <a:pt x="60" y="46"/>
                </a:lnTo>
                <a:lnTo>
                  <a:pt x="70" y="48"/>
                </a:lnTo>
                <a:lnTo>
                  <a:pt x="68" y="60"/>
                </a:lnTo>
                <a:lnTo>
                  <a:pt x="68" y="70"/>
                </a:lnTo>
                <a:lnTo>
                  <a:pt x="70" y="76"/>
                </a:lnTo>
                <a:lnTo>
                  <a:pt x="70" y="86"/>
                </a:lnTo>
                <a:lnTo>
                  <a:pt x="64" y="90"/>
                </a:lnTo>
                <a:lnTo>
                  <a:pt x="60" y="82"/>
                </a:lnTo>
                <a:lnTo>
                  <a:pt x="58" y="68"/>
                </a:lnTo>
                <a:lnTo>
                  <a:pt x="54" y="64"/>
                </a:lnTo>
                <a:lnTo>
                  <a:pt x="48" y="62"/>
                </a:lnTo>
                <a:lnTo>
                  <a:pt x="40" y="56"/>
                </a:lnTo>
                <a:lnTo>
                  <a:pt x="36" y="62"/>
                </a:lnTo>
                <a:lnTo>
                  <a:pt x="36" y="74"/>
                </a:lnTo>
                <a:lnTo>
                  <a:pt x="26" y="74"/>
                </a:lnTo>
                <a:lnTo>
                  <a:pt x="14" y="7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2" name="Freeform 214"/>
          <p:cNvSpPr>
            <a:spLocks/>
          </p:cNvSpPr>
          <p:nvPr/>
        </p:nvSpPr>
        <p:spPr bwMode="auto">
          <a:xfrm>
            <a:off x="6826250" y="3830638"/>
            <a:ext cx="53975" cy="920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12"/>
              </a:cxn>
              <a:cxn ang="0">
                <a:pos x="26" y="26"/>
              </a:cxn>
              <a:cxn ang="0">
                <a:pos x="32" y="40"/>
              </a:cxn>
              <a:cxn ang="0">
                <a:pos x="26" y="56"/>
              </a:cxn>
              <a:cxn ang="0">
                <a:pos x="16" y="58"/>
              </a:cxn>
              <a:cxn ang="0">
                <a:pos x="6" y="56"/>
              </a:cxn>
              <a:cxn ang="0">
                <a:pos x="0" y="44"/>
              </a:cxn>
              <a:cxn ang="0">
                <a:pos x="0" y="26"/>
              </a:cxn>
              <a:cxn ang="0">
                <a:pos x="4" y="12"/>
              </a:cxn>
              <a:cxn ang="0">
                <a:pos x="6" y="0"/>
              </a:cxn>
            </a:cxnLst>
            <a:rect l="0" t="0" r="r" b="b"/>
            <a:pathLst>
              <a:path w="32" h="58">
                <a:moveTo>
                  <a:pt x="6" y="0"/>
                </a:moveTo>
                <a:lnTo>
                  <a:pt x="16" y="12"/>
                </a:lnTo>
                <a:lnTo>
                  <a:pt x="26" y="26"/>
                </a:lnTo>
                <a:lnTo>
                  <a:pt x="32" y="40"/>
                </a:lnTo>
                <a:lnTo>
                  <a:pt x="26" y="56"/>
                </a:lnTo>
                <a:lnTo>
                  <a:pt x="16" y="58"/>
                </a:lnTo>
                <a:lnTo>
                  <a:pt x="6" y="56"/>
                </a:lnTo>
                <a:lnTo>
                  <a:pt x="0" y="44"/>
                </a:lnTo>
                <a:lnTo>
                  <a:pt x="0" y="26"/>
                </a:lnTo>
                <a:lnTo>
                  <a:pt x="4" y="12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3" name="Freeform 215"/>
          <p:cNvSpPr>
            <a:spLocks/>
          </p:cNvSpPr>
          <p:nvPr/>
        </p:nvSpPr>
        <p:spPr bwMode="auto">
          <a:xfrm>
            <a:off x="6513513" y="3138488"/>
            <a:ext cx="790575" cy="736600"/>
          </a:xfrm>
          <a:custGeom>
            <a:avLst/>
            <a:gdLst/>
            <a:ahLst/>
            <a:cxnLst>
              <a:cxn ang="0">
                <a:pos x="14" y="196"/>
              </a:cxn>
              <a:cxn ang="0">
                <a:pos x="40" y="196"/>
              </a:cxn>
              <a:cxn ang="0">
                <a:pos x="24" y="158"/>
              </a:cxn>
              <a:cxn ang="0">
                <a:pos x="26" y="136"/>
              </a:cxn>
              <a:cxn ang="0">
                <a:pos x="54" y="138"/>
              </a:cxn>
              <a:cxn ang="0">
                <a:pos x="106" y="62"/>
              </a:cxn>
              <a:cxn ang="0">
                <a:pos x="118" y="22"/>
              </a:cxn>
              <a:cxn ang="0">
                <a:pos x="152" y="2"/>
              </a:cxn>
              <a:cxn ang="0">
                <a:pos x="166" y="30"/>
              </a:cxn>
              <a:cxn ang="0">
                <a:pos x="176" y="56"/>
              </a:cxn>
              <a:cxn ang="0">
                <a:pos x="162" y="76"/>
              </a:cxn>
              <a:cxn ang="0">
                <a:pos x="188" y="106"/>
              </a:cxn>
              <a:cxn ang="0">
                <a:pos x="232" y="144"/>
              </a:cxn>
              <a:cxn ang="0">
                <a:pos x="286" y="164"/>
              </a:cxn>
              <a:cxn ang="0">
                <a:pos x="328" y="138"/>
              </a:cxn>
              <a:cxn ang="0">
                <a:pos x="336" y="156"/>
              </a:cxn>
              <a:cxn ang="0">
                <a:pos x="378" y="148"/>
              </a:cxn>
              <a:cxn ang="0">
                <a:pos x="394" y="122"/>
              </a:cxn>
              <a:cxn ang="0">
                <a:pos x="434" y="114"/>
              </a:cxn>
              <a:cxn ang="0">
                <a:pos x="460" y="128"/>
              </a:cxn>
              <a:cxn ang="0">
                <a:pos x="440" y="148"/>
              </a:cxn>
              <a:cxn ang="0">
                <a:pos x="414" y="182"/>
              </a:cxn>
              <a:cxn ang="0">
                <a:pos x="390" y="232"/>
              </a:cxn>
              <a:cxn ang="0">
                <a:pos x="382" y="222"/>
              </a:cxn>
              <a:cxn ang="0">
                <a:pos x="370" y="220"/>
              </a:cxn>
              <a:cxn ang="0">
                <a:pos x="366" y="202"/>
              </a:cxn>
              <a:cxn ang="0">
                <a:pos x="378" y="184"/>
              </a:cxn>
              <a:cxn ang="0">
                <a:pos x="328" y="168"/>
              </a:cxn>
              <a:cxn ang="0">
                <a:pos x="318" y="174"/>
              </a:cxn>
              <a:cxn ang="0">
                <a:pos x="316" y="196"/>
              </a:cxn>
              <a:cxn ang="0">
                <a:pos x="328" y="236"/>
              </a:cxn>
              <a:cxn ang="0">
                <a:pos x="290" y="262"/>
              </a:cxn>
              <a:cxn ang="0">
                <a:pos x="258" y="290"/>
              </a:cxn>
              <a:cxn ang="0">
                <a:pos x="218" y="320"/>
              </a:cxn>
              <a:cxn ang="0">
                <a:pos x="202" y="340"/>
              </a:cxn>
              <a:cxn ang="0">
                <a:pos x="188" y="368"/>
              </a:cxn>
              <a:cxn ang="0">
                <a:pos x="180" y="404"/>
              </a:cxn>
              <a:cxn ang="0">
                <a:pos x="170" y="446"/>
              </a:cxn>
              <a:cxn ang="0">
                <a:pos x="148" y="464"/>
              </a:cxn>
              <a:cxn ang="0">
                <a:pos x="126" y="428"/>
              </a:cxn>
              <a:cxn ang="0">
                <a:pos x="80" y="330"/>
              </a:cxn>
              <a:cxn ang="0">
                <a:pos x="74" y="254"/>
              </a:cxn>
              <a:cxn ang="0">
                <a:pos x="60" y="234"/>
              </a:cxn>
              <a:cxn ang="0">
                <a:pos x="38" y="260"/>
              </a:cxn>
              <a:cxn ang="0">
                <a:pos x="10" y="232"/>
              </a:cxn>
              <a:cxn ang="0">
                <a:pos x="24" y="222"/>
              </a:cxn>
              <a:cxn ang="0">
                <a:pos x="0" y="208"/>
              </a:cxn>
            </a:cxnLst>
            <a:rect l="0" t="0" r="r" b="b"/>
            <a:pathLst>
              <a:path w="460" h="464">
                <a:moveTo>
                  <a:pt x="0" y="208"/>
                </a:moveTo>
                <a:lnTo>
                  <a:pt x="6" y="196"/>
                </a:lnTo>
                <a:lnTo>
                  <a:pt x="14" y="196"/>
                </a:lnTo>
                <a:lnTo>
                  <a:pt x="22" y="202"/>
                </a:lnTo>
                <a:lnTo>
                  <a:pt x="26" y="196"/>
                </a:lnTo>
                <a:lnTo>
                  <a:pt x="40" y="196"/>
                </a:lnTo>
                <a:lnTo>
                  <a:pt x="40" y="186"/>
                </a:lnTo>
                <a:lnTo>
                  <a:pt x="28" y="172"/>
                </a:lnTo>
                <a:lnTo>
                  <a:pt x="24" y="158"/>
                </a:lnTo>
                <a:lnTo>
                  <a:pt x="16" y="158"/>
                </a:lnTo>
                <a:lnTo>
                  <a:pt x="16" y="148"/>
                </a:lnTo>
                <a:lnTo>
                  <a:pt x="26" y="136"/>
                </a:lnTo>
                <a:lnTo>
                  <a:pt x="34" y="136"/>
                </a:lnTo>
                <a:lnTo>
                  <a:pt x="42" y="140"/>
                </a:lnTo>
                <a:lnTo>
                  <a:pt x="54" y="138"/>
                </a:lnTo>
                <a:lnTo>
                  <a:pt x="98" y="82"/>
                </a:lnTo>
                <a:lnTo>
                  <a:pt x="100" y="68"/>
                </a:lnTo>
                <a:lnTo>
                  <a:pt x="106" y="62"/>
                </a:lnTo>
                <a:lnTo>
                  <a:pt x="90" y="48"/>
                </a:lnTo>
                <a:lnTo>
                  <a:pt x="88" y="18"/>
                </a:lnTo>
                <a:lnTo>
                  <a:pt x="118" y="22"/>
                </a:lnTo>
                <a:lnTo>
                  <a:pt x="134" y="18"/>
                </a:lnTo>
                <a:lnTo>
                  <a:pt x="140" y="0"/>
                </a:lnTo>
                <a:lnTo>
                  <a:pt x="152" y="2"/>
                </a:lnTo>
                <a:lnTo>
                  <a:pt x="154" y="16"/>
                </a:lnTo>
                <a:lnTo>
                  <a:pt x="164" y="22"/>
                </a:lnTo>
                <a:lnTo>
                  <a:pt x="166" y="30"/>
                </a:lnTo>
                <a:lnTo>
                  <a:pt x="166" y="40"/>
                </a:lnTo>
                <a:lnTo>
                  <a:pt x="178" y="48"/>
                </a:lnTo>
                <a:lnTo>
                  <a:pt x="176" y="56"/>
                </a:lnTo>
                <a:lnTo>
                  <a:pt x="166" y="58"/>
                </a:lnTo>
                <a:lnTo>
                  <a:pt x="162" y="68"/>
                </a:lnTo>
                <a:lnTo>
                  <a:pt x="162" y="76"/>
                </a:lnTo>
                <a:lnTo>
                  <a:pt x="188" y="88"/>
                </a:lnTo>
                <a:lnTo>
                  <a:pt x="200" y="98"/>
                </a:lnTo>
                <a:lnTo>
                  <a:pt x="188" y="106"/>
                </a:lnTo>
                <a:lnTo>
                  <a:pt x="184" y="122"/>
                </a:lnTo>
                <a:lnTo>
                  <a:pt x="204" y="128"/>
                </a:lnTo>
                <a:lnTo>
                  <a:pt x="232" y="144"/>
                </a:lnTo>
                <a:lnTo>
                  <a:pt x="256" y="146"/>
                </a:lnTo>
                <a:lnTo>
                  <a:pt x="272" y="158"/>
                </a:lnTo>
                <a:lnTo>
                  <a:pt x="286" y="164"/>
                </a:lnTo>
                <a:lnTo>
                  <a:pt x="314" y="162"/>
                </a:lnTo>
                <a:lnTo>
                  <a:pt x="312" y="138"/>
                </a:lnTo>
                <a:lnTo>
                  <a:pt x="328" y="138"/>
                </a:lnTo>
                <a:lnTo>
                  <a:pt x="328" y="146"/>
                </a:lnTo>
                <a:lnTo>
                  <a:pt x="330" y="152"/>
                </a:lnTo>
                <a:lnTo>
                  <a:pt x="336" y="156"/>
                </a:lnTo>
                <a:lnTo>
                  <a:pt x="344" y="158"/>
                </a:lnTo>
                <a:lnTo>
                  <a:pt x="374" y="154"/>
                </a:lnTo>
                <a:lnTo>
                  <a:pt x="378" y="148"/>
                </a:lnTo>
                <a:lnTo>
                  <a:pt x="374" y="138"/>
                </a:lnTo>
                <a:lnTo>
                  <a:pt x="384" y="136"/>
                </a:lnTo>
                <a:lnTo>
                  <a:pt x="394" y="122"/>
                </a:lnTo>
                <a:lnTo>
                  <a:pt x="406" y="122"/>
                </a:lnTo>
                <a:lnTo>
                  <a:pt x="412" y="114"/>
                </a:lnTo>
                <a:lnTo>
                  <a:pt x="434" y="114"/>
                </a:lnTo>
                <a:lnTo>
                  <a:pt x="444" y="112"/>
                </a:lnTo>
                <a:lnTo>
                  <a:pt x="444" y="126"/>
                </a:lnTo>
                <a:lnTo>
                  <a:pt x="460" y="128"/>
                </a:lnTo>
                <a:lnTo>
                  <a:pt x="454" y="138"/>
                </a:lnTo>
                <a:lnTo>
                  <a:pt x="454" y="148"/>
                </a:lnTo>
                <a:lnTo>
                  <a:pt x="440" y="148"/>
                </a:lnTo>
                <a:lnTo>
                  <a:pt x="424" y="162"/>
                </a:lnTo>
                <a:lnTo>
                  <a:pt x="422" y="174"/>
                </a:lnTo>
                <a:lnTo>
                  <a:pt x="414" y="182"/>
                </a:lnTo>
                <a:lnTo>
                  <a:pt x="410" y="202"/>
                </a:lnTo>
                <a:lnTo>
                  <a:pt x="396" y="204"/>
                </a:lnTo>
                <a:lnTo>
                  <a:pt x="390" y="232"/>
                </a:lnTo>
                <a:lnTo>
                  <a:pt x="384" y="238"/>
                </a:lnTo>
                <a:lnTo>
                  <a:pt x="382" y="232"/>
                </a:lnTo>
                <a:lnTo>
                  <a:pt x="382" y="222"/>
                </a:lnTo>
                <a:lnTo>
                  <a:pt x="384" y="210"/>
                </a:lnTo>
                <a:lnTo>
                  <a:pt x="374" y="208"/>
                </a:lnTo>
                <a:lnTo>
                  <a:pt x="370" y="220"/>
                </a:lnTo>
                <a:lnTo>
                  <a:pt x="362" y="216"/>
                </a:lnTo>
                <a:lnTo>
                  <a:pt x="362" y="208"/>
                </a:lnTo>
                <a:lnTo>
                  <a:pt x="366" y="202"/>
                </a:lnTo>
                <a:lnTo>
                  <a:pt x="370" y="200"/>
                </a:lnTo>
                <a:lnTo>
                  <a:pt x="378" y="196"/>
                </a:lnTo>
                <a:lnTo>
                  <a:pt x="378" y="184"/>
                </a:lnTo>
                <a:lnTo>
                  <a:pt x="344" y="184"/>
                </a:lnTo>
                <a:lnTo>
                  <a:pt x="338" y="172"/>
                </a:lnTo>
                <a:lnTo>
                  <a:pt x="328" y="168"/>
                </a:lnTo>
                <a:lnTo>
                  <a:pt x="324" y="162"/>
                </a:lnTo>
                <a:lnTo>
                  <a:pt x="318" y="168"/>
                </a:lnTo>
                <a:lnTo>
                  <a:pt x="318" y="174"/>
                </a:lnTo>
                <a:lnTo>
                  <a:pt x="326" y="182"/>
                </a:lnTo>
                <a:lnTo>
                  <a:pt x="314" y="188"/>
                </a:lnTo>
                <a:lnTo>
                  <a:pt x="316" y="196"/>
                </a:lnTo>
                <a:lnTo>
                  <a:pt x="322" y="200"/>
                </a:lnTo>
                <a:lnTo>
                  <a:pt x="324" y="214"/>
                </a:lnTo>
                <a:lnTo>
                  <a:pt x="328" y="236"/>
                </a:lnTo>
                <a:lnTo>
                  <a:pt x="318" y="242"/>
                </a:lnTo>
                <a:lnTo>
                  <a:pt x="296" y="246"/>
                </a:lnTo>
                <a:lnTo>
                  <a:pt x="290" y="262"/>
                </a:lnTo>
                <a:lnTo>
                  <a:pt x="276" y="274"/>
                </a:lnTo>
                <a:lnTo>
                  <a:pt x="262" y="278"/>
                </a:lnTo>
                <a:lnTo>
                  <a:pt x="258" y="290"/>
                </a:lnTo>
                <a:lnTo>
                  <a:pt x="234" y="312"/>
                </a:lnTo>
                <a:lnTo>
                  <a:pt x="222" y="314"/>
                </a:lnTo>
                <a:lnTo>
                  <a:pt x="218" y="320"/>
                </a:lnTo>
                <a:lnTo>
                  <a:pt x="216" y="328"/>
                </a:lnTo>
                <a:lnTo>
                  <a:pt x="204" y="332"/>
                </a:lnTo>
                <a:lnTo>
                  <a:pt x="202" y="340"/>
                </a:lnTo>
                <a:lnTo>
                  <a:pt x="190" y="342"/>
                </a:lnTo>
                <a:lnTo>
                  <a:pt x="182" y="350"/>
                </a:lnTo>
                <a:lnTo>
                  <a:pt x="188" y="368"/>
                </a:lnTo>
                <a:lnTo>
                  <a:pt x="186" y="376"/>
                </a:lnTo>
                <a:lnTo>
                  <a:pt x="188" y="388"/>
                </a:lnTo>
                <a:lnTo>
                  <a:pt x="180" y="404"/>
                </a:lnTo>
                <a:lnTo>
                  <a:pt x="180" y="424"/>
                </a:lnTo>
                <a:lnTo>
                  <a:pt x="166" y="436"/>
                </a:lnTo>
                <a:lnTo>
                  <a:pt x="170" y="446"/>
                </a:lnTo>
                <a:lnTo>
                  <a:pt x="160" y="446"/>
                </a:lnTo>
                <a:lnTo>
                  <a:pt x="156" y="452"/>
                </a:lnTo>
                <a:lnTo>
                  <a:pt x="148" y="464"/>
                </a:lnTo>
                <a:lnTo>
                  <a:pt x="136" y="460"/>
                </a:lnTo>
                <a:lnTo>
                  <a:pt x="124" y="440"/>
                </a:lnTo>
                <a:lnTo>
                  <a:pt x="126" y="428"/>
                </a:lnTo>
                <a:lnTo>
                  <a:pt x="104" y="390"/>
                </a:lnTo>
                <a:lnTo>
                  <a:pt x="102" y="374"/>
                </a:lnTo>
                <a:lnTo>
                  <a:pt x="80" y="330"/>
                </a:lnTo>
                <a:lnTo>
                  <a:pt x="74" y="278"/>
                </a:lnTo>
                <a:lnTo>
                  <a:pt x="68" y="262"/>
                </a:lnTo>
                <a:lnTo>
                  <a:pt x="74" y="254"/>
                </a:lnTo>
                <a:lnTo>
                  <a:pt x="72" y="246"/>
                </a:lnTo>
                <a:lnTo>
                  <a:pt x="68" y="234"/>
                </a:lnTo>
                <a:lnTo>
                  <a:pt x="60" y="234"/>
                </a:lnTo>
                <a:lnTo>
                  <a:pt x="58" y="246"/>
                </a:lnTo>
                <a:lnTo>
                  <a:pt x="46" y="258"/>
                </a:lnTo>
                <a:lnTo>
                  <a:pt x="38" y="260"/>
                </a:lnTo>
                <a:lnTo>
                  <a:pt x="24" y="252"/>
                </a:lnTo>
                <a:lnTo>
                  <a:pt x="20" y="244"/>
                </a:lnTo>
                <a:lnTo>
                  <a:pt x="10" y="232"/>
                </a:lnTo>
                <a:lnTo>
                  <a:pt x="26" y="232"/>
                </a:lnTo>
                <a:lnTo>
                  <a:pt x="32" y="224"/>
                </a:lnTo>
                <a:lnTo>
                  <a:pt x="24" y="222"/>
                </a:lnTo>
                <a:lnTo>
                  <a:pt x="10" y="222"/>
                </a:lnTo>
                <a:lnTo>
                  <a:pt x="4" y="216"/>
                </a:lnTo>
                <a:lnTo>
                  <a:pt x="0" y="20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4" name="Freeform 216"/>
          <p:cNvSpPr>
            <a:spLocks/>
          </p:cNvSpPr>
          <p:nvPr/>
        </p:nvSpPr>
        <p:spPr bwMode="auto">
          <a:xfrm>
            <a:off x="7162800" y="3341688"/>
            <a:ext cx="230188" cy="469900"/>
          </a:xfrm>
          <a:custGeom>
            <a:avLst/>
            <a:gdLst/>
            <a:ahLst/>
            <a:cxnLst>
              <a:cxn ang="0">
                <a:pos x="6" y="120"/>
              </a:cxn>
              <a:cxn ang="0">
                <a:pos x="12" y="104"/>
              </a:cxn>
              <a:cxn ang="0">
                <a:pos x="32" y="74"/>
              </a:cxn>
              <a:cxn ang="0">
                <a:pos x="44" y="46"/>
              </a:cxn>
              <a:cxn ang="0">
                <a:pos x="62" y="20"/>
              </a:cxn>
              <a:cxn ang="0">
                <a:pos x="76" y="10"/>
              </a:cxn>
              <a:cxn ang="0">
                <a:pos x="90" y="2"/>
              </a:cxn>
              <a:cxn ang="0">
                <a:pos x="104" y="18"/>
              </a:cxn>
              <a:cxn ang="0">
                <a:pos x="94" y="52"/>
              </a:cxn>
              <a:cxn ang="0">
                <a:pos x="86" y="68"/>
              </a:cxn>
              <a:cxn ang="0">
                <a:pos x="106" y="88"/>
              </a:cxn>
              <a:cxn ang="0">
                <a:pos x="116" y="108"/>
              </a:cxn>
              <a:cxn ang="0">
                <a:pos x="124" y="116"/>
              </a:cxn>
              <a:cxn ang="0">
                <a:pos x="134" y="126"/>
              </a:cxn>
              <a:cxn ang="0">
                <a:pos x="106" y="144"/>
              </a:cxn>
              <a:cxn ang="0">
                <a:pos x="88" y="158"/>
              </a:cxn>
              <a:cxn ang="0">
                <a:pos x="84" y="168"/>
              </a:cxn>
              <a:cxn ang="0">
                <a:pos x="88" y="184"/>
              </a:cxn>
              <a:cxn ang="0">
                <a:pos x="104" y="208"/>
              </a:cxn>
              <a:cxn ang="0">
                <a:pos x="96" y="228"/>
              </a:cxn>
              <a:cxn ang="0">
                <a:pos x="110" y="248"/>
              </a:cxn>
              <a:cxn ang="0">
                <a:pos x="116" y="274"/>
              </a:cxn>
              <a:cxn ang="0">
                <a:pos x="100" y="296"/>
              </a:cxn>
              <a:cxn ang="0">
                <a:pos x="100" y="280"/>
              </a:cxn>
              <a:cxn ang="0">
                <a:pos x="100" y="256"/>
              </a:cxn>
              <a:cxn ang="0">
                <a:pos x="90" y="230"/>
              </a:cxn>
              <a:cxn ang="0">
                <a:pos x="84" y="200"/>
              </a:cxn>
              <a:cxn ang="0">
                <a:pos x="68" y="200"/>
              </a:cxn>
              <a:cxn ang="0">
                <a:pos x="54" y="212"/>
              </a:cxn>
              <a:cxn ang="0">
                <a:pos x="36" y="204"/>
              </a:cxn>
              <a:cxn ang="0">
                <a:pos x="38" y="176"/>
              </a:cxn>
              <a:cxn ang="0">
                <a:pos x="26" y="158"/>
              </a:cxn>
              <a:cxn ang="0">
                <a:pos x="0" y="124"/>
              </a:cxn>
            </a:cxnLst>
            <a:rect l="0" t="0" r="r" b="b"/>
            <a:pathLst>
              <a:path w="134" h="296">
                <a:moveTo>
                  <a:pt x="0" y="124"/>
                </a:moveTo>
                <a:lnTo>
                  <a:pt x="6" y="120"/>
                </a:lnTo>
                <a:lnTo>
                  <a:pt x="6" y="110"/>
                </a:lnTo>
                <a:lnTo>
                  <a:pt x="12" y="104"/>
                </a:lnTo>
                <a:lnTo>
                  <a:pt x="18" y="76"/>
                </a:lnTo>
                <a:lnTo>
                  <a:pt x="32" y="74"/>
                </a:lnTo>
                <a:lnTo>
                  <a:pt x="36" y="54"/>
                </a:lnTo>
                <a:lnTo>
                  <a:pt x="44" y="46"/>
                </a:lnTo>
                <a:lnTo>
                  <a:pt x="46" y="34"/>
                </a:lnTo>
                <a:lnTo>
                  <a:pt x="62" y="20"/>
                </a:lnTo>
                <a:lnTo>
                  <a:pt x="76" y="20"/>
                </a:lnTo>
                <a:lnTo>
                  <a:pt x="76" y="10"/>
                </a:lnTo>
                <a:lnTo>
                  <a:pt x="82" y="0"/>
                </a:lnTo>
                <a:lnTo>
                  <a:pt x="90" y="2"/>
                </a:lnTo>
                <a:lnTo>
                  <a:pt x="96" y="12"/>
                </a:lnTo>
                <a:lnTo>
                  <a:pt x="104" y="18"/>
                </a:lnTo>
                <a:lnTo>
                  <a:pt x="102" y="42"/>
                </a:lnTo>
                <a:lnTo>
                  <a:pt x="94" y="52"/>
                </a:lnTo>
                <a:lnTo>
                  <a:pt x="86" y="64"/>
                </a:lnTo>
                <a:lnTo>
                  <a:pt x="86" y="68"/>
                </a:lnTo>
                <a:lnTo>
                  <a:pt x="106" y="74"/>
                </a:lnTo>
                <a:lnTo>
                  <a:pt x="106" y="88"/>
                </a:lnTo>
                <a:lnTo>
                  <a:pt x="116" y="92"/>
                </a:lnTo>
                <a:lnTo>
                  <a:pt x="116" y="108"/>
                </a:lnTo>
                <a:lnTo>
                  <a:pt x="124" y="110"/>
                </a:lnTo>
                <a:lnTo>
                  <a:pt x="124" y="116"/>
                </a:lnTo>
                <a:lnTo>
                  <a:pt x="132" y="116"/>
                </a:lnTo>
                <a:lnTo>
                  <a:pt x="134" y="126"/>
                </a:lnTo>
                <a:lnTo>
                  <a:pt x="116" y="136"/>
                </a:lnTo>
                <a:lnTo>
                  <a:pt x="106" y="144"/>
                </a:lnTo>
                <a:lnTo>
                  <a:pt x="88" y="146"/>
                </a:lnTo>
                <a:lnTo>
                  <a:pt x="88" y="158"/>
                </a:lnTo>
                <a:lnTo>
                  <a:pt x="86" y="162"/>
                </a:lnTo>
                <a:lnTo>
                  <a:pt x="84" y="168"/>
                </a:lnTo>
                <a:lnTo>
                  <a:pt x="86" y="178"/>
                </a:lnTo>
                <a:lnTo>
                  <a:pt x="88" y="184"/>
                </a:lnTo>
                <a:lnTo>
                  <a:pt x="98" y="192"/>
                </a:lnTo>
                <a:lnTo>
                  <a:pt x="104" y="208"/>
                </a:lnTo>
                <a:lnTo>
                  <a:pt x="100" y="218"/>
                </a:lnTo>
                <a:lnTo>
                  <a:pt x="96" y="228"/>
                </a:lnTo>
                <a:lnTo>
                  <a:pt x="102" y="236"/>
                </a:lnTo>
                <a:lnTo>
                  <a:pt x="110" y="248"/>
                </a:lnTo>
                <a:lnTo>
                  <a:pt x="110" y="264"/>
                </a:lnTo>
                <a:lnTo>
                  <a:pt x="116" y="274"/>
                </a:lnTo>
                <a:lnTo>
                  <a:pt x="112" y="286"/>
                </a:lnTo>
                <a:lnTo>
                  <a:pt x="100" y="296"/>
                </a:lnTo>
                <a:lnTo>
                  <a:pt x="98" y="288"/>
                </a:lnTo>
                <a:lnTo>
                  <a:pt x="100" y="280"/>
                </a:lnTo>
                <a:lnTo>
                  <a:pt x="100" y="270"/>
                </a:lnTo>
                <a:lnTo>
                  <a:pt x="100" y="256"/>
                </a:lnTo>
                <a:lnTo>
                  <a:pt x="98" y="250"/>
                </a:lnTo>
                <a:lnTo>
                  <a:pt x="90" y="230"/>
                </a:lnTo>
                <a:lnTo>
                  <a:pt x="90" y="214"/>
                </a:lnTo>
                <a:lnTo>
                  <a:pt x="84" y="200"/>
                </a:lnTo>
                <a:lnTo>
                  <a:pt x="74" y="188"/>
                </a:lnTo>
                <a:lnTo>
                  <a:pt x="68" y="200"/>
                </a:lnTo>
                <a:lnTo>
                  <a:pt x="56" y="204"/>
                </a:lnTo>
                <a:lnTo>
                  <a:pt x="54" y="212"/>
                </a:lnTo>
                <a:lnTo>
                  <a:pt x="42" y="212"/>
                </a:lnTo>
                <a:lnTo>
                  <a:pt x="36" y="204"/>
                </a:lnTo>
                <a:lnTo>
                  <a:pt x="36" y="190"/>
                </a:lnTo>
                <a:lnTo>
                  <a:pt x="38" y="176"/>
                </a:lnTo>
                <a:lnTo>
                  <a:pt x="34" y="166"/>
                </a:lnTo>
                <a:lnTo>
                  <a:pt x="26" y="158"/>
                </a:lnTo>
                <a:lnTo>
                  <a:pt x="14" y="138"/>
                </a:lnTo>
                <a:lnTo>
                  <a:pt x="0" y="12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5" name="Freeform 217"/>
          <p:cNvSpPr>
            <a:spLocks/>
          </p:cNvSpPr>
          <p:nvPr/>
        </p:nvSpPr>
        <p:spPr bwMode="auto">
          <a:xfrm>
            <a:off x="7307263" y="3554413"/>
            <a:ext cx="223837" cy="381000"/>
          </a:xfrm>
          <a:custGeom>
            <a:avLst/>
            <a:gdLst/>
            <a:ahLst/>
            <a:cxnLst>
              <a:cxn ang="0">
                <a:pos x="20" y="198"/>
              </a:cxn>
              <a:cxn ang="0">
                <a:pos x="14" y="174"/>
              </a:cxn>
              <a:cxn ang="0">
                <a:pos x="28" y="152"/>
              </a:cxn>
              <a:cxn ang="0">
                <a:pos x="26" y="130"/>
              </a:cxn>
              <a:cxn ang="0">
                <a:pos x="18" y="102"/>
              </a:cxn>
              <a:cxn ang="0">
                <a:pos x="20" y="74"/>
              </a:cxn>
              <a:cxn ang="0">
                <a:pos x="4" y="50"/>
              </a:cxn>
              <a:cxn ang="0">
                <a:pos x="4" y="24"/>
              </a:cxn>
              <a:cxn ang="0">
                <a:pos x="22" y="10"/>
              </a:cxn>
              <a:cxn ang="0">
                <a:pos x="48" y="6"/>
              </a:cxn>
              <a:cxn ang="0">
                <a:pos x="56" y="16"/>
              </a:cxn>
              <a:cxn ang="0">
                <a:pos x="56" y="34"/>
              </a:cxn>
              <a:cxn ang="0">
                <a:pos x="68" y="42"/>
              </a:cxn>
              <a:cxn ang="0">
                <a:pos x="88" y="40"/>
              </a:cxn>
              <a:cxn ang="0">
                <a:pos x="116" y="50"/>
              </a:cxn>
              <a:cxn ang="0">
                <a:pos x="130" y="76"/>
              </a:cxn>
              <a:cxn ang="0">
                <a:pos x="126" y="98"/>
              </a:cxn>
              <a:cxn ang="0">
                <a:pos x="78" y="112"/>
              </a:cxn>
              <a:cxn ang="0">
                <a:pos x="82" y="130"/>
              </a:cxn>
              <a:cxn ang="0">
                <a:pos x="84" y="144"/>
              </a:cxn>
              <a:cxn ang="0">
                <a:pos x="56" y="126"/>
              </a:cxn>
              <a:cxn ang="0">
                <a:pos x="44" y="116"/>
              </a:cxn>
              <a:cxn ang="0">
                <a:pos x="40" y="132"/>
              </a:cxn>
              <a:cxn ang="0">
                <a:pos x="32" y="154"/>
              </a:cxn>
              <a:cxn ang="0">
                <a:pos x="24" y="178"/>
              </a:cxn>
              <a:cxn ang="0">
                <a:pos x="40" y="186"/>
              </a:cxn>
              <a:cxn ang="0">
                <a:pos x="46" y="210"/>
              </a:cxn>
              <a:cxn ang="0">
                <a:pos x="64" y="222"/>
              </a:cxn>
              <a:cxn ang="0">
                <a:pos x="68" y="234"/>
              </a:cxn>
              <a:cxn ang="0">
                <a:pos x="56" y="238"/>
              </a:cxn>
              <a:cxn ang="0">
                <a:pos x="52" y="226"/>
              </a:cxn>
              <a:cxn ang="0">
                <a:pos x="34" y="214"/>
              </a:cxn>
            </a:cxnLst>
            <a:rect l="0" t="0" r="r" b="b"/>
            <a:pathLst>
              <a:path w="130" h="240">
                <a:moveTo>
                  <a:pt x="34" y="214"/>
                </a:moveTo>
                <a:lnTo>
                  <a:pt x="20" y="198"/>
                </a:lnTo>
                <a:lnTo>
                  <a:pt x="12" y="194"/>
                </a:lnTo>
                <a:lnTo>
                  <a:pt x="14" y="174"/>
                </a:lnTo>
                <a:lnTo>
                  <a:pt x="16" y="162"/>
                </a:lnTo>
                <a:lnTo>
                  <a:pt x="28" y="152"/>
                </a:lnTo>
                <a:lnTo>
                  <a:pt x="32" y="140"/>
                </a:lnTo>
                <a:lnTo>
                  <a:pt x="26" y="130"/>
                </a:lnTo>
                <a:lnTo>
                  <a:pt x="26" y="114"/>
                </a:lnTo>
                <a:lnTo>
                  <a:pt x="18" y="102"/>
                </a:lnTo>
                <a:lnTo>
                  <a:pt x="12" y="94"/>
                </a:lnTo>
                <a:lnTo>
                  <a:pt x="20" y="74"/>
                </a:lnTo>
                <a:lnTo>
                  <a:pt x="14" y="58"/>
                </a:lnTo>
                <a:lnTo>
                  <a:pt x="4" y="50"/>
                </a:lnTo>
                <a:lnTo>
                  <a:pt x="0" y="30"/>
                </a:lnTo>
                <a:lnTo>
                  <a:pt x="4" y="24"/>
                </a:lnTo>
                <a:lnTo>
                  <a:pt x="4" y="12"/>
                </a:lnTo>
                <a:lnTo>
                  <a:pt x="22" y="10"/>
                </a:lnTo>
                <a:lnTo>
                  <a:pt x="36" y="0"/>
                </a:lnTo>
                <a:lnTo>
                  <a:pt x="48" y="6"/>
                </a:lnTo>
                <a:lnTo>
                  <a:pt x="48" y="14"/>
                </a:lnTo>
                <a:lnTo>
                  <a:pt x="56" y="16"/>
                </a:lnTo>
                <a:lnTo>
                  <a:pt x="60" y="30"/>
                </a:lnTo>
                <a:lnTo>
                  <a:pt x="56" y="34"/>
                </a:lnTo>
                <a:lnTo>
                  <a:pt x="56" y="48"/>
                </a:lnTo>
                <a:lnTo>
                  <a:pt x="68" y="42"/>
                </a:lnTo>
                <a:lnTo>
                  <a:pt x="76" y="36"/>
                </a:lnTo>
                <a:lnTo>
                  <a:pt x="88" y="40"/>
                </a:lnTo>
                <a:lnTo>
                  <a:pt x="100" y="32"/>
                </a:lnTo>
                <a:lnTo>
                  <a:pt x="116" y="50"/>
                </a:lnTo>
                <a:lnTo>
                  <a:pt x="120" y="66"/>
                </a:lnTo>
                <a:lnTo>
                  <a:pt x="130" y="76"/>
                </a:lnTo>
                <a:lnTo>
                  <a:pt x="130" y="86"/>
                </a:lnTo>
                <a:lnTo>
                  <a:pt x="126" y="98"/>
                </a:lnTo>
                <a:lnTo>
                  <a:pt x="86" y="100"/>
                </a:lnTo>
                <a:lnTo>
                  <a:pt x="78" y="112"/>
                </a:lnTo>
                <a:lnTo>
                  <a:pt x="78" y="120"/>
                </a:lnTo>
                <a:lnTo>
                  <a:pt x="82" y="130"/>
                </a:lnTo>
                <a:lnTo>
                  <a:pt x="86" y="140"/>
                </a:lnTo>
                <a:lnTo>
                  <a:pt x="84" y="144"/>
                </a:lnTo>
                <a:lnTo>
                  <a:pt x="72" y="128"/>
                </a:lnTo>
                <a:lnTo>
                  <a:pt x="56" y="126"/>
                </a:lnTo>
                <a:lnTo>
                  <a:pt x="56" y="116"/>
                </a:lnTo>
                <a:lnTo>
                  <a:pt x="44" y="116"/>
                </a:lnTo>
                <a:lnTo>
                  <a:pt x="40" y="120"/>
                </a:lnTo>
                <a:lnTo>
                  <a:pt x="40" y="132"/>
                </a:lnTo>
                <a:lnTo>
                  <a:pt x="38" y="140"/>
                </a:lnTo>
                <a:lnTo>
                  <a:pt x="32" y="154"/>
                </a:lnTo>
                <a:lnTo>
                  <a:pt x="28" y="162"/>
                </a:lnTo>
                <a:lnTo>
                  <a:pt x="24" y="178"/>
                </a:lnTo>
                <a:lnTo>
                  <a:pt x="30" y="182"/>
                </a:lnTo>
                <a:lnTo>
                  <a:pt x="40" y="186"/>
                </a:lnTo>
                <a:lnTo>
                  <a:pt x="42" y="192"/>
                </a:lnTo>
                <a:lnTo>
                  <a:pt x="46" y="210"/>
                </a:lnTo>
                <a:lnTo>
                  <a:pt x="52" y="218"/>
                </a:lnTo>
                <a:lnTo>
                  <a:pt x="64" y="222"/>
                </a:lnTo>
                <a:lnTo>
                  <a:pt x="72" y="230"/>
                </a:lnTo>
                <a:lnTo>
                  <a:pt x="68" y="234"/>
                </a:lnTo>
                <a:lnTo>
                  <a:pt x="66" y="240"/>
                </a:lnTo>
                <a:lnTo>
                  <a:pt x="56" y="238"/>
                </a:lnTo>
                <a:lnTo>
                  <a:pt x="58" y="230"/>
                </a:lnTo>
                <a:lnTo>
                  <a:pt x="52" y="226"/>
                </a:lnTo>
                <a:lnTo>
                  <a:pt x="42" y="224"/>
                </a:lnTo>
                <a:lnTo>
                  <a:pt x="34" y="21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6" name="Freeform 218"/>
          <p:cNvSpPr>
            <a:spLocks/>
          </p:cNvSpPr>
          <p:nvPr/>
        </p:nvSpPr>
        <p:spPr bwMode="auto">
          <a:xfrm>
            <a:off x="7380288" y="3910013"/>
            <a:ext cx="109537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16" y="6"/>
              </a:cxn>
              <a:cxn ang="0">
                <a:pos x="14" y="14"/>
              </a:cxn>
              <a:cxn ang="0">
                <a:pos x="24" y="16"/>
              </a:cxn>
              <a:cxn ang="0">
                <a:pos x="26" y="10"/>
              </a:cxn>
              <a:cxn ang="0">
                <a:pos x="30" y="6"/>
              </a:cxn>
              <a:cxn ang="0">
                <a:pos x="40" y="14"/>
              </a:cxn>
              <a:cxn ang="0">
                <a:pos x="52" y="30"/>
              </a:cxn>
              <a:cxn ang="0">
                <a:pos x="52" y="40"/>
              </a:cxn>
              <a:cxn ang="0">
                <a:pos x="54" y="62"/>
              </a:cxn>
              <a:cxn ang="0">
                <a:pos x="60" y="70"/>
              </a:cxn>
              <a:cxn ang="0">
                <a:pos x="64" y="78"/>
              </a:cxn>
              <a:cxn ang="0">
                <a:pos x="64" y="82"/>
              </a:cxn>
              <a:cxn ang="0">
                <a:pos x="54" y="82"/>
              </a:cxn>
              <a:cxn ang="0">
                <a:pos x="36" y="72"/>
              </a:cxn>
              <a:cxn ang="0">
                <a:pos x="16" y="60"/>
              </a:cxn>
              <a:cxn ang="0">
                <a:pos x="18" y="52"/>
              </a:cxn>
              <a:cxn ang="0">
                <a:pos x="10" y="42"/>
              </a:cxn>
              <a:cxn ang="0">
                <a:pos x="4" y="26"/>
              </a:cxn>
              <a:cxn ang="0">
                <a:pos x="4" y="10"/>
              </a:cxn>
              <a:cxn ang="0">
                <a:pos x="0" y="0"/>
              </a:cxn>
            </a:cxnLst>
            <a:rect l="0" t="0" r="r" b="b"/>
            <a:pathLst>
              <a:path w="64" h="82">
                <a:moveTo>
                  <a:pt x="0" y="0"/>
                </a:moveTo>
                <a:lnTo>
                  <a:pt x="10" y="2"/>
                </a:lnTo>
                <a:lnTo>
                  <a:pt x="16" y="6"/>
                </a:lnTo>
                <a:lnTo>
                  <a:pt x="14" y="14"/>
                </a:lnTo>
                <a:lnTo>
                  <a:pt x="24" y="16"/>
                </a:lnTo>
                <a:lnTo>
                  <a:pt x="26" y="10"/>
                </a:lnTo>
                <a:lnTo>
                  <a:pt x="30" y="6"/>
                </a:lnTo>
                <a:lnTo>
                  <a:pt x="40" y="14"/>
                </a:lnTo>
                <a:lnTo>
                  <a:pt x="52" y="30"/>
                </a:lnTo>
                <a:lnTo>
                  <a:pt x="52" y="40"/>
                </a:lnTo>
                <a:lnTo>
                  <a:pt x="54" y="62"/>
                </a:lnTo>
                <a:lnTo>
                  <a:pt x="60" y="70"/>
                </a:lnTo>
                <a:lnTo>
                  <a:pt x="64" y="78"/>
                </a:lnTo>
                <a:lnTo>
                  <a:pt x="64" y="82"/>
                </a:lnTo>
                <a:lnTo>
                  <a:pt x="54" y="82"/>
                </a:lnTo>
                <a:lnTo>
                  <a:pt x="36" y="72"/>
                </a:lnTo>
                <a:lnTo>
                  <a:pt x="16" y="60"/>
                </a:lnTo>
                <a:lnTo>
                  <a:pt x="18" y="52"/>
                </a:lnTo>
                <a:lnTo>
                  <a:pt x="10" y="42"/>
                </a:lnTo>
                <a:lnTo>
                  <a:pt x="4" y="26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7" name="Freeform 219"/>
          <p:cNvSpPr>
            <a:spLocks/>
          </p:cNvSpPr>
          <p:nvPr/>
        </p:nvSpPr>
        <p:spPr bwMode="auto">
          <a:xfrm>
            <a:off x="7640638" y="3903663"/>
            <a:ext cx="265112" cy="149225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10" y="94"/>
              </a:cxn>
              <a:cxn ang="0">
                <a:pos x="22" y="94"/>
              </a:cxn>
              <a:cxn ang="0">
                <a:pos x="30" y="92"/>
              </a:cxn>
              <a:cxn ang="0">
                <a:pos x="44" y="86"/>
              </a:cxn>
              <a:cxn ang="0">
                <a:pos x="52" y="84"/>
              </a:cxn>
              <a:cxn ang="0">
                <a:pos x="60" y="92"/>
              </a:cxn>
              <a:cxn ang="0">
                <a:pos x="72" y="86"/>
              </a:cxn>
              <a:cxn ang="0">
                <a:pos x="84" y="74"/>
              </a:cxn>
              <a:cxn ang="0">
                <a:pos x="94" y="56"/>
              </a:cxn>
              <a:cxn ang="0">
                <a:pos x="96" y="44"/>
              </a:cxn>
              <a:cxn ang="0">
                <a:pos x="102" y="40"/>
              </a:cxn>
              <a:cxn ang="0">
                <a:pos x="118" y="38"/>
              </a:cxn>
              <a:cxn ang="0">
                <a:pos x="126" y="44"/>
              </a:cxn>
              <a:cxn ang="0">
                <a:pos x="138" y="44"/>
              </a:cxn>
              <a:cxn ang="0">
                <a:pos x="142" y="40"/>
              </a:cxn>
              <a:cxn ang="0">
                <a:pos x="134" y="34"/>
              </a:cxn>
              <a:cxn ang="0">
                <a:pos x="140" y="30"/>
              </a:cxn>
              <a:cxn ang="0">
                <a:pos x="148" y="30"/>
              </a:cxn>
              <a:cxn ang="0">
                <a:pos x="154" y="28"/>
              </a:cxn>
              <a:cxn ang="0">
                <a:pos x="140" y="20"/>
              </a:cxn>
              <a:cxn ang="0">
                <a:pos x="132" y="16"/>
              </a:cxn>
              <a:cxn ang="0">
                <a:pos x="124" y="8"/>
              </a:cxn>
              <a:cxn ang="0">
                <a:pos x="120" y="2"/>
              </a:cxn>
              <a:cxn ang="0">
                <a:pos x="110" y="0"/>
              </a:cxn>
              <a:cxn ang="0">
                <a:pos x="102" y="10"/>
              </a:cxn>
              <a:cxn ang="0">
                <a:pos x="96" y="18"/>
              </a:cxn>
              <a:cxn ang="0">
                <a:pos x="92" y="22"/>
              </a:cxn>
              <a:cxn ang="0">
                <a:pos x="88" y="28"/>
              </a:cxn>
              <a:cxn ang="0">
                <a:pos x="98" y="36"/>
              </a:cxn>
              <a:cxn ang="0">
                <a:pos x="94" y="40"/>
              </a:cxn>
              <a:cxn ang="0">
                <a:pos x="88" y="36"/>
              </a:cxn>
              <a:cxn ang="0">
                <a:pos x="84" y="38"/>
              </a:cxn>
              <a:cxn ang="0">
                <a:pos x="82" y="46"/>
              </a:cxn>
              <a:cxn ang="0">
                <a:pos x="76" y="46"/>
              </a:cxn>
              <a:cxn ang="0">
                <a:pos x="68" y="40"/>
              </a:cxn>
              <a:cxn ang="0">
                <a:pos x="60" y="54"/>
              </a:cxn>
              <a:cxn ang="0">
                <a:pos x="52" y="64"/>
              </a:cxn>
              <a:cxn ang="0">
                <a:pos x="40" y="62"/>
              </a:cxn>
              <a:cxn ang="0">
                <a:pos x="28" y="66"/>
              </a:cxn>
              <a:cxn ang="0">
                <a:pos x="22" y="78"/>
              </a:cxn>
              <a:cxn ang="0">
                <a:pos x="26" y="84"/>
              </a:cxn>
              <a:cxn ang="0">
                <a:pos x="28" y="88"/>
              </a:cxn>
              <a:cxn ang="0">
                <a:pos x="20" y="92"/>
              </a:cxn>
              <a:cxn ang="0">
                <a:pos x="14" y="84"/>
              </a:cxn>
              <a:cxn ang="0">
                <a:pos x="10" y="80"/>
              </a:cxn>
              <a:cxn ang="0">
                <a:pos x="0" y="84"/>
              </a:cxn>
            </a:cxnLst>
            <a:rect l="0" t="0" r="r" b="b"/>
            <a:pathLst>
              <a:path w="154" h="94">
                <a:moveTo>
                  <a:pt x="0" y="84"/>
                </a:moveTo>
                <a:lnTo>
                  <a:pt x="10" y="94"/>
                </a:lnTo>
                <a:lnTo>
                  <a:pt x="22" y="94"/>
                </a:lnTo>
                <a:lnTo>
                  <a:pt x="30" y="92"/>
                </a:lnTo>
                <a:lnTo>
                  <a:pt x="44" y="86"/>
                </a:lnTo>
                <a:lnTo>
                  <a:pt x="52" y="84"/>
                </a:lnTo>
                <a:lnTo>
                  <a:pt x="60" y="92"/>
                </a:lnTo>
                <a:lnTo>
                  <a:pt x="72" y="86"/>
                </a:lnTo>
                <a:lnTo>
                  <a:pt x="84" y="74"/>
                </a:lnTo>
                <a:lnTo>
                  <a:pt x="94" y="56"/>
                </a:lnTo>
                <a:lnTo>
                  <a:pt x="96" y="44"/>
                </a:lnTo>
                <a:lnTo>
                  <a:pt x="102" y="40"/>
                </a:lnTo>
                <a:lnTo>
                  <a:pt x="118" y="38"/>
                </a:lnTo>
                <a:lnTo>
                  <a:pt x="126" y="44"/>
                </a:lnTo>
                <a:lnTo>
                  <a:pt x="138" y="44"/>
                </a:lnTo>
                <a:lnTo>
                  <a:pt x="142" y="40"/>
                </a:lnTo>
                <a:lnTo>
                  <a:pt x="134" y="34"/>
                </a:lnTo>
                <a:lnTo>
                  <a:pt x="140" y="30"/>
                </a:lnTo>
                <a:lnTo>
                  <a:pt x="148" y="30"/>
                </a:lnTo>
                <a:lnTo>
                  <a:pt x="154" y="28"/>
                </a:lnTo>
                <a:lnTo>
                  <a:pt x="140" y="20"/>
                </a:lnTo>
                <a:lnTo>
                  <a:pt x="132" y="16"/>
                </a:lnTo>
                <a:lnTo>
                  <a:pt x="124" y="8"/>
                </a:lnTo>
                <a:lnTo>
                  <a:pt x="120" y="2"/>
                </a:lnTo>
                <a:lnTo>
                  <a:pt x="110" y="0"/>
                </a:lnTo>
                <a:lnTo>
                  <a:pt x="102" y="10"/>
                </a:lnTo>
                <a:lnTo>
                  <a:pt x="96" y="18"/>
                </a:lnTo>
                <a:lnTo>
                  <a:pt x="92" y="22"/>
                </a:lnTo>
                <a:lnTo>
                  <a:pt x="88" y="28"/>
                </a:lnTo>
                <a:lnTo>
                  <a:pt x="98" y="36"/>
                </a:lnTo>
                <a:lnTo>
                  <a:pt x="94" y="40"/>
                </a:lnTo>
                <a:lnTo>
                  <a:pt x="88" y="36"/>
                </a:lnTo>
                <a:lnTo>
                  <a:pt x="84" y="38"/>
                </a:lnTo>
                <a:lnTo>
                  <a:pt x="82" y="46"/>
                </a:lnTo>
                <a:lnTo>
                  <a:pt x="76" y="46"/>
                </a:lnTo>
                <a:lnTo>
                  <a:pt x="68" y="40"/>
                </a:lnTo>
                <a:lnTo>
                  <a:pt x="60" y="54"/>
                </a:lnTo>
                <a:lnTo>
                  <a:pt x="52" y="64"/>
                </a:lnTo>
                <a:lnTo>
                  <a:pt x="40" y="62"/>
                </a:lnTo>
                <a:lnTo>
                  <a:pt x="28" y="66"/>
                </a:lnTo>
                <a:lnTo>
                  <a:pt x="22" y="78"/>
                </a:lnTo>
                <a:lnTo>
                  <a:pt x="26" y="84"/>
                </a:lnTo>
                <a:lnTo>
                  <a:pt x="28" y="88"/>
                </a:lnTo>
                <a:lnTo>
                  <a:pt x="20" y="92"/>
                </a:lnTo>
                <a:lnTo>
                  <a:pt x="14" y="84"/>
                </a:lnTo>
                <a:lnTo>
                  <a:pt x="10" y="80"/>
                </a:lnTo>
                <a:lnTo>
                  <a:pt x="0" y="8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8" name="Freeform 220"/>
          <p:cNvSpPr>
            <a:spLocks/>
          </p:cNvSpPr>
          <p:nvPr/>
        </p:nvSpPr>
        <p:spPr bwMode="auto">
          <a:xfrm>
            <a:off x="7616825" y="3963988"/>
            <a:ext cx="274638" cy="212725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24" y="56"/>
              </a:cxn>
              <a:cxn ang="0">
                <a:pos x="36" y="56"/>
              </a:cxn>
              <a:cxn ang="0">
                <a:pos x="44" y="54"/>
              </a:cxn>
              <a:cxn ang="0">
                <a:pos x="66" y="46"/>
              </a:cxn>
              <a:cxn ang="0">
                <a:pos x="74" y="54"/>
              </a:cxn>
              <a:cxn ang="0">
                <a:pos x="86" y="48"/>
              </a:cxn>
              <a:cxn ang="0">
                <a:pos x="98" y="36"/>
              </a:cxn>
              <a:cxn ang="0">
                <a:pos x="108" y="18"/>
              </a:cxn>
              <a:cxn ang="0">
                <a:pos x="110" y="6"/>
              </a:cxn>
              <a:cxn ang="0">
                <a:pos x="116" y="2"/>
              </a:cxn>
              <a:cxn ang="0">
                <a:pos x="132" y="0"/>
              </a:cxn>
              <a:cxn ang="0">
                <a:pos x="140" y="6"/>
              </a:cxn>
              <a:cxn ang="0">
                <a:pos x="138" y="14"/>
              </a:cxn>
              <a:cxn ang="0">
                <a:pos x="132" y="16"/>
              </a:cxn>
              <a:cxn ang="0">
                <a:pos x="140" y="26"/>
              </a:cxn>
              <a:cxn ang="0">
                <a:pos x="146" y="42"/>
              </a:cxn>
              <a:cxn ang="0">
                <a:pos x="150" y="48"/>
              </a:cxn>
              <a:cxn ang="0">
                <a:pos x="160" y="56"/>
              </a:cxn>
              <a:cxn ang="0">
                <a:pos x="156" y="60"/>
              </a:cxn>
              <a:cxn ang="0">
                <a:pos x="144" y="58"/>
              </a:cxn>
              <a:cxn ang="0">
                <a:pos x="138" y="64"/>
              </a:cxn>
              <a:cxn ang="0">
                <a:pos x="136" y="84"/>
              </a:cxn>
              <a:cxn ang="0">
                <a:pos x="120" y="96"/>
              </a:cxn>
              <a:cxn ang="0">
                <a:pos x="122" y="112"/>
              </a:cxn>
              <a:cxn ang="0">
                <a:pos x="120" y="118"/>
              </a:cxn>
              <a:cxn ang="0">
                <a:pos x="118" y="134"/>
              </a:cxn>
              <a:cxn ang="0">
                <a:pos x="94" y="132"/>
              </a:cxn>
              <a:cxn ang="0">
                <a:pos x="92" y="124"/>
              </a:cxn>
              <a:cxn ang="0">
                <a:pos x="64" y="120"/>
              </a:cxn>
              <a:cxn ang="0">
                <a:pos x="60" y="126"/>
              </a:cxn>
              <a:cxn ang="0">
                <a:pos x="46" y="124"/>
              </a:cxn>
              <a:cxn ang="0">
                <a:pos x="44" y="116"/>
              </a:cxn>
              <a:cxn ang="0">
                <a:pos x="24" y="116"/>
              </a:cxn>
              <a:cxn ang="0">
                <a:pos x="20" y="96"/>
              </a:cxn>
              <a:cxn ang="0">
                <a:pos x="12" y="86"/>
              </a:cxn>
              <a:cxn ang="0">
                <a:pos x="2" y="66"/>
              </a:cxn>
              <a:cxn ang="0">
                <a:pos x="0" y="54"/>
              </a:cxn>
              <a:cxn ang="0">
                <a:pos x="6" y="46"/>
              </a:cxn>
              <a:cxn ang="0">
                <a:pos x="14" y="46"/>
              </a:cxn>
            </a:cxnLst>
            <a:rect l="0" t="0" r="r" b="b"/>
            <a:pathLst>
              <a:path w="160" h="134">
                <a:moveTo>
                  <a:pt x="14" y="46"/>
                </a:moveTo>
                <a:lnTo>
                  <a:pt x="24" y="56"/>
                </a:lnTo>
                <a:lnTo>
                  <a:pt x="36" y="56"/>
                </a:lnTo>
                <a:lnTo>
                  <a:pt x="44" y="54"/>
                </a:lnTo>
                <a:lnTo>
                  <a:pt x="66" y="46"/>
                </a:lnTo>
                <a:lnTo>
                  <a:pt x="74" y="54"/>
                </a:lnTo>
                <a:lnTo>
                  <a:pt x="86" y="48"/>
                </a:lnTo>
                <a:lnTo>
                  <a:pt x="98" y="36"/>
                </a:lnTo>
                <a:lnTo>
                  <a:pt x="108" y="18"/>
                </a:lnTo>
                <a:lnTo>
                  <a:pt x="110" y="6"/>
                </a:lnTo>
                <a:lnTo>
                  <a:pt x="116" y="2"/>
                </a:lnTo>
                <a:lnTo>
                  <a:pt x="132" y="0"/>
                </a:lnTo>
                <a:lnTo>
                  <a:pt x="140" y="6"/>
                </a:lnTo>
                <a:lnTo>
                  <a:pt x="138" y="14"/>
                </a:lnTo>
                <a:lnTo>
                  <a:pt x="132" y="16"/>
                </a:lnTo>
                <a:lnTo>
                  <a:pt x="140" y="26"/>
                </a:lnTo>
                <a:lnTo>
                  <a:pt x="146" y="42"/>
                </a:lnTo>
                <a:lnTo>
                  <a:pt x="150" y="48"/>
                </a:lnTo>
                <a:lnTo>
                  <a:pt x="160" y="56"/>
                </a:lnTo>
                <a:lnTo>
                  <a:pt x="156" y="60"/>
                </a:lnTo>
                <a:lnTo>
                  <a:pt x="144" y="58"/>
                </a:lnTo>
                <a:lnTo>
                  <a:pt x="138" y="64"/>
                </a:lnTo>
                <a:lnTo>
                  <a:pt x="136" y="84"/>
                </a:lnTo>
                <a:lnTo>
                  <a:pt x="120" y="96"/>
                </a:lnTo>
                <a:lnTo>
                  <a:pt x="122" y="112"/>
                </a:lnTo>
                <a:lnTo>
                  <a:pt x="120" y="118"/>
                </a:lnTo>
                <a:lnTo>
                  <a:pt x="118" y="134"/>
                </a:lnTo>
                <a:lnTo>
                  <a:pt x="94" y="132"/>
                </a:lnTo>
                <a:lnTo>
                  <a:pt x="92" y="124"/>
                </a:lnTo>
                <a:lnTo>
                  <a:pt x="64" y="120"/>
                </a:lnTo>
                <a:lnTo>
                  <a:pt x="60" y="126"/>
                </a:lnTo>
                <a:lnTo>
                  <a:pt x="46" y="124"/>
                </a:lnTo>
                <a:lnTo>
                  <a:pt x="44" y="116"/>
                </a:lnTo>
                <a:lnTo>
                  <a:pt x="24" y="116"/>
                </a:lnTo>
                <a:lnTo>
                  <a:pt x="20" y="96"/>
                </a:lnTo>
                <a:lnTo>
                  <a:pt x="12" y="86"/>
                </a:lnTo>
                <a:lnTo>
                  <a:pt x="2" y="66"/>
                </a:lnTo>
                <a:lnTo>
                  <a:pt x="0" y="54"/>
                </a:lnTo>
                <a:lnTo>
                  <a:pt x="6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69" name="Freeform 221"/>
          <p:cNvSpPr>
            <a:spLocks/>
          </p:cNvSpPr>
          <p:nvPr/>
        </p:nvSpPr>
        <p:spPr bwMode="auto">
          <a:xfrm>
            <a:off x="7242175" y="3941763"/>
            <a:ext cx="295275" cy="27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2"/>
              </a:cxn>
              <a:cxn ang="0">
                <a:pos x="38" y="4"/>
              </a:cxn>
              <a:cxn ang="0">
                <a:pos x="48" y="18"/>
              </a:cxn>
              <a:cxn ang="0">
                <a:pos x="60" y="28"/>
              </a:cxn>
              <a:cxn ang="0">
                <a:pos x="72" y="36"/>
              </a:cxn>
              <a:cxn ang="0">
                <a:pos x="84" y="50"/>
              </a:cxn>
              <a:cxn ang="0">
                <a:pos x="96" y="54"/>
              </a:cxn>
              <a:cxn ang="0">
                <a:pos x="108" y="64"/>
              </a:cxn>
              <a:cxn ang="0">
                <a:pos x="122" y="78"/>
              </a:cxn>
              <a:cxn ang="0">
                <a:pos x="134" y="84"/>
              </a:cxn>
              <a:cxn ang="0">
                <a:pos x="134" y="96"/>
              </a:cxn>
              <a:cxn ang="0">
                <a:pos x="136" y="102"/>
              </a:cxn>
              <a:cxn ang="0">
                <a:pos x="144" y="104"/>
              </a:cxn>
              <a:cxn ang="0">
                <a:pos x="152" y="116"/>
              </a:cxn>
              <a:cxn ang="0">
                <a:pos x="152" y="124"/>
              </a:cxn>
              <a:cxn ang="0">
                <a:pos x="150" y="130"/>
              </a:cxn>
              <a:cxn ang="0">
                <a:pos x="160" y="124"/>
              </a:cxn>
              <a:cxn ang="0">
                <a:pos x="172" y="130"/>
              </a:cxn>
              <a:cxn ang="0">
                <a:pos x="172" y="156"/>
              </a:cxn>
              <a:cxn ang="0">
                <a:pos x="170" y="176"/>
              </a:cxn>
              <a:cxn ang="0">
                <a:pos x="160" y="174"/>
              </a:cxn>
              <a:cxn ang="0">
                <a:pos x="152" y="176"/>
              </a:cxn>
              <a:cxn ang="0">
                <a:pos x="142" y="174"/>
              </a:cxn>
              <a:cxn ang="0">
                <a:pos x="96" y="128"/>
              </a:cxn>
              <a:cxn ang="0">
                <a:pos x="90" y="120"/>
              </a:cxn>
              <a:cxn ang="0">
                <a:pos x="86" y="106"/>
              </a:cxn>
              <a:cxn ang="0">
                <a:pos x="64" y="80"/>
              </a:cxn>
              <a:cxn ang="0">
                <a:pos x="60" y="70"/>
              </a:cxn>
              <a:cxn ang="0">
                <a:pos x="60" y="62"/>
              </a:cxn>
              <a:cxn ang="0">
                <a:pos x="46" y="50"/>
              </a:cxn>
              <a:cxn ang="0">
                <a:pos x="38" y="50"/>
              </a:cxn>
              <a:cxn ang="0">
                <a:pos x="38" y="42"/>
              </a:cxn>
              <a:cxn ang="0">
                <a:pos x="20" y="22"/>
              </a:cxn>
              <a:cxn ang="0">
                <a:pos x="4" y="10"/>
              </a:cxn>
              <a:cxn ang="0">
                <a:pos x="0" y="0"/>
              </a:cxn>
            </a:cxnLst>
            <a:rect l="0" t="0" r="r" b="b"/>
            <a:pathLst>
              <a:path w="172" h="176">
                <a:moveTo>
                  <a:pt x="0" y="0"/>
                </a:moveTo>
                <a:lnTo>
                  <a:pt x="20" y="2"/>
                </a:lnTo>
                <a:lnTo>
                  <a:pt x="38" y="4"/>
                </a:lnTo>
                <a:lnTo>
                  <a:pt x="48" y="18"/>
                </a:lnTo>
                <a:lnTo>
                  <a:pt x="60" y="28"/>
                </a:lnTo>
                <a:lnTo>
                  <a:pt x="72" y="36"/>
                </a:lnTo>
                <a:lnTo>
                  <a:pt x="84" y="50"/>
                </a:lnTo>
                <a:lnTo>
                  <a:pt x="96" y="54"/>
                </a:lnTo>
                <a:lnTo>
                  <a:pt x="108" y="64"/>
                </a:lnTo>
                <a:lnTo>
                  <a:pt x="122" y="78"/>
                </a:lnTo>
                <a:lnTo>
                  <a:pt x="134" y="84"/>
                </a:lnTo>
                <a:lnTo>
                  <a:pt x="134" y="96"/>
                </a:lnTo>
                <a:lnTo>
                  <a:pt x="136" y="102"/>
                </a:lnTo>
                <a:lnTo>
                  <a:pt x="144" y="104"/>
                </a:lnTo>
                <a:lnTo>
                  <a:pt x="152" y="116"/>
                </a:lnTo>
                <a:lnTo>
                  <a:pt x="152" y="124"/>
                </a:lnTo>
                <a:lnTo>
                  <a:pt x="150" y="130"/>
                </a:lnTo>
                <a:lnTo>
                  <a:pt x="160" y="124"/>
                </a:lnTo>
                <a:lnTo>
                  <a:pt x="172" y="130"/>
                </a:lnTo>
                <a:lnTo>
                  <a:pt x="172" y="156"/>
                </a:lnTo>
                <a:lnTo>
                  <a:pt x="170" y="176"/>
                </a:lnTo>
                <a:lnTo>
                  <a:pt x="160" y="174"/>
                </a:lnTo>
                <a:lnTo>
                  <a:pt x="152" y="176"/>
                </a:lnTo>
                <a:lnTo>
                  <a:pt x="142" y="174"/>
                </a:lnTo>
                <a:lnTo>
                  <a:pt x="96" y="128"/>
                </a:lnTo>
                <a:lnTo>
                  <a:pt x="90" y="120"/>
                </a:lnTo>
                <a:lnTo>
                  <a:pt x="86" y="106"/>
                </a:lnTo>
                <a:lnTo>
                  <a:pt x="64" y="80"/>
                </a:lnTo>
                <a:lnTo>
                  <a:pt x="60" y="70"/>
                </a:lnTo>
                <a:lnTo>
                  <a:pt x="60" y="62"/>
                </a:lnTo>
                <a:lnTo>
                  <a:pt x="46" y="50"/>
                </a:lnTo>
                <a:lnTo>
                  <a:pt x="38" y="50"/>
                </a:lnTo>
                <a:lnTo>
                  <a:pt x="38" y="42"/>
                </a:lnTo>
                <a:lnTo>
                  <a:pt x="20" y="22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0" name="Freeform 222"/>
          <p:cNvSpPr>
            <a:spLocks/>
          </p:cNvSpPr>
          <p:nvPr/>
        </p:nvSpPr>
        <p:spPr bwMode="auto">
          <a:xfrm>
            <a:off x="7578725" y="4141788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6" y="4"/>
              </a:cxn>
              <a:cxn ang="0">
                <a:pos x="14" y="12"/>
              </a:cxn>
              <a:cxn ang="0">
                <a:pos x="6" y="14"/>
              </a:cxn>
              <a:cxn ang="0">
                <a:pos x="0" y="6"/>
              </a:cxn>
            </a:cxnLst>
            <a:rect l="0" t="0" r="r" b="b"/>
            <a:pathLst>
              <a:path w="16" h="14">
                <a:moveTo>
                  <a:pt x="0" y="6"/>
                </a:moveTo>
                <a:lnTo>
                  <a:pt x="6" y="0"/>
                </a:lnTo>
                <a:lnTo>
                  <a:pt x="16" y="4"/>
                </a:lnTo>
                <a:lnTo>
                  <a:pt x="14" y="12"/>
                </a:lnTo>
                <a:lnTo>
                  <a:pt x="6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1" name="Freeform 223"/>
          <p:cNvSpPr>
            <a:spLocks/>
          </p:cNvSpPr>
          <p:nvPr/>
        </p:nvSpPr>
        <p:spPr bwMode="auto">
          <a:xfrm>
            <a:off x="7519988" y="4116388"/>
            <a:ext cx="46037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4" y="10"/>
              </a:cxn>
              <a:cxn ang="0">
                <a:pos x="18" y="16"/>
              </a:cxn>
              <a:cxn ang="0">
                <a:pos x="24" y="18"/>
              </a:cxn>
              <a:cxn ang="0">
                <a:pos x="26" y="26"/>
              </a:cxn>
              <a:cxn ang="0">
                <a:pos x="20" y="28"/>
              </a:cxn>
              <a:cxn ang="0">
                <a:pos x="14" y="24"/>
              </a:cxn>
              <a:cxn ang="0">
                <a:pos x="12" y="16"/>
              </a:cxn>
              <a:cxn ang="0">
                <a:pos x="6" y="10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26" h="28">
                <a:moveTo>
                  <a:pt x="0" y="0"/>
                </a:moveTo>
                <a:lnTo>
                  <a:pt x="12" y="0"/>
                </a:lnTo>
                <a:lnTo>
                  <a:pt x="14" y="10"/>
                </a:lnTo>
                <a:lnTo>
                  <a:pt x="18" y="16"/>
                </a:lnTo>
                <a:lnTo>
                  <a:pt x="24" y="18"/>
                </a:lnTo>
                <a:lnTo>
                  <a:pt x="26" y="26"/>
                </a:lnTo>
                <a:lnTo>
                  <a:pt x="20" y="28"/>
                </a:lnTo>
                <a:lnTo>
                  <a:pt x="14" y="24"/>
                </a:lnTo>
                <a:lnTo>
                  <a:pt x="12" y="16"/>
                </a:lnTo>
                <a:lnTo>
                  <a:pt x="6" y="1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2" name="Freeform 224"/>
          <p:cNvSpPr>
            <a:spLocks/>
          </p:cNvSpPr>
          <p:nvPr/>
        </p:nvSpPr>
        <p:spPr bwMode="auto">
          <a:xfrm>
            <a:off x="7527925" y="4230688"/>
            <a:ext cx="271463" cy="69850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28" y="0"/>
              </a:cxn>
              <a:cxn ang="0">
                <a:pos x="46" y="10"/>
              </a:cxn>
              <a:cxn ang="0">
                <a:pos x="56" y="14"/>
              </a:cxn>
              <a:cxn ang="0">
                <a:pos x="74" y="14"/>
              </a:cxn>
              <a:cxn ang="0">
                <a:pos x="84" y="10"/>
              </a:cxn>
              <a:cxn ang="0">
                <a:pos x="100" y="10"/>
              </a:cxn>
              <a:cxn ang="0">
                <a:pos x="112" y="18"/>
              </a:cxn>
              <a:cxn ang="0">
                <a:pos x="114" y="24"/>
              </a:cxn>
              <a:cxn ang="0">
                <a:pos x="134" y="26"/>
              </a:cxn>
              <a:cxn ang="0">
                <a:pos x="142" y="26"/>
              </a:cxn>
              <a:cxn ang="0">
                <a:pos x="144" y="32"/>
              </a:cxn>
              <a:cxn ang="0">
                <a:pos x="154" y="36"/>
              </a:cxn>
              <a:cxn ang="0">
                <a:pos x="158" y="42"/>
              </a:cxn>
              <a:cxn ang="0">
                <a:pos x="144" y="44"/>
              </a:cxn>
              <a:cxn ang="0">
                <a:pos x="126" y="40"/>
              </a:cxn>
              <a:cxn ang="0">
                <a:pos x="116" y="38"/>
              </a:cxn>
              <a:cxn ang="0">
                <a:pos x="108" y="38"/>
              </a:cxn>
              <a:cxn ang="0">
                <a:pos x="78" y="36"/>
              </a:cxn>
              <a:cxn ang="0">
                <a:pos x="68" y="28"/>
              </a:cxn>
              <a:cxn ang="0">
                <a:pos x="36" y="28"/>
              </a:cxn>
              <a:cxn ang="0">
                <a:pos x="26" y="24"/>
              </a:cxn>
              <a:cxn ang="0">
                <a:pos x="14" y="20"/>
              </a:cxn>
              <a:cxn ang="0">
                <a:pos x="10" y="16"/>
              </a:cxn>
              <a:cxn ang="0">
                <a:pos x="0" y="10"/>
              </a:cxn>
              <a:cxn ang="0">
                <a:pos x="8" y="2"/>
              </a:cxn>
            </a:cxnLst>
            <a:rect l="0" t="0" r="r" b="b"/>
            <a:pathLst>
              <a:path w="158" h="44">
                <a:moveTo>
                  <a:pt x="8" y="2"/>
                </a:moveTo>
                <a:lnTo>
                  <a:pt x="28" y="0"/>
                </a:lnTo>
                <a:lnTo>
                  <a:pt x="46" y="10"/>
                </a:lnTo>
                <a:lnTo>
                  <a:pt x="56" y="14"/>
                </a:lnTo>
                <a:lnTo>
                  <a:pt x="74" y="14"/>
                </a:lnTo>
                <a:lnTo>
                  <a:pt x="84" y="10"/>
                </a:lnTo>
                <a:lnTo>
                  <a:pt x="100" y="10"/>
                </a:lnTo>
                <a:lnTo>
                  <a:pt x="112" y="18"/>
                </a:lnTo>
                <a:lnTo>
                  <a:pt x="114" y="24"/>
                </a:lnTo>
                <a:lnTo>
                  <a:pt x="134" y="26"/>
                </a:lnTo>
                <a:lnTo>
                  <a:pt x="142" y="26"/>
                </a:lnTo>
                <a:lnTo>
                  <a:pt x="144" y="32"/>
                </a:lnTo>
                <a:lnTo>
                  <a:pt x="154" y="36"/>
                </a:lnTo>
                <a:lnTo>
                  <a:pt x="158" y="42"/>
                </a:lnTo>
                <a:lnTo>
                  <a:pt x="144" y="44"/>
                </a:lnTo>
                <a:lnTo>
                  <a:pt x="126" y="40"/>
                </a:lnTo>
                <a:lnTo>
                  <a:pt x="116" y="38"/>
                </a:lnTo>
                <a:lnTo>
                  <a:pt x="108" y="38"/>
                </a:lnTo>
                <a:lnTo>
                  <a:pt x="78" y="36"/>
                </a:lnTo>
                <a:lnTo>
                  <a:pt x="68" y="28"/>
                </a:lnTo>
                <a:lnTo>
                  <a:pt x="36" y="28"/>
                </a:lnTo>
                <a:lnTo>
                  <a:pt x="26" y="24"/>
                </a:lnTo>
                <a:lnTo>
                  <a:pt x="14" y="20"/>
                </a:lnTo>
                <a:lnTo>
                  <a:pt x="10" y="16"/>
                </a:lnTo>
                <a:lnTo>
                  <a:pt x="0" y="10"/>
                </a:lnTo>
                <a:lnTo>
                  <a:pt x="8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3" name="Freeform 225"/>
          <p:cNvSpPr>
            <a:spLocks/>
          </p:cNvSpPr>
          <p:nvPr/>
        </p:nvSpPr>
        <p:spPr bwMode="auto">
          <a:xfrm>
            <a:off x="8023225" y="4284663"/>
            <a:ext cx="95250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8" y="28"/>
              </a:cxn>
              <a:cxn ang="0">
                <a:pos x="30" y="18"/>
              </a:cxn>
              <a:cxn ang="0">
                <a:pos x="54" y="8"/>
              </a:cxn>
              <a:cxn ang="0">
                <a:pos x="56" y="2"/>
              </a:cxn>
              <a:cxn ang="0">
                <a:pos x="38" y="0"/>
              </a:cxn>
              <a:cxn ang="0">
                <a:pos x="24" y="8"/>
              </a:cxn>
              <a:cxn ang="0">
                <a:pos x="14" y="16"/>
              </a:cxn>
              <a:cxn ang="0">
                <a:pos x="8" y="18"/>
              </a:cxn>
              <a:cxn ang="0">
                <a:pos x="2" y="22"/>
              </a:cxn>
              <a:cxn ang="0">
                <a:pos x="0" y="36"/>
              </a:cxn>
            </a:cxnLst>
            <a:rect l="0" t="0" r="r" b="b"/>
            <a:pathLst>
              <a:path w="56" h="36">
                <a:moveTo>
                  <a:pt x="0" y="36"/>
                </a:moveTo>
                <a:lnTo>
                  <a:pt x="18" y="28"/>
                </a:lnTo>
                <a:lnTo>
                  <a:pt x="30" y="18"/>
                </a:lnTo>
                <a:lnTo>
                  <a:pt x="54" y="8"/>
                </a:lnTo>
                <a:lnTo>
                  <a:pt x="56" y="2"/>
                </a:lnTo>
                <a:lnTo>
                  <a:pt x="38" y="0"/>
                </a:lnTo>
                <a:lnTo>
                  <a:pt x="24" y="8"/>
                </a:lnTo>
                <a:lnTo>
                  <a:pt x="14" y="16"/>
                </a:lnTo>
                <a:lnTo>
                  <a:pt x="8" y="18"/>
                </a:lnTo>
                <a:lnTo>
                  <a:pt x="2" y="22"/>
                </a:lnTo>
                <a:lnTo>
                  <a:pt x="0" y="3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4" name="Freeform 226"/>
          <p:cNvSpPr>
            <a:spLocks/>
          </p:cNvSpPr>
          <p:nvPr/>
        </p:nvSpPr>
        <p:spPr bwMode="auto">
          <a:xfrm>
            <a:off x="7896225" y="4313238"/>
            <a:ext cx="50800" cy="254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4" y="0"/>
              </a:cxn>
              <a:cxn ang="0">
                <a:pos x="24" y="6"/>
              </a:cxn>
              <a:cxn ang="0">
                <a:pos x="30" y="12"/>
              </a:cxn>
              <a:cxn ang="0">
                <a:pos x="26" y="16"/>
              </a:cxn>
              <a:cxn ang="0">
                <a:pos x="14" y="14"/>
              </a:cxn>
              <a:cxn ang="0">
                <a:pos x="4" y="8"/>
              </a:cxn>
              <a:cxn ang="0">
                <a:pos x="0" y="4"/>
              </a:cxn>
              <a:cxn ang="0">
                <a:pos x="2" y="0"/>
              </a:cxn>
            </a:cxnLst>
            <a:rect l="0" t="0" r="r" b="b"/>
            <a:pathLst>
              <a:path w="30" h="16">
                <a:moveTo>
                  <a:pt x="2" y="0"/>
                </a:moveTo>
                <a:lnTo>
                  <a:pt x="14" y="0"/>
                </a:lnTo>
                <a:lnTo>
                  <a:pt x="24" y="6"/>
                </a:lnTo>
                <a:lnTo>
                  <a:pt x="30" y="12"/>
                </a:lnTo>
                <a:lnTo>
                  <a:pt x="26" y="16"/>
                </a:lnTo>
                <a:lnTo>
                  <a:pt x="14" y="14"/>
                </a:lnTo>
                <a:lnTo>
                  <a:pt x="4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5" name="Freeform 227"/>
          <p:cNvSpPr>
            <a:spLocks/>
          </p:cNvSpPr>
          <p:nvPr/>
        </p:nvSpPr>
        <p:spPr bwMode="auto">
          <a:xfrm>
            <a:off x="7920038" y="4284663"/>
            <a:ext cx="65087" cy="158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8" y="10"/>
              </a:cxn>
              <a:cxn ang="0">
                <a:pos x="38" y="10"/>
              </a:cxn>
              <a:cxn ang="0">
                <a:pos x="38" y="4"/>
              </a:cxn>
              <a:cxn ang="0">
                <a:pos x="24" y="4"/>
              </a:cxn>
              <a:cxn ang="0">
                <a:pos x="18" y="2"/>
              </a:cxn>
              <a:cxn ang="0">
                <a:pos x="8" y="0"/>
              </a:cxn>
              <a:cxn ang="0">
                <a:pos x="4" y="2"/>
              </a:cxn>
              <a:cxn ang="0">
                <a:pos x="0" y="10"/>
              </a:cxn>
            </a:cxnLst>
            <a:rect l="0" t="0" r="r" b="b"/>
            <a:pathLst>
              <a:path w="38" h="10">
                <a:moveTo>
                  <a:pt x="0" y="10"/>
                </a:moveTo>
                <a:lnTo>
                  <a:pt x="18" y="10"/>
                </a:lnTo>
                <a:lnTo>
                  <a:pt x="38" y="10"/>
                </a:lnTo>
                <a:lnTo>
                  <a:pt x="38" y="4"/>
                </a:lnTo>
                <a:lnTo>
                  <a:pt x="24" y="4"/>
                </a:lnTo>
                <a:lnTo>
                  <a:pt x="18" y="2"/>
                </a:lnTo>
                <a:lnTo>
                  <a:pt x="8" y="0"/>
                </a:lnTo>
                <a:lnTo>
                  <a:pt x="4" y="2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6" name="Freeform 228"/>
          <p:cNvSpPr>
            <a:spLocks/>
          </p:cNvSpPr>
          <p:nvPr/>
        </p:nvSpPr>
        <p:spPr bwMode="auto">
          <a:xfrm>
            <a:off x="7867650" y="4284663"/>
            <a:ext cx="34925" cy="158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10"/>
              </a:cxn>
              <a:cxn ang="0">
                <a:pos x="20" y="10"/>
              </a:cxn>
              <a:cxn ang="0">
                <a:pos x="18" y="2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20" h="10">
                <a:moveTo>
                  <a:pt x="0" y="2"/>
                </a:moveTo>
                <a:lnTo>
                  <a:pt x="0" y="10"/>
                </a:lnTo>
                <a:lnTo>
                  <a:pt x="20" y="10"/>
                </a:lnTo>
                <a:lnTo>
                  <a:pt x="18" y="2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7" name="Freeform 229"/>
          <p:cNvSpPr>
            <a:spLocks/>
          </p:cNvSpPr>
          <p:nvPr/>
        </p:nvSpPr>
        <p:spPr bwMode="auto">
          <a:xfrm>
            <a:off x="7813675" y="4284663"/>
            <a:ext cx="44450" cy="285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4" y="2"/>
              </a:cxn>
              <a:cxn ang="0">
                <a:pos x="26" y="4"/>
              </a:cxn>
              <a:cxn ang="0">
                <a:pos x="26" y="10"/>
              </a:cxn>
              <a:cxn ang="0">
                <a:pos x="24" y="18"/>
              </a:cxn>
              <a:cxn ang="0">
                <a:pos x="12" y="14"/>
              </a:cxn>
              <a:cxn ang="0">
                <a:pos x="0" y="10"/>
              </a:cxn>
              <a:cxn ang="0">
                <a:pos x="2" y="0"/>
              </a:cxn>
            </a:cxnLst>
            <a:rect l="0" t="0" r="r" b="b"/>
            <a:pathLst>
              <a:path w="26" h="18">
                <a:moveTo>
                  <a:pt x="2" y="0"/>
                </a:moveTo>
                <a:lnTo>
                  <a:pt x="14" y="2"/>
                </a:lnTo>
                <a:lnTo>
                  <a:pt x="26" y="4"/>
                </a:lnTo>
                <a:lnTo>
                  <a:pt x="26" y="10"/>
                </a:lnTo>
                <a:lnTo>
                  <a:pt x="24" y="18"/>
                </a:lnTo>
                <a:lnTo>
                  <a:pt x="12" y="14"/>
                </a:lnTo>
                <a:lnTo>
                  <a:pt x="0" y="10"/>
                </a:lnTo>
                <a:lnTo>
                  <a:pt x="2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8" name="Freeform 230"/>
          <p:cNvSpPr>
            <a:spLocks/>
          </p:cNvSpPr>
          <p:nvPr/>
        </p:nvSpPr>
        <p:spPr bwMode="auto">
          <a:xfrm>
            <a:off x="7891463" y="4033838"/>
            <a:ext cx="169862" cy="187325"/>
          </a:xfrm>
          <a:custGeom>
            <a:avLst/>
            <a:gdLst/>
            <a:ahLst/>
            <a:cxnLst>
              <a:cxn ang="0">
                <a:pos x="12" y="36"/>
              </a:cxn>
              <a:cxn ang="0">
                <a:pos x="12" y="26"/>
              </a:cxn>
              <a:cxn ang="0">
                <a:pos x="20" y="14"/>
              </a:cxn>
              <a:cxn ang="0">
                <a:pos x="32" y="8"/>
              </a:cxn>
              <a:cxn ang="0">
                <a:pos x="48" y="10"/>
              </a:cxn>
              <a:cxn ang="0">
                <a:pos x="58" y="14"/>
              </a:cxn>
              <a:cxn ang="0">
                <a:pos x="74" y="14"/>
              </a:cxn>
              <a:cxn ang="0">
                <a:pos x="84" y="12"/>
              </a:cxn>
              <a:cxn ang="0">
                <a:pos x="90" y="8"/>
              </a:cxn>
              <a:cxn ang="0">
                <a:pos x="98" y="0"/>
              </a:cxn>
              <a:cxn ang="0">
                <a:pos x="98" y="8"/>
              </a:cxn>
              <a:cxn ang="0">
                <a:pos x="88" y="20"/>
              </a:cxn>
              <a:cxn ang="0">
                <a:pos x="80" y="26"/>
              </a:cxn>
              <a:cxn ang="0">
                <a:pos x="56" y="22"/>
              </a:cxn>
              <a:cxn ang="0">
                <a:pos x="42" y="20"/>
              </a:cxn>
              <a:cxn ang="0">
                <a:pos x="30" y="20"/>
              </a:cxn>
              <a:cxn ang="0">
                <a:pos x="24" y="20"/>
              </a:cxn>
              <a:cxn ang="0">
                <a:pos x="18" y="26"/>
              </a:cxn>
              <a:cxn ang="0">
                <a:pos x="18" y="36"/>
              </a:cxn>
              <a:cxn ang="0">
                <a:pos x="22" y="42"/>
              </a:cxn>
              <a:cxn ang="0">
                <a:pos x="26" y="46"/>
              </a:cxn>
              <a:cxn ang="0">
                <a:pos x="28" y="50"/>
              </a:cxn>
              <a:cxn ang="0">
                <a:pos x="32" y="52"/>
              </a:cxn>
              <a:cxn ang="0">
                <a:pos x="38" y="44"/>
              </a:cxn>
              <a:cxn ang="0">
                <a:pos x="42" y="42"/>
              </a:cxn>
              <a:cxn ang="0">
                <a:pos x="52" y="44"/>
              </a:cxn>
              <a:cxn ang="0">
                <a:pos x="60" y="40"/>
              </a:cxn>
              <a:cxn ang="0">
                <a:pos x="70" y="40"/>
              </a:cxn>
              <a:cxn ang="0">
                <a:pos x="68" y="46"/>
              </a:cxn>
              <a:cxn ang="0">
                <a:pos x="56" y="48"/>
              </a:cxn>
              <a:cxn ang="0">
                <a:pos x="50" y="54"/>
              </a:cxn>
              <a:cxn ang="0">
                <a:pos x="44" y="60"/>
              </a:cxn>
              <a:cxn ang="0">
                <a:pos x="44" y="62"/>
              </a:cxn>
              <a:cxn ang="0">
                <a:pos x="48" y="68"/>
              </a:cxn>
              <a:cxn ang="0">
                <a:pos x="54" y="80"/>
              </a:cxn>
              <a:cxn ang="0">
                <a:pos x="54" y="84"/>
              </a:cxn>
              <a:cxn ang="0">
                <a:pos x="56" y="92"/>
              </a:cxn>
              <a:cxn ang="0">
                <a:pos x="62" y="96"/>
              </a:cxn>
              <a:cxn ang="0">
                <a:pos x="54" y="100"/>
              </a:cxn>
              <a:cxn ang="0">
                <a:pos x="46" y="98"/>
              </a:cxn>
              <a:cxn ang="0">
                <a:pos x="44" y="104"/>
              </a:cxn>
              <a:cxn ang="0">
                <a:pos x="38" y="94"/>
              </a:cxn>
              <a:cxn ang="0">
                <a:pos x="34" y="84"/>
              </a:cxn>
              <a:cxn ang="0">
                <a:pos x="32" y="70"/>
              </a:cxn>
              <a:cxn ang="0">
                <a:pos x="24" y="70"/>
              </a:cxn>
              <a:cxn ang="0">
                <a:pos x="22" y="76"/>
              </a:cxn>
              <a:cxn ang="0">
                <a:pos x="24" y="92"/>
              </a:cxn>
              <a:cxn ang="0">
                <a:pos x="24" y="98"/>
              </a:cxn>
              <a:cxn ang="0">
                <a:pos x="24" y="112"/>
              </a:cxn>
              <a:cxn ang="0">
                <a:pos x="22" y="118"/>
              </a:cxn>
              <a:cxn ang="0">
                <a:pos x="10" y="116"/>
              </a:cxn>
              <a:cxn ang="0">
                <a:pos x="10" y="102"/>
              </a:cxn>
              <a:cxn ang="0">
                <a:pos x="12" y="90"/>
              </a:cxn>
              <a:cxn ang="0">
                <a:pos x="10" y="84"/>
              </a:cxn>
              <a:cxn ang="0">
                <a:pos x="0" y="80"/>
              </a:cxn>
              <a:cxn ang="0">
                <a:pos x="0" y="68"/>
              </a:cxn>
              <a:cxn ang="0">
                <a:pos x="4" y="58"/>
              </a:cxn>
              <a:cxn ang="0">
                <a:pos x="8" y="42"/>
              </a:cxn>
              <a:cxn ang="0">
                <a:pos x="12" y="36"/>
              </a:cxn>
            </a:cxnLst>
            <a:rect l="0" t="0" r="r" b="b"/>
            <a:pathLst>
              <a:path w="98" h="118">
                <a:moveTo>
                  <a:pt x="12" y="36"/>
                </a:moveTo>
                <a:lnTo>
                  <a:pt x="12" y="26"/>
                </a:lnTo>
                <a:lnTo>
                  <a:pt x="20" y="14"/>
                </a:lnTo>
                <a:lnTo>
                  <a:pt x="32" y="8"/>
                </a:lnTo>
                <a:lnTo>
                  <a:pt x="48" y="10"/>
                </a:lnTo>
                <a:lnTo>
                  <a:pt x="58" y="14"/>
                </a:lnTo>
                <a:lnTo>
                  <a:pt x="74" y="14"/>
                </a:lnTo>
                <a:lnTo>
                  <a:pt x="84" y="12"/>
                </a:lnTo>
                <a:lnTo>
                  <a:pt x="90" y="8"/>
                </a:lnTo>
                <a:lnTo>
                  <a:pt x="98" y="0"/>
                </a:lnTo>
                <a:lnTo>
                  <a:pt x="98" y="8"/>
                </a:lnTo>
                <a:lnTo>
                  <a:pt x="88" y="20"/>
                </a:lnTo>
                <a:lnTo>
                  <a:pt x="80" y="26"/>
                </a:lnTo>
                <a:lnTo>
                  <a:pt x="56" y="22"/>
                </a:lnTo>
                <a:lnTo>
                  <a:pt x="42" y="20"/>
                </a:lnTo>
                <a:lnTo>
                  <a:pt x="30" y="20"/>
                </a:lnTo>
                <a:lnTo>
                  <a:pt x="24" y="20"/>
                </a:lnTo>
                <a:lnTo>
                  <a:pt x="18" y="26"/>
                </a:lnTo>
                <a:lnTo>
                  <a:pt x="18" y="36"/>
                </a:lnTo>
                <a:lnTo>
                  <a:pt x="22" y="42"/>
                </a:lnTo>
                <a:lnTo>
                  <a:pt x="26" y="46"/>
                </a:lnTo>
                <a:lnTo>
                  <a:pt x="28" y="50"/>
                </a:lnTo>
                <a:lnTo>
                  <a:pt x="32" y="52"/>
                </a:lnTo>
                <a:lnTo>
                  <a:pt x="38" y="44"/>
                </a:lnTo>
                <a:lnTo>
                  <a:pt x="42" y="42"/>
                </a:lnTo>
                <a:lnTo>
                  <a:pt x="52" y="44"/>
                </a:lnTo>
                <a:lnTo>
                  <a:pt x="60" y="40"/>
                </a:lnTo>
                <a:lnTo>
                  <a:pt x="70" y="40"/>
                </a:lnTo>
                <a:lnTo>
                  <a:pt x="68" y="46"/>
                </a:lnTo>
                <a:lnTo>
                  <a:pt x="56" y="48"/>
                </a:lnTo>
                <a:lnTo>
                  <a:pt x="50" y="54"/>
                </a:lnTo>
                <a:lnTo>
                  <a:pt x="44" y="60"/>
                </a:lnTo>
                <a:lnTo>
                  <a:pt x="44" y="62"/>
                </a:lnTo>
                <a:lnTo>
                  <a:pt x="48" y="68"/>
                </a:lnTo>
                <a:lnTo>
                  <a:pt x="54" y="80"/>
                </a:lnTo>
                <a:lnTo>
                  <a:pt x="54" y="84"/>
                </a:lnTo>
                <a:lnTo>
                  <a:pt x="56" y="92"/>
                </a:lnTo>
                <a:lnTo>
                  <a:pt x="62" y="96"/>
                </a:lnTo>
                <a:lnTo>
                  <a:pt x="54" y="100"/>
                </a:lnTo>
                <a:lnTo>
                  <a:pt x="46" y="98"/>
                </a:lnTo>
                <a:lnTo>
                  <a:pt x="44" y="104"/>
                </a:lnTo>
                <a:lnTo>
                  <a:pt x="38" y="94"/>
                </a:lnTo>
                <a:lnTo>
                  <a:pt x="34" y="84"/>
                </a:lnTo>
                <a:lnTo>
                  <a:pt x="32" y="70"/>
                </a:lnTo>
                <a:lnTo>
                  <a:pt x="24" y="70"/>
                </a:lnTo>
                <a:lnTo>
                  <a:pt x="22" y="76"/>
                </a:lnTo>
                <a:lnTo>
                  <a:pt x="24" y="92"/>
                </a:lnTo>
                <a:lnTo>
                  <a:pt x="24" y="98"/>
                </a:lnTo>
                <a:lnTo>
                  <a:pt x="24" y="112"/>
                </a:lnTo>
                <a:lnTo>
                  <a:pt x="22" y="118"/>
                </a:lnTo>
                <a:lnTo>
                  <a:pt x="10" y="116"/>
                </a:lnTo>
                <a:lnTo>
                  <a:pt x="10" y="102"/>
                </a:lnTo>
                <a:lnTo>
                  <a:pt x="12" y="90"/>
                </a:lnTo>
                <a:lnTo>
                  <a:pt x="10" y="84"/>
                </a:lnTo>
                <a:lnTo>
                  <a:pt x="0" y="80"/>
                </a:lnTo>
                <a:lnTo>
                  <a:pt x="0" y="68"/>
                </a:lnTo>
                <a:lnTo>
                  <a:pt x="4" y="58"/>
                </a:lnTo>
                <a:lnTo>
                  <a:pt x="8" y="42"/>
                </a:lnTo>
                <a:lnTo>
                  <a:pt x="12" y="3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79" name="Freeform 231"/>
          <p:cNvSpPr>
            <a:spLocks/>
          </p:cNvSpPr>
          <p:nvPr/>
        </p:nvSpPr>
        <p:spPr bwMode="auto">
          <a:xfrm>
            <a:off x="8215313" y="4090988"/>
            <a:ext cx="279400" cy="215900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20" y="2"/>
              </a:cxn>
              <a:cxn ang="0">
                <a:pos x="30" y="0"/>
              </a:cxn>
              <a:cxn ang="0">
                <a:pos x="48" y="2"/>
              </a:cxn>
              <a:cxn ang="0">
                <a:pos x="56" y="10"/>
              </a:cxn>
              <a:cxn ang="0">
                <a:pos x="54" y="22"/>
              </a:cxn>
              <a:cxn ang="0">
                <a:pos x="54" y="30"/>
              </a:cxn>
              <a:cxn ang="0">
                <a:pos x="60" y="34"/>
              </a:cxn>
              <a:cxn ang="0">
                <a:pos x="62" y="42"/>
              </a:cxn>
              <a:cxn ang="0">
                <a:pos x="70" y="44"/>
              </a:cxn>
              <a:cxn ang="0">
                <a:pos x="80" y="42"/>
              </a:cxn>
              <a:cxn ang="0">
                <a:pos x="86" y="32"/>
              </a:cxn>
              <a:cxn ang="0">
                <a:pos x="94" y="26"/>
              </a:cxn>
              <a:cxn ang="0">
                <a:pos x="104" y="22"/>
              </a:cxn>
              <a:cxn ang="0">
                <a:pos x="110" y="16"/>
              </a:cxn>
              <a:cxn ang="0">
                <a:pos x="128" y="22"/>
              </a:cxn>
              <a:cxn ang="0">
                <a:pos x="142" y="26"/>
              </a:cxn>
              <a:cxn ang="0">
                <a:pos x="158" y="32"/>
              </a:cxn>
              <a:cxn ang="0">
                <a:pos x="162" y="34"/>
              </a:cxn>
              <a:cxn ang="0">
                <a:pos x="162" y="136"/>
              </a:cxn>
              <a:cxn ang="0">
                <a:pos x="148" y="124"/>
              </a:cxn>
              <a:cxn ang="0">
                <a:pos x="138" y="120"/>
              </a:cxn>
              <a:cxn ang="0">
                <a:pos x="130" y="120"/>
              </a:cxn>
              <a:cxn ang="0">
                <a:pos x="124" y="124"/>
              </a:cxn>
              <a:cxn ang="0">
                <a:pos x="110" y="126"/>
              </a:cxn>
              <a:cxn ang="0">
                <a:pos x="108" y="118"/>
              </a:cxn>
              <a:cxn ang="0">
                <a:pos x="110" y="114"/>
              </a:cxn>
              <a:cxn ang="0">
                <a:pos x="116" y="112"/>
              </a:cxn>
              <a:cxn ang="0">
                <a:pos x="124" y="110"/>
              </a:cxn>
              <a:cxn ang="0">
                <a:pos x="126" y="98"/>
              </a:cxn>
              <a:cxn ang="0">
                <a:pos x="122" y="90"/>
              </a:cxn>
              <a:cxn ang="0">
                <a:pos x="112" y="80"/>
              </a:cxn>
              <a:cxn ang="0">
                <a:pos x="90" y="68"/>
              </a:cxn>
              <a:cxn ang="0">
                <a:pos x="66" y="62"/>
              </a:cxn>
              <a:cxn ang="0">
                <a:pos x="60" y="56"/>
              </a:cxn>
              <a:cxn ang="0">
                <a:pos x="54" y="54"/>
              </a:cxn>
              <a:cxn ang="0">
                <a:pos x="48" y="40"/>
              </a:cxn>
              <a:cxn ang="0">
                <a:pos x="42" y="42"/>
              </a:cxn>
              <a:cxn ang="0">
                <a:pos x="42" y="48"/>
              </a:cxn>
              <a:cxn ang="0">
                <a:pos x="42" y="58"/>
              </a:cxn>
              <a:cxn ang="0">
                <a:pos x="32" y="56"/>
              </a:cxn>
              <a:cxn ang="0">
                <a:pos x="32" y="46"/>
              </a:cxn>
              <a:cxn ang="0">
                <a:pos x="30" y="40"/>
              </a:cxn>
              <a:cxn ang="0">
                <a:pos x="20" y="38"/>
              </a:cxn>
              <a:cxn ang="0">
                <a:pos x="30" y="32"/>
              </a:cxn>
              <a:cxn ang="0">
                <a:pos x="42" y="34"/>
              </a:cxn>
              <a:cxn ang="0">
                <a:pos x="50" y="32"/>
              </a:cxn>
              <a:cxn ang="0">
                <a:pos x="46" y="24"/>
              </a:cxn>
              <a:cxn ang="0">
                <a:pos x="30" y="24"/>
              </a:cxn>
              <a:cxn ang="0">
                <a:pos x="20" y="26"/>
              </a:cxn>
              <a:cxn ang="0">
                <a:pos x="16" y="16"/>
              </a:cxn>
              <a:cxn ang="0">
                <a:pos x="6" y="16"/>
              </a:cxn>
              <a:cxn ang="0">
                <a:pos x="0" y="14"/>
              </a:cxn>
              <a:cxn ang="0">
                <a:pos x="2" y="8"/>
              </a:cxn>
            </a:cxnLst>
            <a:rect l="0" t="0" r="r" b="b"/>
            <a:pathLst>
              <a:path w="162" h="136">
                <a:moveTo>
                  <a:pt x="2" y="8"/>
                </a:moveTo>
                <a:lnTo>
                  <a:pt x="20" y="2"/>
                </a:lnTo>
                <a:lnTo>
                  <a:pt x="30" y="0"/>
                </a:lnTo>
                <a:lnTo>
                  <a:pt x="48" y="2"/>
                </a:lnTo>
                <a:lnTo>
                  <a:pt x="56" y="10"/>
                </a:lnTo>
                <a:lnTo>
                  <a:pt x="54" y="22"/>
                </a:lnTo>
                <a:lnTo>
                  <a:pt x="54" y="30"/>
                </a:lnTo>
                <a:lnTo>
                  <a:pt x="60" y="34"/>
                </a:lnTo>
                <a:lnTo>
                  <a:pt x="62" y="42"/>
                </a:lnTo>
                <a:lnTo>
                  <a:pt x="70" y="44"/>
                </a:lnTo>
                <a:lnTo>
                  <a:pt x="80" y="42"/>
                </a:lnTo>
                <a:lnTo>
                  <a:pt x="86" y="32"/>
                </a:lnTo>
                <a:lnTo>
                  <a:pt x="94" y="26"/>
                </a:lnTo>
                <a:lnTo>
                  <a:pt x="104" y="22"/>
                </a:lnTo>
                <a:lnTo>
                  <a:pt x="110" y="16"/>
                </a:lnTo>
                <a:lnTo>
                  <a:pt x="128" y="22"/>
                </a:lnTo>
                <a:lnTo>
                  <a:pt x="142" y="26"/>
                </a:lnTo>
                <a:lnTo>
                  <a:pt x="158" y="32"/>
                </a:lnTo>
                <a:lnTo>
                  <a:pt x="162" y="34"/>
                </a:lnTo>
                <a:lnTo>
                  <a:pt x="162" y="136"/>
                </a:lnTo>
                <a:lnTo>
                  <a:pt x="148" y="124"/>
                </a:lnTo>
                <a:lnTo>
                  <a:pt x="138" y="120"/>
                </a:lnTo>
                <a:lnTo>
                  <a:pt x="130" y="120"/>
                </a:lnTo>
                <a:lnTo>
                  <a:pt x="124" y="124"/>
                </a:lnTo>
                <a:lnTo>
                  <a:pt x="110" y="126"/>
                </a:lnTo>
                <a:lnTo>
                  <a:pt x="108" y="118"/>
                </a:lnTo>
                <a:lnTo>
                  <a:pt x="110" y="114"/>
                </a:lnTo>
                <a:lnTo>
                  <a:pt x="116" y="112"/>
                </a:lnTo>
                <a:lnTo>
                  <a:pt x="124" y="110"/>
                </a:lnTo>
                <a:lnTo>
                  <a:pt x="126" y="98"/>
                </a:lnTo>
                <a:lnTo>
                  <a:pt x="122" y="90"/>
                </a:lnTo>
                <a:lnTo>
                  <a:pt x="112" y="80"/>
                </a:lnTo>
                <a:lnTo>
                  <a:pt x="90" y="68"/>
                </a:lnTo>
                <a:lnTo>
                  <a:pt x="66" y="62"/>
                </a:lnTo>
                <a:lnTo>
                  <a:pt x="60" y="56"/>
                </a:lnTo>
                <a:lnTo>
                  <a:pt x="54" y="54"/>
                </a:lnTo>
                <a:lnTo>
                  <a:pt x="48" y="40"/>
                </a:lnTo>
                <a:lnTo>
                  <a:pt x="42" y="42"/>
                </a:lnTo>
                <a:lnTo>
                  <a:pt x="42" y="48"/>
                </a:lnTo>
                <a:lnTo>
                  <a:pt x="42" y="58"/>
                </a:lnTo>
                <a:lnTo>
                  <a:pt x="32" y="56"/>
                </a:lnTo>
                <a:lnTo>
                  <a:pt x="32" y="46"/>
                </a:lnTo>
                <a:lnTo>
                  <a:pt x="30" y="40"/>
                </a:lnTo>
                <a:lnTo>
                  <a:pt x="20" y="38"/>
                </a:lnTo>
                <a:lnTo>
                  <a:pt x="30" y="32"/>
                </a:lnTo>
                <a:lnTo>
                  <a:pt x="42" y="34"/>
                </a:lnTo>
                <a:lnTo>
                  <a:pt x="50" y="32"/>
                </a:lnTo>
                <a:lnTo>
                  <a:pt x="46" y="24"/>
                </a:lnTo>
                <a:lnTo>
                  <a:pt x="30" y="24"/>
                </a:lnTo>
                <a:lnTo>
                  <a:pt x="20" y="26"/>
                </a:lnTo>
                <a:lnTo>
                  <a:pt x="16" y="16"/>
                </a:lnTo>
                <a:lnTo>
                  <a:pt x="6" y="16"/>
                </a:lnTo>
                <a:lnTo>
                  <a:pt x="0" y="14"/>
                </a:lnTo>
                <a:lnTo>
                  <a:pt x="2" y="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0" name="Freeform 232"/>
          <p:cNvSpPr>
            <a:spLocks/>
          </p:cNvSpPr>
          <p:nvPr/>
        </p:nvSpPr>
        <p:spPr bwMode="auto">
          <a:xfrm>
            <a:off x="8135938" y="4148138"/>
            <a:ext cx="82550" cy="25400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0" y="0"/>
              </a:cxn>
              <a:cxn ang="0">
                <a:pos x="38" y="2"/>
              </a:cxn>
              <a:cxn ang="0">
                <a:pos x="48" y="10"/>
              </a:cxn>
              <a:cxn ang="0">
                <a:pos x="46" y="16"/>
              </a:cxn>
              <a:cxn ang="0">
                <a:pos x="34" y="12"/>
              </a:cxn>
              <a:cxn ang="0">
                <a:pos x="24" y="10"/>
              </a:cxn>
              <a:cxn ang="0">
                <a:pos x="12" y="10"/>
              </a:cxn>
              <a:cxn ang="0">
                <a:pos x="8" y="14"/>
              </a:cxn>
              <a:cxn ang="0">
                <a:pos x="2" y="14"/>
              </a:cxn>
              <a:cxn ang="0">
                <a:pos x="0" y="6"/>
              </a:cxn>
              <a:cxn ang="0">
                <a:pos x="4" y="2"/>
              </a:cxn>
            </a:cxnLst>
            <a:rect l="0" t="0" r="r" b="b"/>
            <a:pathLst>
              <a:path w="48" h="16">
                <a:moveTo>
                  <a:pt x="4" y="2"/>
                </a:moveTo>
                <a:lnTo>
                  <a:pt x="20" y="0"/>
                </a:lnTo>
                <a:lnTo>
                  <a:pt x="38" y="2"/>
                </a:lnTo>
                <a:lnTo>
                  <a:pt x="48" y="10"/>
                </a:lnTo>
                <a:lnTo>
                  <a:pt x="46" y="16"/>
                </a:lnTo>
                <a:lnTo>
                  <a:pt x="34" y="12"/>
                </a:lnTo>
                <a:lnTo>
                  <a:pt x="24" y="10"/>
                </a:lnTo>
                <a:lnTo>
                  <a:pt x="12" y="10"/>
                </a:lnTo>
                <a:lnTo>
                  <a:pt x="8" y="14"/>
                </a:lnTo>
                <a:lnTo>
                  <a:pt x="2" y="14"/>
                </a:lnTo>
                <a:lnTo>
                  <a:pt x="0" y="6"/>
                </a:lnTo>
                <a:lnTo>
                  <a:pt x="4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1" name="Freeform 233"/>
          <p:cNvSpPr>
            <a:spLocks/>
          </p:cNvSpPr>
          <p:nvPr/>
        </p:nvSpPr>
        <p:spPr bwMode="auto">
          <a:xfrm>
            <a:off x="8091488" y="4157663"/>
            <a:ext cx="31750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0"/>
              </a:cxn>
              <a:cxn ang="0">
                <a:pos x="18" y="4"/>
              </a:cxn>
              <a:cxn ang="0">
                <a:pos x="14" y="10"/>
              </a:cxn>
              <a:cxn ang="0">
                <a:pos x="4" y="10"/>
              </a:cxn>
              <a:cxn ang="0">
                <a:pos x="0" y="6"/>
              </a:cxn>
              <a:cxn ang="0">
                <a:pos x="2" y="0"/>
              </a:cxn>
            </a:cxnLst>
            <a:rect l="0" t="0" r="r" b="b"/>
            <a:pathLst>
              <a:path w="18" h="10">
                <a:moveTo>
                  <a:pt x="2" y="0"/>
                </a:moveTo>
                <a:lnTo>
                  <a:pt x="12" y="0"/>
                </a:lnTo>
                <a:lnTo>
                  <a:pt x="18" y="4"/>
                </a:lnTo>
                <a:lnTo>
                  <a:pt x="14" y="10"/>
                </a:lnTo>
                <a:lnTo>
                  <a:pt x="4" y="10"/>
                </a:lnTo>
                <a:lnTo>
                  <a:pt x="0" y="6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2" name="Freeform 234"/>
          <p:cNvSpPr>
            <a:spLocks/>
          </p:cNvSpPr>
          <p:nvPr/>
        </p:nvSpPr>
        <p:spPr bwMode="auto">
          <a:xfrm>
            <a:off x="8126413" y="4027488"/>
            <a:ext cx="38100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"/>
              </a:cxn>
              <a:cxn ang="0">
                <a:pos x="8" y="10"/>
              </a:cxn>
              <a:cxn ang="0">
                <a:pos x="8" y="14"/>
              </a:cxn>
              <a:cxn ang="0">
                <a:pos x="14" y="6"/>
              </a:cxn>
              <a:cxn ang="0">
                <a:pos x="20" y="4"/>
              </a:cxn>
              <a:cxn ang="0">
                <a:pos x="22" y="14"/>
              </a:cxn>
              <a:cxn ang="0">
                <a:pos x="16" y="16"/>
              </a:cxn>
              <a:cxn ang="0">
                <a:pos x="14" y="20"/>
              </a:cxn>
              <a:cxn ang="0">
                <a:pos x="18" y="22"/>
              </a:cxn>
              <a:cxn ang="0">
                <a:pos x="20" y="26"/>
              </a:cxn>
              <a:cxn ang="0">
                <a:pos x="8" y="26"/>
              </a:cxn>
              <a:cxn ang="0">
                <a:pos x="8" y="30"/>
              </a:cxn>
              <a:cxn ang="0">
                <a:pos x="10" y="38"/>
              </a:cxn>
              <a:cxn ang="0">
                <a:pos x="16" y="44"/>
              </a:cxn>
              <a:cxn ang="0">
                <a:pos x="18" y="46"/>
              </a:cxn>
              <a:cxn ang="0">
                <a:pos x="18" y="48"/>
              </a:cxn>
              <a:cxn ang="0">
                <a:pos x="16" y="50"/>
              </a:cxn>
              <a:cxn ang="0">
                <a:pos x="12" y="50"/>
              </a:cxn>
              <a:cxn ang="0">
                <a:pos x="8" y="48"/>
              </a:cxn>
              <a:cxn ang="0">
                <a:pos x="6" y="46"/>
              </a:cxn>
              <a:cxn ang="0">
                <a:pos x="2" y="32"/>
              </a:cxn>
              <a:cxn ang="0">
                <a:pos x="0" y="22"/>
              </a:cxn>
              <a:cxn ang="0">
                <a:pos x="2" y="12"/>
              </a:cxn>
              <a:cxn ang="0">
                <a:pos x="0" y="0"/>
              </a:cxn>
            </a:cxnLst>
            <a:rect l="0" t="0" r="r" b="b"/>
            <a:pathLst>
              <a:path w="22" h="50">
                <a:moveTo>
                  <a:pt x="0" y="0"/>
                </a:moveTo>
                <a:lnTo>
                  <a:pt x="6" y="2"/>
                </a:lnTo>
                <a:lnTo>
                  <a:pt x="8" y="10"/>
                </a:lnTo>
                <a:lnTo>
                  <a:pt x="8" y="14"/>
                </a:lnTo>
                <a:lnTo>
                  <a:pt x="14" y="6"/>
                </a:lnTo>
                <a:lnTo>
                  <a:pt x="20" y="4"/>
                </a:lnTo>
                <a:lnTo>
                  <a:pt x="22" y="14"/>
                </a:lnTo>
                <a:lnTo>
                  <a:pt x="16" y="16"/>
                </a:lnTo>
                <a:lnTo>
                  <a:pt x="14" y="20"/>
                </a:lnTo>
                <a:lnTo>
                  <a:pt x="18" y="22"/>
                </a:lnTo>
                <a:lnTo>
                  <a:pt x="20" y="26"/>
                </a:lnTo>
                <a:lnTo>
                  <a:pt x="8" y="26"/>
                </a:lnTo>
                <a:lnTo>
                  <a:pt x="8" y="30"/>
                </a:lnTo>
                <a:lnTo>
                  <a:pt x="10" y="38"/>
                </a:lnTo>
                <a:lnTo>
                  <a:pt x="16" y="44"/>
                </a:lnTo>
                <a:lnTo>
                  <a:pt x="18" y="46"/>
                </a:lnTo>
                <a:lnTo>
                  <a:pt x="18" y="48"/>
                </a:lnTo>
                <a:lnTo>
                  <a:pt x="16" y="50"/>
                </a:lnTo>
                <a:lnTo>
                  <a:pt x="12" y="50"/>
                </a:lnTo>
                <a:lnTo>
                  <a:pt x="8" y="48"/>
                </a:lnTo>
                <a:lnTo>
                  <a:pt x="6" y="46"/>
                </a:lnTo>
                <a:lnTo>
                  <a:pt x="2" y="32"/>
                </a:lnTo>
                <a:lnTo>
                  <a:pt x="0" y="22"/>
                </a:lnTo>
                <a:lnTo>
                  <a:pt x="2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3" name="Freeform 235"/>
          <p:cNvSpPr>
            <a:spLocks/>
          </p:cNvSpPr>
          <p:nvPr/>
        </p:nvSpPr>
        <p:spPr bwMode="auto">
          <a:xfrm>
            <a:off x="8494713" y="4144963"/>
            <a:ext cx="263525" cy="206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4"/>
              </a:cxn>
              <a:cxn ang="0">
                <a:pos x="32" y="10"/>
              </a:cxn>
              <a:cxn ang="0">
                <a:pos x="50" y="18"/>
              </a:cxn>
              <a:cxn ang="0">
                <a:pos x="66" y="28"/>
              </a:cxn>
              <a:cxn ang="0">
                <a:pos x="74" y="38"/>
              </a:cxn>
              <a:cxn ang="0">
                <a:pos x="84" y="44"/>
              </a:cxn>
              <a:cxn ang="0">
                <a:pos x="100" y="52"/>
              </a:cxn>
              <a:cxn ang="0">
                <a:pos x="108" y="58"/>
              </a:cxn>
              <a:cxn ang="0">
                <a:pos x="108" y="62"/>
              </a:cxn>
              <a:cxn ang="0">
                <a:pos x="110" y="64"/>
              </a:cxn>
              <a:cxn ang="0">
                <a:pos x="108" y="66"/>
              </a:cxn>
              <a:cxn ang="0">
                <a:pos x="94" y="66"/>
              </a:cxn>
              <a:cxn ang="0">
                <a:pos x="100" y="72"/>
              </a:cxn>
              <a:cxn ang="0">
                <a:pos x="110" y="86"/>
              </a:cxn>
              <a:cxn ang="0">
                <a:pos x="124" y="102"/>
              </a:cxn>
              <a:cxn ang="0">
                <a:pos x="130" y="106"/>
              </a:cxn>
              <a:cxn ang="0">
                <a:pos x="138" y="114"/>
              </a:cxn>
              <a:cxn ang="0">
                <a:pos x="154" y="124"/>
              </a:cxn>
              <a:cxn ang="0">
                <a:pos x="152" y="130"/>
              </a:cxn>
              <a:cxn ang="0">
                <a:pos x="136" y="122"/>
              </a:cxn>
              <a:cxn ang="0">
                <a:pos x="124" y="120"/>
              </a:cxn>
              <a:cxn ang="0">
                <a:pos x="104" y="118"/>
              </a:cxn>
              <a:cxn ang="0">
                <a:pos x="94" y="106"/>
              </a:cxn>
              <a:cxn ang="0">
                <a:pos x="84" y="92"/>
              </a:cxn>
              <a:cxn ang="0">
                <a:pos x="72" y="84"/>
              </a:cxn>
              <a:cxn ang="0">
                <a:pos x="60" y="76"/>
              </a:cxn>
              <a:cxn ang="0">
                <a:pos x="46" y="70"/>
              </a:cxn>
              <a:cxn ang="0">
                <a:pos x="46" y="80"/>
              </a:cxn>
              <a:cxn ang="0">
                <a:pos x="42" y="86"/>
              </a:cxn>
              <a:cxn ang="0">
                <a:pos x="28" y="88"/>
              </a:cxn>
              <a:cxn ang="0">
                <a:pos x="30" y="96"/>
              </a:cxn>
              <a:cxn ang="0">
                <a:pos x="38" y="100"/>
              </a:cxn>
              <a:cxn ang="0">
                <a:pos x="32" y="106"/>
              </a:cxn>
              <a:cxn ang="0">
                <a:pos x="18" y="102"/>
              </a:cxn>
              <a:cxn ang="0">
                <a:pos x="8" y="102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w="154" h="130">
                <a:moveTo>
                  <a:pt x="0" y="0"/>
                </a:moveTo>
                <a:lnTo>
                  <a:pt x="14" y="4"/>
                </a:lnTo>
                <a:lnTo>
                  <a:pt x="32" y="10"/>
                </a:lnTo>
                <a:lnTo>
                  <a:pt x="50" y="18"/>
                </a:lnTo>
                <a:lnTo>
                  <a:pt x="66" y="28"/>
                </a:lnTo>
                <a:lnTo>
                  <a:pt x="74" y="38"/>
                </a:lnTo>
                <a:lnTo>
                  <a:pt x="84" y="44"/>
                </a:lnTo>
                <a:lnTo>
                  <a:pt x="100" y="52"/>
                </a:lnTo>
                <a:lnTo>
                  <a:pt x="108" y="58"/>
                </a:lnTo>
                <a:lnTo>
                  <a:pt x="108" y="62"/>
                </a:lnTo>
                <a:lnTo>
                  <a:pt x="110" y="64"/>
                </a:lnTo>
                <a:lnTo>
                  <a:pt x="108" y="66"/>
                </a:lnTo>
                <a:lnTo>
                  <a:pt x="94" y="66"/>
                </a:lnTo>
                <a:lnTo>
                  <a:pt x="100" y="72"/>
                </a:lnTo>
                <a:lnTo>
                  <a:pt x="110" y="86"/>
                </a:lnTo>
                <a:lnTo>
                  <a:pt x="124" y="102"/>
                </a:lnTo>
                <a:lnTo>
                  <a:pt x="130" y="106"/>
                </a:lnTo>
                <a:lnTo>
                  <a:pt x="138" y="114"/>
                </a:lnTo>
                <a:lnTo>
                  <a:pt x="154" y="124"/>
                </a:lnTo>
                <a:lnTo>
                  <a:pt x="152" y="130"/>
                </a:lnTo>
                <a:lnTo>
                  <a:pt x="136" y="122"/>
                </a:lnTo>
                <a:lnTo>
                  <a:pt x="124" y="120"/>
                </a:lnTo>
                <a:lnTo>
                  <a:pt x="104" y="118"/>
                </a:lnTo>
                <a:lnTo>
                  <a:pt x="94" y="106"/>
                </a:lnTo>
                <a:lnTo>
                  <a:pt x="84" y="92"/>
                </a:lnTo>
                <a:lnTo>
                  <a:pt x="72" y="84"/>
                </a:lnTo>
                <a:lnTo>
                  <a:pt x="60" y="76"/>
                </a:lnTo>
                <a:lnTo>
                  <a:pt x="46" y="70"/>
                </a:lnTo>
                <a:lnTo>
                  <a:pt x="46" y="80"/>
                </a:lnTo>
                <a:lnTo>
                  <a:pt x="42" y="86"/>
                </a:lnTo>
                <a:lnTo>
                  <a:pt x="28" y="88"/>
                </a:lnTo>
                <a:lnTo>
                  <a:pt x="30" y="96"/>
                </a:lnTo>
                <a:lnTo>
                  <a:pt x="38" y="100"/>
                </a:lnTo>
                <a:lnTo>
                  <a:pt x="32" y="106"/>
                </a:lnTo>
                <a:lnTo>
                  <a:pt x="18" y="102"/>
                </a:lnTo>
                <a:lnTo>
                  <a:pt x="8" y="102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4" name="Freeform 236"/>
          <p:cNvSpPr>
            <a:spLocks/>
          </p:cNvSpPr>
          <p:nvPr/>
        </p:nvSpPr>
        <p:spPr bwMode="auto">
          <a:xfrm>
            <a:off x="8707438" y="4183063"/>
            <a:ext cx="100012" cy="57150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4" y="22"/>
              </a:cxn>
              <a:cxn ang="0">
                <a:pos x="34" y="22"/>
              </a:cxn>
              <a:cxn ang="0">
                <a:pos x="40" y="16"/>
              </a:cxn>
              <a:cxn ang="0">
                <a:pos x="50" y="6"/>
              </a:cxn>
              <a:cxn ang="0">
                <a:pos x="56" y="0"/>
              </a:cxn>
              <a:cxn ang="0">
                <a:pos x="58" y="10"/>
              </a:cxn>
              <a:cxn ang="0">
                <a:pos x="54" y="18"/>
              </a:cxn>
              <a:cxn ang="0">
                <a:pos x="46" y="22"/>
              </a:cxn>
              <a:cxn ang="0">
                <a:pos x="38" y="28"/>
              </a:cxn>
              <a:cxn ang="0">
                <a:pos x="32" y="34"/>
              </a:cxn>
              <a:cxn ang="0">
                <a:pos x="20" y="36"/>
              </a:cxn>
              <a:cxn ang="0">
                <a:pos x="6" y="32"/>
              </a:cxn>
              <a:cxn ang="0">
                <a:pos x="0" y="28"/>
              </a:cxn>
              <a:cxn ang="0">
                <a:pos x="0" y="22"/>
              </a:cxn>
            </a:cxnLst>
            <a:rect l="0" t="0" r="r" b="b"/>
            <a:pathLst>
              <a:path w="58" h="36">
                <a:moveTo>
                  <a:pt x="0" y="22"/>
                </a:moveTo>
                <a:lnTo>
                  <a:pt x="14" y="22"/>
                </a:lnTo>
                <a:lnTo>
                  <a:pt x="34" y="22"/>
                </a:lnTo>
                <a:lnTo>
                  <a:pt x="40" y="16"/>
                </a:lnTo>
                <a:lnTo>
                  <a:pt x="50" y="6"/>
                </a:lnTo>
                <a:lnTo>
                  <a:pt x="56" y="0"/>
                </a:lnTo>
                <a:lnTo>
                  <a:pt x="58" y="10"/>
                </a:lnTo>
                <a:lnTo>
                  <a:pt x="54" y="18"/>
                </a:lnTo>
                <a:lnTo>
                  <a:pt x="46" y="22"/>
                </a:lnTo>
                <a:lnTo>
                  <a:pt x="38" y="28"/>
                </a:lnTo>
                <a:lnTo>
                  <a:pt x="32" y="34"/>
                </a:lnTo>
                <a:lnTo>
                  <a:pt x="20" y="36"/>
                </a:lnTo>
                <a:lnTo>
                  <a:pt x="6" y="32"/>
                </a:lnTo>
                <a:lnTo>
                  <a:pt x="0" y="28"/>
                </a:lnTo>
                <a:lnTo>
                  <a:pt x="0" y="2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5" name="Freeform 237"/>
          <p:cNvSpPr>
            <a:spLocks/>
          </p:cNvSpPr>
          <p:nvPr/>
        </p:nvSpPr>
        <p:spPr bwMode="auto">
          <a:xfrm>
            <a:off x="8866188" y="4211638"/>
            <a:ext cx="36512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6"/>
              </a:cxn>
              <a:cxn ang="0">
                <a:pos x="20" y="16"/>
              </a:cxn>
              <a:cxn ang="0">
                <a:pos x="22" y="28"/>
              </a:cxn>
              <a:cxn ang="0">
                <a:pos x="12" y="22"/>
              </a:cxn>
              <a:cxn ang="0">
                <a:pos x="8" y="14"/>
              </a:cxn>
              <a:cxn ang="0">
                <a:pos x="2" y="8"/>
              </a:cxn>
              <a:cxn ang="0">
                <a:pos x="0" y="0"/>
              </a:cxn>
            </a:cxnLst>
            <a:rect l="0" t="0" r="r" b="b"/>
            <a:pathLst>
              <a:path w="22" h="28">
                <a:moveTo>
                  <a:pt x="0" y="0"/>
                </a:moveTo>
                <a:lnTo>
                  <a:pt x="10" y="6"/>
                </a:lnTo>
                <a:lnTo>
                  <a:pt x="20" y="16"/>
                </a:lnTo>
                <a:lnTo>
                  <a:pt x="22" y="28"/>
                </a:lnTo>
                <a:lnTo>
                  <a:pt x="12" y="22"/>
                </a:lnTo>
                <a:lnTo>
                  <a:pt x="8" y="14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6" name="Freeform 238"/>
          <p:cNvSpPr>
            <a:spLocks/>
          </p:cNvSpPr>
          <p:nvPr/>
        </p:nvSpPr>
        <p:spPr bwMode="auto">
          <a:xfrm>
            <a:off x="8999538" y="4313238"/>
            <a:ext cx="34925" cy="190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20" y="8"/>
              </a:cxn>
              <a:cxn ang="0">
                <a:pos x="20" y="10"/>
              </a:cxn>
              <a:cxn ang="0">
                <a:pos x="20" y="12"/>
              </a:cxn>
              <a:cxn ang="0">
                <a:pos x="18" y="12"/>
              </a:cxn>
              <a:cxn ang="0">
                <a:pos x="4" y="10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20" h="12">
                <a:moveTo>
                  <a:pt x="4" y="0"/>
                </a:moveTo>
                <a:lnTo>
                  <a:pt x="10" y="0"/>
                </a:lnTo>
                <a:lnTo>
                  <a:pt x="20" y="8"/>
                </a:lnTo>
                <a:lnTo>
                  <a:pt x="20" y="10"/>
                </a:lnTo>
                <a:lnTo>
                  <a:pt x="20" y="12"/>
                </a:lnTo>
                <a:lnTo>
                  <a:pt x="18" y="12"/>
                </a:lnTo>
                <a:lnTo>
                  <a:pt x="4" y="10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7" name="Freeform 239"/>
          <p:cNvSpPr>
            <a:spLocks/>
          </p:cNvSpPr>
          <p:nvPr/>
        </p:nvSpPr>
        <p:spPr bwMode="auto">
          <a:xfrm>
            <a:off x="9026525" y="4287838"/>
            <a:ext cx="28575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8"/>
              </a:cxn>
              <a:cxn ang="0">
                <a:pos x="6" y="18"/>
              </a:cxn>
              <a:cxn ang="0">
                <a:pos x="16" y="20"/>
              </a:cxn>
              <a:cxn ang="0">
                <a:pos x="14" y="8"/>
              </a:cxn>
              <a:cxn ang="0">
                <a:pos x="8" y="4"/>
              </a:cxn>
              <a:cxn ang="0">
                <a:pos x="0" y="0"/>
              </a:cxn>
            </a:cxnLst>
            <a:rect l="0" t="0" r="r" b="b"/>
            <a:pathLst>
              <a:path w="16" h="20">
                <a:moveTo>
                  <a:pt x="0" y="0"/>
                </a:moveTo>
                <a:lnTo>
                  <a:pt x="2" y="8"/>
                </a:lnTo>
                <a:lnTo>
                  <a:pt x="6" y="18"/>
                </a:lnTo>
                <a:lnTo>
                  <a:pt x="16" y="20"/>
                </a:lnTo>
                <a:lnTo>
                  <a:pt x="14" y="8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8" name="Freeform 240"/>
          <p:cNvSpPr>
            <a:spLocks/>
          </p:cNvSpPr>
          <p:nvPr/>
        </p:nvSpPr>
        <p:spPr bwMode="auto">
          <a:xfrm>
            <a:off x="9051925" y="4338638"/>
            <a:ext cx="23813" cy="158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0"/>
              </a:cxn>
              <a:cxn ang="0">
                <a:pos x="14" y="4"/>
              </a:cxn>
              <a:cxn ang="0">
                <a:pos x="14" y="10"/>
              </a:cxn>
              <a:cxn ang="0">
                <a:pos x="6" y="8"/>
              </a:cxn>
              <a:cxn ang="0">
                <a:pos x="0" y="2"/>
              </a:cxn>
            </a:cxnLst>
            <a:rect l="0" t="0" r="r" b="b"/>
            <a:pathLst>
              <a:path w="14" h="10">
                <a:moveTo>
                  <a:pt x="0" y="2"/>
                </a:moveTo>
                <a:lnTo>
                  <a:pt x="6" y="0"/>
                </a:lnTo>
                <a:lnTo>
                  <a:pt x="14" y="4"/>
                </a:lnTo>
                <a:lnTo>
                  <a:pt x="14" y="10"/>
                </a:lnTo>
                <a:lnTo>
                  <a:pt x="6" y="8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89" name="Freeform 241"/>
          <p:cNvSpPr>
            <a:spLocks/>
          </p:cNvSpPr>
          <p:nvPr/>
        </p:nvSpPr>
        <p:spPr bwMode="auto">
          <a:xfrm>
            <a:off x="9126538" y="4595813"/>
            <a:ext cx="76200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6"/>
              </a:cxn>
              <a:cxn ang="0">
                <a:pos x="24" y="18"/>
              </a:cxn>
              <a:cxn ang="0">
                <a:pos x="34" y="24"/>
              </a:cxn>
              <a:cxn ang="0">
                <a:pos x="44" y="32"/>
              </a:cxn>
              <a:cxn ang="0">
                <a:pos x="42" y="36"/>
              </a:cxn>
              <a:cxn ang="0">
                <a:pos x="30" y="28"/>
              </a:cxn>
              <a:cxn ang="0">
                <a:pos x="20" y="20"/>
              </a:cxn>
              <a:cxn ang="0">
                <a:pos x="10" y="12"/>
              </a:cxn>
              <a:cxn ang="0">
                <a:pos x="2" y="8"/>
              </a:cxn>
              <a:cxn ang="0">
                <a:pos x="0" y="0"/>
              </a:cxn>
            </a:cxnLst>
            <a:rect l="0" t="0" r="r" b="b"/>
            <a:pathLst>
              <a:path w="44" h="36">
                <a:moveTo>
                  <a:pt x="0" y="0"/>
                </a:moveTo>
                <a:lnTo>
                  <a:pt x="14" y="6"/>
                </a:lnTo>
                <a:lnTo>
                  <a:pt x="24" y="18"/>
                </a:lnTo>
                <a:lnTo>
                  <a:pt x="34" y="24"/>
                </a:lnTo>
                <a:lnTo>
                  <a:pt x="44" y="32"/>
                </a:lnTo>
                <a:lnTo>
                  <a:pt x="42" y="36"/>
                </a:lnTo>
                <a:lnTo>
                  <a:pt x="30" y="28"/>
                </a:lnTo>
                <a:lnTo>
                  <a:pt x="20" y="20"/>
                </a:lnTo>
                <a:lnTo>
                  <a:pt x="10" y="12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0" name="Freeform 242"/>
          <p:cNvSpPr>
            <a:spLocks/>
          </p:cNvSpPr>
          <p:nvPr/>
        </p:nvSpPr>
        <p:spPr bwMode="auto">
          <a:xfrm>
            <a:off x="9364663" y="4976813"/>
            <a:ext cx="150812" cy="215900"/>
          </a:xfrm>
          <a:custGeom>
            <a:avLst/>
            <a:gdLst/>
            <a:ahLst/>
            <a:cxnLst>
              <a:cxn ang="0">
                <a:pos x="20" y="98"/>
              </a:cxn>
              <a:cxn ang="0">
                <a:pos x="14" y="90"/>
              </a:cxn>
              <a:cxn ang="0">
                <a:pos x="22" y="84"/>
              </a:cxn>
              <a:cxn ang="0">
                <a:pos x="28" y="80"/>
              </a:cxn>
              <a:cxn ang="0">
                <a:pos x="28" y="62"/>
              </a:cxn>
              <a:cxn ang="0">
                <a:pos x="30" y="46"/>
              </a:cxn>
              <a:cxn ang="0">
                <a:pos x="20" y="34"/>
              </a:cxn>
              <a:cxn ang="0">
                <a:pos x="8" y="26"/>
              </a:cxn>
              <a:cxn ang="0">
                <a:pos x="2" y="10"/>
              </a:cxn>
              <a:cxn ang="0">
                <a:pos x="0" y="0"/>
              </a:cxn>
              <a:cxn ang="0">
                <a:pos x="10" y="10"/>
              </a:cxn>
              <a:cxn ang="0">
                <a:pos x="22" y="18"/>
              </a:cxn>
              <a:cxn ang="0">
                <a:pos x="30" y="26"/>
              </a:cxn>
              <a:cxn ang="0">
                <a:pos x="28" y="34"/>
              </a:cxn>
              <a:cxn ang="0">
                <a:pos x="34" y="44"/>
              </a:cxn>
              <a:cxn ang="0">
                <a:pos x="38" y="52"/>
              </a:cxn>
              <a:cxn ang="0">
                <a:pos x="44" y="46"/>
              </a:cxn>
              <a:cxn ang="0">
                <a:pos x="46" y="52"/>
              </a:cxn>
              <a:cxn ang="0">
                <a:pos x="52" y="60"/>
              </a:cxn>
              <a:cxn ang="0">
                <a:pos x="64" y="68"/>
              </a:cxn>
              <a:cxn ang="0">
                <a:pos x="76" y="66"/>
              </a:cxn>
              <a:cxn ang="0">
                <a:pos x="82" y="60"/>
              </a:cxn>
              <a:cxn ang="0">
                <a:pos x="88" y="62"/>
              </a:cxn>
              <a:cxn ang="0">
                <a:pos x="88" y="74"/>
              </a:cxn>
              <a:cxn ang="0">
                <a:pos x="80" y="80"/>
              </a:cxn>
              <a:cxn ang="0">
                <a:pos x="80" y="88"/>
              </a:cxn>
              <a:cxn ang="0">
                <a:pos x="64" y="90"/>
              </a:cxn>
              <a:cxn ang="0">
                <a:pos x="64" y="98"/>
              </a:cxn>
              <a:cxn ang="0">
                <a:pos x="64" y="106"/>
              </a:cxn>
              <a:cxn ang="0">
                <a:pos x="58" y="114"/>
              </a:cxn>
              <a:cxn ang="0">
                <a:pos x="50" y="126"/>
              </a:cxn>
              <a:cxn ang="0">
                <a:pos x="40" y="136"/>
              </a:cxn>
              <a:cxn ang="0">
                <a:pos x="32" y="134"/>
              </a:cxn>
              <a:cxn ang="0">
                <a:pos x="30" y="122"/>
              </a:cxn>
              <a:cxn ang="0">
                <a:pos x="36" y="116"/>
              </a:cxn>
              <a:cxn ang="0">
                <a:pos x="36" y="108"/>
              </a:cxn>
              <a:cxn ang="0">
                <a:pos x="30" y="100"/>
              </a:cxn>
              <a:cxn ang="0">
                <a:pos x="20" y="98"/>
              </a:cxn>
            </a:cxnLst>
            <a:rect l="0" t="0" r="r" b="b"/>
            <a:pathLst>
              <a:path w="88" h="136">
                <a:moveTo>
                  <a:pt x="20" y="98"/>
                </a:moveTo>
                <a:lnTo>
                  <a:pt x="14" y="90"/>
                </a:lnTo>
                <a:lnTo>
                  <a:pt x="22" y="84"/>
                </a:lnTo>
                <a:lnTo>
                  <a:pt x="28" y="80"/>
                </a:lnTo>
                <a:lnTo>
                  <a:pt x="28" y="62"/>
                </a:lnTo>
                <a:lnTo>
                  <a:pt x="30" y="46"/>
                </a:lnTo>
                <a:lnTo>
                  <a:pt x="20" y="34"/>
                </a:lnTo>
                <a:lnTo>
                  <a:pt x="8" y="26"/>
                </a:lnTo>
                <a:lnTo>
                  <a:pt x="2" y="10"/>
                </a:lnTo>
                <a:lnTo>
                  <a:pt x="0" y="0"/>
                </a:lnTo>
                <a:lnTo>
                  <a:pt x="10" y="10"/>
                </a:lnTo>
                <a:lnTo>
                  <a:pt x="22" y="18"/>
                </a:lnTo>
                <a:lnTo>
                  <a:pt x="30" y="26"/>
                </a:lnTo>
                <a:lnTo>
                  <a:pt x="28" y="34"/>
                </a:lnTo>
                <a:lnTo>
                  <a:pt x="34" y="44"/>
                </a:lnTo>
                <a:lnTo>
                  <a:pt x="38" y="52"/>
                </a:lnTo>
                <a:lnTo>
                  <a:pt x="44" y="46"/>
                </a:lnTo>
                <a:lnTo>
                  <a:pt x="46" y="52"/>
                </a:lnTo>
                <a:lnTo>
                  <a:pt x="52" y="60"/>
                </a:lnTo>
                <a:lnTo>
                  <a:pt x="64" y="68"/>
                </a:lnTo>
                <a:lnTo>
                  <a:pt x="76" y="66"/>
                </a:lnTo>
                <a:lnTo>
                  <a:pt x="82" y="60"/>
                </a:lnTo>
                <a:lnTo>
                  <a:pt x="88" y="62"/>
                </a:lnTo>
                <a:lnTo>
                  <a:pt x="88" y="74"/>
                </a:lnTo>
                <a:lnTo>
                  <a:pt x="80" y="80"/>
                </a:lnTo>
                <a:lnTo>
                  <a:pt x="80" y="88"/>
                </a:lnTo>
                <a:lnTo>
                  <a:pt x="64" y="90"/>
                </a:lnTo>
                <a:lnTo>
                  <a:pt x="64" y="98"/>
                </a:lnTo>
                <a:lnTo>
                  <a:pt x="64" y="106"/>
                </a:lnTo>
                <a:lnTo>
                  <a:pt x="58" y="114"/>
                </a:lnTo>
                <a:lnTo>
                  <a:pt x="50" y="126"/>
                </a:lnTo>
                <a:lnTo>
                  <a:pt x="40" y="136"/>
                </a:lnTo>
                <a:lnTo>
                  <a:pt x="32" y="134"/>
                </a:lnTo>
                <a:lnTo>
                  <a:pt x="30" y="122"/>
                </a:lnTo>
                <a:lnTo>
                  <a:pt x="36" y="116"/>
                </a:lnTo>
                <a:lnTo>
                  <a:pt x="36" y="108"/>
                </a:lnTo>
                <a:lnTo>
                  <a:pt x="30" y="100"/>
                </a:lnTo>
                <a:lnTo>
                  <a:pt x="20" y="98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1" name="Freeform 243"/>
          <p:cNvSpPr>
            <a:spLocks/>
          </p:cNvSpPr>
          <p:nvPr/>
        </p:nvSpPr>
        <p:spPr bwMode="auto">
          <a:xfrm>
            <a:off x="9191625" y="5160963"/>
            <a:ext cx="211138" cy="18415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00" y="2"/>
              </a:cxn>
              <a:cxn ang="0">
                <a:pos x="106" y="10"/>
              </a:cxn>
              <a:cxn ang="0">
                <a:pos x="116" y="10"/>
              </a:cxn>
              <a:cxn ang="0">
                <a:pos x="122" y="10"/>
              </a:cxn>
              <a:cxn ang="0">
                <a:pos x="122" y="20"/>
              </a:cxn>
              <a:cxn ang="0">
                <a:pos x="116" y="30"/>
              </a:cxn>
              <a:cxn ang="0">
                <a:pos x="110" y="38"/>
              </a:cxn>
              <a:cxn ang="0">
                <a:pos x="100" y="46"/>
              </a:cxn>
              <a:cxn ang="0">
                <a:pos x="100" y="60"/>
              </a:cxn>
              <a:cxn ang="0">
                <a:pos x="90" y="62"/>
              </a:cxn>
              <a:cxn ang="0">
                <a:pos x="80" y="66"/>
              </a:cxn>
              <a:cxn ang="0">
                <a:pos x="74" y="74"/>
              </a:cxn>
              <a:cxn ang="0">
                <a:pos x="70" y="90"/>
              </a:cxn>
              <a:cxn ang="0">
                <a:pos x="58" y="104"/>
              </a:cxn>
              <a:cxn ang="0">
                <a:pos x="48" y="114"/>
              </a:cxn>
              <a:cxn ang="0">
                <a:pos x="30" y="116"/>
              </a:cxn>
              <a:cxn ang="0">
                <a:pos x="22" y="110"/>
              </a:cxn>
              <a:cxn ang="0">
                <a:pos x="16" y="108"/>
              </a:cxn>
              <a:cxn ang="0">
                <a:pos x="0" y="106"/>
              </a:cxn>
              <a:cxn ang="0">
                <a:pos x="4" y="92"/>
              </a:cxn>
              <a:cxn ang="0">
                <a:pos x="14" y="80"/>
              </a:cxn>
              <a:cxn ang="0">
                <a:pos x="30" y="64"/>
              </a:cxn>
              <a:cxn ang="0">
                <a:pos x="38" y="64"/>
              </a:cxn>
              <a:cxn ang="0">
                <a:pos x="48" y="52"/>
              </a:cxn>
              <a:cxn ang="0">
                <a:pos x="60" y="52"/>
              </a:cxn>
              <a:cxn ang="0">
                <a:pos x="72" y="36"/>
              </a:cxn>
              <a:cxn ang="0">
                <a:pos x="78" y="26"/>
              </a:cxn>
              <a:cxn ang="0">
                <a:pos x="88" y="20"/>
              </a:cxn>
              <a:cxn ang="0">
                <a:pos x="88" y="10"/>
              </a:cxn>
              <a:cxn ang="0">
                <a:pos x="92" y="0"/>
              </a:cxn>
            </a:cxnLst>
            <a:rect l="0" t="0" r="r" b="b"/>
            <a:pathLst>
              <a:path w="122" h="116">
                <a:moveTo>
                  <a:pt x="92" y="0"/>
                </a:moveTo>
                <a:lnTo>
                  <a:pt x="100" y="2"/>
                </a:lnTo>
                <a:lnTo>
                  <a:pt x="106" y="10"/>
                </a:lnTo>
                <a:lnTo>
                  <a:pt x="116" y="10"/>
                </a:lnTo>
                <a:lnTo>
                  <a:pt x="122" y="10"/>
                </a:lnTo>
                <a:lnTo>
                  <a:pt x="122" y="20"/>
                </a:lnTo>
                <a:lnTo>
                  <a:pt x="116" y="30"/>
                </a:lnTo>
                <a:lnTo>
                  <a:pt x="110" y="38"/>
                </a:lnTo>
                <a:lnTo>
                  <a:pt x="100" y="46"/>
                </a:lnTo>
                <a:lnTo>
                  <a:pt x="100" y="60"/>
                </a:lnTo>
                <a:lnTo>
                  <a:pt x="90" y="62"/>
                </a:lnTo>
                <a:lnTo>
                  <a:pt x="80" y="66"/>
                </a:lnTo>
                <a:lnTo>
                  <a:pt x="74" y="74"/>
                </a:lnTo>
                <a:lnTo>
                  <a:pt x="70" y="90"/>
                </a:lnTo>
                <a:lnTo>
                  <a:pt x="58" y="104"/>
                </a:lnTo>
                <a:lnTo>
                  <a:pt x="48" y="114"/>
                </a:lnTo>
                <a:lnTo>
                  <a:pt x="30" y="116"/>
                </a:lnTo>
                <a:lnTo>
                  <a:pt x="22" y="110"/>
                </a:lnTo>
                <a:lnTo>
                  <a:pt x="16" y="108"/>
                </a:lnTo>
                <a:lnTo>
                  <a:pt x="0" y="106"/>
                </a:lnTo>
                <a:lnTo>
                  <a:pt x="4" y="92"/>
                </a:lnTo>
                <a:lnTo>
                  <a:pt x="14" y="80"/>
                </a:lnTo>
                <a:lnTo>
                  <a:pt x="30" y="64"/>
                </a:lnTo>
                <a:lnTo>
                  <a:pt x="38" y="64"/>
                </a:lnTo>
                <a:lnTo>
                  <a:pt x="48" y="52"/>
                </a:lnTo>
                <a:lnTo>
                  <a:pt x="60" y="52"/>
                </a:lnTo>
                <a:lnTo>
                  <a:pt x="72" y="36"/>
                </a:lnTo>
                <a:lnTo>
                  <a:pt x="78" y="26"/>
                </a:lnTo>
                <a:lnTo>
                  <a:pt x="88" y="20"/>
                </a:lnTo>
                <a:lnTo>
                  <a:pt x="88" y="10"/>
                </a:lnTo>
                <a:lnTo>
                  <a:pt x="92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2" name="Freeform 244"/>
          <p:cNvSpPr>
            <a:spLocks/>
          </p:cNvSpPr>
          <p:nvPr/>
        </p:nvSpPr>
        <p:spPr bwMode="auto">
          <a:xfrm>
            <a:off x="8593138" y="5160963"/>
            <a:ext cx="100012" cy="920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6"/>
              </a:cxn>
              <a:cxn ang="0">
                <a:pos x="26" y="12"/>
              </a:cxn>
              <a:cxn ang="0">
                <a:pos x="40" y="10"/>
              </a:cxn>
              <a:cxn ang="0">
                <a:pos x="52" y="8"/>
              </a:cxn>
              <a:cxn ang="0">
                <a:pos x="58" y="10"/>
              </a:cxn>
              <a:cxn ang="0">
                <a:pos x="58" y="26"/>
              </a:cxn>
              <a:cxn ang="0">
                <a:pos x="54" y="34"/>
              </a:cxn>
              <a:cxn ang="0">
                <a:pos x="52" y="42"/>
              </a:cxn>
              <a:cxn ang="0">
                <a:pos x="48" y="46"/>
              </a:cxn>
              <a:cxn ang="0">
                <a:pos x="42" y="46"/>
              </a:cxn>
              <a:cxn ang="0">
                <a:pos x="40" y="50"/>
              </a:cxn>
              <a:cxn ang="0">
                <a:pos x="32" y="58"/>
              </a:cxn>
              <a:cxn ang="0">
                <a:pos x="24" y="56"/>
              </a:cxn>
              <a:cxn ang="0">
                <a:pos x="16" y="48"/>
              </a:cxn>
              <a:cxn ang="0">
                <a:pos x="10" y="40"/>
              </a:cxn>
              <a:cxn ang="0">
                <a:pos x="12" y="26"/>
              </a:cxn>
              <a:cxn ang="0">
                <a:pos x="8" y="18"/>
              </a:cxn>
              <a:cxn ang="0">
                <a:pos x="0" y="12"/>
              </a:cxn>
              <a:cxn ang="0">
                <a:pos x="2" y="0"/>
              </a:cxn>
            </a:cxnLst>
            <a:rect l="0" t="0" r="r" b="b"/>
            <a:pathLst>
              <a:path w="58" h="58">
                <a:moveTo>
                  <a:pt x="2" y="0"/>
                </a:moveTo>
                <a:lnTo>
                  <a:pt x="12" y="6"/>
                </a:lnTo>
                <a:lnTo>
                  <a:pt x="26" y="12"/>
                </a:lnTo>
                <a:lnTo>
                  <a:pt x="40" y="10"/>
                </a:lnTo>
                <a:lnTo>
                  <a:pt x="52" y="8"/>
                </a:lnTo>
                <a:lnTo>
                  <a:pt x="58" y="10"/>
                </a:lnTo>
                <a:lnTo>
                  <a:pt x="58" y="26"/>
                </a:lnTo>
                <a:lnTo>
                  <a:pt x="54" y="34"/>
                </a:lnTo>
                <a:lnTo>
                  <a:pt x="52" y="42"/>
                </a:lnTo>
                <a:lnTo>
                  <a:pt x="48" y="46"/>
                </a:lnTo>
                <a:lnTo>
                  <a:pt x="42" y="46"/>
                </a:lnTo>
                <a:lnTo>
                  <a:pt x="40" y="50"/>
                </a:lnTo>
                <a:lnTo>
                  <a:pt x="32" y="58"/>
                </a:lnTo>
                <a:lnTo>
                  <a:pt x="24" y="56"/>
                </a:lnTo>
                <a:lnTo>
                  <a:pt x="16" y="48"/>
                </a:lnTo>
                <a:lnTo>
                  <a:pt x="10" y="40"/>
                </a:lnTo>
                <a:lnTo>
                  <a:pt x="12" y="26"/>
                </a:lnTo>
                <a:lnTo>
                  <a:pt x="8" y="18"/>
                </a:lnTo>
                <a:lnTo>
                  <a:pt x="0" y="12"/>
                </a:lnTo>
                <a:lnTo>
                  <a:pt x="2" y="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3" name="Freeform 245"/>
          <p:cNvSpPr>
            <a:spLocks/>
          </p:cNvSpPr>
          <p:nvPr/>
        </p:nvSpPr>
        <p:spPr bwMode="auto">
          <a:xfrm>
            <a:off x="7734300" y="4354513"/>
            <a:ext cx="1100138" cy="755650"/>
          </a:xfrm>
          <a:custGeom>
            <a:avLst/>
            <a:gdLst/>
            <a:ahLst/>
            <a:cxnLst>
              <a:cxn ang="0">
                <a:pos x="308" y="18"/>
              </a:cxn>
              <a:cxn ang="0">
                <a:pos x="308" y="4"/>
              </a:cxn>
              <a:cxn ang="0">
                <a:pos x="340" y="18"/>
              </a:cxn>
              <a:cxn ang="0">
                <a:pos x="362" y="22"/>
              </a:cxn>
              <a:cxn ang="0">
                <a:pos x="372" y="30"/>
              </a:cxn>
              <a:cxn ang="0">
                <a:pos x="352" y="54"/>
              </a:cxn>
              <a:cxn ang="0">
                <a:pos x="372" y="78"/>
              </a:cxn>
              <a:cxn ang="0">
                <a:pos x="416" y="102"/>
              </a:cxn>
              <a:cxn ang="0">
                <a:pos x="450" y="84"/>
              </a:cxn>
              <a:cxn ang="0">
                <a:pos x="456" y="22"/>
              </a:cxn>
              <a:cxn ang="0">
                <a:pos x="470" y="6"/>
              </a:cxn>
              <a:cxn ang="0">
                <a:pos x="484" y="54"/>
              </a:cxn>
              <a:cxn ang="0">
                <a:pos x="510" y="72"/>
              </a:cxn>
              <a:cxn ang="0">
                <a:pos x="522" y="102"/>
              </a:cxn>
              <a:cxn ang="0">
                <a:pos x="532" y="134"/>
              </a:cxn>
              <a:cxn ang="0">
                <a:pos x="568" y="162"/>
              </a:cxn>
              <a:cxn ang="0">
                <a:pos x="582" y="188"/>
              </a:cxn>
              <a:cxn ang="0">
                <a:pos x="612" y="214"/>
              </a:cxn>
              <a:cxn ang="0">
                <a:pos x="634" y="254"/>
              </a:cxn>
              <a:cxn ang="0">
                <a:pos x="640" y="300"/>
              </a:cxn>
              <a:cxn ang="0">
                <a:pos x="624" y="358"/>
              </a:cxn>
              <a:cxn ang="0">
                <a:pos x="596" y="402"/>
              </a:cxn>
              <a:cxn ang="0">
                <a:pos x="582" y="450"/>
              </a:cxn>
              <a:cxn ang="0">
                <a:pos x="550" y="452"/>
              </a:cxn>
              <a:cxn ang="0">
                <a:pos x="532" y="474"/>
              </a:cxn>
              <a:cxn ang="0">
                <a:pos x="516" y="468"/>
              </a:cxn>
              <a:cxn ang="0">
                <a:pos x="500" y="460"/>
              </a:cxn>
              <a:cxn ang="0">
                <a:pos x="462" y="464"/>
              </a:cxn>
              <a:cxn ang="0">
                <a:pos x="430" y="452"/>
              </a:cxn>
              <a:cxn ang="0">
                <a:pos x="418" y="424"/>
              </a:cxn>
              <a:cxn ang="0">
                <a:pos x="400" y="408"/>
              </a:cxn>
              <a:cxn ang="0">
                <a:pos x="390" y="402"/>
              </a:cxn>
              <a:cxn ang="0">
                <a:pos x="392" y="382"/>
              </a:cxn>
              <a:cxn ang="0">
                <a:pos x="382" y="376"/>
              </a:cxn>
              <a:cxn ang="0">
                <a:pos x="360" y="402"/>
              </a:cxn>
              <a:cxn ang="0">
                <a:pos x="340" y="372"/>
              </a:cxn>
              <a:cxn ang="0">
                <a:pos x="298" y="350"/>
              </a:cxn>
              <a:cxn ang="0">
                <a:pos x="228" y="356"/>
              </a:cxn>
              <a:cxn ang="0">
                <a:pos x="172" y="372"/>
              </a:cxn>
              <a:cxn ang="0">
                <a:pos x="108" y="386"/>
              </a:cxn>
              <a:cxn ang="0">
                <a:pos x="80" y="406"/>
              </a:cxn>
              <a:cxn ang="0">
                <a:pos x="30" y="394"/>
              </a:cxn>
              <a:cxn ang="0">
                <a:pos x="40" y="356"/>
              </a:cxn>
              <a:cxn ang="0">
                <a:pos x="30" y="310"/>
              </a:cxn>
              <a:cxn ang="0">
                <a:pos x="4" y="254"/>
              </a:cxn>
              <a:cxn ang="0">
                <a:pos x="10" y="254"/>
              </a:cxn>
              <a:cxn ang="0">
                <a:pos x="12" y="238"/>
              </a:cxn>
              <a:cxn ang="0">
                <a:pos x="12" y="188"/>
              </a:cxn>
              <a:cxn ang="0">
                <a:pos x="24" y="178"/>
              </a:cxn>
              <a:cxn ang="0">
                <a:pos x="62" y="158"/>
              </a:cxn>
              <a:cxn ang="0">
                <a:pos x="122" y="144"/>
              </a:cxn>
              <a:cxn ang="0">
                <a:pos x="146" y="98"/>
              </a:cxn>
              <a:cxn ang="0">
                <a:pos x="164" y="102"/>
              </a:cxn>
              <a:cxn ang="0">
                <a:pos x="176" y="88"/>
              </a:cxn>
              <a:cxn ang="0">
                <a:pos x="192" y="66"/>
              </a:cxn>
              <a:cxn ang="0">
                <a:pos x="220" y="48"/>
              </a:cxn>
              <a:cxn ang="0">
                <a:pos x="242" y="66"/>
              </a:cxn>
              <a:cxn ang="0">
                <a:pos x="256" y="52"/>
              </a:cxn>
              <a:cxn ang="0">
                <a:pos x="282" y="24"/>
              </a:cxn>
            </a:cxnLst>
            <a:rect l="0" t="0" r="r" b="b"/>
            <a:pathLst>
              <a:path w="640" h="476">
                <a:moveTo>
                  <a:pt x="286" y="20"/>
                </a:moveTo>
                <a:lnTo>
                  <a:pt x="296" y="22"/>
                </a:lnTo>
                <a:lnTo>
                  <a:pt x="308" y="18"/>
                </a:lnTo>
                <a:lnTo>
                  <a:pt x="310" y="12"/>
                </a:lnTo>
                <a:lnTo>
                  <a:pt x="302" y="6"/>
                </a:lnTo>
                <a:lnTo>
                  <a:pt x="308" y="4"/>
                </a:lnTo>
                <a:lnTo>
                  <a:pt x="322" y="10"/>
                </a:lnTo>
                <a:lnTo>
                  <a:pt x="330" y="14"/>
                </a:lnTo>
                <a:lnTo>
                  <a:pt x="340" y="18"/>
                </a:lnTo>
                <a:lnTo>
                  <a:pt x="348" y="20"/>
                </a:lnTo>
                <a:lnTo>
                  <a:pt x="354" y="22"/>
                </a:lnTo>
                <a:lnTo>
                  <a:pt x="362" y="22"/>
                </a:lnTo>
                <a:lnTo>
                  <a:pt x="372" y="18"/>
                </a:lnTo>
                <a:lnTo>
                  <a:pt x="380" y="22"/>
                </a:lnTo>
                <a:lnTo>
                  <a:pt x="372" y="30"/>
                </a:lnTo>
                <a:lnTo>
                  <a:pt x="366" y="40"/>
                </a:lnTo>
                <a:lnTo>
                  <a:pt x="360" y="48"/>
                </a:lnTo>
                <a:lnTo>
                  <a:pt x="352" y="54"/>
                </a:lnTo>
                <a:lnTo>
                  <a:pt x="352" y="62"/>
                </a:lnTo>
                <a:lnTo>
                  <a:pt x="358" y="68"/>
                </a:lnTo>
                <a:lnTo>
                  <a:pt x="372" y="78"/>
                </a:lnTo>
                <a:lnTo>
                  <a:pt x="388" y="84"/>
                </a:lnTo>
                <a:lnTo>
                  <a:pt x="404" y="96"/>
                </a:lnTo>
                <a:lnTo>
                  <a:pt x="416" y="102"/>
                </a:lnTo>
                <a:lnTo>
                  <a:pt x="432" y="112"/>
                </a:lnTo>
                <a:lnTo>
                  <a:pt x="442" y="100"/>
                </a:lnTo>
                <a:lnTo>
                  <a:pt x="450" y="84"/>
                </a:lnTo>
                <a:lnTo>
                  <a:pt x="452" y="66"/>
                </a:lnTo>
                <a:lnTo>
                  <a:pt x="450" y="40"/>
                </a:lnTo>
                <a:lnTo>
                  <a:pt x="456" y="22"/>
                </a:lnTo>
                <a:lnTo>
                  <a:pt x="460" y="10"/>
                </a:lnTo>
                <a:lnTo>
                  <a:pt x="464" y="0"/>
                </a:lnTo>
                <a:lnTo>
                  <a:pt x="470" y="6"/>
                </a:lnTo>
                <a:lnTo>
                  <a:pt x="478" y="20"/>
                </a:lnTo>
                <a:lnTo>
                  <a:pt x="482" y="32"/>
                </a:lnTo>
                <a:lnTo>
                  <a:pt x="484" y="54"/>
                </a:lnTo>
                <a:lnTo>
                  <a:pt x="494" y="58"/>
                </a:lnTo>
                <a:lnTo>
                  <a:pt x="506" y="62"/>
                </a:lnTo>
                <a:lnTo>
                  <a:pt x="510" y="72"/>
                </a:lnTo>
                <a:lnTo>
                  <a:pt x="512" y="82"/>
                </a:lnTo>
                <a:lnTo>
                  <a:pt x="512" y="96"/>
                </a:lnTo>
                <a:lnTo>
                  <a:pt x="522" y="102"/>
                </a:lnTo>
                <a:lnTo>
                  <a:pt x="526" y="112"/>
                </a:lnTo>
                <a:lnTo>
                  <a:pt x="526" y="124"/>
                </a:lnTo>
                <a:lnTo>
                  <a:pt x="532" y="134"/>
                </a:lnTo>
                <a:lnTo>
                  <a:pt x="544" y="138"/>
                </a:lnTo>
                <a:lnTo>
                  <a:pt x="558" y="148"/>
                </a:lnTo>
                <a:lnTo>
                  <a:pt x="568" y="162"/>
                </a:lnTo>
                <a:lnTo>
                  <a:pt x="578" y="172"/>
                </a:lnTo>
                <a:lnTo>
                  <a:pt x="578" y="182"/>
                </a:lnTo>
                <a:lnTo>
                  <a:pt x="582" y="188"/>
                </a:lnTo>
                <a:lnTo>
                  <a:pt x="594" y="188"/>
                </a:lnTo>
                <a:lnTo>
                  <a:pt x="598" y="204"/>
                </a:lnTo>
                <a:lnTo>
                  <a:pt x="612" y="214"/>
                </a:lnTo>
                <a:lnTo>
                  <a:pt x="624" y="228"/>
                </a:lnTo>
                <a:lnTo>
                  <a:pt x="630" y="242"/>
                </a:lnTo>
                <a:lnTo>
                  <a:pt x="634" y="254"/>
                </a:lnTo>
                <a:lnTo>
                  <a:pt x="636" y="270"/>
                </a:lnTo>
                <a:lnTo>
                  <a:pt x="638" y="282"/>
                </a:lnTo>
                <a:lnTo>
                  <a:pt x="640" y="300"/>
                </a:lnTo>
                <a:lnTo>
                  <a:pt x="634" y="322"/>
                </a:lnTo>
                <a:lnTo>
                  <a:pt x="632" y="340"/>
                </a:lnTo>
                <a:lnTo>
                  <a:pt x="624" y="358"/>
                </a:lnTo>
                <a:lnTo>
                  <a:pt x="612" y="368"/>
                </a:lnTo>
                <a:lnTo>
                  <a:pt x="606" y="380"/>
                </a:lnTo>
                <a:lnTo>
                  <a:pt x="596" y="402"/>
                </a:lnTo>
                <a:lnTo>
                  <a:pt x="590" y="418"/>
                </a:lnTo>
                <a:lnTo>
                  <a:pt x="582" y="432"/>
                </a:lnTo>
                <a:lnTo>
                  <a:pt x="582" y="450"/>
                </a:lnTo>
                <a:lnTo>
                  <a:pt x="576" y="454"/>
                </a:lnTo>
                <a:lnTo>
                  <a:pt x="566" y="454"/>
                </a:lnTo>
                <a:lnTo>
                  <a:pt x="550" y="452"/>
                </a:lnTo>
                <a:lnTo>
                  <a:pt x="546" y="464"/>
                </a:lnTo>
                <a:lnTo>
                  <a:pt x="534" y="472"/>
                </a:lnTo>
                <a:lnTo>
                  <a:pt x="532" y="474"/>
                </a:lnTo>
                <a:lnTo>
                  <a:pt x="526" y="476"/>
                </a:lnTo>
                <a:lnTo>
                  <a:pt x="520" y="472"/>
                </a:lnTo>
                <a:lnTo>
                  <a:pt x="516" y="468"/>
                </a:lnTo>
                <a:lnTo>
                  <a:pt x="510" y="462"/>
                </a:lnTo>
                <a:lnTo>
                  <a:pt x="506" y="458"/>
                </a:lnTo>
                <a:lnTo>
                  <a:pt x="500" y="460"/>
                </a:lnTo>
                <a:lnTo>
                  <a:pt x="486" y="474"/>
                </a:lnTo>
                <a:lnTo>
                  <a:pt x="474" y="470"/>
                </a:lnTo>
                <a:lnTo>
                  <a:pt x="462" y="464"/>
                </a:lnTo>
                <a:lnTo>
                  <a:pt x="450" y="464"/>
                </a:lnTo>
                <a:lnTo>
                  <a:pt x="438" y="462"/>
                </a:lnTo>
                <a:lnTo>
                  <a:pt x="430" y="452"/>
                </a:lnTo>
                <a:lnTo>
                  <a:pt x="424" y="444"/>
                </a:lnTo>
                <a:lnTo>
                  <a:pt x="426" y="434"/>
                </a:lnTo>
                <a:lnTo>
                  <a:pt x="418" y="424"/>
                </a:lnTo>
                <a:lnTo>
                  <a:pt x="410" y="416"/>
                </a:lnTo>
                <a:lnTo>
                  <a:pt x="402" y="416"/>
                </a:lnTo>
                <a:lnTo>
                  <a:pt x="400" y="408"/>
                </a:lnTo>
                <a:lnTo>
                  <a:pt x="406" y="398"/>
                </a:lnTo>
                <a:lnTo>
                  <a:pt x="398" y="394"/>
                </a:lnTo>
                <a:lnTo>
                  <a:pt x="390" y="402"/>
                </a:lnTo>
                <a:lnTo>
                  <a:pt x="380" y="408"/>
                </a:lnTo>
                <a:lnTo>
                  <a:pt x="386" y="388"/>
                </a:lnTo>
                <a:lnTo>
                  <a:pt x="392" y="382"/>
                </a:lnTo>
                <a:lnTo>
                  <a:pt x="394" y="376"/>
                </a:lnTo>
                <a:lnTo>
                  <a:pt x="390" y="366"/>
                </a:lnTo>
                <a:lnTo>
                  <a:pt x="382" y="376"/>
                </a:lnTo>
                <a:lnTo>
                  <a:pt x="376" y="386"/>
                </a:lnTo>
                <a:lnTo>
                  <a:pt x="366" y="394"/>
                </a:lnTo>
                <a:lnTo>
                  <a:pt x="360" y="402"/>
                </a:lnTo>
                <a:lnTo>
                  <a:pt x="352" y="398"/>
                </a:lnTo>
                <a:lnTo>
                  <a:pt x="350" y="386"/>
                </a:lnTo>
                <a:lnTo>
                  <a:pt x="340" y="372"/>
                </a:lnTo>
                <a:lnTo>
                  <a:pt x="334" y="364"/>
                </a:lnTo>
                <a:lnTo>
                  <a:pt x="328" y="358"/>
                </a:lnTo>
                <a:lnTo>
                  <a:pt x="298" y="350"/>
                </a:lnTo>
                <a:lnTo>
                  <a:pt x="258" y="344"/>
                </a:lnTo>
                <a:lnTo>
                  <a:pt x="246" y="348"/>
                </a:lnTo>
                <a:lnTo>
                  <a:pt x="228" y="356"/>
                </a:lnTo>
                <a:lnTo>
                  <a:pt x="200" y="358"/>
                </a:lnTo>
                <a:lnTo>
                  <a:pt x="184" y="368"/>
                </a:lnTo>
                <a:lnTo>
                  <a:pt x="172" y="372"/>
                </a:lnTo>
                <a:lnTo>
                  <a:pt x="170" y="380"/>
                </a:lnTo>
                <a:lnTo>
                  <a:pt x="164" y="386"/>
                </a:lnTo>
                <a:lnTo>
                  <a:pt x="108" y="386"/>
                </a:lnTo>
                <a:lnTo>
                  <a:pt x="100" y="394"/>
                </a:lnTo>
                <a:lnTo>
                  <a:pt x="90" y="394"/>
                </a:lnTo>
                <a:lnTo>
                  <a:pt x="80" y="406"/>
                </a:lnTo>
                <a:lnTo>
                  <a:pt x="54" y="408"/>
                </a:lnTo>
                <a:lnTo>
                  <a:pt x="42" y="400"/>
                </a:lnTo>
                <a:lnTo>
                  <a:pt x="30" y="394"/>
                </a:lnTo>
                <a:lnTo>
                  <a:pt x="28" y="384"/>
                </a:lnTo>
                <a:lnTo>
                  <a:pt x="40" y="378"/>
                </a:lnTo>
                <a:lnTo>
                  <a:pt x="40" y="356"/>
                </a:lnTo>
                <a:lnTo>
                  <a:pt x="40" y="342"/>
                </a:lnTo>
                <a:lnTo>
                  <a:pt x="30" y="328"/>
                </a:lnTo>
                <a:lnTo>
                  <a:pt x="30" y="310"/>
                </a:lnTo>
                <a:lnTo>
                  <a:pt x="18" y="280"/>
                </a:lnTo>
                <a:lnTo>
                  <a:pt x="10" y="264"/>
                </a:lnTo>
                <a:lnTo>
                  <a:pt x="4" y="254"/>
                </a:lnTo>
                <a:lnTo>
                  <a:pt x="0" y="246"/>
                </a:lnTo>
                <a:lnTo>
                  <a:pt x="6" y="248"/>
                </a:lnTo>
                <a:lnTo>
                  <a:pt x="10" y="254"/>
                </a:lnTo>
                <a:lnTo>
                  <a:pt x="18" y="254"/>
                </a:lnTo>
                <a:lnTo>
                  <a:pt x="20" y="244"/>
                </a:lnTo>
                <a:lnTo>
                  <a:pt x="12" y="238"/>
                </a:lnTo>
                <a:lnTo>
                  <a:pt x="6" y="218"/>
                </a:lnTo>
                <a:lnTo>
                  <a:pt x="6" y="204"/>
                </a:lnTo>
                <a:lnTo>
                  <a:pt x="12" y="188"/>
                </a:lnTo>
                <a:lnTo>
                  <a:pt x="14" y="180"/>
                </a:lnTo>
                <a:lnTo>
                  <a:pt x="20" y="186"/>
                </a:lnTo>
                <a:lnTo>
                  <a:pt x="24" y="178"/>
                </a:lnTo>
                <a:lnTo>
                  <a:pt x="34" y="178"/>
                </a:lnTo>
                <a:lnTo>
                  <a:pt x="48" y="162"/>
                </a:lnTo>
                <a:lnTo>
                  <a:pt x="62" y="158"/>
                </a:lnTo>
                <a:lnTo>
                  <a:pt x="86" y="154"/>
                </a:lnTo>
                <a:lnTo>
                  <a:pt x="110" y="146"/>
                </a:lnTo>
                <a:lnTo>
                  <a:pt x="122" y="144"/>
                </a:lnTo>
                <a:lnTo>
                  <a:pt x="144" y="118"/>
                </a:lnTo>
                <a:lnTo>
                  <a:pt x="142" y="106"/>
                </a:lnTo>
                <a:lnTo>
                  <a:pt x="146" y="98"/>
                </a:lnTo>
                <a:lnTo>
                  <a:pt x="156" y="92"/>
                </a:lnTo>
                <a:lnTo>
                  <a:pt x="160" y="98"/>
                </a:lnTo>
                <a:lnTo>
                  <a:pt x="164" y="102"/>
                </a:lnTo>
                <a:lnTo>
                  <a:pt x="168" y="96"/>
                </a:lnTo>
                <a:lnTo>
                  <a:pt x="168" y="84"/>
                </a:lnTo>
                <a:lnTo>
                  <a:pt x="176" y="88"/>
                </a:lnTo>
                <a:lnTo>
                  <a:pt x="180" y="84"/>
                </a:lnTo>
                <a:lnTo>
                  <a:pt x="182" y="72"/>
                </a:lnTo>
                <a:lnTo>
                  <a:pt x="192" y="66"/>
                </a:lnTo>
                <a:lnTo>
                  <a:pt x="198" y="60"/>
                </a:lnTo>
                <a:lnTo>
                  <a:pt x="204" y="60"/>
                </a:lnTo>
                <a:lnTo>
                  <a:pt x="220" y="48"/>
                </a:lnTo>
                <a:lnTo>
                  <a:pt x="230" y="54"/>
                </a:lnTo>
                <a:lnTo>
                  <a:pt x="236" y="60"/>
                </a:lnTo>
                <a:lnTo>
                  <a:pt x="242" y="66"/>
                </a:lnTo>
                <a:lnTo>
                  <a:pt x="254" y="64"/>
                </a:lnTo>
                <a:lnTo>
                  <a:pt x="262" y="62"/>
                </a:lnTo>
                <a:lnTo>
                  <a:pt x="256" y="52"/>
                </a:lnTo>
                <a:lnTo>
                  <a:pt x="268" y="40"/>
                </a:lnTo>
                <a:lnTo>
                  <a:pt x="274" y="28"/>
                </a:lnTo>
                <a:lnTo>
                  <a:pt x="282" y="24"/>
                </a:lnTo>
                <a:lnTo>
                  <a:pt x="286" y="2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4" name="Freeform 246"/>
          <p:cNvSpPr>
            <a:spLocks/>
          </p:cNvSpPr>
          <p:nvPr/>
        </p:nvSpPr>
        <p:spPr bwMode="auto">
          <a:xfrm>
            <a:off x="7916863" y="3608388"/>
            <a:ext cx="119062" cy="152400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14" y="64"/>
              </a:cxn>
              <a:cxn ang="0">
                <a:pos x="16" y="76"/>
              </a:cxn>
              <a:cxn ang="0">
                <a:pos x="24" y="78"/>
              </a:cxn>
              <a:cxn ang="0">
                <a:pos x="30" y="72"/>
              </a:cxn>
              <a:cxn ang="0">
                <a:pos x="38" y="74"/>
              </a:cxn>
              <a:cxn ang="0">
                <a:pos x="40" y="82"/>
              </a:cxn>
              <a:cxn ang="0">
                <a:pos x="48" y="80"/>
              </a:cxn>
              <a:cxn ang="0">
                <a:pos x="52" y="84"/>
              </a:cxn>
              <a:cxn ang="0">
                <a:pos x="62" y="90"/>
              </a:cxn>
              <a:cxn ang="0">
                <a:pos x="66" y="96"/>
              </a:cxn>
              <a:cxn ang="0">
                <a:pos x="70" y="90"/>
              </a:cxn>
              <a:cxn ang="0">
                <a:pos x="62" y="84"/>
              </a:cxn>
              <a:cxn ang="0">
                <a:pos x="62" y="78"/>
              </a:cxn>
              <a:cxn ang="0">
                <a:pos x="58" y="72"/>
              </a:cxn>
              <a:cxn ang="0">
                <a:pos x="50" y="72"/>
              </a:cxn>
              <a:cxn ang="0">
                <a:pos x="46" y="68"/>
              </a:cxn>
              <a:cxn ang="0">
                <a:pos x="40" y="70"/>
              </a:cxn>
              <a:cxn ang="0">
                <a:pos x="32" y="66"/>
              </a:cxn>
              <a:cxn ang="0">
                <a:pos x="28" y="62"/>
              </a:cxn>
              <a:cxn ang="0">
                <a:pos x="26" y="54"/>
              </a:cxn>
              <a:cxn ang="0">
                <a:pos x="28" y="42"/>
              </a:cxn>
              <a:cxn ang="0">
                <a:pos x="34" y="40"/>
              </a:cxn>
              <a:cxn ang="0">
                <a:pos x="40" y="26"/>
              </a:cxn>
              <a:cxn ang="0">
                <a:pos x="38" y="14"/>
              </a:cxn>
              <a:cxn ang="0">
                <a:pos x="38" y="4"/>
              </a:cxn>
              <a:cxn ang="0">
                <a:pos x="28" y="2"/>
              </a:cxn>
              <a:cxn ang="0">
                <a:pos x="12" y="0"/>
              </a:cxn>
              <a:cxn ang="0">
                <a:pos x="10" y="16"/>
              </a:cxn>
              <a:cxn ang="0">
                <a:pos x="10" y="28"/>
              </a:cxn>
              <a:cxn ang="0">
                <a:pos x="12" y="36"/>
              </a:cxn>
              <a:cxn ang="0">
                <a:pos x="0" y="38"/>
              </a:cxn>
              <a:cxn ang="0">
                <a:pos x="2" y="44"/>
              </a:cxn>
              <a:cxn ang="0">
                <a:pos x="4" y="48"/>
              </a:cxn>
              <a:cxn ang="0">
                <a:pos x="4" y="58"/>
              </a:cxn>
            </a:cxnLst>
            <a:rect l="0" t="0" r="r" b="b"/>
            <a:pathLst>
              <a:path w="70" h="96">
                <a:moveTo>
                  <a:pt x="4" y="58"/>
                </a:moveTo>
                <a:lnTo>
                  <a:pt x="14" y="64"/>
                </a:lnTo>
                <a:lnTo>
                  <a:pt x="16" y="76"/>
                </a:lnTo>
                <a:lnTo>
                  <a:pt x="24" y="78"/>
                </a:lnTo>
                <a:lnTo>
                  <a:pt x="30" y="72"/>
                </a:lnTo>
                <a:lnTo>
                  <a:pt x="38" y="74"/>
                </a:lnTo>
                <a:lnTo>
                  <a:pt x="40" y="82"/>
                </a:lnTo>
                <a:lnTo>
                  <a:pt x="48" y="80"/>
                </a:lnTo>
                <a:lnTo>
                  <a:pt x="52" y="84"/>
                </a:lnTo>
                <a:lnTo>
                  <a:pt x="62" y="90"/>
                </a:lnTo>
                <a:lnTo>
                  <a:pt x="66" y="96"/>
                </a:lnTo>
                <a:lnTo>
                  <a:pt x="70" y="90"/>
                </a:lnTo>
                <a:lnTo>
                  <a:pt x="62" y="84"/>
                </a:lnTo>
                <a:lnTo>
                  <a:pt x="62" y="78"/>
                </a:lnTo>
                <a:lnTo>
                  <a:pt x="58" y="72"/>
                </a:lnTo>
                <a:lnTo>
                  <a:pt x="50" y="72"/>
                </a:lnTo>
                <a:lnTo>
                  <a:pt x="46" y="68"/>
                </a:lnTo>
                <a:lnTo>
                  <a:pt x="40" y="70"/>
                </a:lnTo>
                <a:lnTo>
                  <a:pt x="32" y="66"/>
                </a:lnTo>
                <a:lnTo>
                  <a:pt x="28" y="62"/>
                </a:lnTo>
                <a:lnTo>
                  <a:pt x="26" y="54"/>
                </a:lnTo>
                <a:lnTo>
                  <a:pt x="28" y="42"/>
                </a:lnTo>
                <a:lnTo>
                  <a:pt x="34" y="40"/>
                </a:lnTo>
                <a:lnTo>
                  <a:pt x="40" y="26"/>
                </a:lnTo>
                <a:lnTo>
                  <a:pt x="38" y="14"/>
                </a:lnTo>
                <a:lnTo>
                  <a:pt x="38" y="4"/>
                </a:lnTo>
                <a:lnTo>
                  <a:pt x="28" y="2"/>
                </a:lnTo>
                <a:lnTo>
                  <a:pt x="12" y="0"/>
                </a:lnTo>
                <a:lnTo>
                  <a:pt x="10" y="16"/>
                </a:lnTo>
                <a:lnTo>
                  <a:pt x="10" y="28"/>
                </a:lnTo>
                <a:lnTo>
                  <a:pt x="12" y="36"/>
                </a:lnTo>
                <a:lnTo>
                  <a:pt x="0" y="38"/>
                </a:lnTo>
                <a:lnTo>
                  <a:pt x="2" y="44"/>
                </a:lnTo>
                <a:lnTo>
                  <a:pt x="4" y="48"/>
                </a:lnTo>
                <a:lnTo>
                  <a:pt x="4" y="5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5" name="Freeform 247"/>
          <p:cNvSpPr>
            <a:spLocks/>
          </p:cNvSpPr>
          <p:nvPr/>
        </p:nvSpPr>
        <p:spPr bwMode="auto">
          <a:xfrm>
            <a:off x="7843838" y="3795713"/>
            <a:ext cx="73025" cy="7302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8" y="34"/>
              </a:cxn>
              <a:cxn ang="0">
                <a:pos x="20" y="20"/>
              </a:cxn>
              <a:cxn ang="0">
                <a:pos x="32" y="10"/>
              </a:cxn>
              <a:cxn ang="0">
                <a:pos x="36" y="0"/>
              </a:cxn>
              <a:cxn ang="0">
                <a:pos x="38" y="6"/>
              </a:cxn>
              <a:cxn ang="0">
                <a:pos x="42" y="12"/>
              </a:cxn>
              <a:cxn ang="0">
                <a:pos x="32" y="16"/>
              </a:cxn>
              <a:cxn ang="0">
                <a:pos x="20" y="30"/>
              </a:cxn>
              <a:cxn ang="0">
                <a:pos x="14" y="38"/>
              </a:cxn>
              <a:cxn ang="0">
                <a:pos x="0" y="46"/>
              </a:cxn>
            </a:cxnLst>
            <a:rect l="0" t="0" r="r" b="b"/>
            <a:pathLst>
              <a:path w="42" h="46">
                <a:moveTo>
                  <a:pt x="0" y="46"/>
                </a:moveTo>
                <a:lnTo>
                  <a:pt x="8" y="34"/>
                </a:lnTo>
                <a:lnTo>
                  <a:pt x="20" y="20"/>
                </a:lnTo>
                <a:lnTo>
                  <a:pt x="32" y="10"/>
                </a:lnTo>
                <a:lnTo>
                  <a:pt x="36" y="0"/>
                </a:lnTo>
                <a:lnTo>
                  <a:pt x="38" y="6"/>
                </a:lnTo>
                <a:lnTo>
                  <a:pt x="42" y="12"/>
                </a:lnTo>
                <a:lnTo>
                  <a:pt x="32" y="16"/>
                </a:lnTo>
                <a:lnTo>
                  <a:pt x="20" y="30"/>
                </a:lnTo>
                <a:lnTo>
                  <a:pt x="14" y="38"/>
                </a:lnTo>
                <a:lnTo>
                  <a:pt x="0" y="4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6" name="Freeform 248"/>
          <p:cNvSpPr>
            <a:spLocks/>
          </p:cNvSpPr>
          <p:nvPr/>
        </p:nvSpPr>
        <p:spPr bwMode="auto">
          <a:xfrm>
            <a:off x="7970838" y="3833813"/>
            <a:ext cx="127000" cy="95250"/>
          </a:xfrm>
          <a:custGeom>
            <a:avLst/>
            <a:gdLst/>
            <a:ahLst/>
            <a:cxnLst>
              <a:cxn ang="0">
                <a:pos x="58" y="58"/>
              </a:cxn>
              <a:cxn ang="0">
                <a:pos x="40" y="60"/>
              </a:cxn>
              <a:cxn ang="0">
                <a:pos x="34" y="48"/>
              </a:cxn>
              <a:cxn ang="0">
                <a:pos x="34" y="38"/>
              </a:cxn>
              <a:cxn ang="0">
                <a:pos x="40" y="36"/>
              </a:cxn>
              <a:cxn ang="0">
                <a:pos x="32" y="30"/>
              </a:cxn>
              <a:cxn ang="0">
                <a:pos x="24" y="32"/>
              </a:cxn>
              <a:cxn ang="0">
                <a:pos x="18" y="34"/>
              </a:cxn>
              <a:cxn ang="0">
                <a:pos x="12" y="36"/>
              </a:cxn>
              <a:cxn ang="0">
                <a:pos x="8" y="44"/>
              </a:cxn>
              <a:cxn ang="0">
                <a:pos x="4" y="50"/>
              </a:cxn>
              <a:cxn ang="0">
                <a:pos x="0" y="38"/>
              </a:cxn>
              <a:cxn ang="0">
                <a:pos x="4" y="28"/>
              </a:cxn>
              <a:cxn ang="0">
                <a:pos x="14" y="24"/>
              </a:cxn>
              <a:cxn ang="0">
                <a:pos x="22" y="20"/>
              </a:cxn>
              <a:cxn ang="0">
                <a:pos x="26" y="14"/>
              </a:cxn>
              <a:cxn ang="0">
                <a:pos x="32" y="22"/>
              </a:cxn>
              <a:cxn ang="0">
                <a:pos x="36" y="24"/>
              </a:cxn>
              <a:cxn ang="0">
                <a:pos x="42" y="18"/>
              </a:cxn>
              <a:cxn ang="0">
                <a:pos x="50" y="8"/>
              </a:cxn>
              <a:cxn ang="0">
                <a:pos x="54" y="10"/>
              </a:cxn>
              <a:cxn ang="0">
                <a:pos x="58" y="10"/>
              </a:cxn>
              <a:cxn ang="0">
                <a:pos x="58" y="4"/>
              </a:cxn>
              <a:cxn ang="0">
                <a:pos x="62" y="0"/>
              </a:cxn>
              <a:cxn ang="0">
                <a:pos x="68" y="6"/>
              </a:cxn>
              <a:cxn ang="0">
                <a:pos x="72" y="14"/>
              </a:cxn>
              <a:cxn ang="0">
                <a:pos x="74" y="28"/>
              </a:cxn>
              <a:cxn ang="0">
                <a:pos x="74" y="42"/>
              </a:cxn>
              <a:cxn ang="0">
                <a:pos x="66" y="44"/>
              </a:cxn>
              <a:cxn ang="0">
                <a:pos x="64" y="36"/>
              </a:cxn>
              <a:cxn ang="0">
                <a:pos x="58" y="42"/>
              </a:cxn>
              <a:cxn ang="0">
                <a:pos x="54" y="46"/>
              </a:cxn>
              <a:cxn ang="0">
                <a:pos x="58" y="58"/>
              </a:cxn>
            </a:cxnLst>
            <a:rect l="0" t="0" r="r" b="b"/>
            <a:pathLst>
              <a:path w="74" h="60">
                <a:moveTo>
                  <a:pt x="58" y="58"/>
                </a:moveTo>
                <a:lnTo>
                  <a:pt x="40" y="60"/>
                </a:lnTo>
                <a:lnTo>
                  <a:pt x="34" y="48"/>
                </a:lnTo>
                <a:lnTo>
                  <a:pt x="34" y="38"/>
                </a:lnTo>
                <a:lnTo>
                  <a:pt x="40" y="36"/>
                </a:lnTo>
                <a:lnTo>
                  <a:pt x="32" y="30"/>
                </a:lnTo>
                <a:lnTo>
                  <a:pt x="24" y="32"/>
                </a:lnTo>
                <a:lnTo>
                  <a:pt x="18" y="34"/>
                </a:lnTo>
                <a:lnTo>
                  <a:pt x="12" y="36"/>
                </a:lnTo>
                <a:lnTo>
                  <a:pt x="8" y="44"/>
                </a:lnTo>
                <a:lnTo>
                  <a:pt x="4" y="50"/>
                </a:lnTo>
                <a:lnTo>
                  <a:pt x="0" y="38"/>
                </a:lnTo>
                <a:lnTo>
                  <a:pt x="4" y="28"/>
                </a:lnTo>
                <a:lnTo>
                  <a:pt x="14" y="24"/>
                </a:lnTo>
                <a:lnTo>
                  <a:pt x="22" y="20"/>
                </a:lnTo>
                <a:lnTo>
                  <a:pt x="26" y="14"/>
                </a:lnTo>
                <a:lnTo>
                  <a:pt x="32" y="22"/>
                </a:lnTo>
                <a:lnTo>
                  <a:pt x="36" y="24"/>
                </a:lnTo>
                <a:lnTo>
                  <a:pt x="42" y="18"/>
                </a:lnTo>
                <a:lnTo>
                  <a:pt x="50" y="8"/>
                </a:lnTo>
                <a:lnTo>
                  <a:pt x="54" y="10"/>
                </a:lnTo>
                <a:lnTo>
                  <a:pt x="58" y="10"/>
                </a:lnTo>
                <a:lnTo>
                  <a:pt x="58" y="4"/>
                </a:lnTo>
                <a:lnTo>
                  <a:pt x="62" y="0"/>
                </a:lnTo>
                <a:lnTo>
                  <a:pt x="68" y="6"/>
                </a:lnTo>
                <a:lnTo>
                  <a:pt x="72" y="14"/>
                </a:lnTo>
                <a:lnTo>
                  <a:pt x="74" y="28"/>
                </a:lnTo>
                <a:lnTo>
                  <a:pt x="74" y="42"/>
                </a:lnTo>
                <a:lnTo>
                  <a:pt x="66" y="44"/>
                </a:lnTo>
                <a:lnTo>
                  <a:pt x="64" y="36"/>
                </a:lnTo>
                <a:lnTo>
                  <a:pt x="58" y="42"/>
                </a:lnTo>
                <a:lnTo>
                  <a:pt x="54" y="46"/>
                </a:lnTo>
                <a:lnTo>
                  <a:pt x="58" y="5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7" name="Freeform 249"/>
          <p:cNvSpPr>
            <a:spLocks/>
          </p:cNvSpPr>
          <p:nvPr/>
        </p:nvSpPr>
        <p:spPr bwMode="auto">
          <a:xfrm>
            <a:off x="8040688" y="3760788"/>
            <a:ext cx="30162" cy="349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2" y="0"/>
              </a:cxn>
              <a:cxn ang="0">
                <a:pos x="18" y="2"/>
              </a:cxn>
              <a:cxn ang="0">
                <a:pos x="18" y="16"/>
              </a:cxn>
              <a:cxn ang="0">
                <a:pos x="18" y="22"/>
              </a:cxn>
              <a:cxn ang="0">
                <a:pos x="10" y="18"/>
              </a:cxn>
              <a:cxn ang="0">
                <a:pos x="4" y="12"/>
              </a:cxn>
              <a:cxn ang="0">
                <a:pos x="0" y="4"/>
              </a:cxn>
            </a:cxnLst>
            <a:rect l="0" t="0" r="r" b="b"/>
            <a:pathLst>
              <a:path w="18" h="22">
                <a:moveTo>
                  <a:pt x="0" y="4"/>
                </a:moveTo>
                <a:lnTo>
                  <a:pt x="12" y="0"/>
                </a:lnTo>
                <a:lnTo>
                  <a:pt x="18" y="2"/>
                </a:lnTo>
                <a:lnTo>
                  <a:pt x="18" y="16"/>
                </a:lnTo>
                <a:lnTo>
                  <a:pt x="18" y="22"/>
                </a:lnTo>
                <a:lnTo>
                  <a:pt x="10" y="18"/>
                </a:lnTo>
                <a:lnTo>
                  <a:pt x="4" y="12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8" name="Freeform 250"/>
          <p:cNvSpPr>
            <a:spLocks/>
          </p:cNvSpPr>
          <p:nvPr/>
        </p:nvSpPr>
        <p:spPr bwMode="auto">
          <a:xfrm>
            <a:off x="7929563" y="3735388"/>
            <a:ext cx="3492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20" y="10"/>
              </a:cxn>
              <a:cxn ang="0">
                <a:pos x="18" y="22"/>
              </a:cxn>
              <a:cxn ang="0">
                <a:pos x="12" y="24"/>
              </a:cxn>
              <a:cxn ang="0">
                <a:pos x="6" y="10"/>
              </a:cxn>
              <a:cxn ang="0">
                <a:pos x="2" y="6"/>
              </a:cxn>
              <a:cxn ang="0">
                <a:pos x="0" y="0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10" y="2"/>
                </a:lnTo>
                <a:lnTo>
                  <a:pt x="20" y="10"/>
                </a:lnTo>
                <a:lnTo>
                  <a:pt x="18" y="22"/>
                </a:lnTo>
                <a:lnTo>
                  <a:pt x="12" y="24"/>
                </a:lnTo>
                <a:lnTo>
                  <a:pt x="6" y="10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99" name="Freeform 251"/>
          <p:cNvSpPr>
            <a:spLocks/>
          </p:cNvSpPr>
          <p:nvPr/>
        </p:nvSpPr>
        <p:spPr bwMode="auto">
          <a:xfrm>
            <a:off x="7974013" y="3783013"/>
            <a:ext cx="3810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0" y="20"/>
              </a:cxn>
              <a:cxn ang="0">
                <a:pos x="6" y="16"/>
              </a:cxn>
              <a:cxn ang="0">
                <a:pos x="18" y="8"/>
              </a:cxn>
              <a:cxn ang="0">
                <a:pos x="22" y="2"/>
              </a:cxn>
              <a:cxn ang="0">
                <a:pos x="14" y="0"/>
              </a:cxn>
              <a:cxn ang="0">
                <a:pos x="8" y="2"/>
              </a:cxn>
              <a:cxn ang="0">
                <a:pos x="0" y="0"/>
              </a:cxn>
            </a:cxnLst>
            <a:rect l="0" t="0" r="r" b="b"/>
            <a:pathLst>
              <a:path w="22" h="20">
                <a:moveTo>
                  <a:pt x="0" y="0"/>
                </a:moveTo>
                <a:lnTo>
                  <a:pt x="0" y="10"/>
                </a:lnTo>
                <a:lnTo>
                  <a:pt x="0" y="20"/>
                </a:lnTo>
                <a:lnTo>
                  <a:pt x="6" y="16"/>
                </a:lnTo>
                <a:lnTo>
                  <a:pt x="1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0" name="Freeform 252"/>
          <p:cNvSpPr>
            <a:spLocks/>
          </p:cNvSpPr>
          <p:nvPr/>
        </p:nvSpPr>
        <p:spPr bwMode="auto">
          <a:xfrm>
            <a:off x="7985125" y="3802063"/>
            <a:ext cx="41275" cy="44450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26"/>
              </a:cxn>
              <a:cxn ang="0">
                <a:pos x="14" y="28"/>
              </a:cxn>
              <a:cxn ang="0">
                <a:pos x="14" y="16"/>
              </a:cxn>
              <a:cxn ang="0">
                <a:pos x="18" y="12"/>
              </a:cxn>
              <a:cxn ang="0">
                <a:pos x="24" y="8"/>
              </a:cxn>
              <a:cxn ang="0">
                <a:pos x="22" y="4"/>
              </a:cxn>
              <a:cxn ang="0">
                <a:pos x="16" y="0"/>
              </a:cxn>
              <a:cxn ang="0">
                <a:pos x="10" y="2"/>
              </a:cxn>
              <a:cxn ang="0">
                <a:pos x="8" y="10"/>
              </a:cxn>
              <a:cxn ang="0">
                <a:pos x="4" y="16"/>
              </a:cxn>
              <a:cxn ang="0">
                <a:pos x="0" y="18"/>
              </a:cxn>
            </a:cxnLst>
            <a:rect l="0" t="0" r="r" b="b"/>
            <a:pathLst>
              <a:path w="24" h="28">
                <a:moveTo>
                  <a:pt x="0" y="18"/>
                </a:moveTo>
                <a:lnTo>
                  <a:pt x="6" y="26"/>
                </a:lnTo>
                <a:lnTo>
                  <a:pt x="14" y="28"/>
                </a:lnTo>
                <a:lnTo>
                  <a:pt x="14" y="16"/>
                </a:lnTo>
                <a:lnTo>
                  <a:pt x="18" y="12"/>
                </a:lnTo>
                <a:lnTo>
                  <a:pt x="24" y="8"/>
                </a:lnTo>
                <a:lnTo>
                  <a:pt x="22" y="4"/>
                </a:lnTo>
                <a:lnTo>
                  <a:pt x="16" y="0"/>
                </a:lnTo>
                <a:lnTo>
                  <a:pt x="10" y="2"/>
                </a:lnTo>
                <a:lnTo>
                  <a:pt x="8" y="10"/>
                </a:lnTo>
                <a:lnTo>
                  <a:pt x="4" y="16"/>
                </a:lnTo>
                <a:lnTo>
                  <a:pt x="0" y="1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1" name="Freeform 253"/>
          <p:cNvSpPr>
            <a:spLocks/>
          </p:cNvSpPr>
          <p:nvPr/>
        </p:nvSpPr>
        <p:spPr bwMode="auto">
          <a:xfrm>
            <a:off x="7923213" y="3430588"/>
            <a:ext cx="50800" cy="85725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6" y="18"/>
              </a:cxn>
              <a:cxn ang="0">
                <a:pos x="22" y="28"/>
              </a:cxn>
              <a:cxn ang="0">
                <a:pos x="20" y="36"/>
              </a:cxn>
              <a:cxn ang="0">
                <a:pos x="16" y="48"/>
              </a:cxn>
              <a:cxn ang="0">
                <a:pos x="10" y="54"/>
              </a:cxn>
              <a:cxn ang="0">
                <a:pos x="4" y="42"/>
              </a:cxn>
              <a:cxn ang="0">
                <a:pos x="0" y="26"/>
              </a:cxn>
              <a:cxn ang="0">
                <a:pos x="8" y="12"/>
              </a:cxn>
              <a:cxn ang="0">
                <a:pos x="18" y="4"/>
              </a:cxn>
              <a:cxn ang="0">
                <a:pos x="22" y="0"/>
              </a:cxn>
              <a:cxn ang="0">
                <a:pos x="30" y="4"/>
              </a:cxn>
            </a:cxnLst>
            <a:rect l="0" t="0" r="r" b="b"/>
            <a:pathLst>
              <a:path w="30" h="54">
                <a:moveTo>
                  <a:pt x="30" y="4"/>
                </a:moveTo>
                <a:lnTo>
                  <a:pt x="26" y="18"/>
                </a:lnTo>
                <a:lnTo>
                  <a:pt x="22" y="28"/>
                </a:lnTo>
                <a:lnTo>
                  <a:pt x="20" y="36"/>
                </a:lnTo>
                <a:lnTo>
                  <a:pt x="16" y="48"/>
                </a:lnTo>
                <a:lnTo>
                  <a:pt x="10" y="54"/>
                </a:lnTo>
                <a:lnTo>
                  <a:pt x="4" y="42"/>
                </a:lnTo>
                <a:lnTo>
                  <a:pt x="0" y="26"/>
                </a:lnTo>
                <a:lnTo>
                  <a:pt x="8" y="12"/>
                </a:lnTo>
                <a:lnTo>
                  <a:pt x="18" y="4"/>
                </a:lnTo>
                <a:lnTo>
                  <a:pt x="22" y="0"/>
                </a:lnTo>
                <a:lnTo>
                  <a:pt x="30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2" name="Freeform 254"/>
          <p:cNvSpPr>
            <a:spLocks/>
          </p:cNvSpPr>
          <p:nvPr/>
        </p:nvSpPr>
        <p:spPr bwMode="auto">
          <a:xfrm>
            <a:off x="7610475" y="3567113"/>
            <a:ext cx="65088" cy="47625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20" y="0"/>
              </a:cxn>
              <a:cxn ang="0">
                <a:pos x="30" y="0"/>
              </a:cxn>
              <a:cxn ang="0">
                <a:pos x="38" y="2"/>
              </a:cxn>
              <a:cxn ang="0">
                <a:pos x="34" y="8"/>
              </a:cxn>
              <a:cxn ang="0">
                <a:pos x="30" y="14"/>
              </a:cxn>
              <a:cxn ang="0">
                <a:pos x="30" y="24"/>
              </a:cxn>
              <a:cxn ang="0">
                <a:pos x="22" y="26"/>
              </a:cxn>
              <a:cxn ang="0">
                <a:pos x="16" y="30"/>
              </a:cxn>
              <a:cxn ang="0">
                <a:pos x="6" y="28"/>
              </a:cxn>
              <a:cxn ang="0">
                <a:pos x="0" y="20"/>
              </a:cxn>
              <a:cxn ang="0">
                <a:pos x="0" y="10"/>
              </a:cxn>
              <a:cxn ang="0">
                <a:pos x="10" y="6"/>
              </a:cxn>
            </a:cxnLst>
            <a:rect l="0" t="0" r="r" b="b"/>
            <a:pathLst>
              <a:path w="38" h="30">
                <a:moveTo>
                  <a:pt x="10" y="6"/>
                </a:moveTo>
                <a:lnTo>
                  <a:pt x="20" y="0"/>
                </a:lnTo>
                <a:lnTo>
                  <a:pt x="30" y="0"/>
                </a:lnTo>
                <a:lnTo>
                  <a:pt x="38" y="2"/>
                </a:lnTo>
                <a:lnTo>
                  <a:pt x="34" y="8"/>
                </a:lnTo>
                <a:lnTo>
                  <a:pt x="30" y="14"/>
                </a:lnTo>
                <a:lnTo>
                  <a:pt x="30" y="24"/>
                </a:lnTo>
                <a:lnTo>
                  <a:pt x="22" y="26"/>
                </a:lnTo>
                <a:lnTo>
                  <a:pt x="16" y="30"/>
                </a:lnTo>
                <a:lnTo>
                  <a:pt x="6" y="28"/>
                </a:lnTo>
                <a:lnTo>
                  <a:pt x="0" y="20"/>
                </a:lnTo>
                <a:lnTo>
                  <a:pt x="0" y="10"/>
                </a:lnTo>
                <a:lnTo>
                  <a:pt x="1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3" name="Freeform 255"/>
          <p:cNvSpPr>
            <a:spLocks/>
          </p:cNvSpPr>
          <p:nvPr/>
        </p:nvSpPr>
        <p:spPr bwMode="auto">
          <a:xfrm>
            <a:off x="8462963" y="2849563"/>
            <a:ext cx="158750" cy="1238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8" y="6"/>
              </a:cxn>
              <a:cxn ang="0">
                <a:pos x="48" y="16"/>
              </a:cxn>
              <a:cxn ang="0">
                <a:pos x="66" y="26"/>
              </a:cxn>
              <a:cxn ang="0">
                <a:pos x="76" y="30"/>
              </a:cxn>
              <a:cxn ang="0">
                <a:pos x="84" y="24"/>
              </a:cxn>
              <a:cxn ang="0">
                <a:pos x="90" y="24"/>
              </a:cxn>
              <a:cxn ang="0">
                <a:pos x="84" y="30"/>
              </a:cxn>
              <a:cxn ang="0">
                <a:pos x="88" y="36"/>
              </a:cxn>
              <a:cxn ang="0">
                <a:pos x="92" y="40"/>
              </a:cxn>
              <a:cxn ang="0">
                <a:pos x="84" y="46"/>
              </a:cxn>
              <a:cxn ang="0">
                <a:pos x="80" y="48"/>
              </a:cxn>
              <a:cxn ang="0">
                <a:pos x="74" y="46"/>
              </a:cxn>
              <a:cxn ang="0">
                <a:pos x="68" y="48"/>
              </a:cxn>
              <a:cxn ang="0">
                <a:pos x="58" y="52"/>
              </a:cxn>
              <a:cxn ang="0">
                <a:pos x="52" y="60"/>
              </a:cxn>
              <a:cxn ang="0">
                <a:pos x="52" y="66"/>
              </a:cxn>
              <a:cxn ang="0">
                <a:pos x="44" y="62"/>
              </a:cxn>
              <a:cxn ang="0">
                <a:pos x="36" y="56"/>
              </a:cxn>
              <a:cxn ang="0">
                <a:pos x="28" y="54"/>
              </a:cxn>
              <a:cxn ang="0">
                <a:pos x="24" y="56"/>
              </a:cxn>
              <a:cxn ang="0">
                <a:pos x="22" y="60"/>
              </a:cxn>
              <a:cxn ang="0">
                <a:pos x="16" y="56"/>
              </a:cxn>
              <a:cxn ang="0">
                <a:pos x="10" y="54"/>
              </a:cxn>
              <a:cxn ang="0">
                <a:pos x="8" y="58"/>
              </a:cxn>
              <a:cxn ang="0">
                <a:pos x="10" y="64"/>
              </a:cxn>
              <a:cxn ang="0">
                <a:pos x="16" y="66"/>
              </a:cxn>
              <a:cxn ang="0">
                <a:pos x="14" y="72"/>
              </a:cxn>
              <a:cxn ang="0">
                <a:pos x="8" y="74"/>
              </a:cxn>
              <a:cxn ang="0">
                <a:pos x="2" y="78"/>
              </a:cxn>
              <a:cxn ang="0">
                <a:pos x="2" y="68"/>
              </a:cxn>
              <a:cxn ang="0">
                <a:pos x="0" y="60"/>
              </a:cxn>
              <a:cxn ang="0">
                <a:pos x="0" y="52"/>
              </a:cxn>
              <a:cxn ang="0">
                <a:pos x="6" y="50"/>
              </a:cxn>
              <a:cxn ang="0">
                <a:pos x="10" y="44"/>
              </a:cxn>
              <a:cxn ang="0">
                <a:pos x="10" y="38"/>
              </a:cxn>
              <a:cxn ang="0">
                <a:pos x="16" y="38"/>
              </a:cxn>
              <a:cxn ang="0">
                <a:pos x="22" y="42"/>
              </a:cxn>
              <a:cxn ang="0">
                <a:pos x="28" y="40"/>
              </a:cxn>
              <a:cxn ang="0">
                <a:pos x="30" y="16"/>
              </a:cxn>
              <a:cxn ang="0">
                <a:pos x="30" y="0"/>
              </a:cxn>
            </a:cxnLst>
            <a:rect l="0" t="0" r="r" b="b"/>
            <a:pathLst>
              <a:path w="92" h="78">
                <a:moveTo>
                  <a:pt x="30" y="0"/>
                </a:moveTo>
                <a:lnTo>
                  <a:pt x="38" y="6"/>
                </a:lnTo>
                <a:lnTo>
                  <a:pt x="48" y="16"/>
                </a:lnTo>
                <a:lnTo>
                  <a:pt x="66" y="26"/>
                </a:lnTo>
                <a:lnTo>
                  <a:pt x="76" y="30"/>
                </a:lnTo>
                <a:lnTo>
                  <a:pt x="84" y="24"/>
                </a:lnTo>
                <a:lnTo>
                  <a:pt x="90" y="24"/>
                </a:lnTo>
                <a:lnTo>
                  <a:pt x="84" y="30"/>
                </a:lnTo>
                <a:lnTo>
                  <a:pt x="88" y="36"/>
                </a:lnTo>
                <a:lnTo>
                  <a:pt x="92" y="40"/>
                </a:lnTo>
                <a:lnTo>
                  <a:pt x="84" y="46"/>
                </a:lnTo>
                <a:lnTo>
                  <a:pt x="80" y="48"/>
                </a:lnTo>
                <a:lnTo>
                  <a:pt x="74" y="46"/>
                </a:lnTo>
                <a:lnTo>
                  <a:pt x="68" y="48"/>
                </a:lnTo>
                <a:lnTo>
                  <a:pt x="58" y="52"/>
                </a:lnTo>
                <a:lnTo>
                  <a:pt x="52" y="60"/>
                </a:lnTo>
                <a:lnTo>
                  <a:pt x="52" y="66"/>
                </a:lnTo>
                <a:lnTo>
                  <a:pt x="44" y="62"/>
                </a:lnTo>
                <a:lnTo>
                  <a:pt x="36" y="56"/>
                </a:lnTo>
                <a:lnTo>
                  <a:pt x="28" y="54"/>
                </a:lnTo>
                <a:lnTo>
                  <a:pt x="24" y="56"/>
                </a:lnTo>
                <a:lnTo>
                  <a:pt x="22" y="60"/>
                </a:lnTo>
                <a:lnTo>
                  <a:pt x="16" y="56"/>
                </a:lnTo>
                <a:lnTo>
                  <a:pt x="10" y="54"/>
                </a:lnTo>
                <a:lnTo>
                  <a:pt x="8" y="58"/>
                </a:lnTo>
                <a:lnTo>
                  <a:pt x="10" y="64"/>
                </a:lnTo>
                <a:lnTo>
                  <a:pt x="16" y="66"/>
                </a:lnTo>
                <a:lnTo>
                  <a:pt x="14" y="72"/>
                </a:lnTo>
                <a:lnTo>
                  <a:pt x="8" y="74"/>
                </a:lnTo>
                <a:lnTo>
                  <a:pt x="2" y="78"/>
                </a:lnTo>
                <a:lnTo>
                  <a:pt x="2" y="68"/>
                </a:lnTo>
                <a:lnTo>
                  <a:pt x="0" y="60"/>
                </a:lnTo>
                <a:lnTo>
                  <a:pt x="0" y="52"/>
                </a:lnTo>
                <a:lnTo>
                  <a:pt x="6" y="50"/>
                </a:lnTo>
                <a:lnTo>
                  <a:pt x="10" y="44"/>
                </a:lnTo>
                <a:lnTo>
                  <a:pt x="10" y="38"/>
                </a:lnTo>
                <a:lnTo>
                  <a:pt x="16" y="38"/>
                </a:lnTo>
                <a:lnTo>
                  <a:pt x="22" y="42"/>
                </a:lnTo>
                <a:lnTo>
                  <a:pt x="28" y="40"/>
                </a:lnTo>
                <a:lnTo>
                  <a:pt x="30" y="16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4" name="Freeform 256"/>
          <p:cNvSpPr>
            <a:spLocks/>
          </p:cNvSpPr>
          <p:nvPr/>
        </p:nvSpPr>
        <p:spPr bwMode="auto">
          <a:xfrm>
            <a:off x="8253413" y="3179763"/>
            <a:ext cx="68262" cy="41275"/>
          </a:xfrm>
          <a:custGeom>
            <a:avLst/>
            <a:gdLst/>
            <a:ahLst/>
            <a:cxnLst>
              <a:cxn ang="0">
                <a:pos x="30" y="16"/>
              </a:cxn>
              <a:cxn ang="0">
                <a:pos x="24" y="14"/>
              </a:cxn>
              <a:cxn ang="0">
                <a:pos x="18" y="18"/>
              </a:cxn>
              <a:cxn ang="0">
                <a:pos x="14" y="26"/>
              </a:cxn>
              <a:cxn ang="0">
                <a:pos x="6" y="24"/>
              </a:cxn>
              <a:cxn ang="0">
                <a:pos x="6" y="18"/>
              </a:cxn>
              <a:cxn ang="0">
                <a:pos x="0" y="14"/>
              </a:cxn>
              <a:cxn ang="0">
                <a:pos x="8" y="8"/>
              </a:cxn>
              <a:cxn ang="0">
                <a:pos x="16" y="8"/>
              </a:cxn>
              <a:cxn ang="0">
                <a:pos x="24" y="6"/>
              </a:cxn>
              <a:cxn ang="0">
                <a:pos x="28" y="0"/>
              </a:cxn>
              <a:cxn ang="0">
                <a:pos x="36" y="0"/>
              </a:cxn>
              <a:cxn ang="0">
                <a:pos x="40" y="6"/>
              </a:cxn>
              <a:cxn ang="0">
                <a:pos x="38" y="8"/>
              </a:cxn>
              <a:cxn ang="0">
                <a:pos x="34" y="14"/>
              </a:cxn>
              <a:cxn ang="0">
                <a:pos x="30" y="16"/>
              </a:cxn>
            </a:cxnLst>
            <a:rect l="0" t="0" r="r" b="b"/>
            <a:pathLst>
              <a:path w="40" h="26">
                <a:moveTo>
                  <a:pt x="30" y="16"/>
                </a:moveTo>
                <a:lnTo>
                  <a:pt x="24" y="14"/>
                </a:lnTo>
                <a:lnTo>
                  <a:pt x="18" y="18"/>
                </a:lnTo>
                <a:lnTo>
                  <a:pt x="14" y="26"/>
                </a:lnTo>
                <a:lnTo>
                  <a:pt x="6" y="24"/>
                </a:lnTo>
                <a:lnTo>
                  <a:pt x="6" y="18"/>
                </a:lnTo>
                <a:lnTo>
                  <a:pt x="0" y="14"/>
                </a:lnTo>
                <a:lnTo>
                  <a:pt x="8" y="8"/>
                </a:lnTo>
                <a:lnTo>
                  <a:pt x="16" y="8"/>
                </a:lnTo>
                <a:lnTo>
                  <a:pt x="24" y="6"/>
                </a:lnTo>
                <a:lnTo>
                  <a:pt x="28" y="0"/>
                </a:lnTo>
                <a:lnTo>
                  <a:pt x="36" y="0"/>
                </a:lnTo>
                <a:lnTo>
                  <a:pt x="40" y="6"/>
                </a:lnTo>
                <a:lnTo>
                  <a:pt x="38" y="8"/>
                </a:lnTo>
                <a:lnTo>
                  <a:pt x="34" y="14"/>
                </a:lnTo>
                <a:lnTo>
                  <a:pt x="30" y="1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5" name="Freeform 257"/>
          <p:cNvSpPr>
            <a:spLocks/>
          </p:cNvSpPr>
          <p:nvPr/>
        </p:nvSpPr>
        <p:spPr bwMode="auto">
          <a:xfrm>
            <a:off x="8180388" y="3189288"/>
            <a:ext cx="66675" cy="79375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10" y="8"/>
              </a:cxn>
              <a:cxn ang="0">
                <a:pos x="16" y="0"/>
              </a:cxn>
              <a:cxn ang="0">
                <a:pos x="24" y="0"/>
              </a:cxn>
              <a:cxn ang="0">
                <a:pos x="28" y="6"/>
              </a:cxn>
              <a:cxn ang="0">
                <a:pos x="34" y="10"/>
              </a:cxn>
              <a:cxn ang="0">
                <a:pos x="38" y="16"/>
              </a:cxn>
              <a:cxn ang="0">
                <a:pos x="36" y="24"/>
              </a:cxn>
              <a:cxn ang="0">
                <a:pos x="32" y="26"/>
              </a:cxn>
              <a:cxn ang="0">
                <a:pos x="30" y="32"/>
              </a:cxn>
              <a:cxn ang="0">
                <a:pos x="30" y="40"/>
              </a:cxn>
              <a:cxn ang="0">
                <a:pos x="26" y="50"/>
              </a:cxn>
              <a:cxn ang="0">
                <a:pos x="18" y="48"/>
              </a:cxn>
              <a:cxn ang="0">
                <a:pos x="18" y="44"/>
              </a:cxn>
              <a:cxn ang="0">
                <a:pos x="20" y="36"/>
              </a:cxn>
              <a:cxn ang="0">
                <a:pos x="12" y="36"/>
              </a:cxn>
              <a:cxn ang="0">
                <a:pos x="14" y="30"/>
              </a:cxn>
              <a:cxn ang="0">
                <a:pos x="18" y="24"/>
              </a:cxn>
              <a:cxn ang="0">
                <a:pos x="18" y="20"/>
              </a:cxn>
              <a:cxn ang="0">
                <a:pos x="16" y="14"/>
              </a:cxn>
              <a:cxn ang="0">
                <a:pos x="8" y="16"/>
              </a:cxn>
              <a:cxn ang="0">
                <a:pos x="0" y="18"/>
              </a:cxn>
              <a:cxn ang="0">
                <a:pos x="4" y="12"/>
              </a:cxn>
            </a:cxnLst>
            <a:rect l="0" t="0" r="r" b="b"/>
            <a:pathLst>
              <a:path w="38" h="50">
                <a:moveTo>
                  <a:pt x="4" y="12"/>
                </a:moveTo>
                <a:lnTo>
                  <a:pt x="10" y="8"/>
                </a:lnTo>
                <a:lnTo>
                  <a:pt x="16" y="0"/>
                </a:lnTo>
                <a:lnTo>
                  <a:pt x="24" y="0"/>
                </a:lnTo>
                <a:lnTo>
                  <a:pt x="28" y="6"/>
                </a:lnTo>
                <a:lnTo>
                  <a:pt x="34" y="10"/>
                </a:lnTo>
                <a:lnTo>
                  <a:pt x="38" y="16"/>
                </a:lnTo>
                <a:lnTo>
                  <a:pt x="36" y="24"/>
                </a:lnTo>
                <a:lnTo>
                  <a:pt x="32" y="26"/>
                </a:lnTo>
                <a:lnTo>
                  <a:pt x="30" y="32"/>
                </a:lnTo>
                <a:lnTo>
                  <a:pt x="30" y="40"/>
                </a:lnTo>
                <a:lnTo>
                  <a:pt x="26" y="50"/>
                </a:lnTo>
                <a:lnTo>
                  <a:pt x="18" y="48"/>
                </a:lnTo>
                <a:lnTo>
                  <a:pt x="18" y="44"/>
                </a:lnTo>
                <a:lnTo>
                  <a:pt x="20" y="36"/>
                </a:lnTo>
                <a:lnTo>
                  <a:pt x="12" y="36"/>
                </a:lnTo>
                <a:lnTo>
                  <a:pt x="14" y="30"/>
                </a:lnTo>
                <a:lnTo>
                  <a:pt x="18" y="24"/>
                </a:lnTo>
                <a:lnTo>
                  <a:pt x="18" y="20"/>
                </a:lnTo>
                <a:lnTo>
                  <a:pt x="16" y="14"/>
                </a:lnTo>
                <a:lnTo>
                  <a:pt x="8" y="16"/>
                </a:lnTo>
                <a:lnTo>
                  <a:pt x="0" y="18"/>
                </a:lnTo>
                <a:lnTo>
                  <a:pt x="4" y="1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6" name="Freeform 258"/>
          <p:cNvSpPr>
            <a:spLocks/>
          </p:cNvSpPr>
          <p:nvPr/>
        </p:nvSpPr>
        <p:spPr bwMode="auto">
          <a:xfrm>
            <a:off x="8221663" y="2967038"/>
            <a:ext cx="300037" cy="234950"/>
          </a:xfrm>
          <a:custGeom>
            <a:avLst/>
            <a:gdLst/>
            <a:ahLst/>
            <a:cxnLst>
              <a:cxn ang="0">
                <a:pos x="12" y="128"/>
              </a:cxn>
              <a:cxn ang="0">
                <a:pos x="32" y="112"/>
              </a:cxn>
              <a:cxn ang="0">
                <a:pos x="60" y="110"/>
              </a:cxn>
              <a:cxn ang="0">
                <a:pos x="80" y="100"/>
              </a:cxn>
              <a:cxn ang="0">
                <a:pos x="92" y="82"/>
              </a:cxn>
              <a:cxn ang="0">
                <a:pos x="100" y="80"/>
              </a:cxn>
              <a:cxn ang="0">
                <a:pos x="110" y="82"/>
              </a:cxn>
              <a:cxn ang="0">
                <a:pos x="140" y="52"/>
              </a:cxn>
              <a:cxn ang="0">
                <a:pos x="144" y="30"/>
              </a:cxn>
              <a:cxn ang="0">
                <a:pos x="146" y="10"/>
              </a:cxn>
              <a:cxn ang="0">
                <a:pos x="160" y="12"/>
              </a:cxn>
              <a:cxn ang="0">
                <a:pos x="158" y="2"/>
              </a:cxn>
              <a:cxn ang="0">
                <a:pos x="166" y="10"/>
              </a:cxn>
              <a:cxn ang="0">
                <a:pos x="172" y="28"/>
              </a:cxn>
              <a:cxn ang="0">
                <a:pos x="168" y="48"/>
              </a:cxn>
              <a:cxn ang="0">
                <a:pos x="158" y="66"/>
              </a:cxn>
              <a:cxn ang="0">
                <a:pos x="154" y="86"/>
              </a:cxn>
              <a:cxn ang="0">
                <a:pos x="152" y="98"/>
              </a:cxn>
              <a:cxn ang="0">
                <a:pos x="152" y="108"/>
              </a:cxn>
              <a:cxn ang="0">
                <a:pos x="148" y="118"/>
              </a:cxn>
              <a:cxn ang="0">
                <a:pos x="138" y="116"/>
              </a:cxn>
              <a:cxn ang="0">
                <a:pos x="126" y="116"/>
              </a:cxn>
              <a:cxn ang="0">
                <a:pos x="126" y="128"/>
              </a:cxn>
              <a:cxn ang="0">
                <a:pos x="116" y="126"/>
              </a:cxn>
              <a:cxn ang="0">
                <a:pos x="102" y="126"/>
              </a:cxn>
              <a:cxn ang="0">
                <a:pos x="90" y="122"/>
              </a:cxn>
              <a:cxn ang="0">
                <a:pos x="92" y="132"/>
              </a:cxn>
              <a:cxn ang="0">
                <a:pos x="80" y="144"/>
              </a:cxn>
              <a:cxn ang="0">
                <a:pos x="68" y="140"/>
              </a:cxn>
              <a:cxn ang="0">
                <a:pos x="70" y="130"/>
              </a:cxn>
              <a:cxn ang="0">
                <a:pos x="56" y="124"/>
              </a:cxn>
              <a:cxn ang="0">
                <a:pos x="38" y="130"/>
              </a:cxn>
              <a:cxn ang="0">
                <a:pos x="18" y="134"/>
              </a:cxn>
              <a:cxn ang="0">
                <a:pos x="2" y="138"/>
              </a:cxn>
            </a:cxnLst>
            <a:rect l="0" t="0" r="r" b="b"/>
            <a:pathLst>
              <a:path w="174" h="148">
                <a:moveTo>
                  <a:pt x="0" y="134"/>
                </a:moveTo>
                <a:lnTo>
                  <a:pt x="12" y="128"/>
                </a:lnTo>
                <a:lnTo>
                  <a:pt x="26" y="118"/>
                </a:lnTo>
                <a:lnTo>
                  <a:pt x="32" y="112"/>
                </a:lnTo>
                <a:lnTo>
                  <a:pt x="44" y="110"/>
                </a:lnTo>
                <a:lnTo>
                  <a:pt x="60" y="110"/>
                </a:lnTo>
                <a:lnTo>
                  <a:pt x="76" y="110"/>
                </a:lnTo>
                <a:lnTo>
                  <a:pt x="80" y="100"/>
                </a:lnTo>
                <a:lnTo>
                  <a:pt x="88" y="90"/>
                </a:lnTo>
                <a:lnTo>
                  <a:pt x="92" y="82"/>
                </a:lnTo>
                <a:lnTo>
                  <a:pt x="98" y="74"/>
                </a:lnTo>
                <a:lnTo>
                  <a:pt x="100" y="80"/>
                </a:lnTo>
                <a:lnTo>
                  <a:pt x="100" y="86"/>
                </a:lnTo>
                <a:lnTo>
                  <a:pt x="110" y="82"/>
                </a:lnTo>
                <a:lnTo>
                  <a:pt x="126" y="72"/>
                </a:lnTo>
                <a:lnTo>
                  <a:pt x="140" y="52"/>
                </a:lnTo>
                <a:lnTo>
                  <a:pt x="146" y="36"/>
                </a:lnTo>
                <a:lnTo>
                  <a:pt x="144" y="30"/>
                </a:lnTo>
                <a:lnTo>
                  <a:pt x="142" y="18"/>
                </a:lnTo>
                <a:lnTo>
                  <a:pt x="146" y="10"/>
                </a:lnTo>
                <a:lnTo>
                  <a:pt x="150" y="8"/>
                </a:lnTo>
                <a:lnTo>
                  <a:pt x="160" y="12"/>
                </a:lnTo>
                <a:lnTo>
                  <a:pt x="162" y="6"/>
                </a:lnTo>
                <a:lnTo>
                  <a:pt x="158" y="2"/>
                </a:lnTo>
                <a:lnTo>
                  <a:pt x="164" y="0"/>
                </a:lnTo>
                <a:lnTo>
                  <a:pt x="166" y="10"/>
                </a:lnTo>
                <a:lnTo>
                  <a:pt x="166" y="18"/>
                </a:lnTo>
                <a:lnTo>
                  <a:pt x="172" y="28"/>
                </a:lnTo>
                <a:lnTo>
                  <a:pt x="174" y="36"/>
                </a:lnTo>
                <a:lnTo>
                  <a:pt x="168" y="48"/>
                </a:lnTo>
                <a:lnTo>
                  <a:pt x="160" y="58"/>
                </a:lnTo>
                <a:lnTo>
                  <a:pt x="158" y="66"/>
                </a:lnTo>
                <a:lnTo>
                  <a:pt x="158" y="80"/>
                </a:lnTo>
                <a:lnTo>
                  <a:pt x="154" y="86"/>
                </a:lnTo>
                <a:lnTo>
                  <a:pt x="152" y="96"/>
                </a:lnTo>
                <a:lnTo>
                  <a:pt x="152" y="98"/>
                </a:lnTo>
                <a:lnTo>
                  <a:pt x="152" y="102"/>
                </a:lnTo>
                <a:lnTo>
                  <a:pt x="152" y="108"/>
                </a:lnTo>
                <a:lnTo>
                  <a:pt x="152" y="110"/>
                </a:lnTo>
                <a:lnTo>
                  <a:pt x="148" y="118"/>
                </a:lnTo>
                <a:lnTo>
                  <a:pt x="142" y="122"/>
                </a:lnTo>
                <a:lnTo>
                  <a:pt x="138" y="116"/>
                </a:lnTo>
                <a:lnTo>
                  <a:pt x="132" y="114"/>
                </a:lnTo>
                <a:lnTo>
                  <a:pt x="126" y="116"/>
                </a:lnTo>
                <a:lnTo>
                  <a:pt x="128" y="124"/>
                </a:lnTo>
                <a:lnTo>
                  <a:pt x="126" y="128"/>
                </a:lnTo>
                <a:lnTo>
                  <a:pt x="118" y="122"/>
                </a:lnTo>
                <a:lnTo>
                  <a:pt x="116" y="126"/>
                </a:lnTo>
                <a:lnTo>
                  <a:pt x="110" y="126"/>
                </a:lnTo>
                <a:lnTo>
                  <a:pt x="102" y="126"/>
                </a:lnTo>
                <a:lnTo>
                  <a:pt x="92" y="126"/>
                </a:lnTo>
                <a:lnTo>
                  <a:pt x="90" y="122"/>
                </a:lnTo>
                <a:lnTo>
                  <a:pt x="88" y="126"/>
                </a:lnTo>
                <a:lnTo>
                  <a:pt x="92" y="132"/>
                </a:lnTo>
                <a:lnTo>
                  <a:pt x="84" y="136"/>
                </a:lnTo>
                <a:lnTo>
                  <a:pt x="80" y="144"/>
                </a:lnTo>
                <a:lnTo>
                  <a:pt x="74" y="148"/>
                </a:lnTo>
                <a:lnTo>
                  <a:pt x="68" y="140"/>
                </a:lnTo>
                <a:lnTo>
                  <a:pt x="62" y="136"/>
                </a:lnTo>
                <a:lnTo>
                  <a:pt x="70" y="130"/>
                </a:lnTo>
                <a:lnTo>
                  <a:pt x="72" y="124"/>
                </a:lnTo>
                <a:lnTo>
                  <a:pt x="56" y="124"/>
                </a:lnTo>
                <a:lnTo>
                  <a:pt x="50" y="128"/>
                </a:lnTo>
                <a:lnTo>
                  <a:pt x="38" y="130"/>
                </a:lnTo>
                <a:lnTo>
                  <a:pt x="28" y="134"/>
                </a:lnTo>
                <a:lnTo>
                  <a:pt x="18" y="134"/>
                </a:lnTo>
                <a:lnTo>
                  <a:pt x="10" y="140"/>
                </a:lnTo>
                <a:lnTo>
                  <a:pt x="2" y="138"/>
                </a:lnTo>
                <a:lnTo>
                  <a:pt x="0" y="13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7" name="Freeform 259"/>
          <p:cNvSpPr>
            <a:spLocks/>
          </p:cNvSpPr>
          <p:nvPr/>
        </p:nvSpPr>
        <p:spPr bwMode="auto">
          <a:xfrm>
            <a:off x="8094663" y="3059113"/>
            <a:ext cx="85725" cy="114300"/>
          </a:xfrm>
          <a:custGeom>
            <a:avLst/>
            <a:gdLst/>
            <a:ahLst/>
            <a:cxnLst>
              <a:cxn ang="0">
                <a:pos x="2" y="32"/>
              </a:cxn>
              <a:cxn ang="0">
                <a:pos x="2" y="28"/>
              </a:cxn>
              <a:cxn ang="0">
                <a:pos x="8" y="30"/>
              </a:cxn>
              <a:cxn ang="0">
                <a:pos x="12" y="28"/>
              </a:cxn>
              <a:cxn ang="0">
                <a:pos x="10" y="22"/>
              </a:cxn>
              <a:cxn ang="0">
                <a:pos x="6" y="20"/>
              </a:cxn>
              <a:cxn ang="0">
                <a:pos x="10" y="6"/>
              </a:cxn>
              <a:cxn ang="0">
                <a:pos x="20" y="2"/>
              </a:cxn>
              <a:cxn ang="0">
                <a:pos x="30" y="0"/>
              </a:cxn>
              <a:cxn ang="0">
                <a:pos x="38" y="8"/>
              </a:cxn>
              <a:cxn ang="0">
                <a:pos x="44" y="18"/>
              </a:cxn>
              <a:cxn ang="0">
                <a:pos x="48" y="30"/>
              </a:cxn>
              <a:cxn ang="0">
                <a:pos x="50" y="40"/>
              </a:cxn>
              <a:cxn ang="0">
                <a:pos x="48" y="54"/>
              </a:cxn>
              <a:cxn ang="0">
                <a:pos x="50" y="54"/>
              </a:cxn>
              <a:cxn ang="0">
                <a:pos x="50" y="56"/>
              </a:cxn>
              <a:cxn ang="0">
                <a:pos x="46" y="58"/>
              </a:cxn>
              <a:cxn ang="0">
                <a:pos x="38" y="62"/>
              </a:cxn>
              <a:cxn ang="0">
                <a:pos x="34" y="64"/>
              </a:cxn>
              <a:cxn ang="0">
                <a:pos x="28" y="60"/>
              </a:cxn>
              <a:cxn ang="0">
                <a:pos x="24" y="64"/>
              </a:cxn>
              <a:cxn ang="0">
                <a:pos x="16" y="70"/>
              </a:cxn>
              <a:cxn ang="0">
                <a:pos x="12" y="68"/>
              </a:cxn>
              <a:cxn ang="0">
                <a:pos x="2" y="72"/>
              </a:cxn>
              <a:cxn ang="0">
                <a:pos x="0" y="66"/>
              </a:cxn>
              <a:cxn ang="0">
                <a:pos x="2" y="58"/>
              </a:cxn>
              <a:cxn ang="0">
                <a:pos x="2" y="48"/>
              </a:cxn>
              <a:cxn ang="0">
                <a:pos x="6" y="46"/>
              </a:cxn>
              <a:cxn ang="0">
                <a:pos x="6" y="38"/>
              </a:cxn>
              <a:cxn ang="0">
                <a:pos x="2" y="32"/>
              </a:cxn>
            </a:cxnLst>
            <a:rect l="0" t="0" r="r" b="b"/>
            <a:pathLst>
              <a:path w="50" h="72">
                <a:moveTo>
                  <a:pt x="2" y="32"/>
                </a:moveTo>
                <a:lnTo>
                  <a:pt x="2" y="28"/>
                </a:lnTo>
                <a:lnTo>
                  <a:pt x="8" y="30"/>
                </a:lnTo>
                <a:lnTo>
                  <a:pt x="12" y="28"/>
                </a:lnTo>
                <a:lnTo>
                  <a:pt x="10" y="22"/>
                </a:lnTo>
                <a:lnTo>
                  <a:pt x="6" y="20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lnTo>
                  <a:pt x="38" y="8"/>
                </a:lnTo>
                <a:lnTo>
                  <a:pt x="44" y="18"/>
                </a:lnTo>
                <a:lnTo>
                  <a:pt x="48" y="30"/>
                </a:lnTo>
                <a:lnTo>
                  <a:pt x="50" y="40"/>
                </a:lnTo>
                <a:lnTo>
                  <a:pt x="48" y="54"/>
                </a:lnTo>
                <a:lnTo>
                  <a:pt x="50" y="54"/>
                </a:lnTo>
                <a:lnTo>
                  <a:pt x="50" y="56"/>
                </a:lnTo>
                <a:lnTo>
                  <a:pt x="46" y="58"/>
                </a:lnTo>
                <a:lnTo>
                  <a:pt x="38" y="62"/>
                </a:lnTo>
                <a:lnTo>
                  <a:pt x="34" y="64"/>
                </a:lnTo>
                <a:lnTo>
                  <a:pt x="28" y="60"/>
                </a:lnTo>
                <a:lnTo>
                  <a:pt x="24" y="64"/>
                </a:lnTo>
                <a:lnTo>
                  <a:pt x="16" y="70"/>
                </a:lnTo>
                <a:lnTo>
                  <a:pt x="12" y="68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2" y="48"/>
                </a:lnTo>
                <a:lnTo>
                  <a:pt x="6" y="46"/>
                </a:lnTo>
                <a:lnTo>
                  <a:pt x="6" y="38"/>
                </a:lnTo>
                <a:lnTo>
                  <a:pt x="2" y="3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8" name="Freeform 260"/>
          <p:cNvSpPr>
            <a:spLocks/>
          </p:cNvSpPr>
          <p:nvPr/>
        </p:nvSpPr>
        <p:spPr bwMode="auto">
          <a:xfrm>
            <a:off x="8043863" y="2925763"/>
            <a:ext cx="168275" cy="152400"/>
          </a:xfrm>
          <a:custGeom>
            <a:avLst/>
            <a:gdLst/>
            <a:ahLst/>
            <a:cxnLst>
              <a:cxn ang="0">
                <a:pos x="24" y="92"/>
              </a:cxn>
              <a:cxn ang="0">
                <a:pos x="12" y="94"/>
              </a:cxn>
              <a:cxn ang="0">
                <a:pos x="8" y="88"/>
              </a:cxn>
              <a:cxn ang="0">
                <a:pos x="12" y="80"/>
              </a:cxn>
              <a:cxn ang="0">
                <a:pos x="12" y="70"/>
              </a:cxn>
              <a:cxn ang="0">
                <a:pos x="16" y="60"/>
              </a:cxn>
              <a:cxn ang="0">
                <a:pos x="6" y="60"/>
              </a:cxn>
              <a:cxn ang="0">
                <a:pos x="0" y="56"/>
              </a:cxn>
              <a:cxn ang="0">
                <a:pos x="6" y="48"/>
              </a:cxn>
              <a:cxn ang="0">
                <a:pos x="22" y="38"/>
              </a:cxn>
              <a:cxn ang="0">
                <a:pos x="28" y="32"/>
              </a:cxn>
              <a:cxn ang="0">
                <a:pos x="36" y="24"/>
              </a:cxn>
              <a:cxn ang="0">
                <a:pos x="40" y="22"/>
              </a:cxn>
              <a:cxn ang="0">
                <a:pos x="50" y="26"/>
              </a:cxn>
              <a:cxn ang="0">
                <a:pos x="60" y="24"/>
              </a:cxn>
              <a:cxn ang="0">
                <a:pos x="62" y="16"/>
              </a:cxn>
              <a:cxn ang="0">
                <a:pos x="72" y="16"/>
              </a:cxn>
              <a:cxn ang="0">
                <a:pos x="80" y="10"/>
              </a:cxn>
              <a:cxn ang="0">
                <a:pos x="82" y="4"/>
              </a:cxn>
              <a:cxn ang="0">
                <a:pos x="88" y="0"/>
              </a:cxn>
              <a:cxn ang="0">
                <a:pos x="98" y="8"/>
              </a:cxn>
              <a:cxn ang="0">
                <a:pos x="92" y="12"/>
              </a:cxn>
              <a:cxn ang="0">
                <a:pos x="84" y="18"/>
              </a:cxn>
              <a:cxn ang="0">
                <a:pos x="80" y="28"/>
              </a:cxn>
              <a:cxn ang="0">
                <a:pos x="78" y="38"/>
              </a:cxn>
              <a:cxn ang="0">
                <a:pos x="76" y="42"/>
              </a:cxn>
              <a:cxn ang="0">
                <a:pos x="68" y="46"/>
              </a:cxn>
              <a:cxn ang="0">
                <a:pos x="52" y="52"/>
              </a:cxn>
              <a:cxn ang="0">
                <a:pos x="48" y="58"/>
              </a:cxn>
              <a:cxn ang="0">
                <a:pos x="48" y="66"/>
              </a:cxn>
              <a:cxn ang="0">
                <a:pos x="52" y="76"/>
              </a:cxn>
              <a:cxn ang="0">
                <a:pos x="56" y="80"/>
              </a:cxn>
              <a:cxn ang="0">
                <a:pos x="60" y="84"/>
              </a:cxn>
              <a:cxn ang="0">
                <a:pos x="50" y="86"/>
              </a:cxn>
              <a:cxn ang="0">
                <a:pos x="40" y="90"/>
              </a:cxn>
              <a:cxn ang="0">
                <a:pos x="36" y="96"/>
              </a:cxn>
              <a:cxn ang="0">
                <a:pos x="24" y="92"/>
              </a:cxn>
            </a:cxnLst>
            <a:rect l="0" t="0" r="r" b="b"/>
            <a:pathLst>
              <a:path w="98" h="96">
                <a:moveTo>
                  <a:pt x="24" y="92"/>
                </a:moveTo>
                <a:lnTo>
                  <a:pt x="12" y="94"/>
                </a:lnTo>
                <a:lnTo>
                  <a:pt x="8" y="88"/>
                </a:lnTo>
                <a:lnTo>
                  <a:pt x="12" y="80"/>
                </a:lnTo>
                <a:lnTo>
                  <a:pt x="12" y="70"/>
                </a:lnTo>
                <a:lnTo>
                  <a:pt x="16" y="60"/>
                </a:lnTo>
                <a:lnTo>
                  <a:pt x="6" y="60"/>
                </a:lnTo>
                <a:lnTo>
                  <a:pt x="0" y="56"/>
                </a:lnTo>
                <a:lnTo>
                  <a:pt x="6" y="48"/>
                </a:lnTo>
                <a:lnTo>
                  <a:pt x="22" y="38"/>
                </a:lnTo>
                <a:lnTo>
                  <a:pt x="28" y="32"/>
                </a:lnTo>
                <a:lnTo>
                  <a:pt x="36" y="24"/>
                </a:lnTo>
                <a:lnTo>
                  <a:pt x="40" y="22"/>
                </a:lnTo>
                <a:lnTo>
                  <a:pt x="50" y="26"/>
                </a:lnTo>
                <a:lnTo>
                  <a:pt x="60" y="24"/>
                </a:lnTo>
                <a:lnTo>
                  <a:pt x="62" y="16"/>
                </a:lnTo>
                <a:lnTo>
                  <a:pt x="72" y="16"/>
                </a:lnTo>
                <a:lnTo>
                  <a:pt x="80" y="10"/>
                </a:lnTo>
                <a:lnTo>
                  <a:pt x="82" y="4"/>
                </a:lnTo>
                <a:lnTo>
                  <a:pt x="88" y="0"/>
                </a:lnTo>
                <a:lnTo>
                  <a:pt x="98" y="8"/>
                </a:lnTo>
                <a:lnTo>
                  <a:pt x="92" y="12"/>
                </a:lnTo>
                <a:lnTo>
                  <a:pt x="84" y="18"/>
                </a:lnTo>
                <a:lnTo>
                  <a:pt x="80" y="28"/>
                </a:lnTo>
                <a:lnTo>
                  <a:pt x="78" y="38"/>
                </a:lnTo>
                <a:lnTo>
                  <a:pt x="76" y="42"/>
                </a:lnTo>
                <a:lnTo>
                  <a:pt x="68" y="46"/>
                </a:lnTo>
                <a:lnTo>
                  <a:pt x="52" y="52"/>
                </a:lnTo>
                <a:lnTo>
                  <a:pt x="48" y="58"/>
                </a:lnTo>
                <a:lnTo>
                  <a:pt x="48" y="66"/>
                </a:lnTo>
                <a:lnTo>
                  <a:pt x="52" y="76"/>
                </a:lnTo>
                <a:lnTo>
                  <a:pt x="56" y="80"/>
                </a:lnTo>
                <a:lnTo>
                  <a:pt x="60" y="84"/>
                </a:lnTo>
                <a:lnTo>
                  <a:pt x="50" y="86"/>
                </a:lnTo>
                <a:lnTo>
                  <a:pt x="40" y="90"/>
                </a:lnTo>
                <a:lnTo>
                  <a:pt x="36" y="96"/>
                </a:lnTo>
                <a:lnTo>
                  <a:pt x="24" y="9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09" name="Freeform 261"/>
          <p:cNvSpPr>
            <a:spLocks/>
          </p:cNvSpPr>
          <p:nvPr/>
        </p:nvSpPr>
        <p:spPr bwMode="auto">
          <a:xfrm>
            <a:off x="6653213" y="2582863"/>
            <a:ext cx="1671637" cy="971550"/>
          </a:xfrm>
          <a:custGeom>
            <a:avLst/>
            <a:gdLst/>
            <a:ahLst/>
            <a:cxnLst>
              <a:cxn ang="0">
                <a:pos x="108" y="176"/>
              </a:cxn>
              <a:cxn ang="0">
                <a:pos x="170" y="134"/>
              </a:cxn>
              <a:cxn ang="0">
                <a:pos x="210" y="104"/>
              </a:cxn>
              <a:cxn ang="0">
                <a:pos x="258" y="116"/>
              </a:cxn>
              <a:cxn ang="0">
                <a:pos x="278" y="170"/>
              </a:cxn>
              <a:cxn ang="0">
                <a:pos x="358" y="212"/>
              </a:cxn>
              <a:cxn ang="0">
                <a:pos x="506" y="240"/>
              </a:cxn>
              <a:cxn ang="0">
                <a:pos x="608" y="200"/>
              </a:cxn>
              <a:cxn ang="0">
                <a:pos x="654" y="164"/>
              </a:cxn>
              <a:cxn ang="0">
                <a:pos x="736" y="144"/>
              </a:cxn>
              <a:cxn ang="0">
                <a:pos x="668" y="116"/>
              </a:cxn>
              <a:cxn ang="0">
                <a:pos x="714" y="76"/>
              </a:cxn>
              <a:cxn ang="0">
                <a:pos x="750" y="20"/>
              </a:cxn>
              <a:cxn ang="0">
                <a:pos x="798" y="0"/>
              </a:cxn>
              <a:cxn ang="0">
                <a:pos x="856" y="68"/>
              </a:cxn>
              <a:cxn ang="0">
                <a:pos x="908" y="100"/>
              </a:cxn>
              <a:cxn ang="0">
                <a:pos x="970" y="110"/>
              </a:cxn>
              <a:cxn ang="0">
                <a:pos x="934" y="174"/>
              </a:cxn>
              <a:cxn ang="0">
                <a:pos x="896" y="216"/>
              </a:cxn>
              <a:cxn ang="0">
                <a:pos x="848" y="238"/>
              </a:cxn>
              <a:cxn ang="0">
                <a:pos x="798" y="274"/>
              </a:cxn>
              <a:cxn ang="0">
                <a:pos x="772" y="266"/>
              </a:cxn>
              <a:cxn ang="0">
                <a:pos x="724" y="286"/>
              </a:cxn>
              <a:cxn ang="0">
                <a:pos x="720" y="316"/>
              </a:cxn>
              <a:cxn ang="0">
                <a:pos x="758" y="316"/>
              </a:cxn>
              <a:cxn ang="0">
                <a:pos x="752" y="334"/>
              </a:cxn>
              <a:cxn ang="0">
                <a:pos x="736" y="372"/>
              </a:cxn>
              <a:cxn ang="0">
                <a:pos x="766" y="422"/>
              </a:cxn>
              <a:cxn ang="0">
                <a:pos x="760" y="438"/>
              </a:cxn>
              <a:cxn ang="0">
                <a:pos x="766" y="450"/>
              </a:cxn>
              <a:cxn ang="0">
                <a:pos x="714" y="542"/>
              </a:cxn>
              <a:cxn ang="0">
                <a:pos x="638" y="568"/>
              </a:cxn>
              <a:cxn ang="0">
                <a:pos x="586" y="596"/>
              </a:cxn>
              <a:cxn ang="0">
                <a:pos x="576" y="594"/>
              </a:cxn>
              <a:cxn ang="0">
                <a:pos x="528" y="590"/>
              </a:cxn>
              <a:cxn ang="0">
                <a:pos x="492" y="576"/>
              </a:cxn>
              <a:cxn ang="0">
                <a:pos x="450" y="590"/>
              </a:cxn>
              <a:cxn ang="0">
                <a:pos x="420" y="594"/>
              </a:cxn>
              <a:cxn ang="0">
                <a:pos x="402" y="552"/>
              </a:cxn>
              <a:cxn ang="0">
                <a:pos x="392" y="490"/>
              </a:cxn>
              <a:cxn ang="0">
                <a:pos x="352" y="464"/>
              </a:cxn>
              <a:cxn ang="0">
                <a:pos x="292" y="488"/>
              </a:cxn>
              <a:cxn ang="0">
                <a:pos x="230" y="488"/>
              </a:cxn>
              <a:cxn ang="0">
                <a:pos x="146" y="456"/>
              </a:cxn>
              <a:cxn ang="0">
                <a:pos x="80" y="418"/>
              </a:cxn>
              <a:cxn ang="0">
                <a:pos x="84" y="380"/>
              </a:cxn>
              <a:cxn ang="0">
                <a:pos x="70" y="352"/>
              </a:cxn>
              <a:cxn ang="0">
                <a:pos x="20" y="318"/>
              </a:cxn>
              <a:cxn ang="0">
                <a:pos x="2" y="284"/>
              </a:cxn>
              <a:cxn ang="0">
                <a:pos x="32" y="266"/>
              </a:cxn>
              <a:cxn ang="0">
                <a:pos x="102" y="232"/>
              </a:cxn>
            </a:cxnLst>
            <a:rect l="0" t="0" r="r" b="b"/>
            <a:pathLst>
              <a:path w="972" h="612">
                <a:moveTo>
                  <a:pt x="108" y="228"/>
                </a:moveTo>
                <a:lnTo>
                  <a:pt x="108" y="218"/>
                </a:lnTo>
                <a:lnTo>
                  <a:pt x="116" y="210"/>
                </a:lnTo>
                <a:lnTo>
                  <a:pt x="110" y="194"/>
                </a:lnTo>
                <a:lnTo>
                  <a:pt x="108" y="176"/>
                </a:lnTo>
                <a:lnTo>
                  <a:pt x="120" y="170"/>
                </a:lnTo>
                <a:lnTo>
                  <a:pt x="138" y="170"/>
                </a:lnTo>
                <a:lnTo>
                  <a:pt x="142" y="156"/>
                </a:lnTo>
                <a:lnTo>
                  <a:pt x="152" y="132"/>
                </a:lnTo>
                <a:lnTo>
                  <a:pt x="170" y="134"/>
                </a:lnTo>
                <a:lnTo>
                  <a:pt x="184" y="134"/>
                </a:lnTo>
                <a:lnTo>
                  <a:pt x="194" y="132"/>
                </a:lnTo>
                <a:lnTo>
                  <a:pt x="194" y="118"/>
                </a:lnTo>
                <a:lnTo>
                  <a:pt x="198" y="104"/>
                </a:lnTo>
                <a:lnTo>
                  <a:pt x="210" y="104"/>
                </a:lnTo>
                <a:lnTo>
                  <a:pt x="212" y="94"/>
                </a:lnTo>
                <a:lnTo>
                  <a:pt x="228" y="94"/>
                </a:lnTo>
                <a:lnTo>
                  <a:pt x="232" y="104"/>
                </a:lnTo>
                <a:lnTo>
                  <a:pt x="242" y="114"/>
                </a:lnTo>
                <a:lnTo>
                  <a:pt x="258" y="116"/>
                </a:lnTo>
                <a:lnTo>
                  <a:pt x="272" y="130"/>
                </a:lnTo>
                <a:lnTo>
                  <a:pt x="280" y="142"/>
                </a:lnTo>
                <a:lnTo>
                  <a:pt x="280" y="150"/>
                </a:lnTo>
                <a:lnTo>
                  <a:pt x="274" y="158"/>
                </a:lnTo>
                <a:lnTo>
                  <a:pt x="278" y="170"/>
                </a:lnTo>
                <a:lnTo>
                  <a:pt x="286" y="174"/>
                </a:lnTo>
                <a:lnTo>
                  <a:pt x="320" y="176"/>
                </a:lnTo>
                <a:lnTo>
                  <a:pt x="330" y="186"/>
                </a:lnTo>
                <a:lnTo>
                  <a:pt x="352" y="198"/>
                </a:lnTo>
                <a:lnTo>
                  <a:pt x="358" y="212"/>
                </a:lnTo>
                <a:lnTo>
                  <a:pt x="364" y="220"/>
                </a:lnTo>
                <a:lnTo>
                  <a:pt x="418" y="222"/>
                </a:lnTo>
                <a:lnTo>
                  <a:pt x="446" y="224"/>
                </a:lnTo>
                <a:lnTo>
                  <a:pt x="470" y="236"/>
                </a:lnTo>
                <a:lnTo>
                  <a:pt x="506" y="240"/>
                </a:lnTo>
                <a:lnTo>
                  <a:pt x="528" y="226"/>
                </a:lnTo>
                <a:lnTo>
                  <a:pt x="572" y="226"/>
                </a:lnTo>
                <a:lnTo>
                  <a:pt x="590" y="216"/>
                </a:lnTo>
                <a:lnTo>
                  <a:pt x="590" y="210"/>
                </a:lnTo>
                <a:lnTo>
                  <a:pt x="608" y="200"/>
                </a:lnTo>
                <a:lnTo>
                  <a:pt x="602" y="188"/>
                </a:lnTo>
                <a:lnTo>
                  <a:pt x="608" y="176"/>
                </a:lnTo>
                <a:lnTo>
                  <a:pt x="622" y="176"/>
                </a:lnTo>
                <a:lnTo>
                  <a:pt x="640" y="178"/>
                </a:lnTo>
                <a:lnTo>
                  <a:pt x="654" y="164"/>
                </a:lnTo>
                <a:lnTo>
                  <a:pt x="670" y="164"/>
                </a:lnTo>
                <a:lnTo>
                  <a:pt x="688" y="150"/>
                </a:lnTo>
                <a:lnTo>
                  <a:pt x="708" y="142"/>
                </a:lnTo>
                <a:lnTo>
                  <a:pt x="720" y="142"/>
                </a:lnTo>
                <a:lnTo>
                  <a:pt x="736" y="144"/>
                </a:lnTo>
                <a:lnTo>
                  <a:pt x="734" y="134"/>
                </a:lnTo>
                <a:lnTo>
                  <a:pt x="714" y="114"/>
                </a:lnTo>
                <a:lnTo>
                  <a:pt x="704" y="112"/>
                </a:lnTo>
                <a:lnTo>
                  <a:pt x="696" y="118"/>
                </a:lnTo>
                <a:lnTo>
                  <a:pt x="668" y="116"/>
                </a:lnTo>
                <a:lnTo>
                  <a:pt x="672" y="102"/>
                </a:lnTo>
                <a:lnTo>
                  <a:pt x="680" y="84"/>
                </a:lnTo>
                <a:lnTo>
                  <a:pt x="686" y="76"/>
                </a:lnTo>
                <a:lnTo>
                  <a:pt x="704" y="86"/>
                </a:lnTo>
                <a:lnTo>
                  <a:pt x="714" y="76"/>
                </a:lnTo>
                <a:lnTo>
                  <a:pt x="726" y="74"/>
                </a:lnTo>
                <a:lnTo>
                  <a:pt x="730" y="58"/>
                </a:lnTo>
                <a:lnTo>
                  <a:pt x="740" y="40"/>
                </a:lnTo>
                <a:lnTo>
                  <a:pt x="750" y="34"/>
                </a:lnTo>
                <a:lnTo>
                  <a:pt x="750" y="20"/>
                </a:lnTo>
                <a:lnTo>
                  <a:pt x="738" y="18"/>
                </a:lnTo>
                <a:lnTo>
                  <a:pt x="740" y="10"/>
                </a:lnTo>
                <a:lnTo>
                  <a:pt x="754" y="4"/>
                </a:lnTo>
                <a:lnTo>
                  <a:pt x="780" y="2"/>
                </a:lnTo>
                <a:lnTo>
                  <a:pt x="798" y="0"/>
                </a:lnTo>
                <a:lnTo>
                  <a:pt x="814" y="6"/>
                </a:lnTo>
                <a:lnTo>
                  <a:pt x="828" y="12"/>
                </a:lnTo>
                <a:lnTo>
                  <a:pt x="840" y="32"/>
                </a:lnTo>
                <a:lnTo>
                  <a:pt x="848" y="52"/>
                </a:lnTo>
                <a:lnTo>
                  <a:pt x="856" y="68"/>
                </a:lnTo>
                <a:lnTo>
                  <a:pt x="862" y="84"/>
                </a:lnTo>
                <a:lnTo>
                  <a:pt x="878" y="84"/>
                </a:lnTo>
                <a:lnTo>
                  <a:pt x="888" y="90"/>
                </a:lnTo>
                <a:lnTo>
                  <a:pt x="902" y="98"/>
                </a:lnTo>
                <a:lnTo>
                  <a:pt x="908" y="100"/>
                </a:lnTo>
                <a:lnTo>
                  <a:pt x="912" y="120"/>
                </a:lnTo>
                <a:lnTo>
                  <a:pt x="934" y="122"/>
                </a:lnTo>
                <a:lnTo>
                  <a:pt x="940" y="114"/>
                </a:lnTo>
                <a:lnTo>
                  <a:pt x="954" y="112"/>
                </a:lnTo>
                <a:lnTo>
                  <a:pt x="970" y="110"/>
                </a:lnTo>
                <a:lnTo>
                  <a:pt x="972" y="124"/>
                </a:lnTo>
                <a:lnTo>
                  <a:pt x="964" y="128"/>
                </a:lnTo>
                <a:lnTo>
                  <a:pt x="958" y="150"/>
                </a:lnTo>
                <a:lnTo>
                  <a:pt x="946" y="172"/>
                </a:lnTo>
                <a:lnTo>
                  <a:pt x="934" y="174"/>
                </a:lnTo>
                <a:lnTo>
                  <a:pt x="928" y="168"/>
                </a:lnTo>
                <a:lnTo>
                  <a:pt x="914" y="178"/>
                </a:lnTo>
                <a:lnTo>
                  <a:pt x="914" y="214"/>
                </a:lnTo>
                <a:lnTo>
                  <a:pt x="906" y="224"/>
                </a:lnTo>
                <a:lnTo>
                  <a:pt x="896" y="216"/>
                </a:lnTo>
                <a:lnTo>
                  <a:pt x="880" y="232"/>
                </a:lnTo>
                <a:lnTo>
                  <a:pt x="870" y="232"/>
                </a:lnTo>
                <a:lnTo>
                  <a:pt x="868" y="240"/>
                </a:lnTo>
                <a:lnTo>
                  <a:pt x="858" y="242"/>
                </a:lnTo>
                <a:lnTo>
                  <a:pt x="848" y="238"/>
                </a:lnTo>
                <a:lnTo>
                  <a:pt x="844" y="240"/>
                </a:lnTo>
                <a:lnTo>
                  <a:pt x="830" y="254"/>
                </a:lnTo>
                <a:lnTo>
                  <a:pt x="818" y="262"/>
                </a:lnTo>
                <a:lnTo>
                  <a:pt x="808" y="272"/>
                </a:lnTo>
                <a:lnTo>
                  <a:pt x="798" y="274"/>
                </a:lnTo>
                <a:lnTo>
                  <a:pt x="788" y="276"/>
                </a:lnTo>
                <a:lnTo>
                  <a:pt x="760" y="294"/>
                </a:lnTo>
                <a:lnTo>
                  <a:pt x="758" y="282"/>
                </a:lnTo>
                <a:lnTo>
                  <a:pt x="762" y="272"/>
                </a:lnTo>
                <a:lnTo>
                  <a:pt x="772" y="266"/>
                </a:lnTo>
                <a:lnTo>
                  <a:pt x="770" y="256"/>
                </a:lnTo>
                <a:lnTo>
                  <a:pt x="762" y="256"/>
                </a:lnTo>
                <a:lnTo>
                  <a:pt x="750" y="258"/>
                </a:lnTo>
                <a:lnTo>
                  <a:pt x="728" y="276"/>
                </a:lnTo>
                <a:lnTo>
                  <a:pt x="724" y="286"/>
                </a:lnTo>
                <a:lnTo>
                  <a:pt x="704" y="286"/>
                </a:lnTo>
                <a:lnTo>
                  <a:pt x="700" y="294"/>
                </a:lnTo>
                <a:lnTo>
                  <a:pt x="706" y="308"/>
                </a:lnTo>
                <a:lnTo>
                  <a:pt x="720" y="310"/>
                </a:lnTo>
                <a:lnTo>
                  <a:pt x="720" y="316"/>
                </a:lnTo>
                <a:lnTo>
                  <a:pt x="722" y="324"/>
                </a:lnTo>
                <a:lnTo>
                  <a:pt x="734" y="322"/>
                </a:lnTo>
                <a:lnTo>
                  <a:pt x="742" y="314"/>
                </a:lnTo>
                <a:lnTo>
                  <a:pt x="750" y="312"/>
                </a:lnTo>
                <a:lnTo>
                  <a:pt x="758" y="316"/>
                </a:lnTo>
                <a:lnTo>
                  <a:pt x="774" y="320"/>
                </a:lnTo>
                <a:lnTo>
                  <a:pt x="778" y="328"/>
                </a:lnTo>
                <a:lnTo>
                  <a:pt x="772" y="330"/>
                </a:lnTo>
                <a:lnTo>
                  <a:pt x="760" y="330"/>
                </a:lnTo>
                <a:lnTo>
                  <a:pt x="752" y="334"/>
                </a:lnTo>
                <a:lnTo>
                  <a:pt x="750" y="340"/>
                </a:lnTo>
                <a:lnTo>
                  <a:pt x="740" y="344"/>
                </a:lnTo>
                <a:lnTo>
                  <a:pt x="730" y="358"/>
                </a:lnTo>
                <a:lnTo>
                  <a:pt x="726" y="368"/>
                </a:lnTo>
                <a:lnTo>
                  <a:pt x="736" y="372"/>
                </a:lnTo>
                <a:lnTo>
                  <a:pt x="742" y="378"/>
                </a:lnTo>
                <a:lnTo>
                  <a:pt x="750" y="398"/>
                </a:lnTo>
                <a:lnTo>
                  <a:pt x="752" y="406"/>
                </a:lnTo>
                <a:lnTo>
                  <a:pt x="768" y="418"/>
                </a:lnTo>
                <a:lnTo>
                  <a:pt x="766" y="422"/>
                </a:lnTo>
                <a:lnTo>
                  <a:pt x="756" y="418"/>
                </a:lnTo>
                <a:lnTo>
                  <a:pt x="752" y="426"/>
                </a:lnTo>
                <a:lnTo>
                  <a:pt x="764" y="430"/>
                </a:lnTo>
                <a:lnTo>
                  <a:pt x="768" y="436"/>
                </a:lnTo>
                <a:lnTo>
                  <a:pt x="760" y="438"/>
                </a:lnTo>
                <a:lnTo>
                  <a:pt x="750" y="440"/>
                </a:lnTo>
                <a:lnTo>
                  <a:pt x="744" y="444"/>
                </a:lnTo>
                <a:lnTo>
                  <a:pt x="742" y="446"/>
                </a:lnTo>
                <a:lnTo>
                  <a:pt x="756" y="448"/>
                </a:lnTo>
                <a:lnTo>
                  <a:pt x="766" y="450"/>
                </a:lnTo>
                <a:lnTo>
                  <a:pt x="766" y="462"/>
                </a:lnTo>
                <a:lnTo>
                  <a:pt x="758" y="480"/>
                </a:lnTo>
                <a:lnTo>
                  <a:pt x="738" y="504"/>
                </a:lnTo>
                <a:lnTo>
                  <a:pt x="724" y="524"/>
                </a:lnTo>
                <a:lnTo>
                  <a:pt x="714" y="542"/>
                </a:lnTo>
                <a:lnTo>
                  <a:pt x="692" y="560"/>
                </a:lnTo>
                <a:lnTo>
                  <a:pt x="678" y="572"/>
                </a:lnTo>
                <a:lnTo>
                  <a:pt x="656" y="576"/>
                </a:lnTo>
                <a:lnTo>
                  <a:pt x="644" y="576"/>
                </a:lnTo>
                <a:lnTo>
                  <a:pt x="638" y="568"/>
                </a:lnTo>
                <a:lnTo>
                  <a:pt x="632" y="570"/>
                </a:lnTo>
                <a:lnTo>
                  <a:pt x="632" y="584"/>
                </a:lnTo>
                <a:lnTo>
                  <a:pt x="618" y="588"/>
                </a:lnTo>
                <a:lnTo>
                  <a:pt x="598" y="594"/>
                </a:lnTo>
                <a:lnTo>
                  <a:pt x="586" y="596"/>
                </a:lnTo>
                <a:lnTo>
                  <a:pt x="582" y="604"/>
                </a:lnTo>
                <a:lnTo>
                  <a:pt x="584" y="612"/>
                </a:lnTo>
                <a:lnTo>
                  <a:pt x="576" y="608"/>
                </a:lnTo>
                <a:lnTo>
                  <a:pt x="576" y="600"/>
                </a:lnTo>
                <a:lnTo>
                  <a:pt x="576" y="594"/>
                </a:lnTo>
                <a:lnTo>
                  <a:pt x="566" y="594"/>
                </a:lnTo>
                <a:lnTo>
                  <a:pt x="556" y="590"/>
                </a:lnTo>
                <a:lnTo>
                  <a:pt x="546" y="594"/>
                </a:lnTo>
                <a:lnTo>
                  <a:pt x="536" y="594"/>
                </a:lnTo>
                <a:lnTo>
                  <a:pt x="528" y="590"/>
                </a:lnTo>
                <a:lnTo>
                  <a:pt x="526" y="574"/>
                </a:lnTo>
                <a:lnTo>
                  <a:pt x="514" y="572"/>
                </a:lnTo>
                <a:lnTo>
                  <a:pt x="508" y="568"/>
                </a:lnTo>
                <a:lnTo>
                  <a:pt x="500" y="568"/>
                </a:lnTo>
                <a:lnTo>
                  <a:pt x="492" y="576"/>
                </a:lnTo>
                <a:lnTo>
                  <a:pt x="458" y="576"/>
                </a:lnTo>
                <a:lnTo>
                  <a:pt x="456" y="580"/>
                </a:lnTo>
                <a:lnTo>
                  <a:pt x="444" y="580"/>
                </a:lnTo>
                <a:lnTo>
                  <a:pt x="444" y="588"/>
                </a:lnTo>
                <a:lnTo>
                  <a:pt x="450" y="590"/>
                </a:lnTo>
                <a:lnTo>
                  <a:pt x="448" y="598"/>
                </a:lnTo>
                <a:lnTo>
                  <a:pt x="440" y="598"/>
                </a:lnTo>
                <a:lnTo>
                  <a:pt x="436" y="594"/>
                </a:lnTo>
                <a:lnTo>
                  <a:pt x="428" y="594"/>
                </a:lnTo>
                <a:lnTo>
                  <a:pt x="420" y="594"/>
                </a:lnTo>
                <a:lnTo>
                  <a:pt x="420" y="588"/>
                </a:lnTo>
                <a:lnTo>
                  <a:pt x="412" y="586"/>
                </a:lnTo>
                <a:lnTo>
                  <a:pt x="412" y="570"/>
                </a:lnTo>
                <a:lnTo>
                  <a:pt x="402" y="566"/>
                </a:lnTo>
                <a:lnTo>
                  <a:pt x="402" y="552"/>
                </a:lnTo>
                <a:lnTo>
                  <a:pt x="382" y="546"/>
                </a:lnTo>
                <a:lnTo>
                  <a:pt x="382" y="542"/>
                </a:lnTo>
                <a:lnTo>
                  <a:pt x="398" y="520"/>
                </a:lnTo>
                <a:lnTo>
                  <a:pt x="400" y="496"/>
                </a:lnTo>
                <a:lnTo>
                  <a:pt x="392" y="490"/>
                </a:lnTo>
                <a:lnTo>
                  <a:pt x="386" y="480"/>
                </a:lnTo>
                <a:lnTo>
                  <a:pt x="378" y="478"/>
                </a:lnTo>
                <a:lnTo>
                  <a:pt x="362" y="476"/>
                </a:lnTo>
                <a:lnTo>
                  <a:pt x="362" y="462"/>
                </a:lnTo>
                <a:lnTo>
                  <a:pt x="352" y="464"/>
                </a:lnTo>
                <a:lnTo>
                  <a:pt x="330" y="464"/>
                </a:lnTo>
                <a:lnTo>
                  <a:pt x="324" y="472"/>
                </a:lnTo>
                <a:lnTo>
                  <a:pt x="312" y="472"/>
                </a:lnTo>
                <a:lnTo>
                  <a:pt x="302" y="486"/>
                </a:lnTo>
                <a:lnTo>
                  <a:pt x="292" y="488"/>
                </a:lnTo>
                <a:lnTo>
                  <a:pt x="278" y="486"/>
                </a:lnTo>
                <a:lnTo>
                  <a:pt x="266" y="482"/>
                </a:lnTo>
                <a:lnTo>
                  <a:pt x="256" y="482"/>
                </a:lnTo>
                <a:lnTo>
                  <a:pt x="250" y="488"/>
                </a:lnTo>
                <a:lnTo>
                  <a:pt x="230" y="488"/>
                </a:lnTo>
                <a:lnTo>
                  <a:pt x="208" y="486"/>
                </a:lnTo>
                <a:lnTo>
                  <a:pt x="192" y="484"/>
                </a:lnTo>
                <a:lnTo>
                  <a:pt x="174" y="472"/>
                </a:lnTo>
                <a:lnTo>
                  <a:pt x="162" y="464"/>
                </a:lnTo>
                <a:lnTo>
                  <a:pt x="146" y="456"/>
                </a:lnTo>
                <a:lnTo>
                  <a:pt x="132" y="442"/>
                </a:lnTo>
                <a:lnTo>
                  <a:pt x="118" y="448"/>
                </a:lnTo>
                <a:lnTo>
                  <a:pt x="106" y="438"/>
                </a:lnTo>
                <a:lnTo>
                  <a:pt x="80" y="426"/>
                </a:lnTo>
                <a:lnTo>
                  <a:pt x="80" y="418"/>
                </a:lnTo>
                <a:lnTo>
                  <a:pt x="84" y="408"/>
                </a:lnTo>
                <a:lnTo>
                  <a:pt x="94" y="406"/>
                </a:lnTo>
                <a:lnTo>
                  <a:pt x="96" y="398"/>
                </a:lnTo>
                <a:lnTo>
                  <a:pt x="84" y="390"/>
                </a:lnTo>
                <a:lnTo>
                  <a:pt x="84" y="380"/>
                </a:lnTo>
                <a:lnTo>
                  <a:pt x="100" y="372"/>
                </a:lnTo>
                <a:lnTo>
                  <a:pt x="108" y="364"/>
                </a:lnTo>
                <a:lnTo>
                  <a:pt x="108" y="356"/>
                </a:lnTo>
                <a:lnTo>
                  <a:pt x="90" y="344"/>
                </a:lnTo>
                <a:lnTo>
                  <a:pt x="70" y="352"/>
                </a:lnTo>
                <a:lnTo>
                  <a:pt x="58" y="350"/>
                </a:lnTo>
                <a:lnTo>
                  <a:pt x="38" y="342"/>
                </a:lnTo>
                <a:lnTo>
                  <a:pt x="38" y="332"/>
                </a:lnTo>
                <a:lnTo>
                  <a:pt x="20" y="326"/>
                </a:lnTo>
                <a:lnTo>
                  <a:pt x="20" y="318"/>
                </a:lnTo>
                <a:lnTo>
                  <a:pt x="20" y="298"/>
                </a:lnTo>
                <a:lnTo>
                  <a:pt x="8" y="300"/>
                </a:lnTo>
                <a:lnTo>
                  <a:pt x="2" y="298"/>
                </a:lnTo>
                <a:lnTo>
                  <a:pt x="0" y="290"/>
                </a:lnTo>
                <a:lnTo>
                  <a:pt x="2" y="284"/>
                </a:lnTo>
                <a:lnTo>
                  <a:pt x="4" y="274"/>
                </a:lnTo>
                <a:lnTo>
                  <a:pt x="16" y="266"/>
                </a:lnTo>
                <a:lnTo>
                  <a:pt x="18" y="260"/>
                </a:lnTo>
                <a:lnTo>
                  <a:pt x="32" y="260"/>
                </a:lnTo>
                <a:lnTo>
                  <a:pt x="32" y="266"/>
                </a:lnTo>
                <a:lnTo>
                  <a:pt x="48" y="262"/>
                </a:lnTo>
                <a:lnTo>
                  <a:pt x="52" y="252"/>
                </a:lnTo>
                <a:lnTo>
                  <a:pt x="72" y="252"/>
                </a:lnTo>
                <a:lnTo>
                  <a:pt x="76" y="244"/>
                </a:lnTo>
                <a:lnTo>
                  <a:pt x="102" y="232"/>
                </a:lnTo>
                <a:lnTo>
                  <a:pt x="108" y="22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10" name="Freeform 262"/>
          <p:cNvSpPr>
            <a:spLocks/>
          </p:cNvSpPr>
          <p:nvPr/>
        </p:nvSpPr>
        <p:spPr bwMode="auto">
          <a:xfrm>
            <a:off x="7369175" y="3503613"/>
            <a:ext cx="212725" cy="215900"/>
          </a:xfrm>
          <a:custGeom>
            <a:avLst/>
            <a:gdLst/>
            <a:ahLst/>
            <a:cxnLst>
              <a:cxn ang="0">
                <a:pos x="12" y="14"/>
              </a:cxn>
              <a:cxn ang="0">
                <a:pos x="20" y="14"/>
              </a:cxn>
              <a:cxn ang="0">
                <a:pos x="24" y="18"/>
              </a:cxn>
              <a:cxn ang="0">
                <a:pos x="32" y="18"/>
              </a:cxn>
              <a:cxn ang="0">
                <a:pos x="34" y="10"/>
              </a:cxn>
              <a:cxn ang="0">
                <a:pos x="28" y="8"/>
              </a:cxn>
              <a:cxn ang="0">
                <a:pos x="28" y="0"/>
              </a:cxn>
              <a:cxn ang="0">
                <a:pos x="40" y="0"/>
              </a:cxn>
              <a:cxn ang="0">
                <a:pos x="40" y="4"/>
              </a:cxn>
              <a:cxn ang="0">
                <a:pos x="50" y="14"/>
              </a:cxn>
              <a:cxn ang="0">
                <a:pos x="52" y="24"/>
              </a:cxn>
              <a:cxn ang="0">
                <a:pos x="52" y="28"/>
              </a:cxn>
              <a:cxn ang="0">
                <a:pos x="74" y="26"/>
              </a:cxn>
              <a:cxn ang="0">
                <a:pos x="80" y="36"/>
              </a:cxn>
              <a:cxn ang="0">
                <a:pos x="82" y="46"/>
              </a:cxn>
              <a:cxn ang="0">
                <a:pos x="68" y="46"/>
              </a:cxn>
              <a:cxn ang="0">
                <a:pos x="68" y="56"/>
              </a:cxn>
              <a:cxn ang="0">
                <a:pos x="76" y="60"/>
              </a:cxn>
              <a:cxn ang="0">
                <a:pos x="100" y="84"/>
              </a:cxn>
              <a:cxn ang="0">
                <a:pos x="120" y="106"/>
              </a:cxn>
              <a:cxn ang="0">
                <a:pos x="124" y="120"/>
              </a:cxn>
              <a:cxn ang="0">
                <a:pos x="122" y="134"/>
              </a:cxn>
              <a:cxn ang="0">
                <a:pos x="112" y="134"/>
              </a:cxn>
              <a:cxn ang="0">
                <a:pos x="110" y="128"/>
              </a:cxn>
              <a:cxn ang="0">
                <a:pos x="104" y="128"/>
              </a:cxn>
              <a:cxn ang="0">
                <a:pos x="102" y="136"/>
              </a:cxn>
              <a:cxn ang="0">
                <a:pos x="90" y="136"/>
              </a:cxn>
              <a:cxn ang="0">
                <a:pos x="90" y="130"/>
              </a:cxn>
              <a:cxn ang="0">
                <a:pos x="94" y="118"/>
              </a:cxn>
              <a:cxn ang="0">
                <a:pos x="94" y="108"/>
              </a:cxn>
              <a:cxn ang="0">
                <a:pos x="84" y="98"/>
              </a:cxn>
              <a:cxn ang="0">
                <a:pos x="80" y="82"/>
              </a:cxn>
              <a:cxn ang="0">
                <a:pos x="64" y="64"/>
              </a:cxn>
              <a:cxn ang="0">
                <a:pos x="52" y="72"/>
              </a:cxn>
              <a:cxn ang="0">
                <a:pos x="40" y="68"/>
              </a:cxn>
              <a:cxn ang="0">
                <a:pos x="20" y="80"/>
              </a:cxn>
              <a:cxn ang="0">
                <a:pos x="20" y="66"/>
              </a:cxn>
              <a:cxn ang="0">
                <a:pos x="24" y="62"/>
              </a:cxn>
              <a:cxn ang="0">
                <a:pos x="20" y="48"/>
              </a:cxn>
              <a:cxn ang="0">
                <a:pos x="12" y="46"/>
              </a:cxn>
              <a:cxn ang="0">
                <a:pos x="12" y="38"/>
              </a:cxn>
              <a:cxn ang="0">
                <a:pos x="0" y="32"/>
              </a:cxn>
              <a:cxn ang="0">
                <a:pos x="14" y="24"/>
              </a:cxn>
              <a:cxn ang="0">
                <a:pos x="12" y="14"/>
              </a:cxn>
            </a:cxnLst>
            <a:rect l="0" t="0" r="r" b="b"/>
            <a:pathLst>
              <a:path w="124" h="136">
                <a:moveTo>
                  <a:pt x="12" y="14"/>
                </a:moveTo>
                <a:lnTo>
                  <a:pt x="20" y="14"/>
                </a:lnTo>
                <a:lnTo>
                  <a:pt x="24" y="18"/>
                </a:lnTo>
                <a:lnTo>
                  <a:pt x="32" y="18"/>
                </a:lnTo>
                <a:lnTo>
                  <a:pt x="34" y="10"/>
                </a:lnTo>
                <a:lnTo>
                  <a:pt x="28" y="8"/>
                </a:lnTo>
                <a:lnTo>
                  <a:pt x="28" y="0"/>
                </a:lnTo>
                <a:lnTo>
                  <a:pt x="40" y="0"/>
                </a:lnTo>
                <a:lnTo>
                  <a:pt x="40" y="4"/>
                </a:lnTo>
                <a:lnTo>
                  <a:pt x="50" y="14"/>
                </a:lnTo>
                <a:lnTo>
                  <a:pt x="52" y="24"/>
                </a:lnTo>
                <a:lnTo>
                  <a:pt x="52" y="28"/>
                </a:lnTo>
                <a:lnTo>
                  <a:pt x="74" y="26"/>
                </a:lnTo>
                <a:lnTo>
                  <a:pt x="80" y="36"/>
                </a:lnTo>
                <a:lnTo>
                  <a:pt x="82" y="46"/>
                </a:lnTo>
                <a:lnTo>
                  <a:pt x="68" y="46"/>
                </a:lnTo>
                <a:lnTo>
                  <a:pt x="68" y="56"/>
                </a:lnTo>
                <a:lnTo>
                  <a:pt x="76" y="60"/>
                </a:lnTo>
                <a:lnTo>
                  <a:pt x="100" y="84"/>
                </a:lnTo>
                <a:lnTo>
                  <a:pt x="120" y="106"/>
                </a:lnTo>
                <a:lnTo>
                  <a:pt x="124" y="120"/>
                </a:lnTo>
                <a:lnTo>
                  <a:pt x="122" y="134"/>
                </a:lnTo>
                <a:lnTo>
                  <a:pt x="112" y="134"/>
                </a:lnTo>
                <a:lnTo>
                  <a:pt x="110" y="128"/>
                </a:lnTo>
                <a:lnTo>
                  <a:pt x="104" y="128"/>
                </a:lnTo>
                <a:lnTo>
                  <a:pt x="102" y="136"/>
                </a:lnTo>
                <a:lnTo>
                  <a:pt x="90" y="136"/>
                </a:lnTo>
                <a:lnTo>
                  <a:pt x="90" y="130"/>
                </a:lnTo>
                <a:lnTo>
                  <a:pt x="94" y="118"/>
                </a:lnTo>
                <a:lnTo>
                  <a:pt x="94" y="108"/>
                </a:lnTo>
                <a:lnTo>
                  <a:pt x="84" y="98"/>
                </a:lnTo>
                <a:lnTo>
                  <a:pt x="80" y="82"/>
                </a:lnTo>
                <a:lnTo>
                  <a:pt x="64" y="64"/>
                </a:lnTo>
                <a:lnTo>
                  <a:pt x="52" y="72"/>
                </a:lnTo>
                <a:lnTo>
                  <a:pt x="40" y="68"/>
                </a:lnTo>
                <a:lnTo>
                  <a:pt x="20" y="80"/>
                </a:lnTo>
                <a:lnTo>
                  <a:pt x="20" y="66"/>
                </a:lnTo>
                <a:lnTo>
                  <a:pt x="24" y="62"/>
                </a:lnTo>
                <a:lnTo>
                  <a:pt x="20" y="48"/>
                </a:lnTo>
                <a:lnTo>
                  <a:pt x="12" y="46"/>
                </a:lnTo>
                <a:lnTo>
                  <a:pt x="12" y="38"/>
                </a:lnTo>
                <a:lnTo>
                  <a:pt x="0" y="32"/>
                </a:lnTo>
                <a:lnTo>
                  <a:pt x="14" y="24"/>
                </a:lnTo>
                <a:lnTo>
                  <a:pt x="12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11" name="Freeform 263"/>
          <p:cNvSpPr>
            <a:spLocks/>
          </p:cNvSpPr>
          <p:nvPr/>
        </p:nvSpPr>
        <p:spPr bwMode="auto">
          <a:xfrm>
            <a:off x="7045325" y="2633663"/>
            <a:ext cx="874713" cy="330200"/>
          </a:xfrm>
          <a:custGeom>
            <a:avLst/>
            <a:gdLst/>
            <a:ahLst/>
            <a:cxnLst>
              <a:cxn ang="0">
                <a:pos x="8" y="54"/>
              </a:cxn>
              <a:cxn ang="0">
                <a:pos x="30" y="44"/>
              </a:cxn>
              <a:cxn ang="0">
                <a:pos x="80" y="28"/>
              </a:cxn>
              <a:cxn ang="0">
                <a:pos x="112" y="44"/>
              </a:cxn>
              <a:cxn ang="0">
                <a:pos x="152" y="50"/>
              </a:cxn>
              <a:cxn ang="0">
                <a:pos x="166" y="32"/>
              </a:cxn>
              <a:cxn ang="0">
                <a:pos x="168" y="4"/>
              </a:cxn>
              <a:cxn ang="0">
                <a:pos x="186" y="2"/>
              </a:cxn>
              <a:cxn ang="0">
                <a:pos x="224" y="14"/>
              </a:cxn>
              <a:cxn ang="0">
                <a:pos x="236" y="36"/>
              </a:cxn>
              <a:cxn ang="0">
                <a:pos x="276" y="32"/>
              </a:cxn>
              <a:cxn ang="0">
                <a:pos x="306" y="42"/>
              </a:cxn>
              <a:cxn ang="0">
                <a:pos x="322" y="52"/>
              </a:cxn>
              <a:cxn ang="0">
                <a:pos x="350" y="60"/>
              </a:cxn>
              <a:cxn ang="0">
                <a:pos x="398" y="52"/>
              </a:cxn>
              <a:cxn ang="0">
                <a:pos x="416" y="38"/>
              </a:cxn>
              <a:cxn ang="0">
                <a:pos x="434" y="42"/>
              </a:cxn>
              <a:cxn ang="0">
                <a:pos x="458" y="44"/>
              </a:cxn>
              <a:cxn ang="0">
                <a:pos x="448" y="60"/>
              </a:cxn>
              <a:cxn ang="0">
                <a:pos x="468" y="86"/>
              </a:cxn>
              <a:cxn ang="0">
                <a:pos x="486" y="82"/>
              </a:cxn>
              <a:cxn ang="0">
                <a:pos x="508" y="112"/>
              </a:cxn>
              <a:cxn ang="0">
                <a:pos x="480" y="110"/>
              </a:cxn>
              <a:cxn ang="0">
                <a:pos x="442" y="132"/>
              </a:cxn>
              <a:cxn ang="0">
                <a:pos x="412" y="146"/>
              </a:cxn>
              <a:cxn ang="0">
                <a:pos x="380" y="144"/>
              </a:cxn>
              <a:cxn ang="0">
                <a:pos x="380" y="168"/>
              </a:cxn>
              <a:cxn ang="0">
                <a:pos x="362" y="184"/>
              </a:cxn>
              <a:cxn ang="0">
                <a:pos x="300" y="194"/>
              </a:cxn>
              <a:cxn ang="0">
                <a:pos x="242" y="204"/>
              </a:cxn>
              <a:cxn ang="0">
                <a:pos x="190" y="190"/>
              </a:cxn>
              <a:cxn ang="0">
                <a:pos x="130" y="178"/>
              </a:cxn>
              <a:cxn ang="0">
                <a:pos x="102" y="154"/>
              </a:cxn>
              <a:cxn ang="0">
                <a:pos x="58" y="142"/>
              </a:cxn>
              <a:cxn ang="0">
                <a:pos x="46" y="126"/>
              </a:cxn>
              <a:cxn ang="0">
                <a:pos x="52" y="110"/>
              </a:cxn>
              <a:cxn ang="0">
                <a:pos x="30" y="84"/>
              </a:cxn>
              <a:cxn ang="0">
                <a:pos x="4" y="72"/>
              </a:cxn>
            </a:cxnLst>
            <a:rect l="0" t="0" r="r" b="b"/>
            <a:pathLst>
              <a:path w="508" h="208">
                <a:moveTo>
                  <a:pt x="0" y="62"/>
                </a:moveTo>
                <a:lnTo>
                  <a:pt x="8" y="54"/>
                </a:lnTo>
                <a:lnTo>
                  <a:pt x="22" y="52"/>
                </a:lnTo>
                <a:lnTo>
                  <a:pt x="30" y="44"/>
                </a:lnTo>
                <a:lnTo>
                  <a:pt x="64" y="26"/>
                </a:lnTo>
                <a:lnTo>
                  <a:pt x="80" y="28"/>
                </a:lnTo>
                <a:lnTo>
                  <a:pt x="102" y="32"/>
                </a:lnTo>
                <a:lnTo>
                  <a:pt x="112" y="44"/>
                </a:lnTo>
                <a:lnTo>
                  <a:pt x="144" y="44"/>
                </a:lnTo>
                <a:lnTo>
                  <a:pt x="152" y="50"/>
                </a:lnTo>
                <a:lnTo>
                  <a:pt x="164" y="40"/>
                </a:lnTo>
                <a:lnTo>
                  <a:pt x="166" y="32"/>
                </a:lnTo>
                <a:lnTo>
                  <a:pt x="154" y="18"/>
                </a:lnTo>
                <a:lnTo>
                  <a:pt x="168" y="4"/>
                </a:lnTo>
                <a:lnTo>
                  <a:pt x="172" y="0"/>
                </a:lnTo>
                <a:lnTo>
                  <a:pt x="186" y="2"/>
                </a:lnTo>
                <a:lnTo>
                  <a:pt x="200" y="6"/>
                </a:lnTo>
                <a:lnTo>
                  <a:pt x="224" y="14"/>
                </a:lnTo>
                <a:lnTo>
                  <a:pt x="226" y="24"/>
                </a:lnTo>
                <a:lnTo>
                  <a:pt x="236" y="36"/>
                </a:lnTo>
                <a:lnTo>
                  <a:pt x="262" y="40"/>
                </a:lnTo>
                <a:lnTo>
                  <a:pt x="276" y="32"/>
                </a:lnTo>
                <a:lnTo>
                  <a:pt x="300" y="36"/>
                </a:lnTo>
                <a:lnTo>
                  <a:pt x="306" y="42"/>
                </a:lnTo>
                <a:lnTo>
                  <a:pt x="316" y="44"/>
                </a:lnTo>
                <a:lnTo>
                  <a:pt x="322" y="52"/>
                </a:lnTo>
                <a:lnTo>
                  <a:pt x="328" y="58"/>
                </a:lnTo>
                <a:lnTo>
                  <a:pt x="350" y="60"/>
                </a:lnTo>
                <a:lnTo>
                  <a:pt x="368" y="58"/>
                </a:lnTo>
                <a:lnTo>
                  <a:pt x="398" y="52"/>
                </a:lnTo>
                <a:lnTo>
                  <a:pt x="408" y="44"/>
                </a:lnTo>
                <a:lnTo>
                  <a:pt x="416" y="38"/>
                </a:lnTo>
                <a:lnTo>
                  <a:pt x="426" y="36"/>
                </a:lnTo>
                <a:lnTo>
                  <a:pt x="434" y="42"/>
                </a:lnTo>
                <a:lnTo>
                  <a:pt x="442" y="42"/>
                </a:lnTo>
                <a:lnTo>
                  <a:pt x="458" y="44"/>
                </a:lnTo>
                <a:lnTo>
                  <a:pt x="452" y="52"/>
                </a:lnTo>
                <a:lnTo>
                  <a:pt x="448" y="60"/>
                </a:lnTo>
                <a:lnTo>
                  <a:pt x="440" y="84"/>
                </a:lnTo>
                <a:lnTo>
                  <a:pt x="468" y="86"/>
                </a:lnTo>
                <a:lnTo>
                  <a:pt x="476" y="80"/>
                </a:lnTo>
                <a:lnTo>
                  <a:pt x="486" y="82"/>
                </a:lnTo>
                <a:lnTo>
                  <a:pt x="506" y="102"/>
                </a:lnTo>
                <a:lnTo>
                  <a:pt x="508" y="112"/>
                </a:lnTo>
                <a:lnTo>
                  <a:pt x="494" y="110"/>
                </a:lnTo>
                <a:lnTo>
                  <a:pt x="480" y="110"/>
                </a:lnTo>
                <a:lnTo>
                  <a:pt x="460" y="118"/>
                </a:lnTo>
                <a:lnTo>
                  <a:pt x="442" y="132"/>
                </a:lnTo>
                <a:lnTo>
                  <a:pt x="426" y="132"/>
                </a:lnTo>
                <a:lnTo>
                  <a:pt x="412" y="146"/>
                </a:lnTo>
                <a:lnTo>
                  <a:pt x="394" y="144"/>
                </a:lnTo>
                <a:lnTo>
                  <a:pt x="380" y="144"/>
                </a:lnTo>
                <a:lnTo>
                  <a:pt x="374" y="156"/>
                </a:lnTo>
                <a:lnTo>
                  <a:pt x="380" y="168"/>
                </a:lnTo>
                <a:lnTo>
                  <a:pt x="362" y="178"/>
                </a:lnTo>
                <a:lnTo>
                  <a:pt x="362" y="184"/>
                </a:lnTo>
                <a:lnTo>
                  <a:pt x="344" y="194"/>
                </a:lnTo>
                <a:lnTo>
                  <a:pt x="300" y="194"/>
                </a:lnTo>
                <a:lnTo>
                  <a:pt x="278" y="208"/>
                </a:lnTo>
                <a:lnTo>
                  <a:pt x="242" y="204"/>
                </a:lnTo>
                <a:lnTo>
                  <a:pt x="218" y="192"/>
                </a:lnTo>
                <a:lnTo>
                  <a:pt x="190" y="190"/>
                </a:lnTo>
                <a:lnTo>
                  <a:pt x="136" y="188"/>
                </a:lnTo>
                <a:lnTo>
                  <a:pt x="130" y="178"/>
                </a:lnTo>
                <a:lnTo>
                  <a:pt x="124" y="166"/>
                </a:lnTo>
                <a:lnTo>
                  <a:pt x="102" y="154"/>
                </a:lnTo>
                <a:lnTo>
                  <a:pt x="92" y="144"/>
                </a:lnTo>
                <a:lnTo>
                  <a:pt x="58" y="142"/>
                </a:lnTo>
                <a:lnTo>
                  <a:pt x="50" y="138"/>
                </a:lnTo>
                <a:lnTo>
                  <a:pt x="46" y="126"/>
                </a:lnTo>
                <a:lnTo>
                  <a:pt x="52" y="118"/>
                </a:lnTo>
                <a:lnTo>
                  <a:pt x="52" y="110"/>
                </a:lnTo>
                <a:lnTo>
                  <a:pt x="44" y="98"/>
                </a:lnTo>
                <a:lnTo>
                  <a:pt x="30" y="84"/>
                </a:lnTo>
                <a:lnTo>
                  <a:pt x="14" y="82"/>
                </a:lnTo>
                <a:lnTo>
                  <a:pt x="4" y="72"/>
                </a:lnTo>
                <a:lnTo>
                  <a:pt x="0" y="62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1561" name="Group 313"/>
          <p:cNvGraphicFramePr>
            <a:graphicFrameLocks noGrp="1"/>
          </p:cNvGraphicFramePr>
          <p:nvPr/>
        </p:nvGraphicFramePr>
        <p:xfrm>
          <a:off x="0" y="5070475"/>
          <a:ext cx="1568450" cy="1790385"/>
        </p:xfrm>
        <a:graphic>
          <a:graphicData uri="http://schemas.openxmlformats.org/drawingml/2006/table">
            <a:tbl>
              <a:tblPr/>
              <a:tblGrid>
                <a:gridCol w="250825"/>
                <a:gridCol w="1317625"/>
              </a:tblGrid>
              <a:tr h="195263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% Obese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0-9.9%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10-14.9%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15-19.9%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20-24.9%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25-29.9%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tx1"/>
                      </a:fgClr>
                      <a:bgClr>
                        <a:srgbClr val="CCCC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Self Reported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540" name="Freeform 292"/>
          <p:cNvSpPr>
            <a:spLocks/>
          </p:cNvSpPr>
          <p:nvPr/>
        </p:nvSpPr>
        <p:spPr bwMode="auto">
          <a:xfrm>
            <a:off x="2535238" y="3429000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41" name="Freeform 293"/>
          <p:cNvSpPr>
            <a:spLocks/>
          </p:cNvSpPr>
          <p:nvPr/>
        </p:nvSpPr>
        <p:spPr bwMode="auto">
          <a:xfrm>
            <a:off x="2535238" y="3357563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42" name="Freeform 294"/>
          <p:cNvSpPr>
            <a:spLocks/>
          </p:cNvSpPr>
          <p:nvPr/>
        </p:nvSpPr>
        <p:spPr bwMode="auto">
          <a:xfrm>
            <a:off x="2535238" y="3429000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95"/>
          <p:cNvGrpSpPr>
            <a:grpSpLocks/>
          </p:cNvGrpSpPr>
          <p:nvPr/>
        </p:nvGrpSpPr>
        <p:grpSpPr bwMode="auto">
          <a:xfrm>
            <a:off x="6045200" y="4221163"/>
            <a:ext cx="50800" cy="98425"/>
            <a:chOff x="1592" y="2251"/>
            <a:chExt cx="30" cy="62"/>
          </a:xfrm>
        </p:grpSpPr>
        <p:sp>
          <p:nvSpPr>
            <p:cNvPr id="821544" name="Freeform 296"/>
            <p:cNvSpPr>
              <a:spLocks/>
            </p:cNvSpPr>
            <p:nvPr/>
          </p:nvSpPr>
          <p:spPr bwMode="auto">
            <a:xfrm>
              <a:off x="1592" y="2297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45" name="Freeform 297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46" name="Freeform 298"/>
            <p:cNvSpPr>
              <a:spLocks/>
            </p:cNvSpPr>
            <p:nvPr/>
          </p:nvSpPr>
          <p:spPr bwMode="auto">
            <a:xfrm>
              <a:off x="1610" y="2251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47" name="Freeform 299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00"/>
          <p:cNvGrpSpPr>
            <a:grpSpLocks/>
          </p:cNvGrpSpPr>
          <p:nvPr/>
        </p:nvGrpSpPr>
        <p:grpSpPr bwMode="auto">
          <a:xfrm>
            <a:off x="6045200" y="4149725"/>
            <a:ext cx="50800" cy="98425"/>
            <a:chOff x="1592" y="2251"/>
            <a:chExt cx="30" cy="62"/>
          </a:xfrm>
        </p:grpSpPr>
        <p:sp>
          <p:nvSpPr>
            <p:cNvPr id="821549" name="Freeform 301"/>
            <p:cNvSpPr>
              <a:spLocks/>
            </p:cNvSpPr>
            <p:nvPr/>
          </p:nvSpPr>
          <p:spPr bwMode="auto">
            <a:xfrm>
              <a:off x="1592" y="2297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50" name="Freeform 302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51" name="Freeform 303"/>
            <p:cNvSpPr>
              <a:spLocks/>
            </p:cNvSpPr>
            <p:nvPr/>
          </p:nvSpPr>
          <p:spPr bwMode="auto">
            <a:xfrm>
              <a:off x="1610" y="2251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52" name="Freeform 304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553" name="Text Box 305"/>
          <p:cNvSpPr txBox="1">
            <a:spLocks noChangeArrowheads="1"/>
          </p:cNvSpPr>
          <p:nvPr/>
        </p:nvSpPr>
        <p:spPr bwMode="auto">
          <a:xfrm>
            <a:off x="0" y="2997200"/>
            <a:ext cx="2000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 b="1" dirty="0">
                <a:latin typeface="Tahoma" pitchFamily="34" charset="0"/>
              </a:rPr>
              <a:t>North America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USA 31%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Mexico 19%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Canada (self report) 17%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Guyana 14%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Bahamas 14%</a:t>
            </a:r>
          </a:p>
        </p:txBody>
      </p:sp>
      <p:sp>
        <p:nvSpPr>
          <p:cNvPr id="821554" name="Text Box 306"/>
          <p:cNvSpPr txBox="1">
            <a:spLocks noChangeArrowheads="1"/>
          </p:cNvSpPr>
          <p:nvPr/>
        </p:nvSpPr>
        <p:spPr bwMode="auto">
          <a:xfrm>
            <a:off x="3081338" y="5084763"/>
            <a:ext cx="2232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 b="1" dirty="0">
                <a:latin typeface="Tahoma" pitchFamily="34" charset="0"/>
              </a:rPr>
              <a:t>South Central America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Panama 28%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Paraguay 23%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Argentina (urban) 20%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Uruguay (self report) 17%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Dominican Republic 16%</a:t>
            </a:r>
          </a:p>
        </p:txBody>
      </p:sp>
      <p:sp>
        <p:nvSpPr>
          <p:cNvPr id="821555" name="Text Box 307"/>
          <p:cNvSpPr txBox="1">
            <a:spLocks noChangeArrowheads="1"/>
          </p:cNvSpPr>
          <p:nvPr/>
        </p:nvSpPr>
        <p:spPr bwMode="auto">
          <a:xfrm>
            <a:off x="5673725" y="4797425"/>
            <a:ext cx="20875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 b="1" dirty="0">
                <a:latin typeface="Tahoma" pitchFamily="34" charset="0"/>
              </a:rPr>
              <a:t>Africa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South Africa 10% Seychelles 9%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Cameroon (urban) 5% Ghana 5% 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Tanzania (urban) 5%</a:t>
            </a:r>
          </a:p>
          <a:p>
            <a:pPr eaLnBrk="1" hangingPunct="1"/>
            <a:endParaRPr lang="en-US" sz="1200" b="1" dirty="0">
              <a:latin typeface="Tahoma" pitchFamily="34" charset="0"/>
            </a:endParaRPr>
          </a:p>
        </p:txBody>
      </p:sp>
      <p:sp>
        <p:nvSpPr>
          <p:cNvPr id="821556" name="Text Box 308"/>
          <p:cNvSpPr txBox="1">
            <a:spLocks noChangeArrowheads="1"/>
          </p:cNvSpPr>
          <p:nvPr/>
        </p:nvSpPr>
        <p:spPr bwMode="auto">
          <a:xfrm>
            <a:off x="7543800" y="5288340"/>
            <a:ext cx="17287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 b="1" dirty="0">
                <a:latin typeface="Tahoma" pitchFamily="34" charset="0"/>
              </a:rPr>
              <a:t>South East Asia &amp; Pacific Region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Nauru 80%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Tonga 47%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Cook Island 41%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French Polynesia 36% Samoa 33%</a:t>
            </a:r>
          </a:p>
          <a:p>
            <a:pPr eaLnBrk="1" hangingPunct="1"/>
            <a:endParaRPr lang="en-US" sz="1200" b="1" dirty="0">
              <a:latin typeface="Tahoma" pitchFamily="34" charset="0"/>
            </a:endParaRPr>
          </a:p>
        </p:txBody>
      </p:sp>
      <p:sp>
        <p:nvSpPr>
          <p:cNvPr id="821557" name="Text Box 309"/>
          <p:cNvSpPr txBox="1">
            <a:spLocks noChangeArrowheads="1"/>
          </p:cNvSpPr>
          <p:nvPr/>
        </p:nvSpPr>
        <p:spPr bwMode="auto">
          <a:xfrm>
            <a:off x="2865438" y="2276475"/>
            <a:ext cx="14239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GB" sz="1200" b="1" dirty="0">
                <a:latin typeface="Tahoma" pitchFamily="34" charset="0"/>
              </a:rPr>
              <a:t>Eastern Mediterranean</a:t>
            </a:r>
          </a:p>
          <a:p>
            <a:pPr algn="r" eaLnBrk="1" hangingPunct="1"/>
            <a:r>
              <a:rPr lang="en-GB" sz="1200" b="1" dirty="0">
                <a:latin typeface="Tahoma" pitchFamily="34" charset="0"/>
              </a:rPr>
              <a:t>Lebanon 36%</a:t>
            </a:r>
          </a:p>
          <a:p>
            <a:pPr algn="r" eaLnBrk="1" hangingPunct="1"/>
            <a:r>
              <a:rPr lang="en-GB" sz="1200" b="1" dirty="0">
                <a:latin typeface="Tahoma" pitchFamily="34" charset="0"/>
              </a:rPr>
              <a:t>Qatar 35% </a:t>
            </a:r>
          </a:p>
          <a:p>
            <a:pPr algn="r" eaLnBrk="1" hangingPunct="1"/>
            <a:r>
              <a:rPr lang="en-GB" sz="1200" b="1" dirty="0">
                <a:latin typeface="Tahoma" pitchFamily="34" charset="0"/>
              </a:rPr>
              <a:t>Jordan 33%</a:t>
            </a:r>
          </a:p>
          <a:p>
            <a:pPr algn="r" eaLnBrk="1" hangingPunct="1"/>
            <a:r>
              <a:rPr lang="en-GB" sz="1200" b="1" dirty="0">
                <a:latin typeface="Tahoma" pitchFamily="34" charset="0"/>
              </a:rPr>
              <a:t>Kuwait 28%</a:t>
            </a:r>
          </a:p>
          <a:p>
            <a:pPr algn="r" eaLnBrk="1" hangingPunct="1"/>
            <a:r>
              <a:rPr lang="en-GB" sz="1200" b="1" dirty="0">
                <a:latin typeface="Tahoma" pitchFamily="34" charset="0"/>
              </a:rPr>
              <a:t>Saudi Arabia 26%</a:t>
            </a:r>
          </a:p>
        </p:txBody>
      </p:sp>
      <p:sp>
        <p:nvSpPr>
          <p:cNvPr id="821558" name="Text Box 310"/>
          <p:cNvSpPr txBox="1">
            <a:spLocks noChangeArrowheads="1"/>
          </p:cNvSpPr>
          <p:nvPr/>
        </p:nvSpPr>
        <p:spPr bwMode="auto">
          <a:xfrm>
            <a:off x="4448175" y="549275"/>
            <a:ext cx="1944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 b="1" dirty="0">
                <a:latin typeface="Tahoma" pitchFamily="34" charset="0"/>
              </a:rPr>
              <a:t>European Region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Croatia 31%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Cyprus 27%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Czech Republic 25%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Albania (urban) 23%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England 23%</a:t>
            </a:r>
          </a:p>
          <a:p>
            <a:pPr eaLnBrk="1" hangingPunct="1"/>
            <a:endParaRPr lang="en-GB" sz="1200" b="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821559" name="Text Box 311"/>
          <p:cNvSpPr txBox="1">
            <a:spLocks noChangeArrowheads="1"/>
          </p:cNvSpPr>
          <p:nvPr/>
        </p:nvSpPr>
        <p:spPr bwMode="auto">
          <a:xfrm>
            <a:off x="0" y="476250"/>
            <a:ext cx="4232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 b="0" dirty="0">
                <a:latin typeface="Tahoma" pitchFamily="34" charset="0"/>
              </a:rPr>
              <a:t>With examples of the top 5 Countries in each Region</a:t>
            </a:r>
            <a:endParaRPr lang="en-US" sz="1400" b="0" dirty="0">
              <a:latin typeface="Tahoma" pitchFamily="34" charset="0"/>
            </a:endParaRPr>
          </a:p>
        </p:txBody>
      </p:sp>
      <p:sp>
        <p:nvSpPr>
          <p:cNvPr id="821560" name="Text Box 312"/>
          <p:cNvSpPr txBox="1">
            <a:spLocks noChangeArrowheads="1"/>
          </p:cNvSpPr>
          <p:nvPr/>
        </p:nvSpPr>
        <p:spPr bwMode="auto">
          <a:xfrm>
            <a:off x="1639888" y="6308725"/>
            <a:ext cx="6337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0">
                <a:latin typeface="Tahoma" pitchFamily="34" charset="0"/>
              </a:rPr>
              <a:t>With the limited data available, prevalence's are not age standardised.   Self reported surveys may underestimate true prevalence.   Sources and references are available from the IOTF.                               © International Obesity TaskForce, London –January 2007</a:t>
            </a:r>
            <a:endParaRPr lang="en-US" sz="1000" b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6" name="Text Box 4"/>
          <p:cNvSpPr txBox="1">
            <a:spLocks noChangeArrowheads="1"/>
          </p:cNvSpPr>
          <p:nvPr/>
        </p:nvSpPr>
        <p:spPr bwMode="auto">
          <a:xfrm>
            <a:off x="0" y="0"/>
            <a:ext cx="6392863" cy="466725"/>
          </a:xfrm>
          <a:prstGeom prst="rect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>
                <a:latin typeface="Tahoma" pitchFamily="34" charset="0"/>
              </a:rPr>
              <a:t>Global Prevalence of Obesity in Adult Females</a:t>
            </a:r>
            <a:endParaRPr lang="en-GB" sz="2400" b="0" dirty="0">
              <a:latin typeface="Tahoma" pitchFamily="34" charset="0"/>
            </a:endParaRPr>
          </a:p>
        </p:txBody>
      </p:sp>
      <p:pic>
        <p:nvPicPr>
          <p:cNvPr id="822277" name="Picture 5" descr="IAS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0"/>
            <a:ext cx="171291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278" name="Freeform 6"/>
          <p:cNvSpPr>
            <a:spLocks/>
          </p:cNvSpPr>
          <p:nvPr/>
        </p:nvSpPr>
        <p:spPr bwMode="auto">
          <a:xfrm>
            <a:off x="3986213" y="2090738"/>
            <a:ext cx="285750" cy="130175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0" y="28"/>
              </a:cxn>
              <a:cxn ang="0">
                <a:pos x="6" y="18"/>
              </a:cxn>
              <a:cxn ang="0">
                <a:pos x="10" y="10"/>
              </a:cxn>
              <a:cxn ang="0">
                <a:pos x="20" y="2"/>
              </a:cxn>
              <a:cxn ang="0">
                <a:pos x="30" y="6"/>
              </a:cxn>
              <a:cxn ang="0">
                <a:pos x="42" y="14"/>
              </a:cxn>
              <a:cxn ang="0">
                <a:pos x="44" y="24"/>
              </a:cxn>
              <a:cxn ang="0">
                <a:pos x="48" y="28"/>
              </a:cxn>
              <a:cxn ang="0">
                <a:pos x="54" y="24"/>
              </a:cxn>
              <a:cxn ang="0">
                <a:pos x="58" y="18"/>
              </a:cxn>
              <a:cxn ang="0">
                <a:pos x="64" y="12"/>
              </a:cxn>
              <a:cxn ang="0">
                <a:pos x="68" y="16"/>
              </a:cxn>
              <a:cxn ang="0">
                <a:pos x="72" y="22"/>
              </a:cxn>
              <a:cxn ang="0">
                <a:pos x="80" y="14"/>
              </a:cxn>
              <a:cxn ang="0">
                <a:pos x="86" y="8"/>
              </a:cxn>
              <a:cxn ang="0">
                <a:pos x="92" y="12"/>
              </a:cxn>
              <a:cxn ang="0">
                <a:pos x="104" y="14"/>
              </a:cxn>
              <a:cxn ang="0">
                <a:pos x="118" y="8"/>
              </a:cxn>
              <a:cxn ang="0">
                <a:pos x="128" y="0"/>
              </a:cxn>
              <a:cxn ang="0">
                <a:pos x="140" y="12"/>
              </a:cxn>
              <a:cxn ang="0">
                <a:pos x="150" y="16"/>
              </a:cxn>
              <a:cxn ang="0">
                <a:pos x="158" y="24"/>
              </a:cxn>
              <a:cxn ang="0">
                <a:pos x="166" y="34"/>
              </a:cxn>
              <a:cxn ang="0">
                <a:pos x="166" y="42"/>
              </a:cxn>
              <a:cxn ang="0">
                <a:pos x="156" y="50"/>
              </a:cxn>
              <a:cxn ang="0">
                <a:pos x="140" y="60"/>
              </a:cxn>
              <a:cxn ang="0">
                <a:pos x="120" y="68"/>
              </a:cxn>
              <a:cxn ang="0">
                <a:pos x="102" y="74"/>
              </a:cxn>
              <a:cxn ang="0">
                <a:pos x="88" y="82"/>
              </a:cxn>
              <a:cxn ang="0">
                <a:pos x="74" y="82"/>
              </a:cxn>
              <a:cxn ang="0">
                <a:pos x="58" y="76"/>
              </a:cxn>
              <a:cxn ang="0">
                <a:pos x="48" y="70"/>
              </a:cxn>
              <a:cxn ang="0">
                <a:pos x="18" y="70"/>
              </a:cxn>
              <a:cxn ang="0">
                <a:pos x="32" y="62"/>
              </a:cxn>
              <a:cxn ang="0">
                <a:pos x="34" y="52"/>
              </a:cxn>
              <a:cxn ang="0">
                <a:pos x="26" y="48"/>
              </a:cxn>
              <a:cxn ang="0">
                <a:pos x="14" y="46"/>
              </a:cxn>
              <a:cxn ang="0">
                <a:pos x="2" y="44"/>
              </a:cxn>
              <a:cxn ang="0">
                <a:pos x="18" y="38"/>
              </a:cxn>
              <a:cxn ang="0">
                <a:pos x="30" y="32"/>
              </a:cxn>
              <a:cxn ang="0">
                <a:pos x="24" y="28"/>
              </a:cxn>
              <a:cxn ang="0">
                <a:pos x="14" y="28"/>
              </a:cxn>
            </a:cxnLst>
            <a:rect l="0" t="0" r="r" b="b"/>
            <a:pathLst>
              <a:path w="166" h="82">
                <a:moveTo>
                  <a:pt x="14" y="28"/>
                </a:moveTo>
                <a:lnTo>
                  <a:pt x="0" y="28"/>
                </a:lnTo>
                <a:lnTo>
                  <a:pt x="6" y="18"/>
                </a:lnTo>
                <a:lnTo>
                  <a:pt x="10" y="10"/>
                </a:lnTo>
                <a:lnTo>
                  <a:pt x="20" y="2"/>
                </a:lnTo>
                <a:lnTo>
                  <a:pt x="30" y="6"/>
                </a:lnTo>
                <a:lnTo>
                  <a:pt x="42" y="14"/>
                </a:lnTo>
                <a:lnTo>
                  <a:pt x="44" y="24"/>
                </a:lnTo>
                <a:lnTo>
                  <a:pt x="48" y="28"/>
                </a:lnTo>
                <a:lnTo>
                  <a:pt x="54" y="24"/>
                </a:lnTo>
                <a:lnTo>
                  <a:pt x="58" y="18"/>
                </a:lnTo>
                <a:lnTo>
                  <a:pt x="64" y="12"/>
                </a:lnTo>
                <a:lnTo>
                  <a:pt x="68" y="16"/>
                </a:lnTo>
                <a:lnTo>
                  <a:pt x="72" y="22"/>
                </a:lnTo>
                <a:lnTo>
                  <a:pt x="80" y="14"/>
                </a:lnTo>
                <a:lnTo>
                  <a:pt x="86" y="8"/>
                </a:lnTo>
                <a:lnTo>
                  <a:pt x="92" y="12"/>
                </a:lnTo>
                <a:lnTo>
                  <a:pt x="104" y="14"/>
                </a:lnTo>
                <a:lnTo>
                  <a:pt x="118" y="8"/>
                </a:lnTo>
                <a:lnTo>
                  <a:pt x="128" y="0"/>
                </a:lnTo>
                <a:lnTo>
                  <a:pt x="140" y="12"/>
                </a:lnTo>
                <a:lnTo>
                  <a:pt x="150" y="16"/>
                </a:lnTo>
                <a:lnTo>
                  <a:pt x="158" y="24"/>
                </a:lnTo>
                <a:lnTo>
                  <a:pt x="166" y="34"/>
                </a:lnTo>
                <a:lnTo>
                  <a:pt x="166" y="42"/>
                </a:lnTo>
                <a:lnTo>
                  <a:pt x="156" y="50"/>
                </a:lnTo>
                <a:lnTo>
                  <a:pt x="140" y="60"/>
                </a:lnTo>
                <a:lnTo>
                  <a:pt x="120" y="68"/>
                </a:lnTo>
                <a:lnTo>
                  <a:pt x="102" y="74"/>
                </a:lnTo>
                <a:lnTo>
                  <a:pt x="88" y="82"/>
                </a:lnTo>
                <a:lnTo>
                  <a:pt x="74" y="82"/>
                </a:lnTo>
                <a:lnTo>
                  <a:pt x="58" y="76"/>
                </a:lnTo>
                <a:lnTo>
                  <a:pt x="48" y="70"/>
                </a:lnTo>
                <a:lnTo>
                  <a:pt x="18" y="70"/>
                </a:lnTo>
                <a:lnTo>
                  <a:pt x="32" y="62"/>
                </a:lnTo>
                <a:lnTo>
                  <a:pt x="34" y="52"/>
                </a:lnTo>
                <a:lnTo>
                  <a:pt x="26" y="48"/>
                </a:lnTo>
                <a:lnTo>
                  <a:pt x="14" y="46"/>
                </a:lnTo>
                <a:lnTo>
                  <a:pt x="2" y="44"/>
                </a:lnTo>
                <a:lnTo>
                  <a:pt x="18" y="38"/>
                </a:lnTo>
                <a:lnTo>
                  <a:pt x="30" y="32"/>
                </a:lnTo>
                <a:lnTo>
                  <a:pt x="24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79" name="Freeform 7"/>
          <p:cNvSpPr>
            <a:spLocks/>
          </p:cNvSpPr>
          <p:nvPr/>
        </p:nvSpPr>
        <p:spPr bwMode="auto">
          <a:xfrm>
            <a:off x="2659063" y="1214438"/>
            <a:ext cx="1654175" cy="1136650"/>
          </a:xfrm>
          <a:custGeom>
            <a:avLst/>
            <a:gdLst/>
            <a:ahLst/>
            <a:cxnLst>
              <a:cxn ang="0">
                <a:pos x="676" y="508"/>
              </a:cxn>
              <a:cxn ang="0">
                <a:pos x="628" y="526"/>
              </a:cxn>
              <a:cxn ang="0">
                <a:pos x="546" y="572"/>
              </a:cxn>
              <a:cxn ang="0">
                <a:pos x="510" y="592"/>
              </a:cxn>
              <a:cxn ang="0">
                <a:pos x="502" y="636"/>
              </a:cxn>
              <a:cxn ang="0">
                <a:pos x="482" y="664"/>
              </a:cxn>
              <a:cxn ang="0">
                <a:pos x="428" y="702"/>
              </a:cxn>
              <a:cxn ang="0">
                <a:pos x="390" y="700"/>
              </a:cxn>
              <a:cxn ang="0">
                <a:pos x="348" y="634"/>
              </a:cxn>
              <a:cxn ang="0">
                <a:pos x="340" y="600"/>
              </a:cxn>
              <a:cxn ang="0">
                <a:pos x="312" y="546"/>
              </a:cxn>
              <a:cxn ang="0">
                <a:pos x="312" y="516"/>
              </a:cxn>
              <a:cxn ang="0">
                <a:pos x="346" y="522"/>
              </a:cxn>
              <a:cxn ang="0">
                <a:pos x="356" y="466"/>
              </a:cxn>
              <a:cxn ang="0">
                <a:pos x="296" y="436"/>
              </a:cxn>
              <a:cxn ang="0">
                <a:pos x="330" y="414"/>
              </a:cxn>
              <a:cxn ang="0">
                <a:pos x="274" y="414"/>
              </a:cxn>
              <a:cxn ang="0">
                <a:pos x="238" y="306"/>
              </a:cxn>
              <a:cxn ang="0">
                <a:pos x="148" y="262"/>
              </a:cxn>
              <a:cxn ang="0">
                <a:pos x="100" y="272"/>
              </a:cxn>
              <a:cxn ang="0">
                <a:pos x="68" y="256"/>
              </a:cxn>
              <a:cxn ang="0">
                <a:pos x="24" y="240"/>
              </a:cxn>
              <a:cxn ang="0">
                <a:pos x="102" y="222"/>
              </a:cxn>
              <a:cxn ang="0">
                <a:pos x="8" y="206"/>
              </a:cxn>
              <a:cxn ang="0">
                <a:pos x="58" y="180"/>
              </a:cxn>
              <a:cxn ang="0">
                <a:pos x="124" y="134"/>
              </a:cxn>
              <a:cxn ang="0">
                <a:pos x="128" y="102"/>
              </a:cxn>
              <a:cxn ang="0">
                <a:pos x="182" y="70"/>
              </a:cxn>
              <a:cxn ang="0">
                <a:pos x="230" y="68"/>
              </a:cxn>
              <a:cxn ang="0">
                <a:pos x="296" y="50"/>
              </a:cxn>
              <a:cxn ang="0">
                <a:pos x="344" y="66"/>
              </a:cxn>
              <a:cxn ang="0">
                <a:pos x="374" y="44"/>
              </a:cxn>
              <a:cxn ang="0">
                <a:pos x="400" y="40"/>
              </a:cxn>
              <a:cxn ang="0">
                <a:pos x="478" y="14"/>
              </a:cxn>
              <a:cxn ang="0">
                <a:pos x="618" y="0"/>
              </a:cxn>
              <a:cxn ang="0">
                <a:pos x="756" y="18"/>
              </a:cxn>
              <a:cxn ang="0">
                <a:pos x="738" y="56"/>
              </a:cxn>
              <a:cxn ang="0">
                <a:pos x="754" y="66"/>
              </a:cxn>
              <a:cxn ang="0">
                <a:pos x="760" y="76"/>
              </a:cxn>
              <a:cxn ang="0">
                <a:pos x="806" y="66"/>
              </a:cxn>
              <a:cxn ang="0">
                <a:pos x="792" y="102"/>
              </a:cxn>
              <a:cxn ang="0">
                <a:pos x="884" y="68"/>
              </a:cxn>
              <a:cxn ang="0">
                <a:pos x="948" y="90"/>
              </a:cxn>
              <a:cxn ang="0">
                <a:pos x="872" y="110"/>
              </a:cxn>
              <a:cxn ang="0">
                <a:pos x="888" y="130"/>
              </a:cxn>
              <a:cxn ang="0">
                <a:pos x="866" y="138"/>
              </a:cxn>
              <a:cxn ang="0">
                <a:pos x="842" y="170"/>
              </a:cxn>
              <a:cxn ang="0">
                <a:pos x="848" y="212"/>
              </a:cxn>
              <a:cxn ang="0">
                <a:pos x="840" y="228"/>
              </a:cxn>
              <a:cxn ang="0">
                <a:pos x="860" y="258"/>
              </a:cxn>
              <a:cxn ang="0">
                <a:pos x="814" y="248"/>
              </a:cxn>
              <a:cxn ang="0">
                <a:pos x="848" y="296"/>
              </a:cxn>
              <a:cxn ang="0">
                <a:pos x="850" y="324"/>
              </a:cxn>
              <a:cxn ang="0">
                <a:pos x="830" y="350"/>
              </a:cxn>
              <a:cxn ang="0">
                <a:pos x="756" y="360"/>
              </a:cxn>
              <a:cxn ang="0">
                <a:pos x="800" y="400"/>
              </a:cxn>
              <a:cxn ang="0">
                <a:pos x="804" y="410"/>
              </a:cxn>
              <a:cxn ang="0">
                <a:pos x="756" y="416"/>
              </a:cxn>
              <a:cxn ang="0">
                <a:pos x="778" y="452"/>
              </a:cxn>
            </a:cxnLst>
            <a:rect l="0" t="0" r="r" b="b"/>
            <a:pathLst>
              <a:path w="962" h="716">
                <a:moveTo>
                  <a:pt x="790" y="462"/>
                </a:moveTo>
                <a:lnTo>
                  <a:pt x="752" y="484"/>
                </a:lnTo>
                <a:lnTo>
                  <a:pt x="736" y="496"/>
                </a:lnTo>
                <a:lnTo>
                  <a:pt x="676" y="508"/>
                </a:lnTo>
                <a:lnTo>
                  <a:pt x="658" y="512"/>
                </a:lnTo>
                <a:lnTo>
                  <a:pt x="646" y="506"/>
                </a:lnTo>
                <a:lnTo>
                  <a:pt x="642" y="514"/>
                </a:lnTo>
                <a:lnTo>
                  <a:pt x="628" y="526"/>
                </a:lnTo>
                <a:lnTo>
                  <a:pt x="608" y="552"/>
                </a:lnTo>
                <a:lnTo>
                  <a:pt x="582" y="564"/>
                </a:lnTo>
                <a:lnTo>
                  <a:pt x="560" y="572"/>
                </a:lnTo>
                <a:lnTo>
                  <a:pt x="546" y="572"/>
                </a:lnTo>
                <a:lnTo>
                  <a:pt x="524" y="576"/>
                </a:lnTo>
                <a:lnTo>
                  <a:pt x="518" y="582"/>
                </a:lnTo>
                <a:lnTo>
                  <a:pt x="518" y="588"/>
                </a:lnTo>
                <a:lnTo>
                  <a:pt x="510" y="592"/>
                </a:lnTo>
                <a:lnTo>
                  <a:pt x="512" y="606"/>
                </a:lnTo>
                <a:lnTo>
                  <a:pt x="504" y="612"/>
                </a:lnTo>
                <a:lnTo>
                  <a:pt x="508" y="620"/>
                </a:lnTo>
                <a:lnTo>
                  <a:pt x="502" y="636"/>
                </a:lnTo>
                <a:lnTo>
                  <a:pt x="486" y="648"/>
                </a:lnTo>
                <a:lnTo>
                  <a:pt x="474" y="650"/>
                </a:lnTo>
                <a:lnTo>
                  <a:pt x="480" y="658"/>
                </a:lnTo>
                <a:lnTo>
                  <a:pt x="482" y="664"/>
                </a:lnTo>
                <a:lnTo>
                  <a:pt x="476" y="686"/>
                </a:lnTo>
                <a:lnTo>
                  <a:pt x="462" y="716"/>
                </a:lnTo>
                <a:lnTo>
                  <a:pt x="444" y="714"/>
                </a:lnTo>
                <a:lnTo>
                  <a:pt x="428" y="702"/>
                </a:lnTo>
                <a:lnTo>
                  <a:pt x="426" y="690"/>
                </a:lnTo>
                <a:lnTo>
                  <a:pt x="416" y="694"/>
                </a:lnTo>
                <a:lnTo>
                  <a:pt x="406" y="694"/>
                </a:lnTo>
                <a:lnTo>
                  <a:pt x="390" y="700"/>
                </a:lnTo>
                <a:lnTo>
                  <a:pt x="374" y="672"/>
                </a:lnTo>
                <a:lnTo>
                  <a:pt x="356" y="654"/>
                </a:lnTo>
                <a:lnTo>
                  <a:pt x="362" y="644"/>
                </a:lnTo>
                <a:lnTo>
                  <a:pt x="348" y="634"/>
                </a:lnTo>
                <a:lnTo>
                  <a:pt x="348" y="618"/>
                </a:lnTo>
                <a:lnTo>
                  <a:pt x="360" y="604"/>
                </a:lnTo>
                <a:lnTo>
                  <a:pt x="354" y="594"/>
                </a:lnTo>
                <a:lnTo>
                  <a:pt x="340" y="600"/>
                </a:lnTo>
                <a:lnTo>
                  <a:pt x="324" y="588"/>
                </a:lnTo>
                <a:lnTo>
                  <a:pt x="312" y="572"/>
                </a:lnTo>
                <a:lnTo>
                  <a:pt x="304" y="560"/>
                </a:lnTo>
                <a:lnTo>
                  <a:pt x="312" y="546"/>
                </a:lnTo>
                <a:lnTo>
                  <a:pt x="316" y="540"/>
                </a:lnTo>
                <a:lnTo>
                  <a:pt x="304" y="540"/>
                </a:lnTo>
                <a:lnTo>
                  <a:pt x="302" y="528"/>
                </a:lnTo>
                <a:lnTo>
                  <a:pt x="312" y="516"/>
                </a:lnTo>
                <a:lnTo>
                  <a:pt x="318" y="516"/>
                </a:lnTo>
                <a:lnTo>
                  <a:pt x="336" y="520"/>
                </a:lnTo>
                <a:lnTo>
                  <a:pt x="342" y="522"/>
                </a:lnTo>
                <a:lnTo>
                  <a:pt x="346" y="522"/>
                </a:lnTo>
                <a:lnTo>
                  <a:pt x="348" y="520"/>
                </a:lnTo>
                <a:lnTo>
                  <a:pt x="344" y="500"/>
                </a:lnTo>
                <a:lnTo>
                  <a:pt x="344" y="478"/>
                </a:lnTo>
                <a:lnTo>
                  <a:pt x="356" y="466"/>
                </a:lnTo>
                <a:lnTo>
                  <a:pt x="352" y="456"/>
                </a:lnTo>
                <a:lnTo>
                  <a:pt x="330" y="456"/>
                </a:lnTo>
                <a:lnTo>
                  <a:pt x="310" y="444"/>
                </a:lnTo>
                <a:lnTo>
                  <a:pt x="296" y="436"/>
                </a:lnTo>
                <a:lnTo>
                  <a:pt x="318" y="434"/>
                </a:lnTo>
                <a:lnTo>
                  <a:pt x="342" y="442"/>
                </a:lnTo>
                <a:lnTo>
                  <a:pt x="344" y="430"/>
                </a:lnTo>
                <a:lnTo>
                  <a:pt x="330" y="414"/>
                </a:lnTo>
                <a:lnTo>
                  <a:pt x="320" y="410"/>
                </a:lnTo>
                <a:lnTo>
                  <a:pt x="304" y="400"/>
                </a:lnTo>
                <a:lnTo>
                  <a:pt x="296" y="412"/>
                </a:lnTo>
                <a:lnTo>
                  <a:pt x="274" y="414"/>
                </a:lnTo>
                <a:lnTo>
                  <a:pt x="274" y="398"/>
                </a:lnTo>
                <a:lnTo>
                  <a:pt x="288" y="378"/>
                </a:lnTo>
                <a:lnTo>
                  <a:pt x="264" y="332"/>
                </a:lnTo>
                <a:lnTo>
                  <a:pt x="238" y="306"/>
                </a:lnTo>
                <a:lnTo>
                  <a:pt x="228" y="294"/>
                </a:lnTo>
                <a:lnTo>
                  <a:pt x="226" y="284"/>
                </a:lnTo>
                <a:lnTo>
                  <a:pt x="196" y="274"/>
                </a:lnTo>
                <a:lnTo>
                  <a:pt x="148" y="262"/>
                </a:lnTo>
                <a:lnTo>
                  <a:pt x="138" y="266"/>
                </a:lnTo>
                <a:lnTo>
                  <a:pt x="118" y="274"/>
                </a:lnTo>
                <a:lnTo>
                  <a:pt x="106" y="264"/>
                </a:lnTo>
                <a:lnTo>
                  <a:pt x="100" y="272"/>
                </a:lnTo>
                <a:lnTo>
                  <a:pt x="94" y="276"/>
                </a:lnTo>
                <a:lnTo>
                  <a:pt x="76" y="272"/>
                </a:lnTo>
                <a:lnTo>
                  <a:pt x="52" y="262"/>
                </a:lnTo>
                <a:lnTo>
                  <a:pt x="68" y="256"/>
                </a:lnTo>
                <a:lnTo>
                  <a:pt x="76" y="252"/>
                </a:lnTo>
                <a:lnTo>
                  <a:pt x="62" y="250"/>
                </a:lnTo>
                <a:lnTo>
                  <a:pt x="42" y="250"/>
                </a:lnTo>
                <a:lnTo>
                  <a:pt x="24" y="240"/>
                </a:lnTo>
                <a:lnTo>
                  <a:pt x="30" y="234"/>
                </a:lnTo>
                <a:lnTo>
                  <a:pt x="60" y="234"/>
                </a:lnTo>
                <a:lnTo>
                  <a:pt x="100" y="230"/>
                </a:lnTo>
                <a:lnTo>
                  <a:pt x="102" y="222"/>
                </a:lnTo>
                <a:lnTo>
                  <a:pt x="84" y="222"/>
                </a:lnTo>
                <a:lnTo>
                  <a:pt x="62" y="224"/>
                </a:lnTo>
                <a:lnTo>
                  <a:pt x="40" y="220"/>
                </a:lnTo>
                <a:lnTo>
                  <a:pt x="8" y="206"/>
                </a:lnTo>
                <a:lnTo>
                  <a:pt x="0" y="196"/>
                </a:lnTo>
                <a:lnTo>
                  <a:pt x="8" y="188"/>
                </a:lnTo>
                <a:lnTo>
                  <a:pt x="32" y="184"/>
                </a:lnTo>
                <a:lnTo>
                  <a:pt x="58" y="180"/>
                </a:lnTo>
                <a:lnTo>
                  <a:pt x="76" y="170"/>
                </a:lnTo>
                <a:lnTo>
                  <a:pt x="106" y="170"/>
                </a:lnTo>
                <a:lnTo>
                  <a:pt x="122" y="156"/>
                </a:lnTo>
                <a:lnTo>
                  <a:pt x="124" y="134"/>
                </a:lnTo>
                <a:lnTo>
                  <a:pt x="112" y="140"/>
                </a:lnTo>
                <a:lnTo>
                  <a:pt x="82" y="128"/>
                </a:lnTo>
                <a:lnTo>
                  <a:pt x="102" y="114"/>
                </a:lnTo>
                <a:lnTo>
                  <a:pt x="128" y="102"/>
                </a:lnTo>
                <a:lnTo>
                  <a:pt x="160" y="92"/>
                </a:lnTo>
                <a:lnTo>
                  <a:pt x="184" y="100"/>
                </a:lnTo>
                <a:lnTo>
                  <a:pt x="190" y="80"/>
                </a:lnTo>
                <a:lnTo>
                  <a:pt x="182" y="70"/>
                </a:lnTo>
                <a:lnTo>
                  <a:pt x="212" y="66"/>
                </a:lnTo>
                <a:lnTo>
                  <a:pt x="222" y="76"/>
                </a:lnTo>
                <a:lnTo>
                  <a:pt x="238" y="80"/>
                </a:lnTo>
                <a:lnTo>
                  <a:pt x="230" y="68"/>
                </a:lnTo>
                <a:lnTo>
                  <a:pt x="226" y="62"/>
                </a:lnTo>
                <a:lnTo>
                  <a:pt x="224" y="60"/>
                </a:lnTo>
                <a:lnTo>
                  <a:pt x="224" y="58"/>
                </a:lnTo>
                <a:lnTo>
                  <a:pt x="296" y="50"/>
                </a:lnTo>
                <a:lnTo>
                  <a:pt x="304" y="70"/>
                </a:lnTo>
                <a:lnTo>
                  <a:pt x="316" y="66"/>
                </a:lnTo>
                <a:lnTo>
                  <a:pt x="312" y="48"/>
                </a:lnTo>
                <a:lnTo>
                  <a:pt x="344" y="66"/>
                </a:lnTo>
                <a:lnTo>
                  <a:pt x="366" y="66"/>
                </a:lnTo>
                <a:lnTo>
                  <a:pt x="350" y="56"/>
                </a:lnTo>
                <a:lnTo>
                  <a:pt x="358" y="44"/>
                </a:lnTo>
                <a:lnTo>
                  <a:pt x="374" y="44"/>
                </a:lnTo>
                <a:lnTo>
                  <a:pt x="404" y="56"/>
                </a:lnTo>
                <a:lnTo>
                  <a:pt x="442" y="74"/>
                </a:lnTo>
                <a:lnTo>
                  <a:pt x="450" y="68"/>
                </a:lnTo>
                <a:lnTo>
                  <a:pt x="400" y="40"/>
                </a:lnTo>
                <a:lnTo>
                  <a:pt x="422" y="34"/>
                </a:lnTo>
                <a:lnTo>
                  <a:pt x="424" y="24"/>
                </a:lnTo>
                <a:lnTo>
                  <a:pt x="450" y="16"/>
                </a:lnTo>
                <a:lnTo>
                  <a:pt x="478" y="14"/>
                </a:lnTo>
                <a:lnTo>
                  <a:pt x="510" y="18"/>
                </a:lnTo>
                <a:lnTo>
                  <a:pt x="534" y="16"/>
                </a:lnTo>
                <a:lnTo>
                  <a:pt x="562" y="4"/>
                </a:lnTo>
                <a:lnTo>
                  <a:pt x="618" y="0"/>
                </a:lnTo>
                <a:lnTo>
                  <a:pt x="680" y="0"/>
                </a:lnTo>
                <a:lnTo>
                  <a:pt x="716" y="4"/>
                </a:lnTo>
                <a:lnTo>
                  <a:pt x="746" y="12"/>
                </a:lnTo>
                <a:lnTo>
                  <a:pt x="756" y="18"/>
                </a:lnTo>
                <a:lnTo>
                  <a:pt x="760" y="24"/>
                </a:lnTo>
                <a:lnTo>
                  <a:pt x="814" y="38"/>
                </a:lnTo>
                <a:lnTo>
                  <a:pt x="800" y="48"/>
                </a:lnTo>
                <a:lnTo>
                  <a:pt x="738" y="56"/>
                </a:lnTo>
                <a:lnTo>
                  <a:pt x="676" y="58"/>
                </a:lnTo>
                <a:lnTo>
                  <a:pt x="668" y="70"/>
                </a:lnTo>
                <a:lnTo>
                  <a:pt x="694" y="64"/>
                </a:lnTo>
                <a:lnTo>
                  <a:pt x="754" y="66"/>
                </a:lnTo>
                <a:lnTo>
                  <a:pt x="740" y="76"/>
                </a:lnTo>
                <a:lnTo>
                  <a:pt x="726" y="80"/>
                </a:lnTo>
                <a:lnTo>
                  <a:pt x="734" y="82"/>
                </a:lnTo>
                <a:lnTo>
                  <a:pt x="760" y="76"/>
                </a:lnTo>
                <a:lnTo>
                  <a:pt x="774" y="68"/>
                </a:lnTo>
                <a:lnTo>
                  <a:pt x="782" y="58"/>
                </a:lnTo>
                <a:lnTo>
                  <a:pt x="800" y="58"/>
                </a:lnTo>
                <a:lnTo>
                  <a:pt x="806" y="66"/>
                </a:lnTo>
                <a:lnTo>
                  <a:pt x="806" y="82"/>
                </a:lnTo>
                <a:lnTo>
                  <a:pt x="774" y="104"/>
                </a:lnTo>
                <a:lnTo>
                  <a:pt x="770" y="114"/>
                </a:lnTo>
                <a:lnTo>
                  <a:pt x="792" y="102"/>
                </a:lnTo>
                <a:lnTo>
                  <a:pt x="820" y="86"/>
                </a:lnTo>
                <a:lnTo>
                  <a:pt x="836" y="74"/>
                </a:lnTo>
                <a:lnTo>
                  <a:pt x="868" y="84"/>
                </a:lnTo>
                <a:lnTo>
                  <a:pt x="884" y="68"/>
                </a:lnTo>
                <a:lnTo>
                  <a:pt x="914" y="66"/>
                </a:lnTo>
                <a:lnTo>
                  <a:pt x="946" y="70"/>
                </a:lnTo>
                <a:lnTo>
                  <a:pt x="962" y="80"/>
                </a:lnTo>
                <a:lnTo>
                  <a:pt x="948" y="90"/>
                </a:lnTo>
                <a:lnTo>
                  <a:pt x="922" y="98"/>
                </a:lnTo>
                <a:lnTo>
                  <a:pt x="916" y="106"/>
                </a:lnTo>
                <a:lnTo>
                  <a:pt x="906" y="110"/>
                </a:lnTo>
                <a:lnTo>
                  <a:pt x="872" y="110"/>
                </a:lnTo>
                <a:lnTo>
                  <a:pt x="852" y="116"/>
                </a:lnTo>
                <a:lnTo>
                  <a:pt x="870" y="120"/>
                </a:lnTo>
                <a:lnTo>
                  <a:pt x="896" y="122"/>
                </a:lnTo>
                <a:lnTo>
                  <a:pt x="888" y="130"/>
                </a:lnTo>
                <a:lnTo>
                  <a:pt x="850" y="128"/>
                </a:lnTo>
                <a:lnTo>
                  <a:pt x="832" y="132"/>
                </a:lnTo>
                <a:lnTo>
                  <a:pt x="840" y="140"/>
                </a:lnTo>
                <a:lnTo>
                  <a:pt x="866" y="138"/>
                </a:lnTo>
                <a:lnTo>
                  <a:pt x="876" y="138"/>
                </a:lnTo>
                <a:lnTo>
                  <a:pt x="868" y="146"/>
                </a:lnTo>
                <a:lnTo>
                  <a:pt x="844" y="152"/>
                </a:lnTo>
                <a:lnTo>
                  <a:pt x="842" y="170"/>
                </a:lnTo>
                <a:lnTo>
                  <a:pt x="822" y="180"/>
                </a:lnTo>
                <a:lnTo>
                  <a:pt x="812" y="208"/>
                </a:lnTo>
                <a:lnTo>
                  <a:pt x="822" y="210"/>
                </a:lnTo>
                <a:lnTo>
                  <a:pt x="848" y="212"/>
                </a:lnTo>
                <a:lnTo>
                  <a:pt x="836" y="220"/>
                </a:lnTo>
                <a:lnTo>
                  <a:pt x="836" y="224"/>
                </a:lnTo>
                <a:lnTo>
                  <a:pt x="838" y="226"/>
                </a:lnTo>
                <a:lnTo>
                  <a:pt x="840" y="228"/>
                </a:lnTo>
                <a:lnTo>
                  <a:pt x="854" y="234"/>
                </a:lnTo>
                <a:lnTo>
                  <a:pt x="868" y="238"/>
                </a:lnTo>
                <a:lnTo>
                  <a:pt x="864" y="250"/>
                </a:lnTo>
                <a:lnTo>
                  <a:pt x="860" y="258"/>
                </a:lnTo>
                <a:lnTo>
                  <a:pt x="858" y="260"/>
                </a:lnTo>
                <a:lnTo>
                  <a:pt x="846" y="252"/>
                </a:lnTo>
                <a:lnTo>
                  <a:pt x="836" y="244"/>
                </a:lnTo>
                <a:lnTo>
                  <a:pt x="814" y="248"/>
                </a:lnTo>
                <a:lnTo>
                  <a:pt x="814" y="262"/>
                </a:lnTo>
                <a:lnTo>
                  <a:pt x="834" y="268"/>
                </a:lnTo>
                <a:lnTo>
                  <a:pt x="850" y="280"/>
                </a:lnTo>
                <a:lnTo>
                  <a:pt x="848" y="296"/>
                </a:lnTo>
                <a:lnTo>
                  <a:pt x="828" y="298"/>
                </a:lnTo>
                <a:lnTo>
                  <a:pt x="840" y="312"/>
                </a:lnTo>
                <a:lnTo>
                  <a:pt x="846" y="320"/>
                </a:lnTo>
                <a:lnTo>
                  <a:pt x="850" y="324"/>
                </a:lnTo>
                <a:lnTo>
                  <a:pt x="850" y="328"/>
                </a:lnTo>
                <a:lnTo>
                  <a:pt x="838" y="334"/>
                </a:lnTo>
                <a:lnTo>
                  <a:pt x="826" y="336"/>
                </a:lnTo>
                <a:lnTo>
                  <a:pt x="830" y="350"/>
                </a:lnTo>
                <a:lnTo>
                  <a:pt x="812" y="356"/>
                </a:lnTo>
                <a:lnTo>
                  <a:pt x="790" y="356"/>
                </a:lnTo>
                <a:lnTo>
                  <a:pt x="768" y="354"/>
                </a:lnTo>
                <a:lnTo>
                  <a:pt x="756" y="360"/>
                </a:lnTo>
                <a:lnTo>
                  <a:pt x="768" y="372"/>
                </a:lnTo>
                <a:lnTo>
                  <a:pt x="800" y="372"/>
                </a:lnTo>
                <a:lnTo>
                  <a:pt x="804" y="382"/>
                </a:lnTo>
                <a:lnTo>
                  <a:pt x="800" y="400"/>
                </a:lnTo>
                <a:lnTo>
                  <a:pt x="782" y="386"/>
                </a:lnTo>
                <a:lnTo>
                  <a:pt x="774" y="386"/>
                </a:lnTo>
                <a:lnTo>
                  <a:pt x="776" y="392"/>
                </a:lnTo>
                <a:lnTo>
                  <a:pt x="804" y="410"/>
                </a:lnTo>
                <a:lnTo>
                  <a:pt x="810" y="446"/>
                </a:lnTo>
                <a:lnTo>
                  <a:pt x="790" y="444"/>
                </a:lnTo>
                <a:lnTo>
                  <a:pt x="770" y="430"/>
                </a:lnTo>
                <a:lnTo>
                  <a:pt x="756" y="416"/>
                </a:lnTo>
                <a:lnTo>
                  <a:pt x="750" y="414"/>
                </a:lnTo>
                <a:lnTo>
                  <a:pt x="750" y="432"/>
                </a:lnTo>
                <a:lnTo>
                  <a:pt x="756" y="446"/>
                </a:lnTo>
                <a:lnTo>
                  <a:pt x="778" y="452"/>
                </a:lnTo>
                <a:lnTo>
                  <a:pt x="804" y="454"/>
                </a:lnTo>
                <a:lnTo>
                  <a:pt x="790" y="46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80" name="Freeform 8"/>
          <p:cNvSpPr>
            <a:spLocks/>
          </p:cNvSpPr>
          <p:nvPr/>
        </p:nvSpPr>
        <p:spPr bwMode="auto">
          <a:xfrm>
            <a:off x="1444625" y="3224213"/>
            <a:ext cx="828675" cy="485775"/>
          </a:xfrm>
          <a:custGeom>
            <a:avLst/>
            <a:gdLst/>
            <a:ahLst/>
            <a:cxnLst>
              <a:cxn ang="0">
                <a:pos x="76" y="18"/>
              </a:cxn>
              <a:cxn ang="0">
                <a:pos x="146" y="18"/>
              </a:cxn>
              <a:cxn ang="0">
                <a:pos x="196" y="38"/>
              </a:cxn>
              <a:cxn ang="0">
                <a:pos x="226" y="62"/>
              </a:cxn>
              <a:cxn ang="0">
                <a:pos x="258" y="58"/>
              </a:cxn>
              <a:cxn ang="0">
                <a:pos x="282" y="96"/>
              </a:cxn>
              <a:cxn ang="0">
                <a:pos x="318" y="116"/>
              </a:cxn>
              <a:cxn ang="0">
                <a:pos x="308" y="152"/>
              </a:cxn>
              <a:cxn ang="0">
                <a:pos x="312" y="192"/>
              </a:cxn>
              <a:cxn ang="0">
                <a:pos x="338" y="234"/>
              </a:cxn>
              <a:cxn ang="0">
                <a:pos x="376" y="244"/>
              </a:cxn>
              <a:cxn ang="0">
                <a:pos x="424" y="220"/>
              </a:cxn>
              <a:cxn ang="0">
                <a:pos x="442" y="192"/>
              </a:cxn>
              <a:cxn ang="0">
                <a:pos x="482" y="194"/>
              </a:cxn>
              <a:cxn ang="0">
                <a:pos x="470" y="220"/>
              </a:cxn>
              <a:cxn ang="0">
                <a:pos x="464" y="246"/>
              </a:cxn>
              <a:cxn ang="0">
                <a:pos x="452" y="246"/>
              </a:cxn>
              <a:cxn ang="0">
                <a:pos x="416" y="254"/>
              </a:cxn>
              <a:cxn ang="0">
                <a:pos x="424" y="272"/>
              </a:cxn>
              <a:cxn ang="0">
                <a:pos x="412" y="282"/>
              </a:cxn>
              <a:cxn ang="0">
                <a:pos x="402" y="288"/>
              </a:cxn>
              <a:cxn ang="0">
                <a:pos x="392" y="300"/>
              </a:cxn>
              <a:cxn ang="0">
                <a:pos x="364" y="280"/>
              </a:cxn>
              <a:cxn ang="0">
                <a:pos x="338" y="284"/>
              </a:cxn>
              <a:cxn ang="0">
                <a:pos x="298" y="276"/>
              </a:cxn>
              <a:cxn ang="0">
                <a:pos x="254" y="260"/>
              </a:cxn>
              <a:cxn ang="0">
                <a:pos x="218" y="240"/>
              </a:cxn>
              <a:cxn ang="0">
                <a:pos x="186" y="212"/>
              </a:cxn>
              <a:cxn ang="0">
                <a:pos x="192" y="186"/>
              </a:cxn>
              <a:cxn ang="0">
                <a:pos x="156" y="146"/>
              </a:cxn>
              <a:cxn ang="0">
                <a:pos x="126" y="120"/>
              </a:cxn>
              <a:cxn ang="0">
                <a:pos x="100" y="86"/>
              </a:cxn>
              <a:cxn ang="0">
                <a:pos x="72" y="48"/>
              </a:cxn>
              <a:cxn ang="0">
                <a:pos x="50" y="20"/>
              </a:cxn>
              <a:cxn ang="0">
                <a:pos x="40" y="38"/>
              </a:cxn>
              <a:cxn ang="0">
                <a:pos x="64" y="76"/>
              </a:cxn>
              <a:cxn ang="0">
                <a:pos x="90" y="108"/>
              </a:cxn>
              <a:cxn ang="0">
                <a:pos x="106" y="146"/>
              </a:cxn>
              <a:cxn ang="0">
                <a:pos x="120" y="156"/>
              </a:cxn>
              <a:cxn ang="0">
                <a:pos x="108" y="158"/>
              </a:cxn>
              <a:cxn ang="0">
                <a:pos x="84" y="134"/>
              </a:cxn>
              <a:cxn ang="0">
                <a:pos x="72" y="108"/>
              </a:cxn>
              <a:cxn ang="0">
                <a:pos x="48" y="98"/>
              </a:cxn>
              <a:cxn ang="0">
                <a:pos x="42" y="84"/>
              </a:cxn>
              <a:cxn ang="0">
                <a:pos x="46" y="74"/>
              </a:cxn>
              <a:cxn ang="0">
                <a:pos x="30" y="56"/>
              </a:cxn>
              <a:cxn ang="0">
                <a:pos x="12" y="24"/>
              </a:cxn>
            </a:cxnLst>
            <a:rect l="0" t="0" r="r" b="b"/>
            <a:pathLst>
              <a:path w="482" h="306">
                <a:moveTo>
                  <a:pt x="0" y="2"/>
                </a:moveTo>
                <a:lnTo>
                  <a:pt x="32" y="0"/>
                </a:lnTo>
                <a:lnTo>
                  <a:pt x="76" y="18"/>
                </a:lnTo>
                <a:lnTo>
                  <a:pt x="92" y="24"/>
                </a:lnTo>
                <a:lnTo>
                  <a:pt x="138" y="24"/>
                </a:lnTo>
                <a:lnTo>
                  <a:pt x="146" y="18"/>
                </a:lnTo>
                <a:lnTo>
                  <a:pt x="166" y="14"/>
                </a:lnTo>
                <a:lnTo>
                  <a:pt x="186" y="30"/>
                </a:lnTo>
                <a:lnTo>
                  <a:pt x="196" y="38"/>
                </a:lnTo>
                <a:lnTo>
                  <a:pt x="198" y="54"/>
                </a:lnTo>
                <a:lnTo>
                  <a:pt x="214" y="64"/>
                </a:lnTo>
                <a:lnTo>
                  <a:pt x="226" y="62"/>
                </a:lnTo>
                <a:lnTo>
                  <a:pt x="228" y="52"/>
                </a:lnTo>
                <a:lnTo>
                  <a:pt x="236" y="48"/>
                </a:lnTo>
                <a:lnTo>
                  <a:pt x="258" y="58"/>
                </a:lnTo>
                <a:lnTo>
                  <a:pt x="264" y="72"/>
                </a:lnTo>
                <a:lnTo>
                  <a:pt x="274" y="84"/>
                </a:lnTo>
                <a:lnTo>
                  <a:pt x="282" y="96"/>
                </a:lnTo>
                <a:lnTo>
                  <a:pt x="290" y="108"/>
                </a:lnTo>
                <a:lnTo>
                  <a:pt x="306" y="114"/>
                </a:lnTo>
                <a:lnTo>
                  <a:pt x="318" y="116"/>
                </a:lnTo>
                <a:lnTo>
                  <a:pt x="314" y="124"/>
                </a:lnTo>
                <a:lnTo>
                  <a:pt x="310" y="136"/>
                </a:lnTo>
                <a:lnTo>
                  <a:pt x="308" y="152"/>
                </a:lnTo>
                <a:lnTo>
                  <a:pt x="308" y="162"/>
                </a:lnTo>
                <a:lnTo>
                  <a:pt x="308" y="174"/>
                </a:lnTo>
                <a:lnTo>
                  <a:pt x="312" y="192"/>
                </a:lnTo>
                <a:lnTo>
                  <a:pt x="322" y="210"/>
                </a:lnTo>
                <a:lnTo>
                  <a:pt x="330" y="222"/>
                </a:lnTo>
                <a:lnTo>
                  <a:pt x="338" y="234"/>
                </a:lnTo>
                <a:lnTo>
                  <a:pt x="348" y="240"/>
                </a:lnTo>
                <a:lnTo>
                  <a:pt x="360" y="244"/>
                </a:lnTo>
                <a:lnTo>
                  <a:pt x="376" y="244"/>
                </a:lnTo>
                <a:lnTo>
                  <a:pt x="396" y="240"/>
                </a:lnTo>
                <a:lnTo>
                  <a:pt x="416" y="236"/>
                </a:lnTo>
                <a:lnTo>
                  <a:pt x="424" y="220"/>
                </a:lnTo>
                <a:lnTo>
                  <a:pt x="424" y="210"/>
                </a:lnTo>
                <a:lnTo>
                  <a:pt x="428" y="200"/>
                </a:lnTo>
                <a:lnTo>
                  <a:pt x="442" y="192"/>
                </a:lnTo>
                <a:lnTo>
                  <a:pt x="452" y="192"/>
                </a:lnTo>
                <a:lnTo>
                  <a:pt x="470" y="192"/>
                </a:lnTo>
                <a:lnTo>
                  <a:pt x="482" y="194"/>
                </a:lnTo>
                <a:lnTo>
                  <a:pt x="478" y="206"/>
                </a:lnTo>
                <a:lnTo>
                  <a:pt x="472" y="214"/>
                </a:lnTo>
                <a:lnTo>
                  <a:pt x="470" y="220"/>
                </a:lnTo>
                <a:lnTo>
                  <a:pt x="468" y="232"/>
                </a:lnTo>
                <a:lnTo>
                  <a:pt x="468" y="244"/>
                </a:lnTo>
                <a:lnTo>
                  <a:pt x="464" y="246"/>
                </a:lnTo>
                <a:lnTo>
                  <a:pt x="460" y="240"/>
                </a:lnTo>
                <a:lnTo>
                  <a:pt x="456" y="242"/>
                </a:lnTo>
                <a:lnTo>
                  <a:pt x="452" y="246"/>
                </a:lnTo>
                <a:lnTo>
                  <a:pt x="446" y="252"/>
                </a:lnTo>
                <a:lnTo>
                  <a:pt x="434" y="252"/>
                </a:lnTo>
                <a:lnTo>
                  <a:pt x="416" y="254"/>
                </a:lnTo>
                <a:lnTo>
                  <a:pt x="414" y="258"/>
                </a:lnTo>
                <a:lnTo>
                  <a:pt x="416" y="266"/>
                </a:lnTo>
                <a:lnTo>
                  <a:pt x="424" y="272"/>
                </a:lnTo>
                <a:lnTo>
                  <a:pt x="428" y="278"/>
                </a:lnTo>
                <a:lnTo>
                  <a:pt x="424" y="280"/>
                </a:lnTo>
                <a:lnTo>
                  <a:pt x="412" y="282"/>
                </a:lnTo>
                <a:lnTo>
                  <a:pt x="408" y="280"/>
                </a:lnTo>
                <a:lnTo>
                  <a:pt x="406" y="284"/>
                </a:lnTo>
                <a:lnTo>
                  <a:pt x="402" y="288"/>
                </a:lnTo>
                <a:lnTo>
                  <a:pt x="400" y="294"/>
                </a:lnTo>
                <a:lnTo>
                  <a:pt x="398" y="306"/>
                </a:lnTo>
                <a:lnTo>
                  <a:pt x="392" y="300"/>
                </a:lnTo>
                <a:lnTo>
                  <a:pt x="382" y="290"/>
                </a:lnTo>
                <a:lnTo>
                  <a:pt x="372" y="284"/>
                </a:lnTo>
                <a:lnTo>
                  <a:pt x="364" y="280"/>
                </a:lnTo>
                <a:lnTo>
                  <a:pt x="356" y="278"/>
                </a:lnTo>
                <a:lnTo>
                  <a:pt x="346" y="280"/>
                </a:lnTo>
                <a:lnTo>
                  <a:pt x="338" y="284"/>
                </a:lnTo>
                <a:lnTo>
                  <a:pt x="328" y="286"/>
                </a:lnTo>
                <a:lnTo>
                  <a:pt x="312" y="282"/>
                </a:lnTo>
                <a:lnTo>
                  <a:pt x="298" y="276"/>
                </a:lnTo>
                <a:lnTo>
                  <a:pt x="282" y="270"/>
                </a:lnTo>
                <a:lnTo>
                  <a:pt x="264" y="264"/>
                </a:lnTo>
                <a:lnTo>
                  <a:pt x="254" y="260"/>
                </a:lnTo>
                <a:lnTo>
                  <a:pt x="246" y="248"/>
                </a:lnTo>
                <a:lnTo>
                  <a:pt x="232" y="248"/>
                </a:lnTo>
                <a:lnTo>
                  <a:pt x="218" y="240"/>
                </a:lnTo>
                <a:lnTo>
                  <a:pt x="204" y="232"/>
                </a:lnTo>
                <a:lnTo>
                  <a:pt x="192" y="222"/>
                </a:lnTo>
                <a:lnTo>
                  <a:pt x="186" y="212"/>
                </a:lnTo>
                <a:lnTo>
                  <a:pt x="186" y="202"/>
                </a:lnTo>
                <a:lnTo>
                  <a:pt x="192" y="196"/>
                </a:lnTo>
                <a:lnTo>
                  <a:pt x="192" y="186"/>
                </a:lnTo>
                <a:lnTo>
                  <a:pt x="178" y="168"/>
                </a:lnTo>
                <a:lnTo>
                  <a:pt x="168" y="156"/>
                </a:lnTo>
                <a:lnTo>
                  <a:pt x="156" y="146"/>
                </a:lnTo>
                <a:lnTo>
                  <a:pt x="146" y="134"/>
                </a:lnTo>
                <a:lnTo>
                  <a:pt x="134" y="126"/>
                </a:lnTo>
                <a:lnTo>
                  <a:pt x="126" y="120"/>
                </a:lnTo>
                <a:lnTo>
                  <a:pt x="126" y="106"/>
                </a:lnTo>
                <a:lnTo>
                  <a:pt x="110" y="96"/>
                </a:lnTo>
                <a:lnTo>
                  <a:pt x="100" y="86"/>
                </a:lnTo>
                <a:lnTo>
                  <a:pt x="88" y="70"/>
                </a:lnTo>
                <a:lnTo>
                  <a:pt x="78" y="60"/>
                </a:lnTo>
                <a:lnTo>
                  <a:pt x="72" y="48"/>
                </a:lnTo>
                <a:lnTo>
                  <a:pt x="66" y="34"/>
                </a:lnTo>
                <a:lnTo>
                  <a:pt x="64" y="28"/>
                </a:lnTo>
                <a:lnTo>
                  <a:pt x="50" y="20"/>
                </a:lnTo>
                <a:lnTo>
                  <a:pt x="38" y="20"/>
                </a:lnTo>
                <a:lnTo>
                  <a:pt x="36" y="26"/>
                </a:lnTo>
                <a:lnTo>
                  <a:pt x="40" y="38"/>
                </a:lnTo>
                <a:lnTo>
                  <a:pt x="46" y="52"/>
                </a:lnTo>
                <a:lnTo>
                  <a:pt x="56" y="62"/>
                </a:lnTo>
                <a:lnTo>
                  <a:pt x="64" y="76"/>
                </a:lnTo>
                <a:lnTo>
                  <a:pt x="72" y="86"/>
                </a:lnTo>
                <a:lnTo>
                  <a:pt x="80" y="96"/>
                </a:lnTo>
                <a:lnTo>
                  <a:pt x="90" y="108"/>
                </a:lnTo>
                <a:lnTo>
                  <a:pt x="98" y="124"/>
                </a:lnTo>
                <a:lnTo>
                  <a:pt x="104" y="136"/>
                </a:lnTo>
                <a:lnTo>
                  <a:pt x="106" y="146"/>
                </a:lnTo>
                <a:lnTo>
                  <a:pt x="114" y="146"/>
                </a:lnTo>
                <a:lnTo>
                  <a:pt x="118" y="152"/>
                </a:lnTo>
                <a:lnTo>
                  <a:pt x="120" y="156"/>
                </a:lnTo>
                <a:lnTo>
                  <a:pt x="122" y="166"/>
                </a:lnTo>
                <a:lnTo>
                  <a:pt x="114" y="170"/>
                </a:lnTo>
                <a:lnTo>
                  <a:pt x="108" y="158"/>
                </a:lnTo>
                <a:lnTo>
                  <a:pt x="100" y="152"/>
                </a:lnTo>
                <a:lnTo>
                  <a:pt x="92" y="144"/>
                </a:lnTo>
                <a:lnTo>
                  <a:pt x="84" y="134"/>
                </a:lnTo>
                <a:lnTo>
                  <a:pt x="82" y="126"/>
                </a:lnTo>
                <a:lnTo>
                  <a:pt x="80" y="116"/>
                </a:lnTo>
                <a:lnTo>
                  <a:pt x="72" y="108"/>
                </a:lnTo>
                <a:lnTo>
                  <a:pt x="66" y="104"/>
                </a:lnTo>
                <a:lnTo>
                  <a:pt x="56" y="102"/>
                </a:lnTo>
                <a:lnTo>
                  <a:pt x="48" y="98"/>
                </a:lnTo>
                <a:lnTo>
                  <a:pt x="40" y="90"/>
                </a:lnTo>
                <a:lnTo>
                  <a:pt x="38" y="86"/>
                </a:lnTo>
                <a:lnTo>
                  <a:pt x="42" y="84"/>
                </a:lnTo>
                <a:lnTo>
                  <a:pt x="46" y="84"/>
                </a:lnTo>
                <a:lnTo>
                  <a:pt x="48" y="80"/>
                </a:lnTo>
                <a:lnTo>
                  <a:pt x="46" y="74"/>
                </a:lnTo>
                <a:lnTo>
                  <a:pt x="42" y="64"/>
                </a:lnTo>
                <a:lnTo>
                  <a:pt x="38" y="60"/>
                </a:lnTo>
                <a:lnTo>
                  <a:pt x="30" y="56"/>
                </a:lnTo>
                <a:lnTo>
                  <a:pt x="22" y="46"/>
                </a:lnTo>
                <a:lnTo>
                  <a:pt x="16" y="32"/>
                </a:lnTo>
                <a:lnTo>
                  <a:pt x="12" y="24"/>
                </a:lnTo>
                <a:lnTo>
                  <a:pt x="8" y="14"/>
                </a:lnTo>
                <a:lnTo>
                  <a:pt x="0" y="2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81" name="Freeform 9" descr="90%"/>
          <p:cNvSpPr>
            <a:spLocks/>
          </p:cNvSpPr>
          <p:nvPr/>
        </p:nvSpPr>
        <p:spPr bwMode="auto">
          <a:xfrm>
            <a:off x="3016250" y="2652713"/>
            <a:ext cx="188913" cy="158750"/>
          </a:xfrm>
          <a:custGeom>
            <a:avLst/>
            <a:gdLst/>
            <a:ahLst/>
            <a:cxnLst>
              <a:cxn ang="0">
                <a:pos x="30" y="36"/>
              </a:cxn>
              <a:cxn ang="0">
                <a:pos x="40" y="20"/>
              </a:cxn>
              <a:cxn ang="0">
                <a:pos x="54" y="6"/>
              </a:cxn>
              <a:cxn ang="0">
                <a:pos x="66" y="0"/>
              </a:cxn>
              <a:cxn ang="0">
                <a:pos x="62" y="8"/>
              </a:cxn>
              <a:cxn ang="0">
                <a:pos x="58" y="20"/>
              </a:cxn>
              <a:cxn ang="0">
                <a:pos x="62" y="34"/>
              </a:cxn>
              <a:cxn ang="0">
                <a:pos x="72" y="44"/>
              </a:cxn>
              <a:cxn ang="0">
                <a:pos x="82" y="38"/>
              </a:cxn>
              <a:cxn ang="0">
                <a:pos x="86" y="44"/>
              </a:cxn>
              <a:cxn ang="0">
                <a:pos x="94" y="46"/>
              </a:cxn>
              <a:cxn ang="0">
                <a:pos x="90" y="54"/>
              </a:cxn>
              <a:cxn ang="0">
                <a:pos x="100" y="64"/>
              </a:cxn>
              <a:cxn ang="0">
                <a:pos x="106" y="66"/>
              </a:cxn>
              <a:cxn ang="0">
                <a:pos x="108" y="74"/>
              </a:cxn>
              <a:cxn ang="0">
                <a:pos x="110" y="86"/>
              </a:cxn>
              <a:cxn ang="0">
                <a:pos x="106" y="96"/>
              </a:cxn>
              <a:cxn ang="0">
                <a:pos x="92" y="100"/>
              </a:cxn>
              <a:cxn ang="0">
                <a:pos x="86" y="90"/>
              </a:cxn>
              <a:cxn ang="0">
                <a:pos x="78" y="82"/>
              </a:cxn>
              <a:cxn ang="0">
                <a:pos x="72" y="88"/>
              </a:cxn>
              <a:cxn ang="0">
                <a:pos x="70" y="94"/>
              </a:cxn>
              <a:cxn ang="0">
                <a:pos x="60" y="90"/>
              </a:cxn>
              <a:cxn ang="0">
                <a:pos x="58" y="78"/>
              </a:cxn>
              <a:cxn ang="0">
                <a:pos x="30" y="82"/>
              </a:cxn>
              <a:cxn ang="0">
                <a:pos x="0" y="80"/>
              </a:cxn>
              <a:cxn ang="0">
                <a:pos x="2" y="66"/>
              </a:cxn>
              <a:cxn ang="0">
                <a:pos x="16" y="52"/>
              </a:cxn>
              <a:cxn ang="0">
                <a:pos x="22" y="44"/>
              </a:cxn>
              <a:cxn ang="0">
                <a:pos x="30" y="36"/>
              </a:cxn>
            </a:cxnLst>
            <a:rect l="0" t="0" r="r" b="b"/>
            <a:pathLst>
              <a:path w="110" h="100">
                <a:moveTo>
                  <a:pt x="30" y="36"/>
                </a:moveTo>
                <a:lnTo>
                  <a:pt x="40" y="20"/>
                </a:lnTo>
                <a:lnTo>
                  <a:pt x="54" y="6"/>
                </a:lnTo>
                <a:lnTo>
                  <a:pt x="66" y="0"/>
                </a:lnTo>
                <a:lnTo>
                  <a:pt x="62" y="8"/>
                </a:lnTo>
                <a:lnTo>
                  <a:pt x="58" y="20"/>
                </a:lnTo>
                <a:lnTo>
                  <a:pt x="62" y="34"/>
                </a:lnTo>
                <a:lnTo>
                  <a:pt x="72" y="44"/>
                </a:lnTo>
                <a:lnTo>
                  <a:pt x="82" y="38"/>
                </a:lnTo>
                <a:lnTo>
                  <a:pt x="86" y="44"/>
                </a:lnTo>
                <a:lnTo>
                  <a:pt x="94" y="46"/>
                </a:lnTo>
                <a:lnTo>
                  <a:pt x="90" y="54"/>
                </a:lnTo>
                <a:lnTo>
                  <a:pt x="100" y="64"/>
                </a:lnTo>
                <a:lnTo>
                  <a:pt x="106" y="66"/>
                </a:lnTo>
                <a:lnTo>
                  <a:pt x="108" y="74"/>
                </a:lnTo>
                <a:lnTo>
                  <a:pt x="110" y="86"/>
                </a:lnTo>
                <a:lnTo>
                  <a:pt x="106" y="96"/>
                </a:lnTo>
                <a:lnTo>
                  <a:pt x="92" y="100"/>
                </a:lnTo>
                <a:lnTo>
                  <a:pt x="86" y="90"/>
                </a:lnTo>
                <a:lnTo>
                  <a:pt x="78" y="82"/>
                </a:lnTo>
                <a:lnTo>
                  <a:pt x="72" y="88"/>
                </a:lnTo>
                <a:lnTo>
                  <a:pt x="70" y="94"/>
                </a:lnTo>
                <a:lnTo>
                  <a:pt x="60" y="90"/>
                </a:lnTo>
                <a:lnTo>
                  <a:pt x="58" y="78"/>
                </a:lnTo>
                <a:lnTo>
                  <a:pt x="30" y="82"/>
                </a:lnTo>
                <a:lnTo>
                  <a:pt x="0" y="80"/>
                </a:lnTo>
                <a:lnTo>
                  <a:pt x="2" y="66"/>
                </a:lnTo>
                <a:lnTo>
                  <a:pt x="16" y="52"/>
                </a:lnTo>
                <a:lnTo>
                  <a:pt x="22" y="44"/>
                </a:lnTo>
                <a:lnTo>
                  <a:pt x="30" y="36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000" y="1219200"/>
            <a:ext cx="2320925" cy="1711325"/>
            <a:chOff x="464" y="783"/>
            <a:chExt cx="1350" cy="1078"/>
          </a:xfrm>
        </p:grpSpPr>
        <p:sp>
          <p:nvSpPr>
            <p:cNvPr id="822283" name="Freeform 11" descr="90%"/>
            <p:cNvSpPr>
              <a:spLocks/>
            </p:cNvSpPr>
            <p:nvPr/>
          </p:nvSpPr>
          <p:spPr bwMode="auto">
            <a:xfrm>
              <a:off x="704" y="1087"/>
              <a:ext cx="166" cy="104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14"/>
                </a:cxn>
                <a:cxn ang="0">
                  <a:pos x="28" y="22"/>
                </a:cxn>
                <a:cxn ang="0">
                  <a:pos x="28" y="28"/>
                </a:cxn>
                <a:cxn ang="0">
                  <a:pos x="24" y="34"/>
                </a:cxn>
                <a:cxn ang="0">
                  <a:pos x="20" y="44"/>
                </a:cxn>
                <a:cxn ang="0">
                  <a:pos x="12" y="54"/>
                </a:cxn>
                <a:cxn ang="0">
                  <a:pos x="8" y="68"/>
                </a:cxn>
                <a:cxn ang="0">
                  <a:pos x="0" y="76"/>
                </a:cxn>
                <a:cxn ang="0">
                  <a:pos x="12" y="80"/>
                </a:cxn>
                <a:cxn ang="0">
                  <a:pos x="20" y="84"/>
                </a:cxn>
                <a:cxn ang="0">
                  <a:pos x="32" y="92"/>
                </a:cxn>
                <a:cxn ang="0">
                  <a:pos x="42" y="104"/>
                </a:cxn>
                <a:cxn ang="0">
                  <a:pos x="54" y="100"/>
                </a:cxn>
                <a:cxn ang="0">
                  <a:pos x="68" y="92"/>
                </a:cxn>
                <a:cxn ang="0">
                  <a:pos x="80" y="92"/>
                </a:cxn>
                <a:cxn ang="0">
                  <a:pos x="86" y="82"/>
                </a:cxn>
                <a:cxn ang="0">
                  <a:pos x="90" y="72"/>
                </a:cxn>
                <a:cxn ang="0">
                  <a:pos x="102" y="66"/>
                </a:cxn>
                <a:cxn ang="0">
                  <a:pos x="106" y="58"/>
                </a:cxn>
                <a:cxn ang="0">
                  <a:pos x="120" y="50"/>
                </a:cxn>
                <a:cxn ang="0">
                  <a:pos x="140" y="40"/>
                </a:cxn>
                <a:cxn ang="0">
                  <a:pos x="166" y="32"/>
                </a:cxn>
                <a:cxn ang="0">
                  <a:pos x="158" y="26"/>
                </a:cxn>
                <a:cxn ang="0">
                  <a:pos x="142" y="16"/>
                </a:cxn>
                <a:cxn ang="0">
                  <a:pos x="128" y="8"/>
                </a:cxn>
                <a:cxn ang="0">
                  <a:pos x="114" y="10"/>
                </a:cxn>
                <a:cxn ang="0">
                  <a:pos x="106" y="16"/>
                </a:cxn>
                <a:cxn ang="0">
                  <a:pos x="94" y="14"/>
                </a:cxn>
                <a:cxn ang="0">
                  <a:pos x="74" y="6"/>
                </a:cxn>
                <a:cxn ang="0">
                  <a:pos x="72" y="0"/>
                </a:cxn>
                <a:cxn ang="0">
                  <a:pos x="54" y="0"/>
                </a:cxn>
                <a:cxn ang="0">
                  <a:pos x="52" y="6"/>
                </a:cxn>
                <a:cxn ang="0">
                  <a:pos x="34" y="4"/>
                </a:cxn>
                <a:cxn ang="0">
                  <a:pos x="20" y="6"/>
                </a:cxn>
              </a:cxnLst>
              <a:rect l="0" t="0" r="r" b="b"/>
              <a:pathLst>
                <a:path w="166" h="104">
                  <a:moveTo>
                    <a:pt x="20" y="6"/>
                  </a:moveTo>
                  <a:lnTo>
                    <a:pt x="20" y="14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2" y="54"/>
                  </a:lnTo>
                  <a:lnTo>
                    <a:pt x="8" y="68"/>
                  </a:lnTo>
                  <a:lnTo>
                    <a:pt x="0" y="76"/>
                  </a:lnTo>
                  <a:lnTo>
                    <a:pt x="12" y="80"/>
                  </a:lnTo>
                  <a:lnTo>
                    <a:pt x="20" y="84"/>
                  </a:lnTo>
                  <a:lnTo>
                    <a:pt x="32" y="92"/>
                  </a:lnTo>
                  <a:lnTo>
                    <a:pt x="42" y="104"/>
                  </a:lnTo>
                  <a:lnTo>
                    <a:pt x="54" y="100"/>
                  </a:lnTo>
                  <a:lnTo>
                    <a:pt x="68" y="92"/>
                  </a:lnTo>
                  <a:lnTo>
                    <a:pt x="80" y="92"/>
                  </a:lnTo>
                  <a:lnTo>
                    <a:pt x="86" y="82"/>
                  </a:lnTo>
                  <a:lnTo>
                    <a:pt x="90" y="72"/>
                  </a:lnTo>
                  <a:lnTo>
                    <a:pt x="102" y="66"/>
                  </a:lnTo>
                  <a:lnTo>
                    <a:pt x="106" y="58"/>
                  </a:lnTo>
                  <a:lnTo>
                    <a:pt x="120" y="50"/>
                  </a:lnTo>
                  <a:lnTo>
                    <a:pt x="140" y="40"/>
                  </a:lnTo>
                  <a:lnTo>
                    <a:pt x="166" y="32"/>
                  </a:lnTo>
                  <a:lnTo>
                    <a:pt x="158" y="26"/>
                  </a:lnTo>
                  <a:lnTo>
                    <a:pt x="142" y="16"/>
                  </a:lnTo>
                  <a:lnTo>
                    <a:pt x="128" y="8"/>
                  </a:lnTo>
                  <a:lnTo>
                    <a:pt x="114" y="10"/>
                  </a:lnTo>
                  <a:lnTo>
                    <a:pt x="106" y="16"/>
                  </a:lnTo>
                  <a:lnTo>
                    <a:pt x="94" y="14"/>
                  </a:lnTo>
                  <a:lnTo>
                    <a:pt x="74" y="6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2" y="6"/>
                  </a:lnTo>
                  <a:lnTo>
                    <a:pt x="34" y="4"/>
                  </a:lnTo>
                  <a:lnTo>
                    <a:pt x="20" y="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4" name="Freeform 12" descr="90%"/>
            <p:cNvSpPr>
              <a:spLocks/>
            </p:cNvSpPr>
            <p:nvPr/>
          </p:nvSpPr>
          <p:spPr bwMode="auto">
            <a:xfrm>
              <a:off x="814" y="1125"/>
              <a:ext cx="284" cy="136"/>
            </a:xfrm>
            <a:custGeom>
              <a:avLst/>
              <a:gdLst/>
              <a:ahLst/>
              <a:cxnLst>
                <a:cxn ang="0">
                  <a:pos x="104" y="82"/>
                </a:cxn>
                <a:cxn ang="0">
                  <a:pos x="52" y="78"/>
                </a:cxn>
                <a:cxn ang="0">
                  <a:pos x="10" y="74"/>
                </a:cxn>
                <a:cxn ang="0">
                  <a:pos x="30" y="62"/>
                </a:cxn>
                <a:cxn ang="0">
                  <a:pos x="56" y="54"/>
                </a:cxn>
                <a:cxn ang="0">
                  <a:pos x="34" y="56"/>
                </a:cxn>
                <a:cxn ang="0">
                  <a:pos x="14" y="52"/>
                </a:cxn>
                <a:cxn ang="0">
                  <a:pos x="0" y="42"/>
                </a:cxn>
                <a:cxn ang="0">
                  <a:pos x="12" y="30"/>
                </a:cxn>
                <a:cxn ang="0">
                  <a:pos x="26" y="14"/>
                </a:cxn>
                <a:cxn ang="0">
                  <a:pos x="74" y="0"/>
                </a:cxn>
                <a:cxn ang="0">
                  <a:pos x="74" y="12"/>
                </a:cxn>
                <a:cxn ang="0">
                  <a:pos x="84" y="22"/>
                </a:cxn>
                <a:cxn ang="0">
                  <a:pos x="106" y="12"/>
                </a:cxn>
                <a:cxn ang="0">
                  <a:pos x="118" y="24"/>
                </a:cxn>
                <a:cxn ang="0">
                  <a:pos x="128" y="26"/>
                </a:cxn>
                <a:cxn ang="0">
                  <a:pos x="144" y="18"/>
                </a:cxn>
                <a:cxn ang="0">
                  <a:pos x="142" y="10"/>
                </a:cxn>
                <a:cxn ang="0">
                  <a:pos x="162" y="26"/>
                </a:cxn>
                <a:cxn ang="0">
                  <a:pos x="172" y="48"/>
                </a:cxn>
                <a:cxn ang="0">
                  <a:pos x="176" y="34"/>
                </a:cxn>
                <a:cxn ang="0">
                  <a:pos x="170" y="4"/>
                </a:cxn>
                <a:cxn ang="0">
                  <a:pos x="192" y="4"/>
                </a:cxn>
                <a:cxn ang="0">
                  <a:pos x="216" y="24"/>
                </a:cxn>
                <a:cxn ang="0">
                  <a:pos x="230" y="52"/>
                </a:cxn>
                <a:cxn ang="0">
                  <a:pos x="228" y="66"/>
                </a:cxn>
                <a:cxn ang="0">
                  <a:pos x="248" y="82"/>
                </a:cxn>
                <a:cxn ang="0">
                  <a:pos x="268" y="90"/>
                </a:cxn>
                <a:cxn ang="0">
                  <a:pos x="280" y="104"/>
                </a:cxn>
                <a:cxn ang="0">
                  <a:pos x="254" y="106"/>
                </a:cxn>
                <a:cxn ang="0">
                  <a:pos x="268" y="116"/>
                </a:cxn>
                <a:cxn ang="0">
                  <a:pos x="262" y="128"/>
                </a:cxn>
                <a:cxn ang="0">
                  <a:pos x="216" y="128"/>
                </a:cxn>
                <a:cxn ang="0">
                  <a:pos x="202" y="122"/>
                </a:cxn>
                <a:cxn ang="0">
                  <a:pos x="184" y="122"/>
                </a:cxn>
                <a:cxn ang="0">
                  <a:pos x="152" y="134"/>
                </a:cxn>
                <a:cxn ang="0">
                  <a:pos x="84" y="130"/>
                </a:cxn>
                <a:cxn ang="0">
                  <a:pos x="40" y="118"/>
                </a:cxn>
                <a:cxn ang="0">
                  <a:pos x="30" y="92"/>
                </a:cxn>
                <a:cxn ang="0">
                  <a:pos x="80" y="88"/>
                </a:cxn>
                <a:cxn ang="0">
                  <a:pos x="110" y="90"/>
                </a:cxn>
              </a:cxnLst>
              <a:rect l="0" t="0" r="r" b="b"/>
              <a:pathLst>
                <a:path w="284" h="136">
                  <a:moveTo>
                    <a:pt x="110" y="90"/>
                  </a:moveTo>
                  <a:lnTo>
                    <a:pt x="104" y="82"/>
                  </a:lnTo>
                  <a:lnTo>
                    <a:pt x="86" y="76"/>
                  </a:lnTo>
                  <a:lnTo>
                    <a:pt x="52" y="78"/>
                  </a:lnTo>
                  <a:lnTo>
                    <a:pt x="28" y="80"/>
                  </a:lnTo>
                  <a:lnTo>
                    <a:pt x="10" y="74"/>
                  </a:lnTo>
                  <a:lnTo>
                    <a:pt x="14" y="62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56" y="54"/>
                  </a:lnTo>
                  <a:lnTo>
                    <a:pt x="46" y="52"/>
                  </a:lnTo>
                  <a:lnTo>
                    <a:pt x="34" y="56"/>
                  </a:lnTo>
                  <a:lnTo>
                    <a:pt x="20" y="56"/>
                  </a:lnTo>
                  <a:lnTo>
                    <a:pt x="14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0" y="22"/>
                  </a:lnTo>
                  <a:lnTo>
                    <a:pt x="26" y="14"/>
                  </a:lnTo>
                  <a:lnTo>
                    <a:pt x="50" y="4"/>
                  </a:lnTo>
                  <a:lnTo>
                    <a:pt x="74" y="0"/>
                  </a:lnTo>
                  <a:lnTo>
                    <a:pt x="76" y="8"/>
                  </a:lnTo>
                  <a:lnTo>
                    <a:pt x="74" y="12"/>
                  </a:lnTo>
                  <a:lnTo>
                    <a:pt x="70" y="18"/>
                  </a:lnTo>
                  <a:lnTo>
                    <a:pt x="84" y="22"/>
                  </a:lnTo>
                  <a:lnTo>
                    <a:pt x="90" y="8"/>
                  </a:lnTo>
                  <a:lnTo>
                    <a:pt x="106" y="12"/>
                  </a:lnTo>
                  <a:lnTo>
                    <a:pt x="122" y="18"/>
                  </a:lnTo>
                  <a:lnTo>
                    <a:pt x="118" y="24"/>
                  </a:lnTo>
                  <a:lnTo>
                    <a:pt x="120" y="28"/>
                  </a:lnTo>
                  <a:lnTo>
                    <a:pt x="128" y="26"/>
                  </a:lnTo>
                  <a:lnTo>
                    <a:pt x="142" y="26"/>
                  </a:lnTo>
                  <a:lnTo>
                    <a:pt x="144" y="18"/>
                  </a:lnTo>
                  <a:lnTo>
                    <a:pt x="136" y="12"/>
                  </a:lnTo>
                  <a:lnTo>
                    <a:pt x="142" y="10"/>
                  </a:lnTo>
                  <a:lnTo>
                    <a:pt x="154" y="16"/>
                  </a:lnTo>
                  <a:lnTo>
                    <a:pt x="162" y="26"/>
                  </a:lnTo>
                  <a:lnTo>
                    <a:pt x="166" y="38"/>
                  </a:lnTo>
                  <a:lnTo>
                    <a:pt x="172" y="48"/>
                  </a:lnTo>
                  <a:lnTo>
                    <a:pt x="182" y="44"/>
                  </a:lnTo>
                  <a:lnTo>
                    <a:pt x="176" y="34"/>
                  </a:lnTo>
                  <a:lnTo>
                    <a:pt x="172" y="16"/>
                  </a:lnTo>
                  <a:lnTo>
                    <a:pt x="170" y="4"/>
                  </a:lnTo>
                  <a:lnTo>
                    <a:pt x="178" y="0"/>
                  </a:lnTo>
                  <a:lnTo>
                    <a:pt x="192" y="4"/>
                  </a:lnTo>
                  <a:lnTo>
                    <a:pt x="206" y="12"/>
                  </a:lnTo>
                  <a:lnTo>
                    <a:pt x="216" y="24"/>
                  </a:lnTo>
                  <a:lnTo>
                    <a:pt x="222" y="40"/>
                  </a:lnTo>
                  <a:lnTo>
                    <a:pt x="230" y="52"/>
                  </a:lnTo>
                  <a:lnTo>
                    <a:pt x="230" y="60"/>
                  </a:lnTo>
                  <a:lnTo>
                    <a:pt x="228" y="66"/>
                  </a:lnTo>
                  <a:lnTo>
                    <a:pt x="238" y="78"/>
                  </a:lnTo>
                  <a:lnTo>
                    <a:pt x="248" y="82"/>
                  </a:lnTo>
                  <a:lnTo>
                    <a:pt x="260" y="84"/>
                  </a:lnTo>
                  <a:lnTo>
                    <a:pt x="268" y="90"/>
                  </a:lnTo>
                  <a:lnTo>
                    <a:pt x="284" y="100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4" y="106"/>
                  </a:lnTo>
                  <a:lnTo>
                    <a:pt x="256" y="112"/>
                  </a:lnTo>
                  <a:lnTo>
                    <a:pt x="268" y="116"/>
                  </a:lnTo>
                  <a:lnTo>
                    <a:pt x="272" y="126"/>
                  </a:lnTo>
                  <a:lnTo>
                    <a:pt x="262" y="128"/>
                  </a:lnTo>
                  <a:lnTo>
                    <a:pt x="240" y="130"/>
                  </a:lnTo>
                  <a:lnTo>
                    <a:pt x="216" y="128"/>
                  </a:lnTo>
                  <a:lnTo>
                    <a:pt x="212" y="122"/>
                  </a:lnTo>
                  <a:lnTo>
                    <a:pt x="202" y="122"/>
                  </a:lnTo>
                  <a:lnTo>
                    <a:pt x="196" y="108"/>
                  </a:lnTo>
                  <a:lnTo>
                    <a:pt x="184" y="122"/>
                  </a:lnTo>
                  <a:lnTo>
                    <a:pt x="168" y="126"/>
                  </a:lnTo>
                  <a:lnTo>
                    <a:pt x="152" y="134"/>
                  </a:lnTo>
                  <a:lnTo>
                    <a:pt x="90" y="136"/>
                  </a:lnTo>
                  <a:lnTo>
                    <a:pt x="84" y="130"/>
                  </a:lnTo>
                  <a:lnTo>
                    <a:pt x="82" y="118"/>
                  </a:lnTo>
                  <a:lnTo>
                    <a:pt x="40" y="118"/>
                  </a:lnTo>
                  <a:lnTo>
                    <a:pt x="22" y="100"/>
                  </a:lnTo>
                  <a:lnTo>
                    <a:pt x="30" y="92"/>
                  </a:lnTo>
                  <a:lnTo>
                    <a:pt x="48" y="90"/>
                  </a:lnTo>
                  <a:lnTo>
                    <a:pt x="80" y="88"/>
                  </a:lnTo>
                  <a:lnTo>
                    <a:pt x="98" y="90"/>
                  </a:lnTo>
                  <a:lnTo>
                    <a:pt x="110" y="9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5" name="Freeform 13" descr="90%"/>
            <p:cNvSpPr>
              <a:spLocks/>
            </p:cNvSpPr>
            <p:nvPr/>
          </p:nvSpPr>
          <p:spPr bwMode="auto">
            <a:xfrm>
              <a:off x="836" y="1011"/>
              <a:ext cx="190" cy="82"/>
            </a:xfrm>
            <a:custGeom>
              <a:avLst/>
              <a:gdLst/>
              <a:ahLst/>
              <a:cxnLst>
                <a:cxn ang="0">
                  <a:pos x="98" y="56"/>
                </a:cxn>
                <a:cxn ang="0">
                  <a:pos x="80" y="56"/>
                </a:cxn>
                <a:cxn ang="0">
                  <a:pos x="58" y="56"/>
                </a:cxn>
                <a:cxn ang="0">
                  <a:pos x="62" y="48"/>
                </a:cxn>
                <a:cxn ang="0">
                  <a:pos x="52" y="50"/>
                </a:cxn>
                <a:cxn ang="0">
                  <a:pos x="48" y="58"/>
                </a:cxn>
                <a:cxn ang="0">
                  <a:pos x="30" y="62"/>
                </a:cxn>
                <a:cxn ang="0">
                  <a:pos x="20" y="58"/>
                </a:cxn>
                <a:cxn ang="0">
                  <a:pos x="2" y="56"/>
                </a:cxn>
                <a:cxn ang="0">
                  <a:pos x="0" y="48"/>
                </a:cxn>
                <a:cxn ang="0">
                  <a:pos x="18" y="46"/>
                </a:cxn>
                <a:cxn ang="0">
                  <a:pos x="4" y="42"/>
                </a:cxn>
                <a:cxn ang="0">
                  <a:pos x="10" y="36"/>
                </a:cxn>
                <a:cxn ang="0">
                  <a:pos x="34" y="34"/>
                </a:cxn>
                <a:cxn ang="0">
                  <a:pos x="16" y="30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4" y="16"/>
                </a:cxn>
                <a:cxn ang="0">
                  <a:pos x="50" y="14"/>
                </a:cxn>
                <a:cxn ang="0">
                  <a:pos x="58" y="22"/>
                </a:cxn>
                <a:cxn ang="0">
                  <a:pos x="66" y="20"/>
                </a:cxn>
                <a:cxn ang="0">
                  <a:pos x="74" y="20"/>
                </a:cxn>
                <a:cxn ang="0">
                  <a:pos x="88" y="28"/>
                </a:cxn>
                <a:cxn ang="0">
                  <a:pos x="98" y="36"/>
                </a:cxn>
                <a:cxn ang="0">
                  <a:pos x="98" y="40"/>
                </a:cxn>
                <a:cxn ang="0">
                  <a:pos x="98" y="42"/>
                </a:cxn>
                <a:cxn ang="0">
                  <a:pos x="100" y="44"/>
                </a:cxn>
                <a:cxn ang="0">
                  <a:pos x="136" y="44"/>
                </a:cxn>
                <a:cxn ang="0">
                  <a:pos x="136" y="38"/>
                </a:cxn>
                <a:cxn ang="0">
                  <a:pos x="118" y="34"/>
                </a:cxn>
                <a:cxn ang="0">
                  <a:pos x="130" y="28"/>
                </a:cxn>
                <a:cxn ang="0">
                  <a:pos x="128" y="24"/>
                </a:cxn>
                <a:cxn ang="0">
                  <a:pos x="116" y="20"/>
                </a:cxn>
                <a:cxn ang="0">
                  <a:pos x="122" y="10"/>
                </a:cxn>
                <a:cxn ang="0">
                  <a:pos x="130" y="0"/>
                </a:cxn>
                <a:cxn ang="0">
                  <a:pos x="140" y="2"/>
                </a:cxn>
                <a:cxn ang="0">
                  <a:pos x="142" y="8"/>
                </a:cxn>
                <a:cxn ang="0">
                  <a:pos x="148" y="16"/>
                </a:cxn>
                <a:cxn ang="0">
                  <a:pos x="146" y="22"/>
                </a:cxn>
                <a:cxn ang="0">
                  <a:pos x="148" y="30"/>
                </a:cxn>
                <a:cxn ang="0">
                  <a:pos x="162" y="34"/>
                </a:cxn>
                <a:cxn ang="0">
                  <a:pos x="168" y="34"/>
                </a:cxn>
                <a:cxn ang="0">
                  <a:pos x="172" y="28"/>
                </a:cxn>
                <a:cxn ang="0">
                  <a:pos x="184" y="28"/>
                </a:cxn>
                <a:cxn ang="0">
                  <a:pos x="190" y="34"/>
                </a:cxn>
                <a:cxn ang="0">
                  <a:pos x="190" y="48"/>
                </a:cxn>
                <a:cxn ang="0">
                  <a:pos x="182" y="58"/>
                </a:cxn>
                <a:cxn ang="0">
                  <a:pos x="168" y="64"/>
                </a:cxn>
                <a:cxn ang="0">
                  <a:pos x="148" y="58"/>
                </a:cxn>
                <a:cxn ang="0">
                  <a:pos x="134" y="64"/>
                </a:cxn>
                <a:cxn ang="0">
                  <a:pos x="114" y="66"/>
                </a:cxn>
                <a:cxn ang="0">
                  <a:pos x="96" y="76"/>
                </a:cxn>
                <a:cxn ang="0">
                  <a:pos x="74" y="82"/>
                </a:cxn>
                <a:cxn ang="0">
                  <a:pos x="58" y="78"/>
                </a:cxn>
                <a:cxn ang="0">
                  <a:pos x="50" y="70"/>
                </a:cxn>
                <a:cxn ang="0">
                  <a:pos x="62" y="64"/>
                </a:cxn>
                <a:cxn ang="0">
                  <a:pos x="80" y="64"/>
                </a:cxn>
                <a:cxn ang="0">
                  <a:pos x="96" y="62"/>
                </a:cxn>
                <a:cxn ang="0">
                  <a:pos x="98" y="56"/>
                </a:cxn>
              </a:cxnLst>
              <a:rect l="0" t="0" r="r" b="b"/>
              <a:pathLst>
                <a:path w="190" h="82">
                  <a:moveTo>
                    <a:pt x="98" y="56"/>
                  </a:moveTo>
                  <a:lnTo>
                    <a:pt x="80" y="56"/>
                  </a:lnTo>
                  <a:lnTo>
                    <a:pt x="58" y="56"/>
                  </a:lnTo>
                  <a:lnTo>
                    <a:pt x="62" y="48"/>
                  </a:lnTo>
                  <a:lnTo>
                    <a:pt x="52" y="50"/>
                  </a:lnTo>
                  <a:lnTo>
                    <a:pt x="48" y="58"/>
                  </a:lnTo>
                  <a:lnTo>
                    <a:pt x="30" y="62"/>
                  </a:lnTo>
                  <a:lnTo>
                    <a:pt x="20" y="58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18" y="46"/>
                  </a:lnTo>
                  <a:lnTo>
                    <a:pt x="4" y="42"/>
                  </a:lnTo>
                  <a:lnTo>
                    <a:pt x="10" y="36"/>
                  </a:lnTo>
                  <a:lnTo>
                    <a:pt x="34" y="34"/>
                  </a:lnTo>
                  <a:lnTo>
                    <a:pt x="16" y="30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50" y="1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4" y="20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36" y="44"/>
                  </a:lnTo>
                  <a:lnTo>
                    <a:pt x="136" y="38"/>
                  </a:lnTo>
                  <a:lnTo>
                    <a:pt x="118" y="34"/>
                  </a:lnTo>
                  <a:lnTo>
                    <a:pt x="130" y="28"/>
                  </a:lnTo>
                  <a:lnTo>
                    <a:pt x="128" y="24"/>
                  </a:lnTo>
                  <a:lnTo>
                    <a:pt x="116" y="20"/>
                  </a:lnTo>
                  <a:lnTo>
                    <a:pt x="122" y="1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42" y="8"/>
                  </a:lnTo>
                  <a:lnTo>
                    <a:pt x="148" y="16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62" y="34"/>
                  </a:lnTo>
                  <a:lnTo>
                    <a:pt x="168" y="34"/>
                  </a:lnTo>
                  <a:lnTo>
                    <a:pt x="172" y="28"/>
                  </a:lnTo>
                  <a:lnTo>
                    <a:pt x="184" y="28"/>
                  </a:lnTo>
                  <a:lnTo>
                    <a:pt x="190" y="34"/>
                  </a:lnTo>
                  <a:lnTo>
                    <a:pt x="190" y="48"/>
                  </a:lnTo>
                  <a:lnTo>
                    <a:pt x="182" y="58"/>
                  </a:lnTo>
                  <a:lnTo>
                    <a:pt x="168" y="64"/>
                  </a:lnTo>
                  <a:lnTo>
                    <a:pt x="148" y="58"/>
                  </a:lnTo>
                  <a:lnTo>
                    <a:pt x="134" y="64"/>
                  </a:lnTo>
                  <a:lnTo>
                    <a:pt x="114" y="66"/>
                  </a:lnTo>
                  <a:lnTo>
                    <a:pt x="96" y="76"/>
                  </a:lnTo>
                  <a:lnTo>
                    <a:pt x="74" y="82"/>
                  </a:lnTo>
                  <a:lnTo>
                    <a:pt x="58" y="78"/>
                  </a:lnTo>
                  <a:lnTo>
                    <a:pt x="50" y="70"/>
                  </a:lnTo>
                  <a:lnTo>
                    <a:pt x="62" y="64"/>
                  </a:lnTo>
                  <a:lnTo>
                    <a:pt x="80" y="64"/>
                  </a:lnTo>
                  <a:lnTo>
                    <a:pt x="96" y="62"/>
                  </a:lnTo>
                  <a:lnTo>
                    <a:pt x="98" y="5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6" name="Freeform 14" descr="90%"/>
            <p:cNvSpPr>
              <a:spLocks/>
            </p:cNvSpPr>
            <p:nvPr/>
          </p:nvSpPr>
          <p:spPr bwMode="auto">
            <a:xfrm>
              <a:off x="1026" y="925"/>
              <a:ext cx="106" cy="5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6" y="16"/>
                </a:cxn>
                <a:cxn ang="0">
                  <a:pos x="26" y="20"/>
                </a:cxn>
                <a:cxn ang="0">
                  <a:pos x="34" y="28"/>
                </a:cxn>
                <a:cxn ang="0">
                  <a:pos x="32" y="30"/>
                </a:cxn>
                <a:cxn ang="0">
                  <a:pos x="18" y="28"/>
                </a:cxn>
                <a:cxn ang="0">
                  <a:pos x="10" y="30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34" y="40"/>
                </a:cxn>
                <a:cxn ang="0">
                  <a:pos x="50" y="38"/>
                </a:cxn>
                <a:cxn ang="0">
                  <a:pos x="66" y="40"/>
                </a:cxn>
                <a:cxn ang="0">
                  <a:pos x="74" y="46"/>
                </a:cxn>
                <a:cxn ang="0">
                  <a:pos x="82" y="56"/>
                </a:cxn>
                <a:cxn ang="0">
                  <a:pos x="98" y="56"/>
                </a:cxn>
                <a:cxn ang="0">
                  <a:pos x="106" y="48"/>
                </a:cxn>
                <a:cxn ang="0">
                  <a:pos x="94" y="38"/>
                </a:cxn>
                <a:cxn ang="0">
                  <a:pos x="90" y="28"/>
                </a:cxn>
                <a:cxn ang="0">
                  <a:pos x="80" y="20"/>
                </a:cxn>
                <a:cxn ang="0">
                  <a:pos x="70" y="18"/>
                </a:cxn>
                <a:cxn ang="0">
                  <a:pos x="64" y="12"/>
                </a:cxn>
                <a:cxn ang="0">
                  <a:pos x="50" y="10"/>
                </a:cxn>
                <a:cxn ang="0">
                  <a:pos x="44" y="20"/>
                </a:cxn>
                <a:cxn ang="0">
                  <a:pos x="42" y="10"/>
                </a:cxn>
                <a:cxn ang="0">
                  <a:pos x="40" y="2"/>
                </a:cxn>
                <a:cxn ang="0">
                  <a:pos x="18" y="0"/>
                </a:cxn>
                <a:cxn ang="0">
                  <a:pos x="0" y="2"/>
                </a:cxn>
                <a:cxn ang="0">
                  <a:pos x="0" y="12"/>
                </a:cxn>
              </a:cxnLst>
              <a:rect l="0" t="0" r="r" b="b"/>
              <a:pathLst>
                <a:path w="106" h="56">
                  <a:moveTo>
                    <a:pt x="0" y="12"/>
                  </a:moveTo>
                  <a:lnTo>
                    <a:pt x="16" y="16"/>
                  </a:lnTo>
                  <a:lnTo>
                    <a:pt x="26" y="20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18" y="28"/>
                  </a:lnTo>
                  <a:lnTo>
                    <a:pt x="10" y="3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34" y="40"/>
                  </a:lnTo>
                  <a:lnTo>
                    <a:pt x="50" y="38"/>
                  </a:lnTo>
                  <a:lnTo>
                    <a:pt x="66" y="40"/>
                  </a:lnTo>
                  <a:lnTo>
                    <a:pt x="74" y="46"/>
                  </a:lnTo>
                  <a:lnTo>
                    <a:pt x="82" y="56"/>
                  </a:lnTo>
                  <a:lnTo>
                    <a:pt x="98" y="56"/>
                  </a:lnTo>
                  <a:lnTo>
                    <a:pt x="106" y="48"/>
                  </a:lnTo>
                  <a:lnTo>
                    <a:pt x="94" y="38"/>
                  </a:lnTo>
                  <a:lnTo>
                    <a:pt x="90" y="28"/>
                  </a:lnTo>
                  <a:lnTo>
                    <a:pt x="80" y="20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0" y="10"/>
                  </a:lnTo>
                  <a:lnTo>
                    <a:pt x="44" y="20"/>
                  </a:lnTo>
                  <a:lnTo>
                    <a:pt x="42" y="10"/>
                  </a:lnTo>
                  <a:lnTo>
                    <a:pt x="40" y="2"/>
                  </a:lnTo>
                  <a:lnTo>
                    <a:pt x="18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7" name="Freeform 15" descr="90%"/>
            <p:cNvSpPr>
              <a:spLocks/>
            </p:cNvSpPr>
            <p:nvPr/>
          </p:nvSpPr>
          <p:spPr bwMode="auto">
            <a:xfrm>
              <a:off x="1042" y="1017"/>
              <a:ext cx="112" cy="56"/>
            </a:xfrm>
            <a:custGeom>
              <a:avLst/>
              <a:gdLst/>
              <a:ahLst/>
              <a:cxnLst>
                <a:cxn ang="0">
                  <a:pos x="104" y="52"/>
                </a:cxn>
                <a:cxn ang="0">
                  <a:pos x="92" y="54"/>
                </a:cxn>
                <a:cxn ang="0">
                  <a:pos x="70" y="56"/>
                </a:cxn>
                <a:cxn ang="0">
                  <a:pos x="66" y="44"/>
                </a:cxn>
                <a:cxn ang="0">
                  <a:pos x="74" y="36"/>
                </a:cxn>
                <a:cxn ang="0">
                  <a:pos x="68" y="36"/>
                </a:cxn>
                <a:cxn ang="0">
                  <a:pos x="58" y="34"/>
                </a:cxn>
                <a:cxn ang="0">
                  <a:pos x="48" y="34"/>
                </a:cxn>
                <a:cxn ang="0">
                  <a:pos x="36" y="38"/>
                </a:cxn>
                <a:cxn ang="0">
                  <a:pos x="26" y="34"/>
                </a:cxn>
                <a:cxn ang="0">
                  <a:pos x="8" y="20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8" y="6"/>
                </a:cxn>
                <a:cxn ang="0">
                  <a:pos x="26" y="14"/>
                </a:cxn>
                <a:cxn ang="0">
                  <a:pos x="40" y="26"/>
                </a:cxn>
                <a:cxn ang="0">
                  <a:pos x="48" y="24"/>
                </a:cxn>
                <a:cxn ang="0">
                  <a:pos x="40" y="16"/>
                </a:cxn>
                <a:cxn ang="0">
                  <a:pos x="40" y="10"/>
                </a:cxn>
                <a:cxn ang="0">
                  <a:pos x="48" y="8"/>
                </a:cxn>
                <a:cxn ang="0">
                  <a:pos x="58" y="16"/>
                </a:cxn>
                <a:cxn ang="0">
                  <a:pos x="70" y="26"/>
                </a:cxn>
                <a:cxn ang="0">
                  <a:pos x="74" y="20"/>
                </a:cxn>
                <a:cxn ang="0">
                  <a:pos x="68" y="12"/>
                </a:cxn>
                <a:cxn ang="0">
                  <a:pos x="62" y="4"/>
                </a:cxn>
                <a:cxn ang="0">
                  <a:pos x="64" y="0"/>
                </a:cxn>
                <a:cxn ang="0">
                  <a:pos x="78" y="2"/>
                </a:cxn>
                <a:cxn ang="0">
                  <a:pos x="84" y="8"/>
                </a:cxn>
                <a:cxn ang="0">
                  <a:pos x="92" y="4"/>
                </a:cxn>
                <a:cxn ang="0">
                  <a:pos x="104" y="4"/>
                </a:cxn>
                <a:cxn ang="0">
                  <a:pos x="108" y="10"/>
                </a:cxn>
                <a:cxn ang="0">
                  <a:pos x="110" y="28"/>
                </a:cxn>
                <a:cxn ang="0">
                  <a:pos x="112" y="36"/>
                </a:cxn>
                <a:cxn ang="0">
                  <a:pos x="104" y="40"/>
                </a:cxn>
                <a:cxn ang="0">
                  <a:pos x="104" y="52"/>
                </a:cxn>
              </a:cxnLst>
              <a:rect l="0" t="0" r="r" b="b"/>
              <a:pathLst>
                <a:path w="112" h="56">
                  <a:moveTo>
                    <a:pt x="104" y="52"/>
                  </a:moveTo>
                  <a:lnTo>
                    <a:pt x="92" y="54"/>
                  </a:lnTo>
                  <a:lnTo>
                    <a:pt x="70" y="56"/>
                  </a:lnTo>
                  <a:lnTo>
                    <a:pt x="66" y="44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58" y="34"/>
                  </a:lnTo>
                  <a:lnTo>
                    <a:pt x="48" y="34"/>
                  </a:lnTo>
                  <a:lnTo>
                    <a:pt x="36" y="38"/>
                  </a:lnTo>
                  <a:lnTo>
                    <a:pt x="26" y="34"/>
                  </a:lnTo>
                  <a:lnTo>
                    <a:pt x="8" y="20"/>
                  </a:lnTo>
                  <a:lnTo>
                    <a:pt x="0" y="4"/>
                  </a:lnTo>
                  <a:lnTo>
                    <a:pt x="8" y="0"/>
                  </a:lnTo>
                  <a:lnTo>
                    <a:pt x="18" y="6"/>
                  </a:lnTo>
                  <a:lnTo>
                    <a:pt x="26" y="14"/>
                  </a:lnTo>
                  <a:lnTo>
                    <a:pt x="40" y="2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58" y="16"/>
                  </a:lnTo>
                  <a:lnTo>
                    <a:pt x="70" y="26"/>
                  </a:lnTo>
                  <a:lnTo>
                    <a:pt x="74" y="20"/>
                  </a:lnTo>
                  <a:lnTo>
                    <a:pt x="68" y="12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4" y="4"/>
                  </a:lnTo>
                  <a:lnTo>
                    <a:pt x="108" y="10"/>
                  </a:lnTo>
                  <a:lnTo>
                    <a:pt x="110" y="28"/>
                  </a:lnTo>
                  <a:lnTo>
                    <a:pt x="112" y="36"/>
                  </a:lnTo>
                  <a:lnTo>
                    <a:pt x="104" y="40"/>
                  </a:lnTo>
                  <a:lnTo>
                    <a:pt x="104" y="52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8" name="Freeform 16" descr="90%"/>
            <p:cNvSpPr>
              <a:spLocks/>
            </p:cNvSpPr>
            <p:nvPr/>
          </p:nvSpPr>
          <p:spPr bwMode="auto">
            <a:xfrm>
              <a:off x="1168" y="1003"/>
              <a:ext cx="270" cy="84"/>
            </a:xfrm>
            <a:custGeom>
              <a:avLst/>
              <a:gdLst/>
              <a:ahLst/>
              <a:cxnLst>
                <a:cxn ang="0">
                  <a:pos x="48" y="26"/>
                </a:cxn>
                <a:cxn ang="0">
                  <a:pos x="34" y="28"/>
                </a:cxn>
                <a:cxn ang="0">
                  <a:pos x="20" y="26"/>
                </a:cxn>
                <a:cxn ang="0">
                  <a:pos x="6" y="20"/>
                </a:cxn>
                <a:cxn ang="0">
                  <a:pos x="0" y="14"/>
                </a:cxn>
                <a:cxn ang="0">
                  <a:pos x="2" y="4"/>
                </a:cxn>
                <a:cxn ang="0">
                  <a:pos x="14" y="0"/>
                </a:cxn>
                <a:cxn ang="0">
                  <a:pos x="32" y="6"/>
                </a:cxn>
                <a:cxn ang="0">
                  <a:pos x="48" y="10"/>
                </a:cxn>
                <a:cxn ang="0">
                  <a:pos x="54" y="18"/>
                </a:cxn>
                <a:cxn ang="0">
                  <a:pos x="70" y="18"/>
                </a:cxn>
                <a:cxn ang="0">
                  <a:pos x="88" y="14"/>
                </a:cxn>
                <a:cxn ang="0">
                  <a:pos x="96" y="24"/>
                </a:cxn>
                <a:cxn ang="0">
                  <a:pos x="96" y="34"/>
                </a:cxn>
                <a:cxn ang="0">
                  <a:pos x="100" y="40"/>
                </a:cxn>
                <a:cxn ang="0">
                  <a:pos x="120" y="52"/>
                </a:cxn>
                <a:cxn ang="0">
                  <a:pos x="150" y="52"/>
                </a:cxn>
                <a:cxn ang="0">
                  <a:pos x="172" y="54"/>
                </a:cxn>
                <a:cxn ang="0">
                  <a:pos x="198" y="44"/>
                </a:cxn>
                <a:cxn ang="0">
                  <a:pos x="236" y="46"/>
                </a:cxn>
                <a:cxn ang="0">
                  <a:pos x="256" y="50"/>
                </a:cxn>
                <a:cxn ang="0">
                  <a:pos x="270" y="56"/>
                </a:cxn>
                <a:cxn ang="0">
                  <a:pos x="268" y="66"/>
                </a:cxn>
                <a:cxn ang="0">
                  <a:pos x="262" y="70"/>
                </a:cxn>
                <a:cxn ang="0">
                  <a:pos x="260" y="82"/>
                </a:cxn>
                <a:cxn ang="0">
                  <a:pos x="222" y="84"/>
                </a:cxn>
                <a:cxn ang="0">
                  <a:pos x="212" y="76"/>
                </a:cxn>
                <a:cxn ang="0">
                  <a:pos x="206" y="84"/>
                </a:cxn>
                <a:cxn ang="0">
                  <a:pos x="132" y="84"/>
                </a:cxn>
                <a:cxn ang="0">
                  <a:pos x="130" y="74"/>
                </a:cxn>
                <a:cxn ang="0">
                  <a:pos x="126" y="72"/>
                </a:cxn>
                <a:cxn ang="0">
                  <a:pos x="120" y="78"/>
                </a:cxn>
                <a:cxn ang="0">
                  <a:pos x="116" y="84"/>
                </a:cxn>
                <a:cxn ang="0">
                  <a:pos x="92" y="80"/>
                </a:cxn>
                <a:cxn ang="0">
                  <a:pos x="88" y="74"/>
                </a:cxn>
                <a:cxn ang="0">
                  <a:pos x="84" y="78"/>
                </a:cxn>
                <a:cxn ang="0">
                  <a:pos x="78" y="78"/>
                </a:cxn>
                <a:cxn ang="0">
                  <a:pos x="72" y="70"/>
                </a:cxn>
                <a:cxn ang="0">
                  <a:pos x="68" y="58"/>
                </a:cxn>
                <a:cxn ang="0">
                  <a:pos x="68" y="54"/>
                </a:cxn>
                <a:cxn ang="0">
                  <a:pos x="72" y="48"/>
                </a:cxn>
                <a:cxn ang="0">
                  <a:pos x="64" y="38"/>
                </a:cxn>
                <a:cxn ang="0">
                  <a:pos x="58" y="28"/>
                </a:cxn>
                <a:cxn ang="0">
                  <a:pos x="48" y="26"/>
                </a:cxn>
              </a:cxnLst>
              <a:rect l="0" t="0" r="r" b="b"/>
              <a:pathLst>
                <a:path w="270" h="84">
                  <a:moveTo>
                    <a:pt x="48" y="26"/>
                  </a:moveTo>
                  <a:lnTo>
                    <a:pt x="34" y="28"/>
                  </a:lnTo>
                  <a:lnTo>
                    <a:pt x="20" y="26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4" y="0"/>
                  </a:lnTo>
                  <a:lnTo>
                    <a:pt x="32" y="6"/>
                  </a:lnTo>
                  <a:lnTo>
                    <a:pt x="48" y="10"/>
                  </a:lnTo>
                  <a:lnTo>
                    <a:pt x="54" y="18"/>
                  </a:lnTo>
                  <a:lnTo>
                    <a:pt x="70" y="18"/>
                  </a:lnTo>
                  <a:lnTo>
                    <a:pt x="88" y="14"/>
                  </a:lnTo>
                  <a:lnTo>
                    <a:pt x="96" y="24"/>
                  </a:lnTo>
                  <a:lnTo>
                    <a:pt x="96" y="34"/>
                  </a:lnTo>
                  <a:lnTo>
                    <a:pt x="100" y="40"/>
                  </a:lnTo>
                  <a:lnTo>
                    <a:pt x="120" y="52"/>
                  </a:lnTo>
                  <a:lnTo>
                    <a:pt x="150" y="52"/>
                  </a:lnTo>
                  <a:lnTo>
                    <a:pt x="172" y="54"/>
                  </a:lnTo>
                  <a:lnTo>
                    <a:pt x="198" y="44"/>
                  </a:lnTo>
                  <a:lnTo>
                    <a:pt x="236" y="46"/>
                  </a:lnTo>
                  <a:lnTo>
                    <a:pt x="256" y="50"/>
                  </a:lnTo>
                  <a:lnTo>
                    <a:pt x="270" y="56"/>
                  </a:lnTo>
                  <a:lnTo>
                    <a:pt x="268" y="66"/>
                  </a:lnTo>
                  <a:lnTo>
                    <a:pt x="262" y="70"/>
                  </a:lnTo>
                  <a:lnTo>
                    <a:pt x="260" y="82"/>
                  </a:lnTo>
                  <a:lnTo>
                    <a:pt x="222" y="84"/>
                  </a:lnTo>
                  <a:lnTo>
                    <a:pt x="212" y="76"/>
                  </a:lnTo>
                  <a:lnTo>
                    <a:pt x="206" y="84"/>
                  </a:lnTo>
                  <a:lnTo>
                    <a:pt x="132" y="84"/>
                  </a:lnTo>
                  <a:lnTo>
                    <a:pt x="130" y="74"/>
                  </a:lnTo>
                  <a:lnTo>
                    <a:pt x="126" y="72"/>
                  </a:lnTo>
                  <a:lnTo>
                    <a:pt x="120" y="78"/>
                  </a:lnTo>
                  <a:lnTo>
                    <a:pt x="116" y="84"/>
                  </a:lnTo>
                  <a:lnTo>
                    <a:pt x="92" y="80"/>
                  </a:lnTo>
                  <a:lnTo>
                    <a:pt x="88" y="74"/>
                  </a:lnTo>
                  <a:lnTo>
                    <a:pt x="84" y="78"/>
                  </a:lnTo>
                  <a:lnTo>
                    <a:pt x="78" y="78"/>
                  </a:lnTo>
                  <a:lnTo>
                    <a:pt x="72" y="70"/>
                  </a:lnTo>
                  <a:lnTo>
                    <a:pt x="68" y="58"/>
                  </a:lnTo>
                  <a:lnTo>
                    <a:pt x="68" y="54"/>
                  </a:lnTo>
                  <a:lnTo>
                    <a:pt x="72" y="48"/>
                  </a:lnTo>
                  <a:lnTo>
                    <a:pt x="64" y="38"/>
                  </a:lnTo>
                  <a:lnTo>
                    <a:pt x="58" y="28"/>
                  </a:lnTo>
                  <a:lnTo>
                    <a:pt x="48" y="2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89" name="Freeform 17" descr="90%"/>
            <p:cNvSpPr>
              <a:spLocks/>
            </p:cNvSpPr>
            <p:nvPr/>
          </p:nvSpPr>
          <p:spPr bwMode="auto">
            <a:xfrm>
              <a:off x="1182" y="1101"/>
              <a:ext cx="90" cy="6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14"/>
                </a:cxn>
                <a:cxn ang="0">
                  <a:pos x="4" y="36"/>
                </a:cxn>
                <a:cxn ang="0">
                  <a:pos x="8" y="50"/>
                </a:cxn>
                <a:cxn ang="0">
                  <a:pos x="12" y="62"/>
                </a:cxn>
                <a:cxn ang="0">
                  <a:pos x="24" y="64"/>
                </a:cxn>
                <a:cxn ang="0">
                  <a:pos x="34" y="52"/>
                </a:cxn>
                <a:cxn ang="0">
                  <a:pos x="30" y="42"/>
                </a:cxn>
                <a:cxn ang="0">
                  <a:pos x="42" y="40"/>
                </a:cxn>
                <a:cxn ang="0">
                  <a:pos x="60" y="40"/>
                </a:cxn>
                <a:cxn ang="0">
                  <a:pos x="78" y="18"/>
                </a:cxn>
                <a:cxn ang="0">
                  <a:pos x="90" y="2"/>
                </a:cxn>
                <a:cxn ang="0">
                  <a:pos x="60" y="2"/>
                </a:cxn>
                <a:cxn ang="0">
                  <a:pos x="42" y="0"/>
                </a:cxn>
                <a:cxn ang="0">
                  <a:pos x="20" y="0"/>
                </a:cxn>
                <a:cxn ang="0">
                  <a:pos x="8" y="2"/>
                </a:cxn>
              </a:cxnLst>
              <a:rect l="0" t="0" r="r" b="b"/>
              <a:pathLst>
                <a:path w="90" h="64">
                  <a:moveTo>
                    <a:pt x="8" y="2"/>
                  </a:moveTo>
                  <a:lnTo>
                    <a:pt x="0" y="14"/>
                  </a:lnTo>
                  <a:lnTo>
                    <a:pt x="4" y="36"/>
                  </a:lnTo>
                  <a:lnTo>
                    <a:pt x="8" y="50"/>
                  </a:lnTo>
                  <a:lnTo>
                    <a:pt x="12" y="62"/>
                  </a:lnTo>
                  <a:lnTo>
                    <a:pt x="24" y="64"/>
                  </a:lnTo>
                  <a:lnTo>
                    <a:pt x="34" y="52"/>
                  </a:lnTo>
                  <a:lnTo>
                    <a:pt x="30" y="42"/>
                  </a:lnTo>
                  <a:lnTo>
                    <a:pt x="42" y="40"/>
                  </a:lnTo>
                  <a:lnTo>
                    <a:pt x="60" y="40"/>
                  </a:lnTo>
                  <a:lnTo>
                    <a:pt x="78" y="18"/>
                  </a:lnTo>
                  <a:lnTo>
                    <a:pt x="90" y="2"/>
                  </a:lnTo>
                  <a:lnTo>
                    <a:pt x="60" y="2"/>
                  </a:lnTo>
                  <a:lnTo>
                    <a:pt x="42" y="0"/>
                  </a:lnTo>
                  <a:lnTo>
                    <a:pt x="20" y="0"/>
                  </a:lnTo>
                  <a:lnTo>
                    <a:pt x="8" y="2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0" name="Freeform 18" descr="90%"/>
            <p:cNvSpPr>
              <a:spLocks/>
            </p:cNvSpPr>
            <p:nvPr/>
          </p:nvSpPr>
          <p:spPr bwMode="auto">
            <a:xfrm>
              <a:off x="1242" y="783"/>
              <a:ext cx="490" cy="252"/>
            </a:xfrm>
            <a:custGeom>
              <a:avLst/>
              <a:gdLst/>
              <a:ahLst/>
              <a:cxnLst>
                <a:cxn ang="0">
                  <a:pos x="370" y="94"/>
                </a:cxn>
                <a:cxn ang="0">
                  <a:pos x="324" y="130"/>
                </a:cxn>
                <a:cxn ang="0">
                  <a:pos x="280" y="126"/>
                </a:cxn>
                <a:cxn ang="0">
                  <a:pos x="296" y="138"/>
                </a:cxn>
                <a:cxn ang="0">
                  <a:pos x="264" y="140"/>
                </a:cxn>
                <a:cxn ang="0">
                  <a:pos x="254" y="148"/>
                </a:cxn>
                <a:cxn ang="0">
                  <a:pos x="254" y="154"/>
                </a:cxn>
                <a:cxn ang="0">
                  <a:pos x="268" y="170"/>
                </a:cxn>
                <a:cxn ang="0">
                  <a:pos x="260" y="184"/>
                </a:cxn>
                <a:cxn ang="0">
                  <a:pos x="220" y="206"/>
                </a:cxn>
                <a:cxn ang="0">
                  <a:pos x="164" y="216"/>
                </a:cxn>
                <a:cxn ang="0">
                  <a:pos x="206" y="232"/>
                </a:cxn>
                <a:cxn ang="0">
                  <a:pos x="224" y="236"/>
                </a:cxn>
                <a:cxn ang="0">
                  <a:pos x="172" y="252"/>
                </a:cxn>
                <a:cxn ang="0">
                  <a:pos x="138" y="238"/>
                </a:cxn>
                <a:cxn ang="0">
                  <a:pos x="88" y="244"/>
                </a:cxn>
                <a:cxn ang="0">
                  <a:pos x="62" y="244"/>
                </a:cxn>
                <a:cxn ang="0">
                  <a:pos x="42" y="224"/>
                </a:cxn>
                <a:cxn ang="0">
                  <a:pos x="80" y="212"/>
                </a:cxn>
                <a:cxn ang="0">
                  <a:pos x="88" y="196"/>
                </a:cxn>
                <a:cxn ang="0">
                  <a:pos x="132" y="212"/>
                </a:cxn>
                <a:cxn ang="0">
                  <a:pos x="140" y="194"/>
                </a:cxn>
                <a:cxn ang="0">
                  <a:pos x="108" y="194"/>
                </a:cxn>
                <a:cxn ang="0">
                  <a:pos x="106" y="180"/>
                </a:cxn>
                <a:cxn ang="0">
                  <a:pos x="68" y="176"/>
                </a:cxn>
                <a:cxn ang="0">
                  <a:pos x="114" y="160"/>
                </a:cxn>
                <a:cxn ang="0">
                  <a:pos x="160" y="158"/>
                </a:cxn>
                <a:cxn ang="0">
                  <a:pos x="114" y="138"/>
                </a:cxn>
                <a:cxn ang="0">
                  <a:pos x="86" y="114"/>
                </a:cxn>
                <a:cxn ang="0">
                  <a:pos x="144" y="120"/>
                </a:cxn>
                <a:cxn ang="0">
                  <a:pos x="166" y="126"/>
                </a:cxn>
                <a:cxn ang="0">
                  <a:pos x="168" y="104"/>
                </a:cxn>
                <a:cxn ang="0">
                  <a:pos x="208" y="86"/>
                </a:cxn>
                <a:cxn ang="0">
                  <a:pos x="226" y="68"/>
                </a:cxn>
                <a:cxn ang="0">
                  <a:pos x="162" y="96"/>
                </a:cxn>
                <a:cxn ang="0">
                  <a:pos x="128" y="100"/>
                </a:cxn>
                <a:cxn ang="0">
                  <a:pos x="98" y="82"/>
                </a:cxn>
                <a:cxn ang="0">
                  <a:pos x="62" y="78"/>
                </a:cxn>
                <a:cxn ang="0">
                  <a:pos x="48" y="66"/>
                </a:cxn>
                <a:cxn ang="0">
                  <a:pos x="32" y="66"/>
                </a:cxn>
                <a:cxn ang="0">
                  <a:pos x="20" y="56"/>
                </a:cxn>
                <a:cxn ang="0">
                  <a:pos x="36" y="50"/>
                </a:cxn>
                <a:cxn ang="0">
                  <a:pos x="80" y="46"/>
                </a:cxn>
                <a:cxn ang="0">
                  <a:pos x="102" y="28"/>
                </a:cxn>
                <a:cxn ang="0">
                  <a:pos x="168" y="40"/>
                </a:cxn>
                <a:cxn ang="0">
                  <a:pos x="164" y="18"/>
                </a:cxn>
                <a:cxn ang="0">
                  <a:pos x="216" y="10"/>
                </a:cxn>
                <a:cxn ang="0">
                  <a:pos x="254" y="22"/>
                </a:cxn>
                <a:cxn ang="0">
                  <a:pos x="278" y="4"/>
                </a:cxn>
                <a:cxn ang="0">
                  <a:pos x="298" y="2"/>
                </a:cxn>
                <a:cxn ang="0">
                  <a:pos x="350" y="2"/>
                </a:cxn>
                <a:cxn ang="0">
                  <a:pos x="388" y="16"/>
                </a:cxn>
                <a:cxn ang="0">
                  <a:pos x="452" y="14"/>
                </a:cxn>
                <a:cxn ang="0">
                  <a:pos x="482" y="40"/>
                </a:cxn>
                <a:cxn ang="0">
                  <a:pos x="376" y="62"/>
                </a:cxn>
                <a:cxn ang="0">
                  <a:pos x="398" y="70"/>
                </a:cxn>
              </a:cxnLst>
              <a:rect l="0" t="0" r="r" b="b"/>
              <a:pathLst>
                <a:path w="490" h="252">
                  <a:moveTo>
                    <a:pt x="434" y="68"/>
                  </a:moveTo>
                  <a:lnTo>
                    <a:pt x="412" y="76"/>
                  </a:lnTo>
                  <a:lnTo>
                    <a:pt x="396" y="86"/>
                  </a:lnTo>
                  <a:lnTo>
                    <a:pt x="370" y="94"/>
                  </a:lnTo>
                  <a:lnTo>
                    <a:pt x="352" y="108"/>
                  </a:lnTo>
                  <a:lnTo>
                    <a:pt x="340" y="108"/>
                  </a:lnTo>
                  <a:lnTo>
                    <a:pt x="336" y="120"/>
                  </a:lnTo>
                  <a:lnTo>
                    <a:pt x="324" y="130"/>
                  </a:lnTo>
                  <a:lnTo>
                    <a:pt x="308" y="134"/>
                  </a:lnTo>
                  <a:lnTo>
                    <a:pt x="300" y="128"/>
                  </a:lnTo>
                  <a:lnTo>
                    <a:pt x="286" y="124"/>
                  </a:lnTo>
                  <a:lnTo>
                    <a:pt x="280" y="126"/>
                  </a:lnTo>
                  <a:lnTo>
                    <a:pt x="288" y="130"/>
                  </a:lnTo>
                  <a:lnTo>
                    <a:pt x="296" y="132"/>
                  </a:lnTo>
                  <a:lnTo>
                    <a:pt x="296" y="136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86" y="138"/>
                  </a:lnTo>
                  <a:lnTo>
                    <a:pt x="276" y="142"/>
                  </a:lnTo>
                  <a:lnTo>
                    <a:pt x="264" y="140"/>
                  </a:lnTo>
                  <a:lnTo>
                    <a:pt x="246" y="138"/>
                  </a:lnTo>
                  <a:lnTo>
                    <a:pt x="234" y="142"/>
                  </a:lnTo>
                  <a:lnTo>
                    <a:pt x="240" y="148"/>
                  </a:lnTo>
                  <a:lnTo>
                    <a:pt x="254" y="14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68" y="154"/>
                  </a:lnTo>
                  <a:lnTo>
                    <a:pt x="254" y="154"/>
                  </a:lnTo>
                  <a:lnTo>
                    <a:pt x="256" y="160"/>
                  </a:lnTo>
                  <a:lnTo>
                    <a:pt x="272" y="162"/>
                  </a:lnTo>
                  <a:lnTo>
                    <a:pt x="272" y="168"/>
                  </a:lnTo>
                  <a:lnTo>
                    <a:pt x="268" y="170"/>
                  </a:lnTo>
                  <a:lnTo>
                    <a:pt x="250" y="168"/>
                  </a:lnTo>
                  <a:lnTo>
                    <a:pt x="254" y="174"/>
                  </a:lnTo>
                  <a:lnTo>
                    <a:pt x="266" y="180"/>
                  </a:lnTo>
                  <a:lnTo>
                    <a:pt x="260" y="184"/>
                  </a:lnTo>
                  <a:lnTo>
                    <a:pt x="258" y="188"/>
                  </a:lnTo>
                  <a:lnTo>
                    <a:pt x="254" y="192"/>
                  </a:lnTo>
                  <a:lnTo>
                    <a:pt x="224" y="194"/>
                  </a:lnTo>
                  <a:lnTo>
                    <a:pt x="220" y="206"/>
                  </a:lnTo>
                  <a:lnTo>
                    <a:pt x="210" y="212"/>
                  </a:lnTo>
                  <a:lnTo>
                    <a:pt x="186" y="212"/>
                  </a:lnTo>
                  <a:lnTo>
                    <a:pt x="166" y="208"/>
                  </a:lnTo>
                  <a:lnTo>
                    <a:pt x="164" y="216"/>
                  </a:lnTo>
                  <a:lnTo>
                    <a:pt x="180" y="220"/>
                  </a:lnTo>
                  <a:lnTo>
                    <a:pt x="202" y="220"/>
                  </a:lnTo>
                  <a:lnTo>
                    <a:pt x="204" y="226"/>
                  </a:lnTo>
                  <a:lnTo>
                    <a:pt x="206" y="232"/>
                  </a:lnTo>
                  <a:lnTo>
                    <a:pt x="214" y="226"/>
                  </a:lnTo>
                  <a:lnTo>
                    <a:pt x="218" y="222"/>
                  </a:lnTo>
                  <a:lnTo>
                    <a:pt x="222" y="226"/>
                  </a:lnTo>
                  <a:lnTo>
                    <a:pt x="224" y="236"/>
                  </a:lnTo>
                  <a:lnTo>
                    <a:pt x="218" y="240"/>
                  </a:lnTo>
                  <a:lnTo>
                    <a:pt x="204" y="244"/>
                  </a:lnTo>
                  <a:lnTo>
                    <a:pt x="188" y="250"/>
                  </a:lnTo>
                  <a:lnTo>
                    <a:pt x="172" y="252"/>
                  </a:lnTo>
                  <a:lnTo>
                    <a:pt x="172" y="244"/>
                  </a:lnTo>
                  <a:lnTo>
                    <a:pt x="162" y="240"/>
                  </a:lnTo>
                  <a:lnTo>
                    <a:pt x="150" y="242"/>
                  </a:lnTo>
                  <a:lnTo>
                    <a:pt x="138" y="238"/>
                  </a:lnTo>
                  <a:lnTo>
                    <a:pt x="132" y="244"/>
                  </a:lnTo>
                  <a:lnTo>
                    <a:pt x="124" y="238"/>
                  </a:lnTo>
                  <a:lnTo>
                    <a:pt x="120" y="244"/>
                  </a:lnTo>
                  <a:lnTo>
                    <a:pt x="88" y="244"/>
                  </a:lnTo>
                  <a:lnTo>
                    <a:pt x="82" y="238"/>
                  </a:lnTo>
                  <a:lnTo>
                    <a:pt x="72" y="244"/>
                  </a:lnTo>
                  <a:lnTo>
                    <a:pt x="68" y="240"/>
                  </a:lnTo>
                  <a:lnTo>
                    <a:pt x="62" y="244"/>
                  </a:lnTo>
                  <a:lnTo>
                    <a:pt x="56" y="236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42" y="224"/>
                  </a:lnTo>
                  <a:lnTo>
                    <a:pt x="56" y="220"/>
                  </a:lnTo>
                  <a:lnTo>
                    <a:pt x="72" y="220"/>
                  </a:lnTo>
                  <a:lnTo>
                    <a:pt x="84" y="220"/>
                  </a:lnTo>
                  <a:lnTo>
                    <a:pt x="80" y="212"/>
                  </a:lnTo>
                  <a:lnTo>
                    <a:pt x="70" y="212"/>
                  </a:lnTo>
                  <a:lnTo>
                    <a:pt x="62" y="204"/>
                  </a:lnTo>
                  <a:lnTo>
                    <a:pt x="62" y="196"/>
                  </a:lnTo>
                  <a:lnTo>
                    <a:pt x="88" y="196"/>
                  </a:lnTo>
                  <a:lnTo>
                    <a:pt x="94" y="204"/>
                  </a:lnTo>
                  <a:lnTo>
                    <a:pt x="102" y="210"/>
                  </a:lnTo>
                  <a:lnTo>
                    <a:pt x="120" y="212"/>
                  </a:lnTo>
                  <a:lnTo>
                    <a:pt x="132" y="212"/>
                  </a:lnTo>
                  <a:lnTo>
                    <a:pt x="146" y="202"/>
                  </a:lnTo>
                  <a:lnTo>
                    <a:pt x="152" y="190"/>
                  </a:lnTo>
                  <a:lnTo>
                    <a:pt x="148" y="188"/>
                  </a:lnTo>
                  <a:lnTo>
                    <a:pt x="140" y="194"/>
                  </a:lnTo>
                  <a:lnTo>
                    <a:pt x="132" y="202"/>
                  </a:lnTo>
                  <a:lnTo>
                    <a:pt x="122" y="206"/>
                  </a:lnTo>
                  <a:lnTo>
                    <a:pt x="104" y="200"/>
                  </a:lnTo>
                  <a:lnTo>
                    <a:pt x="108" y="194"/>
                  </a:lnTo>
                  <a:lnTo>
                    <a:pt x="118" y="186"/>
                  </a:lnTo>
                  <a:lnTo>
                    <a:pt x="116" y="182"/>
                  </a:lnTo>
                  <a:lnTo>
                    <a:pt x="114" y="174"/>
                  </a:lnTo>
                  <a:lnTo>
                    <a:pt x="106" y="180"/>
                  </a:lnTo>
                  <a:lnTo>
                    <a:pt x="100" y="186"/>
                  </a:lnTo>
                  <a:lnTo>
                    <a:pt x="88" y="182"/>
                  </a:lnTo>
                  <a:lnTo>
                    <a:pt x="76" y="184"/>
                  </a:lnTo>
                  <a:lnTo>
                    <a:pt x="68" y="176"/>
                  </a:lnTo>
                  <a:lnTo>
                    <a:pt x="78" y="166"/>
                  </a:lnTo>
                  <a:lnTo>
                    <a:pt x="86" y="162"/>
                  </a:lnTo>
                  <a:lnTo>
                    <a:pt x="104" y="162"/>
                  </a:lnTo>
                  <a:lnTo>
                    <a:pt x="114" y="160"/>
                  </a:lnTo>
                  <a:lnTo>
                    <a:pt x="126" y="162"/>
                  </a:lnTo>
                  <a:lnTo>
                    <a:pt x="138" y="166"/>
                  </a:lnTo>
                  <a:lnTo>
                    <a:pt x="150" y="166"/>
                  </a:lnTo>
                  <a:lnTo>
                    <a:pt x="160" y="158"/>
                  </a:lnTo>
                  <a:lnTo>
                    <a:pt x="154" y="156"/>
                  </a:lnTo>
                  <a:lnTo>
                    <a:pt x="142" y="158"/>
                  </a:lnTo>
                  <a:lnTo>
                    <a:pt x="126" y="154"/>
                  </a:lnTo>
                  <a:lnTo>
                    <a:pt x="114" y="138"/>
                  </a:lnTo>
                  <a:lnTo>
                    <a:pt x="106" y="130"/>
                  </a:lnTo>
                  <a:lnTo>
                    <a:pt x="94" y="130"/>
                  </a:lnTo>
                  <a:lnTo>
                    <a:pt x="86" y="128"/>
                  </a:lnTo>
                  <a:lnTo>
                    <a:pt x="86" y="114"/>
                  </a:lnTo>
                  <a:lnTo>
                    <a:pt x="90" y="106"/>
                  </a:lnTo>
                  <a:lnTo>
                    <a:pt x="108" y="112"/>
                  </a:lnTo>
                  <a:lnTo>
                    <a:pt x="130" y="110"/>
                  </a:lnTo>
                  <a:lnTo>
                    <a:pt x="144" y="120"/>
                  </a:lnTo>
                  <a:lnTo>
                    <a:pt x="156" y="128"/>
                  </a:lnTo>
                  <a:lnTo>
                    <a:pt x="166" y="134"/>
                  </a:lnTo>
                  <a:lnTo>
                    <a:pt x="180" y="130"/>
                  </a:lnTo>
                  <a:lnTo>
                    <a:pt x="166" y="126"/>
                  </a:lnTo>
                  <a:lnTo>
                    <a:pt x="156" y="118"/>
                  </a:lnTo>
                  <a:lnTo>
                    <a:pt x="140" y="110"/>
                  </a:lnTo>
                  <a:lnTo>
                    <a:pt x="146" y="104"/>
                  </a:lnTo>
                  <a:lnTo>
                    <a:pt x="168" y="104"/>
                  </a:lnTo>
                  <a:lnTo>
                    <a:pt x="194" y="102"/>
                  </a:lnTo>
                  <a:lnTo>
                    <a:pt x="206" y="94"/>
                  </a:lnTo>
                  <a:lnTo>
                    <a:pt x="216" y="88"/>
                  </a:lnTo>
                  <a:lnTo>
                    <a:pt x="208" y="86"/>
                  </a:lnTo>
                  <a:lnTo>
                    <a:pt x="216" y="80"/>
                  </a:lnTo>
                  <a:lnTo>
                    <a:pt x="224" y="74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06" y="76"/>
                  </a:lnTo>
                  <a:lnTo>
                    <a:pt x="196" y="86"/>
                  </a:lnTo>
                  <a:lnTo>
                    <a:pt x="182" y="96"/>
                  </a:lnTo>
                  <a:lnTo>
                    <a:pt x="162" y="96"/>
                  </a:lnTo>
                  <a:lnTo>
                    <a:pt x="144" y="98"/>
                  </a:lnTo>
                  <a:lnTo>
                    <a:pt x="138" y="92"/>
                  </a:lnTo>
                  <a:lnTo>
                    <a:pt x="132" y="92"/>
                  </a:lnTo>
                  <a:lnTo>
                    <a:pt x="128" y="100"/>
                  </a:lnTo>
                  <a:lnTo>
                    <a:pt x="110" y="102"/>
                  </a:lnTo>
                  <a:lnTo>
                    <a:pt x="84" y="98"/>
                  </a:lnTo>
                  <a:lnTo>
                    <a:pt x="90" y="88"/>
                  </a:lnTo>
                  <a:lnTo>
                    <a:pt x="98" y="82"/>
                  </a:lnTo>
                  <a:lnTo>
                    <a:pt x="104" y="76"/>
                  </a:lnTo>
                  <a:lnTo>
                    <a:pt x="96" y="72"/>
                  </a:lnTo>
                  <a:lnTo>
                    <a:pt x="80" y="78"/>
                  </a:lnTo>
                  <a:lnTo>
                    <a:pt x="62" y="78"/>
                  </a:lnTo>
                  <a:lnTo>
                    <a:pt x="38" y="80"/>
                  </a:lnTo>
                  <a:lnTo>
                    <a:pt x="26" y="76"/>
                  </a:lnTo>
                  <a:lnTo>
                    <a:pt x="34" y="72"/>
                  </a:lnTo>
                  <a:lnTo>
                    <a:pt x="48" y="66"/>
                  </a:lnTo>
                  <a:lnTo>
                    <a:pt x="60" y="64"/>
                  </a:lnTo>
                  <a:lnTo>
                    <a:pt x="52" y="62"/>
                  </a:lnTo>
                  <a:lnTo>
                    <a:pt x="40" y="62"/>
                  </a:lnTo>
                  <a:lnTo>
                    <a:pt x="32" y="66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8" y="60"/>
                  </a:lnTo>
                  <a:lnTo>
                    <a:pt x="20" y="56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12" y="50"/>
                  </a:lnTo>
                  <a:lnTo>
                    <a:pt x="36" y="50"/>
                  </a:lnTo>
                  <a:lnTo>
                    <a:pt x="46" y="46"/>
                  </a:lnTo>
                  <a:lnTo>
                    <a:pt x="54" y="42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94" y="46"/>
                  </a:lnTo>
                  <a:lnTo>
                    <a:pt x="106" y="46"/>
                  </a:lnTo>
                  <a:lnTo>
                    <a:pt x="98" y="36"/>
                  </a:lnTo>
                  <a:lnTo>
                    <a:pt x="102" y="28"/>
                  </a:lnTo>
                  <a:lnTo>
                    <a:pt x="118" y="28"/>
                  </a:lnTo>
                  <a:lnTo>
                    <a:pt x="130" y="34"/>
                  </a:lnTo>
                  <a:lnTo>
                    <a:pt x="148" y="38"/>
                  </a:lnTo>
                  <a:lnTo>
                    <a:pt x="168" y="40"/>
                  </a:lnTo>
                  <a:lnTo>
                    <a:pt x="156" y="32"/>
                  </a:lnTo>
                  <a:lnTo>
                    <a:pt x="146" y="26"/>
                  </a:lnTo>
                  <a:lnTo>
                    <a:pt x="150" y="20"/>
                  </a:lnTo>
                  <a:lnTo>
                    <a:pt x="164" y="18"/>
                  </a:lnTo>
                  <a:lnTo>
                    <a:pt x="170" y="14"/>
                  </a:lnTo>
                  <a:lnTo>
                    <a:pt x="184" y="14"/>
                  </a:lnTo>
                  <a:lnTo>
                    <a:pt x="198" y="8"/>
                  </a:lnTo>
                  <a:lnTo>
                    <a:pt x="216" y="10"/>
                  </a:lnTo>
                  <a:lnTo>
                    <a:pt x="228" y="14"/>
                  </a:lnTo>
                  <a:lnTo>
                    <a:pt x="236" y="18"/>
                  </a:lnTo>
                  <a:lnTo>
                    <a:pt x="246" y="26"/>
                  </a:lnTo>
                  <a:lnTo>
                    <a:pt x="254" y="22"/>
                  </a:lnTo>
                  <a:lnTo>
                    <a:pt x="246" y="14"/>
                  </a:lnTo>
                  <a:lnTo>
                    <a:pt x="238" y="6"/>
                  </a:lnTo>
                  <a:lnTo>
                    <a:pt x="236" y="0"/>
                  </a:lnTo>
                  <a:lnTo>
                    <a:pt x="278" y="4"/>
                  </a:lnTo>
                  <a:lnTo>
                    <a:pt x="284" y="12"/>
                  </a:lnTo>
                  <a:lnTo>
                    <a:pt x="304" y="18"/>
                  </a:lnTo>
                  <a:lnTo>
                    <a:pt x="296" y="10"/>
                  </a:lnTo>
                  <a:lnTo>
                    <a:pt x="298" y="2"/>
                  </a:lnTo>
                  <a:lnTo>
                    <a:pt x="318" y="4"/>
                  </a:lnTo>
                  <a:lnTo>
                    <a:pt x="326" y="10"/>
                  </a:lnTo>
                  <a:lnTo>
                    <a:pt x="330" y="4"/>
                  </a:lnTo>
                  <a:lnTo>
                    <a:pt x="350" y="2"/>
                  </a:lnTo>
                  <a:lnTo>
                    <a:pt x="366" y="6"/>
                  </a:lnTo>
                  <a:lnTo>
                    <a:pt x="406" y="8"/>
                  </a:lnTo>
                  <a:lnTo>
                    <a:pt x="404" y="12"/>
                  </a:lnTo>
                  <a:lnTo>
                    <a:pt x="388" y="16"/>
                  </a:lnTo>
                  <a:lnTo>
                    <a:pt x="388" y="20"/>
                  </a:lnTo>
                  <a:lnTo>
                    <a:pt x="410" y="14"/>
                  </a:lnTo>
                  <a:lnTo>
                    <a:pt x="434" y="14"/>
                  </a:lnTo>
                  <a:lnTo>
                    <a:pt x="452" y="14"/>
                  </a:lnTo>
                  <a:lnTo>
                    <a:pt x="460" y="26"/>
                  </a:lnTo>
                  <a:lnTo>
                    <a:pt x="484" y="26"/>
                  </a:lnTo>
                  <a:lnTo>
                    <a:pt x="490" y="36"/>
                  </a:lnTo>
                  <a:lnTo>
                    <a:pt x="482" y="40"/>
                  </a:lnTo>
                  <a:lnTo>
                    <a:pt x="458" y="48"/>
                  </a:lnTo>
                  <a:lnTo>
                    <a:pt x="442" y="56"/>
                  </a:lnTo>
                  <a:lnTo>
                    <a:pt x="382" y="58"/>
                  </a:lnTo>
                  <a:lnTo>
                    <a:pt x="376" y="62"/>
                  </a:lnTo>
                  <a:lnTo>
                    <a:pt x="398" y="64"/>
                  </a:lnTo>
                  <a:lnTo>
                    <a:pt x="388" y="66"/>
                  </a:lnTo>
                  <a:lnTo>
                    <a:pt x="368" y="74"/>
                  </a:lnTo>
                  <a:lnTo>
                    <a:pt x="398" y="70"/>
                  </a:lnTo>
                  <a:lnTo>
                    <a:pt x="418" y="64"/>
                  </a:lnTo>
                  <a:lnTo>
                    <a:pt x="432" y="64"/>
                  </a:lnTo>
                  <a:lnTo>
                    <a:pt x="434" y="68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1" name="Freeform 19" descr="90%"/>
            <p:cNvSpPr>
              <a:spLocks/>
            </p:cNvSpPr>
            <p:nvPr/>
          </p:nvSpPr>
          <p:spPr bwMode="auto">
            <a:xfrm>
              <a:off x="464" y="1171"/>
              <a:ext cx="1350" cy="690"/>
            </a:xfrm>
            <a:custGeom>
              <a:avLst/>
              <a:gdLst/>
              <a:ahLst/>
              <a:cxnLst>
                <a:cxn ang="0">
                  <a:pos x="1210" y="602"/>
                </a:cxn>
                <a:cxn ang="0">
                  <a:pos x="1278" y="596"/>
                </a:cxn>
                <a:cxn ang="0">
                  <a:pos x="1258" y="630"/>
                </a:cxn>
                <a:cxn ang="0">
                  <a:pos x="1188" y="656"/>
                </a:cxn>
                <a:cxn ang="0">
                  <a:pos x="1214" y="620"/>
                </a:cxn>
                <a:cxn ang="0">
                  <a:pos x="1160" y="612"/>
                </a:cxn>
                <a:cxn ang="0">
                  <a:pos x="1118" y="612"/>
                </a:cxn>
                <a:cxn ang="0">
                  <a:pos x="1014" y="652"/>
                </a:cxn>
                <a:cxn ang="0">
                  <a:pos x="980" y="668"/>
                </a:cxn>
                <a:cxn ang="0">
                  <a:pos x="920" y="688"/>
                </a:cxn>
                <a:cxn ang="0">
                  <a:pos x="940" y="648"/>
                </a:cxn>
                <a:cxn ang="0">
                  <a:pos x="962" y="622"/>
                </a:cxn>
                <a:cxn ang="0">
                  <a:pos x="892" y="590"/>
                </a:cxn>
                <a:cxn ang="0">
                  <a:pos x="844" y="554"/>
                </a:cxn>
                <a:cxn ang="0">
                  <a:pos x="786" y="568"/>
                </a:cxn>
                <a:cxn ang="0">
                  <a:pos x="722" y="544"/>
                </a:cxn>
                <a:cxn ang="0">
                  <a:pos x="250" y="516"/>
                </a:cxn>
                <a:cxn ang="0">
                  <a:pos x="208" y="486"/>
                </a:cxn>
                <a:cxn ang="0">
                  <a:pos x="194" y="448"/>
                </a:cxn>
                <a:cxn ang="0">
                  <a:pos x="180" y="420"/>
                </a:cxn>
                <a:cxn ang="0">
                  <a:pos x="136" y="372"/>
                </a:cxn>
                <a:cxn ang="0">
                  <a:pos x="58" y="330"/>
                </a:cxn>
                <a:cxn ang="0">
                  <a:pos x="18" y="64"/>
                </a:cxn>
                <a:cxn ang="0">
                  <a:pos x="138" y="60"/>
                </a:cxn>
                <a:cxn ang="0">
                  <a:pos x="230" y="64"/>
                </a:cxn>
                <a:cxn ang="0">
                  <a:pos x="328" y="66"/>
                </a:cxn>
                <a:cxn ang="0">
                  <a:pos x="410" y="110"/>
                </a:cxn>
                <a:cxn ang="0">
                  <a:pos x="528" y="142"/>
                </a:cxn>
                <a:cxn ang="0">
                  <a:pos x="600" y="112"/>
                </a:cxn>
                <a:cxn ang="0">
                  <a:pos x="676" y="106"/>
                </a:cxn>
                <a:cxn ang="0">
                  <a:pos x="716" y="134"/>
                </a:cxn>
                <a:cxn ang="0">
                  <a:pos x="740" y="64"/>
                </a:cxn>
                <a:cxn ang="0">
                  <a:pos x="718" y="12"/>
                </a:cxn>
                <a:cxn ang="0">
                  <a:pos x="776" y="48"/>
                </a:cxn>
                <a:cxn ang="0">
                  <a:pos x="812" y="98"/>
                </a:cxn>
                <a:cxn ang="0">
                  <a:pos x="834" y="112"/>
                </a:cxn>
                <a:cxn ang="0">
                  <a:pos x="886" y="74"/>
                </a:cxn>
                <a:cxn ang="0">
                  <a:pos x="940" y="94"/>
                </a:cxn>
                <a:cxn ang="0">
                  <a:pos x="916" y="152"/>
                </a:cxn>
                <a:cxn ang="0">
                  <a:pos x="870" y="156"/>
                </a:cxn>
                <a:cxn ang="0">
                  <a:pos x="816" y="172"/>
                </a:cxn>
                <a:cxn ang="0">
                  <a:pos x="830" y="210"/>
                </a:cxn>
                <a:cxn ang="0">
                  <a:pos x="778" y="222"/>
                </a:cxn>
                <a:cxn ang="0">
                  <a:pos x="736" y="336"/>
                </a:cxn>
                <a:cxn ang="0">
                  <a:pos x="800" y="374"/>
                </a:cxn>
                <a:cxn ang="0">
                  <a:pos x="904" y="418"/>
                </a:cxn>
                <a:cxn ang="0">
                  <a:pos x="944" y="484"/>
                </a:cxn>
                <a:cxn ang="0">
                  <a:pos x="984" y="462"/>
                </a:cxn>
                <a:cxn ang="0">
                  <a:pos x="1020" y="372"/>
                </a:cxn>
                <a:cxn ang="0">
                  <a:pos x="1004" y="304"/>
                </a:cxn>
                <a:cxn ang="0">
                  <a:pos x="1044" y="258"/>
                </a:cxn>
                <a:cxn ang="0">
                  <a:pos x="1134" y="290"/>
                </a:cxn>
                <a:cxn ang="0">
                  <a:pos x="1168" y="352"/>
                </a:cxn>
                <a:cxn ang="0">
                  <a:pos x="1228" y="328"/>
                </a:cxn>
                <a:cxn ang="0">
                  <a:pos x="1256" y="398"/>
                </a:cxn>
                <a:cxn ang="0">
                  <a:pos x="1318" y="430"/>
                </a:cxn>
                <a:cxn ang="0">
                  <a:pos x="1284" y="458"/>
                </a:cxn>
                <a:cxn ang="0">
                  <a:pos x="1348" y="458"/>
                </a:cxn>
                <a:cxn ang="0">
                  <a:pos x="1286" y="524"/>
                </a:cxn>
                <a:cxn ang="0">
                  <a:pos x="1152" y="548"/>
                </a:cxn>
                <a:cxn ang="0">
                  <a:pos x="1116" y="590"/>
                </a:cxn>
                <a:cxn ang="0">
                  <a:pos x="1202" y="548"/>
                </a:cxn>
              </a:cxnLst>
              <a:rect l="0" t="0" r="r" b="b"/>
              <a:pathLst>
                <a:path w="1350" h="690">
                  <a:moveTo>
                    <a:pt x="1218" y="562"/>
                  </a:moveTo>
                  <a:lnTo>
                    <a:pt x="1214" y="568"/>
                  </a:lnTo>
                  <a:lnTo>
                    <a:pt x="1204" y="570"/>
                  </a:lnTo>
                  <a:lnTo>
                    <a:pt x="1208" y="580"/>
                  </a:lnTo>
                  <a:lnTo>
                    <a:pt x="1204" y="588"/>
                  </a:lnTo>
                  <a:lnTo>
                    <a:pt x="1206" y="594"/>
                  </a:lnTo>
                  <a:lnTo>
                    <a:pt x="1210" y="602"/>
                  </a:lnTo>
                  <a:lnTo>
                    <a:pt x="1222" y="610"/>
                  </a:lnTo>
                  <a:lnTo>
                    <a:pt x="1236" y="614"/>
                  </a:lnTo>
                  <a:lnTo>
                    <a:pt x="1254" y="614"/>
                  </a:lnTo>
                  <a:lnTo>
                    <a:pt x="1262" y="612"/>
                  </a:lnTo>
                  <a:lnTo>
                    <a:pt x="1266" y="604"/>
                  </a:lnTo>
                  <a:lnTo>
                    <a:pt x="1270" y="596"/>
                  </a:lnTo>
                  <a:lnTo>
                    <a:pt x="1278" y="596"/>
                  </a:lnTo>
                  <a:lnTo>
                    <a:pt x="1278" y="604"/>
                  </a:lnTo>
                  <a:lnTo>
                    <a:pt x="1284" y="608"/>
                  </a:lnTo>
                  <a:lnTo>
                    <a:pt x="1284" y="616"/>
                  </a:lnTo>
                  <a:lnTo>
                    <a:pt x="1274" y="616"/>
                  </a:lnTo>
                  <a:lnTo>
                    <a:pt x="1268" y="616"/>
                  </a:lnTo>
                  <a:lnTo>
                    <a:pt x="1262" y="626"/>
                  </a:lnTo>
                  <a:lnTo>
                    <a:pt x="1258" y="630"/>
                  </a:lnTo>
                  <a:lnTo>
                    <a:pt x="1246" y="634"/>
                  </a:lnTo>
                  <a:lnTo>
                    <a:pt x="1230" y="640"/>
                  </a:lnTo>
                  <a:lnTo>
                    <a:pt x="1220" y="640"/>
                  </a:lnTo>
                  <a:lnTo>
                    <a:pt x="1212" y="648"/>
                  </a:lnTo>
                  <a:lnTo>
                    <a:pt x="1204" y="656"/>
                  </a:lnTo>
                  <a:lnTo>
                    <a:pt x="1198" y="662"/>
                  </a:lnTo>
                  <a:lnTo>
                    <a:pt x="1188" y="656"/>
                  </a:lnTo>
                  <a:lnTo>
                    <a:pt x="1186" y="648"/>
                  </a:lnTo>
                  <a:lnTo>
                    <a:pt x="1190" y="640"/>
                  </a:lnTo>
                  <a:lnTo>
                    <a:pt x="1202" y="632"/>
                  </a:lnTo>
                  <a:lnTo>
                    <a:pt x="1214" y="628"/>
                  </a:lnTo>
                  <a:lnTo>
                    <a:pt x="1216" y="626"/>
                  </a:lnTo>
                  <a:lnTo>
                    <a:pt x="1216" y="624"/>
                  </a:lnTo>
                  <a:lnTo>
                    <a:pt x="1214" y="620"/>
                  </a:lnTo>
                  <a:lnTo>
                    <a:pt x="1210" y="618"/>
                  </a:lnTo>
                  <a:lnTo>
                    <a:pt x="1198" y="624"/>
                  </a:lnTo>
                  <a:lnTo>
                    <a:pt x="1188" y="628"/>
                  </a:lnTo>
                  <a:lnTo>
                    <a:pt x="1172" y="632"/>
                  </a:lnTo>
                  <a:lnTo>
                    <a:pt x="1168" y="626"/>
                  </a:lnTo>
                  <a:lnTo>
                    <a:pt x="1162" y="620"/>
                  </a:lnTo>
                  <a:lnTo>
                    <a:pt x="1160" y="612"/>
                  </a:lnTo>
                  <a:lnTo>
                    <a:pt x="1162" y="596"/>
                  </a:lnTo>
                  <a:lnTo>
                    <a:pt x="1160" y="588"/>
                  </a:lnTo>
                  <a:lnTo>
                    <a:pt x="1146" y="584"/>
                  </a:lnTo>
                  <a:lnTo>
                    <a:pt x="1138" y="580"/>
                  </a:lnTo>
                  <a:lnTo>
                    <a:pt x="1130" y="588"/>
                  </a:lnTo>
                  <a:lnTo>
                    <a:pt x="1122" y="602"/>
                  </a:lnTo>
                  <a:lnTo>
                    <a:pt x="1118" y="612"/>
                  </a:lnTo>
                  <a:lnTo>
                    <a:pt x="1118" y="618"/>
                  </a:lnTo>
                  <a:lnTo>
                    <a:pt x="1112" y="626"/>
                  </a:lnTo>
                  <a:lnTo>
                    <a:pt x="1100" y="632"/>
                  </a:lnTo>
                  <a:lnTo>
                    <a:pt x="1042" y="632"/>
                  </a:lnTo>
                  <a:lnTo>
                    <a:pt x="1026" y="644"/>
                  </a:lnTo>
                  <a:lnTo>
                    <a:pt x="1020" y="648"/>
                  </a:lnTo>
                  <a:lnTo>
                    <a:pt x="1014" y="652"/>
                  </a:lnTo>
                  <a:lnTo>
                    <a:pt x="1002" y="652"/>
                  </a:lnTo>
                  <a:lnTo>
                    <a:pt x="986" y="652"/>
                  </a:lnTo>
                  <a:lnTo>
                    <a:pt x="980" y="656"/>
                  </a:lnTo>
                  <a:lnTo>
                    <a:pt x="972" y="660"/>
                  </a:lnTo>
                  <a:lnTo>
                    <a:pt x="974" y="664"/>
                  </a:lnTo>
                  <a:lnTo>
                    <a:pt x="982" y="664"/>
                  </a:lnTo>
                  <a:lnTo>
                    <a:pt x="980" y="668"/>
                  </a:lnTo>
                  <a:lnTo>
                    <a:pt x="982" y="672"/>
                  </a:lnTo>
                  <a:lnTo>
                    <a:pt x="964" y="674"/>
                  </a:lnTo>
                  <a:lnTo>
                    <a:pt x="948" y="678"/>
                  </a:lnTo>
                  <a:lnTo>
                    <a:pt x="940" y="680"/>
                  </a:lnTo>
                  <a:lnTo>
                    <a:pt x="932" y="686"/>
                  </a:lnTo>
                  <a:lnTo>
                    <a:pt x="924" y="690"/>
                  </a:lnTo>
                  <a:lnTo>
                    <a:pt x="920" y="688"/>
                  </a:lnTo>
                  <a:lnTo>
                    <a:pt x="920" y="680"/>
                  </a:lnTo>
                  <a:lnTo>
                    <a:pt x="922" y="678"/>
                  </a:lnTo>
                  <a:lnTo>
                    <a:pt x="922" y="670"/>
                  </a:lnTo>
                  <a:lnTo>
                    <a:pt x="928" y="668"/>
                  </a:lnTo>
                  <a:lnTo>
                    <a:pt x="936" y="666"/>
                  </a:lnTo>
                  <a:lnTo>
                    <a:pt x="938" y="656"/>
                  </a:lnTo>
                  <a:lnTo>
                    <a:pt x="940" y="648"/>
                  </a:lnTo>
                  <a:lnTo>
                    <a:pt x="946" y="642"/>
                  </a:lnTo>
                  <a:lnTo>
                    <a:pt x="948" y="636"/>
                  </a:lnTo>
                  <a:lnTo>
                    <a:pt x="952" y="636"/>
                  </a:lnTo>
                  <a:lnTo>
                    <a:pt x="958" y="642"/>
                  </a:lnTo>
                  <a:lnTo>
                    <a:pt x="966" y="640"/>
                  </a:lnTo>
                  <a:lnTo>
                    <a:pt x="968" y="632"/>
                  </a:lnTo>
                  <a:lnTo>
                    <a:pt x="962" y="622"/>
                  </a:lnTo>
                  <a:lnTo>
                    <a:pt x="954" y="614"/>
                  </a:lnTo>
                  <a:lnTo>
                    <a:pt x="942" y="610"/>
                  </a:lnTo>
                  <a:lnTo>
                    <a:pt x="930" y="608"/>
                  </a:lnTo>
                  <a:lnTo>
                    <a:pt x="914" y="608"/>
                  </a:lnTo>
                  <a:lnTo>
                    <a:pt x="902" y="606"/>
                  </a:lnTo>
                  <a:lnTo>
                    <a:pt x="896" y="600"/>
                  </a:lnTo>
                  <a:lnTo>
                    <a:pt x="892" y="590"/>
                  </a:lnTo>
                  <a:lnTo>
                    <a:pt x="888" y="578"/>
                  </a:lnTo>
                  <a:lnTo>
                    <a:pt x="886" y="574"/>
                  </a:lnTo>
                  <a:lnTo>
                    <a:pt x="874" y="574"/>
                  </a:lnTo>
                  <a:lnTo>
                    <a:pt x="870" y="566"/>
                  </a:lnTo>
                  <a:lnTo>
                    <a:pt x="864" y="558"/>
                  </a:lnTo>
                  <a:lnTo>
                    <a:pt x="854" y="558"/>
                  </a:lnTo>
                  <a:lnTo>
                    <a:pt x="844" y="554"/>
                  </a:lnTo>
                  <a:lnTo>
                    <a:pt x="836" y="554"/>
                  </a:lnTo>
                  <a:lnTo>
                    <a:pt x="828" y="560"/>
                  </a:lnTo>
                  <a:lnTo>
                    <a:pt x="818" y="566"/>
                  </a:lnTo>
                  <a:lnTo>
                    <a:pt x="810" y="572"/>
                  </a:lnTo>
                  <a:lnTo>
                    <a:pt x="804" y="570"/>
                  </a:lnTo>
                  <a:lnTo>
                    <a:pt x="794" y="570"/>
                  </a:lnTo>
                  <a:lnTo>
                    <a:pt x="786" y="568"/>
                  </a:lnTo>
                  <a:lnTo>
                    <a:pt x="782" y="568"/>
                  </a:lnTo>
                  <a:lnTo>
                    <a:pt x="772" y="564"/>
                  </a:lnTo>
                  <a:lnTo>
                    <a:pt x="748" y="560"/>
                  </a:lnTo>
                  <a:lnTo>
                    <a:pt x="736" y="556"/>
                  </a:lnTo>
                  <a:lnTo>
                    <a:pt x="732" y="552"/>
                  </a:lnTo>
                  <a:lnTo>
                    <a:pt x="730" y="544"/>
                  </a:lnTo>
                  <a:lnTo>
                    <a:pt x="722" y="544"/>
                  </a:lnTo>
                  <a:lnTo>
                    <a:pt x="720" y="552"/>
                  </a:lnTo>
                  <a:lnTo>
                    <a:pt x="290" y="552"/>
                  </a:lnTo>
                  <a:lnTo>
                    <a:pt x="282" y="542"/>
                  </a:lnTo>
                  <a:lnTo>
                    <a:pt x="272" y="532"/>
                  </a:lnTo>
                  <a:lnTo>
                    <a:pt x="266" y="536"/>
                  </a:lnTo>
                  <a:lnTo>
                    <a:pt x="256" y="526"/>
                  </a:lnTo>
                  <a:lnTo>
                    <a:pt x="250" y="516"/>
                  </a:lnTo>
                  <a:lnTo>
                    <a:pt x="244" y="520"/>
                  </a:lnTo>
                  <a:lnTo>
                    <a:pt x="232" y="512"/>
                  </a:lnTo>
                  <a:lnTo>
                    <a:pt x="214" y="510"/>
                  </a:lnTo>
                  <a:lnTo>
                    <a:pt x="218" y="500"/>
                  </a:lnTo>
                  <a:lnTo>
                    <a:pt x="216" y="494"/>
                  </a:lnTo>
                  <a:lnTo>
                    <a:pt x="208" y="494"/>
                  </a:lnTo>
                  <a:lnTo>
                    <a:pt x="208" y="486"/>
                  </a:lnTo>
                  <a:lnTo>
                    <a:pt x="206" y="478"/>
                  </a:lnTo>
                  <a:lnTo>
                    <a:pt x="202" y="472"/>
                  </a:lnTo>
                  <a:lnTo>
                    <a:pt x="196" y="470"/>
                  </a:lnTo>
                  <a:lnTo>
                    <a:pt x="188" y="474"/>
                  </a:lnTo>
                  <a:lnTo>
                    <a:pt x="190" y="466"/>
                  </a:lnTo>
                  <a:lnTo>
                    <a:pt x="196" y="456"/>
                  </a:lnTo>
                  <a:lnTo>
                    <a:pt x="194" y="448"/>
                  </a:lnTo>
                  <a:lnTo>
                    <a:pt x="188" y="452"/>
                  </a:lnTo>
                  <a:lnTo>
                    <a:pt x="180" y="458"/>
                  </a:lnTo>
                  <a:lnTo>
                    <a:pt x="172" y="458"/>
                  </a:lnTo>
                  <a:lnTo>
                    <a:pt x="172" y="446"/>
                  </a:lnTo>
                  <a:lnTo>
                    <a:pt x="174" y="438"/>
                  </a:lnTo>
                  <a:lnTo>
                    <a:pt x="174" y="432"/>
                  </a:lnTo>
                  <a:lnTo>
                    <a:pt x="180" y="420"/>
                  </a:lnTo>
                  <a:lnTo>
                    <a:pt x="178" y="410"/>
                  </a:lnTo>
                  <a:lnTo>
                    <a:pt x="174" y="408"/>
                  </a:lnTo>
                  <a:lnTo>
                    <a:pt x="172" y="400"/>
                  </a:lnTo>
                  <a:lnTo>
                    <a:pt x="158" y="392"/>
                  </a:lnTo>
                  <a:lnTo>
                    <a:pt x="150" y="386"/>
                  </a:lnTo>
                  <a:lnTo>
                    <a:pt x="146" y="384"/>
                  </a:lnTo>
                  <a:lnTo>
                    <a:pt x="136" y="372"/>
                  </a:lnTo>
                  <a:lnTo>
                    <a:pt x="126" y="354"/>
                  </a:lnTo>
                  <a:lnTo>
                    <a:pt x="118" y="346"/>
                  </a:lnTo>
                  <a:lnTo>
                    <a:pt x="100" y="326"/>
                  </a:lnTo>
                  <a:lnTo>
                    <a:pt x="88" y="314"/>
                  </a:lnTo>
                  <a:lnTo>
                    <a:pt x="70" y="322"/>
                  </a:lnTo>
                  <a:lnTo>
                    <a:pt x="68" y="328"/>
                  </a:lnTo>
                  <a:lnTo>
                    <a:pt x="58" y="330"/>
                  </a:lnTo>
                  <a:lnTo>
                    <a:pt x="46" y="320"/>
                  </a:lnTo>
                  <a:lnTo>
                    <a:pt x="34" y="310"/>
                  </a:lnTo>
                  <a:lnTo>
                    <a:pt x="26" y="300"/>
                  </a:lnTo>
                  <a:lnTo>
                    <a:pt x="10" y="306"/>
                  </a:lnTo>
                  <a:lnTo>
                    <a:pt x="0" y="302"/>
                  </a:lnTo>
                  <a:lnTo>
                    <a:pt x="0" y="62"/>
                  </a:lnTo>
                  <a:lnTo>
                    <a:pt x="18" y="64"/>
                  </a:lnTo>
                  <a:lnTo>
                    <a:pt x="48" y="76"/>
                  </a:lnTo>
                  <a:lnTo>
                    <a:pt x="84" y="86"/>
                  </a:lnTo>
                  <a:lnTo>
                    <a:pt x="82" y="72"/>
                  </a:lnTo>
                  <a:lnTo>
                    <a:pt x="100" y="62"/>
                  </a:lnTo>
                  <a:lnTo>
                    <a:pt x="110" y="68"/>
                  </a:lnTo>
                  <a:lnTo>
                    <a:pt x="116" y="72"/>
                  </a:lnTo>
                  <a:lnTo>
                    <a:pt x="138" y="60"/>
                  </a:lnTo>
                  <a:lnTo>
                    <a:pt x="162" y="48"/>
                  </a:lnTo>
                  <a:lnTo>
                    <a:pt x="178" y="48"/>
                  </a:lnTo>
                  <a:lnTo>
                    <a:pt x="180" y="56"/>
                  </a:lnTo>
                  <a:lnTo>
                    <a:pt x="192" y="58"/>
                  </a:lnTo>
                  <a:lnTo>
                    <a:pt x="208" y="38"/>
                  </a:lnTo>
                  <a:lnTo>
                    <a:pt x="218" y="46"/>
                  </a:lnTo>
                  <a:lnTo>
                    <a:pt x="230" y="64"/>
                  </a:lnTo>
                  <a:lnTo>
                    <a:pt x="244" y="66"/>
                  </a:lnTo>
                  <a:lnTo>
                    <a:pt x="256" y="50"/>
                  </a:lnTo>
                  <a:lnTo>
                    <a:pt x="262" y="52"/>
                  </a:lnTo>
                  <a:lnTo>
                    <a:pt x="270" y="70"/>
                  </a:lnTo>
                  <a:lnTo>
                    <a:pt x="282" y="62"/>
                  </a:lnTo>
                  <a:lnTo>
                    <a:pt x="302" y="56"/>
                  </a:lnTo>
                  <a:lnTo>
                    <a:pt x="328" y="66"/>
                  </a:lnTo>
                  <a:lnTo>
                    <a:pt x="352" y="72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2" y="92"/>
                  </a:lnTo>
                  <a:lnTo>
                    <a:pt x="424" y="100"/>
                  </a:lnTo>
                  <a:lnTo>
                    <a:pt x="412" y="102"/>
                  </a:lnTo>
                  <a:lnTo>
                    <a:pt x="410" y="110"/>
                  </a:lnTo>
                  <a:lnTo>
                    <a:pt x="426" y="118"/>
                  </a:lnTo>
                  <a:lnTo>
                    <a:pt x="456" y="116"/>
                  </a:lnTo>
                  <a:lnTo>
                    <a:pt x="478" y="114"/>
                  </a:lnTo>
                  <a:lnTo>
                    <a:pt x="486" y="110"/>
                  </a:lnTo>
                  <a:lnTo>
                    <a:pt x="504" y="120"/>
                  </a:lnTo>
                  <a:lnTo>
                    <a:pt x="520" y="130"/>
                  </a:lnTo>
                  <a:lnTo>
                    <a:pt x="528" y="142"/>
                  </a:lnTo>
                  <a:lnTo>
                    <a:pt x="534" y="138"/>
                  </a:lnTo>
                  <a:lnTo>
                    <a:pt x="530" y="120"/>
                  </a:lnTo>
                  <a:lnTo>
                    <a:pt x="526" y="110"/>
                  </a:lnTo>
                  <a:lnTo>
                    <a:pt x="536" y="104"/>
                  </a:lnTo>
                  <a:lnTo>
                    <a:pt x="560" y="94"/>
                  </a:lnTo>
                  <a:lnTo>
                    <a:pt x="578" y="104"/>
                  </a:lnTo>
                  <a:lnTo>
                    <a:pt x="600" y="112"/>
                  </a:lnTo>
                  <a:lnTo>
                    <a:pt x="622" y="116"/>
                  </a:lnTo>
                  <a:lnTo>
                    <a:pt x="646" y="116"/>
                  </a:lnTo>
                  <a:lnTo>
                    <a:pt x="668" y="116"/>
                  </a:lnTo>
                  <a:lnTo>
                    <a:pt x="688" y="118"/>
                  </a:lnTo>
                  <a:lnTo>
                    <a:pt x="694" y="112"/>
                  </a:lnTo>
                  <a:lnTo>
                    <a:pt x="688" y="108"/>
                  </a:lnTo>
                  <a:lnTo>
                    <a:pt x="676" y="106"/>
                  </a:lnTo>
                  <a:lnTo>
                    <a:pt x="678" y="98"/>
                  </a:lnTo>
                  <a:lnTo>
                    <a:pt x="684" y="96"/>
                  </a:lnTo>
                  <a:lnTo>
                    <a:pt x="696" y="100"/>
                  </a:lnTo>
                  <a:lnTo>
                    <a:pt x="708" y="112"/>
                  </a:lnTo>
                  <a:lnTo>
                    <a:pt x="704" y="116"/>
                  </a:lnTo>
                  <a:lnTo>
                    <a:pt x="710" y="126"/>
                  </a:lnTo>
                  <a:lnTo>
                    <a:pt x="716" y="134"/>
                  </a:lnTo>
                  <a:lnTo>
                    <a:pt x="724" y="134"/>
                  </a:lnTo>
                  <a:lnTo>
                    <a:pt x="724" y="120"/>
                  </a:lnTo>
                  <a:lnTo>
                    <a:pt x="722" y="108"/>
                  </a:lnTo>
                  <a:lnTo>
                    <a:pt x="742" y="102"/>
                  </a:lnTo>
                  <a:lnTo>
                    <a:pt x="752" y="90"/>
                  </a:lnTo>
                  <a:lnTo>
                    <a:pt x="750" y="78"/>
                  </a:lnTo>
                  <a:lnTo>
                    <a:pt x="740" y="64"/>
                  </a:lnTo>
                  <a:lnTo>
                    <a:pt x="722" y="60"/>
                  </a:lnTo>
                  <a:lnTo>
                    <a:pt x="708" y="52"/>
                  </a:lnTo>
                  <a:lnTo>
                    <a:pt x="704" y="44"/>
                  </a:lnTo>
                  <a:lnTo>
                    <a:pt x="712" y="32"/>
                  </a:lnTo>
                  <a:lnTo>
                    <a:pt x="704" y="26"/>
                  </a:lnTo>
                  <a:lnTo>
                    <a:pt x="708" y="12"/>
                  </a:lnTo>
                  <a:lnTo>
                    <a:pt x="718" y="12"/>
                  </a:lnTo>
                  <a:lnTo>
                    <a:pt x="722" y="4"/>
                  </a:lnTo>
                  <a:lnTo>
                    <a:pt x="732" y="0"/>
                  </a:lnTo>
                  <a:lnTo>
                    <a:pt x="750" y="4"/>
                  </a:lnTo>
                  <a:lnTo>
                    <a:pt x="762" y="20"/>
                  </a:lnTo>
                  <a:lnTo>
                    <a:pt x="764" y="26"/>
                  </a:lnTo>
                  <a:lnTo>
                    <a:pt x="774" y="40"/>
                  </a:lnTo>
                  <a:lnTo>
                    <a:pt x="776" y="48"/>
                  </a:lnTo>
                  <a:lnTo>
                    <a:pt x="770" y="54"/>
                  </a:lnTo>
                  <a:lnTo>
                    <a:pt x="774" y="64"/>
                  </a:lnTo>
                  <a:lnTo>
                    <a:pt x="786" y="62"/>
                  </a:lnTo>
                  <a:lnTo>
                    <a:pt x="794" y="64"/>
                  </a:lnTo>
                  <a:lnTo>
                    <a:pt x="796" y="80"/>
                  </a:lnTo>
                  <a:lnTo>
                    <a:pt x="802" y="94"/>
                  </a:lnTo>
                  <a:lnTo>
                    <a:pt x="812" y="98"/>
                  </a:lnTo>
                  <a:lnTo>
                    <a:pt x="820" y="92"/>
                  </a:lnTo>
                  <a:lnTo>
                    <a:pt x="814" y="82"/>
                  </a:lnTo>
                  <a:lnTo>
                    <a:pt x="820" y="74"/>
                  </a:lnTo>
                  <a:lnTo>
                    <a:pt x="832" y="78"/>
                  </a:lnTo>
                  <a:lnTo>
                    <a:pt x="842" y="90"/>
                  </a:lnTo>
                  <a:lnTo>
                    <a:pt x="836" y="100"/>
                  </a:lnTo>
                  <a:lnTo>
                    <a:pt x="834" y="112"/>
                  </a:lnTo>
                  <a:lnTo>
                    <a:pt x="844" y="120"/>
                  </a:lnTo>
                  <a:lnTo>
                    <a:pt x="858" y="126"/>
                  </a:lnTo>
                  <a:lnTo>
                    <a:pt x="866" y="120"/>
                  </a:lnTo>
                  <a:lnTo>
                    <a:pt x="874" y="106"/>
                  </a:lnTo>
                  <a:lnTo>
                    <a:pt x="876" y="90"/>
                  </a:lnTo>
                  <a:lnTo>
                    <a:pt x="888" y="82"/>
                  </a:lnTo>
                  <a:lnTo>
                    <a:pt x="886" y="74"/>
                  </a:lnTo>
                  <a:lnTo>
                    <a:pt x="880" y="62"/>
                  </a:lnTo>
                  <a:lnTo>
                    <a:pt x="882" y="56"/>
                  </a:lnTo>
                  <a:lnTo>
                    <a:pt x="900" y="58"/>
                  </a:lnTo>
                  <a:lnTo>
                    <a:pt x="922" y="66"/>
                  </a:lnTo>
                  <a:lnTo>
                    <a:pt x="936" y="76"/>
                  </a:lnTo>
                  <a:lnTo>
                    <a:pt x="946" y="90"/>
                  </a:lnTo>
                  <a:lnTo>
                    <a:pt x="940" y="94"/>
                  </a:lnTo>
                  <a:lnTo>
                    <a:pt x="932" y="96"/>
                  </a:lnTo>
                  <a:lnTo>
                    <a:pt x="934" y="106"/>
                  </a:lnTo>
                  <a:lnTo>
                    <a:pt x="940" y="114"/>
                  </a:lnTo>
                  <a:lnTo>
                    <a:pt x="946" y="126"/>
                  </a:lnTo>
                  <a:lnTo>
                    <a:pt x="938" y="136"/>
                  </a:lnTo>
                  <a:lnTo>
                    <a:pt x="926" y="146"/>
                  </a:lnTo>
                  <a:lnTo>
                    <a:pt x="916" y="152"/>
                  </a:lnTo>
                  <a:lnTo>
                    <a:pt x="902" y="144"/>
                  </a:lnTo>
                  <a:lnTo>
                    <a:pt x="898" y="152"/>
                  </a:lnTo>
                  <a:lnTo>
                    <a:pt x="890" y="156"/>
                  </a:lnTo>
                  <a:lnTo>
                    <a:pt x="878" y="144"/>
                  </a:lnTo>
                  <a:lnTo>
                    <a:pt x="868" y="144"/>
                  </a:lnTo>
                  <a:lnTo>
                    <a:pt x="864" y="150"/>
                  </a:lnTo>
                  <a:lnTo>
                    <a:pt x="870" y="156"/>
                  </a:lnTo>
                  <a:lnTo>
                    <a:pt x="864" y="166"/>
                  </a:lnTo>
                  <a:lnTo>
                    <a:pt x="856" y="174"/>
                  </a:lnTo>
                  <a:lnTo>
                    <a:pt x="846" y="176"/>
                  </a:lnTo>
                  <a:lnTo>
                    <a:pt x="834" y="174"/>
                  </a:lnTo>
                  <a:lnTo>
                    <a:pt x="822" y="166"/>
                  </a:lnTo>
                  <a:lnTo>
                    <a:pt x="812" y="164"/>
                  </a:lnTo>
                  <a:lnTo>
                    <a:pt x="816" y="172"/>
                  </a:lnTo>
                  <a:lnTo>
                    <a:pt x="822" y="178"/>
                  </a:lnTo>
                  <a:lnTo>
                    <a:pt x="834" y="180"/>
                  </a:lnTo>
                  <a:lnTo>
                    <a:pt x="842" y="182"/>
                  </a:lnTo>
                  <a:lnTo>
                    <a:pt x="854" y="182"/>
                  </a:lnTo>
                  <a:lnTo>
                    <a:pt x="848" y="192"/>
                  </a:lnTo>
                  <a:lnTo>
                    <a:pt x="840" y="204"/>
                  </a:lnTo>
                  <a:lnTo>
                    <a:pt x="830" y="210"/>
                  </a:lnTo>
                  <a:lnTo>
                    <a:pt x="820" y="212"/>
                  </a:lnTo>
                  <a:lnTo>
                    <a:pt x="812" y="212"/>
                  </a:lnTo>
                  <a:lnTo>
                    <a:pt x="804" y="208"/>
                  </a:lnTo>
                  <a:lnTo>
                    <a:pt x="804" y="218"/>
                  </a:lnTo>
                  <a:lnTo>
                    <a:pt x="784" y="220"/>
                  </a:lnTo>
                  <a:lnTo>
                    <a:pt x="772" y="216"/>
                  </a:lnTo>
                  <a:lnTo>
                    <a:pt x="778" y="222"/>
                  </a:lnTo>
                  <a:lnTo>
                    <a:pt x="794" y="228"/>
                  </a:lnTo>
                  <a:lnTo>
                    <a:pt x="796" y="238"/>
                  </a:lnTo>
                  <a:lnTo>
                    <a:pt x="778" y="242"/>
                  </a:lnTo>
                  <a:lnTo>
                    <a:pt x="758" y="260"/>
                  </a:lnTo>
                  <a:lnTo>
                    <a:pt x="740" y="290"/>
                  </a:lnTo>
                  <a:lnTo>
                    <a:pt x="734" y="332"/>
                  </a:lnTo>
                  <a:lnTo>
                    <a:pt x="736" y="336"/>
                  </a:lnTo>
                  <a:lnTo>
                    <a:pt x="738" y="342"/>
                  </a:lnTo>
                  <a:lnTo>
                    <a:pt x="748" y="342"/>
                  </a:lnTo>
                  <a:lnTo>
                    <a:pt x="756" y="344"/>
                  </a:lnTo>
                  <a:lnTo>
                    <a:pt x="760" y="352"/>
                  </a:lnTo>
                  <a:lnTo>
                    <a:pt x="768" y="378"/>
                  </a:lnTo>
                  <a:lnTo>
                    <a:pt x="782" y="374"/>
                  </a:lnTo>
                  <a:lnTo>
                    <a:pt x="800" y="374"/>
                  </a:lnTo>
                  <a:lnTo>
                    <a:pt x="814" y="380"/>
                  </a:lnTo>
                  <a:lnTo>
                    <a:pt x="830" y="382"/>
                  </a:lnTo>
                  <a:lnTo>
                    <a:pt x="846" y="398"/>
                  </a:lnTo>
                  <a:lnTo>
                    <a:pt x="864" y="408"/>
                  </a:lnTo>
                  <a:lnTo>
                    <a:pt x="886" y="416"/>
                  </a:lnTo>
                  <a:lnTo>
                    <a:pt x="896" y="416"/>
                  </a:lnTo>
                  <a:lnTo>
                    <a:pt x="904" y="418"/>
                  </a:lnTo>
                  <a:lnTo>
                    <a:pt x="916" y="420"/>
                  </a:lnTo>
                  <a:lnTo>
                    <a:pt x="928" y="420"/>
                  </a:lnTo>
                  <a:lnTo>
                    <a:pt x="932" y="442"/>
                  </a:lnTo>
                  <a:lnTo>
                    <a:pt x="932" y="456"/>
                  </a:lnTo>
                  <a:lnTo>
                    <a:pt x="932" y="462"/>
                  </a:lnTo>
                  <a:lnTo>
                    <a:pt x="932" y="470"/>
                  </a:lnTo>
                  <a:lnTo>
                    <a:pt x="944" y="484"/>
                  </a:lnTo>
                  <a:lnTo>
                    <a:pt x="956" y="498"/>
                  </a:lnTo>
                  <a:lnTo>
                    <a:pt x="962" y="502"/>
                  </a:lnTo>
                  <a:lnTo>
                    <a:pt x="970" y="506"/>
                  </a:lnTo>
                  <a:lnTo>
                    <a:pt x="984" y="498"/>
                  </a:lnTo>
                  <a:lnTo>
                    <a:pt x="988" y="490"/>
                  </a:lnTo>
                  <a:lnTo>
                    <a:pt x="990" y="482"/>
                  </a:lnTo>
                  <a:lnTo>
                    <a:pt x="984" y="462"/>
                  </a:lnTo>
                  <a:lnTo>
                    <a:pt x="980" y="448"/>
                  </a:lnTo>
                  <a:lnTo>
                    <a:pt x="972" y="428"/>
                  </a:lnTo>
                  <a:lnTo>
                    <a:pt x="980" y="424"/>
                  </a:lnTo>
                  <a:lnTo>
                    <a:pt x="1002" y="418"/>
                  </a:lnTo>
                  <a:lnTo>
                    <a:pt x="1012" y="406"/>
                  </a:lnTo>
                  <a:lnTo>
                    <a:pt x="1022" y="394"/>
                  </a:lnTo>
                  <a:lnTo>
                    <a:pt x="1020" y="372"/>
                  </a:lnTo>
                  <a:lnTo>
                    <a:pt x="1010" y="354"/>
                  </a:lnTo>
                  <a:lnTo>
                    <a:pt x="998" y="346"/>
                  </a:lnTo>
                  <a:lnTo>
                    <a:pt x="988" y="340"/>
                  </a:lnTo>
                  <a:lnTo>
                    <a:pt x="990" y="334"/>
                  </a:lnTo>
                  <a:lnTo>
                    <a:pt x="996" y="328"/>
                  </a:lnTo>
                  <a:lnTo>
                    <a:pt x="1006" y="316"/>
                  </a:lnTo>
                  <a:lnTo>
                    <a:pt x="1004" y="304"/>
                  </a:lnTo>
                  <a:lnTo>
                    <a:pt x="1002" y="292"/>
                  </a:lnTo>
                  <a:lnTo>
                    <a:pt x="1006" y="274"/>
                  </a:lnTo>
                  <a:lnTo>
                    <a:pt x="996" y="264"/>
                  </a:lnTo>
                  <a:lnTo>
                    <a:pt x="1000" y="250"/>
                  </a:lnTo>
                  <a:lnTo>
                    <a:pt x="1018" y="250"/>
                  </a:lnTo>
                  <a:lnTo>
                    <a:pt x="1034" y="256"/>
                  </a:lnTo>
                  <a:lnTo>
                    <a:pt x="1044" y="258"/>
                  </a:lnTo>
                  <a:lnTo>
                    <a:pt x="1058" y="256"/>
                  </a:lnTo>
                  <a:lnTo>
                    <a:pt x="1064" y="248"/>
                  </a:lnTo>
                  <a:lnTo>
                    <a:pt x="1076" y="256"/>
                  </a:lnTo>
                  <a:lnTo>
                    <a:pt x="1090" y="266"/>
                  </a:lnTo>
                  <a:lnTo>
                    <a:pt x="1098" y="278"/>
                  </a:lnTo>
                  <a:lnTo>
                    <a:pt x="1112" y="286"/>
                  </a:lnTo>
                  <a:lnTo>
                    <a:pt x="1134" y="290"/>
                  </a:lnTo>
                  <a:lnTo>
                    <a:pt x="1130" y="300"/>
                  </a:lnTo>
                  <a:lnTo>
                    <a:pt x="1130" y="314"/>
                  </a:lnTo>
                  <a:lnTo>
                    <a:pt x="1136" y="328"/>
                  </a:lnTo>
                  <a:lnTo>
                    <a:pt x="1136" y="336"/>
                  </a:lnTo>
                  <a:lnTo>
                    <a:pt x="1148" y="338"/>
                  </a:lnTo>
                  <a:lnTo>
                    <a:pt x="1156" y="346"/>
                  </a:lnTo>
                  <a:lnTo>
                    <a:pt x="1168" y="352"/>
                  </a:lnTo>
                  <a:lnTo>
                    <a:pt x="1182" y="340"/>
                  </a:lnTo>
                  <a:lnTo>
                    <a:pt x="1196" y="328"/>
                  </a:lnTo>
                  <a:lnTo>
                    <a:pt x="1196" y="316"/>
                  </a:lnTo>
                  <a:lnTo>
                    <a:pt x="1204" y="306"/>
                  </a:lnTo>
                  <a:lnTo>
                    <a:pt x="1210" y="300"/>
                  </a:lnTo>
                  <a:lnTo>
                    <a:pt x="1218" y="312"/>
                  </a:lnTo>
                  <a:lnTo>
                    <a:pt x="1228" y="328"/>
                  </a:lnTo>
                  <a:lnTo>
                    <a:pt x="1242" y="346"/>
                  </a:lnTo>
                  <a:lnTo>
                    <a:pt x="1244" y="354"/>
                  </a:lnTo>
                  <a:lnTo>
                    <a:pt x="1254" y="360"/>
                  </a:lnTo>
                  <a:lnTo>
                    <a:pt x="1256" y="372"/>
                  </a:lnTo>
                  <a:lnTo>
                    <a:pt x="1260" y="384"/>
                  </a:lnTo>
                  <a:lnTo>
                    <a:pt x="1254" y="390"/>
                  </a:lnTo>
                  <a:lnTo>
                    <a:pt x="1256" y="398"/>
                  </a:lnTo>
                  <a:lnTo>
                    <a:pt x="1272" y="408"/>
                  </a:lnTo>
                  <a:lnTo>
                    <a:pt x="1274" y="412"/>
                  </a:lnTo>
                  <a:lnTo>
                    <a:pt x="1274" y="418"/>
                  </a:lnTo>
                  <a:lnTo>
                    <a:pt x="1284" y="422"/>
                  </a:lnTo>
                  <a:lnTo>
                    <a:pt x="1298" y="426"/>
                  </a:lnTo>
                  <a:lnTo>
                    <a:pt x="1310" y="430"/>
                  </a:lnTo>
                  <a:lnTo>
                    <a:pt x="1318" y="430"/>
                  </a:lnTo>
                  <a:lnTo>
                    <a:pt x="1314" y="438"/>
                  </a:lnTo>
                  <a:lnTo>
                    <a:pt x="1300" y="444"/>
                  </a:lnTo>
                  <a:lnTo>
                    <a:pt x="1292" y="448"/>
                  </a:lnTo>
                  <a:lnTo>
                    <a:pt x="1280" y="454"/>
                  </a:lnTo>
                  <a:lnTo>
                    <a:pt x="1282" y="456"/>
                  </a:lnTo>
                  <a:lnTo>
                    <a:pt x="1282" y="458"/>
                  </a:lnTo>
                  <a:lnTo>
                    <a:pt x="1284" y="458"/>
                  </a:lnTo>
                  <a:lnTo>
                    <a:pt x="1300" y="450"/>
                  </a:lnTo>
                  <a:lnTo>
                    <a:pt x="1314" y="444"/>
                  </a:lnTo>
                  <a:lnTo>
                    <a:pt x="1324" y="442"/>
                  </a:lnTo>
                  <a:lnTo>
                    <a:pt x="1328" y="452"/>
                  </a:lnTo>
                  <a:lnTo>
                    <a:pt x="1330" y="452"/>
                  </a:lnTo>
                  <a:lnTo>
                    <a:pt x="1336" y="452"/>
                  </a:lnTo>
                  <a:lnTo>
                    <a:pt x="1348" y="458"/>
                  </a:lnTo>
                  <a:lnTo>
                    <a:pt x="1350" y="474"/>
                  </a:lnTo>
                  <a:lnTo>
                    <a:pt x="1348" y="488"/>
                  </a:lnTo>
                  <a:lnTo>
                    <a:pt x="1340" y="496"/>
                  </a:lnTo>
                  <a:lnTo>
                    <a:pt x="1330" y="502"/>
                  </a:lnTo>
                  <a:lnTo>
                    <a:pt x="1310" y="502"/>
                  </a:lnTo>
                  <a:lnTo>
                    <a:pt x="1302" y="512"/>
                  </a:lnTo>
                  <a:lnTo>
                    <a:pt x="1286" y="524"/>
                  </a:lnTo>
                  <a:lnTo>
                    <a:pt x="1264" y="528"/>
                  </a:lnTo>
                  <a:lnTo>
                    <a:pt x="1238" y="524"/>
                  </a:lnTo>
                  <a:lnTo>
                    <a:pt x="1218" y="524"/>
                  </a:lnTo>
                  <a:lnTo>
                    <a:pt x="1190" y="526"/>
                  </a:lnTo>
                  <a:lnTo>
                    <a:pt x="1174" y="532"/>
                  </a:lnTo>
                  <a:lnTo>
                    <a:pt x="1166" y="544"/>
                  </a:lnTo>
                  <a:lnTo>
                    <a:pt x="1152" y="548"/>
                  </a:lnTo>
                  <a:lnTo>
                    <a:pt x="1138" y="560"/>
                  </a:lnTo>
                  <a:lnTo>
                    <a:pt x="1128" y="570"/>
                  </a:lnTo>
                  <a:lnTo>
                    <a:pt x="1114" y="586"/>
                  </a:lnTo>
                  <a:lnTo>
                    <a:pt x="1112" y="590"/>
                  </a:lnTo>
                  <a:lnTo>
                    <a:pt x="1110" y="592"/>
                  </a:lnTo>
                  <a:lnTo>
                    <a:pt x="1110" y="594"/>
                  </a:lnTo>
                  <a:lnTo>
                    <a:pt x="1116" y="590"/>
                  </a:lnTo>
                  <a:lnTo>
                    <a:pt x="1120" y="588"/>
                  </a:lnTo>
                  <a:lnTo>
                    <a:pt x="1134" y="572"/>
                  </a:lnTo>
                  <a:lnTo>
                    <a:pt x="1150" y="562"/>
                  </a:lnTo>
                  <a:lnTo>
                    <a:pt x="1168" y="554"/>
                  </a:lnTo>
                  <a:lnTo>
                    <a:pt x="1174" y="550"/>
                  </a:lnTo>
                  <a:lnTo>
                    <a:pt x="1184" y="546"/>
                  </a:lnTo>
                  <a:lnTo>
                    <a:pt x="1202" y="548"/>
                  </a:lnTo>
                  <a:lnTo>
                    <a:pt x="1214" y="552"/>
                  </a:lnTo>
                  <a:lnTo>
                    <a:pt x="1218" y="562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2" name="Freeform 20" descr="90%"/>
            <p:cNvSpPr>
              <a:spLocks/>
            </p:cNvSpPr>
            <p:nvPr/>
          </p:nvSpPr>
          <p:spPr bwMode="auto">
            <a:xfrm>
              <a:off x="1004" y="1111"/>
              <a:ext cx="38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2" y="0"/>
                </a:cxn>
                <a:cxn ang="0">
                  <a:pos x="36" y="0"/>
                </a:cxn>
                <a:cxn ang="0">
                  <a:pos x="38" y="8"/>
                </a:cxn>
                <a:cxn ang="0">
                  <a:pos x="34" y="20"/>
                </a:cxn>
                <a:cxn ang="0">
                  <a:pos x="28" y="28"/>
                </a:cxn>
                <a:cxn ang="0">
                  <a:pos x="22" y="24"/>
                </a:cxn>
                <a:cxn ang="0">
                  <a:pos x="14" y="14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38" h="28">
                  <a:moveTo>
                    <a:pt x="6" y="0"/>
                  </a:moveTo>
                  <a:lnTo>
                    <a:pt x="22" y="0"/>
                  </a:lnTo>
                  <a:lnTo>
                    <a:pt x="36" y="0"/>
                  </a:lnTo>
                  <a:lnTo>
                    <a:pt x="38" y="8"/>
                  </a:lnTo>
                  <a:lnTo>
                    <a:pt x="34" y="20"/>
                  </a:lnTo>
                  <a:lnTo>
                    <a:pt x="28" y="28"/>
                  </a:lnTo>
                  <a:lnTo>
                    <a:pt x="22" y="24"/>
                  </a:lnTo>
                  <a:lnTo>
                    <a:pt x="14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3" name="Freeform 21" descr="90%"/>
            <p:cNvSpPr>
              <a:spLocks/>
            </p:cNvSpPr>
            <p:nvPr/>
          </p:nvSpPr>
          <p:spPr bwMode="auto">
            <a:xfrm>
              <a:off x="754" y="987"/>
              <a:ext cx="112" cy="5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4" y="40"/>
                </a:cxn>
                <a:cxn ang="0">
                  <a:pos x="16" y="38"/>
                </a:cxn>
                <a:cxn ang="0">
                  <a:pos x="26" y="32"/>
                </a:cxn>
                <a:cxn ang="0">
                  <a:pos x="36" y="26"/>
                </a:cxn>
                <a:cxn ang="0">
                  <a:pos x="50" y="18"/>
                </a:cxn>
                <a:cxn ang="0">
                  <a:pos x="58" y="10"/>
                </a:cxn>
                <a:cxn ang="0">
                  <a:pos x="76" y="8"/>
                </a:cxn>
                <a:cxn ang="0">
                  <a:pos x="86" y="8"/>
                </a:cxn>
                <a:cxn ang="0">
                  <a:pos x="92" y="12"/>
                </a:cxn>
                <a:cxn ang="0">
                  <a:pos x="96" y="0"/>
                </a:cxn>
                <a:cxn ang="0">
                  <a:pos x="106" y="4"/>
                </a:cxn>
                <a:cxn ang="0">
                  <a:pos x="112" y="8"/>
                </a:cxn>
                <a:cxn ang="0">
                  <a:pos x="108" y="14"/>
                </a:cxn>
                <a:cxn ang="0">
                  <a:pos x="100" y="16"/>
                </a:cxn>
                <a:cxn ang="0">
                  <a:pos x="106" y="24"/>
                </a:cxn>
                <a:cxn ang="0">
                  <a:pos x="104" y="30"/>
                </a:cxn>
                <a:cxn ang="0">
                  <a:pos x="96" y="32"/>
                </a:cxn>
                <a:cxn ang="0">
                  <a:pos x="90" y="38"/>
                </a:cxn>
                <a:cxn ang="0">
                  <a:pos x="84" y="44"/>
                </a:cxn>
                <a:cxn ang="0">
                  <a:pos x="74" y="42"/>
                </a:cxn>
                <a:cxn ang="0">
                  <a:pos x="76" y="32"/>
                </a:cxn>
                <a:cxn ang="0">
                  <a:pos x="72" y="28"/>
                </a:cxn>
                <a:cxn ang="0">
                  <a:pos x="66" y="30"/>
                </a:cxn>
                <a:cxn ang="0">
                  <a:pos x="64" y="34"/>
                </a:cxn>
                <a:cxn ang="0">
                  <a:pos x="64" y="40"/>
                </a:cxn>
                <a:cxn ang="0">
                  <a:pos x="60" y="48"/>
                </a:cxn>
                <a:cxn ang="0">
                  <a:pos x="54" y="50"/>
                </a:cxn>
                <a:cxn ang="0">
                  <a:pos x="48" y="48"/>
                </a:cxn>
                <a:cxn ang="0">
                  <a:pos x="48" y="58"/>
                </a:cxn>
                <a:cxn ang="0">
                  <a:pos x="34" y="58"/>
                </a:cxn>
                <a:cxn ang="0">
                  <a:pos x="32" y="50"/>
                </a:cxn>
                <a:cxn ang="0">
                  <a:pos x="24" y="50"/>
                </a:cxn>
                <a:cxn ang="0">
                  <a:pos x="24" y="54"/>
                </a:cxn>
                <a:cxn ang="0">
                  <a:pos x="8" y="54"/>
                </a:cxn>
                <a:cxn ang="0">
                  <a:pos x="0" y="50"/>
                </a:cxn>
              </a:cxnLst>
              <a:rect l="0" t="0" r="r" b="b"/>
              <a:pathLst>
                <a:path w="112" h="58">
                  <a:moveTo>
                    <a:pt x="0" y="50"/>
                  </a:moveTo>
                  <a:lnTo>
                    <a:pt x="4" y="40"/>
                  </a:lnTo>
                  <a:lnTo>
                    <a:pt x="16" y="38"/>
                  </a:lnTo>
                  <a:lnTo>
                    <a:pt x="26" y="32"/>
                  </a:lnTo>
                  <a:lnTo>
                    <a:pt x="36" y="26"/>
                  </a:lnTo>
                  <a:lnTo>
                    <a:pt x="50" y="18"/>
                  </a:lnTo>
                  <a:lnTo>
                    <a:pt x="58" y="10"/>
                  </a:lnTo>
                  <a:lnTo>
                    <a:pt x="76" y="8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8"/>
                  </a:lnTo>
                  <a:lnTo>
                    <a:pt x="108" y="14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04" y="30"/>
                  </a:lnTo>
                  <a:lnTo>
                    <a:pt x="96" y="32"/>
                  </a:lnTo>
                  <a:lnTo>
                    <a:pt x="90" y="38"/>
                  </a:lnTo>
                  <a:lnTo>
                    <a:pt x="84" y="44"/>
                  </a:lnTo>
                  <a:lnTo>
                    <a:pt x="74" y="4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66" y="30"/>
                  </a:lnTo>
                  <a:lnTo>
                    <a:pt x="64" y="34"/>
                  </a:lnTo>
                  <a:lnTo>
                    <a:pt x="64" y="40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48" y="48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2" y="50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8" y="54"/>
                  </a:lnTo>
                  <a:lnTo>
                    <a:pt x="0" y="5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4" name="Freeform 22" descr="90%"/>
            <p:cNvSpPr>
              <a:spLocks/>
            </p:cNvSpPr>
            <p:nvPr/>
          </p:nvSpPr>
          <p:spPr bwMode="auto">
            <a:xfrm>
              <a:off x="808" y="1037"/>
              <a:ext cx="28" cy="2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8" y="2"/>
                </a:cxn>
                <a:cxn ang="0">
                  <a:pos x="26" y="8"/>
                </a:cxn>
                <a:cxn ang="0">
                  <a:pos x="20" y="18"/>
                </a:cxn>
                <a:cxn ang="0">
                  <a:pos x="12" y="20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14" y="2"/>
                </a:cxn>
                <a:cxn ang="0">
                  <a:pos x="18" y="0"/>
                </a:cxn>
              </a:cxnLst>
              <a:rect l="0" t="0" r="r" b="b"/>
              <a:pathLst>
                <a:path w="28" h="20">
                  <a:moveTo>
                    <a:pt x="18" y="0"/>
                  </a:moveTo>
                  <a:lnTo>
                    <a:pt x="28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4" y="2"/>
                  </a:lnTo>
                  <a:lnTo>
                    <a:pt x="18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5" name="Freeform 23" descr="90%"/>
            <p:cNvSpPr>
              <a:spLocks/>
            </p:cNvSpPr>
            <p:nvPr/>
          </p:nvSpPr>
          <p:spPr bwMode="auto">
            <a:xfrm>
              <a:off x="904" y="971"/>
              <a:ext cx="56" cy="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54" y="0"/>
                </a:cxn>
                <a:cxn ang="0">
                  <a:pos x="56" y="6"/>
                </a:cxn>
                <a:cxn ang="0">
                  <a:pos x="44" y="8"/>
                </a:cxn>
                <a:cxn ang="0">
                  <a:pos x="40" y="12"/>
                </a:cxn>
                <a:cxn ang="0">
                  <a:pos x="50" y="12"/>
                </a:cxn>
                <a:cxn ang="0">
                  <a:pos x="50" y="18"/>
                </a:cxn>
                <a:cxn ang="0">
                  <a:pos x="44" y="24"/>
                </a:cxn>
                <a:cxn ang="0">
                  <a:pos x="32" y="24"/>
                </a:cxn>
                <a:cxn ang="0">
                  <a:pos x="22" y="24"/>
                </a:cxn>
                <a:cxn ang="0">
                  <a:pos x="16" y="26"/>
                </a:cxn>
                <a:cxn ang="0">
                  <a:pos x="4" y="20"/>
                </a:cxn>
                <a:cxn ang="0">
                  <a:pos x="0" y="6"/>
                </a:cxn>
              </a:cxnLst>
              <a:rect l="0" t="0" r="r" b="b"/>
              <a:pathLst>
                <a:path w="56" h="26">
                  <a:moveTo>
                    <a:pt x="0" y="6"/>
                  </a:moveTo>
                  <a:lnTo>
                    <a:pt x="14" y="0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6" y="6"/>
                  </a:lnTo>
                  <a:lnTo>
                    <a:pt x="44" y="8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44" y="24"/>
                  </a:lnTo>
                  <a:lnTo>
                    <a:pt x="32" y="24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4" y="20"/>
                  </a:lnTo>
                  <a:lnTo>
                    <a:pt x="0" y="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6" name="Freeform 24" descr="90%"/>
            <p:cNvSpPr>
              <a:spLocks/>
            </p:cNvSpPr>
            <p:nvPr/>
          </p:nvSpPr>
          <p:spPr bwMode="auto">
            <a:xfrm>
              <a:off x="904" y="947"/>
              <a:ext cx="64" cy="18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24" y="6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8"/>
                </a:cxn>
                <a:cxn ang="0">
                  <a:pos x="62" y="14"/>
                </a:cxn>
                <a:cxn ang="0">
                  <a:pos x="52" y="16"/>
                </a:cxn>
                <a:cxn ang="0">
                  <a:pos x="34" y="16"/>
                </a:cxn>
                <a:cxn ang="0">
                  <a:pos x="14" y="18"/>
                </a:cxn>
                <a:cxn ang="0">
                  <a:pos x="0" y="18"/>
                </a:cxn>
                <a:cxn ang="0">
                  <a:pos x="8" y="12"/>
                </a:cxn>
              </a:cxnLst>
              <a:rect l="0" t="0" r="r" b="b"/>
              <a:pathLst>
                <a:path w="64" h="18">
                  <a:moveTo>
                    <a:pt x="8" y="12"/>
                  </a:moveTo>
                  <a:lnTo>
                    <a:pt x="24" y="6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52" y="16"/>
                  </a:lnTo>
                  <a:lnTo>
                    <a:pt x="34" y="16"/>
                  </a:lnTo>
                  <a:lnTo>
                    <a:pt x="14" y="18"/>
                  </a:lnTo>
                  <a:lnTo>
                    <a:pt x="0" y="18"/>
                  </a:lnTo>
                  <a:lnTo>
                    <a:pt x="8" y="12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7" name="Freeform 25" descr="90%"/>
            <p:cNvSpPr>
              <a:spLocks/>
            </p:cNvSpPr>
            <p:nvPr/>
          </p:nvSpPr>
          <p:spPr bwMode="auto">
            <a:xfrm>
              <a:off x="1074" y="1109"/>
              <a:ext cx="96" cy="78"/>
            </a:xfrm>
            <a:custGeom>
              <a:avLst/>
              <a:gdLst/>
              <a:ahLst/>
              <a:cxnLst>
                <a:cxn ang="0">
                  <a:pos x="62" y="78"/>
                </a:cxn>
                <a:cxn ang="0">
                  <a:pos x="50" y="66"/>
                </a:cxn>
                <a:cxn ang="0">
                  <a:pos x="34" y="56"/>
                </a:cxn>
                <a:cxn ang="0">
                  <a:pos x="26" y="48"/>
                </a:cxn>
                <a:cxn ang="0">
                  <a:pos x="10" y="46"/>
                </a:cxn>
                <a:cxn ang="0">
                  <a:pos x="2" y="40"/>
                </a:cxn>
                <a:cxn ang="0">
                  <a:pos x="0" y="32"/>
                </a:cxn>
                <a:cxn ang="0">
                  <a:pos x="4" y="22"/>
                </a:cxn>
                <a:cxn ang="0">
                  <a:pos x="12" y="24"/>
                </a:cxn>
                <a:cxn ang="0">
                  <a:pos x="18" y="32"/>
                </a:cxn>
                <a:cxn ang="0">
                  <a:pos x="28" y="30"/>
                </a:cxn>
                <a:cxn ang="0">
                  <a:pos x="38" y="24"/>
                </a:cxn>
                <a:cxn ang="0">
                  <a:pos x="34" y="18"/>
                </a:cxn>
                <a:cxn ang="0">
                  <a:pos x="20" y="12"/>
                </a:cxn>
                <a:cxn ang="0">
                  <a:pos x="32" y="2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4"/>
                </a:cxn>
                <a:cxn ang="0">
                  <a:pos x="66" y="0"/>
                </a:cxn>
                <a:cxn ang="0">
                  <a:pos x="92" y="2"/>
                </a:cxn>
                <a:cxn ang="0">
                  <a:pos x="86" y="6"/>
                </a:cxn>
                <a:cxn ang="0">
                  <a:pos x="78" y="14"/>
                </a:cxn>
                <a:cxn ang="0">
                  <a:pos x="68" y="20"/>
                </a:cxn>
                <a:cxn ang="0">
                  <a:pos x="64" y="26"/>
                </a:cxn>
                <a:cxn ang="0">
                  <a:pos x="74" y="26"/>
                </a:cxn>
                <a:cxn ang="0">
                  <a:pos x="80" y="26"/>
                </a:cxn>
                <a:cxn ang="0">
                  <a:pos x="86" y="34"/>
                </a:cxn>
                <a:cxn ang="0">
                  <a:pos x="94" y="28"/>
                </a:cxn>
                <a:cxn ang="0">
                  <a:pos x="96" y="38"/>
                </a:cxn>
                <a:cxn ang="0">
                  <a:pos x="92" y="54"/>
                </a:cxn>
                <a:cxn ang="0">
                  <a:pos x="84" y="66"/>
                </a:cxn>
                <a:cxn ang="0">
                  <a:pos x="78" y="68"/>
                </a:cxn>
                <a:cxn ang="0">
                  <a:pos x="70" y="64"/>
                </a:cxn>
                <a:cxn ang="0">
                  <a:pos x="68" y="68"/>
                </a:cxn>
                <a:cxn ang="0">
                  <a:pos x="62" y="78"/>
                </a:cxn>
              </a:cxnLst>
              <a:rect l="0" t="0" r="r" b="b"/>
              <a:pathLst>
                <a:path w="96" h="78">
                  <a:moveTo>
                    <a:pt x="62" y="78"/>
                  </a:moveTo>
                  <a:lnTo>
                    <a:pt x="50" y="66"/>
                  </a:lnTo>
                  <a:lnTo>
                    <a:pt x="34" y="56"/>
                  </a:lnTo>
                  <a:lnTo>
                    <a:pt x="26" y="48"/>
                  </a:lnTo>
                  <a:lnTo>
                    <a:pt x="10" y="46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12" y="24"/>
                  </a:lnTo>
                  <a:lnTo>
                    <a:pt x="18" y="32"/>
                  </a:lnTo>
                  <a:lnTo>
                    <a:pt x="28" y="30"/>
                  </a:lnTo>
                  <a:lnTo>
                    <a:pt x="38" y="24"/>
                  </a:lnTo>
                  <a:lnTo>
                    <a:pt x="34" y="18"/>
                  </a:lnTo>
                  <a:lnTo>
                    <a:pt x="20" y="12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0"/>
                  </a:lnTo>
                  <a:lnTo>
                    <a:pt x="92" y="2"/>
                  </a:lnTo>
                  <a:lnTo>
                    <a:pt x="86" y="6"/>
                  </a:lnTo>
                  <a:lnTo>
                    <a:pt x="78" y="14"/>
                  </a:lnTo>
                  <a:lnTo>
                    <a:pt x="68" y="20"/>
                  </a:lnTo>
                  <a:lnTo>
                    <a:pt x="64" y="26"/>
                  </a:lnTo>
                  <a:lnTo>
                    <a:pt x="74" y="26"/>
                  </a:lnTo>
                  <a:lnTo>
                    <a:pt x="80" y="26"/>
                  </a:lnTo>
                  <a:lnTo>
                    <a:pt x="86" y="34"/>
                  </a:lnTo>
                  <a:lnTo>
                    <a:pt x="94" y="28"/>
                  </a:lnTo>
                  <a:lnTo>
                    <a:pt x="96" y="38"/>
                  </a:lnTo>
                  <a:lnTo>
                    <a:pt x="92" y="54"/>
                  </a:lnTo>
                  <a:lnTo>
                    <a:pt x="84" y="66"/>
                  </a:lnTo>
                  <a:lnTo>
                    <a:pt x="78" y="68"/>
                  </a:lnTo>
                  <a:lnTo>
                    <a:pt x="70" y="64"/>
                  </a:lnTo>
                  <a:lnTo>
                    <a:pt x="68" y="68"/>
                  </a:lnTo>
                  <a:lnTo>
                    <a:pt x="62" y="78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8" name="Freeform 26" descr="90%"/>
            <p:cNvSpPr>
              <a:spLocks/>
            </p:cNvSpPr>
            <p:nvPr/>
          </p:nvSpPr>
          <p:spPr bwMode="auto">
            <a:xfrm>
              <a:off x="1170" y="1047"/>
              <a:ext cx="46" cy="34"/>
            </a:xfrm>
            <a:custGeom>
              <a:avLst/>
              <a:gdLst/>
              <a:ahLst/>
              <a:cxnLst>
                <a:cxn ang="0">
                  <a:pos x="46" y="34"/>
                </a:cxn>
                <a:cxn ang="0">
                  <a:pos x="28" y="32"/>
                </a:cxn>
                <a:cxn ang="0">
                  <a:pos x="12" y="30"/>
                </a:cxn>
                <a:cxn ang="0">
                  <a:pos x="0" y="22"/>
                </a:cxn>
                <a:cxn ang="0">
                  <a:pos x="8" y="12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4" y="6"/>
                </a:cxn>
                <a:cxn ang="0">
                  <a:pos x="44" y="14"/>
                </a:cxn>
                <a:cxn ang="0">
                  <a:pos x="46" y="22"/>
                </a:cxn>
                <a:cxn ang="0">
                  <a:pos x="46" y="34"/>
                </a:cxn>
              </a:cxnLst>
              <a:rect l="0" t="0" r="r" b="b"/>
              <a:pathLst>
                <a:path w="46" h="34">
                  <a:moveTo>
                    <a:pt x="46" y="34"/>
                  </a:moveTo>
                  <a:lnTo>
                    <a:pt x="28" y="32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8" y="12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34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99" name="Freeform 27" descr="90%"/>
            <p:cNvSpPr>
              <a:spLocks/>
            </p:cNvSpPr>
            <p:nvPr/>
          </p:nvSpPr>
          <p:spPr bwMode="auto">
            <a:xfrm>
              <a:off x="1142" y="945"/>
              <a:ext cx="54" cy="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2" y="4"/>
                </a:cxn>
                <a:cxn ang="0">
                  <a:pos x="36" y="10"/>
                </a:cxn>
                <a:cxn ang="0">
                  <a:pos x="48" y="14"/>
                </a:cxn>
                <a:cxn ang="0">
                  <a:pos x="54" y="20"/>
                </a:cxn>
                <a:cxn ang="0">
                  <a:pos x="48" y="30"/>
                </a:cxn>
                <a:cxn ang="0">
                  <a:pos x="36" y="32"/>
                </a:cxn>
                <a:cxn ang="0">
                  <a:pos x="20" y="32"/>
                </a:cxn>
                <a:cxn ang="0">
                  <a:pos x="16" y="22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54" h="32">
                  <a:moveTo>
                    <a:pt x="4" y="0"/>
                  </a:moveTo>
                  <a:lnTo>
                    <a:pt x="22" y="4"/>
                  </a:lnTo>
                  <a:lnTo>
                    <a:pt x="36" y="10"/>
                  </a:lnTo>
                  <a:lnTo>
                    <a:pt x="48" y="14"/>
                  </a:lnTo>
                  <a:lnTo>
                    <a:pt x="54" y="20"/>
                  </a:lnTo>
                  <a:lnTo>
                    <a:pt x="48" y="30"/>
                  </a:lnTo>
                  <a:lnTo>
                    <a:pt x="36" y="32"/>
                  </a:lnTo>
                  <a:lnTo>
                    <a:pt x="20" y="32"/>
                  </a:lnTo>
                  <a:lnTo>
                    <a:pt x="16" y="2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0" name="Freeform 28" descr="90%"/>
            <p:cNvSpPr>
              <a:spLocks/>
            </p:cNvSpPr>
            <p:nvPr/>
          </p:nvSpPr>
          <p:spPr bwMode="auto">
            <a:xfrm>
              <a:off x="1166" y="853"/>
              <a:ext cx="182" cy="116"/>
            </a:xfrm>
            <a:custGeom>
              <a:avLst/>
              <a:gdLst/>
              <a:ahLst/>
              <a:cxnLst>
                <a:cxn ang="0">
                  <a:pos x="116" y="110"/>
                </a:cxn>
                <a:cxn ang="0">
                  <a:pos x="102" y="104"/>
                </a:cxn>
                <a:cxn ang="0">
                  <a:pos x="96" y="112"/>
                </a:cxn>
                <a:cxn ang="0">
                  <a:pos x="66" y="110"/>
                </a:cxn>
                <a:cxn ang="0">
                  <a:pos x="78" y="102"/>
                </a:cxn>
                <a:cxn ang="0">
                  <a:pos x="62" y="96"/>
                </a:cxn>
                <a:cxn ang="0">
                  <a:pos x="40" y="86"/>
                </a:cxn>
                <a:cxn ang="0">
                  <a:pos x="70" y="82"/>
                </a:cxn>
                <a:cxn ang="0">
                  <a:pos x="96" y="80"/>
                </a:cxn>
                <a:cxn ang="0">
                  <a:pos x="78" y="72"/>
                </a:cxn>
                <a:cxn ang="0">
                  <a:pos x="50" y="74"/>
                </a:cxn>
                <a:cxn ang="0">
                  <a:pos x="24" y="74"/>
                </a:cxn>
                <a:cxn ang="0">
                  <a:pos x="0" y="44"/>
                </a:cxn>
                <a:cxn ang="0">
                  <a:pos x="14" y="48"/>
                </a:cxn>
                <a:cxn ang="0">
                  <a:pos x="36" y="42"/>
                </a:cxn>
                <a:cxn ang="0">
                  <a:pos x="16" y="38"/>
                </a:cxn>
                <a:cxn ang="0">
                  <a:pos x="24" y="28"/>
                </a:cxn>
                <a:cxn ang="0">
                  <a:pos x="42" y="26"/>
                </a:cxn>
                <a:cxn ang="0">
                  <a:pos x="24" y="18"/>
                </a:cxn>
                <a:cxn ang="0">
                  <a:pos x="34" y="10"/>
                </a:cxn>
                <a:cxn ang="0">
                  <a:pos x="58" y="10"/>
                </a:cxn>
                <a:cxn ang="0">
                  <a:pos x="42" y="4"/>
                </a:cxn>
                <a:cxn ang="0">
                  <a:pos x="70" y="2"/>
                </a:cxn>
                <a:cxn ang="0">
                  <a:pos x="118" y="34"/>
                </a:cxn>
                <a:cxn ang="0">
                  <a:pos x="126" y="48"/>
                </a:cxn>
                <a:cxn ang="0">
                  <a:pos x="138" y="34"/>
                </a:cxn>
                <a:cxn ang="0">
                  <a:pos x="142" y="46"/>
                </a:cxn>
                <a:cxn ang="0">
                  <a:pos x="152" y="58"/>
                </a:cxn>
                <a:cxn ang="0">
                  <a:pos x="164" y="66"/>
                </a:cxn>
                <a:cxn ang="0">
                  <a:pos x="176" y="68"/>
                </a:cxn>
                <a:cxn ang="0">
                  <a:pos x="178" y="80"/>
                </a:cxn>
                <a:cxn ang="0">
                  <a:pos x="162" y="82"/>
                </a:cxn>
                <a:cxn ang="0">
                  <a:pos x="140" y="98"/>
                </a:cxn>
                <a:cxn ang="0">
                  <a:pos x="144" y="82"/>
                </a:cxn>
                <a:cxn ang="0">
                  <a:pos x="134" y="92"/>
                </a:cxn>
                <a:cxn ang="0">
                  <a:pos x="136" y="102"/>
                </a:cxn>
                <a:cxn ang="0">
                  <a:pos x="136" y="108"/>
                </a:cxn>
                <a:cxn ang="0">
                  <a:pos x="128" y="106"/>
                </a:cxn>
                <a:cxn ang="0">
                  <a:pos x="124" y="116"/>
                </a:cxn>
              </a:cxnLst>
              <a:rect l="0" t="0" r="r" b="b"/>
              <a:pathLst>
                <a:path w="182" h="116">
                  <a:moveTo>
                    <a:pt x="124" y="116"/>
                  </a:moveTo>
                  <a:lnTo>
                    <a:pt x="116" y="110"/>
                  </a:lnTo>
                  <a:lnTo>
                    <a:pt x="108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96" y="112"/>
                  </a:lnTo>
                  <a:lnTo>
                    <a:pt x="84" y="116"/>
                  </a:lnTo>
                  <a:lnTo>
                    <a:pt x="66" y="110"/>
                  </a:lnTo>
                  <a:lnTo>
                    <a:pt x="64" y="100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62" y="96"/>
                  </a:lnTo>
                  <a:lnTo>
                    <a:pt x="56" y="98"/>
                  </a:lnTo>
                  <a:lnTo>
                    <a:pt x="40" y="86"/>
                  </a:lnTo>
                  <a:lnTo>
                    <a:pt x="52" y="82"/>
                  </a:lnTo>
                  <a:lnTo>
                    <a:pt x="70" y="82"/>
                  </a:lnTo>
                  <a:lnTo>
                    <a:pt x="84" y="82"/>
                  </a:lnTo>
                  <a:lnTo>
                    <a:pt x="96" y="80"/>
                  </a:lnTo>
                  <a:lnTo>
                    <a:pt x="90" y="74"/>
                  </a:lnTo>
                  <a:lnTo>
                    <a:pt x="78" y="72"/>
                  </a:lnTo>
                  <a:lnTo>
                    <a:pt x="62" y="72"/>
                  </a:lnTo>
                  <a:lnTo>
                    <a:pt x="50" y="74"/>
                  </a:lnTo>
                  <a:lnTo>
                    <a:pt x="34" y="72"/>
                  </a:lnTo>
                  <a:lnTo>
                    <a:pt x="24" y="74"/>
                  </a:lnTo>
                  <a:lnTo>
                    <a:pt x="6" y="54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30" y="50"/>
                  </a:lnTo>
                  <a:lnTo>
                    <a:pt x="36" y="42"/>
                  </a:lnTo>
                  <a:lnTo>
                    <a:pt x="24" y="40"/>
                  </a:lnTo>
                  <a:lnTo>
                    <a:pt x="16" y="38"/>
                  </a:lnTo>
                  <a:lnTo>
                    <a:pt x="14" y="28"/>
                  </a:lnTo>
                  <a:lnTo>
                    <a:pt x="24" y="28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34" y="22"/>
                  </a:lnTo>
                  <a:lnTo>
                    <a:pt x="24" y="18"/>
                  </a:lnTo>
                  <a:lnTo>
                    <a:pt x="26" y="10"/>
                  </a:lnTo>
                  <a:lnTo>
                    <a:pt x="34" y="10"/>
                  </a:lnTo>
                  <a:lnTo>
                    <a:pt x="42" y="12"/>
                  </a:lnTo>
                  <a:lnTo>
                    <a:pt x="58" y="10"/>
                  </a:lnTo>
                  <a:lnTo>
                    <a:pt x="56" y="6"/>
                  </a:lnTo>
                  <a:lnTo>
                    <a:pt x="42" y="4"/>
                  </a:lnTo>
                  <a:lnTo>
                    <a:pt x="46" y="0"/>
                  </a:lnTo>
                  <a:lnTo>
                    <a:pt x="70" y="2"/>
                  </a:lnTo>
                  <a:lnTo>
                    <a:pt x="98" y="30"/>
                  </a:lnTo>
                  <a:lnTo>
                    <a:pt x="118" y="34"/>
                  </a:lnTo>
                  <a:lnTo>
                    <a:pt x="118" y="42"/>
                  </a:lnTo>
                  <a:lnTo>
                    <a:pt x="126" y="48"/>
                  </a:lnTo>
                  <a:lnTo>
                    <a:pt x="130" y="38"/>
                  </a:lnTo>
                  <a:lnTo>
                    <a:pt x="138" y="34"/>
                  </a:lnTo>
                  <a:lnTo>
                    <a:pt x="144" y="36"/>
                  </a:lnTo>
                  <a:lnTo>
                    <a:pt x="142" y="46"/>
                  </a:lnTo>
                  <a:lnTo>
                    <a:pt x="150" y="52"/>
                  </a:lnTo>
                  <a:lnTo>
                    <a:pt x="152" y="58"/>
                  </a:lnTo>
                  <a:lnTo>
                    <a:pt x="150" y="68"/>
                  </a:lnTo>
                  <a:lnTo>
                    <a:pt x="164" y="66"/>
                  </a:lnTo>
                  <a:lnTo>
                    <a:pt x="172" y="68"/>
                  </a:lnTo>
                  <a:lnTo>
                    <a:pt x="176" y="68"/>
                  </a:lnTo>
                  <a:lnTo>
                    <a:pt x="182" y="74"/>
                  </a:lnTo>
                  <a:lnTo>
                    <a:pt x="178" y="80"/>
                  </a:lnTo>
                  <a:lnTo>
                    <a:pt x="172" y="84"/>
                  </a:lnTo>
                  <a:lnTo>
                    <a:pt x="162" y="82"/>
                  </a:lnTo>
                  <a:lnTo>
                    <a:pt x="156" y="84"/>
                  </a:lnTo>
                  <a:lnTo>
                    <a:pt x="140" y="98"/>
                  </a:lnTo>
                  <a:lnTo>
                    <a:pt x="140" y="9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4" y="92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28" y="106"/>
                  </a:lnTo>
                  <a:lnTo>
                    <a:pt x="126" y="104"/>
                  </a:lnTo>
                  <a:lnTo>
                    <a:pt x="124" y="11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1" name="Freeform 29" descr="90%"/>
            <p:cNvSpPr>
              <a:spLocks/>
            </p:cNvSpPr>
            <p:nvPr/>
          </p:nvSpPr>
          <p:spPr bwMode="auto">
            <a:xfrm>
              <a:off x="1108" y="897"/>
              <a:ext cx="26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0"/>
                </a:cxn>
                <a:cxn ang="0">
                  <a:pos x="26" y="6"/>
                </a:cxn>
                <a:cxn ang="0">
                  <a:pos x="26" y="16"/>
                </a:cxn>
                <a:cxn ang="0">
                  <a:pos x="18" y="16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26" h="16">
                  <a:moveTo>
                    <a:pt x="8" y="0"/>
                  </a:moveTo>
                  <a:lnTo>
                    <a:pt x="18" y="0"/>
                  </a:lnTo>
                  <a:lnTo>
                    <a:pt x="26" y="6"/>
                  </a:lnTo>
                  <a:lnTo>
                    <a:pt x="26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2" name="Freeform 30" descr="90%"/>
            <p:cNvSpPr>
              <a:spLocks/>
            </p:cNvSpPr>
            <p:nvPr/>
          </p:nvSpPr>
          <p:spPr bwMode="auto">
            <a:xfrm>
              <a:off x="1420" y="1113"/>
              <a:ext cx="70" cy="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2" y="0"/>
                </a:cxn>
                <a:cxn ang="0">
                  <a:pos x="42" y="2"/>
                </a:cxn>
                <a:cxn ang="0">
                  <a:pos x="62" y="12"/>
                </a:cxn>
                <a:cxn ang="0">
                  <a:pos x="70" y="22"/>
                </a:cxn>
                <a:cxn ang="0">
                  <a:pos x="60" y="24"/>
                </a:cxn>
                <a:cxn ang="0">
                  <a:pos x="46" y="24"/>
                </a:cxn>
                <a:cxn ang="0">
                  <a:pos x="32" y="24"/>
                </a:cxn>
                <a:cxn ang="0">
                  <a:pos x="26" y="28"/>
                </a:cxn>
                <a:cxn ang="0">
                  <a:pos x="14" y="26"/>
                </a:cxn>
                <a:cxn ang="0">
                  <a:pos x="10" y="16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0" h="28">
                  <a:moveTo>
                    <a:pt x="4" y="0"/>
                  </a:moveTo>
                  <a:lnTo>
                    <a:pt x="22" y="0"/>
                  </a:lnTo>
                  <a:lnTo>
                    <a:pt x="42" y="2"/>
                  </a:lnTo>
                  <a:lnTo>
                    <a:pt x="62" y="12"/>
                  </a:lnTo>
                  <a:lnTo>
                    <a:pt x="70" y="22"/>
                  </a:lnTo>
                  <a:lnTo>
                    <a:pt x="60" y="24"/>
                  </a:lnTo>
                  <a:lnTo>
                    <a:pt x="46" y="24"/>
                  </a:lnTo>
                  <a:lnTo>
                    <a:pt x="32" y="24"/>
                  </a:lnTo>
                  <a:lnTo>
                    <a:pt x="26" y="28"/>
                  </a:lnTo>
                  <a:lnTo>
                    <a:pt x="14" y="26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3" name="Freeform 31" descr="90%"/>
            <p:cNvSpPr>
              <a:spLocks/>
            </p:cNvSpPr>
            <p:nvPr/>
          </p:nvSpPr>
          <p:spPr bwMode="auto">
            <a:xfrm>
              <a:off x="1474" y="1269"/>
              <a:ext cx="36" cy="30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10"/>
                </a:cxn>
                <a:cxn ang="0">
                  <a:pos x="34" y="20"/>
                </a:cxn>
                <a:cxn ang="0">
                  <a:pos x="26" y="26"/>
                </a:cxn>
                <a:cxn ang="0">
                  <a:pos x="14" y="30"/>
                </a:cxn>
                <a:cxn ang="0">
                  <a:pos x="0" y="26"/>
                </a:cxn>
                <a:cxn ang="0">
                  <a:pos x="2" y="12"/>
                </a:cxn>
                <a:cxn ang="0">
                  <a:pos x="6" y="4"/>
                </a:cxn>
                <a:cxn ang="0">
                  <a:pos x="12" y="2"/>
                </a:cxn>
                <a:cxn ang="0">
                  <a:pos x="24" y="0"/>
                </a:cxn>
                <a:cxn ang="0">
                  <a:pos x="36" y="4"/>
                </a:cxn>
              </a:cxnLst>
              <a:rect l="0" t="0" r="r" b="b"/>
              <a:pathLst>
                <a:path w="36" h="30">
                  <a:moveTo>
                    <a:pt x="36" y="4"/>
                  </a:moveTo>
                  <a:lnTo>
                    <a:pt x="36" y="10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14" y="30"/>
                  </a:lnTo>
                  <a:lnTo>
                    <a:pt x="0" y="26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6" y="4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4" name="Freeform 32" descr="90%"/>
            <p:cNvSpPr>
              <a:spLocks/>
            </p:cNvSpPr>
            <p:nvPr/>
          </p:nvSpPr>
          <p:spPr bwMode="auto">
            <a:xfrm>
              <a:off x="1316" y="1335"/>
              <a:ext cx="110" cy="70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18" y="6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42" y="12"/>
                </a:cxn>
                <a:cxn ang="0">
                  <a:pos x="52" y="14"/>
                </a:cxn>
                <a:cxn ang="0">
                  <a:pos x="54" y="16"/>
                </a:cxn>
                <a:cxn ang="0">
                  <a:pos x="56" y="20"/>
                </a:cxn>
                <a:cxn ang="0">
                  <a:pos x="62" y="22"/>
                </a:cxn>
                <a:cxn ang="0">
                  <a:pos x="70" y="30"/>
                </a:cxn>
                <a:cxn ang="0">
                  <a:pos x="84" y="32"/>
                </a:cxn>
                <a:cxn ang="0">
                  <a:pos x="86" y="38"/>
                </a:cxn>
                <a:cxn ang="0">
                  <a:pos x="88" y="46"/>
                </a:cxn>
                <a:cxn ang="0">
                  <a:pos x="98" y="46"/>
                </a:cxn>
                <a:cxn ang="0">
                  <a:pos x="108" y="48"/>
                </a:cxn>
                <a:cxn ang="0">
                  <a:pos x="110" y="52"/>
                </a:cxn>
                <a:cxn ang="0">
                  <a:pos x="110" y="56"/>
                </a:cxn>
                <a:cxn ang="0">
                  <a:pos x="108" y="56"/>
                </a:cxn>
                <a:cxn ang="0">
                  <a:pos x="106" y="60"/>
                </a:cxn>
                <a:cxn ang="0">
                  <a:pos x="102" y="60"/>
                </a:cxn>
                <a:cxn ang="0">
                  <a:pos x="100" y="62"/>
                </a:cxn>
                <a:cxn ang="0">
                  <a:pos x="90" y="60"/>
                </a:cxn>
                <a:cxn ang="0">
                  <a:pos x="84" y="58"/>
                </a:cxn>
                <a:cxn ang="0">
                  <a:pos x="76" y="52"/>
                </a:cxn>
                <a:cxn ang="0">
                  <a:pos x="68" y="46"/>
                </a:cxn>
                <a:cxn ang="0">
                  <a:pos x="64" y="42"/>
                </a:cxn>
                <a:cxn ang="0">
                  <a:pos x="60" y="44"/>
                </a:cxn>
                <a:cxn ang="0">
                  <a:pos x="58" y="48"/>
                </a:cxn>
                <a:cxn ang="0">
                  <a:pos x="52" y="56"/>
                </a:cxn>
                <a:cxn ang="0">
                  <a:pos x="40" y="68"/>
                </a:cxn>
                <a:cxn ang="0">
                  <a:pos x="24" y="70"/>
                </a:cxn>
                <a:cxn ang="0">
                  <a:pos x="26" y="56"/>
                </a:cxn>
                <a:cxn ang="0">
                  <a:pos x="14" y="56"/>
                </a:cxn>
                <a:cxn ang="0">
                  <a:pos x="10" y="56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6" y="48"/>
                </a:cxn>
                <a:cxn ang="0">
                  <a:pos x="16" y="38"/>
                </a:cxn>
                <a:cxn ang="0">
                  <a:pos x="16" y="26"/>
                </a:cxn>
                <a:cxn ang="0">
                  <a:pos x="18" y="22"/>
                </a:cxn>
                <a:cxn ang="0">
                  <a:pos x="18" y="16"/>
                </a:cxn>
              </a:cxnLst>
              <a:rect l="0" t="0" r="r" b="b"/>
              <a:pathLst>
                <a:path w="110" h="70">
                  <a:moveTo>
                    <a:pt x="18" y="16"/>
                  </a:moveTo>
                  <a:lnTo>
                    <a:pt x="18" y="6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54" y="16"/>
                  </a:lnTo>
                  <a:lnTo>
                    <a:pt x="56" y="20"/>
                  </a:lnTo>
                  <a:lnTo>
                    <a:pt x="62" y="22"/>
                  </a:lnTo>
                  <a:lnTo>
                    <a:pt x="70" y="30"/>
                  </a:lnTo>
                  <a:lnTo>
                    <a:pt x="84" y="32"/>
                  </a:lnTo>
                  <a:lnTo>
                    <a:pt x="86" y="38"/>
                  </a:lnTo>
                  <a:lnTo>
                    <a:pt x="88" y="46"/>
                  </a:lnTo>
                  <a:lnTo>
                    <a:pt x="98" y="46"/>
                  </a:lnTo>
                  <a:lnTo>
                    <a:pt x="108" y="48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08" y="56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0" y="62"/>
                  </a:lnTo>
                  <a:lnTo>
                    <a:pt x="90" y="60"/>
                  </a:lnTo>
                  <a:lnTo>
                    <a:pt x="84" y="58"/>
                  </a:lnTo>
                  <a:lnTo>
                    <a:pt x="76" y="52"/>
                  </a:lnTo>
                  <a:lnTo>
                    <a:pt x="68" y="46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24" y="70"/>
                  </a:lnTo>
                  <a:lnTo>
                    <a:pt x="26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16" y="38"/>
                  </a:lnTo>
                  <a:lnTo>
                    <a:pt x="16" y="26"/>
                  </a:lnTo>
                  <a:lnTo>
                    <a:pt x="18" y="22"/>
                  </a:lnTo>
                  <a:lnTo>
                    <a:pt x="18" y="1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5" name="Freeform 33" descr="90%"/>
            <p:cNvSpPr>
              <a:spLocks/>
            </p:cNvSpPr>
            <p:nvPr/>
          </p:nvSpPr>
          <p:spPr bwMode="auto">
            <a:xfrm>
              <a:off x="1124" y="1227"/>
              <a:ext cx="68" cy="3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4"/>
                </a:cxn>
                <a:cxn ang="0">
                  <a:pos x="10" y="16"/>
                </a:cxn>
                <a:cxn ang="0">
                  <a:pos x="18" y="10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8" y="6"/>
                </a:cxn>
                <a:cxn ang="0">
                  <a:pos x="48" y="14"/>
                </a:cxn>
                <a:cxn ang="0">
                  <a:pos x="60" y="18"/>
                </a:cxn>
                <a:cxn ang="0">
                  <a:pos x="66" y="24"/>
                </a:cxn>
                <a:cxn ang="0">
                  <a:pos x="68" y="32"/>
                </a:cxn>
                <a:cxn ang="0">
                  <a:pos x="64" y="34"/>
                </a:cxn>
                <a:cxn ang="0">
                  <a:pos x="56" y="36"/>
                </a:cxn>
                <a:cxn ang="0">
                  <a:pos x="44" y="36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6" y="26"/>
                </a:cxn>
              </a:cxnLst>
              <a:rect l="0" t="0" r="r" b="b"/>
              <a:pathLst>
                <a:path w="68" h="36">
                  <a:moveTo>
                    <a:pt x="6" y="26"/>
                  </a:moveTo>
                  <a:lnTo>
                    <a:pt x="0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56" y="36"/>
                  </a:lnTo>
                  <a:lnTo>
                    <a:pt x="44" y="36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6" y="2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6" name="Freeform 34" descr="90%"/>
            <p:cNvSpPr>
              <a:spLocks/>
            </p:cNvSpPr>
            <p:nvPr/>
          </p:nvSpPr>
          <p:spPr bwMode="auto">
            <a:xfrm>
              <a:off x="1274" y="1109"/>
              <a:ext cx="460" cy="328"/>
            </a:xfrm>
            <a:custGeom>
              <a:avLst/>
              <a:gdLst/>
              <a:ahLst/>
              <a:cxnLst>
                <a:cxn ang="0">
                  <a:pos x="148" y="30"/>
                </a:cxn>
                <a:cxn ang="0">
                  <a:pos x="154" y="52"/>
                </a:cxn>
                <a:cxn ang="0">
                  <a:pos x="184" y="36"/>
                </a:cxn>
                <a:cxn ang="0">
                  <a:pos x="238" y="44"/>
                </a:cxn>
                <a:cxn ang="0">
                  <a:pos x="250" y="54"/>
                </a:cxn>
                <a:cxn ang="0">
                  <a:pos x="258" y="58"/>
                </a:cxn>
                <a:cxn ang="0">
                  <a:pos x="280" y="68"/>
                </a:cxn>
                <a:cxn ang="0">
                  <a:pos x="284" y="86"/>
                </a:cxn>
                <a:cxn ang="0">
                  <a:pos x="306" y="90"/>
                </a:cxn>
                <a:cxn ang="0">
                  <a:pos x="332" y="92"/>
                </a:cxn>
                <a:cxn ang="0">
                  <a:pos x="324" y="108"/>
                </a:cxn>
                <a:cxn ang="0">
                  <a:pos x="360" y="116"/>
                </a:cxn>
                <a:cxn ang="0">
                  <a:pos x="342" y="122"/>
                </a:cxn>
                <a:cxn ang="0">
                  <a:pos x="368" y="134"/>
                </a:cxn>
                <a:cxn ang="0">
                  <a:pos x="346" y="136"/>
                </a:cxn>
                <a:cxn ang="0">
                  <a:pos x="346" y="150"/>
                </a:cxn>
                <a:cxn ang="0">
                  <a:pos x="382" y="160"/>
                </a:cxn>
                <a:cxn ang="0">
                  <a:pos x="404" y="174"/>
                </a:cxn>
                <a:cxn ang="0">
                  <a:pos x="434" y="190"/>
                </a:cxn>
                <a:cxn ang="0">
                  <a:pos x="460" y="208"/>
                </a:cxn>
                <a:cxn ang="0">
                  <a:pos x="434" y="216"/>
                </a:cxn>
                <a:cxn ang="0">
                  <a:pos x="420" y="240"/>
                </a:cxn>
                <a:cxn ang="0">
                  <a:pos x="386" y="222"/>
                </a:cxn>
                <a:cxn ang="0">
                  <a:pos x="358" y="230"/>
                </a:cxn>
                <a:cxn ang="0">
                  <a:pos x="408" y="284"/>
                </a:cxn>
                <a:cxn ang="0">
                  <a:pos x="394" y="290"/>
                </a:cxn>
                <a:cxn ang="0">
                  <a:pos x="356" y="290"/>
                </a:cxn>
                <a:cxn ang="0">
                  <a:pos x="366" y="306"/>
                </a:cxn>
                <a:cxn ang="0">
                  <a:pos x="354" y="322"/>
                </a:cxn>
                <a:cxn ang="0">
                  <a:pos x="310" y="314"/>
                </a:cxn>
                <a:cxn ang="0">
                  <a:pos x="288" y="280"/>
                </a:cxn>
                <a:cxn ang="0">
                  <a:pos x="256" y="258"/>
                </a:cxn>
                <a:cxn ang="0">
                  <a:pos x="238" y="260"/>
                </a:cxn>
                <a:cxn ang="0">
                  <a:pos x="208" y="270"/>
                </a:cxn>
                <a:cxn ang="0">
                  <a:pos x="202" y="236"/>
                </a:cxn>
                <a:cxn ang="0">
                  <a:pos x="238" y="240"/>
                </a:cxn>
                <a:cxn ang="0">
                  <a:pos x="246" y="222"/>
                </a:cxn>
                <a:cxn ang="0">
                  <a:pos x="272" y="172"/>
                </a:cxn>
                <a:cxn ang="0">
                  <a:pos x="246" y="156"/>
                </a:cxn>
                <a:cxn ang="0">
                  <a:pos x="218" y="150"/>
                </a:cxn>
                <a:cxn ang="0">
                  <a:pos x="212" y="124"/>
                </a:cxn>
                <a:cxn ang="0">
                  <a:pos x="186" y="106"/>
                </a:cxn>
                <a:cxn ang="0">
                  <a:pos x="178" y="112"/>
                </a:cxn>
                <a:cxn ang="0">
                  <a:pos x="130" y="116"/>
                </a:cxn>
                <a:cxn ang="0">
                  <a:pos x="56" y="110"/>
                </a:cxn>
                <a:cxn ang="0">
                  <a:pos x="20" y="102"/>
                </a:cxn>
                <a:cxn ang="0">
                  <a:pos x="32" y="86"/>
                </a:cxn>
                <a:cxn ang="0">
                  <a:pos x="0" y="72"/>
                </a:cxn>
                <a:cxn ang="0">
                  <a:pos x="38" y="2"/>
                </a:cxn>
                <a:cxn ang="0">
                  <a:pos x="64" y="12"/>
                </a:cxn>
                <a:cxn ang="0">
                  <a:pos x="68" y="76"/>
                </a:cxn>
                <a:cxn ang="0">
                  <a:pos x="78" y="46"/>
                </a:cxn>
                <a:cxn ang="0">
                  <a:pos x="108" y="4"/>
                </a:cxn>
              </a:cxnLst>
              <a:rect l="0" t="0" r="r" b="b"/>
              <a:pathLst>
                <a:path w="460" h="328">
                  <a:moveTo>
                    <a:pt x="134" y="6"/>
                  </a:moveTo>
                  <a:lnTo>
                    <a:pt x="140" y="14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48" y="38"/>
                  </a:lnTo>
                  <a:lnTo>
                    <a:pt x="144" y="42"/>
                  </a:lnTo>
                  <a:lnTo>
                    <a:pt x="144" y="52"/>
                  </a:lnTo>
                  <a:lnTo>
                    <a:pt x="154" y="52"/>
                  </a:lnTo>
                  <a:lnTo>
                    <a:pt x="158" y="42"/>
                  </a:lnTo>
                  <a:lnTo>
                    <a:pt x="168" y="42"/>
                  </a:lnTo>
                  <a:lnTo>
                    <a:pt x="180" y="50"/>
                  </a:lnTo>
                  <a:lnTo>
                    <a:pt x="184" y="36"/>
                  </a:lnTo>
                  <a:lnTo>
                    <a:pt x="198" y="34"/>
                  </a:lnTo>
                  <a:lnTo>
                    <a:pt x="214" y="34"/>
                  </a:lnTo>
                  <a:lnTo>
                    <a:pt x="230" y="40"/>
                  </a:lnTo>
                  <a:lnTo>
                    <a:pt x="238" y="44"/>
                  </a:lnTo>
                  <a:lnTo>
                    <a:pt x="228" y="50"/>
                  </a:lnTo>
                  <a:lnTo>
                    <a:pt x="226" y="58"/>
                  </a:lnTo>
                  <a:lnTo>
                    <a:pt x="240" y="52"/>
                  </a:lnTo>
                  <a:lnTo>
                    <a:pt x="250" y="54"/>
                  </a:lnTo>
                  <a:lnTo>
                    <a:pt x="244" y="60"/>
                  </a:lnTo>
                  <a:lnTo>
                    <a:pt x="238" y="68"/>
                  </a:lnTo>
                  <a:lnTo>
                    <a:pt x="246" y="66"/>
                  </a:lnTo>
                  <a:lnTo>
                    <a:pt x="258" y="58"/>
                  </a:lnTo>
                  <a:lnTo>
                    <a:pt x="260" y="66"/>
                  </a:lnTo>
                  <a:lnTo>
                    <a:pt x="254" y="74"/>
                  </a:lnTo>
                  <a:lnTo>
                    <a:pt x="264" y="74"/>
                  </a:lnTo>
                  <a:lnTo>
                    <a:pt x="280" y="68"/>
                  </a:lnTo>
                  <a:lnTo>
                    <a:pt x="290" y="70"/>
                  </a:lnTo>
                  <a:lnTo>
                    <a:pt x="296" y="76"/>
                  </a:lnTo>
                  <a:lnTo>
                    <a:pt x="292" y="80"/>
                  </a:lnTo>
                  <a:lnTo>
                    <a:pt x="284" y="86"/>
                  </a:lnTo>
                  <a:lnTo>
                    <a:pt x="290" y="90"/>
                  </a:lnTo>
                  <a:lnTo>
                    <a:pt x="300" y="86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298" y="98"/>
                  </a:lnTo>
                  <a:lnTo>
                    <a:pt x="304" y="98"/>
                  </a:lnTo>
                  <a:lnTo>
                    <a:pt x="320" y="92"/>
                  </a:lnTo>
                  <a:lnTo>
                    <a:pt x="332" y="92"/>
                  </a:lnTo>
                  <a:lnTo>
                    <a:pt x="342" y="96"/>
                  </a:lnTo>
                  <a:lnTo>
                    <a:pt x="342" y="100"/>
                  </a:lnTo>
                  <a:lnTo>
                    <a:pt x="334" y="104"/>
                  </a:lnTo>
                  <a:lnTo>
                    <a:pt x="324" y="108"/>
                  </a:lnTo>
                  <a:lnTo>
                    <a:pt x="332" y="112"/>
                  </a:lnTo>
                  <a:lnTo>
                    <a:pt x="350" y="108"/>
                  </a:lnTo>
                  <a:lnTo>
                    <a:pt x="356" y="110"/>
                  </a:lnTo>
                  <a:lnTo>
                    <a:pt x="360" y="116"/>
                  </a:lnTo>
                  <a:lnTo>
                    <a:pt x="362" y="122"/>
                  </a:lnTo>
                  <a:lnTo>
                    <a:pt x="354" y="122"/>
                  </a:lnTo>
                  <a:lnTo>
                    <a:pt x="348" y="122"/>
                  </a:lnTo>
                  <a:lnTo>
                    <a:pt x="342" y="122"/>
                  </a:lnTo>
                  <a:lnTo>
                    <a:pt x="342" y="128"/>
                  </a:lnTo>
                  <a:lnTo>
                    <a:pt x="352" y="128"/>
                  </a:lnTo>
                  <a:lnTo>
                    <a:pt x="362" y="128"/>
                  </a:lnTo>
                  <a:lnTo>
                    <a:pt x="368" y="134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2" y="138"/>
                  </a:lnTo>
                  <a:lnTo>
                    <a:pt x="346" y="136"/>
                  </a:lnTo>
                  <a:lnTo>
                    <a:pt x="344" y="138"/>
                  </a:lnTo>
                  <a:lnTo>
                    <a:pt x="342" y="140"/>
                  </a:lnTo>
                  <a:lnTo>
                    <a:pt x="342" y="144"/>
                  </a:lnTo>
                  <a:lnTo>
                    <a:pt x="346" y="150"/>
                  </a:lnTo>
                  <a:lnTo>
                    <a:pt x="354" y="156"/>
                  </a:lnTo>
                  <a:lnTo>
                    <a:pt x="362" y="156"/>
                  </a:lnTo>
                  <a:lnTo>
                    <a:pt x="370" y="154"/>
                  </a:lnTo>
                  <a:lnTo>
                    <a:pt x="382" y="160"/>
                  </a:lnTo>
                  <a:lnTo>
                    <a:pt x="382" y="166"/>
                  </a:lnTo>
                  <a:lnTo>
                    <a:pt x="388" y="168"/>
                  </a:lnTo>
                  <a:lnTo>
                    <a:pt x="398" y="170"/>
                  </a:lnTo>
                  <a:lnTo>
                    <a:pt x="404" y="174"/>
                  </a:lnTo>
                  <a:lnTo>
                    <a:pt x="406" y="180"/>
                  </a:lnTo>
                  <a:lnTo>
                    <a:pt x="416" y="180"/>
                  </a:lnTo>
                  <a:lnTo>
                    <a:pt x="424" y="182"/>
                  </a:lnTo>
                  <a:lnTo>
                    <a:pt x="434" y="190"/>
                  </a:lnTo>
                  <a:lnTo>
                    <a:pt x="438" y="194"/>
                  </a:lnTo>
                  <a:lnTo>
                    <a:pt x="450" y="196"/>
                  </a:lnTo>
                  <a:lnTo>
                    <a:pt x="460" y="204"/>
                  </a:lnTo>
                  <a:lnTo>
                    <a:pt x="460" y="208"/>
                  </a:lnTo>
                  <a:lnTo>
                    <a:pt x="460" y="212"/>
                  </a:lnTo>
                  <a:lnTo>
                    <a:pt x="458" y="214"/>
                  </a:lnTo>
                  <a:lnTo>
                    <a:pt x="444" y="216"/>
                  </a:lnTo>
                  <a:lnTo>
                    <a:pt x="434" y="216"/>
                  </a:lnTo>
                  <a:lnTo>
                    <a:pt x="436" y="226"/>
                  </a:lnTo>
                  <a:lnTo>
                    <a:pt x="430" y="232"/>
                  </a:lnTo>
                  <a:lnTo>
                    <a:pt x="420" y="232"/>
                  </a:lnTo>
                  <a:lnTo>
                    <a:pt x="420" y="240"/>
                  </a:lnTo>
                  <a:lnTo>
                    <a:pt x="414" y="248"/>
                  </a:lnTo>
                  <a:lnTo>
                    <a:pt x="398" y="240"/>
                  </a:lnTo>
                  <a:lnTo>
                    <a:pt x="390" y="230"/>
                  </a:lnTo>
                  <a:lnTo>
                    <a:pt x="386" y="222"/>
                  </a:lnTo>
                  <a:lnTo>
                    <a:pt x="364" y="208"/>
                  </a:lnTo>
                  <a:lnTo>
                    <a:pt x="356" y="212"/>
                  </a:lnTo>
                  <a:lnTo>
                    <a:pt x="360" y="222"/>
                  </a:lnTo>
                  <a:lnTo>
                    <a:pt x="358" y="230"/>
                  </a:lnTo>
                  <a:lnTo>
                    <a:pt x="364" y="244"/>
                  </a:lnTo>
                  <a:lnTo>
                    <a:pt x="376" y="256"/>
                  </a:lnTo>
                  <a:lnTo>
                    <a:pt x="394" y="270"/>
                  </a:lnTo>
                  <a:lnTo>
                    <a:pt x="408" y="284"/>
                  </a:lnTo>
                  <a:lnTo>
                    <a:pt x="406" y="290"/>
                  </a:lnTo>
                  <a:lnTo>
                    <a:pt x="400" y="288"/>
                  </a:lnTo>
                  <a:lnTo>
                    <a:pt x="396" y="288"/>
                  </a:lnTo>
                  <a:lnTo>
                    <a:pt x="394" y="290"/>
                  </a:lnTo>
                  <a:lnTo>
                    <a:pt x="400" y="304"/>
                  </a:lnTo>
                  <a:lnTo>
                    <a:pt x="394" y="310"/>
                  </a:lnTo>
                  <a:lnTo>
                    <a:pt x="378" y="302"/>
                  </a:lnTo>
                  <a:lnTo>
                    <a:pt x="356" y="290"/>
                  </a:lnTo>
                  <a:lnTo>
                    <a:pt x="344" y="278"/>
                  </a:lnTo>
                  <a:lnTo>
                    <a:pt x="338" y="282"/>
                  </a:lnTo>
                  <a:lnTo>
                    <a:pt x="348" y="292"/>
                  </a:lnTo>
                  <a:lnTo>
                    <a:pt x="366" y="306"/>
                  </a:lnTo>
                  <a:lnTo>
                    <a:pt x="370" y="312"/>
                  </a:lnTo>
                  <a:lnTo>
                    <a:pt x="374" y="320"/>
                  </a:lnTo>
                  <a:lnTo>
                    <a:pt x="378" y="328"/>
                  </a:lnTo>
                  <a:lnTo>
                    <a:pt x="354" y="322"/>
                  </a:lnTo>
                  <a:lnTo>
                    <a:pt x="334" y="314"/>
                  </a:lnTo>
                  <a:lnTo>
                    <a:pt x="320" y="304"/>
                  </a:lnTo>
                  <a:lnTo>
                    <a:pt x="312" y="304"/>
                  </a:lnTo>
                  <a:lnTo>
                    <a:pt x="310" y="314"/>
                  </a:lnTo>
                  <a:lnTo>
                    <a:pt x="296" y="298"/>
                  </a:lnTo>
                  <a:lnTo>
                    <a:pt x="290" y="290"/>
                  </a:lnTo>
                  <a:lnTo>
                    <a:pt x="294" y="286"/>
                  </a:lnTo>
                  <a:lnTo>
                    <a:pt x="288" y="280"/>
                  </a:lnTo>
                  <a:lnTo>
                    <a:pt x="280" y="282"/>
                  </a:lnTo>
                  <a:lnTo>
                    <a:pt x="272" y="274"/>
                  </a:lnTo>
                  <a:lnTo>
                    <a:pt x="262" y="264"/>
                  </a:lnTo>
                  <a:lnTo>
                    <a:pt x="256" y="258"/>
                  </a:lnTo>
                  <a:lnTo>
                    <a:pt x="244" y="254"/>
                  </a:lnTo>
                  <a:lnTo>
                    <a:pt x="238" y="250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6" y="262"/>
                  </a:lnTo>
                  <a:lnTo>
                    <a:pt x="224" y="262"/>
                  </a:lnTo>
                  <a:lnTo>
                    <a:pt x="218" y="266"/>
                  </a:lnTo>
                  <a:lnTo>
                    <a:pt x="208" y="270"/>
                  </a:lnTo>
                  <a:lnTo>
                    <a:pt x="194" y="268"/>
                  </a:lnTo>
                  <a:lnTo>
                    <a:pt x="186" y="258"/>
                  </a:lnTo>
                  <a:lnTo>
                    <a:pt x="188" y="246"/>
                  </a:lnTo>
                  <a:lnTo>
                    <a:pt x="202" y="236"/>
                  </a:lnTo>
                  <a:lnTo>
                    <a:pt x="214" y="238"/>
                  </a:lnTo>
                  <a:lnTo>
                    <a:pt x="226" y="242"/>
                  </a:lnTo>
                  <a:lnTo>
                    <a:pt x="232" y="246"/>
                  </a:lnTo>
                  <a:lnTo>
                    <a:pt x="238" y="240"/>
                  </a:lnTo>
                  <a:lnTo>
                    <a:pt x="246" y="236"/>
                  </a:lnTo>
                  <a:lnTo>
                    <a:pt x="258" y="232"/>
                  </a:lnTo>
                  <a:lnTo>
                    <a:pt x="254" y="228"/>
                  </a:lnTo>
                  <a:lnTo>
                    <a:pt x="246" y="222"/>
                  </a:lnTo>
                  <a:lnTo>
                    <a:pt x="254" y="210"/>
                  </a:lnTo>
                  <a:lnTo>
                    <a:pt x="268" y="202"/>
                  </a:lnTo>
                  <a:lnTo>
                    <a:pt x="280" y="190"/>
                  </a:lnTo>
                  <a:lnTo>
                    <a:pt x="272" y="172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54" y="152"/>
                  </a:lnTo>
                  <a:lnTo>
                    <a:pt x="246" y="156"/>
                  </a:lnTo>
                  <a:lnTo>
                    <a:pt x="240" y="148"/>
                  </a:lnTo>
                  <a:lnTo>
                    <a:pt x="240" y="142"/>
                  </a:lnTo>
                  <a:lnTo>
                    <a:pt x="228" y="142"/>
                  </a:lnTo>
                  <a:lnTo>
                    <a:pt x="218" y="150"/>
                  </a:lnTo>
                  <a:lnTo>
                    <a:pt x="210" y="142"/>
                  </a:lnTo>
                  <a:lnTo>
                    <a:pt x="222" y="134"/>
                  </a:lnTo>
                  <a:lnTo>
                    <a:pt x="218" y="128"/>
                  </a:lnTo>
                  <a:lnTo>
                    <a:pt x="212" y="124"/>
                  </a:lnTo>
                  <a:lnTo>
                    <a:pt x="202" y="114"/>
                  </a:lnTo>
                  <a:lnTo>
                    <a:pt x="196" y="120"/>
                  </a:lnTo>
                  <a:lnTo>
                    <a:pt x="190" y="112"/>
                  </a:lnTo>
                  <a:lnTo>
                    <a:pt x="186" y="106"/>
                  </a:lnTo>
                  <a:lnTo>
                    <a:pt x="178" y="98"/>
                  </a:lnTo>
                  <a:lnTo>
                    <a:pt x="172" y="100"/>
                  </a:lnTo>
                  <a:lnTo>
                    <a:pt x="176" y="106"/>
                  </a:lnTo>
                  <a:lnTo>
                    <a:pt x="178" y="112"/>
                  </a:lnTo>
                  <a:lnTo>
                    <a:pt x="172" y="116"/>
                  </a:lnTo>
                  <a:lnTo>
                    <a:pt x="158" y="116"/>
                  </a:lnTo>
                  <a:lnTo>
                    <a:pt x="136" y="110"/>
                  </a:lnTo>
                  <a:lnTo>
                    <a:pt x="130" y="116"/>
                  </a:lnTo>
                  <a:lnTo>
                    <a:pt x="118" y="118"/>
                  </a:lnTo>
                  <a:lnTo>
                    <a:pt x="90" y="114"/>
                  </a:lnTo>
                  <a:lnTo>
                    <a:pt x="74" y="110"/>
                  </a:lnTo>
                  <a:lnTo>
                    <a:pt x="56" y="110"/>
                  </a:lnTo>
                  <a:lnTo>
                    <a:pt x="48" y="104"/>
                  </a:lnTo>
                  <a:lnTo>
                    <a:pt x="40" y="100"/>
                  </a:lnTo>
                  <a:lnTo>
                    <a:pt x="32" y="106"/>
                  </a:lnTo>
                  <a:lnTo>
                    <a:pt x="20" y="102"/>
                  </a:lnTo>
                  <a:lnTo>
                    <a:pt x="8" y="94"/>
                  </a:lnTo>
                  <a:lnTo>
                    <a:pt x="8" y="84"/>
                  </a:lnTo>
                  <a:lnTo>
                    <a:pt x="16" y="84"/>
                  </a:lnTo>
                  <a:lnTo>
                    <a:pt x="32" y="86"/>
                  </a:lnTo>
                  <a:lnTo>
                    <a:pt x="38" y="82"/>
                  </a:lnTo>
                  <a:lnTo>
                    <a:pt x="32" y="76"/>
                  </a:lnTo>
                  <a:lnTo>
                    <a:pt x="16" y="78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8" y="30"/>
                  </a:lnTo>
                  <a:lnTo>
                    <a:pt x="20" y="14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82" y="2"/>
                  </a:lnTo>
                  <a:lnTo>
                    <a:pt x="76" y="8"/>
                  </a:lnTo>
                  <a:lnTo>
                    <a:pt x="64" y="12"/>
                  </a:lnTo>
                  <a:lnTo>
                    <a:pt x="54" y="28"/>
                  </a:lnTo>
                  <a:lnTo>
                    <a:pt x="54" y="40"/>
                  </a:lnTo>
                  <a:lnTo>
                    <a:pt x="54" y="50"/>
                  </a:lnTo>
                  <a:lnTo>
                    <a:pt x="68" y="76"/>
                  </a:lnTo>
                  <a:lnTo>
                    <a:pt x="82" y="72"/>
                  </a:lnTo>
                  <a:lnTo>
                    <a:pt x="76" y="64"/>
                  </a:lnTo>
                  <a:lnTo>
                    <a:pt x="66" y="50"/>
                  </a:lnTo>
                  <a:lnTo>
                    <a:pt x="78" y="46"/>
                  </a:lnTo>
                  <a:lnTo>
                    <a:pt x="70" y="38"/>
                  </a:lnTo>
                  <a:lnTo>
                    <a:pt x="72" y="26"/>
                  </a:lnTo>
                  <a:lnTo>
                    <a:pt x="84" y="16"/>
                  </a:lnTo>
                  <a:lnTo>
                    <a:pt x="108" y="4"/>
                  </a:lnTo>
                  <a:lnTo>
                    <a:pt x="122" y="2"/>
                  </a:lnTo>
                  <a:lnTo>
                    <a:pt x="134" y="6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7" name="Freeform 35" descr="90%"/>
            <p:cNvSpPr>
              <a:spLocks/>
            </p:cNvSpPr>
            <p:nvPr/>
          </p:nvSpPr>
          <p:spPr bwMode="auto">
            <a:xfrm>
              <a:off x="1364" y="1409"/>
              <a:ext cx="36" cy="2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2" y="0"/>
                </a:cxn>
                <a:cxn ang="0">
                  <a:pos x="8" y="6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22" y="18"/>
                </a:cxn>
                <a:cxn ang="0">
                  <a:pos x="30" y="12"/>
                </a:cxn>
                <a:cxn ang="0">
                  <a:pos x="36" y="4"/>
                </a:cxn>
                <a:cxn ang="0">
                  <a:pos x="34" y="0"/>
                </a:cxn>
              </a:cxnLst>
              <a:rect l="0" t="0" r="r" b="b"/>
              <a:pathLst>
                <a:path w="36" h="22">
                  <a:moveTo>
                    <a:pt x="34" y="0"/>
                  </a:moveTo>
                  <a:lnTo>
                    <a:pt x="22" y="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22" y="18"/>
                  </a:lnTo>
                  <a:lnTo>
                    <a:pt x="30" y="12"/>
                  </a:lnTo>
                  <a:lnTo>
                    <a:pt x="36" y="4"/>
                  </a:lnTo>
                  <a:lnTo>
                    <a:pt x="34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8" name="Freeform 36" descr="90%"/>
            <p:cNvSpPr>
              <a:spLocks/>
            </p:cNvSpPr>
            <p:nvPr/>
          </p:nvSpPr>
          <p:spPr bwMode="auto">
            <a:xfrm>
              <a:off x="1426" y="1423"/>
              <a:ext cx="18" cy="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8" y="22"/>
                </a:cxn>
                <a:cxn ang="0">
                  <a:pos x="18" y="10"/>
                </a:cxn>
                <a:cxn ang="0">
                  <a:pos x="16" y="2"/>
                </a:cxn>
                <a:cxn ang="0">
                  <a:pos x="8" y="0"/>
                </a:cxn>
              </a:cxnLst>
              <a:rect l="0" t="0" r="r" b="b"/>
              <a:pathLst>
                <a:path w="18" h="22">
                  <a:moveTo>
                    <a:pt x="8" y="0"/>
                  </a:moveTo>
                  <a:lnTo>
                    <a:pt x="2" y="6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09" name="Freeform 37" descr="90%"/>
            <p:cNvSpPr>
              <a:spLocks/>
            </p:cNvSpPr>
            <p:nvPr/>
          </p:nvSpPr>
          <p:spPr bwMode="auto">
            <a:xfrm>
              <a:off x="876" y="971"/>
              <a:ext cx="22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2"/>
                </a:cxn>
                <a:cxn ang="0">
                  <a:pos x="22" y="8"/>
                </a:cxn>
                <a:cxn ang="0">
                  <a:pos x="20" y="12"/>
                </a:cxn>
                <a:cxn ang="0">
                  <a:pos x="10" y="14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22" h="14">
                  <a:moveTo>
                    <a:pt x="8" y="0"/>
                  </a:moveTo>
                  <a:lnTo>
                    <a:pt x="16" y="2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0" y="14"/>
                  </a:lnTo>
                  <a:lnTo>
                    <a:pt x="2" y="8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0" name="Freeform 38" descr="90%"/>
            <p:cNvSpPr>
              <a:spLocks/>
            </p:cNvSpPr>
            <p:nvPr/>
          </p:nvSpPr>
          <p:spPr bwMode="auto">
            <a:xfrm>
              <a:off x="1516" y="1271"/>
              <a:ext cx="20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6"/>
                </a:cxn>
                <a:cxn ang="0">
                  <a:pos x="20" y="12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20" h="16">
                  <a:moveTo>
                    <a:pt x="8" y="0"/>
                  </a:moveTo>
                  <a:lnTo>
                    <a:pt x="16" y="6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pattFill prst="pct90">
              <a:fgClr>
                <a:srgbClr val="FFCC00"/>
              </a:fgClr>
              <a:bgClr>
                <a:schemeClr val="tx1"/>
              </a:bgClr>
            </a:patt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311" name="Freeform 39" descr="90%"/>
          <p:cNvSpPr>
            <a:spLocks/>
          </p:cNvSpPr>
          <p:nvPr/>
        </p:nvSpPr>
        <p:spPr bwMode="auto">
          <a:xfrm>
            <a:off x="2892425" y="2706688"/>
            <a:ext cx="65088" cy="285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8"/>
              </a:cxn>
              <a:cxn ang="0">
                <a:pos x="18" y="14"/>
              </a:cxn>
              <a:cxn ang="0">
                <a:pos x="34" y="18"/>
              </a:cxn>
              <a:cxn ang="0">
                <a:pos x="38" y="12"/>
              </a:cxn>
              <a:cxn ang="0">
                <a:pos x="30" y="6"/>
              </a:cxn>
              <a:cxn ang="0">
                <a:pos x="22" y="2"/>
              </a:cxn>
              <a:cxn ang="0">
                <a:pos x="14" y="0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38" h="18">
                <a:moveTo>
                  <a:pt x="0" y="2"/>
                </a:moveTo>
                <a:lnTo>
                  <a:pt x="8" y="8"/>
                </a:lnTo>
                <a:lnTo>
                  <a:pt x="18" y="14"/>
                </a:lnTo>
                <a:lnTo>
                  <a:pt x="34" y="18"/>
                </a:lnTo>
                <a:lnTo>
                  <a:pt x="38" y="12"/>
                </a:lnTo>
                <a:lnTo>
                  <a:pt x="30" y="6"/>
                </a:lnTo>
                <a:lnTo>
                  <a:pt x="22" y="2"/>
                </a:lnTo>
                <a:lnTo>
                  <a:pt x="14" y="0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12" name="Freeform 40" descr="90%"/>
          <p:cNvSpPr>
            <a:spLocks/>
          </p:cNvSpPr>
          <p:nvPr/>
        </p:nvSpPr>
        <p:spPr bwMode="auto">
          <a:xfrm>
            <a:off x="1149350" y="2674938"/>
            <a:ext cx="123825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2"/>
              </a:cxn>
              <a:cxn ang="0">
                <a:pos x="24" y="6"/>
              </a:cxn>
              <a:cxn ang="0">
                <a:pos x="32" y="10"/>
              </a:cxn>
              <a:cxn ang="0">
                <a:pos x="42" y="16"/>
              </a:cxn>
              <a:cxn ang="0">
                <a:pos x="50" y="26"/>
              </a:cxn>
              <a:cxn ang="0">
                <a:pos x="56" y="30"/>
              </a:cxn>
              <a:cxn ang="0">
                <a:pos x="66" y="36"/>
              </a:cxn>
              <a:cxn ang="0">
                <a:pos x="70" y="42"/>
              </a:cxn>
              <a:cxn ang="0">
                <a:pos x="72" y="46"/>
              </a:cxn>
              <a:cxn ang="0">
                <a:pos x="66" y="48"/>
              </a:cxn>
              <a:cxn ang="0">
                <a:pos x="56" y="50"/>
              </a:cxn>
              <a:cxn ang="0">
                <a:pos x="46" y="46"/>
              </a:cxn>
              <a:cxn ang="0">
                <a:pos x="46" y="38"/>
              </a:cxn>
              <a:cxn ang="0">
                <a:pos x="40" y="38"/>
              </a:cxn>
              <a:cxn ang="0">
                <a:pos x="34" y="32"/>
              </a:cxn>
              <a:cxn ang="0">
                <a:pos x="28" y="24"/>
              </a:cxn>
              <a:cxn ang="0">
                <a:pos x="22" y="24"/>
              </a:cxn>
              <a:cxn ang="0">
                <a:pos x="20" y="18"/>
              </a:cxn>
              <a:cxn ang="0">
                <a:pos x="14" y="18"/>
              </a:cxn>
              <a:cxn ang="0">
                <a:pos x="6" y="14"/>
              </a:cxn>
              <a:cxn ang="0">
                <a:pos x="0" y="10"/>
              </a:cxn>
              <a:cxn ang="0">
                <a:pos x="0" y="0"/>
              </a:cxn>
            </a:cxnLst>
            <a:rect l="0" t="0" r="r" b="b"/>
            <a:pathLst>
              <a:path w="72" h="50">
                <a:moveTo>
                  <a:pt x="0" y="0"/>
                </a:moveTo>
                <a:lnTo>
                  <a:pt x="12" y="2"/>
                </a:lnTo>
                <a:lnTo>
                  <a:pt x="24" y="6"/>
                </a:lnTo>
                <a:lnTo>
                  <a:pt x="32" y="10"/>
                </a:lnTo>
                <a:lnTo>
                  <a:pt x="42" y="16"/>
                </a:lnTo>
                <a:lnTo>
                  <a:pt x="50" y="26"/>
                </a:lnTo>
                <a:lnTo>
                  <a:pt x="56" y="30"/>
                </a:lnTo>
                <a:lnTo>
                  <a:pt x="66" y="36"/>
                </a:lnTo>
                <a:lnTo>
                  <a:pt x="70" y="42"/>
                </a:lnTo>
                <a:lnTo>
                  <a:pt x="72" y="46"/>
                </a:lnTo>
                <a:lnTo>
                  <a:pt x="66" y="48"/>
                </a:lnTo>
                <a:lnTo>
                  <a:pt x="56" y="50"/>
                </a:lnTo>
                <a:lnTo>
                  <a:pt x="46" y="46"/>
                </a:lnTo>
                <a:lnTo>
                  <a:pt x="46" y="38"/>
                </a:lnTo>
                <a:lnTo>
                  <a:pt x="40" y="38"/>
                </a:lnTo>
                <a:lnTo>
                  <a:pt x="34" y="32"/>
                </a:lnTo>
                <a:lnTo>
                  <a:pt x="28" y="24"/>
                </a:lnTo>
                <a:lnTo>
                  <a:pt x="22" y="24"/>
                </a:lnTo>
                <a:lnTo>
                  <a:pt x="20" y="18"/>
                </a:lnTo>
                <a:lnTo>
                  <a:pt x="14" y="18"/>
                </a:lnTo>
                <a:lnTo>
                  <a:pt x="6" y="14"/>
                </a:ln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rgbClr val="FFCC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6200" y="1881188"/>
            <a:ext cx="1020763" cy="736600"/>
            <a:chOff x="44" y="1185"/>
            <a:chExt cx="594" cy="464"/>
          </a:xfrm>
        </p:grpSpPr>
        <p:sp>
          <p:nvSpPr>
            <p:cNvPr id="822314" name="Freeform 42"/>
            <p:cNvSpPr>
              <a:spLocks/>
            </p:cNvSpPr>
            <p:nvPr/>
          </p:nvSpPr>
          <p:spPr bwMode="auto">
            <a:xfrm>
              <a:off x="44" y="1185"/>
              <a:ext cx="594" cy="414"/>
            </a:xfrm>
            <a:custGeom>
              <a:avLst/>
              <a:gdLst/>
              <a:ahLst/>
              <a:cxnLst>
                <a:cxn ang="0">
                  <a:pos x="540" y="354"/>
                </a:cxn>
                <a:cxn ang="0">
                  <a:pos x="510" y="318"/>
                </a:cxn>
                <a:cxn ang="0">
                  <a:pos x="500" y="332"/>
                </a:cxn>
                <a:cxn ang="0">
                  <a:pos x="464" y="324"/>
                </a:cxn>
                <a:cxn ang="0">
                  <a:pos x="414" y="298"/>
                </a:cxn>
                <a:cxn ang="0">
                  <a:pos x="362" y="288"/>
                </a:cxn>
                <a:cxn ang="0">
                  <a:pos x="318" y="272"/>
                </a:cxn>
                <a:cxn ang="0">
                  <a:pos x="314" y="294"/>
                </a:cxn>
                <a:cxn ang="0">
                  <a:pos x="278" y="304"/>
                </a:cxn>
                <a:cxn ang="0">
                  <a:pos x="252" y="298"/>
                </a:cxn>
                <a:cxn ang="0">
                  <a:pos x="270" y="274"/>
                </a:cxn>
                <a:cxn ang="0">
                  <a:pos x="274" y="266"/>
                </a:cxn>
                <a:cxn ang="0">
                  <a:pos x="236" y="298"/>
                </a:cxn>
                <a:cxn ang="0">
                  <a:pos x="222" y="322"/>
                </a:cxn>
                <a:cxn ang="0">
                  <a:pos x="196" y="348"/>
                </a:cxn>
                <a:cxn ang="0">
                  <a:pos x="146" y="384"/>
                </a:cxn>
                <a:cxn ang="0">
                  <a:pos x="112" y="398"/>
                </a:cxn>
                <a:cxn ang="0">
                  <a:pos x="90" y="408"/>
                </a:cxn>
                <a:cxn ang="0">
                  <a:pos x="84" y="394"/>
                </a:cxn>
                <a:cxn ang="0">
                  <a:pos x="114" y="382"/>
                </a:cxn>
                <a:cxn ang="0">
                  <a:pos x="156" y="354"/>
                </a:cxn>
                <a:cxn ang="0">
                  <a:pos x="170" y="320"/>
                </a:cxn>
                <a:cxn ang="0">
                  <a:pos x="138" y="328"/>
                </a:cxn>
                <a:cxn ang="0">
                  <a:pos x="100" y="328"/>
                </a:cxn>
                <a:cxn ang="0">
                  <a:pos x="86" y="286"/>
                </a:cxn>
                <a:cxn ang="0">
                  <a:pos x="56" y="300"/>
                </a:cxn>
                <a:cxn ang="0">
                  <a:pos x="48" y="274"/>
                </a:cxn>
                <a:cxn ang="0">
                  <a:pos x="24" y="258"/>
                </a:cxn>
                <a:cxn ang="0">
                  <a:pos x="46" y="226"/>
                </a:cxn>
                <a:cxn ang="0">
                  <a:pos x="80" y="214"/>
                </a:cxn>
                <a:cxn ang="0">
                  <a:pos x="102" y="184"/>
                </a:cxn>
                <a:cxn ang="0">
                  <a:pos x="86" y="180"/>
                </a:cxn>
                <a:cxn ang="0">
                  <a:pos x="20" y="168"/>
                </a:cxn>
                <a:cxn ang="0">
                  <a:pos x="10" y="150"/>
                </a:cxn>
                <a:cxn ang="0">
                  <a:pos x="60" y="132"/>
                </a:cxn>
                <a:cxn ang="0">
                  <a:pos x="100" y="142"/>
                </a:cxn>
                <a:cxn ang="0">
                  <a:pos x="102" y="132"/>
                </a:cxn>
                <a:cxn ang="0">
                  <a:pos x="84" y="116"/>
                </a:cxn>
                <a:cxn ang="0">
                  <a:pos x="44" y="94"/>
                </a:cxn>
                <a:cxn ang="0">
                  <a:pos x="22" y="68"/>
                </a:cxn>
                <a:cxn ang="0">
                  <a:pos x="88" y="28"/>
                </a:cxn>
                <a:cxn ang="0">
                  <a:pos x="132" y="12"/>
                </a:cxn>
                <a:cxn ang="0">
                  <a:pos x="186" y="8"/>
                </a:cxn>
                <a:cxn ang="0">
                  <a:pos x="244" y="16"/>
                </a:cxn>
                <a:cxn ang="0">
                  <a:pos x="318" y="30"/>
                </a:cxn>
                <a:cxn ang="0">
                  <a:pos x="400" y="40"/>
                </a:cxn>
                <a:cxn ang="0">
                  <a:pos x="438" y="288"/>
                </a:cxn>
                <a:cxn ang="0">
                  <a:pos x="478" y="316"/>
                </a:cxn>
                <a:cxn ang="0">
                  <a:pos x="508" y="300"/>
                </a:cxn>
                <a:cxn ang="0">
                  <a:pos x="556" y="358"/>
                </a:cxn>
                <a:cxn ang="0">
                  <a:pos x="594" y="394"/>
                </a:cxn>
                <a:cxn ang="0">
                  <a:pos x="582" y="394"/>
                </a:cxn>
              </a:cxnLst>
              <a:rect l="0" t="0" r="r" b="b"/>
              <a:pathLst>
                <a:path w="594" h="414">
                  <a:moveTo>
                    <a:pt x="568" y="384"/>
                  </a:moveTo>
                  <a:lnTo>
                    <a:pt x="552" y="370"/>
                  </a:lnTo>
                  <a:lnTo>
                    <a:pt x="542" y="362"/>
                  </a:lnTo>
                  <a:lnTo>
                    <a:pt x="540" y="354"/>
                  </a:lnTo>
                  <a:lnTo>
                    <a:pt x="530" y="342"/>
                  </a:lnTo>
                  <a:lnTo>
                    <a:pt x="522" y="336"/>
                  </a:lnTo>
                  <a:lnTo>
                    <a:pt x="518" y="330"/>
                  </a:lnTo>
                  <a:lnTo>
                    <a:pt x="510" y="318"/>
                  </a:lnTo>
                  <a:lnTo>
                    <a:pt x="506" y="322"/>
                  </a:lnTo>
                  <a:lnTo>
                    <a:pt x="510" y="334"/>
                  </a:lnTo>
                  <a:lnTo>
                    <a:pt x="506" y="338"/>
                  </a:lnTo>
                  <a:lnTo>
                    <a:pt x="500" y="332"/>
                  </a:lnTo>
                  <a:lnTo>
                    <a:pt x="496" y="328"/>
                  </a:lnTo>
                  <a:lnTo>
                    <a:pt x="492" y="336"/>
                  </a:lnTo>
                  <a:lnTo>
                    <a:pt x="480" y="332"/>
                  </a:lnTo>
                  <a:lnTo>
                    <a:pt x="464" y="324"/>
                  </a:lnTo>
                  <a:lnTo>
                    <a:pt x="440" y="310"/>
                  </a:lnTo>
                  <a:lnTo>
                    <a:pt x="438" y="302"/>
                  </a:lnTo>
                  <a:lnTo>
                    <a:pt x="426" y="304"/>
                  </a:lnTo>
                  <a:lnTo>
                    <a:pt x="414" y="298"/>
                  </a:lnTo>
                  <a:lnTo>
                    <a:pt x="400" y="296"/>
                  </a:lnTo>
                  <a:lnTo>
                    <a:pt x="378" y="296"/>
                  </a:lnTo>
                  <a:lnTo>
                    <a:pt x="368" y="296"/>
                  </a:lnTo>
                  <a:lnTo>
                    <a:pt x="362" y="288"/>
                  </a:lnTo>
                  <a:lnTo>
                    <a:pt x="348" y="286"/>
                  </a:lnTo>
                  <a:lnTo>
                    <a:pt x="344" y="280"/>
                  </a:lnTo>
                  <a:lnTo>
                    <a:pt x="332" y="274"/>
                  </a:lnTo>
                  <a:lnTo>
                    <a:pt x="318" y="272"/>
                  </a:lnTo>
                  <a:lnTo>
                    <a:pt x="306" y="272"/>
                  </a:lnTo>
                  <a:lnTo>
                    <a:pt x="306" y="280"/>
                  </a:lnTo>
                  <a:lnTo>
                    <a:pt x="310" y="286"/>
                  </a:lnTo>
                  <a:lnTo>
                    <a:pt x="314" y="294"/>
                  </a:lnTo>
                  <a:lnTo>
                    <a:pt x="310" y="296"/>
                  </a:lnTo>
                  <a:lnTo>
                    <a:pt x="294" y="296"/>
                  </a:lnTo>
                  <a:lnTo>
                    <a:pt x="286" y="298"/>
                  </a:lnTo>
                  <a:lnTo>
                    <a:pt x="278" y="304"/>
                  </a:lnTo>
                  <a:lnTo>
                    <a:pt x="268" y="312"/>
                  </a:lnTo>
                  <a:lnTo>
                    <a:pt x="256" y="316"/>
                  </a:lnTo>
                  <a:lnTo>
                    <a:pt x="250" y="308"/>
                  </a:lnTo>
                  <a:lnTo>
                    <a:pt x="252" y="298"/>
                  </a:lnTo>
                  <a:lnTo>
                    <a:pt x="256" y="290"/>
                  </a:lnTo>
                  <a:lnTo>
                    <a:pt x="258" y="280"/>
                  </a:lnTo>
                  <a:lnTo>
                    <a:pt x="262" y="276"/>
                  </a:lnTo>
                  <a:lnTo>
                    <a:pt x="270" y="274"/>
                  </a:lnTo>
                  <a:lnTo>
                    <a:pt x="280" y="272"/>
                  </a:lnTo>
                  <a:lnTo>
                    <a:pt x="284" y="264"/>
                  </a:lnTo>
                  <a:lnTo>
                    <a:pt x="286" y="260"/>
                  </a:lnTo>
                  <a:lnTo>
                    <a:pt x="274" y="266"/>
                  </a:lnTo>
                  <a:lnTo>
                    <a:pt x="264" y="268"/>
                  </a:lnTo>
                  <a:lnTo>
                    <a:pt x="244" y="282"/>
                  </a:lnTo>
                  <a:lnTo>
                    <a:pt x="236" y="290"/>
                  </a:lnTo>
                  <a:lnTo>
                    <a:pt x="236" y="298"/>
                  </a:lnTo>
                  <a:lnTo>
                    <a:pt x="230" y="304"/>
                  </a:lnTo>
                  <a:lnTo>
                    <a:pt x="220" y="306"/>
                  </a:lnTo>
                  <a:lnTo>
                    <a:pt x="216" y="314"/>
                  </a:lnTo>
                  <a:lnTo>
                    <a:pt x="222" y="322"/>
                  </a:lnTo>
                  <a:lnTo>
                    <a:pt x="224" y="326"/>
                  </a:lnTo>
                  <a:lnTo>
                    <a:pt x="218" y="332"/>
                  </a:lnTo>
                  <a:lnTo>
                    <a:pt x="208" y="340"/>
                  </a:lnTo>
                  <a:lnTo>
                    <a:pt x="196" y="348"/>
                  </a:lnTo>
                  <a:lnTo>
                    <a:pt x="176" y="360"/>
                  </a:lnTo>
                  <a:lnTo>
                    <a:pt x="154" y="372"/>
                  </a:lnTo>
                  <a:lnTo>
                    <a:pt x="148" y="378"/>
                  </a:lnTo>
                  <a:lnTo>
                    <a:pt x="146" y="384"/>
                  </a:lnTo>
                  <a:lnTo>
                    <a:pt x="134" y="390"/>
                  </a:lnTo>
                  <a:lnTo>
                    <a:pt x="130" y="394"/>
                  </a:lnTo>
                  <a:lnTo>
                    <a:pt x="116" y="394"/>
                  </a:lnTo>
                  <a:lnTo>
                    <a:pt x="112" y="398"/>
                  </a:lnTo>
                  <a:lnTo>
                    <a:pt x="104" y="402"/>
                  </a:lnTo>
                  <a:lnTo>
                    <a:pt x="98" y="398"/>
                  </a:lnTo>
                  <a:lnTo>
                    <a:pt x="94" y="400"/>
                  </a:lnTo>
                  <a:lnTo>
                    <a:pt x="90" y="408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78" y="402"/>
                  </a:lnTo>
                  <a:lnTo>
                    <a:pt x="84" y="394"/>
                  </a:lnTo>
                  <a:lnTo>
                    <a:pt x="90" y="390"/>
                  </a:lnTo>
                  <a:lnTo>
                    <a:pt x="100" y="388"/>
                  </a:lnTo>
                  <a:lnTo>
                    <a:pt x="110" y="388"/>
                  </a:lnTo>
                  <a:lnTo>
                    <a:pt x="114" y="382"/>
                  </a:lnTo>
                  <a:lnTo>
                    <a:pt x="124" y="378"/>
                  </a:lnTo>
                  <a:lnTo>
                    <a:pt x="140" y="366"/>
                  </a:lnTo>
                  <a:lnTo>
                    <a:pt x="150" y="356"/>
                  </a:lnTo>
                  <a:lnTo>
                    <a:pt x="156" y="354"/>
                  </a:lnTo>
                  <a:lnTo>
                    <a:pt x="160" y="342"/>
                  </a:lnTo>
                  <a:lnTo>
                    <a:pt x="160" y="332"/>
                  </a:lnTo>
                  <a:lnTo>
                    <a:pt x="168" y="328"/>
                  </a:lnTo>
                  <a:lnTo>
                    <a:pt x="170" y="320"/>
                  </a:lnTo>
                  <a:lnTo>
                    <a:pt x="160" y="322"/>
                  </a:lnTo>
                  <a:lnTo>
                    <a:pt x="148" y="328"/>
                  </a:lnTo>
                  <a:lnTo>
                    <a:pt x="142" y="322"/>
                  </a:lnTo>
                  <a:lnTo>
                    <a:pt x="138" y="328"/>
                  </a:lnTo>
                  <a:lnTo>
                    <a:pt x="134" y="330"/>
                  </a:lnTo>
                  <a:lnTo>
                    <a:pt x="126" y="322"/>
                  </a:lnTo>
                  <a:lnTo>
                    <a:pt x="110" y="320"/>
                  </a:lnTo>
                  <a:lnTo>
                    <a:pt x="100" y="328"/>
                  </a:lnTo>
                  <a:lnTo>
                    <a:pt x="90" y="330"/>
                  </a:lnTo>
                  <a:lnTo>
                    <a:pt x="88" y="304"/>
                  </a:lnTo>
                  <a:lnTo>
                    <a:pt x="86" y="296"/>
                  </a:lnTo>
                  <a:lnTo>
                    <a:pt x="86" y="286"/>
                  </a:lnTo>
                  <a:lnTo>
                    <a:pt x="80" y="286"/>
                  </a:lnTo>
                  <a:lnTo>
                    <a:pt x="78" y="296"/>
                  </a:lnTo>
                  <a:lnTo>
                    <a:pt x="74" y="300"/>
                  </a:lnTo>
                  <a:lnTo>
                    <a:pt x="56" y="300"/>
                  </a:lnTo>
                  <a:lnTo>
                    <a:pt x="48" y="292"/>
                  </a:lnTo>
                  <a:lnTo>
                    <a:pt x="40" y="280"/>
                  </a:lnTo>
                  <a:lnTo>
                    <a:pt x="42" y="274"/>
                  </a:lnTo>
                  <a:lnTo>
                    <a:pt x="48" y="274"/>
                  </a:lnTo>
                  <a:lnTo>
                    <a:pt x="40" y="268"/>
                  </a:lnTo>
                  <a:lnTo>
                    <a:pt x="40" y="260"/>
                  </a:lnTo>
                  <a:lnTo>
                    <a:pt x="36" y="268"/>
                  </a:lnTo>
                  <a:lnTo>
                    <a:pt x="24" y="258"/>
                  </a:lnTo>
                  <a:lnTo>
                    <a:pt x="30" y="246"/>
                  </a:lnTo>
                  <a:lnTo>
                    <a:pt x="34" y="242"/>
                  </a:lnTo>
                  <a:lnTo>
                    <a:pt x="46" y="234"/>
                  </a:lnTo>
                  <a:lnTo>
                    <a:pt x="46" y="226"/>
                  </a:lnTo>
                  <a:lnTo>
                    <a:pt x="50" y="220"/>
                  </a:lnTo>
                  <a:lnTo>
                    <a:pt x="58" y="220"/>
                  </a:lnTo>
                  <a:lnTo>
                    <a:pt x="72" y="222"/>
                  </a:lnTo>
                  <a:lnTo>
                    <a:pt x="80" y="214"/>
                  </a:lnTo>
                  <a:lnTo>
                    <a:pt x="88" y="210"/>
                  </a:lnTo>
                  <a:lnTo>
                    <a:pt x="110" y="208"/>
                  </a:lnTo>
                  <a:lnTo>
                    <a:pt x="108" y="194"/>
                  </a:lnTo>
                  <a:lnTo>
                    <a:pt x="102" y="184"/>
                  </a:lnTo>
                  <a:lnTo>
                    <a:pt x="108" y="178"/>
                  </a:lnTo>
                  <a:lnTo>
                    <a:pt x="104" y="174"/>
                  </a:lnTo>
                  <a:lnTo>
                    <a:pt x="94" y="174"/>
                  </a:lnTo>
                  <a:lnTo>
                    <a:pt x="86" y="180"/>
                  </a:lnTo>
                  <a:lnTo>
                    <a:pt x="76" y="186"/>
                  </a:lnTo>
                  <a:lnTo>
                    <a:pt x="22" y="184"/>
                  </a:lnTo>
                  <a:lnTo>
                    <a:pt x="14" y="176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4" y="164"/>
                  </a:lnTo>
                  <a:lnTo>
                    <a:pt x="0" y="156"/>
                  </a:lnTo>
                  <a:lnTo>
                    <a:pt x="10" y="150"/>
                  </a:lnTo>
                  <a:lnTo>
                    <a:pt x="22" y="140"/>
                  </a:lnTo>
                  <a:lnTo>
                    <a:pt x="36" y="136"/>
                  </a:lnTo>
                  <a:lnTo>
                    <a:pt x="52" y="130"/>
                  </a:lnTo>
                  <a:lnTo>
                    <a:pt x="60" y="132"/>
                  </a:lnTo>
                  <a:lnTo>
                    <a:pt x="62" y="140"/>
                  </a:lnTo>
                  <a:lnTo>
                    <a:pt x="72" y="146"/>
                  </a:lnTo>
                  <a:lnTo>
                    <a:pt x="88" y="144"/>
                  </a:lnTo>
                  <a:lnTo>
                    <a:pt x="100" y="142"/>
                  </a:lnTo>
                  <a:lnTo>
                    <a:pt x="114" y="136"/>
                  </a:lnTo>
                  <a:lnTo>
                    <a:pt x="118" y="130"/>
                  </a:lnTo>
                  <a:lnTo>
                    <a:pt x="108" y="128"/>
                  </a:lnTo>
                  <a:lnTo>
                    <a:pt x="102" y="132"/>
                  </a:lnTo>
                  <a:lnTo>
                    <a:pt x="88" y="130"/>
                  </a:lnTo>
                  <a:lnTo>
                    <a:pt x="88" y="122"/>
                  </a:lnTo>
                  <a:lnTo>
                    <a:pt x="92" y="118"/>
                  </a:lnTo>
                  <a:lnTo>
                    <a:pt x="84" y="116"/>
                  </a:lnTo>
                  <a:lnTo>
                    <a:pt x="66" y="120"/>
                  </a:lnTo>
                  <a:lnTo>
                    <a:pt x="60" y="108"/>
                  </a:lnTo>
                  <a:lnTo>
                    <a:pt x="50" y="100"/>
                  </a:lnTo>
                  <a:lnTo>
                    <a:pt x="44" y="94"/>
                  </a:lnTo>
                  <a:lnTo>
                    <a:pt x="38" y="90"/>
                  </a:lnTo>
                  <a:lnTo>
                    <a:pt x="26" y="90"/>
                  </a:lnTo>
                  <a:lnTo>
                    <a:pt x="20" y="82"/>
                  </a:lnTo>
                  <a:lnTo>
                    <a:pt x="22" y="68"/>
                  </a:lnTo>
                  <a:lnTo>
                    <a:pt x="58" y="64"/>
                  </a:lnTo>
                  <a:lnTo>
                    <a:pt x="70" y="54"/>
                  </a:lnTo>
                  <a:lnTo>
                    <a:pt x="74" y="42"/>
                  </a:lnTo>
                  <a:lnTo>
                    <a:pt x="88" y="28"/>
                  </a:lnTo>
                  <a:lnTo>
                    <a:pt x="104" y="28"/>
                  </a:lnTo>
                  <a:lnTo>
                    <a:pt x="120" y="20"/>
                  </a:lnTo>
                  <a:lnTo>
                    <a:pt x="128" y="20"/>
                  </a:lnTo>
                  <a:lnTo>
                    <a:pt x="132" y="12"/>
                  </a:lnTo>
                  <a:lnTo>
                    <a:pt x="158" y="10"/>
                  </a:lnTo>
                  <a:lnTo>
                    <a:pt x="176" y="0"/>
                  </a:lnTo>
                  <a:lnTo>
                    <a:pt x="190" y="2"/>
                  </a:lnTo>
                  <a:lnTo>
                    <a:pt x="186" y="8"/>
                  </a:lnTo>
                  <a:lnTo>
                    <a:pt x="190" y="14"/>
                  </a:lnTo>
                  <a:lnTo>
                    <a:pt x="204" y="8"/>
                  </a:lnTo>
                  <a:lnTo>
                    <a:pt x="212" y="12"/>
                  </a:lnTo>
                  <a:lnTo>
                    <a:pt x="244" y="16"/>
                  </a:lnTo>
                  <a:lnTo>
                    <a:pt x="244" y="22"/>
                  </a:lnTo>
                  <a:lnTo>
                    <a:pt x="268" y="24"/>
                  </a:lnTo>
                  <a:lnTo>
                    <a:pt x="296" y="24"/>
                  </a:lnTo>
                  <a:lnTo>
                    <a:pt x="318" y="30"/>
                  </a:lnTo>
                  <a:lnTo>
                    <a:pt x="344" y="36"/>
                  </a:lnTo>
                  <a:lnTo>
                    <a:pt x="364" y="40"/>
                  </a:lnTo>
                  <a:lnTo>
                    <a:pt x="394" y="36"/>
                  </a:lnTo>
                  <a:lnTo>
                    <a:pt x="400" y="40"/>
                  </a:lnTo>
                  <a:lnTo>
                    <a:pt x="420" y="48"/>
                  </a:lnTo>
                  <a:lnTo>
                    <a:pt x="420" y="288"/>
                  </a:lnTo>
                  <a:lnTo>
                    <a:pt x="430" y="292"/>
                  </a:lnTo>
                  <a:lnTo>
                    <a:pt x="438" y="288"/>
                  </a:lnTo>
                  <a:lnTo>
                    <a:pt x="446" y="286"/>
                  </a:lnTo>
                  <a:lnTo>
                    <a:pt x="454" y="296"/>
                  </a:lnTo>
                  <a:lnTo>
                    <a:pt x="470" y="308"/>
                  </a:lnTo>
                  <a:lnTo>
                    <a:pt x="478" y="316"/>
                  </a:lnTo>
                  <a:lnTo>
                    <a:pt x="488" y="314"/>
                  </a:lnTo>
                  <a:lnTo>
                    <a:pt x="490" y="308"/>
                  </a:lnTo>
                  <a:lnTo>
                    <a:pt x="498" y="304"/>
                  </a:lnTo>
                  <a:lnTo>
                    <a:pt x="508" y="300"/>
                  </a:lnTo>
                  <a:lnTo>
                    <a:pt x="520" y="312"/>
                  </a:lnTo>
                  <a:lnTo>
                    <a:pt x="530" y="322"/>
                  </a:lnTo>
                  <a:lnTo>
                    <a:pt x="546" y="338"/>
                  </a:lnTo>
                  <a:lnTo>
                    <a:pt x="556" y="358"/>
                  </a:lnTo>
                  <a:lnTo>
                    <a:pt x="566" y="370"/>
                  </a:lnTo>
                  <a:lnTo>
                    <a:pt x="578" y="378"/>
                  </a:lnTo>
                  <a:lnTo>
                    <a:pt x="592" y="386"/>
                  </a:lnTo>
                  <a:lnTo>
                    <a:pt x="594" y="394"/>
                  </a:lnTo>
                  <a:lnTo>
                    <a:pt x="590" y="410"/>
                  </a:lnTo>
                  <a:lnTo>
                    <a:pt x="576" y="414"/>
                  </a:lnTo>
                  <a:lnTo>
                    <a:pt x="580" y="404"/>
                  </a:lnTo>
                  <a:lnTo>
                    <a:pt x="582" y="394"/>
                  </a:lnTo>
                  <a:lnTo>
                    <a:pt x="576" y="392"/>
                  </a:lnTo>
                  <a:lnTo>
                    <a:pt x="570" y="386"/>
                  </a:lnTo>
                  <a:lnTo>
                    <a:pt x="568" y="384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5" name="Freeform 43"/>
            <p:cNvSpPr>
              <a:spLocks/>
            </p:cNvSpPr>
            <p:nvPr/>
          </p:nvSpPr>
          <p:spPr bwMode="auto">
            <a:xfrm>
              <a:off x="250" y="1527"/>
              <a:ext cx="38" cy="26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14" y="14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0" y="12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26" y="24"/>
                </a:cxn>
                <a:cxn ang="0">
                  <a:pos x="32" y="16"/>
                </a:cxn>
                <a:cxn ang="0">
                  <a:pos x="38" y="10"/>
                </a:cxn>
                <a:cxn ang="0">
                  <a:pos x="34" y="0"/>
                </a:cxn>
                <a:cxn ang="0">
                  <a:pos x="28" y="2"/>
                </a:cxn>
              </a:cxnLst>
              <a:rect l="0" t="0" r="r" b="b"/>
              <a:pathLst>
                <a:path w="38" h="26">
                  <a:moveTo>
                    <a:pt x="28" y="2"/>
                  </a:moveTo>
                  <a:lnTo>
                    <a:pt x="20" y="4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32" y="16"/>
                  </a:lnTo>
                  <a:lnTo>
                    <a:pt x="38" y="10"/>
                  </a:lnTo>
                  <a:lnTo>
                    <a:pt x="34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6" name="Freeform 44"/>
            <p:cNvSpPr>
              <a:spLocks/>
            </p:cNvSpPr>
            <p:nvPr/>
          </p:nvSpPr>
          <p:spPr bwMode="auto">
            <a:xfrm>
              <a:off x="50" y="1473"/>
              <a:ext cx="26" cy="1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6" y="4"/>
                </a:cxn>
                <a:cxn ang="0">
                  <a:pos x="26" y="8"/>
                </a:cxn>
                <a:cxn ang="0">
                  <a:pos x="22" y="16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22" y="0"/>
                </a:cxn>
              </a:cxnLst>
              <a:rect l="0" t="0" r="r" b="b"/>
              <a:pathLst>
                <a:path w="26" h="16">
                  <a:moveTo>
                    <a:pt x="22" y="0"/>
                  </a:moveTo>
                  <a:lnTo>
                    <a:pt x="26" y="4"/>
                  </a:lnTo>
                  <a:lnTo>
                    <a:pt x="26" y="8"/>
                  </a:lnTo>
                  <a:lnTo>
                    <a:pt x="22" y="16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7" name="Freeform 45"/>
            <p:cNvSpPr>
              <a:spLocks/>
            </p:cNvSpPr>
            <p:nvPr/>
          </p:nvSpPr>
          <p:spPr bwMode="auto">
            <a:xfrm>
              <a:off x="540" y="1525"/>
              <a:ext cx="24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8" y="20"/>
                </a:cxn>
                <a:cxn ang="0">
                  <a:pos x="24" y="30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8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4" h="40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8" y="2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8" name="Freeform 46"/>
            <p:cNvSpPr>
              <a:spLocks/>
            </p:cNvSpPr>
            <p:nvPr/>
          </p:nvSpPr>
          <p:spPr bwMode="auto">
            <a:xfrm>
              <a:off x="584" y="1565"/>
              <a:ext cx="22" cy="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4" y="14"/>
                </a:cxn>
                <a:cxn ang="0">
                  <a:pos x="22" y="24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0"/>
                </a:cxn>
                <a:cxn ang="0">
                  <a:pos x="6" y="24"/>
                </a:cxn>
                <a:cxn ang="0">
                  <a:pos x="4" y="16"/>
                </a:cxn>
                <a:cxn ang="0">
                  <a:pos x="0" y="8"/>
                </a:cxn>
              </a:cxnLst>
              <a:rect l="0" t="0" r="r" b="b"/>
              <a:pathLst>
                <a:path w="22" h="38">
                  <a:moveTo>
                    <a:pt x="0" y="8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14" y="1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19" name="Freeform 47"/>
            <p:cNvSpPr>
              <a:spLocks/>
            </p:cNvSpPr>
            <p:nvPr/>
          </p:nvSpPr>
          <p:spPr bwMode="auto">
            <a:xfrm>
              <a:off x="588" y="1615"/>
              <a:ext cx="2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18" y="16"/>
                </a:cxn>
                <a:cxn ang="0">
                  <a:pos x="22" y="22"/>
                </a:cxn>
                <a:cxn ang="0">
                  <a:pos x="26" y="34"/>
                </a:cxn>
                <a:cxn ang="0">
                  <a:pos x="18" y="32"/>
                </a:cxn>
                <a:cxn ang="0">
                  <a:pos x="8" y="20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26" h="34">
                  <a:moveTo>
                    <a:pt x="0" y="0"/>
                  </a:moveTo>
                  <a:lnTo>
                    <a:pt x="10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18" y="16"/>
                  </a:lnTo>
                  <a:lnTo>
                    <a:pt x="22" y="22"/>
                  </a:lnTo>
                  <a:lnTo>
                    <a:pt x="26" y="34"/>
                  </a:lnTo>
                  <a:lnTo>
                    <a:pt x="18" y="32"/>
                  </a:lnTo>
                  <a:lnTo>
                    <a:pt x="8" y="20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0" name="Freeform 48"/>
            <p:cNvSpPr>
              <a:spLocks/>
            </p:cNvSpPr>
            <p:nvPr/>
          </p:nvSpPr>
          <p:spPr bwMode="auto">
            <a:xfrm>
              <a:off x="84" y="1591"/>
              <a:ext cx="32" cy="2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28" y="10"/>
                </a:cxn>
                <a:cxn ang="0">
                  <a:pos x="22" y="12"/>
                </a:cxn>
                <a:cxn ang="0">
                  <a:pos x="12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6" y="8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4"/>
                </a:cxn>
              </a:cxnLst>
              <a:rect l="0" t="0" r="r" b="b"/>
              <a:pathLst>
                <a:path w="32" h="20">
                  <a:moveTo>
                    <a:pt x="32" y="4"/>
                  </a:moveTo>
                  <a:lnTo>
                    <a:pt x="28" y="10"/>
                  </a:lnTo>
                  <a:lnTo>
                    <a:pt x="22" y="12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" y="8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1" name="Freeform 49"/>
            <p:cNvSpPr>
              <a:spLocks/>
            </p:cNvSpPr>
            <p:nvPr/>
          </p:nvSpPr>
          <p:spPr bwMode="auto">
            <a:xfrm>
              <a:off x="560" y="1523"/>
              <a:ext cx="1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6" y="16"/>
                </a:cxn>
                <a:cxn ang="0">
                  <a:pos x="14" y="24"/>
                </a:cxn>
                <a:cxn ang="0">
                  <a:pos x="10" y="30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2" name="Freeform 50"/>
            <p:cNvSpPr>
              <a:spLocks/>
            </p:cNvSpPr>
            <p:nvPr/>
          </p:nvSpPr>
          <p:spPr bwMode="auto">
            <a:xfrm>
              <a:off x="608" y="1575"/>
              <a:ext cx="1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14" y="6"/>
                </a:cxn>
                <a:cxn ang="0">
                  <a:pos x="12" y="16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3" name="Freeform 51"/>
            <p:cNvSpPr>
              <a:spLocks/>
            </p:cNvSpPr>
            <p:nvPr/>
          </p:nvSpPr>
          <p:spPr bwMode="auto">
            <a:xfrm>
              <a:off x="560" y="1523"/>
              <a:ext cx="1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16" y="16"/>
                </a:cxn>
                <a:cxn ang="0">
                  <a:pos x="14" y="24"/>
                </a:cxn>
                <a:cxn ang="0">
                  <a:pos x="10" y="30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6" h="30">
                  <a:moveTo>
                    <a:pt x="0" y="0"/>
                  </a:moveTo>
                  <a:lnTo>
                    <a:pt x="10" y="4"/>
                  </a:lnTo>
                  <a:lnTo>
                    <a:pt x="16" y="16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4" name="Freeform 52"/>
            <p:cNvSpPr>
              <a:spLocks/>
            </p:cNvSpPr>
            <p:nvPr/>
          </p:nvSpPr>
          <p:spPr bwMode="auto">
            <a:xfrm>
              <a:off x="608" y="1575"/>
              <a:ext cx="1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14" y="6"/>
                </a:cxn>
                <a:cxn ang="0">
                  <a:pos x="12" y="16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lnTo>
                    <a:pt x="6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5" name="Freeform 53"/>
            <p:cNvSpPr>
              <a:spLocks/>
            </p:cNvSpPr>
            <p:nvPr/>
          </p:nvSpPr>
          <p:spPr bwMode="auto">
            <a:xfrm>
              <a:off x="576" y="1551"/>
              <a:ext cx="14" cy="1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14" y="6"/>
                </a:cxn>
                <a:cxn ang="0">
                  <a:pos x="8" y="10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14" h="14">
                  <a:moveTo>
                    <a:pt x="4" y="0"/>
                  </a:moveTo>
                  <a:lnTo>
                    <a:pt x="8" y="0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000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326" name="Freeform 54"/>
          <p:cNvSpPr>
            <a:spLocks/>
          </p:cNvSpPr>
          <p:nvPr/>
        </p:nvSpPr>
        <p:spPr bwMode="auto">
          <a:xfrm>
            <a:off x="1244600" y="2722563"/>
            <a:ext cx="1568450" cy="711200"/>
          </a:xfrm>
          <a:custGeom>
            <a:avLst/>
            <a:gdLst/>
            <a:ahLst/>
            <a:cxnLst>
              <a:cxn ang="0">
                <a:pos x="24" y="30"/>
              </a:cxn>
              <a:cxn ang="0">
                <a:pos x="30" y="20"/>
              </a:cxn>
              <a:cxn ang="0">
                <a:pos x="472" y="8"/>
              </a:cxn>
              <a:cxn ang="0">
                <a:pos x="550" y="28"/>
              </a:cxn>
              <a:cxn ang="0">
                <a:pos x="516" y="52"/>
              </a:cxn>
              <a:cxn ang="0">
                <a:pos x="562" y="48"/>
              </a:cxn>
              <a:cxn ang="0">
                <a:pos x="604" y="56"/>
              </a:cxn>
              <a:cxn ang="0">
                <a:pos x="636" y="68"/>
              </a:cxn>
              <a:cxn ang="0">
                <a:pos x="600" y="68"/>
              </a:cxn>
              <a:cxn ang="0">
                <a:pos x="588" y="94"/>
              </a:cxn>
              <a:cxn ang="0">
                <a:pos x="584" y="154"/>
              </a:cxn>
              <a:cxn ang="0">
                <a:pos x="608" y="112"/>
              </a:cxn>
              <a:cxn ang="0">
                <a:pos x="620" y="84"/>
              </a:cxn>
              <a:cxn ang="0">
                <a:pos x="654" y="90"/>
              </a:cxn>
              <a:cxn ang="0">
                <a:pos x="652" y="112"/>
              </a:cxn>
              <a:cxn ang="0">
                <a:pos x="662" y="134"/>
              </a:cxn>
              <a:cxn ang="0">
                <a:pos x="690" y="148"/>
              </a:cxn>
              <a:cxn ang="0">
                <a:pos x="720" y="124"/>
              </a:cxn>
              <a:cxn ang="0">
                <a:pos x="766" y="100"/>
              </a:cxn>
              <a:cxn ang="0">
                <a:pos x="858" y="74"/>
              </a:cxn>
              <a:cxn ang="0">
                <a:pos x="900" y="44"/>
              </a:cxn>
              <a:cxn ang="0">
                <a:pos x="912" y="90"/>
              </a:cxn>
              <a:cxn ang="0">
                <a:pos x="864" y="110"/>
              </a:cxn>
              <a:cxn ang="0">
                <a:pos x="862" y="148"/>
              </a:cxn>
              <a:cxn ang="0">
                <a:pos x="804" y="166"/>
              </a:cxn>
              <a:cxn ang="0">
                <a:pos x="782" y="198"/>
              </a:cxn>
              <a:cxn ang="0">
                <a:pos x="770" y="220"/>
              </a:cxn>
              <a:cxn ang="0">
                <a:pos x="760" y="214"/>
              </a:cxn>
              <a:cxn ang="0">
                <a:pos x="762" y="234"/>
              </a:cxn>
              <a:cxn ang="0">
                <a:pos x="762" y="270"/>
              </a:cxn>
              <a:cxn ang="0">
                <a:pos x="724" y="298"/>
              </a:cxn>
              <a:cxn ang="0">
                <a:pos x="682" y="350"/>
              </a:cxn>
              <a:cxn ang="0">
                <a:pos x="704" y="424"/>
              </a:cxn>
              <a:cxn ang="0">
                <a:pos x="680" y="428"/>
              </a:cxn>
              <a:cxn ang="0">
                <a:pos x="664" y="382"/>
              </a:cxn>
              <a:cxn ang="0">
                <a:pos x="626" y="372"/>
              </a:cxn>
              <a:cxn ang="0">
                <a:pos x="566" y="354"/>
              </a:cxn>
              <a:cxn ang="0">
                <a:pos x="560" y="374"/>
              </a:cxn>
              <a:cxn ang="0">
                <a:pos x="516" y="368"/>
              </a:cxn>
              <a:cxn ang="0">
                <a:pos x="484" y="372"/>
              </a:cxn>
              <a:cxn ang="0">
                <a:pos x="454" y="388"/>
              </a:cxn>
              <a:cxn ang="0">
                <a:pos x="430" y="420"/>
              </a:cxn>
              <a:cxn ang="0">
                <a:pos x="390" y="400"/>
              </a:cxn>
              <a:cxn ang="0">
                <a:pos x="344" y="368"/>
              </a:cxn>
              <a:cxn ang="0">
                <a:pos x="302" y="346"/>
              </a:cxn>
              <a:cxn ang="0">
                <a:pos x="192" y="334"/>
              </a:cxn>
              <a:cxn ang="0">
                <a:pos x="104" y="298"/>
              </a:cxn>
              <a:cxn ang="0">
                <a:pos x="58" y="272"/>
              </a:cxn>
              <a:cxn ang="0">
                <a:pos x="32" y="228"/>
              </a:cxn>
              <a:cxn ang="0">
                <a:pos x="10" y="186"/>
              </a:cxn>
              <a:cxn ang="0">
                <a:pos x="6" y="112"/>
              </a:cxn>
              <a:cxn ang="0">
                <a:pos x="8" y="42"/>
              </a:cxn>
            </a:cxnLst>
            <a:rect l="0" t="0" r="r" b="b"/>
            <a:pathLst>
              <a:path w="912" h="448">
                <a:moveTo>
                  <a:pt x="4" y="38"/>
                </a:moveTo>
                <a:lnTo>
                  <a:pt x="0" y="28"/>
                </a:lnTo>
                <a:lnTo>
                  <a:pt x="8" y="24"/>
                </a:lnTo>
                <a:lnTo>
                  <a:pt x="18" y="28"/>
                </a:lnTo>
                <a:lnTo>
                  <a:pt x="24" y="30"/>
                </a:lnTo>
                <a:lnTo>
                  <a:pt x="26" y="38"/>
                </a:lnTo>
                <a:lnTo>
                  <a:pt x="28" y="44"/>
                </a:lnTo>
                <a:lnTo>
                  <a:pt x="34" y="38"/>
                </a:lnTo>
                <a:lnTo>
                  <a:pt x="36" y="28"/>
                </a:lnTo>
                <a:lnTo>
                  <a:pt x="30" y="20"/>
                </a:lnTo>
                <a:lnTo>
                  <a:pt x="30" y="8"/>
                </a:lnTo>
                <a:lnTo>
                  <a:pt x="460" y="8"/>
                </a:lnTo>
                <a:lnTo>
                  <a:pt x="462" y="0"/>
                </a:lnTo>
                <a:lnTo>
                  <a:pt x="470" y="0"/>
                </a:lnTo>
                <a:lnTo>
                  <a:pt x="472" y="8"/>
                </a:lnTo>
                <a:lnTo>
                  <a:pt x="476" y="12"/>
                </a:lnTo>
                <a:lnTo>
                  <a:pt x="488" y="16"/>
                </a:lnTo>
                <a:lnTo>
                  <a:pt x="512" y="20"/>
                </a:lnTo>
                <a:lnTo>
                  <a:pt x="526" y="24"/>
                </a:lnTo>
                <a:lnTo>
                  <a:pt x="550" y="28"/>
                </a:lnTo>
                <a:lnTo>
                  <a:pt x="548" y="32"/>
                </a:lnTo>
                <a:lnTo>
                  <a:pt x="536" y="36"/>
                </a:lnTo>
                <a:lnTo>
                  <a:pt x="528" y="40"/>
                </a:lnTo>
                <a:lnTo>
                  <a:pt x="520" y="48"/>
                </a:lnTo>
                <a:lnTo>
                  <a:pt x="516" y="52"/>
                </a:lnTo>
                <a:lnTo>
                  <a:pt x="526" y="56"/>
                </a:lnTo>
                <a:lnTo>
                  <a:pt x="540" y="56"/>
                </a:lnTo>
                <a:lnTo>
                  <a:pt x="552" y="56"/>
                </a:lnTo>
                <a:lnTo>
                  <a:pt x="558" y="52"/>
                </a:lnTo>
                <a:lnTo>
                  <a:pt x="562" y="48"/>
                </a:lnTo>
                <a:lnTo>
                  <a:pt x="570" y="42"/>
                </a:lnTo>
                <a:lnTo>
                  <a:pt x="574" y="48"/>
                </a:lnTo>
                <a:lnTo>
                  <a:pt x="584" y="54"/>
                </a:lnTo>
                <a:lnTo>
                  <a:pt x="594" y="58"/>
                </a:lnTo>
                <a:lnTo>
                  <a:pt x="604" y="56"/>
                </a:lnTo>
                <a:lnTo>
                  <a:pt x="612" y="56"/>
                </a:lnTo>
                <a:lnTo>
                  <a:pt x="622" y="54"/>
                </a:lnTo>
                <a:lnTo>
                  <a:pt x="628" y="58"/>
                </a:lnTo>
                <a:lnTo>
                  <a:pt x="636" y="64"/>
                </a:lnTo>
                <a:lnTo>
                  <a:pt x="636" y="68"/>
                </a:lnTo>
                <a:lnTo>
                  <a:pt x="628" y="64"/>
                </a:lnTo>
                <a:lnTo>
                  <a:pt x="618" y="64"/>
                </a:lnTo>
                <a:lnTo>
                  <a:pt x="610" y="70"/>
                </a:lnTo>
                <a:lnTo>
                  <a:pt x="604" y="72"/>
                </a:lnTo>
                <a:lnTo>
                  <a:pt x="600" y="68"/>
                </a:lnTo>
                <a:lnTo>
                  <a:pt x="596" y="72"/>
                </a:lnTo>
                <a:lnTo>
                  <a:pt x="588" y="80"/>
                </a:lnTo>
                <a:lnTo>
                  <a:pt x="578" y="88"/>
                </a:lnTo>
                <a:lnTo>
                  <a:pt x="580" y="96"/>
                </a:lnTo>
                <a:lnTo>
                  <a:pt x="588" y="94"/>
                </a:lnTo>
                <a:lnTo>
                  <a:pt x="592" y="86"/>
                </a:lnTo>
                <a:lnTo>
                  <a:pt x="584" y="104"/>
                </a:lnTo>
                <a:lnTo>
                  <a:pt x="580" y="128"/>
                </a:lnTo>
                <a:lnTo>
                  <a:pt x="580" y="140"/>
                </a:lnTo>
                <a:lnTo>
                  <a:pt x="584" y="154"/>
                </a:lnTo>
                <a:lnTo>
                  <a:pt x="594" y="152"/>
                </a:lnTo>
                <a:lnTo>
                  <a:pt x="604" y="144"/>
                </a:lnTo>
                <a:lnTo>
                  <a:pt x="608" y="134"/>
                </a:lnTo>
                <a:lnTo>
                  <a:pt x="608" y="122"/>
                </a:lnTo>
                <a:lnTo>
                  <a:pt x="608" y="112"/>
                </a:lnTo>
                <a:lnTo>
                  <a:pt x="608" y="100"/>
                </a:lnTo>
                <a:lnTo>
                  <a:pt x="608" y="92"/>
                </a:lnTo>
                <a:lnTo>
                  <a:pt x="610" y="88"/>
                </a:lnTo>
                <a:lnTo>
                  <a:pt x="616" y="88"/>
                </a:lnTo>
                <a:lnTo>
                  <a:pt x="620" y="84"/>
                </a:lnTo>
                <a:lnTo>
                  <a:pt x="624" y="78"/>
                </a:lnTo>
                <a:lnTo>
                  <a:pt x="632" y="76"/>
                </a:lnTo>
                <a:lnTo>
                  <a:pt x="640" y="80"/>
                </a:lnTo>
                <a:lnTo>
                  <a:pt x="650" y="82"/>
                </a:lnTo>
                <a:lnTo>
                  <a:pt x="654" y="90"/>
                </a:lnTo>
                <a:lnTo>
                  <a:pt x="652" y="100"/>
                </a:lnTo>
                <a:lnTo>
                  <a:pt x="648" y="108"/>
                </a:lnTo>
                <a:lnTo>
                  <a:pt x="644" y="112"/>
                </a:lnTo>
                <a:lnTo>
                  <a:pt x="646" y="116"/>
                </a:lnTo>
                <a:lnTo>
                  <a:pt x="652" y="112"/>
                </a:lnTo>
                <a:lnTo>
                  <a:pt x="658" y="108"/>
                </a:lnTo>
                <a:lnTo>
                  <a:pt x="664" y="110"/>
                </a:lnTo>
                <a:lnTo>
                  <a:pt x="664" y="120"/>
                </a:lnTo>
                <a:lnTo>
                  <a:pt x="662" y="126"/>
                </a:lnTo>
                <a:lnTo>
                  <a:pt x="662" y="134"/>
                </a:lnTo>
                <a:lnTo>
                  <a:pt x="656" y="140"/>
                </a:lnTo>
                <a:lnTo>
                  <a:pt x="652" y="148"/>
                </a:lnTo>
                <a:lnTo>
                  <a:pt x="660" y="154"/>
                </a:lnTo>
                <a:lnTo>
                  <a:pt x="678" y="154"/>
                </a:lnTo>
                <a:lnTo>
                  <a:pt x="690" y="148"/>
                </a:lnTo>
                <a:lnTo>
                  <a:pt x="702" y="144"/>
                </a:lnTo>
                <a:lnTo>
                  <a:pt x="714" y="138"/>
                </a:lnTo>
                <a:lnTo>
                  <a:pt x="720" y="136"/>
                </a:lnTo>
                <a:lnTo>
                  <a:pt x="722" y="130"/>
                </a:lnTo>
                <a:lnTo>
                  <a:pt x="720" y="124"/>
                </a:lnTo>
                <a:lnTo>
                  <a:pt x="722" y="120"/>
                </a:lnTo>
                <a:lnTo>
                  <a:pt x="744" y="122"/>
                </a:lnTo>
                <a:lnTo>
                  <a:pt x="756" y="120"/>
                </a:lnTo>
                <a:lnTo>
                  <a:pt x="766" y="112"/>
                </a:lnTo>
                <a:lnTo>
                  <a:pt x="766" y="100"/>
                </a:lnTo>
                <a:lnTo>
                  <a:pt x="774" y="94"/>
                </a:lnTo>
                <a:lnTo>
                  <a:pt x="782" y="88"/>
                </a:lnTo>
                <a:lnTo>
                  <a:pt x="840" y="88"/>
                </a:lnTo>
                <a:lnTo>
                  <a:pt x="852" y="82"/>
                </a:lnTo>
                <a:lnTo>
                  <a:pt x="858" y="74"/>
                </a:lnTo>
                <a:lnTo>
                  <a:pt x="862" y="58"/>
                </a:lnTo>
                <a:lnTo>
                  <a:pt x="870" y="44"/>
                </a:lnTo>
                <a:lnTo>
                  <a:pt x="878" y="36"/>
                </a:lnTo>
                <a:lnTo>
                  <a:pt x="886" y="40"/>
                </a:lnTo>
                <a:lnTo>
                  <a:pt x="900" y="44"/>
                </a:lnTo>
                <a:lnTo>
                  <a:pt x="902" y="52"/>
                </a:lnTo>
                <a:lnTo>
                  <a:pt x="900" y="68"/>
                </a:lnTo>
                <a:lnTo>
                  <a:pt x="902" y="76"/>
                </a:lnTo>
                <a:lnTo>
                  <a:pt x="908" y="82"/>
                </a:lnTo>
                <a:lnTo>
                  <a:pt x="912" y="90"/>
                </a:lnTo>
                <a:lnTo>
                  <a:pt x="908" y="96"/>
                </a:lnTo>
                <a:lnTo>
                  <a:pt x="896" y="96"/>
                </a:lnTo>
                <a:lnTo>
                  <a:pt x="884" y="98"/>
                </a:lnTo>
                <a:lnTo>
                  <a:pt x="874" y="104"/>
                </a:lnTo>
                <a:lnTo>
                  <a:pt x="864" y="110"/>
                </a:lnTo>
                <a:lnTo>
                  <a:pt x="858" y="124"/>
                </a:lnTo>
                <a:lnTo>
                  <a:pt x="850" y="134"/>
                </a:lnTo>
                <a:lnTo>
                  <a:pt x="850" y="142"/>
                </a:lnTo>
                <a:lnTo>
                  <a:pt x="854" y="146"/>
                </a:lnTo>
                <a:lnTo>
                  <a:pt x="862" y="148"/>
                </a:lnTo>
                <a:lnTo>
                  <a:pt x="854" y="154"/>
                </a:lnTo>
                <a:lnTo>
                  <a:pt x="848" y="154"/>
                </a:lnTo>
                <a:lnTo>
                  <a:pt x="838" y="158"/>
                </a:lnTo>
                <a:lnTo>
                  <a:pt x="822" y="162"/>
                </a:lnTo>
                <a:lnTo>
                  <a:pt x="804" y="166"/>
                </a:lnTo>
                <a:lnTo>
                  <a:pt x="800" y="170"/>
                </a:lnTo>
                <a:lnTo>
                  <a:pt x="802" y="182"/>
                </a:lnTo>
                <a:lnTo>
                  <a:pt x="796" y="190"/>
                </a:lnTo>
                <a:lnTo>
                  <a:pt x="790" y="200"/>
                </a:lnTo>
                <a:lnTo>
                  <a:pt x="782" y="198"/>
                </a:lnTo>
                <a:lnTo>
                  <a:pt x="786" y="210"/>
                </a:lnTo>
                <a:lnTo>
                  <a:pt x="782" y="218"/>
                </a:lnTo>
                <a:lnTo>
                  <a:pt x="774" y="228"/>
                </a:lnTo>
                <a:lnTo>
                  <a:pt x="770" y="234"/>
                </a:lnTo>
                <a:lnTo>
                  <a:pt x="770" y="220"/>
                </a:lnTo>
                <a:lnTo>
                  <a:pt x="766" y="208"/>
                </a:lnTo>
                <a:lnTo>
                  <a:pt x="768" y="198"/>
                </a:lnTo>
                <a:lnTo>
                  <a:pt x="764" y="194"/>
                </a:lnTo>
                <a:lnTo>
                  <a:pt x="762" y="202"/>
                </a:lnTo>
                <a:lnTo>
                  <a:pt x="760" y="214"/>
                </a:lnTo>
                <a:lnTo>
                  <a:pt x="754" y="212"/>
                </a:lnTo>
                <a:lnTo>
                  <a:pt x="750" y="214"/>
                </a:lnTo>
                <a:lnTo>
                  <a:pt x="758" y="222"/>
                </a:lnTo>
                <a:lnTo>
                  <a:pt x="764" y="228"/>
                </a:lnTo>
                <a:lnTo>
                  <a:pt x="762" y="234"/>
                </a:lnTo>
                <a:lnTo>
                  <a:pt x="764" y="244"/>
                </a:lnTo>
                <a:lnTo>
                  <a:pt x="770" y="246"/>
                </a:lnTo>
                <a:lnTo>
                  <a:pt x="774" y="256"/>
                </a:lnTo>
                <a:lnTo>
                  <a:pt x="770" y="264"/>
                </a:lnTo>
                <a:lnTo>
                  <a:pt x="762" y="270"/>
                </a:lnTo>
                <a:lnTo>
                  <a:pt x="762" y="278"/>
                </a:lnTo>
                <a:lnTo>
                  <a:pt x="752" y="280"/>
                </a:lnTo>
                <a:lnTo>
                  <a:pt x="738" y="292"/>
                </a:lnTo>
                <a:lnTo>
                  <a:pt x="734" y="296"/>
                </a:lnTo>
                <a:lnTo>
                  <a:pt x="724" y="298"/>
                </a:lnTo>
                <a:lnTo>
                  <a:pt x="714" y="314"/>
                </a:lnTo>
                <a:lnTo>
                  <a:pt x="702" y="318"/>
                </a:lnTo>
                <a:lnTo>
                  <a:pt x="696" y="326"/>
                </a:lnTo>
                <a:lnTo>
                  <a:pt x="686" y="338"/>
                </a:lnTo>
                <a:lnTo>
                  <a:pt x="682" y="350"/>
                </a:lnTo>
                <a:lnTo>
                  <a:pt x="686" y="364"/>
                </a:lnTo>
                <a:lnTo>
                  <a:pt x="692" y="378"/>
                </a:lnTo>
                <a:lnTo>
                  <a:pt x="696" y="392"/>
                </a:lnTo>
                <a:lnTo>
                  <a:pt x="702" y="406"/>
                </a:lnTo>
                <a:lnTo>
                  <a:pt x="704" y="424"/>
                </a:lnTo>
                <a:lnTo>
                  <a:pt x="704" y="440"/>
                </a:lnTo>
                <a:lnTo>
                  <a:pt x="702" y="448"/>
                </a:lnTo>
                <a:lnTo>
                  <a:pt x="694" y="448"/>
                </a:lnTo>
                <a:lnTo>
                  <a:pt x="686" y="440"/>
                </a:lnTo>
                <a:lnTo>
                  <a:pt x="680" y="428"/>
                </a:lnTo>
                <a:lnTo>
                  <a:pt x="672" y="422"/>
                </a:lnTo>
                <a:lnTo>
                  <a:pt x="664" y="416"/>
                </a:lnTo>
                <a:lnTo>
                  <a:pt x="662" y="404"/>
                </a:lnTo>
                <a:lnTo>
                  <a:pt x="662" y="392"/>
                </a:lnTo>
                <a:lnTo>
                  <a:pt x="664" y="382"/>
                </a:lnTo>
                <a:lnTo>
                  <a:pt x="656" y="374"/>
                </a:lnTo>
                <a:lnTo>
                  <a:pt x="650" y="366"/>
                </a:lnTo>
                <a:lnTo>
                  <a:pt x="640" y="362"/>
                </a:lnTo>
                <a:lnTo>
                  <a:pt x="634" y="364"/>
                </a:lnTo>
                <a:lnTo>
                  <a:pt x="626" y="372"/>
                </a:lnTo>
                <a:lnTo>
                  <a:pt x="618" y="362"/>
                </a:lnTo>
                <a:lnTo>
                  <a:pt x="606" y="360"/>
                </a:lnTo>
                <a:lnTo>
                  <a:pt x="592" y="358"/>
                </a:lnTo>
                <a:lnTo>
                  <a:pt x="582" y="354"/>
                </a:lnTo>
                <a:lnTo>
                  <a:pt x="566" y="354"/>
                </a:lnTo>
                <a:lnTo>
                  <a:pt x="552" y="356"/>
                </a:lnTo>
                <a:lnTo>
                  <a:pt x="542" y="358"/>
                </a:lnTo>
                <a:lnTo>
                  <a:pt x="548" y="364"/>
                </a:lnTo>
                <a:lnTo>
                  <a:pt x="554" y="368"/>
                </a:lnTo>
                <a:lnTo>
                  <a:pt x="560" y="374"/>
                </a:lnTo>
                <a:lnTo>
                  <a:pt x="552" y="376"/>
                </a:lnTo>
                <a:lnTo>
                  <a:pt x="544" y="376"/>
                </a:lnTo>
                <a:lnTo>
                  <a:pt x="534" y="378"/>
                </a:lnTo>
                <a:lnTo>
                  <a:pt x="526" y="372"/>
                </a:lnTo>
                <a:lnTo>
                  <a:pt x="516" y="368"/>
                </a:lnTo>
                <a:lnTo>
                  <a:pt x="512" y="370"/>
                </a:lnTo>
                <a:lnTo>
                  <a:pt x="508" y="372"/>
                </a:lnTo>
                <a:lnTo>
                  <a:pt x="498" y="366"/>
                </a:lnTo>
                <a:lnTo>
                  <a:pt x="488" y="366"/>
                </a:lnTo>
                <a:lnTo>
                  <a:pt x="484" y="372"/>
                </a:lnTo>
                <a:lnTo>
                  <a:pt x="476" y="374"/>
                </a:lnTo>
                <a:lnTo>
                  <a:pt x="470" y="370"/>
                </a:lnTo>
                <a:lnTo>
                  <a:pt x="466" y="378"/>
                </a:lnTo>
                <a:lnTo>
                  <a:pt x="460" y="384"/>
                </a:lnTo>
                <a:lnTo>
                  <a:pt x="454" y="388"/>
                </a:lnTo>
                <a:lnTo>
                  <a:pt x="442" y="388"/>
                </a:lnTo>
                <a:lnTo>
                  <a:pt x="438" y="394"/>
                </a:lnTo>
                <a:lnTo>
                  <a:pt x="432" y="400"/>
                </a:lnTo>
                <a:lnTo>
                  <a:pt x="428" y="408"/>
                </a:lnTo>
                <a:lnTo>
                  <a:pt x="430" y="420"/>
                </a:lnTo>
                <a:lnTo>
                  <a:pt x="434" y="432"/>
                </a:lnTo>
                <a:lnTo>
                  <a:pt x="422" y="430"/>
                </a:lnTo>
                <a:lnTo>
                  <a:pt x="406" y="424"/>
                </a:lnTo>
                <a:lnTo>
                  <a:pt x="398" y="412"/>
                </a:lnTo>
                <a:lnTo>
                  <a:pt x="390" y="400"/>
                </a:lnTo>
                <a:lnTo>
                  <a:pt x="380" y="388"/>
                </a:lnTo>
                <a:lnTo>
                  <a:pt x="374" y="374"/>
                </a:lnTo>
                <a:lnTo>
                  <a:pt x="360" y="368"/>
                </a:lnTo>
                <a:lnTo>
                  <a:pt x="352" y="364"/>
                </a:lnTo>
                <a:lnTo>
                  <a:pt x="344" y="368"/>
                </a:lnTo>
                <a:lnTo>
                  <a:pt x="342" y="378"/>
                </a:lnTo>
                <a:lnTo>
                  <a:pt x="330" y="380"/>
                </a:lnTo>
                <a:lnTo>
                  <a:pt x="314" y="370"/>
                </a:lnTo>
                <a:lnTo>
                  <a:pt x="312" y="354"/>
                </a:lnTo>
                <a:lnTo>
                  <a:pt x="302" y="346"/>
                </a:lnTo>
                <a:lnTo>
                  <a:pt x="282" y="330"/>
                </a:lnTo>
                <a:lnTo>
                  <a:pt x="262" y="334"/>
                </a:lnTo>
                <a:lnTo>
                  <a:pt x="254" y="340"/>
                </a:lnTo>
                <a:lnTo>
                  <a:pt x="208" y="340"/>
                </a:lnTo>
                <a:lnTo>
                  <a:pt x="192" y="334"/>
                </a:lnTo>
                <a:lnTo>
                  <a:pt x="166" y="322"/>
                </a:lnTo>
                <a:lnTo>
                  <a:pt x="148" y="316"/>
                </a:lnTo>
                <a:lnTo>
                  <a:pt x="116" y="318"/>
                </a:lnTo>
                <a:lnTo>
                  <a:pt x="112" y="306"/>
                </a:lnTo>
                <a:lnTo>
                  <a:pt x="104" y="298"/>
                </a:lnTo>
                <a:lnTo>
                  <a:pt x="98" y="294"/>
                </a:lnTo>
                <a:lnTo>
                  <a:pt x="84" y="290"/>
                </a:lnTo>
                <a:lnTo>
                  <a:pt x="74" y="282"/>
                </a:lnTo>
                <a:lnTo>
                  <a:pt x="60" y="286"/>
                </a:lnTo>
                <a:lnTo>
                  <a:pt x="58" y="272"/>
                </a:lnTo>
                <a:lnTo>
                  <a:pt x="48" y="258"/>
                </a:lnTo>
                <a:lnTo>
                  <a:pt x="38" y="248"/>
                </a:lnTo>
                <a:lnTo>
                  <a:pt x="42" y="242"/>
                </a:lnTo>
                <a:lnTo>
                  <a:pt x="36" y="238"/>
                </a:lnTo>
                <a:lnTo>
                  <a:pt x="32" y="228"/>
                </a:lnTo>
                <a:lnTo>
                  <a:pt x="38" y="218"/>
                </a:lnTo>
                <a:lnTo>
                  <a:pt x="26" y="218"/>
                </a:lnTo>
                <a:lnTo>
                  <a:pt x="18" y="210"/>
                </a:lnTo>
                <a:lnTo>
                  <a:pt x="10" y="198"/>
                </a:lnTo>
                <a:lnTo>
                  <a:pt x="10" y="186"/>
                </a:lnTo>
                <a:lnTo>
                  <a:pt x="2" y="178"/>
                </a:lnTo>
                <a:lnTo>
                  <a:pt x="2" y="170"/>
                </a:lnTo>
                <a:lnTo>
                  <a:pt x="6" y="148"/>
                </a:lnTo>
                <a:lnTo>
                  <a:pt x="2" y="122"/>
                </a:lnTo>
                <a:lnTo>
                  <a:pt x="6" y="112"/>
                </a:lnTo>
                <a:lnTo>
                  <a:pt x="10" y="64"/>
                </a:lnTo>
                <a:lnTo>
                  <a:pt x="16" y="64"/>
                </a:lnTo>
                <a:lnTo>
                  <a:pt x="10" y="54"/>
                </a:lnTo>
                <a:lnTo>
                  <a:pt x="6" y="48"/>
                </a:lnTo>
                <a:lnTo>
                  <a:pt x="8" y="42"/>
                </a:lnTo>
                <a:lnTo>
                  <a:pt x="4" y="38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27" name="Freeform 55"/>
          <p:cNvSpPr>
            <a:spLocks/>
          </p:cNvSpPr>
          <p:nvPr/>
        </p:nvSpPr>
        <p:spPr bwMode="auto">
          <a:xfrm>
            <a:off x="2128838" y="3624263"/>
            <a:ext cx="100012" cy="101600"/>
          </a:xfrm>
          <a:custGeom>
            <a:avLst/>
            <a:gdLst/>
            <a:ahLst/>
            <a:cxnLst>
              <a:cxn ang="0">
                <a:pos x="34" y="64"/>
              </a:cxn>
              <a:cxn ang="0">
                <a:pos x="42" y="56"/>
              </a:cxn>
              <a:cxn ang="0">
                <a:pos x="48" y="50"/>
              </a:cxn>
              <a:cxn ang="0">
                <a:pos x="52" y="46"/>
              </a:cxn>
              <a:cxn ang="0">
                <a:pos x="58" y="38"/>
              </a:cxn>
              <a:cxn ang="0">
                <a:pos x="54" y="34"/>
              </a:cxn>
              <a:cxn ang="0">
                <a:pos x="48" y="34"/>
              </a:cxn>
              <a:cxn ang="0">
                <a:pos x="48" y="0"/>
              </a:cxn>
              <a:cxn ang="0">
                <a:pos x="18" y="2"/>
              </a:cxn>
              <a:cxn ang="0">
                <a:pos x="16" y="6"/>
              </a:cxn>
              <a:cxn ang="0">
                <a:pos x="18" y="14"/>
              </a:cxn>
              <a:cxn ang="0">
                <a:pos x="26" y="20"/>
              </a:cxn>
              <a:cxn ang="0">
                <a:pos x="30" y="26"/>
              </a:cxn>
              <a:cxn ang="0">
                <a:pos x="26" y="28"/>
              </a:cxn>
              <a:cxn ang="0">
                <a:pos x="14" y="30"/>
              </a:cxn>
              <a:cxn ang="0">
                <a:pos x="10" y="28"/>
              </a:cxn>
              <a:cxn ang="0">
                <a:pos x="4" y="36"/>
              </a:cxn>
              <a:cxn ang="0">
                <a:pos x="2" y="42"/>
              </a:cxn>
              <a:cxn ang="0">
                <a:pos x="0" y="54"/>
              </a:cxn>
              <a:cxn ang="0">
                <a:pos x="6" y="58"/>
              </a:cxn>
              <a:cxn ang="0">
                <a:pos x="12" y="62"/>
              </a:cxn>
              <a:cxn ang="0">
                <a:pos x="22" y="64"/>
              </a:cxn>
              <a:cxn ang="0">
                <a:pos x="34" y="64"/>
              </a:cxn>
            </a:cxnLst>
            <a:rect l="0" t="0" r="r" b="b"/>
            <a:pathLst>
              <a:path w="58" h="64">
                <a:moveTo>
                  <a:pt x="34" y="64"/>
                </a:moveTo>
                <a:lnTo>
                  <a:pt x="42" y="56"/>
                </a:lnTo>
                <a:lnTo>
                  <a:pt x="48" y="50"/>
                </a:lnTo>
                <a:lnTo>
                  <a:pt x="52" y="46"/>
                </a:lnTo>
                <a:lnTo>
                  <a:pt x="58" y="38"/>
                </a:lnTo>
                <a:lnTo>
                  <a:pt x="54" y="34"/>
                </a:lnTo>
                <a:lnTo>
                  <a:pt x="48" y="34"/>
                </a:lnTo>
                <a:lnTo>
                  <a:pt x="48" y="0"/>
                </a:lnTo>
                <a:lnTo>
                  <a:pt x="18" y="2"/>
                </a:lnTo>
                <a:lnTo>
                  <a:pt x="16" y="6"/>
                </a:lnTo>
                <a:lnTo>
                  <a:pt x="18" y="14"/>
                </a:lnTo>
                <a:lnTo>
                  <a:pt x="26" y="20"/>
                </a:lnTo>
                <a:lnTo>
                  <a:pt x="30" y="26"/>
                </a:lnTo>
                <a:lnTo>
                  <a:pt x="26" y="28"/>
                </a:lnTo>
                <a:lnTo>
                  <a:pt x="14" y="30"/>
                </a:lnTo>
                <a:lnTo>
                  <a:pt x="10" y="28"/>
                </a:lnTo>
                <a:lnTo>
                  <a:pt x="4" y="36"/>
                </a:lnTo>
                <a:lnTo>
                  <a:pt x="2" y="42"/>
                </a:lnTo>
                <a:lnTo>
                  <a:pt x="0" y="54"/>
                </a:lnTo>
                <a:lnTo>
                  <a:pt x="6" y="58"/>
                </a:lnTo>
                <a:lnTo>
                  <a:pt x="12" y="62"/>
                </a:lnTo>
                <a:lnTo>
                  <a:pt x="22" y="64"/>
                </a:lnTo>
                <a:lnTo>
                  <a:pt x="34" y="6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28" name="Freeform 56"/>
          <p:cNvSpPr>
            <a:spLocks/>
          </p:cNvSpPr>
          <p:nvPr/>
        </p:nvSpPr>
        <p:spPr bwMode="auto">
          <a:xfrm>
            <a:off x="2211388" y="3608388"/>
            <a:ext cx="20637" cy="6985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2" y="6"/>
              </a:cxn>
              <a:cxn ang="0">
                <a:pos x="10" y="12"/>
              </a:cxn>
              <a:cxn ang="0">
                <a:pos x="10" y="26"/>
              </a:cxn>
              <a:cxn ang="0">
                <a:pos x="10" y="34"/>
              </a:cxn>
              <a:cxn ang="0">
                <a:pos x="6" y="38"/>
              </a:cxn>
              <a:cxn ang="0">
                <a:pos x="0" y="44"/>
              </a:cxn>
              <a:cxn ang="0">
                <a:pos x="0" y="10"/>
              </a:cxn>
              <a:cxn ang="0">
                <a:pos x="6" y="4"/>
              </a:cxn>
              <a:cxn ang="0">
                <a:pos x="10" y="0"/>
              </a:cxn>
            </a:cxnLst>
            <a:rect l="0" t="0" r="r" b="b"/>
            <a:pathLst>
              <a:path w="12" h="44">
                <a:moveTo>
                  <a:pt x="10" y="0"/>
                </a:moveTo>
                <a:lnTo>
                  <a:pt x="12" y="6"/>
                </a:lnTo>
                <a:lnTo>
                  <a:pt x="10" y="12"/>
                </a:lnTo>
                <a:lnTo>
                  <a:pt x="10" y="26"/>
                </a:lnTo>
                <a:lnTo>
                  <a:pt x="10" y="34"/>
                </a:lnTo>
                <a:lnTo>
                  <a:pt x="6" y="38"/>
                </a:lnTo>
                <a:lnTo>
                  <a:pt x="0" y="44"/>
                </a:lnTo>
                <a:lnTo>
                  <a:pt x="0" y="10"/>
                </a:lnTo>
                <a:lnTo>
                  <a:pt x="6" y="4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29" name="Freeform 57"/>
          <p:cNvSpPr>
            <a:spLocks/>
          </p:cNvSpPr>
          <p:nvPr/>
        </p:nvSpPr>
        <p:spPr bwMode="auto">
          <a:xfrm>
            <a:off x="2187575" y="3709988"/>
            <a:ext cx="58738" cy="349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" y="0"/>
              </a:cxn>
              <a:cxn ang="0">
                <a:pos x="18" y="4"/>
              </a:cxn>
              <a:cxn ang="0">
                <a:pos x="24" y="8"/>
              </a:cxn>
              <a:cxn ang="0">
                <a:pos x="32" y="10"/>
              </a:cxn>
              <a:cxn ang="0">
                <a:pos x="34" y="14"/>
              </a:cxn>
              <a:cxn ang="0">
                <a:pos x="30" y="20"/>
              </a:cxn>
              <a:cxn ang="0">
                <a:pos x="26" y="22"/>
              </a:cxn>
              <a:cxn ang="0">
                <a:pos x="16" y="18"/>
              </a:cxn>
              <a:cxn ang="0">
                <a:pos x="8" y="14"/>
              </a:cxn>
              <a:cxn ang="0">
                <a:pos x="0" y="10"/>
              </a:cxn>
            </a:cxnLst>
            <a:rect l="0" t="0" r="r" b="b"/>
            <a:pathLst>
              <a:path w="34" h="22">
                <a:moveTo>
                  <a:pt x="0" y="10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2" y="10"/>
                </a:lnTo>
                <a:lnTo>
                  <a:pt x="34" y="14"/>
                </a:lnTo>
                <a:lnTo>
                  <a:pt x="30" y="20"/>
                </a:lnTo>
                <a:lnTo>
                  <a:pt x="26" y="22"/>
                </a:lnTo>
                <a:lnTo>
                  <a:pt x="16" y="18"/>
                </a:lnTo>
                <a:lnTo>
                  <a:pt x="8" y="14"/>
                </a:lnTo>
                <a:lnTo>
                  <a:pt x="0" y="1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0" name="Freeform 58"/>
          <p:cNvSpPr>
            <a:spLocks/>
          </p:cNvSpPr>
          <p:nvPr/>
        </p:nvSpPr>
        <p:spPr bwMode="auto">
          <a:xfrm>
            <a:off x="2208213" y="3675063"/>
            <a:ext cx="165100" cy="76200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26" y="2"/>
              </a:cxn>
              <a:cxn ang="0">
                <a:pos x="34" y="2"/>
              </a:cxn>
              <a:cxn ang="0">
                <a:pos x="42" y="4"/>
              </a:cxn>
              <a:cxn ang="0">
                <a:pos x="52" y="2"/>
              </a:cxn>
              <a:cxn ang="0">
                <a:pos x="64" y="0"/>
              </a:cxn>
              <a:cxn ang="0">
                <a:pos x="74" y="0"/>
              </a:cxn>
              <a:cxn ang="0">
                <a:pos x="80" y="0"/>
              </a:cxn>
              <a:cxn ang="0">
                <a:pos x="84" y="4"/>
              </a:cxn>
              <a:cxn ang="0">
                <a:pos x="96" y="12"/>
              </a:cxn>
              <a:cxn ang="0">
                <a:pos x="94" y="16"/>
              </a:cxn>
              <a:cxn ang="0">
                <a:pos x="88" y="18"/>
              </a:cxn>
              <a:cxn ang="0">
                <a:pos x="80" y="18"/>
              </a:cxn>
              <a:cxn ang="0">
                <a:pos x="70" y="18"/>
              </a:cxn>
              <a:cxn ang="0">
                <a:pos x="64" y="22"/>
              </a:cxn>
              <a:cxn ang="0">
                <a:pos x="56" y="30"/>
              </a:cxn>
              <a:cxn ang="0">
                <a:pos x="48" y="32"/>
              </a:cxn>
              <a:cxn ang="0">
                <a:pos x="42" y="34"/>
              </a:cxn>
              <a:cxn ang="0">
                <a:pos x="40" y="42"/>
              </a:cxn>
              <a:cxn ang="0">
                <a:pos x="36" y="46"/>
              </a:cxn>
              <a:cxn ang="0">
                <a:pos x="30" y="48"/>
              </a:cxn>
              <a:cxn ang="0">
                <a:pos x="30" y="42"/>
              </a:cxn>
              <a:cxn ang="0">
                <a:pos x="28" y="36"/>
              </a:cxn>
              <a:cxn ang="0">
                <a:pos x="22" y="36"/>
              </a:cxn>
              <a:cxn ang="0">
                <a:pos x="20" y="32"/>
              </a:cxn>
              <a:cxn ang="0">
                <a:pos x="6" y="26"/>
              </a:cxn>
              <a:cxn ang="0">
                <a:pos x="0" y="22"/>
              </a:cxn>
              <a:cxn ang="0">
                <a:pos x="12" y="6"/>
              </a:cxn>
            </a:cxnLst>
            <a:rect l="0" t="0" r="r" b="b"/>
            <a:pathLst>
              <a:path w="96" h="48">
                <a:moveTo>
                  <a:pt x="12" y="6"/>
                </a:moveTo>
                <a:lnTo>
                  <a:pt x="26" y="2"/>
                </a:lnTo>
                <a:lnTo>
                  <a:pt x="34" y="2"/>
                </a:lnTo>
                <a:lnTo>
                  <a:pt x="42" y="4"/>
                </a:lnTo>
                <a:lnTo>
                  <a:pt x="52" y="2"/>
                </a:lnTo>
                <a:lnTo>
                  <a:pt x="64" y="0"/>
                </a:lnTo>
                <a:lnTo>
                  <a:pt x="74" y="0"/>
                </a:lnTo>
                <a:lnTo>
                  <a:pt x="80" y="0"/>
                </a:lnTo>
                <a:lnTo>
                  <a:pt x="84" y="4"/>
                </a:lnTo>
                <a:lnTo>
                  <a:pt x="96" y="12"/>
                </a:lnTo>
                <a:lnTo>
                  <a:pt x="94" y="16"/>
                </a:lnTo>
                <a:lnTo>
                  <a:pt x="88" y="18"/>
                </a:lnTo>
                <a:lnTo>
                  <a:pt x="80" y="18"/>
                </a:lnTo>
                <a:lnTo>
                  <a:pt x="70" y="18"/>
                </a:lnTo>
                <a:lnTo>
                  <a:pt x="64" y="22"/>
                </a:lnTo>
                <a:lnTo>
                  <a:pt x="56" y="30"/>
                </a:lnTo>
                <a:lnTo>
                  <a:pt x="48" y="32"/>
                </a:lnTo>
                <a:lnTo>
                  <a:pt x="42" y="34"/>
                </a:lnTo>
                <a:lnTo>
                  <a:pt x="40" y="42"/>
                </a:lnTo>
                <a:lnTo>
                  <a:pt x="36" y="46"/>
                </a:lnTo>
                <a:lnTo>
                  <a:pt x="30" y="48"/>
                </a:lnTo>
                <a:lnTo>
                  <a:pt x="30" y="42"/>
                </a:lnTo>
                <a:lnTo>
                  <a:pt x="28" y="36"/>
                </a:lnTo>
                <a:lnTo>
                  <a:pt x="22" y="36"/>
                </a:lnTo>
                <a:lnTo>
                  <a:pt x="20" y="32"/>
                </a:lnTo>
                <a:lnTo>
                  <a:pt x="6" y="26"/>
                </a:lnTo>
                <a:lnTo>
                  <a:pt x="0" y="22"/>
                </a:lnTo>
                <a:lnTo>
                  <a:pt x="12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1" name="Freeform 59"/>
          <p:cNvSpPr>
            <a:spLocks/>
          </p:cNvSpPr>
          <p:nvPr/>
        </p:nvSpPr>
        <p:spPr bwMode="auto">
          <a:xfrm>
            <a:off x="2260600" y="3700463"/>
            <a:ext cx="109538" cy="104775"/>
          </a:xfrm>
          <a:custGeom>
            <a:avLst/>
            <a:gdLst/>
            <a:ahLst/>
            <a:cxnLst>
              <a:cxn ang="0">
                <a:pos x="54" y="66"/>
              </a:cxn>
              <a:cxn ang="0">
                <a:pos x="44" y="62"/>
              </a:cxn>
              <a:cxn ang="0">
                <a:pos x="26" y="60"/>
              </a:cxn>
              <a:cxn ang="0">
                <a:pos x="14" y="50"/>
              </a:cxn>
              <a:cxn ang="0">
                <a:pos x="6" y="42"/>
              </a:cxn>
              <a:cxn ang="0">
                <a:pos x="0" y="32"/>
              </a:cxn>
              <a:cxn ang="0">
                <a:pos x="10" y="26"/>
              </a:cxn>
              <a:cxn ang="0">
                <a:pos x="12" y="18"/>
              </a:cxn>
              <a:cxn ang="0">
                <a:pos x="26" y="14"/>
              </a:cxn>
              <a:cxn ang="0">
                <a:pos x="34" y="6"/>
              </a:cxn>
              <a:cxn ang="0">
                <a:pos x="40" y="2"/>
              </a:cxn>
              <a:cxn ang="0">
                <a:pos x="50" y="2"/>
              </a:cxn>
              <a:cxn ang="0">
                <a:pos x="58" y="2"/>
              </a:cxn>
              <a:cxn ang="0">
                <a:pos x="64" y="0"/>
              </a:cxn>
              <a:cxn ang="0">
                <a:pos x="64" y="6"/>
              </a:cxn>
              <a:cxn ang="0">
                <a:pos x="62" y="18"/>
              </a:cxn>
              <a:cxn ang="0">
                <a:pos x="58" y="30"/>
              </a:cxn>
              <a:cxn ang="0">
                <a:pos x="56" y="42"/>
              </a:cxn>
              <a:cxn ang="0">
                <a:pos x="56" y="52"/>
              </a:cxn>
              <a:cxn ang="0">
                <a:pos x="54" y="66"/>
              </a:cxn>
            </a:cxnLst>
            <a:rect l="0" t="0" r="r" b="b"/>
            <a:pathLst>
              <a:path w="64" h="66">
                <a:moveTo>
                  <a:pt x="54" y="66"/>
                </a:moveTo>
                <a:lnTo>
                  <a:pt x="44" y="62"/>
                </a:lnTo>
                <a:lnTo>
                  <a:pt x="26" y="60"/>
                </a:lnTo>
                <a:lnTo>
                  <a:pt x="14" y="50"/>
                </a:lnTo>
                <a:lnTo>
                  <a:pt x="6" y="42"/>
                </a:lnTo>
                <a:lnTo>
                  <a:pt x="0" y="32"/>
                </a:lnTo>
                <a:lnTo>
                  <a:pt x="10" y="26"/>
                </a:lnTo>
                <a:lnTo>
                  <a:pt x="12" y="18"/>
                </a:lnTo>
                <a:lnTo>
                  <a:pt x="26" y="14"/>
                </a:lnTo>
                <a:lnTo>
                  <a:pt x="34" y="6"/>
                </a:lnTo>
                <a:lnTo>
                  <a:pt x="40" y="2"/>
                </a:lnTo>
                <a:lnTo>
                  <a:pt x="50" y="2"/>
                </a:lnTo>
                <a:lnTo>
                  <a:pt x="58" y="2"/>
                </a:lnTo>
                <a:lnTo>
                  <a:pt x="64" y="0"/>
                </a:lnTo>
                <a:lnTo>
                  <a:pt x="64" y="6"/>
                </a:lnTo>
                <a:lnTo>
                  <a:pt x="62" y="18"/>
                </a:lnTo>
                <a:lnTo>
                  <a:pt x="58" y="30"/>
                </a:lnTo>
                <a:lnTo>
                  <a:pt x="56" y="42"/>
                </a:lnTo>
                <a:lnTo>
                  <a:pt x="56" y="52"/>
                </a:lnTo>
                <a:lnTo>
                  <a:pt x="54" y="6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2" name="Freeform 60"/>
          <p:cNvSpPr>
            <a:spLocks/>
          </p:cNvSpPr>
          <p:nvPr/>
        </p:nvSpPr>
        <p:spPr bwMode="auto">
          <a:xfrm>
            <a:off x="2301875" y="3795713"/>
            <a:ext cx="85725" cy="69850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2" y="16"/>
              </a:cxn>
              <a:cxn ang="0">
                <a:pos x="10" y="22"/>
              </a:cxn>
              <a:cxn ang="0">
                <a:pos x="8" y="24"/>
              </a:cxn>
              <a:cxn ang="0">
                <a:pos x="2" y="20"/>
              </a:cxn>
              <a:cxn ang="0">
                <a:pos x="0" y="16"/>
              </a:cxn>
              <a:cxn ang="0">
                <a:pos x="0" y="10"/>
              </a:cxn>
              <a:cxn ang="0">
                <a:pos x="2" y="6"/>
              </a:cxn>
              <a:cxn ang="0">
                <a:pos x="2" y="0"/>
              </a:cxn>
              <a:cxn ang="0">
                <a:pos x="18" y="2"/>
              </a:cxn>
              <a:cxn ang="0">
                <a:pos x="30" y="6"/>
              </a:cxn>
              <a:cxn ang="0">
                <a:pos x="34" y="10"/>
              </a:cxn>
              <a:cxn ang="0">
                <a:pos x="42" y="18"/>
              </a:cxn>
              <a:cxn ang="0">
                <a:pos x="48" y="24"/>
              </a:cxn>
              <a:cxn ang="0">
                <a:pos x="50" y="28"/>
              </a:cxn>
              <a:cxn ang="0">
                <a:pos x="46" y="30"/>
              </a:cxn>
              <a:cxn ang="0">
                <a:pos x="44" y="36"/>
              </a:cxn>
              <a:cxn ang="0">
                <a:pos x="42" y="42"/>
              </a:cxn>
              <a:cxn ang="0">
                <a:pos x="38" y="44"/>
              </a:cxn>
              <a:cxn ang="0">
                <a:pos x="34" y="32"/>
              </a:cxn>
              <a:cxn ang="0">
                <a:pos x="28" y="26"/>
              </a:cxn>
              <a:cxn ang="0">
                <a:pos x="24" y="24"/>
              </a:cxn>
              <a:cxn ang="0">
                <a:pos x="18" y="20"/>
              </a:cxn>
            </a:cxnLst>
            <a:rect l="0" t="0" r="r" b="b"/>
            <a:pathLst>
              <a:path w="50" h="44">
                <a:moveTo>
                  <a:pt x="18" y="20"/>
                </a:moveTo>
                <a:lnTo>
                  <a:pt x="12" y="16"/>
                </a:lnTo>
                <a:lnTo>
                  <a:pt x="10" y="22"/>
                </a:lnTo>
                <a:lnTo>
                  <a:pt x="8" y="24"/>
                </a:lnTo>
                <a:lnTo>
                  <a:pt x="2" y="20"/>
                </a:lnTo>
                <a:lnTo>
                  <a:pt x="0" y="16"/>
                </a:lnTo>
                <a:lnTo>
                  <a:pt x="0" y="10"/>
                </a:lnTo>
                <a:lnTo>
                  <a:pt x="2" y="6"/>
                </a:lnTo>
                <a:lnTo>
                  <a:pt x="2" y="0"/>
                </a:lnTo>
                <a:lnTo>
                  <a:pt x="18" y="2"/>
                </a:lnTo>
                <a:lnTo>
                  <a:pt x="30" y="6"/>
                </a:lnTo>
                <a:lnTo>
                  <a:pt x="34" y="10"/>
                </a:lnTo>
                <a:lnTo>
                  <a:pt x="42" y="18"/>
                </a:lnTo>
                <a:lnTo>
                  <a:pt x="48" y="24"/>
                </a:lnTo>
                <a:lnTo>
                  <a:pt x="50" y="28"/>
                </a:lnTo>
                <a:lnTo>
                  <a:pt x="46" y="30"/>
                </a:lnTo>
                <a:lnTo>
                  <a:pt x="44" y="36"/>
                </a:lnTo>
                <a:lnTo>
                  <a:pt x="42" y="42"/>
                </a:lnTo>
                <a:lnTo>
                  <a:pt x="38" y="44"/>
                </a:lnTo>
                <a:lnTo>
                  <a:pt x="34" y="32"/>
                </a:lnTo>
                <a:lnTo>
                  <a:pt x="28" y="26"/>
                </a:lnTo>
                <a:lnTo>
                  <a:pt x="24" y="24"/>
                </a:lnTo>
                <a:lnTo>
                  <a:pt x="18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3" name="Freeform 61"/>
          <p:cNvSpPr>
            <a:spLocks/>
          </p:cNvSpPr>
          <p:nvPr/>
        </p:nvSpPr>
        <p:spPr bwMode="auto">
          <a:xfrm>
            <a:off x="2366963" y="3836988"/>
            <a:ext cx="174625" cy="60325"/>
          </a:xfrm>
          <a:custGeom>
            <a:avLst/>
            <a:gdLst/>
            <a:ahLst/>
            <a:cxnLst>
              <a:cxn ang="0">
                <a:pos x="88" y="34"/>
              </a:cxn>
              <a:cxn ang="0">
                <a:pos x="82" y="32"/>
              </a:cxn>
              <a:cxn ang="0">
                <a:pos x="80" y="28"/>
              </a:cxn>
              <a:cxn ang="0">
                <a:pos x="80" y="22"/>
              </a:cxn>
              <a:cxn ang="0">
                <a:pos x="80" y="16"/>
              </a:cxn>
              <a:cxn ang="0">
                <a:pos x="78" y="12"/>
              </a:cxn>
              <a:cxn ang="0">
                <a:pos x="72" y="10"/>
              </a:cxn>
              <a:cxn ang="0">
                <a:pos x="66" y="10"/>
              </a:cxn>
              <a:cxn ang="0">
                <a:pos x="62" y="12"/>
              </a:cxn>
              <a:cxn ang="0">
                <a:pos x="60" y="16"/>
              </a:cxn>
              <a:cxn ang="0">
                <a:pos x="52" y="18"/>
              </a:cxn>
              <a:cxn ang="0">
                <a:pos x="48" y="22"/>
              </a:cxn>
              <a:cxn ang="0">
                <a:pos x="50" y="26"/>
              </a:cxn>
              <a:cxn ang="0">
                <a:pos x="52" y="30"/>
              </a:cxn>
              <a:cxn ang="0">
                <a:pos x="52" y="36"/>
              </a:cxn>
              <a:cxn ang="0">
                <a:pos x="44" y="38"/>
              </a:cxn>
              <a:cxn ang="0">
                <a:pos x="38" y="32"/>
              </a:cxn>
              <a:cxn ang="0">
                <a:pos x="32" y="26"/>
              </a:cxn>
              <a:cxn ang="0">
                <a:pos x="26" y="22"/>
              </a:cxn>
              <a:cxn ang="0">
                <a:pos x="18" y="20"/>
              </a:cxn>
              <a:cxn ang="0">
                <a:pos x="14" y="18"/>
              </a:cxn>
              <a:cxn ang="0">
                <a:pos x="8" y="20"/>
              </a:cxn>
              <a:cxn ang="0">
                <a:pos x="0" y="18"/>
              </a:cxn>
              <a:cxn ang="0">
                <a:pos x="4" y="14"/>
              </a:cxn>
              <a:cxn ang="0">
                <a:pos x="6" y="8"/>
              </a:cxn>
              <a:cxn ang="0">
                <a:pos x="12" y="2"/>
              </a:cxn>
              <a:cxn ang="0">
                <a:pos x="18" y="4"/>
              </a:cxn>
              <a:cxn ang="0">
                <a:pos x="22" y="8"/>
              </a:cxn>
              <a:cxn ang="0">
                <a:pos x="30" y="12"/>
              </a:cxn>
              <a:cxn ang="0">
                <a:pos x="38" y="12"/>
              </a:cxn>
              <a:cxn ang="0">
                <a:pos x="44" y="10"/>
              </a:cxn>
              <a:cxn ang="0">
                <a:pos x="52" y="6"/>
              </a:cxn>
              <a:cxn ang="0">
                <a:pos x="62" y="2"/>
              </a:cxn>
              <a:cxn ang="0">
                <a:pos x="72" y="0"/>
              </a:cxn>
              <a:cxn ang="0">
                <a:pos x="82" y="2"/>
              </a:cxn>
              <a:cxn ang="0">
                <a:pos x="88" y="6"/>
              </a:cxn>
              <a:cxn ang="0">
                <a:pos x="94" y="10"/>
              </a:cxn>
              <a:cxn ang="0">
                <a:pos x="98" y="16"/>
              </a:cxn>
              <a:cxn ang="0">
                <a:pos x="102" y="20"/>
              </a:cxn>
              <a:cxn ang="0">
                <a:pos x="100" y="26"/>
              </a:cxn>
              <a:cxn ang="0">
                <a:pos x="94" y="30"/>
              </a:cxn>
              <a:cxn ang="0">
                <a:pos x="88" y="34"/>
              </a:cxn>
            </a:cxnLst>
            <a:rect l="0" t="0" r="r" b="b"/>
            <a:pathLst>
              <a:path w="102" h="38">
                <a:moveTo>
                  <a:pt x="88" y="34"/>
                </a:moveTo>
                <a:lnTo>
                  <a:pt x="82" y="32"/>
                </a:lnTo>
                <a:lnTo>
                  <a:pt x="80" y="28"/>
                </a:lnTo>
                <a:lnTo>
                  <a:pt x="80" y="22"/>
                </a:lnTo>
                <a:lnTo>
                  <a:pt x="80" y="16"/>
                </a:lnTo>
                <a:lnTo>
                  <a:pt x="78" y="12"/>
                </a:lnTo>
                <a:lnTo>
                  <a:pt x="72" y="10"/>
                </a:lnTo>
                <a:lnTo>
                  <a:pt x="66" y="10"/>
                </a:lnTo>
                <a:lnTo>
                  <a:pt x="62" y="12"/>
                </a:lnTo>
                <a:lnTo>
                  <a:pt x="60" y="16"/>
                </a:lnTo>
                <a:lnTo>
                  <a:pt x="52" y="18"/>
                </a:lnTo>
                <a:lnTo>
                  <a:pt x="48" y="22"/>
                </a:lnTo>
                <a:lnTo>
                  <a:pt x="50" y="26"/>
                </a:lnTo>
                <a:lnTo>
                  <a:pt x="52" y="30"/>
                </a:lnTo>
                <a:lnTo>
                  <a:pt x="52" y="36"/>
                </a:lnTo>
                <a:lnTo>
                  <a:pt x="44" y="38"/>
                </a:lnTo>
                <a:lnTo>
                  <a:pt x="38" y="32"/>
                </a:lnTo>
                <a:lnTo>
                  <a:pt x="32" y="26"/>
                </a:lnTo>
                <a:lnTo>
                  <a:pt x="26" y="22"/>
                </a:lnTo>
                <a:lnTo>
                  <a:pt x="18" y="20"/>
                </a:lnTo>
                <a:lnTo>
                  <a:pt x="14" y="18"/>
                </a:lnTo>
                <a:lnTo>
                  <a:pt x="8" y="20"/>
                </a:lnTo>
                <a:lnTo>
                  <a:pt x="0" y="18"/>
                </a:lnTo>
                <a:lnTo>
                  <a:pt x="4" y="14"/>
                </a:lnTo>
                <a:lnTo>
                  <a:pt x="6" y="8"/>
                </a:lnTo>
                <a:lnTo>
                  <a:pt x="12" y="2"/>
                </a:lnTo>
                <a:lnTo>
                  <a:pt x="18" y="4"/>
                </a:lnTo>
                <a:lnTo>
                  <a:pt x="22" y="8"/>
                </a:lnTo>
                <a:lnTo>
                  <a:pt x="30" y="12"/>
                </a:lnTo>
                <a:lnTo>
                  <a:pt x="38" y="12"/>
                </a:lnTo>
                <a:lnTo>
                  <a:pt x="44" y="10"/>
                </a:lnTo>
                <a:lnTo>
                  <a:pt x="52" y="6"/>
                </a:lnTo>
                <a:lnTo>
                  <a:pt x="62" y="2"/>
                </a:lnTo>
                <a:lnTo>
                  <a:pt x="72" y="0"/>
                </a:lnTo>
                <a:lnTo>
                  <a:pt x="82" y="2"/>
                </a:lnTo>
                <a:lnTo>
                  <a:pt x="88" y="6"/>
                </a:lnTo>
                <a:lnTo>
                  <a:pt x="94" y="10"/>
                </a:lnTo>
                <a:lnTo>
                  <a:pt x="98" y="16"/>
                </a:lnTo>
                <a:lnTo>
                  <a:pt x="102" y="20"/>
                </a:lnTo>
                <a:lnTo>
                  <a:pt x="100" y="26"/>
                </a:lnTo>
                <a:lnTo>
                  <a:pt x="94" y="30"/>
                </a:lnTo>
                <a:lnTo>
                  <a:pt x="88" y="34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4" name="Freeform 62"/>
          <p:cNvSpPr>
            <a:spLocks/>
          </p:cNvSpPr>
          <p:nvPr/>
        </p:nvSpPr>
        <p:spPr bwMode="auto">
          <a:xfrm>
            <a:off x="2328863" y="3484563"/>
            <a:ext cx="285750" cy="88900"/>
          </a:xfrm>
          <a:custGeom>
            <a:avLst/>
            <a:gdLst/>
            <a:ahLst/>
            <a:cxnLst>
              <a:cxn ang="0">
                <a:pos x="148" y="56"/>
              </a:cxn>
              <a:cxn ang="0">
                <a:pos x="140" y="52"/>
              </a:cxn>
              <a:cxn ang="0">
                <a:pos x="130" y="52"/>
              </a:cxn>
              <a:cxn ang="0">
                <a:pos x="124" y="56"/>
              </a:cxn>
              <a:cxn ang="0">
                <a:pos x="116" y="54"/>
              </a:cxn>
              <a:cxn ang="0">
                <a:pos x="118" y="46"/>
              </a:cxn>
              <a:cxn ang="0">
                <a:pos x="116" y="40"/>
              </a:cxn>
              <a:cxn ang="0">
                <a:pos x="104" y="40"/>
              </a:cxn>
              <a:cxn ang="0">
                <a:pos x="100" y="32"/>
              </a:cxn>
              <a:cxn ang="0">
                <a:pos x="94" y="30"/>
              </a:cxn>
              <a:cxn ang="0">
                <a:pos x="80" y="26"/>
              </a:cxn>
              <a:cxn ang="0">
                <a:pos x="76" y="22"/>
              </a:cxn>
              <a:cxn ang="0">
                <a:pos x="62" y="18"/>
              </a:cxn>
              <a:cxn ang="0">
                <a:pos x="48" y="16"/>
              </a:cxn>
              <a:cxn ang="0">
                <a:pos x="44" y="12"/>
              </a:cxn>
              <a:cxn ang="0">
                <a:pos x="34" y="10"/>
              </a:cxn>
              <a:cxn ang="0">
                <a:pos x="28" y="14"/>
              </a:cxn>
              <a:cxn ang="0">
                <a:pos x="20" y="18"/>
              </a:cxn>
              <a:cxn ang="0">
                <a:pos x="12" y="22"/>
              </a:cxn>
              <a:cxn ang="0">
                <a:pos x="0" y="22"/>
              </a:cxn>
              <a:cxn ang="0">
                <a:pos x="2" y="16"/>
              </a:cxn>
              <a:cxn ang="0">
                <a:pos x="10" y="6"/>
              </a:cxn>
              <a:cxn ang="0">
                <a:pos x="26" y="2"/>
              </a:cxn>
              <a:cxn ang="0">
                <a:pos x="40" y="0"/>
              </a:cxn>
              <a:cxn ang="0">
                <a:pos x="58" y="0"/>
              </a:cxn>
              <a:cxn ang="0">
                <a:pos x="74" y="4"/>
              </a:cxn>
              <a:cxn ang="0">
                <a:pos x="88" y="10"/>
              </a:cxn>
              <a:cxn ang="0">
                <a:pos x="104" y="14"/>
              </a:cxn>
              <a:cxn ang="0">
                <a:pos x="110" y="20"/>
              </a:cxn>
              <a:cxn ang="0">
                <a:pos x="116" y="24"/>
              </a:cxn>
              <a:cxn ang="0">
                <a:pos x="130" y="30"/>
              </a:cxn>
              <a:cxn ang="0">
                <a:pos x="142" y="34"/>
              </a:cxn>
              <a:cxn ang="0">
                <a:pos x="154" y="40"/>
              </a:cxn>
              <a:cxn ang="0">
                <a:pos x="166" y="46"/>
              </a:cxn>
              <a:cxn ang="0">
                <a:pos x="160" y="50"/>
              </a:cxn>
              <a:cxn ang="0">
                <a:pos x="152" y="52"/>
              </a:cxn>
              <a:cxn ang="0">
                <a:pos x="150" y="56"/>
              </a:cxn>
              <a:cxn ang="0">
                <a:pos x="148" y="56"/>
              </a:cxn>
            </a:cxnLst>
            <a:rect l="0" t="0" r="r" b="b"/>
            <a:pathLst>
              <a:path w="166" h="56">
                <a:moveTo>
                  <a:pt x="148" y="56"/>
                </a:moveTo>
                <a:lnTo>
                  <a:pt x="140" y="52"/>
                </a:lnTo>
                <a:lnTo>
                  <a:pt x="130" y="52"/>
                </a:lnTo>
                <a:lnTo>
                  <a:pt x="124" y="56"/>
                </a:lnTo>
                <a:lnTo>
                  <a:pt x="116" y="54"/>
                </a:lnTo>
                <a:lnTo>
                  <a:pt x="118" y="46"/>
                </a:lnTo>
                <a:lnTo>
                  <a:pt x="116" y="40"/>
                </a:lnTo>
                <a:lnTo>
                  <a:pt x="104" y="40"/>
                </a:lnTo>
                <a:lnTo>
                  <a:pt x="100" y="32"/>
                </a:lnTo>
                <a:lnTo>
                  <a:pt x="94" y="30"/>
                </a:lnTo>
                <a:lnTo>
                  <a:pt x="80" y="26"/>
                </a:lnTo>
                <a:lnTo>
                  <a:pt x="76" y="22"/>
                </a:lnTo>
                <a:lnTo>
                  <a:pt x="62" y="18"/>
                </a:lnTo>
                <a:lnTo>
                  <a:pt x="48" y="16"/>
                </a:lnTo>
                <a:lnTo>
                  <a:pt x="44" y="12"/>
                </a:lnTo>
                <a:lnTo>
                  <a:pt x="34" y="10"/>
                </a:lnTo>
                <a:lnTo>
                  <a:pt x="28" y="14"/>
                </a:lnTo>
                <a:lnTo>
                  <a:pt x="20" y="18"/>
                </a:lnTo>
                <a:lnTo>
                  <a:pt x="12" y="22"/>
                </a:lnTo>
                <a:lnTo>
                  <a:pt x="0" y="22"/>
                </a:lnTo>
                <a:lnTo>
                  <a:pt x="2" y="16"/>
                </a:lnTo>
                <a:lnTo>
                  <a:pt x="10" y="6"/>
                </a:lnTo>
                <a:lnTo>
                  <a:pt x="26" y="2"/>
                </a:lnTo>
                <a:lnTo>
                  <a:pt x="40" y="0"/>
                </a:lnTo>
                <a:lnTo>
                  <a:pt x="58" y="0"/>
                </a:lnTo>
                <a:lnTo>
                  <a:pt x="74" y="4"/>
                </a:lnTo>
                <a:lnTo>
                  <a:pt x="88" y="10"/>
                </a:lnTo>
                <a:lnTo>
                  <a:pt x="104" y="14"/>
                </a:lnTo>
                <a:lnTo>
                  <a:pt x="110" y="20"/>
                </a:lnTo>
                <a:lnTo>
                  <a:pt x="116" y="24"/>
                </a:lnTo>
                <a:lnTo>
                  <a:pt x="130" y="30"/>
                </a:lnTo>
                <a:lnTo>
                  <a:pt x="142" y="34"/>
                </a:lnTo>
                <a:lnTo>
                  <a:pt x="154" y="40"/>
                </a:lnTo>
                <a:lnTo>
                  <a:pt x="166" y="46"/>
                </a:lnTo>
                <a:lnTo>
                  <a:pt x="160" y="50"/>
                </a:lnTo>
                <a:lnTo>
                  <a:pt x="152" y="52"/>
                </a:lnTo>
                <a:lnTo>
                  <a:pt x="150" y="56"/>
                </a:lnTo>
                <a:lnTo>
                  <a:pt x="148" y="5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5" name="Freeform 63"/>
          <p:cNvSpPr>
            <a:spLocks/>
          </p:cNvSpPr>
          <p:nvPr/>
        </p:nvSpPr>
        <p:spPr bwMode="auto">
          <a:xfrm>
            <a:off x="2614613" y="3567113"/>
            <a:ext cx="74612" cy="476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6" y="30"/>
              </a:cxn>
              <a:cxn ang="0">
                <a:pos x="32" y="30"/>
              </a:cxn>
              <a:cxn ang="0">
                <a:pos x="40" y="30"/>
              </a:cxn>
              <a:cxn ang="0">
                <a:pos x="40" y="24"/>
              </a:cxn>
              <a:cxn ang="0">
                <a:pos x="36" y="20"/>
              </a:cxn>
              <a:cxn ang="0">
                <a:pos x="42" y="18"/>
              </a:cxn>
              <a:cxn ang="0">
                <a:pos x="44" y="14"/>
              </a:cxn>
              <a:cxn ang="0">
                <a:pos x="42" y="4"/>
              </a:cxn>
              <a:cxn ang="0">
                <a:pos x="32" y="2"/>
              </a:cxn>
              <a:cxn ang="0">
                <a:pos x="24" y="0"/>
              </a:cxn>
              <a:cxn ang="0">
                <a:pos x="16" y="2"/>
              </a:cxn>
              <a:cxn ang="0">
                <a:pos x="22" y="6"/>
              </a:cxn>
              <a:cxn ang="0">
                <a:pos x="28" y="14"/>
              </a:cxn>
              <a:cxn ang="0">
                <a:pos x="28" y="20"/>
              </a:cxn>
              <a:cxn ang="0">
                <a:pos x="20" y="20"/>
              </a:cxn>
              <a:cxn ang="0">
                <a:pos x="14" y="18"/>
              </a:cxn>
              <a:cxn ang="0">
                <a:pos x="6" y="20"/>
              </a:cxn>
              <a:cxn ang="0">
                <a:pos x="0" y="20"/>
              </a:cxn>
              <a:cxn ang="0">
                <a:pos x="0" y="28"/>
              </a:cxn>
            </a:cxnLst>
            <a:rect l="0" t="0" r="r" b="b"/>
            <a:pathLst>
              <a:path w="44" h="30">
                <a:moveTo>
                  <a:pt x="0" y="28"/>
                </a:moveTo>
                <a:lnTo>
                  <a:pt x="16" y="30"/>
                </a:lnTo>
                <a:lnTo>
                  <a:pt x="32" y="30"/>
                </a:lnTo>
                <a:lnTo>
                  <a:pt x="40" y="30"/>
                </a:lnTo>
                <a:lnTo>
                  <a:pt x="40" y="24"/>
                </a:lnTo>
                <a:lnTo>
                  <a:pt x="36" y="20"/>
                </a:lnTo>
                <a:lnTo>
                  <a:pt x="42" y="18"/>
                </a:lnTo>
                <a:lnTo>
                  <a:pt x="44" y="14"/>
                </a:lnTo>
                <a:lnTo>
                  <a:pt x="42" y="4"/>
                </a:lnTo>
                <a:lnTo>
                  <a:pt x="32" y="2"/>
                </a:lnTo>
                <a:lnTo>
                  <a:pt x="24" y="0"/>
                </a:lnTo>
                <a:lnTo>
                  <a:pt x="16" y="2"/>
                </a:lnTo>
                <a:lnTo>
                  <a:pt x="22" y="6"/>
                </a:lnTo>
                <a:lnTo>
                  <a:pt x="28" y="14"/>
                </a:lnTo>
                <a:lnTo>
                  <a:pt x="28" y="20"/>
                </a:lnTo>
                <a:lnTo>
                  <a:pt x="20" y="20"/>
                </a:lnTo>
                <a:lnTo>
                  <a:pt x="14" y="18"/>
                </a:lnTo>
                <a:lnTo>
                  <a:pt x="6" y="20"/>
                </a:lnTo>
                <a:lnTo>
                  <a:pt x="0" y="20"/>
                </a:lnTo>
                <a:lnTo>
                  <a:pt x="0" y="2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6" name="Freeform 64"/>
          <p:cNvSpPr>
            <a:spLocks/>
          </p:cNvSpPr>
          <p:nvPr/>
        </p:nvSpPr>
        <p:spPr bwMode="auto">
          <a:xfrm>
            <a:off x="2508250" y="3602038"/>
            <a:ext cx="53975" cy="285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4" y="0"/>
              </a:cxn>
              <a:cxn ang="0">
                <a:pos x="20" y="2"/>
              </a:cxn>
              <a:cxn ang="0">
                <a:pos x="28" y="6"/>
              </a:cxn>
              <a:cxn ang="0">
                <a:pos x="32" y="10"/>
              </a:cxn>
              <a:cxn ang="0">
                <a:pos x="24" y="14"/>
              </a:cxn>
              <a:cxn ang="0">
                <a:pos x="18" y="14"/>
              </a:cxn>
              <a:cxn ang="0">
                <a:pos x="14" y="18"/>
              </a:cxn>
              <a:cxn ang="0">
                <a:pos x="10" y="12"/>
              </a:cxn>
              <a:cxn ang="0">
                <a:pos x="6" y="8"/>
              </a:cxn>
              <a:cxn ang="0">
                <a:pos x="0" y="6"/>
              </a:cxn>
            </a:cxnLst>
            <a:rect l="0" t="0" r="r" b="b"/>
            <a:pathLst>
              <a:path w="32" h="18">
                <a:moveTo>
                  <a:pt x="0" y="6"/>
                </a:moveTo>
                <a:lnTo>
                  <a:pt x="6" y="0"/>
                </a:lnTo>
                <a:lnTo>
                  <a:pt x="14" y="0"/>
                </a:lnTo>
                <a:lnTo>
                  <a:pt x="20" y="2"/>
                </a:lnTo>
                <a:lnTo>
                  <a:pt x="28" y="6"/>
                </a:lnTo>
                <a:lnTo>
                  <a:pt x="32" y="10"/>
                </a:lnTo>
                <a:lnTo>
                  <a:pt x="24" y="14"/>
                </a:lnTo>
                <a:lnTo>
                  <a:pt x="18" y="14"/>
                </a:lnTo>
                <a:lnTo>
                  <a:pt x="14" y="18"/>
                </a:lnTo>
                <a:lnTo>
                  <a:pt x="10" y="12"/>
                </a:lnTo>
                <a:lnTo>
                  <a:pt x="6" y="8"/>
                </a:lnTo>
                <a:lnTo>
                  <a:pt x="0" y="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7" name="Freeform 65"/>
          <p:cNvSpPr>
            <a:spLocks/>
          </p:cNvSpPr>
          <p:nvPr/>
        </p:nvSpPr>
        <p:spPr bwMode="auto">
          <a:xfrm>
            <a:off x="2676525" y="3573463"/>
            <a:ext cx="100013" cy="571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2"/>
              </a:cxn>
              <a:cxn ang="0">
                <a:pos x="24" y="2"/>
              </a:cxn>
              <a:cxn ang="0">
                <a:pos x="34" y="4"/>
              </a:cxn>
              <a:cxn ang="0">
                <a:pos x="40" y="6"/>
              </a:cxn>
              <a:cxn ang="0">
                <a:pos x="46" y="10"/>
              </a:cxn>
              <a:cxn ang="0">
                <a:pos x="56" y="16"/>
              </a:cxn>
              <a:cxn ang="0">
                <a:pos x="58" y="20"/>
              </a:cxn>
              <a:cxn ang="0">
                <a:pos x="54" y="24"/>
              </a:cxn>
              <a:cxn ang="0">
                <a:pos x="44" y="22"/>
              </a:cxn>
              <a:cxn ang="0">
                <a:pos x="38" y="22"/>
              </a:cxn>
              <a:cxn ang="0">
                <a:pos x="30" y="24"/>
              </a:cxn>
              <a:cxn ang="0">
                <a:pos x="24" y="24"/>
              </a:cxn>
              <a:cxn ang="0">
                <a:pos x="20" y="20"/>
              </a:cxn>
              <a:cxn ang="0">
                <a:pos x="14" y="22"/>
              </a:cxn>
              <a:cxn ang="0">
                <a:pos x="12" y="28"/>
              </a:cxn>
              <a:cxn ang="0">
                <a:pos x="12" y="34"/>
              </a:cxn>
              <a:cxn ang="0">
                <a:pos x="8" y="36"/>
              </a:cxn>
              <a:cxn ang="0">
                <a:pos x="4" y="30"/>
              </a:cxn>
              <a:cxn ang="0">
                <a:pos x="4" y="26"/>
              </a:cxn>
              <a:cxn ang="0">
                <a:pos x="4" y="20"/>
              </a:cxn>
              <a:cxn ang="0">
                <a:pos x="0" y="16"/>
              </a:cxn>
              <a:cxn ang="0">
                <a:pos x="6" y="14"/>
              </a:cxn>
              <a:cxn ang="0">
                <a:pos x="8" y="10"/>
              </a:cxn>
              <a:cxn ang="0">
                <a:pos x="6" y="0"/>
              </a:cxn>
            </a:cxnLst>
            <a:rect l="0" t="0" r="r" b="b"/>
            <a:pathLst>
              <a:path w="58" h="36">
                <a:moveTo>
                  <a:pt x="6" y="0"/>
                </a:moveTo>
                <a:lnTo>
                  <a:pt x="16" y="2"/>
                </a:lnTo>
                <a:lnTo>
                  <a:pt x="24" y="2"/>
                </a:lnTo>
                <a:lnTo>
                  <a:pt x="34" y="4"/>
                </a:lnTo>
                <a:lnTo>
                  <a:pt x="40" y="6"/>
                </a:lnTo>
                <a:lnTo>
                  <a:pt x="46" y="10"/>
                </a:lnTo>
                <a:lnTo>
                  <a:pt x="56" y="16"/>
                </a:lnTo>
                <a:lnTo>
                  <a:pt x="58" y="20"/>
                </a:lnTo>
                <a:lnTo>
                  <a:pt x="54" y="24"/>
                </a:lnTo>
                <a:lnTo>
                  <a:pt x="44" y="22"/>
                </a:lnTo>
                <a:lnTo>
                  <a:pt x="38" y="22"/>
                </a:lnTo>
                <a:lnTo>
                  <a:pt x="30" y="24"/>
                </a:lnTo>
                <a:lnTo>
                  <a:pt x="24" y="24"/>
                </a:lnTo>
                <a:lnTo>
                  <a:pt x="20" y="20"/>
                </a:lnTo>
                <a:lnTo>
                  <a:pt x="14" y="22"/>
                </a:lnTo>
                <a:lnTo>
                  <a:pt x="12" y="28"/>
                </a:lnTo>
                <a:lnTo>
                  <a:pt x="12" y="34"/>
                </a:lnTo>
                <a:lnTo>
                  <a:pt x="8" y="36"/>
                </a:lnTo>
                <a:lnTo>
                  <a:pt x="4" y="30"/>
                </a:lnTo>
                <a:lnTo>
                  <a:pt x="4" y="26"/>
                </a:lnTo>
                <a:lnTo>
                  <a:pt x="4" y="20"/>
                </a:lnTo>
                <a:lnTo>
                  <a:pt x="0" y="16"/>
                </a:lnTo>
                <a:lnTo>
                  <a:pt x="6" y="14"/>
                </a:lnTo>
                <a:lnTo>
                  <a:pt x="8" y="10"/>
                </a:lnTo>
                <a:lnTo>
                  <a:pt x="6" y="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8" name="Freeform 66"/>
          <p:cNvSpPr>
            <a:spLocks/>
          </p:cNvSpPr>
          <p:nvPr/>
        </p:nvSpPr>
        <p:spPr bwMode="auto">
          <a:xfrm>
            <a:off x="2806700" y="3605213"/>
            <a:ext cx="44450" cy="158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8" y="0"/>
              </a:cxn>
              <a:cxn ang="0">
                <a:pos x="0" y="4"/>
              </a:cxn>
              <a:cxn ang="0">
                <a:pos x="4" y="10"/>
              </a:cxn>
              <a:cxn ang="0">
                <a:pos x="12" y="10"/>
              </a:cxn>
              <a:cxn ang="0">
                <a:pos x="22" y="10"/>
              </a:cxn>
              <a:cxn ang="0">
                <a:pos x="26" y="8"/>
              </a:cxn>
              <a:cxn ang="0">
                <a:pos x="26" y="4"/>
              </a:cxn>
              <a:cxn ang="0">
                <a:pos x="22" y="0"/>
              </a:cxn>
              <a:cxn ang="0">
                <a:pos x="18" y="0"/>
              </a:cxn>
            </a:cxnLst>
            <a:rect l="0" t="0" r="r" b="b"/>
            <a:pathLst>
              <a:path w="26" h="10">
                <a:moveTo>
                  <a:pt x="18" y="0"/>
                </a:moveTo>
                <a:lnTo>
                  <a:pt x="8" y="0"/>
                </a:lnTo>
                <a:lnTo>
                  <a:pt x="0" y="4"/>
                </a:lnTo>
                <a:lnTo>
                  <a:pt x="4" y="10"/>
                </a:lnTo>
                <a:lnTo>
                  <a:pt x="12" y="10"/>
                </a:lnTo>
                <a:lnTo>
                  <a:pt x="22" y="10"/>
                </a:lnTo>
                <a:lnTo>
                  <a:pt x="26" y="8"/>
                </a:lnTo>
                <a:lnTo>
                  <a:pt x="26" y="4"/>
                </a:lnTo>
                <a:lnTo>
                  <a:pt x="22" y="0"/>
                </a:lnTo>
                <a:lnTo>
                  <a:pt x="1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39" name="Freeform 67"/>
          <p:cNvSpPr>
            <a:spLocks/>
          </p:cNvSpPr>
          <p:nvPr/>
        </p:nvSpPr>
        <p:spPr bwMode="auto">
          <a:xfrm>
            <a:off x="2503488" y="3430588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0" name="Freeform 68"/>
          <p:cNvSpPr>
            <a:spLocks/>
          </p:cNvSpPr>
          <p:nvPr/>
        </p:nvSpPr>
        <p:spPr bwMode="auto">
          <a:xfrm>
            <a:off x="2868613" y="3227388"/>
            <a:ext cx="20637" cy="127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" y="2"/>
              </a:cxn>
              <a:cxn ang="0">
                <a:pos x="0" y="8"/>
              </a:cxn>
              <a:cxn ang="0">
                <a:pos x="8" y="8"/>
              </a:cxn>
              <a:cxn ang="0">
                <a:pos x="12" y="8"/>
              </a:cxn>
              <a:cxn ang="0">
                <a:pos x="6" y="0"/>
              </a:cxn>
            </a:cxnLst>
            <a:rect l="0" t="0" r="r" b="b"/>
            <a:pathLst>
              <a:path w="12" h="8">
                <a:moveTo>
                  <a:pt x="6" y="0"/>
                </a:moveTo>
                <a:lnTo>
                  <a:pt x="2" y="2"/>
                </a:lnTo>
                <a:lnTo>
                  <a:pt x="0" y="8"/>
                </a:lnTo>
                <a:lnTo>
                  <a:pt x="8" y="8"/>
                </a:lnTo>
                <a:lnTo>
                  <a:pt x="12" y="8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1" name="Freeform 69"/>
          <p:cNvSpPr>
            <a:spLocks/>
          </p:cNvSpPr>
          <p:nvPr/>
        </p:nvSpPr>
        <p:spPr bwMode="auto">
          <a:xfrm>
            <a:off x="2493963" y="3763963"/>
            <a:ext cx="319087" cy="422275"/>
          </a:xfrm>
          <a:custGeom>
            <a:avLst/>
            <a:gdLst/>
            <a:ahLst/>
            <a:cxnLst>
              <a:cxn ang="0">
                <a:pos x="30" y="72"/>
              </a:cxn>
              <a:cxn ang="0">
                <a:pos x="34" y="58"/>
              </a:cxn>
              <a:cxn ang="0">
                <a:pos x="50" y="42"/>
              </a:cxn>
              <a:cxn ang="0">
                <a:pos x="54" y="28"/>
              </a:cxn>
              <a:cxn ang="0">
                <a:pos x="74" y="20"/>
              </a:cxn>
              <a:cxn ang="0">
                <a:pos x="88" y="16"/>
              </a:cxn>
              <a:cxn ang="0">
                <a:pos x="104" y="6"/>
              </a:cxn>
              <a:cxn ang="0">
                <a:pos x="116" y="0"/>
              </a:cxn>
              <a:cxn ang="0">
                <a:pos x="118" y="10"/>
              </a:cxn>
              <a:cxn ang="0">
                <a:pos x="106" y="18"/>
              </a:cxn>
              <a:cxn ang="0">
                <a:pos x="92" y="34"/>
              </a:cxn>
              <a:cxn ang="0">
                <a:pos x="92" y="54"/>
              </a:cxn>
              <a:cxn ang="0">
                <a:pos x="100" y="64"/>
              </a:cxn>
              <a:cxn ang="0">
                <a:pos x="102" y="82"/>
              </a:cxn>
              <a:cxn ang="0">
                <a:pos x="136" y="84"/>
              </a:cxn>
              <a:cxn ang="0">
                <a:pos x="176" y="96"/>
              </a:cxn>
              <a:cxn ang="0">
                <a:pos x="176" y="110"/>
              </a:cxn>
              <a:cxn ang="0">
                <a:pos x="176" y="128"/>
              </a:cxn>
              <a:cxn ang="0">
                <a:pos x="178" y="136"/>
              </a:cxn>
              <a:cxn ang="0">
                <a:pos x="180" y="150"/>
              </a:cxn>
              <a:cxn ang="0">
                <a:pos x="184" y="162"/>
              </a:cxn>
              <a:cxn ang="0">
                <a:pos x="178" y="168"/>
              </a:cxn>
              <a:cxn ang="0">
                <a:pos x="168" y="170"/>
              </a:cxn>
              <a:cxn ang="0">
                <a:pos x="140" y="172"/>
              </a:cxn>
              <a:cxn ang="0">
                <a:pos x="138" y="176"/>
              </a:cxn>
              <a:cxn ang="0">
                <a:pos x="146" y="180"/>
              </a:cxn>
              <a:cxn ang="0">
                <a:pos x="152" y="188"/>
              </a:cxn>
              <a:cxn ang="0">
                <a:pos x="142" y="186"/>
              </a:cxn>
              <a:cxn ang="0">
                <a:pos x="140" y="200"/>
              </a:cxn>
              <a:cxn ang="0">
                <a:pos x="148" y="220"/>
              </a:cxn>
              <a:cxn ang="0">
                <a:pos x="144" y="252"/>
              </a:cxn>
              <a:cxn ang="0">
                <a:pos x="132" y="262"/>
              </a:cxn>
              <a:cxn ang="0">
                <a:pos x="136" y="246"/>
              </a:cxn>
              <a:cxn ang="0">
                <a:pos x="132" y="234"/>
              </a:cxn>
              <a:cxn ang="0">
                <a:pos x="86" y="224"/>
              </a:cxn>
              <a:cxn ang="0">
                <a:pos x="64" y="200"/>
              </a:cxn>
              <a:cxn ang="0">
                <a:pos x="38" y="192"/>
              </a:cxn>
              <a:cxn ang="0">
                <a:pos x="16" y="186"/>
              </a:cxn>
              <a:cxn ang="0">
                <a:pos x="4" y="168"/>
              </a:cxn>
              <a:cxn ang="0">
                <a:pos x="12" y="158"/>
              </a:cxn>
              <a:cxn ang="0">
                <a:pos x="24" y="138"/>
              </a:cxn>
              <a:cxn ang="0">
                <a:pos x="24" y="110"/>
              </a:cxn>
              <a:cxn ang="0">
                <a:pos x="20" y="90"/>
              </a:cxn>
              <a:cxn ang="0">
                <a:pos x="26" y="72"/>
              </a:cxn>
            </a:cxnLst>
            <a:rect l="0" t="0" r="r" b="b"/>
            <a:pathLst>
              <a:path w="186" h="266">
                <a:moveTo>
                  <a:pt x="28" y="66"/>
                </a:moveTo>
                <a:lnTo>
                  <a:pt x="30" y="72"/>
                </a:lnTo>
                <a:lnTo>
                  <a:pt x="34" y="68"/>
                </a:lnTo>
                <a:lnTo>
                  <a:pt x="34" y="58"/>
                </a:lnTo>
                <a:lnTo>
                  <a:pt x="44" y="50"/>
                </a:lnTo>
                <a:lnTo>
                  <a:pt x="50" y="42"/>
                </a:lnTo>
                <a:lnTo>
                  <a:pt x="52" y="36"/>
                </a:lnTo>
                <a:lnTo>
                  <a:pt x="54" y="28"/>
                </a:lnTo>
                <a:lnTo>
                  <a:pt x="68" y="20"/>
                </a:lnTo>
                <a:lnTo>
                  <a:pt x="74" y="20"/>
                </a:lnTo>
                <a:lnTo>
                  <a:pt x="78" y="16"/>
                </a:lnTo>
                <a:lnTo>
                  <a:pt x="88" y="16"/>
                </a:lnTo>
                <a:lnTo>
                  <a:pt x="96" y="12"/>
                </a:lnTo>
                <a:lnTo>
                  <a:pt x="104" y="6"/>
                </a:lnTo>
                <a:lnTo>
                  <a:pt x="110" y="0"/>
                </a:lnTo>
                <a:lnTo>
                  <a:pt x="116" y="0"/>
                </a:lnTo>
                <a:lnTo>
                  <a:pt x="120" y="2"/>
                </a:lnTo>
                <a:lnTo>
                  <a:pt x="118" y="10"/>
                </a:lnTo>
                <a:lnTo>
                  <a:pt x="112" y="14"/>
                </a:lnTo>
                <a:lnTo>
                  <a:pt x="106" y="18"/>
                </a:lnTo>
                <a:lnTo>
                  <a:pt x="96" y="26"/>
                </a:lnTo>
                <a:lnTo>
                  <a:pt x="92" y="34"/>
                </a:lnTo>
                <a:lnTo>
                  <a:pt x="90" y="48"/>
                </a:lnTo>
                <a:lnTo>
                  <a:pt x="92" y="54"/>
                </a:lnTo>
                <a:lnTo>
                  <a:pt x="96" y="60"/>
                </a:lnTo>
                <a:lnTo>
                  <a:pt x="100" y="64"/>
                </a:lnTo>
                <a:lnTo>
                  <a:pt x="102" y="68"/>
                </a:lnTo>
                <a:lnTo>
                  <a:pt x="102" y="82"/>
                </a:lnTo>
                <a:lnTo>
                  <a:pt x="108" y="86"/>
                </a:lnTo>
                <a:lnTo>
                  <a:pt x="136" y="84"/>
                </a:lnTo>
                <a:lnTo>
                  <a:pt x="148" y="98"/>
                </a:lnTo>
                <a:lnTo>
                  <a:pt x="176" y="96"/>
                </a:lnTo>
                <a:lnTo>
                  <a:pt x="182" y="102"/>
                </a:lnTo>
                <a:lnTo>
                  <a:pt x="176" y="110"/>
                </a:lnTo>
                <a:lnTo>
                  <a:pt x="176" y="120"/>
                </a:lnTo>
                <a:lnTo>
                  <a:pt x="176" y="128"/>
                </a:lnTo>
                <a:lnTo>
                  <a:pt x="176" y="136"/>
                </a:lnTo>
                <a:lnTo>
                  <a:pt x="178" y="136"/>
                </a:lnTo>
                <a:lnTo>
                  <a:pt x="180" y="138"/>
                </a:lnTo>
                <a:lnTo>
                  <a:pt x="180" y="150"/>
                </a:lnTo>
                <a:lnTo>
                  <a:pt x="180" y="160"/>
                </a:lnTo>
                <a:lnTo>
                  <a:pt x="184" y="162"/>
                </a:lnTo>
                <a:lnTo>
                  <a:pt x="186" y="172"/>
                </a:lnTo>
                <a:lnTo>
                  <a:pt x="178" y="168"/>
                </a:lnTo>
                <a:lnTo>
                  <a:pt x="174" y="168"/>
                </a:lnTo>
                <a:lnTo>
                  <a:pt x="168" y="170"/>
                </a:lnTo>
                <a:lnTo>
                  <a:pt x="150" y="170"/>
                </a:lnTo>
                <a:lnTo>
                  <a:pt x="140" y="172"/>
                </a:lnTo>
                <a:lnTo>
                  <a:pt x="140" y="174"/>
                </a:lnTo>
                <a:lnTo>
                  <a:pt x="138" y="176"/>
                </a:lnTo>
                <a:lnTo>
                  <a:pt x="140" y="178"/>
                </a:lnTo>
                <a:lnTo>
                  <a:pt x="146" y="180"/>
                </a:lnTo>
                <a:lnTo>
                  <a:pt x="152" y="182"/>
                </a:lnTo>
                <a:lnTo>
                  <a:pt x="152" y="188"/>
                </a:lnTo>
                <a:lnTo>
                  <a:pt x="146" y="186"/>
                </a:lnTo>
                <a:lnTo>
                  <a:pt x="142" y="186"/>
                </a:lnTo>
                <a:lnTo>
                  <a:pt x="140" y="188"/>
                </a:lnTo>
                <a:lnTo>
                  <a:pt x="140" y="200"/>
                </a:lnTo>
                <a:lnTo>
                  <a:pt x="146" y="208"/>
                </a:lnTo>
                <a:lnTo>
                  <a:pt x="148" y="220"/>
                </a:lnTo>
                <a:lnTo>
                  <a:pt x="146" y="234"/>
                </a:lnTo>
                <a:lnTo>
                  <a:pt x="144" y="252"/>
                </a:lnTo>
                <a:lnTo>
                  <a:pt x="138" y="266"/>
                </a:lnTo>
                <a:lnTo>
                  <a:pt x="132" y="262"/>
                </a:lnTo>
                <a:lnTo>
                  <a:pt x="132" y="252"/>
                </a:lnTo>
                <a:lnTo>
                  <a:pt x="136" y="246"/>
                </a:lnTo>
                <a:lnTo>
                  <a:pt x="134" y="240"/>
                </a:lnTo>
                <a:lnTo>
                  <a:pt x="132" y="234"/>
                </a:lnTo>
                <a:lnTo>
                  <a:pt x="90" y="232"/>
                </a:lnTo>
                <a:lnTo>
                  <a:pt x="86" y="224"/>
                </a:lnTo>
                <a:lnTo>
                  <a:pt x="74" y="212"/>
                </a:lnTo>
                <a:lnTo>
                  <a:pt x="64" y="200"/>
                </a:lnTo>
                <a:lnTo>
                  <a:pt x="50" y="196"/>
                </a:lnTo>
                <a:lnTo>
                  <a:pt x="38" y="192"/>
                </a:lnTo>
                <a:lnTo>
                  <a:pt x="26" y="192"/>
                </a:lnTo>
                <a:lnTo>
                  <a:pt x="16" y="186"/>
                </a:lnTo>
                <a:lnTo>
                  <a:pt x="0" y="176"/>
                </a:lnTo>
                <a:lnTo>
                  <a:pt x="4" y="168"/>
                </a:lnTo>
                <a:lnTo>
                  <a:pt x="4" y="158"/>
                </a:lnTo>
                <a:lnTo>
                  <a:pt x="12" y="158"/>
                </a:lnTo>
                <a:lnTo>
                  <a:pt x="20" y="152"/>
                </a:lnTo>
                <a:lnTo>
                  <a:pt x="24" y="138"/>
                </a:lnTo>
                <a:lnTo>
                  <a:pt x="24" y="124"/>
                </a:lnTo>
                <a:lnTo>
                  <a:pt x="24" y="110"/>
                </a:lnTo>
                <a:lnTo>
                  <a:pt x="22" y="96"/>
                </a:lnTo>
                <a:lnTo>
                  <a:pt x="20" y="90"/>
                </a:lnTo>
                <a:lnTo>
                  <a:pt x="14" y="80"/>
                </a:lnTo>
                <a:lnTo>
                  <a:pt x="26" y="72"/>
                </a:lnTo>
                <a:lnTo>
                  <a:pt x="28" y="6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2" name="Freeform 70"/>
          <p:cNvSpPr>
            <a:spLocks/>
          </p:cNvSpPr>
          <p:nvPr/>
        </p:nvSpPr>
        <p:spPr bwMode="auto">
          <a:xfrm>
            <a:off x="2438400" y="4043363"/>
            <a:ext cx="152400" cy="158750"/>
          </a:xfrm>
          <a:custGeom>
            <a:avLst/>
            <a:gdLst/>
            <a:ahLst/>
            <a:cxnLst>
              <a:cxn ang="0">
                <a:pos x="26" y="100"/>
              </a:cxn>
              <a:cxn ang="0">
                <a:pos x="20" y="94"/>
              </a:cxn>
              <a:cxn ang="0">
                <a:pos x="8" y="88"/>
              </a:cxn>
              <a:cxn ang="0">
                <a:pos x="8" y="76"/>
              </a:cxn>
              <a:cxn ang="0">
                <a:pos x="14" y="72"/>
              </a:cxn>
              <a:cxn ang="0">
                <a:pos x="18" y="64"/>
              </a:cxn>
              <a:cxn ang="0">
                <a:pos x="18" y="58"/>
              </a:cxn>
              <a:cxn ang="0">
                <a:pos x="14" y="58"/>
              </a:cxn>
              <a:cxn ang="0">
                <a:pos x="10" y="62"/>
              </a:cxn>
              <a:cxn ang="0">
                <a:pos x="6" y="62"/>
              </a:cxn>
              <a:cxn ang="0">
                <a:pos x="0" y="58"/>
              </a:cxn>
              <a:cxn ang="0">
                <a:pos x="0" y="48"/>
              </a:cxn>
              <a:cxn ang="0">
                <a:pos x="2" y="38"/>
              </a:cxn>
              <a:cxn ang="0">
                <a:pos x="6" y="26"/>
              </a:cxn>
              <a:cxn ang="0">
                <a:pos x="10" y="18"/>
              </a:cxn>
              <a:cxn ang="0">
                <a:pos x="14" y="12"/>
              </a:cxn>
              <a:cxn ang="0">
                <a:pos x="22" y="6"/>
              </a:cxn>
              <a:cxn ang="0">
                <a:pos x="32" y="0"/>
              </a:cxn>
              <a:cxn ang="0">
                <a:pos x="58" y="16"/>
              </a:cxn>
              <a:cxn ang="0">
                <a:pos x="70" y="16"/>
              </a:cxn>
              <a:cxn ang="0">
                <a:pos x="88" y="22"/>
              </a:cxn>
              <a:cxn ang="0">
                <a:pos x="86" y="30"/>
              </a:cxn>
              <a:cxn ang="0">
                <a:pos x="86" y="40"/>
              </a:cxn>
              <a:cxn ang="0">
                <a:pos x="82" y="48"/>
              </a:cxn>
              <a:cxn ang="0">
                <a:pos x="76" y="56"/>
              </a:cxn>
              <a:cxn ang="0">
                <a:pos x="68" y="62"/>
              </a:cxn>
              <a:cxn ang="0">
                <a:pos x="52" y="68"/>
              </a:cxn>
              <a:cxn ang="0">
                <a:pos x="46" y="74"/>
              </a:cxn>
              <a:cxn ang="0">
                <a:pos x="40" y="82"/>
              </a:cxn>
              <a:cxn ang="0">
                <a:pos x="36" y="92"/>
              </a:cxn>
              <a:cxn ang="0">
                <a:pos x="26" y="100"/>
              </a:cxn>
            </a:cxnLst>
            <a:rect l="0" t="0" r="r" b="b"/>
            <a:pathLst>
              <a:path w="88" h="100">
                <a:moveTo>
                  <a:pt x="26" y="100"/>
                </a:moveTo>
                <a:lnTo>
                  <a:pt x="20" y="94"/>
                </a:lnTo>
                <a:lnTo>
                  <a:pt x="8" y="88"/>
                </a:lnTo>
                <a:lnTo>
                  <a:pt x="8" y="76"/>
                </a:lnTo>
                <a:lnTo>
                  <a:pt x="14" y="72"/>
                </a:lnTo>
                <a:lnTo>
                  <a:pt x="18" y="64"/>
                </a:lnTo>
                <a:lnTo>
                  <a:pt x="18" y="58"/>
                </a:lnTo>
                <a:lnTo>
                  <a:pt x="14" y="58"/>
                </a:lnTo>
                <a:lnTo>
                  <a:pt x="10" y="62"/>
                </a:lnTo>
                <a:lnTo>
                  <a:pt x="6" y="62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6" y="26"/>
                </a:lnTo>
                <a:lnTo>
                  <a:pt x="10" y="18"/>
                </a:lnTo>
                <a:lnTo>
                  <a:pt x="14" y="12"/>
                </a:lnTo>
                <a:lnTo>
                  <a:pt x="22" y="6"/>
                </a:lnTo>
                <a:lnTo>
                  <a:pt x="32" y="0"/>
                </a:lnTo>
                <a:lnTo>
                  <a:pt x="58" y="16"/>
                </a:lnTo>
                <a:lnTo>
                  <a:pt x="70" y="16"/>
                </a:lnTo>
                <a:lnTo>
                  <a:pt x="88" y="22"/>
                </a:lnTo>
                <a:lnTo>
                  <a:pt x="86" y="30"/>
                </a:lnTo>
                <a:lnTo>
                  <a:pt x="86" y="40"/>
                </a:lnTo>
                <a:lnTo>
                  <a:pt x="82" y="48"/>
                </a:lnTo>
                <a:lnTo>
                  <a:pt x="76" y="56"/>
                </a:lnTo>
                <a:lnTo>
                  <a:pt x="68" y="62"/>
                </a:lnTo>
                <a:lnTo>
                  <a:pt x="52" y="68"/>
                </a:lnTo>
                <a:lnTo>
                  <a:pt x="46" y="74"/>
                </a:lnTo>
                <a:lnTo>
                  <a:pt x="40" y="82"/>
                </a:lnTo>
                <a:lnTo>
                  <a:pt x="36" y="92"/>
                </a:lnTo>
                <a:lnTo>
                  <a:pt x="26" y="10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3" name="Freeform 71"/>
          <p:cNvSpPr>
            <a:spLocks/>
          </p:cNvSpPr>
          <p:nvPr/>
        </p:nvSpPr>
        <p:spPr bwMode="auto">
          <a:xfrm>
            <a:off x="2951163" y="3802063"/>
            <a:ext cx="34925" cy="254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20" y="0"/>
              </a:cxn>
              <a:cxn ang="0">
                <a:pos x="18" y="10"/>
              </a:cxn>
              <a:cxn ang="0">
                <a:pos x="14" y="16"/>
              </a:cxn>
              <a:cxn ang="0">
                <a:pos x="0" y="14"/>
              </a:cxn>
              <a:cxn ang="0">
                <a:pos x="6" y="6"/>
              </a:cxn>
              <a:cxn ang="0">
                <a:pos x="10" y="6"/>
              </a:cxn>
              <a:cxn ang="0">
                <a:pos x="12" y="0"/>
              </a:cxn>
            </a:cxnLst>
            <a:rect l="0" t="0" r="r" b="b"/>
            <a:pathLst>
              <a:path w="20" h="16">
                <a:moveTo>
                  <a:pt x="12" y="0"/>
                </a:moveTo>
                <a:lnTo>
                  <a:pt x="20" y="0"/>
                </a:lnTo>
                <a:lnTo>
                  <a:pt x="18" y="10"/>
                </a:lnTo>
                <a:lnTo>
                  <a:pt x="14" y="16"/>
                </a:lnTo>
                <a:lnTo>
                  <a:pt x="0" y="14"/>
                </a:lnTo>
                <a:lnTo>
                  <a:pt x="6" y="6"/>
                </a:lnTo>
                <a:lnTo>
                  <a:pt x="10" y="6"/>
                </a:lnTo>
                <a:lnTo>
                  <a:pt x="12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4" name="Freeform 72"/>
          <p:cNvSpPr>
            <a:spLocks/>
          </p:cNvSpPr>
          <p:nvPr/>
        </p:nvSpPr>
        <p:spPr bwMode="auto">
          <a:xfrm>
            <a:off x="2647950" y="3767138"/>
            <a:ext cx="361950" cy="292100"/>
          </a:xfrm>
          <a:custGeom>
            <a:avLst/>
            <a:gdLst/>
            <a:ahLst/>
            <a:cxnLst>
              <a:cxn ang="0">
                <a:pos x="46" y="8"/>
              </a:cxn>
              <a:cxn ang="0">
                <a:pos x="50" y="0"/>
              </a:cxn>
              <a:cxn ang="0">
                <a:pos x="52" y="12"/>
              </a:cxn>
              <a:cxn ang="0">
                <a:pos x="70" y="16"/>
              </a:cxn>
              <a:cxn ang="0">
                <a:pos x="80" y="24"/>
              </a:cxn>
              <a:cxn ang="0">
                <a:pos x="108" y="28"/>
              </a:cxn>
              <a:cxn ang="0">
                <a:pos x="138" y="32"/>
              </a:cxn>
              <a:cxn ang="0">
                <a:pos x="156" y="26"/>
              </a:cxn>
              <a:cxn ang="0">
                <a:pos x="174" y="28"/>
              </a:cxn>
              <a:cxn ang="0">
                <a:pos x="162" y="32"/>
              </a:cxn>
              <a:cxn ang="0">
                <a:pos x="176" y="40"/>
              </a:cxn>
              <a:cxn ang="0">
                <a:pos x="192" y="46"/>
              </a:cxn>
              <a:cxn ang="0">
                <a:pos x="188" y="56"/>
              </a:cxn>
              <a:cxn ang="0">
                <a:pos x="196" y="60"/>
              </a:cxn>
              <a:cxn ang="0">
                <a:pos x="210" y="62"/>
              </a:cxn>
              <a:cxn ang="0">
                <a:pos x="200" y="76"/>
              </a:cxn>
              <a:cxn ang="0">
                <a:pos x="192" y="90"/>
              </a:cxn>
              <a:cxn ang="0">
                <a:pos x="190" y="104"/>
              </a:cxn>
              <a:cxn ang="0">
                <a:pos x="196" y="116"/>
              </a:cxn>
              <a:cxn ang="0">
                <a:pos x="180" y="130"/>
              </a:cxn>
              <a:cxn ang="0">
                <a:pos x="164" y="136"/>
              </a:cxn>
              <a:cxn ang="0">
                <a:pos x="148" y="134"/>
              </a:cxn>
              <a:cxn ang="0">
                <a:pos x="134" y="132"/>
              </a:cxn>
              <a:cxn ang="0">
                <a:pos x="142" y="148"/>
              </a:cxn>
              <a:cxn ang="0">
                <a:pos x="154" y="156"/>
              </a:cxn>
              <a:cxn ang="0">
                <a:pos x="152" y="166"/>
              </a:cxn>
              <a:cxn ang="0">
                <a:pos x="140" y="168"/>
              </a:cxn>
              <a:cxn ang="0">
                <a:pos x="116" y="184"/>
              </a:cxn>
              <a:cxn ang="0">
                <a:pos x="98" y="174"/>
              </a:cxn>
              <a:cxn ang="0">
                <a:pos x="94" y="160"/>
              </a:cxn>
              <a:cxn ang="0">
                <a:pos x="90" y="136"/>
              </a:cxn>
              <a:cxn ang="0">
                <a:pos x="86" y="108"/>
              </a:cxn>
              <a:cxn ang="0">
                <a:pos x="86" y="94"/>
              </a:cxn>
              <a:cxn ang="0">
                <a:pos x="46" y="82"/>
              </a:cxn>
              <a:cxn ang="0">
                <a:pos x="12" y="80"/>
              </a:cxn>
              <a:cxn ang="0">
                <a:pos x="0" y="46"/>
              </a:cxn>
              <a:cxn ang="0">
                <a:pos x="8" y="22"/>
              </a:cxn>
              <a:cxn ang="0">
                <a:pos x="22" y="16"/>
              </a:cxn>
              <a:cxn ang="0">
                <a:pos x="22" y="30"/>
              </a:cxn>
              <a:cxn ang="0">
                <a:pos x="18" y="46"/>
              </a:cxn>
              <a:cxn ang="0">
                <a:pos x="30" y="48"/>
              </a:cxn>
              <a:cxn ang="0">
                <a:pos x="30" y="32"/>
              </a:cxn>
              <a:cxn ang="0">
                <a:pos x="32" y="20"/>
              </a:cxn>
              <a:cxn ang="0">
                <a:pos x="44" y="14"/>
              </a:cxn>
            </a:cxnLst>
            <a:rect l="0" t="0" r="r" b="b"/>
            <a:pathLst>
              <a:path w="210" h="184">
                <a:moveTo>
                  <a:pt x="44" y="14"/>
                </a:moveTo>
                <a:lnTo>
                  <a:pt x="46" y="8"/>
                </a:lnTo>
                <a:lnTo>
                  <a:pt x="46" y="2"/>
                </a:lnTo>
                <a:lnTo>
                  <a:pt x="50" y="0"/>
                </a:lnTo>
                <a:lnTo>
                  <a:pt x="52" y="4"/>
                </a:lnTo>
                <a:lnTo>
                  <a:pt x="52" y="12"/>
                </a:lnTo>
                <a:lnTo>
                  <a:pt x="60" y="14"/>
                </a:lnTo>
                <a:lnTo>
                  <a:pt x="70" y="16"/>
                </a:lnTo>
                <a:lnTo>
                  <a:pt x="76" y="22"/>
                </a:lnTo>
                <a:lnTo>
                  <a:pt x="80" y="24"/>
                </a:lnTo>
                <a:lnTo>
                  <a:pt x="98" y="28"/>
                </a:lnTo>
                <a:lnTo>
                  <a:pt x="108" y="28"/>
                </a:lnTo>
                <a:lnTo>
                  <a:pt x="126" y="36"/>
                </a:lnTo>
                <a:lnTo>
                  <a:pt x="138" y="32"/>
                </a:lnTo>
                <a:lnTo>
                  <a:pt x="146" y="28"/>
                </a:lnTo>
                <a:lnTo>
                  <a:pt x="156" y="26"/>
                </a:lnTo>
                <a:lnTo>
                  <a:pt x="164" y="28"/>
                </a:lnTo>
                <a:lnTo>
                  <a:pt x="174" y="28"/>
                </a:lnTo>
                <a:lnTo>
                  <a:pt x="170" y="30"/>
                </a:lnTo>
                <a:lnTo>
                  <a:pt x="162" y="32"/>
                </a:lnTo>
                <a:lnTo>
                  <a:pt x="164" y="40"/>
                </a:lnTo>
                <a:lnTo>
                  <a:pt x="176" y="40"/>
                </a:lnTo>
                <a:lnTo>
                  <a:pt x="188" y="42"/>
                </a:lnTo>
                <a:lnTo>
                  <a:pt x="192" y="46"/>
                </a:lnTo>
                <a:lnTo>
                  <a:pt x="192" y="52"/>
                </a:lnTo>
                <a:lnTo>
                  <a:pt x="188" y="56"/>
                </a:lnTo>
                <a:lnTo>
                  <a:pt x="188" y="62"/>
                </a:lnTo>
                <a:lnTo>
                  <a:pt x="196" y="60"/>
                </a:lnTo>
                <a:lnTo>
                  <a:pt x="202" y="58"/>
                </a:lnTo>
                <a:lnTo>
                  <a:pt x="210" y="62"/>
                </a:lnTo>
                <a:lnTo>
                  <a:pt x="204" y="70"/>
                </a:lnTo>
                <a:lnTo>
                  <a:pt x="200" y="76"/>
                </a:lnTo>
                <a:lnTo>
                  <a:pt x="202" y="84"/>
                </a:lnTo>
                <a:lnTo>
                  <a:pt x="192" y="90"/>
                </a:lnTo>
                <a:lnTo>
                  <a:pt x="188" y="96"/>
                </a:lnTo>
                <a:lnTo>
                  <a:pt x="190" y="104"/>
                </a:lnTo>
                <a:lnTo>
                  <a:pt x="194" y="110"/>
                </a:lnTo>
                <a:lnTo>
                  <a:pt x="196" y="116"/>
                </a:lnTo>
                <a:lnTo>
                  <a:pt x="192" y="126"/>
                </a:lnTo>
                <a:lnTo>
                  <a:pt x="180" y="130"/>
                </a:lnTo>
                <a:lnTo>
                  <a:pt x="170" y="132"/>
                </a:lnTo>
                <a:lnTo>
                  <a:pt x="164" y="136"/>
                </a:lnTo>
                <a:lnTo>
                  <a:pt x="158" y="136"/>
                </a:lnTo>
                <a:lnTo>
                  <a:pt x="148" y="134"/>
                </a:lnTo>
                <a:lnTo>
                  <a:pt x="140" y="130"/>
                </a:lnTo>
                <a:lnTo>
                  <a:pt x="134" y="132"/>
                </a:lnTo>
                <a:lnTo>
                  <a:pt x="140" y="138"/>
                </a:lnTo>
                <a:lnTo>
                  <a:pt x="142" y="148"/>
                </a:lnTo>
                <a:lnTo>
                  <a:pt x="148" y="156"/>
                </a:lnTo>
                <a:lnTo>
                  <a:pt x="154" y="156"/>
                </a:lnTo>
                <a:lnTo>
                  <a:pt x="154" y="160"/>
                </a:lnTo>
                <a:lnTo>
                  <a:pt x="152" y="166"/>
                </a:lnTo>
                <a:lnTo>
                  <a:pt x="146" y="166"/>
                </a:lnTo>
                <a:lnTo>
                  <a:pt x="140" y="168"/>
                </a:lnTo>
                <a:lnTo>
                  <a:pt x="130" y="180"/>
                </a:lnTo>
                <a:lnTo>
                  <a:pt x="116" y="184"/>
                </a:lnTo>
                <a:lnTo>
                  <a:pt x="106" y="182"/>
                </a:lnTo>
                <a:lnTo>
                  <a:pt x="98" y="174"/>
                </a:lnTo>
                <a:lnTo>
                  <a:pt x="96" y="170"/>
                </a:lnTo>
                <a:lnTo>
                  <a:pt x="94" y="160"/>
                </a:lnTo>
                <a:lnTo>
                  <a:pt x="90" y="158"/>
                </a:lnTo>
                <a:lnTo>
                  <a:pt x="90" y="136"/>
                </a:lnTo>
                <a:lnTo>
                  <a:pt x="86" y="134"/>
                </a:lnTo>
                <a:lnTo>
                  <a:pt x="86" y="108"/>
                </a:lnTo>
                <a:lnTo>
                  <a:pt x="92" y="100"/>
                </a:lnTo>
                <a:lnTo>
                  <a:pt x="86" y="94"/>
                </a:lnTo>
                <a:lnTo>
                  <a:pt x="58" y="96"/>
                </a:lnTo>
                <a:lnTo>
                  <a:pt x="46" y="82"/>
                </a:lnTo>
                <a:lnTo>
                  <a:pt x="18" y="84"/>
                </a:lnTo>
                <a:lnTo>
                  <a:pt x="12" y="80"/>
                </a:lnTo>
                <a:lnTo>
                  <a:pt x="12" y="66"/>
                </a:lnTo>
                <a:lnTo>
                  <a:pt x="0" y="46"/>
                </a:lnTo>
                <a:lnTo>
                  <a:pt x="2" y="32"/>
                </a:lnTo>
                <a:lnTo>
                  <a:pt x="8" y="22"/>
                </a:lnTo>
                <a:lnTo>
                  <a:pt x="18" y="14"/>
                </a:lnTo>
                <a:lnTo>
                  <a:pt x="22" y="16"/>
                </a:lnTo>
                <a:lnTo>
                  <a:pt x="22" y="20"/>
                </a:lnTo>
                <a:lnTo>
                  <a:pt x="22" y="30"/>
                </a:lnTo>
                <a:lnTo>
                  <a:pt x="16" y="34"/>
                </a:lnTo>
                <a:lnTo>
                  <a:pt x="18" y="46"/>
                </a:lnTo>
                <a:lnTo>
                  <a:pt x="22" y="52"/>
                </a:lnTo>
                <a:lnTo>
                  <a:pt x="30" y="48"/>
                </a:lnTo>
                <a:lnTo>
                  <a:pt x="34" y="40"/>
                </a:lnTo>
                <a:lnTo>
                  <a:pt x="30" y="32"/>
                </a:lnTo>
                <a:lnTo>
                  <a:pt x="28" y="26"/>
                </a:lnTo>
                <a:lnTo>
                  <a:pt x="32" y="20"/>
                </a:lnTo>
                <a:lnTo>
                  <a:pt x="38" y="18"/>
                </a:lnTo>
                <a:lnTo>
                  <a:pt x="44" y="14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5" name="Freeform 73"/>
          <p:cNvSpPr>
            <a:spLocks/>
          </p:cNvSpPr>
          <p:nvPr/>
        </p:nvSpPr>
        <p:spPr bwMode="auto">
          <a:xfrm>
            <a:off x="2971800" y="3865563"/>
            <a:ext cx="120650" cy="180975"/>
          </a:xfrm>
          <a:custGeom>
            <a:avLst/>
            <a:gdLst/>
            <a:ahLst/>
            <a:cxnLst>
              <a:cxn ang="0">
                <a:pos x="42" y="30"/>
              </a:cxn>
              <a:cxn ang="0">
                <a:pos x="50" y="24"/>
              </a:cxn>
              <a:cxn ang="0">
                <a:pos x="58" y="30"/>
              </a:cxn>
              <a:cxn ang="0">
                <a:pos x="66" y="40"/>
              </a:cxn>
              <a:cxn ang="0">
                <a:pos x="64" y="48"/>
              </a:cxn>
              <a:cxn ang="0">
                <a:pos x="60" y="54"/>
              </a:cxn>
              <a:cxn ang="0">
                <a:pos x="54" y="62"/>
              </a:cxn>
              <a:cxn ang="0">
                <a:pos x="52" y="72"/>
              </a:cxn>
              <a:cxn ang="0">
                <a:pos x="56" y="76"/>
              </a:cxn>
              <a:cxn ang="0">
                <a:pos x="60" y="82"/>
              </a:cxn>
              <a:cxn ang="0">
                <a:pos x="64" y="86"/>
              </a:cxn>
              <a:cxn ang="0">
                <a:pos x="66" y="90"/>
              </a:cxn>
              <a:cxn ang="0">
                <a:pos x="70" y="100"/>
              </a:cxn>
              <a:cxn ang="0">
                <a:pos x="66" y="104"/>
              </a:cxn>
              <a:cxn ang="0">
                <a:pos x="58" y="108"/>
              </a:cxn>
              <a:cxn ang="0">
                <a:pos x="52" y="112"/>
              </a:cxn>
              <a:cxn ang="0">
                <a:pos x="42" y="114"/>
              </a:cxn>
              <a:cxn ang="0">
                <a:pos x="34" y="114"/>
              </a:cxn>
              <a:cxn ang="0">
                <a:pos x="26" y="106"/>
              </a:cxn>
              <a:cxn ang="0">
                <a:pos x="20" y="98"/>
              </a:cxn>
              <a:cxn ang="0">
                <a:pos x="20" y="90"/>
              </a:cxn>
              <a:cxn ang="0">
                <a:pos x="20" y="78"/>
              </a:cxn>
              <a:cxn ang="0">
                <a:pos x="26" y="72"/>
              </a:cxn>
              <a:cxn ang="0">
                <a:pos x="22" y="62"/>
              </a:cxn>
              <a:cxn ang="0">
                <a:pos x="18" y="50"/>
              </a:cxn>
              <a:cxn ang="0">
                <a:pos x="6" y="50"/>
              </a:cxn>
              <a:cxn ang="0">
                <a:pos x="2" y="42"/>
              </a:cxn>
              <a:cxn ang="0">
                <a:pos x="0" y="34"/>
              </a:cxn>
              <a:cxn ang="0">
                <a:pos x="4" y="28"/>
              </a:cxn>
              <a:cxn ang="0">
                <a:pos x="14" y="22"/>
              </a:cxn>
              <a:cxn ang="0">
                <a:pos x="12" y="14"/>
              </a:cxn>
              <a:cxn ang="0">
                <a:pos x="16" y="8"/>
              </a:cxn>
              <a:cxn ang="0">
                <a:pos x="22" y="0"/>
              </a:cxn>
              <a:cxn ang="0">
                <a:pos x="28" y="2"/>
              </a:cxn>
              <a:cxn ang="0">
                <a:pos x="34" y="6"/>
              </a:cxn>
              <a:cxn ang="0">
                <a:pos x="42" y="12"/>
              </a:cxn>
              <a:cxn ang="0">
                <a:pos x="44" y="16"/>
              </a:cxn>
              <a:cxn ang="0">
                <a:pos x="44" y="22"/>
              </a:cxn>
              <a:cxn ang="0">
                <a:pos x="42" y="30"/>
              </a:cxn>
            </a:cxnLst>
            <a:rect l="0" t="0" r="r" b="b"/>
            <a:pathLst>
              <a:path w="70" h="114">
                <a:moveTo>
                  <a:pt x="42" y="30"/>
                </a:moveTo>
                <a:lnTo>
                  <a:pt x="50" y="24"/>
                </a:lnTo>
                <a:lnTo>
                  <a:pt x="58" y="30"/>
                </a:lnTo>
                <a:lnTo>
                  <a:pt x="66" y="40"/>
                </a:lnTo>
                <a:lnTo>
                  <a:pt x="64" y="48"/>
                </a:lnTo>
                <a:lnTo>
                  <a:pt x="60" y="54"/>
                </a:lnTo>
                <a:lnTo>
                  <a:pt x="54" y="62"/>
                </a:lnTo>
                <a:lnTo>
                  <a:pt x="52" y="72"/>
                </a:lnTo>
                <a:lnTo>
                  <a:pt x="56" y="76"/>
                </a:lnTo>
                <a:lnTo>
                  <a:pt x="60" y="82"/>
                </a:lnTo>
                <a:lnTo>
                  <a:pt x="64" y="86"/>
                </a:lnTo>
                <a:lnTo>
                  <a:pt x="66" y="90"/>
                </a:lnTo>
                <a:lnTo>
                  <a:pt x="70" y="100"/>
                </a:lnTo>
                <a:lnTo>
                  <a:pt x="66" y="104"/>
                </a:lnTo>
                <a:lnTo>
                  <a:pt x="58" y="108"/>
                </a:lnTo>
                <a:lnTo>
                  <a:pt x="52" y="112"/>
                </a:lnTo>
                <a:lnTo>
                  <a:pt x="42" y="114"/>
                </a:lnTo>
                <a:lnTo>
                  <a:pt x="34" y="114"/>
                </a:lnTo>
                <a:lnTo>
                  <a:pt x="26" y="106"/>
                </a:lnTo>
                <a:lnTo>
                  <a:pt x="20" y="98"/>
                </a:lnTo>
                <a:lnTo>
                  <a:pt x="20" y="90"/>
                </a:lnTo>
                <a:lnTo>
                  <a:pt x="20" y="78"/>
                </a:lnTo>
                <a:lnTo>
                  <a:pt x="26" y="72"/>
                </a:lnTo>
                <a:lnTo>
                  <a:pt x="22" y="62"/>
                </a:lnTo>
                <a:lnTo>
                  <a:pt x="18" y="50"/>
                </a:lnTo>
                <a:lnTo>
                  <a:pt x="6" y="50"/>
                </a:lnTo>
                <a:lnTo>
                  <a:pt x="2" y="42"/>
                </a:lnTo>
                <a:lnTo>
                  <a:pt x="0" y="34"/>
                </a:lnTo>
                <a:lnTo>
                  <a:pt x="4" y="28"/>
                </a:lnTo>
                <a:lnTo>
                  <a:pt x="14" y="22"/>
                </a:lnTo>
                <a:lnTo>
                  <a:pt x="12" y="14"/>
                </a:lnTo>
                <a:lnTo>
                  <a:pt x="16" y="8"/>
                </a:lnTo>
                <a:lnTo>
                  <a:pt x="22" y="0"/>
                </a:lnTo>
                <a:lnTo>
                  <a:pt x="28" y="2"/>
                </a:lnTo>
                <a:lnTo>
                  <a:pt x="34" y="6"/>
                </a:lnTo>
                <a:lnTo>
                  <a:pt x="42" y="12"/>
                </a:lnTo>
                <a:lnTo>
                  <a:pt x="44" y="16"/>
                </a:lnTo>
                <a:lnTo>
                  <a:pt x="44" y="22"/>
                </a:lnTo>
                <a:lnTo>
                  <a:pt x="42" y="30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6" name="Freeform 74"/>
          <p:cNvSpPr>
            <a:spLocks/>
          </p:cNvSpPr>
          <p:nvPr/>
        </p:nvSpPr>
        <p:spPr bwMode="auto">
          <a:xfrm>
            <a:off x="3154363" y="3932238"/>
            <a:ext cx="82550" cy="952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2"/>
              </a:cxn>
              <a:cxn ang="0">
                <a:pos x="28" y="6"/>
              </a:cxn>
              <a:cxn ang="0">
                <a:pos x="38" y="12"/>
              </a:cxn>
              <a:cxn ang="0">
                <a:pos x="44" y="20"/>
              </a:cxn>
              <a:cxn ang="0">
                <a:pos x="48" y="26"/>
              </a:cxn>
              <a:cxn ang="0">
                <a:pos x="42" y="34"/>
              </a:cxn>
              <a:cxn ang="0">
                <a:pos x="36" y="46"/>
              </a:cxn>
              <a:cxn ang="0">
                <a:pos x="30" y="60"/>
              </a:cxn>
              <a:cxn ang="0">
                <a:pos x="24" y="56"/>
              </a:cxn>
              <a:cxn ang="0">
                <a:pos x="14" y="54"/>
              </a:cxn>
              <a:cxn ang="0">
                <a:pos x="8" y="58"/>
              </a:cxn>
              <a:cxn ang="0">
                <a:pos x="2" y="58"/>
              </a:cxn>
              <a:cxn ang="0">
                <a:pos x="2" y="50"/>
              </a:cxn>
              <a:cxn ang="0">
                <a:pos x="6" y="36"/>
              </a:cxn>
              <a:cxn ang="0">
                <a:pos x="10" y="28"/>
              </a:cxn>
              <a:cxn ang="0">
                <a:pos x="4" y="24"/>
              </a:cxn>
              <a:cxn ang="0">
                <a:pos x="0" y="18"/>
              </a:cxn>
              <a:cxn ang="0">
                <a:pos x="0" y="12"/>
              </a:cxn>
              <a:cxn ang="0">
                <a:pos x="2" y="6"/>
              </a:cxn>
              <a:cxn ang="0">
                <a:pos x="6" y="0"/>
              </a:cxn>
            </a:cxnLst>
            <a:rect l="0" t="0" r="r" b="b"/>
            <a:pathLst>
              <a:path w="48" h="60">
                <a:moveTo>
                  <a:pt x="6" y="0"/>
                </a:moveTo>
                <a:lnTo>
                  <a:pt x="16" y="2"/>
                </a:lnTo>
                <a:lnTo>
                  <a:pt x="28" y="6"/>
                </a:lnTo>
                <a:lnTo>
                  <a:pt x="38" y="12"/>
                </a:lnTo>
                <a:lnTo>
                  <a:pt x="44" y="20"/>
                </a:lnTo>
                <a:lnTo>
                  <a:pt x="48" y="26"/>
                </a:lnTo>
                <a:lnTo>
                  <a:pt x="42" y="34"/>
                </a:lnTo>
                <a:lnTo>
                  <a:pt x="36" y="46"/>
                </a:lnTo>
                <a:lnTo>
                  <a:pt x="30" y="60"/>
                </a:lnTo>
                <a:lnTo>
                  <a:pt x="24" y="56"/>
                </a:lnTo>
                <a:lnTo>
                  <a:pt x="14" y="54"/>
                </a:lnTo>
                <a:lnTo>
                  <a:pt x="8" y="58"/>
                </a:lnTo>
                <a:lnTo>
                  <a:pt x="2" y="58"/>
                </a:lnTo>
                <a:lnTo>
                  <a:pt x="2" y="50"/>
                </a:lnTo>
                <a:lnTo>
                  <a:pt x="6" y="36"/>
                </a:lnTo>
                <a:lnTo>
                  <a:pt x="10" y="28"/>
                </a:lnTo>
                <a:lnTo>
                  <a:pt x="4" y="24"/>
                </a:lnTo>
                <a:lnTo>
                  <a:pt x="0" y="18"/>
                </a:lnTo>
                <a:lnTo>
                  <a:pt x="0" y="12"/>
                </a:lnTo>
                <a:lnTo>
                  <a:pt x="2" y="6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7" name="Freeform 75"/>
          <p:cNvSpPr>
            <a:spLocks/>
          </p:cNvSpPr>
          <p:nvPr/>
        </p:nvSpPr>
        <p:spPr bwMode="auto">
          <a:xfrm>
            <a:off x="3060700" y="3929063"/>
            <a:ext cx="111125" cy="10160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2" y="0"/>
              </a:cxn>
              <a:cxn ang="0">
                <a:pos x="32" y="2"/>
              </a:cxn>
              <a:cxn ang="0">
                <a:pos x="36" y="2"/>
              </a:cxn>
              <a:cxn ang="0">
                <a:pos x="42" y="2"/>
              </a:cxn>
              <a:cxn ang="0">
                <a:pos x="48" y="2"/>
              </a:cxn>
              <a:cxn ang="0">
                <a:pos x="54" y="2"/>
              </a:cxn>
              <a:cxn ang="0">
                <a:pos x="60" y="2"/>
              </a:cxn>
              <a:cxn ang="0">
                <a:pos x="54" y="14"/>
              </a:cxn>
              <a:cxn ang="0">
                <a:pos x="54" y="20"/>
              </a:cxn>
              <a:cxn ang="0">
                <a:pos x="58" y="26"/>
              </a:cxn>
              <a:cxn ang="0">
                <a:pos x="64" y="30"/>
              </a:cxn>
              <a:cxn ang="0">
                <a:pos x="56" y="52"/>
              </a:cxn>
              <a:cxn ang="0">
                <a:pos x="56" y="60"/>
              </a:cxn>
              <a:cxn ang="0">
                <a:pos x="50" y="58"/>
              </a:cxn>
              <a:cxn ang="0">
                <a:pos x="42" y="56"/>
              </a:cxn>
              <a:cxn ang="0">
                <a:pos x="36" y="54"/>
              </a:cxn>
              <a:cxn ang="0">
                <a:pos x="32" y="54"/>
              </a:cxn>
              <a:cxn ang="0">
                <a:pos x="32" y="60"/>
              </a:cxn>
              <a:cxn ang="0">
                <a:pos x="30" y="64"/>
              </a:cxn>
              <a:cxn ang="0">
                <a:pos x="28" y="64"/>
              </a:cxn>
              <a:cxn ang="0">
                <a:pos x="22" y="64"/>
              </a:cxn>
              <a:cxn ang="0">
                <a:pos x="18" y="60"/>
              </a:cxn>
              <a:cxn ang="0">
                <a:pos x="12" y="46"/>
              </a:cxn>
              <a:cxn ang="0">
                <a:pos x="0" y="32"/>
              </a:cxn>
              <a:cxn ang="0">
                <a:pos x="2" y="22"/>
              </a:cxn>
              <a:cxn ang="0">
                <a:pos x="8" y="14"/>
              </a:cxn>
              <a:cxn ang="0">
                <a:pos x="12" y="8"/>
              </a:cxn>
              <a:cxn ang="0">
                <a:pos x="14" y="0"/>
              </a:cxn>
            </a:cxnLst>
            <a:rect l="0" t="0" r="r" b="b"/>
            <a:pathLst>
              <a:path w="64" h="64">
                <a:moveTo>
                  <a:pt x="14" y="0"/>
                </a:moveTo>
                <a:lnTo>
                  <a:pt x="22" y="0"/>
                </a:lnTo>
                <a:lnTo>
                  <a:pt x="32" y="2"/>
                </a:lnTo>
                <a:lnTo>
                  <a:pt x="36" y="2"/>
                </a:lnTo>
                <a:lnTo>
                  <a:pt x="42" y="2"/>
                </a:lnTo>
                <a:lnTo>
                  <a:pt x="48" y="2"/>
                </a:lnTo>
                <a:lnTo>
                  <a:pt x="54" y="2"/>
                </a:lnTo>
                <a:lnTo>
                  <a:pt x="60" y="2"/>
                </a:lnTo>
                <a:lnTo>
                  <a:pt x="54" y="14"/>
                </a:lnTo>
                <a:lnTo>
                  <a:pt x="54" y="20"/>
                </a:lnTo>
                <a:lnTo>
                  <a:pt x="58" y="26"/>
                </a:lnTo>
                <a:lnTo>
                  <a:pt x="64" y="30"/>
                </a:lnTo>
                <a:lnTo>
                  <a:pt x="56" y="52"/>
                </a:lnTo>
                <a:lnTo>
                  <a:pt x="56" y="60"/>
                </a:lnTo>
                <a:lnTo>
                  <a:pt x="50" y="58"/>
                </a:lnTo>
                <a:lnTo>
                  <a:pt x="42" y="56"/>
                </a:lnTo>
                <a:lnTo>
                  <a:pt x="36" y="54"/>
                </a:lnTo>
                <a:lnTo>
                  <a:pt x="32" y="54"/>
                </a:lnTo>
                <a:lnTo>
                  <a:pt x="32" y="60"/>
                </a:lnTo>
                <a:lnTo>
                  <a:pt x="30" y="64"/>
                </a:lnTo>
                <a:lnTo>
                  <a:pt x="28" y="64"/>
                </a:lnTo>
                <a:lnTo>
                  <a:pt x="22" y="64"/>
                </a:lnTo>
                <a:lnTo>
                  <a:pt x="18" y="60"/>
                </a:lnTo>
                <a:lnTo>
                  <a:pt x="12" y="46"/>
                </a:lnTo>
                <a:lnTo>
                  <a:pt x="0" y="32"/>
                </a:lnTo>
                <a:lnTo>
                  <a:pt x="2" y="22"/>
                </a:lnTo>
                <a:lnTo>
                  <a:pt x="8" y="14"/>
                </a:lnTo>
                <a:lnTo>
                  <a:pt x="12" y="8"/>
                </a:lnTo>
                <a:lnTo>
                  <a:pt x="1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8" name="Freeform 76"/>
          <p:cNvSpPr>
            <a:spLocks/>
          </p:cNvSpPr>
          <p:nvPr/>
        </p:nvSpPr>
        <p:spPr bwMode="auto">
          <a:xfrm>
            <a:off x="2425700" y="4078288"/>
            <a:ext cx="339725" cy="463550"/>
          </a:xfrm>
          <a:custGeom>
            <a:avLst/>
            <a:gdLst/>
            <a:ahLst/>
            <a:cxnLst>
              <a:cxn ang="0">
                <a:pos x="6" y="60"/>
              </a:cxn>
              <a:cxn ang="0">
                <a:pos x="16" y="54"/>
              </a:cxn>
              <a:cxn ang="0">
                <a:pos x="24" y="68"/>
              </a:cxn>
              <a:cxn ang="0">
                <a:pos x="44" y="70"/>
              </a:cxn>
              <a:cxn ang="0">
                <a:pos x="54" y="52"/>
              </a:cxn>
              <a:cxn ang="0">
                <a:pos x="72" y="40"/>
              </a:cxn>
              <a:cxn ang="0">
                <a:pos x="84" y="34"/>
              </a:cxn>
              <a:cxn ang="0">
                <a:pos x="94" y="18"/>
              </a:cxn>
              <a:cxn ang="0">
                <a:pos x="104" y="2"/>
              </a:cxn>
              <a:cxn ang="0">
                <a:pos x="114" y="14"/>
              </a:cxn>
              <a:cxn ang="0">
                <a:pos x="126" y="26"/>
              </a:cxn>
              <a:cxn ang="0">
                <a:pos x="172" y="36"/>
              </a:cxn>
              <a:cxn ang="0">
                <a:pos x="176" y="48"/>
              </a:cxn>
              <a:cxn ang="0">
                <a:pos x="172" y="64"/>
              </a:cxn>
              <a:cxn ang="0">
                <a:pos x="172" y="68"/>
              </a:cxn>
              <a:cxn ang="0">
                <a:pos x="142" y="76"/>
              </a:cxn>
              <a:cxn ang="0">
                <a:pos x="130" y="98"/>
              </a:cxn>
              <a:cxn ang="0">
                <a:pos x="116" y="116"/>
              </a:cxn>
              <a:cxn ang="0">
                <a:pos x="124" y="138"/>
              </a:cxn>
              <a:cxn ang="0">
                <a:pos x="144" y="158"/>
              </a:cxn>
              <a:cxn ang="0">
                <a:pos x="162" y="156"/>
              </a:cxn>
              <a:cxn ang="0">
                <a:pos x="172" y="154"/>
              </a:cxn>
              <a:cxn ang="0">
                <a:pos x="170" y="172"/>
              </a:cxn>
              <a:cxn ang="0">
                <a:pos x="188" y="174"/>
              </a:cxn>
              <a:cxn ang="0">
                <a:pos x="198" y="208"/>
              </a:cxn>
              <a:cxn ang="0">
                <a:pos x="196" y="228"/>
              </a:cxn>
              <a:cxn ang="0">
                <a:pos x="190" y="240"/>
              </a:cxn>
              <a:cxn ang="0">
                <a:pos x="192" y="256"/>
              </a:cxn>
              <a:cxn ang="0">
                <a:pos x="194" y="268"/>
              </a:cxn>
              <a:cxn ang="0">
                <a:pos x="184" y="282"/>
              </a:cxn>
              <a:cxn ang="0">
                <a:pos x="174" y="292"/>
              </a:cxn>
              <a:cxn ang="0">
                <a:pos x="140" y="268"/>
              </a:cxn>
              <a:cxn ang="0">
                <a:pos x="100" y="248"/>
              </a:cxn>
              <a:cxn ang="0">
                <a:pos x="76" y="222"/>
              </a:cxn>
              <a:cxn ang="0">
                <a:pos x="72" y="198"/>
              </a:cxn>
              <a:cxn ang="0">
                <a:pos x="56" y="172"/>
              </a:cxn>
              <a:cxn ang="0">
                <a:pos x="36" y="132"/>
              </a:cxn>
              <a:cxn ang="0">
                <a:pos x="16" y="102"/>
              </a:cxn>
              <a:cxn ang="0">
                <a:pos x="6" y="84"/>
              </a:cxn>
              <a:cxn ang="0">
                <a:pos x="2" y="68"/>
              </a:cxn>
            </a:cxnLst>
            <a:rect l="0" t="0" r="r" b="b"/>
            <a:pathLst>
              <a:path w="198" h="292">
                <a:moveTo>
                  <a:pt x="2" y="68"/>
                </a:moveTo>
                <a:lnTo>
                  <a:pt x="6" y="60"/>
                </a:lnTo>
                <a:lnTo>
                  <a:pt x="10" y="54"/>
                </a:lnTo>
                <a:lnTo>
                  <a:pt x="16" y="54"/>
                </a:lnTo>
                <a:lnTo>
                  <a:pt x="16" y="66"/>
                </a:lnTo>
                <a:lnTo>
                  <a:pt x="24" y="68"/>
                </a:lnTo>
                <a:lnTo>
                  <a:pt x="34" y="78"/>
                </a:lnTo>
                <a:lnTo>
                  <a:pt x="44" y="70"/>
                </a:lnTo>
                <a:lnTo>
                  <a:pt x="48" y="60"/>
                </a:lnTo>
                <a:lnTo>
                  <a:pt x="54" y="52"/>
                </a:lnTo>
                <a:lnTo>
                  <a:pt x="60" y="46"/>
                </a:lnTo>
                <a:lnTo>
                  <a:pt x="72" y="40"/>
                </a:lnTo>
                <a:lnTo>
                  <a:pt x="80" y="36"/>
                </a:lnTo>
                <a:lnTo>
                  <a:pt x="84" y="34"/>
                </a:lnTo>
                <a:lnTo>
                  <a:pt x="90" y="26"/>
                </a:lnTo>
                <a:lnTo>
                  <a:pt x="94" y="18"/>
                </a:lnTo>
                <a:lnTo>
                  <a:pt x="96" y="0"/>
                </a:lnTo>
                <a:lnTo>
                  <a:pt x="104" y="2"/>
                </a:lnTo>
                <a:lnTo>
                  <a:pt x="110" y="10"/>
                </a:lnTo>
                <a:lnTo>
                  <a:pt x="114" y="14"/>
                </a:lnTo>
                <a:lnTo>
                  <a:pt x="120" y="20"/>
                </a:lnTo>
                <a:lnTo>
                  <a:pt x="126" y="26"/>
                </a:lnTo>
                <a:lnTo>
                  <a:pt x="130" y="34"/>
                </a:lnTo>
                <a:lnTo>
                  <a:pt x="172" y="36"/>
                </a:lnTo>
                <a:lnTo>
                  <a:pt x="174" y="42"/>
                </a:lnTo>
                <a:lnTo>
                  <a:pt x="176" y="48"/>
                </a:lnTo>
                <a:lnTo>
                  <a:pt x="172" y="54"/>
                </a:lnTo>
                <a:lnTo>
                  <a:pt x="172" y="64"/>
                </a:lnTo>
                <a:lnTo>
                  <a:pt x="178" y="68"/>
                </a:lnTo>
                <a:lnTo>
                  <a:pt x="172" y="68"/>
                </a:lnTo>
                <a:lnTo>
                  <a:pt x="156" y="70"/>
                </a:lnTo>
                <a:lnTo>
                  <a:pt x="142" y="76"/>
                </a:lnTo>
                <a:lnTo>
                  <a:pt x="132" y="88"/>
                </a:lnTo>
                <a:lnTo>
                  <a:pt x="130" y="98"/>
                </a:lnTo>
                <a:lnTo>
                  <a:pt x="124" y="104"/>
                </a:lnTo>
                <a:lnTo>
                  <a:pt x="116" y="116"/>
                </a:lnTo>
                <a:lnTo>
                  <a:pt x="120" y="126"/>
                </a:lnTo>
                <a:lnTo>
                  <a:pt x="124" y="138"/>
                </a:lnTo>
                <a:lnTo>
                  <a:pt x="134" y="148"/>
                </a:lnTo>
                <a:lnTo>
                  <a:pt x="144" y="158"/>
                </a:lnTo>
                <a:lnTo>
                  <a:pt x="152" y="160"/>
                </a:lnTo>
                <a:lnTo>
                  <a:pt x="162" y="156"/>
                </a:lnTo>
                <a:lnTo>
                  <a:pt x="170" y="148"/>
                </a:lnTo>
                <a:lnTo>
                  <a:pt x="172" y="154"/>
                </a:lnTo>
                <a:lnTo>
                  <a:pt x="168" y="166"/>
                </a:lnTo>
                <a:lnTo>
                  <a:pt x="170" y="172"/>
                </a:lnTo>
                <a:lnTo>
                  <a:pt x="176" y="172"/>
                </a:lnTo>
                <a:lnTo>
                  <a:pt x="188" y="174"/>
                </a:lnTo>
                <a:lnTo>
                  <a:pt x="198" y="200"/>
                </a:lnTo>
                <a:lnTo>
                  <a:pt x="198" y="208"/>
                </a:lnTo>
                <a:lnTo>
                  <a:pt x="196" y="222"/>
                </a:lnTo>
                <a:lnTo>
                  <a:pt x="196" y="228"/>
                </a:lnTo>
                <a:lnTo>
                  <a:pt x="194" y="230"/>
                </a:lnTo>
                <a:lnTo>
                  <a:pt x="190" y="240"/>
                </a:lnTo>
                <a:lnTo>
                  <a:pt x="188" y="250"/>
                </a:lnTo>
                <a:lnTo>
                  <a:pt x="192" y="256"/>
                </a:lnTo>
                <a:lnTo>
                  <a:pt x="198" y="262"/>
                </a:lnTo>
                <a:lnTo>
                  <a:pt x="194" y="268"/>
                </a:lnTo>
                <a:lnTo>
                  <a:pt x="186" y="276"/>
                </a:lnTo>
                <a:lnTo>
                  <a:pt x="184" y="282"/>
                </a:lnTo>
                <a:lnTo>
                  <a:pt x="180" y="290"/>
                </a:lnTo>
                <a:lnTo>
                  <a:pt x="174" y="292"/>
                </a:lnTo>
                <a:lnTo>
                  <a:pt x="158" y="278"/>
                </a:lnTo>
                <a:lnTo>
                  <a:pt x="140" y="268"/>
                </a:lnTo>
                <a:lnTo>
                  <a:pt x="118" y="258"/>
                </a:lnTo>
                <a:lnTo>
                  <a:pt x="100" y="248"/>
                </a:lnTo>
                <a:lnTo>
                  <a:pt x="90" y="236"/>
                </a:lnTo>
                <a:lnTo>
                  <a:pt x="76" y="222"/>
                </a:lnTo>
                <a:lnTo>
                  <a:pt x="82" y="214"/>
                </a:lnTo>
                <a:lnTo>
                  <a:pt x="72" y="198"/>
                </a:lnTo>
                <a:lnTo>
                  <a:pt x="64" y="186"/>
                </a:lnTo>
                <a:lnTo>
                  <a:pt x="56" y="172"/>
                </a:lnTo>
                <a:lnTo>
                  <a:pt x="48" y="152"/>
                </a:lnTo>
                <a:lnTo>
                  <a:pt x="36" y="132"/>
                </a:lnTo>
                <a:lnTo>
                  <a:pt x="26" y="112"/>
                </a:lnTo>
                <a:lnTo>
                  <a:pt x="16" y="102"/>
                </a:lnTo>
                <a:lnTo>
                  <a:pt x="4" y="96"/>
                </a:lnTo>
                <a:lnTo>
                  <a:pt x="6" y="84"/>
                </a:lnTo>
                <a:lnTo>
                  <a:pt x="0" y="78"/>
                </a:lnTo>
                <a:lnTo>
                  <a:pt x="2" y="68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49" name="Freeform 77"/>
          <p:cNvSpPr>
            <a:spLocks/>
          </p:cNvSpPr>
          <p:nvPr/>
        </p:nvSpPr>
        <p:spPr bwMode="auto">
          <a:xfrm>
            <a:off x="2747963" y="4325938"/>
            <a:ext cx="323850" cy="339725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68" y="28"/>
              </a:cxn>
              <a:cxn ang="0">
                <a:pos x="100" y="44"/>
              </a:cxn>
              <a:cxn ang="0">
                <a:pos x="122" y="56"/>
              </a:cxn>
              <a:cxn ang="0">
                <a:pos x="146" y="74"/>
              </a:cxn>
              <a:cxn ang="0">
                <a:pos x="146" y="90"/>
              </a:cxn>
              <a:cxn ang="0">
                <a:pos x="160" y="102"/>
              </a:cxn>
              <a:cxn ang="0">
                <a:pos x="174" y="110"/>
              </a:cxn>
              <a:cxn ang="0">
                <a:pos x="186" y="126"/>
              </a:cxn>
              <a:cxn ang="0">
                <a:pos x="188" y="142"/>
              </a:cxn>
              <a:cxn ang="0">
                <a:pos x="184" y="162"/>
              </a:cxn>
              <a:cxn ang="0">
                <a:pos x="174" y="160"/>
              </a:cxn>
              <a:cxn ang="0">
                <a:pos x="152" y="152"/>
              </a:cxn>
              <a:cxn ang="0">
                <a:pos x="126" y="158"/>
              </a:cxn>
              <a:cxn ang="0">
                <a:pos x="114" y="174"/>
              </a:cxn>
              <a:cxn ang="0">
                <a:pos x="112" y="194"/>
              </a:cxn>
              <a:cxn ang="0">
                <a:pos x="90" y="198"/>
              </a:cxn>
              <a:cxn ang="0">
                <a:pos x="74" y="200"/>
              </a:cxn>
              <a:cxn ang="0">
                <a:pos x="52" y="196"/>
              </a:cxn>
              <a:cxn ang="0">
                <a:pos x="40" y="210"/>
              </a:cxn>
              <a:cxn ang="0">
                <a:pos x="32" y="214"/>
              </a:cxn>
              <a:cxn ang="0">
                <a:pos x="28" y="214"/>
              </a:cxn>
              <a:cxn ang="0">
                <a:pos x="22" y="186"/>
              </a:cxn>
              <a:cxn ang="0">
                <a:pos x="14" y="156"/>
              </a:cxn>
              <a:cxn ang="0">
                <a:pos x="2" y="126"/>
              </a:cxn>
              <a:cxn ang="0">
                <a:pos x="6" y="112"/>
              </a:cxn>
              <a:cxn ang="0">
                <a:pos x="4" y="100"/>
              </a:cxn>
              <a:cxn ang="0">
                <a:pos x="2" y="84"/>
              </a:cxn>
              <a:cxn ang="0">
                <a:pos x="8" y="72"/>
              </a:cxn>
              <a:cxn ang="0">
                <a:pos x="10" y="44"/>
              </a:cxn>
              <a:cxn ang="0">
                <a:pos x="10" y="18"/>
              </a:cxn>
              <a:cxn ang="0">
                <a:pos x="34" y="10"/>
              </a:cxn>
            </a:cxnLst>
            <a:rect l="0" t="0" r="r" b="b"/>
            <a:pathLst>
              <a:path w="188" h="214">
                <a:moveTo>
                  <a:pt x="42" y="4"/>
                </a:moveTo>
                <a:lnTo>
                  <a:pt x="54" y="0"/>
                </a:lnTo>
                <a:lnTo>
                  <a:pt x="66" y="0"/>
                </a:lnTo>
                <a:lnTo>
                  <a:pt x="68" y="28"/>
                </a:lnTo>
                <a:lnTo>
                  <a:pt x="80" y="40"/>
                </a:lnTo>
                <a:lnTo>
                  <a:pt x="100" y="44"/>
                </a:lnTo>
                <a:lnTo>
                  <a:pt x="104" y="50"/>
                </a:lnTo>
                <a:lnTo>
                  <a:pt x="122" y="56"/>
                </a:lnTo>
                <a:lnTo>
                  <a:pt x="142" y="62"/>
                </a:lnTo>
                <a:lnTo>
                  <a:pt x="146" y="74"/>
                </a:lnTo>
                <a:lnTo>
                  <a:pt x="148" y="82"/>
                </a:lnTo>
                <a:lnTo>
                  <a:pt x="146" y="90"/>
                </a:lnTo>
                <a:lnTo>
                  <a:pt x="148" y="102"/>
                </a:lnTo>
                <a:lnTo>
                  <a:pt x="160" y="102"/>
                </a:lnTo>
                <a:lnTo>
                  <a:pt x="176" y="102"/>
                </a:lnTo>
                <a:lnTo>
                  <a:pt x="174" y="110"/>
                </a:lnTo>
                <a:lnTo>
                  <a:pt x="176" y="122"/>
                </a:lnTo>
                <a:lnTo>
                  <a:pt x="186" y="126"/>
                </a:lnTo>
                <a:lnTo>
                  <a:pt x="188" y="136"/>
                </a:lnTo>
                <a:lnTo>
                  <a:pt x="188" y="142"/>
                </a:lnTo>
                <a:lnTo>
                  <a:pt x="180" y="156"/>
                </a:lnTo>
                <a:lnTo>
                  <a:pt x="184" y="162"/>
                </a:lnTo>
                <a:lnTo>
                  <a:pt x="180" y="166"/>
                </a:lnTo>
                <a:lnTo>
                  <a:pt x="174" y="160"/>
                </a:lnTo>
                <a:lnTo>
                  <a:pt x="164" y="154"/>
                </a:lnTo>
                <a:lnTo>
                  <a:pt x="152" y="152"/>
                </a:lnTo>
                <a:lnTo>
                  <a:pt x="136" y="154"/>
                </a:lnTo>
                <a:lnTo>
                  <a:pt x="126" y="158"/>
                </a:lnTo>
                <a:lnTo>
                  <a:pt x="120" y="160"/>
                </a:lnTo>
                <a:lnTo>
                  <a:pt x="114" y="174"/>
                </a:lnTo>
                <a:lnTo>
                  <a:pt x="114" y="184"/>
                </a:lnTo>
                <a:lnTo>
                  <a:pt x="112" y="194"/>
                </a:lnTo>
                <a:lnTo>
                  <a:pt x="108" y="198"/>
                </a:lnTo>
                <a:lnTo>
                  <a:pt x="90" y="198"/>
                </a:lnTo>
                <a:lnTo>
                  <a:pt x="84" y="212"/>
                </a:lnTo>
                <a:lnTo>
                  <a:pt x="74" y="200"/>
                </a:lnTo>
                <a:lnTo>
                  <a:pt x="60" y="202"/>
                </a:lnTo>
                <a:lnTo>
                  <a:pt x="52" y="196"/>
                </a:lnTo>
                <a:lnTo>
                  <a:pt x="44" y="202"/>
                </a:lnTo>
                <a:lnTo>
                  <a:pt x="40" y="210"/>
                </a:lnTo>
                <a:lnTo>
                  <a:pt x="38" y="214"/>
                </a:lnTo>
                <a:lnTo>
                  <a:pt x="32" y="214"/>
                </a:lnTo>
                <a:lnTo>
                  <a:pt x="30" y="214"/>
                </a:lnTo>
                <a:lnTo>
                  <a:pt x="28" y="214"/>
                </a:lnTo>
                <a:lnTo>
                  <a:pt x="26" y="200"/>
                </a:lnTo>
                <a:lnTo>
                  <a:pt x="22" y="186"/>
                </a:lnTo>
                <a:lnTo>
                  <a:pt x="14" y="174"/>
                </a:lnTo>
                <a:lnTo>
                  <a:pt x="14" y="156"/>
                </a:lnTo>
                <a:lnTo>
                  <a:pt x="8" y="144"/>
                </a:lnTo>
                <a:lnTo>
                  <a:pt x="2" y="126"/>
                </a:lnTo>
                <a:lnTo>
                  <a:pt x="0" y="118"/>
                </a:lnTo>
                <a:lnTo>
                  <a:pt x="6" y="112"/>
                </a:lnTo>
                <a:lnTo>
                  <a:pt x="10" y="106"/>
                </a:lnTo>
                <a:lnTo>
                  <a:pt x="4" y="100"/>
                </a:lnTo>
                <a:lnTo>
                  <a:pt x="0" y="94"/>
                </a:lnTo>
                <a:lnTo>
                  <a:pt x="2" y="84"/>
                </a:lnTo>
                <a:lnTo>
                  <a:pt x="6" y="74"/>
                </a:lnTo>
                <a:lnTo>
                  <a:pt x="8" y="72"/>
                </a:lnTo>
                <a:lnTo>
                  <a:pt x="8" y="66"/>
                </a:lnTo>
                <a:lnTo>
                  <a:pt x="10" y="44"/>
                </a:lnTo>
                <a:lnTo>
                  <a:pt x="0" y="18"/>
                </a:lnTo>
                <a:lnTo>
                  <a:pt x="10" y="18"/>
                </a:lnTo>
                <a:lnTo>
                  <a:pt x="20" y="16"/>
                </a:lnTo>
                <a:lnTo>
                  <a:pt x="34" y="10"/>
                </a:lnTo>
                <a:lnTo>
                  <a:pt x="42" y="4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0" name="Freeform 78"/>
          <p:cNvSpPr>
            <a:spLocks/>
          </p:cNvSpPr>
          <p:nvPr/>
        </p:nvSpPr>
        <p:spPr bwMode="auto">
          <a:xfrm>
            <a:off x="2933700" y="4567238"/>
            <a:ext cx="230188" cy="222250"/>
          </a:xfrm>
          <a:custGeom>
            <a:avLst/>
            <a:gdLst/>
            <a:ahLst/>
            <a:cxnLst>
              <a:cxn ang="0">
                <a:pos x="108" y="136"/>
              </a:cxn>
              <a:cxn ang="0">
                <a:pos x="94" y="140"/>
              </a:cxn>
              <a:cxn ang="0">
                <a:pos x="72" y="140"/>
              </a:cxn>
              <a:cxn ang="0">
                <a:pos x="66" y="132"/>
              </a:cxn>
              <a:cxn ang="0">
                <a:pos x="72" y="118"/>
              </a:cxn>
              <a:cxn ang="0">
                <a:pos x="80" y="106"/>
              </a:cxn>
              <a:cxn ang="0">
                <a:pos x="74" y="98"/>
              </a:cxn>
              <a:cxn ang="0">
                <a:pos x="54" y="90"/>
              </a:cxn>
              <a:cxn ang="0">
                <a:pos x="38" y="78"/>
              </a:cxn>
              <a:cxn ang="0">
                <a:pos x="30" y="78"/>
              </a:cxn>
              <a:cxn ang="0">
                <a:pos x="20" y="72"/>
              </a:cxn>
              <a:cxn ang="0">
                <a:pos x="8" y="60"/>
              </a:cxn>
              <a:cxn ang="0">
                <a:pos x="2" y="52"/>
              </a:cxn>
              <a:cxn ang="0">
                <a:pos x="0" y="46"/>
              </a:cxn>
              <a:cxn ang="0">
                <a:pos x="4" y="42"/>
              </a:cxn>
              <a:cxn ang="0">
                <a:pos x="6" y="32"/>
              </a:cxn>
              <a:cxn ang="0">
                <a:pos x="6" y="22"/>
              </a:cxn>
              <a:cxn ang="0">
                <a:pos x="12" y="8"/>
              </a:cxn>
              <a:cxn ang="0">
                <a:pos x="28" y="2"/>
              </a:cxn>
              <a:cxn ang="0">
                <a:pos x="44" y="0"/>
              </a:cxn>
              <a:cxn ang="0">
                <a:pos x="56" y="2"/>
              </a:cxn>
              <a:cxn ang="0">
                <a:pos x="66" y="8"/>
              </a:cxn>
              <a:cxn ang="0">
                <a:pos x="72" y="14"/>
              </a:cxn>
              <a:cxn ang="0">
                <a:pos x="76" y="22"/>
              </a:cxn>
              <a:cxn ang="0">
                <a:pos x="76" y="34"/>
              </a:cxn>
              <a:cxn ang="0">
                <a:pos x="76" y="50"/>
              </a:cxn>
              <a:cxn ang="0">
                <a:pos x="86" y="50"/>
              </a:cxn>
              <a:cxn ang="0">
                <a:pos x="94" y="48"/>
              </a:cxn>
              <a:cxn ang="0">
                <a:pos x="104" y="50"/>
              </a:cxn>
              <a:cxn ang="0">
                <a:pos x="110" y="54"/>
              </a:cxn>
              <a:cxn ang="0">
                <a:pos x="108" y="64"/>
              </a:cxn>
              <a:cxn ang="0">
                <a:pos x="112" y="74"/>
              </a:cxn>
              <a:cxn ang="0">
                <a:pos x="120" y="82"/>
              </a:cxn>
              <a:cxn ang="0">
                <a:pos x="128" y="80"/>
              </a:cxn>
              <a:cxn ang="0">
                <a:pos x="134" y="82"/>
              </a:cxn>
              <a:cxn ang="0">
                <a:pos x="132" y="90"/>
              </a:cxn>
              <a:cxn ang="0">
                <a:pos x="128" y="100"/>
              </a:cxn>
              <a:cxn ang="0">
                <a:pos x="128" y="114"/>
              </a:cxn>
              <a:cxn ang="0">
                <a:pos x="126" y="120"/>
              </a:cxn>
              <a:cxn ang="0">
                <a:pos x="122" y="128"/>
              </a:cxn>
              <a:cxn ang="0">
                <a:pos x="112" y="134"/>
              </a:cxn>
              <a:cxn ang="0">
                <a:pos x="108" y="136"/>
              </a:cxn>
            </a:cxnLst>
            <a:rect l="0" t="0" r="r" b="b"/>
            <a:pathLst>
              <a:path w="134" h="140">
                <a:moveTo>
                  <a:pt x="108" y="136"/>
                </a:moveTo>
                <a:lnTo>
                  <a:pt x="94" y="140"/>
                </a:lnTo>
                <a:lnTo>
                  <a:pt x="72" y="140"/>
                </a:lnTo>
                <a:lnTo>
                  <a:pt x="66" y="132"/>
                </a:lnTo>
                <a:lnTo>
                  <a:pt x="72" y="118"/>
                </a:lnTo>
                <a:lnTo>
                  <a:pt x="80" y="106"/>
                </a:lnTo>
                <a:lnTo>
                  <a:pt x="74" y="98"/>
                </a:lnTo>
                <a:lnTo>
                  <a:pt x="54" y="90"/>
                </a:lnTo>
                <a:lnTo>
                  <a:pt x="38" y="78"/>
                </a:lnTo>
                <a:lnTo>
                  <a:pt x="30" y="78"/>
                </a:lnTo>
                <a:lnTo>
                  <a:pt x="20" y="72"/>
                </a:lnTo>
                <a:lnTo>
                  <a:pt x="8" y="60"/>
                </a:lnTo>
                <a:lnTo>
                  <a:pt x="2" y="52"/>
                </a:lnTo>
                <a:lnTo>
                  <a:pt x="0" y="46"/>
                </a:lnTo>
                <a:lnTo>
                  <a:pt x="4" y="42"/>
                </a:lnTo>
                <a:lnTo>
                  <a:pt x="6" y="32"/>
                </a:lnTo>
                <a:lnTo>
                  <a:pt x="6" y="22"/>
                </a:lnTo>
                <a:lnTo>
                  <a:pt x="12" y="8"/>
                </a:lnTo>
                <a:lnTo>
                  <a:pt x="28" y="2"/>
                </a:lnTo>
                <a:lnTo>
                  <a:pt x="44" y="0"/>
                </a:lnTo>
                <a:lnTo>
                  <a:pt x="56" y="2"/>
                </a:lnTo>
                <a:lnTo>
                  <a:pt x="66" y="8"/>
                </a:lnTo>
                <a:lnTo>
                  <a:pt x="72" y="14"/>
                </a:lnTo>
                <a:lnTo>
                  <a:pt x="76" y="22"/>
                </a:lnTo>
                <a:lnTo>
                  <a:pt x="76" y="34"/>
                </a:lnTo>
                <a:lnTo>
                  <a:pt x="76" y="50"/>
                </a:lnTo>
                <a:lnTo>
                  <a:pt x="86" y="50"/>
                </a:lnTo>
                <a:lnTo>
                  <a:pt x="94" y="48"/>
                </a:lnTo>
                <a:lnTo>
                  <a:pt x="104" y="50"/>
                </a:lnTo>
                <a:lnTo>
                  <a:pt x="110" y="54"/>
                </a:lnTo>
                <a:lnTo>
                  <a:pt x="108" y="64"/>
                </a:lnTo>
                <a:lnTo>
                  <a:pt x="112" y="74"/>
                </a:lnTo>
                <a:lnTo>
                  <a:pt x="120" y="82"/>
                </a:lnTo>
                <a:lnTo>
                  <a:pt x="128" y="80"/>
                </a:lnTo>
                <a:lnTo>
                  <a:pt x="134" y="82"/>
                </a:lnTo>
                <a:lnTo>
                  <a:pt x="132" y="90"/>
                </a:lnTo>
                <a:lnTo>
                  <a:pt x="128" y="100"/>
                </a:lnTo>
                <a:lnTo>
                  <a:pt x="128" y="114"/>
                </a:lnTo>
                <a:lnTo>
                  <a:pt x="126" y="120"/>
                </a:lnTo>
                <a:lnTo>
                  <a:pt x="122" y="128"/>
                </a:lnTo>
                <a:lnTo>
                  <a:pt x="112" y="134"/>
                </a:lnTo>
                <a:lnTo>
                  <a:pt x="108" y="136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1" name="Freeform 79" descr="90%"/>
          <p:cNvSpPr>
            <a:spLocks/>
          </p:cNvSpPr>
          <p:nvPr/>
        </p:nvSpPr>
        <p:spPr bwMode="auto">
          <a:xfrm>
            <a:off x="3051175" y="4852988"/>
            <a:ext cx="144463" cy="1428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0" y="8"/>
              </a:cxn>
              <a:cxn ang="0">
                <a:pos x="38" y="18"/>
              </a:cxn>
              <a:cxn ang="0">
                <a:pos x="46" y="20"/>
              </a:cxn>
              <a:cxn ang="0">
                <a:pos x="60" y="28"/>
              </a:cxn>
              <a:cxn ang="0">
                <a:pos x="72" y="38"/>
              </a:cxn>
              <a:cxn ang="0">
                <a:pos x="78" y="44"/>
              </a:cxn>
              <a:cxn ang="0">
                <a:pos x="82" y="50"/>
              </a:cxn>
              <a:cxn ang="0">
                <a:pos x="80" y="56"/>
              </a:cxn>
              <a:cxn ang="0">
                <a:pos x="80" y="62"/>
              </a:cxn>
              <a:cxn ang="0">
                <a:pos x="84" y="66"/>
              </a:cxn>
              <a:cxn ang="0">
                <a:pos x="80" y="70"/>
              </a:cxn>
              <a:cxn ang="0">
                <a:pos x="72" y="80"/>
              </a:cxn>
              <a:cxn ang="0">
                <a:pos x="66" y="86"/>
              </a:cxn>
              <a:cxn ang="0">
                <a:pos x="62" y="88"/>
              </a:cxn>
              <a:cxn ang="0">
                <a:pos x="60" y="90"/>
              </a:cxn>
              <a:cxn ang="0">
                <a:pos x="42" y="88"/>
              </a:cxn>
              <a:cxn ang="0">
                <a:pos x="28" y="86"/>
              </a:cxn>
              <a:cxn ang="0">
                <a:pos x="18" y="82"/>
              </a:cxn>
              <a:cxn ang="0">
                <a:pos x="6" y="80"/>
              </a:cxn>
              <a:cxn ang="0">
                <a:pos x="0" y="76"/>
              </a:cxn>
              <a:cxn ang="0">
                <a:pos x="0" y="60"/>
              </a:cxn>
              <a:cxn ang="0">
                <a:pos x="4" y="40"/>
              </a:cxn>
              <a:cxn ang="0">
                <a:pos x="6" y="24"/>
              </a:cxn>
              <a:cxn ang="0">
                <a:pos x="10" y="8"/>
              </a:cxn>
              <a:cxn ang="0">
                <a:pos x="12" y="2"/>
              </a:cxn>
              <a:cxn ang="0">
                <a:pos x="20" y="0"/>
              </a:cxn>
            </a:cxnLst>
            <a:rect l="0" t="0" r="r" b="b"/>
            <a:pathLst>
              <a:path w="84" h="90">
                <a:moveTo>
                  <a:pt x="20" y="0"/>
                </a:moveTo>
                <a:lnTo>
                  <a:pt x="30" y="8"/>
                </a:lnTo>
                <a:lnTo>
                  <a:pt x="38" y="18"/>
                </a:lnTo>
                <a:lnTo>
                  <a:pt x="46" y="20"/>
                </a:lnTo>
                <a:lnTo>
                  <a:pt x="60" y="28"/>
                </a:lnTo>
                <a:lnTo>
                  <a:pt x="72" y="38"/>
                </a:lnTo>
                <a:lnTo>
                  <a:pt x="78" y="44"/>
                </a:lnTo>
                <a:lnTo>
                  <a:pt x="82" y="50"/>
                </a:lnTo>
                <a:lnTo>
                  <a:pt x="80" y="56"/>
                </a:lnTo>
                <a:lnTo>
                  <a:pt x="80" y="62"/>
                </a:lnTo>
                <a:lnTo>
                  <a:pt x="84" y="66"/>
                </a:lnTo>
                <a:lnTo>
                  <a:pt x="80" y="70"/>
                </a:lnTo>
                <a:lnTo>
                  <a:pt x="72" y="80"/>
                </a:lnTo>
                <a:lnTo>
                  <a:pt x="66" y="86"/>
                </a:lnTo>
                <a:lnTo>
                  <a:pt x="62" y="88"/>
                </a:lnTo>
                <a:lnTo>
                  <a:pt x="60" y="90"/>
                </a:lnTo>
                <a:lnTo>
                  <a:pt x="42" y="88"/>
                </a:lnTo>
                <a:lnTo>
                  <a:pt x="28" y="86"/>
                </a:lnTo>
                <a:lnTo>
                  <a:pt x="18" y="82"/>
                </a:lnTo>
                <a:lnTo>
                  <a:pt x="6" y="80"/>
                </a:lnTo>
                <a:lnTo>
                  <a:pt x="0" y="76"/>
                </a:lnTo>
                <a:lnTo>
                  <a:pt x="0" y="60"/>
                </a:lnTo>
                <a:lnTo>
                  <a:pt x="4" y="40"/>
                </a:lnTo>
                <a:lnTo>
                  <a:pt x="6" y="24"/>
                </a:lnTo>
                <a:lnTo>
                  <a:pt x="10" y="8"/>
                </a:lnTo>
                <a:lnTo>
                  <a:pt x="12" y="2"/>
                </a:lnTo>
                <a:lnTo>
                  <a:pt x="20" y="0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2" name="Freeform 80"/>
          <p:cNvSpPr>
            <a:spLocks/>
          </p:cNvSpPr>
          <p:nvPr/>
        </p:nvSpPr>
        <p:spPr bwMode="auto">
          <a:xfrm>
            <a:off x="2638425" y="4637088"/>
            <a:ext cx="542925" cy="892175"/>
          </a:xfrm>
          <a:custGeom>
            <a:avLst/>
            <a:gdLst/>
            <a:ahLst/>
            <a:cxnLst>
              <a:cxn ang="0">
                <a:pos x="108" y="6"/>
              </a:cxn>
              <a:cxn ang="0">
                <a:pos x="138" y="4"/>
              </a:cxn>
              <a:cxn ang="0">
                <a:pos x="172" y="2"/>
              </a:cxn>
              <a:cxn ang="0">
                <a:pos x="190" y="26"/>
              </a:cxn>
              <a:cxn ang="0">
                <a:pos x="210" y="34"/>
              </a:cxn>
              <a:cxn ang="0">
                <a:pos x="236" y="50"/>
              </a:cxn>
              <a:cxn ang="0">
                <a:pos x="246" y="72"/>
              </a:cxn>
              <a:cxn ang="0">
                <a:pos x="266" y="96"/>
              </a:cxn>
              <a:cxn ang="0">
                <a:pos x="294" y="84"/>
              </a:cxn>
              <a:cxn ang="0">
                <a:pos x="310" y="62"/>
              </a:cxn>
              <a:cxn ang="0">
                <a:pos x="312" y="88"/>
              </a:cxn>
              <a:cxn ang="0">
                <a:pos x="292" y="104"/>
              </a:cxn>
              <a:cxn ang="0">
                <a:pos x="268" y="128"/>
              </a:cxn>
              <a:cxn ang="0">
                <a:pos x="252" y="138"/>
              </a:cxn>
              <a:cxn ang="0">
                <a:pos x="240" y="192"/>
              </a:cxn>
              <a:cxn ang="0">
                <a:pos x="234" y="222"/>
              </a:cxn>
              <a:cxn ang="0">
                <a:pos x="258" y="236"/>
              </a:cxn>
              <a:cxn ang="0">
                <a:pos x="266" y="254"/>
              </a:cxn>
              <a:cxn ang="0">
                <a:pos x="240" y="294"/>
              </a:cxn>
              <a:cxn ang="0">
                <a:pos x="190" y="300"/>
              </a:cxn>
              <a:cxn ang="0">
                <a:pos x="180" y="314"/>
              </a:cxn>
              <a:cxn ang="0">
                <a:pos x="162" y="342"/>
              </a:cxn>
              <a:cxn ang="0">
                <a:pos x="136" y="332"/>
              </a:cxn>
              <a:cxn ang="0">
                <a:pos x="136" y="362"/>
              </a:cxn>
              <a:cxn ang="0">
                <a:pos x="150" y="362"/>
              </a:cxn>
              <a:cxn ang="0">
                <a:pos x="158" y="370"/>
              </a:cxn>
              <a:cxn ang="0">
                <a:pos x="146" y="368"/>
              </a:cxn>
              <a:cxn ang="0">
                <a:pos x="140" y="376"/>
              </a:cxn>
              <a:cxn ang="0">
                <a:pos x="132" y="396"/>
              </a:cxn>
              <a:cxn ang="0">
                <a:pos x="118" y="414"/>
              </a:cxn>
              <a:cxn ang="0">
                <a:pos x="96" y="444"/>
              </a:cxn>
              <a:cxn ang="0">
                <a:pos x="112" y="456"/>
              </a:cxn>
              <a:cxn ang="0">
                <a:pos x="118" y="474"/>
              </a:cxn>
              <a:cxn ang="0">
                <a:pos x="90" y="510"/>
              </a:cxn>
              <a:cxn ang="0">
                <a:pos x="70" y="524"/>
              </a:cxn>
              <a:cxn ang="0">
                <a:pos x="72" y="552"/>
              </a:cxn>
              <a:cxn ang="0">
                <a:pos x="60" y="558"/>
              </a:cxn>
              <a:cxn ang="0">
                <a:pos x="18" y="544"/>
              </a:cxn>
              <a:cxn ang="0">
                <a:pos x="2" y="520"/>
              </a:cxn>
              <a:cxn ang="0">
                <a:pos x="10" y="492"/>
              </a:cxn>
              <a:cxn ang="0">
                <a:pos x="28" y="450"/>
              </a:cxn>
              <a:cxn ang="0">
                <a:pos x="26" y="400"/>
              </a:cxn>
              <a:cxn ang="0">
                <a:pos x="24" y="360"/>
              </a:cxn>
              <a:cxn ang="0">
                <a:pos x="36" y="302"/>
              </a:cxn>
              <a:cxn ang="0">
                <a:pos x="40" y="278"/>
              </a:cxn>
              <a:cxn ang="0">
                <a:pos x="48" y="244"/>
              </a:cxn>
              <a:cxn ang="0">
                <a:pos x="56" y="196"/>
              </a:cxn>
              <a:cxn ang="0">
                <a:pos x="48" y="156"/>
              </a:cxn>
              <a:cxn ang="0">
                <a:pos x="64" y="106"/>
              </a:cxn>
              <a:cxn ang="0">
                <a:pos x="76" y="52"/>
              </a:cxn>
              <a:cxn ang="0">
                <a:pos x="100" y="30"/>
              </a:cxn>
            </a:cxnLst>
            <a:rect l="0" t="0" r="r" b="b"/>
            <a:pathLst>
              <a:path w="316" h="562">
                <a:moveTo>
                  <a:pt x="102" y="18"/>
                </a:moveTo>
                <a:lnTo>
                  <a:pt x="104" y="10"/>
                </a:lnTo>
                <a:lnTo>
                  <a:pt x="108" y="6"/>
                </a:lnTo>
                <a:lnTo>
                  <a:pt x="116" y="0"/>
                </a:lnTo>
                <a:lnTo>
                  <a:pt x="124" y="6"/>
                </a:lnTo>
                <a:lnTo>
                  <a:pt x="138" y="4"/>
                </a:lnTo>
                <a:lnTo>
                  <a:pt x="148" y="16"/>
                </a:lnTo>
                <a:lnTo>
                  <a:pt x="154" y="2"/>
                </a:lnTo>
                <a:lnTo>
                  <a:pt x="172" y="2"/>
                </a:lnTo>
                <a:lnTo>
                  <a:pt x="174" y="8"/>
                </a:lnTo>
                <a:lnTo>
                  <a:pt x="180" y="16"/>
                </a:lnTo>
                <a:lnTo>
                  <a:pt x="190" y="26"/>
                </a:lnTo>
                <a:lnTo>
                  <a:pt x="192" y="28"/>
                </a:lnTo>
                <a:lnTo>
                  <a:pt x="202" y="34"/>
                </a:lnTo>
                <a:lnTo>
                  <a:pt x="210" y="34"/>
                </a:lnTo>
                <a:lnTo>
                  <a:pt x="220" y="40"/>
                </a:lnTo>
                <a:lnTo>
                  <a:pt x="226" y="46"/>
                </a:lnTo>
                <a:lnTo>
                  <a:pt x="236" y="50"/>
                </a:lnTo>
                <a:lnTo>
                  <a:pt x="246" y="54"/>
                </a:lnTo>
                <a:lnTo>
                  <a:pt x="252" y="62"/>
                </a:lnTo>
                <a:lnTo>
                  <a:pt x="246" y="72"/>
                </a:lnTo>
                <a:lnTo>
                  <a:pt x="238" y="88"/>
                </a:lnTo>
                <a:lnTo>
                  <a:pt x="244" y="96"/>
                </a:lnTo>
                <a:lnTo>
                  <a:pt x="266" y="96"/>
                </a:lnTo>
                <a:lnTo>
                  <a:pt x="280" y="92"/>
                </a:lnTo>
                <a:lnTo>
                  <a:pt x="288" y="86"/>
                </a:lnTo>
                <a:lnTo>
                  <a:pt x="294" y="84"/>
                </a:lnTo>
                <a:lnTo>
                  <a:pt x="300" y="70"/>
                </a:lnTo>
                <a:lnTo>
                  <a:pt x="300" y="60"/>
                </a:lnTo>
                <a:lnTo>
                  <a:pt x="310" y="62"/>
                </a:lnTo>
                <a:lnTo>
                  <a:pt x="314" y="66"/>
                </a:lnTo>
                <a:lnTo>
                  <a:pt x="316" y="76"/>
                </a:lnTo>
                <a:lnTo>
                  <a:pt x="312" y="88"/>
                </a:lnTo>
                <a:lnTo>
                  <a:pt x="308" y="94"/>
                </a:lnTo>
                <a:lnTo>
                  <a:pt x="300" y="98"/>
                </a:lnTo>
                <a:lnTo>
                  <a:pt x="292" y="104"/>
                </a:lnTo>
                <a:lnTo>
                  <a:pt x="282" y="112"/>
                </a:lnTo>
                <a:lnTo>
                  <a:pt x="274" y="118"/>
                </a:lnTo>
                <a:lnTo>
                  <a:pt x="268" y="128"/>
                </a:lnTo>
                <a:lnTo>
                  <a:pt x="262" y="132"/>
                </a:lnTo>
                <a:lnTo>
                  <a:pt x="260" y="136"/>
                </a:lnTo>
                <a:lnTo>
                  <a:pt x="252" y="138"/>
                </a:lnTo>
                <a:lnTo>
                  <a:pt x="246" y="160"/>
                </a:lnTo>
                <a:lnTo>
                  <a:pt x="244" y="174"/>
                </a:lnTo>
                <a:lnTo>
                  <a:pt x="240" y="192"/>
                </a:lnTo>
                <a:lnTo>
                  <a:pt x="240" y="212"/>
                </a:lnTo>
                <a:lnTo>
                  <a:pt x="236" y="216"/>
                </a:lnTo>
                <a:lnTo>
                  <a:pt x="234" y="222"/>
                </a:lnTo>
                <a:lnTo>
                  <a:pt x="244" y="224"/>
                </a:lnTo>
                <a:lnTo>
                  <a:pt x="254" y="228"/>
                </a:lnTo>
                <a:lnTo>
                  <a:pt x="258" y="236"/>
                </a:lnTo>
                <a:lnTo>
                  <a:pt x="256" y="244"/>
                </a:lnTo>
                <a:lnTo>
                  <a:pt x="258" y="248"/>
                </a:lnTo>
                <a:lnTo>
                  <a:pt x="266" y="254"/>
                </a:lnTo>
                <a:lnTo>
                  <a:pt x="266" y="268"/>
                </a:lnTo>
                <a:lnTo>
                  <a:pt x="254" y="284"/>
                </a:lnTo>
                <a:lnTo>
                  <a:pt x="240" y="294"/>
                </a:lnTo>
                <a:lnTo>
                  <a:pt x="220" y="296"/>
                </a:lnTo>
                <a:lnTo>
                  <a:pt x="206" y="298"/>
                </a:lnTo>
                <a:lnTo>
                  <a:pt x="190" y="300"/>
                </a:lnTo>
                <a:lnTo>
                  <a:pt x="180" y="298"/>
                </a:lnTo>
                <a:lnTo>
                  <a:pt x="178" y="304"/>
                </a:lnTo>
                <a:lnTo>
                  <a:pt x="180" y="314"/>
                </a:lnTo>
                <a:lnTo>
                  <a:pt x="178" y="330"/>
                </a:lnTo>
                <a:lnTo>
                  <a:pt x="170" y="338"/>
                </a:lnTo>
                <a:lnTo>
                  <a:pt x="162" y="342"/>
                </a:lnTo>
                <a:lnTo>
                  <a:pt x="148" y="336"/>
                </a:lnTo>
                <a:lnTo>
                  <a:pt x="142" y="334"/>
                </a:lnTo>
                <a:lnTo>
                  <a:pt x="136" y="332"/>
                </a:lnTo>
                <a:lnTo>
                  <a:pt x="134" y="338"/>
                </a:lnTo>
                <a:lnTo>
                  <a:pt x="136" y="354"/>
                </a:lnTo>
                <a:lnTo>
                  <a:pt x="136" y="362"/>
                </a:lnTo>
                <a:lnTo>
                  <a:pt x="142" y="364"/>
                </a:lnTo>
                <a:lnTo>
                  <a:pt x="150" y="364"/>
                </a:lnTo>
                <a:lnTo>
                  <a:pt x="150" y="362"/>
                </a:lnTo>
                <a:lnTo>
                  <a:pt x="154" y="360"/>
                </a:lnTo>
                <a:lnTo>
                  <a:pt x="158" y="364"/>
                </a:lnTo>
                <a:lnTo>
                  <a:pt x="158" y="370"/>
                </a:lnTo>
                <a:lnTo>
                  <a:pt x="152" y="374"/>
                </a:lnTo>
                <a:lnTo>
                  <a:pt x="148" y="372"/>
                </a:lnTo>
                <a:lnTo>
                  <a:pt x="146" y="368"/>
                </a:lnTo>
                <a:lnTo>
                  <a:pt x="142" y="368"/>
                </a:lnTo>
                <a:lnTo>
                  <a:pt x="138" y="370"/>
                </a:lnTo>
                <a:lnTo>
                  <a:pt x="140" y="376"/>
                </a:lnTo>
                <a:lnTo>
                  <a:pt x="136" y="382"/>
                </a:lnTo>
                <a:lnTo>
                  <a:pt x="130" y="384"/>
                </a:lnTo>
                <a:lnTo>
                  <a:pt x="132" y="396"/>
                </a:lnTo>
                <a:lnTo>
                  <a:pt x="126" y="408"/>
                </a:lnTo>
                <a:lnTo>
                  <a:pt x="124" y="410"/>
                </a:lnTo>
                <a:lnTo>
                  <a:pt x="118" y="414"/>
                </a:lnTo>
                <a:lnTo>
                  <a:pt x="106" y="420"/>
                </a:lnTo>
                <a:lnTo>
                  <a:pt x="94" y="432"/>
                </a:lnTo>
                <a:lnTo>
                  <a:pt x="96" y="444"/>
                </a:lnTo>
                <a:lnTo>
                  <a:pt x="106" y="454"/>
                </a:lnTo>
                <a:lnTo>
                  <a:pt x="106" y="456"/>
                </a:lnTo>
                <a:lnTo>
                  <a:pt x="112" y="456"/>
                </a:lnTo>
                <a:lnTo>
                  <a:pt x="122" y="458"/>
                </a:lnTo>
                <a:lnTo>
                  <a:pt x="122" y="466"/>
                </a:lnTo>
                <a:lnTo>
                  <a:pt x="118" y="474"/>
                </a:lnTo>
                <a:lnTo>
                  <a:pt x="104" y="486"/>
                </a:lnTo>
                <a:lnTo>
                  <a:pt x="94" y="496"/>
                </a:lnTo>
                <a:lnTo>
                  <a:pt x="90" y="510"/>
                </a:lnTo>
                <a:lnTo>
                  <a:pt x="88" y="516"/>
                </a:lnTo>
                <a:lnTo>
                  <a:pt x="76" y="518"/>
                </a:lnTo>
                <a:lnTo>
                  <a:pt x="70" y="524"/>
                </a:lnTo>
                <a:lnTo>
                  <a:pt x="66" y="538"/>
                </a:lnTo>
                <a:lnTo>
                  <a:pt x="68" y="546"/>
                </a:lnTo>
                <a:lnTo>
                  <a:pt x="72" y="552"/>
                </a:lnTo>
                <a:lnTo>
                  <a:pt x="78" y="560"/>
                </a:lnTo>
                <a:lnTo>
                  <a:pt x="76" y="562"/>
                </a:lnTo>
                <a:lnTo>
                  <a:pt x="60" y="558"/>
                </a:lnTo>
                <a:lnTo>
                  <a:pt x="34" y="558"/>
                </a:lnTo>
                <a:lnTo>
                  <a:pt x="24" y="556"/>
                </a:lnTo>
                <a:lnTo>
                  <a:pt x="18" y="544"/>
                </a:lnTo>
                <a:lnTo>
                  <a:pt x="18" y="528"/>
                </a:lnTo>
                <a:lnTo>
                  <a:pt x="6" y="526"/>
                </a:lnTo>
                <a:lnTo>
                  <a:pt x="2" y="520"/>
                </a:lnTo>
                <a:lnTo>
                  <a:pt x="0" y="510"/>
                </a:lnTo>
                <a:lnTo>
                  <a:pt x="2" y="500"/>
                </a:lnTo>
                <a:lnTo>
                  <a:pt x="10" y="492"/>
                </a:lnTo>
                <a:lnTo>
                  <a:pt x="18" y="480"/>
                </a:lnTo>
                <a:lnTo>
                  <a:pt x="20" y="462"/>
                </a:lnTo>
                <a:lnTo>
                  <a:pt x="28" y="450"/>
                </a:lnTo>
                <a:lnTo>
                  <a:pt x="28" y="424"/>
                </a:lnTo>
                <a:lnTo>
                  <a:pt x="30" y="412"/>
                </a:lnTo>
                <a:lnTo>
                  <a:pt x="26" y="400"/>
                </a:lnTo>
                <a:lnTo>
                  <a:pt x="26" y="380"/>
                </a:lnTo>
                <a:lnTo>
                  <a:pt x="22" y="376"/>
                </a:lnTo>
                <a:lnTo>
                  <a:pt x="24" y="360"/>
                </a:lnTo>
                <a:lnTo>
                  <a:pt x="26" y="348"/>
                </a:lnTo>
                <a:lnTo>
                  <a:pt x="28" y="318"/>
                </a:lnTo>
                <a:lnTo>
                  <a:pt x="36" y="302"/>
                </a:lnTo>
                <a:lnTo>
                  <a:pt x="38" y="296"/>
                </a:lnTo>
                <a:lnTo>
                  <a:pt x="40" y="292"/>
                </a:lnTo>
                <a:lnTo>
                  <a:pt x="40" y="278"/>
                </a:lnTo>
                <a:lnTo>
                  <a:pt x="38" y="254"/>
                </a:lnTo>
                <a:lnTo>
                  <a:pt x="44" y="248"/>
                </a:lnTo>
                <a:lnTo>
                  <a:pt x="48" y="244"/>
                </a:lnTo>
                <a:lnTo>
                  <a:pt x="50" y="224"/>
                </a:lnTo>
                <a:lnTo>
                  <a:pt x="54" y="216"/>
                </a:lnTo>
                <a:lnTo>
                  <a:pt x="56" y="196"/>
                </a:lnTo>
                <a:lnTo>
                  <a:pt x="52" y="180"/>
                </a:lnTo>
                <a:lnTo>
                  <a:pt x="48" y="172"/>
                </a:lnTo>
                <a:lnTo>
                  <a:pt x="48" y="156"/>
                </a:lnTo>
                <a:lnTo>
                  <a:pt x="52" y="148"/>
                </a:lnTo>
                <a:lnTo>
                  <a:pt x="56" y="120"/>
                </a:lnTo>
                <a:lnTo>
                  <a:pt x="64" y="106"/>
                </a:lnTo>
                <a:lnTo>
                  <a:pt x="74" y="92"/>
                </a:lnTo>
                <a:lnTo>
                  <a:pt x="80" y="82"/>
                </a:lnTo>
                <a:lnTo>
                  <a:pt x="76" y="52"/>
                </a:lnTo>
                <a:lnTo>
                  <a:pt x="82" y="46"/>
                </a:lnTo>
                <a:lnTo>
                  <a:pt x="90" y="42"/>
                </a:lnTo>
                <a:lnTo>
                  <a:pt x="100" y="30"/>
                </a:lnTo>
                <a:lnTo>
                  <a:pt x="102" y="1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3" name="Freeform 81"/>
          <p:cNvSpPr>
            <a:spLocks/>
          </p:cNvSpPr>
          <p:nvPr/>
        </p:nvSpPr>
        <p:spPr bwMode="auto">
          <a:xfrm>
            <a:off x="2579688" y="4513263"/>
            <a:ext cx="233362" cy="1066800"/>
          </a:xfrm>
          <a:custGeom>
            <a:avLst/>
            <a:gdLst/>
            <a:ahLst/>
            <a:cxnLst>
              <a:cxn ang="0">
                <a:pos x="96" y="2"/>
              </a:cxn>
              <a:cxn ang="0">
                <a:pos x="112" y="38"/>
              </a:cxn>
              <a:cxn ang="0">
                <a:pos x="124" y="82"/>
              </a:cxn>
              <a:cxn ang="0">
                <a:pos x="134" y="108"/>
              </a:cxn>
              <a:cxn ang="0">
                <a:pos x="110" y="130"/>
              </a:cxn>
              <a:cxn ang="0">
                <a:pos x="90" y="198"/>
              </a:cxn>
              <a:cxn ang="0">
                <a:pos x="82" y="250"/>
              </a:cxn>
              <a:cxn ang="0">
                <a:pos x="84" y="302"/>
              </a:cxn>
              <a:cxn ang="0">
                <a:pos x="74" y="354"/>
              </a:cxn>
              <a:cxn ang="0">
                <a:pos x="60" y="426"/>
              </a:cxn>
              <a:cxn ang="0">
                <a:pos x="60" y="458"/>
              </a:cxn>
              <a:cxn ang="0">
                <a:pos x="62" y="502"/>
              </a:cxn>
              <a:cxn ang="0">
                <a:pos x="52" y="558"/>
              </a:cxn>
              <a:cxn ang="0">
                <a:pos x="34" y="588"/>
              </a:cxn>
              <a:cxn ang="0">
                <a:pos x="52" y="606"/>
              </a:cxn>
              <a:cxn ang="0">
                <a:pos x="68" y="636"/>
              </a:cxn>
              <a:cxn ang="0">
                <a:pos x="88" y="648"/>
              </a:cxn>
              <a:cxn ang="0">
                <a:pos x="74" y="666"/>
              </a:cxn>
              <a:cxn ang="0">
                <a:pos x="58" y="668"/>
              </a:cxn>
              <a:cxn ang="0">
                <a:pos x="70" y="652"/>
              </a:cxn>
              <a:cxn ang="0">
                <a:pos x="52" y="662"/>
              </a:cxn>
              <a:cxn ang="0">
                <a:pos x="46" y="648"/>
              </a:cxn>
              <a:cxn ang="0">
                <a:pos x="38" y="646"/>
              </a:cxn>
              <a:cxn ang="0">
                <a:pos x="42" y="632"/>
              </a:cxn>
              <a:cxn ang="0">
                <a:pos x="26" y="630"/>
              </a:cxn>
              <a:cxn ang="0">
                <a:pos x="20" y="606"/>
              </a:cxn>
              <a:cxn ang="0">
                <a:pos x="16" y="590"/>
              </a:cxn>
              <a:cxn ang="0">
                <a:pos x="8" y="558"/>
              </a:cxn>
              <a:cxn ang="0">
                <a:pos x="18" y="568"/>
              </a:cxn>
              <a:cxn ang="0">
                <a:pos x="28" y="556"/>
              </a:cxn>
              <a:cxn ang="0">
                <a:pos x="28" y="548"/>
              </a:cxn>
              <a:cxn ang="0">
                <a:pos x="18" y="536"/>
              </a:cxn>
              <a:cxn ang="0">
                <a:pos x="16" y="530"/>
              </a:cxn>
              <a:cxn ang="0">
                <a:pos x="10" y="514"/>
              </a:cxn>
              <a:cxn ang="0">
                <a:pos x="24" y="506"/>
              </a:cxn>
              <a:cxn ang="0">
                <a:pos x="42" y="494"/>
              </a:cxn>
              <a:cxn ang="0">
                <a:pos x="44" y="462"/>
              </a:cxn>
              <a:cxn ang="0">
                <a:pos x="46" y="440"/>
              </a:cxn>
              <a:cxn ang="0">
                <a:pos x="36" y="428"/>
              </a:cxn>
              <a:cxn ang="0">
                <a:pos x="32" y="456"/>
              </a:cxn>
              <a:cxn ang="0">
                <a:pos x="22" y="450"/>
              </a:cxn>
              <a:cxn ang="0">
                <a:pos x="28" y="426"/>
              </a:cxn>
              <a:cxn ang="0">
                <a:pos x="32" y="394"/>
              </a:cxn>
              <a:cxn ang="0">
                <a:pos x="34" y="366"/>
              </a:cxn>
              <a:cxn ang="0">
                <a:pos x="38" y="346"/>
              </a:cxn>
              <a:cxn ang="0">
                <a:pos x="52" y="308"/>
              </a:cxn>
              <a:cxn ang="0">
                <a:pos x="64" y="270"/>
              </a:cxn>
              <a:cxn ang="0">
                <a:pos x="70" y="214"/>
              </a:cxn>
              <a:cxn ang="0">
                <a:pos x="70" y="194"/>
              </a:cxn>
              <a:cxn ang="0">
                <a:pos x="82" y="98"/>
              </a:cxn>
              <a:cxn ang="0">
                <a:pos x="84" y="18"/>
              </a:cxn>
            </a:cxnLst>
            <a:rect l="0" t="0" r="r" b="b"/>
            <a:pathLst>
              <a:path w="136" h="672">
                <a:moveTo>
                  <a:pt x="84" y="18"/>
                </a:moveTo>
                <a:lnTo>
                  <a:pt x="90" y="16"/>
                </a:lnTo>
                <a:lnTo>
                  <a:pt x="96" y="2"/>
                </a:lnTo>
                <a:lnTo>
                  <a:pt x="98" y="0"/>
                </a:lnTo>
                <a:lnTo>
                  <a:pt x="102" y="12"/>
                </a:lnTo>
                <a:lnTo>
                  <a:pt x="112" y="38"/>
                </a:lnTo>
                <a:lnTo>
                  <a:pt x="112" y="56"/>
                </a:lnTo>
                <a:lnTo>
                  <a:pt x="120" y="68"/>
                </a:lnTo>
                <a:lnTo>
                  <a:pt x="124" y="82"/>
                </a:lnTo>
                <a:lnTo>
                  <a:pt x="126" y="96"/>
                </a:lnTo>
                <a:lnTo>
                  <a:pt x="136" y="96"/>
                </a:lnTo>
                <a:lnTo>
                  <a:pt x="134" y="108"/>
                </a:lnTo>
                <a:lnTo>
                  <a:pt x="124" y="120"/>
                </a:lnTo>
                <a:lnTo>
                  <a:pt x="116" y="124"/>
                </a:lnTo>
                <a:lnTo>
                  <a:pt x="110" y="130"/>
                </a:lnTo>
                <a:lnTo>
                  <a:pt x="114" y="160"/>
                </a:lnTo>
                <a:lnTo>
                  <a:pt x="96" y="186"/>
                </a:lnTo>
                <a:lnTo>
                  <a:pt x="90" y="198"/>
                </a:lnTo>
                <a:lnTo>
                  <a:pt x="86" y="222"/>
                </a:lnTo>
                <a:lnTo>
                  <a:pt x="82" y="234"/>
                </a:lnTo>
                <a:lnTo>
                  <a:pt x="82" y="250"/>
                </a:lnTo>
                <a:lnTo>
                  <a:pt x="90" y="274"/>
                </a:lnTo>
                <a:lnTo>
                  <a:pt x="88" y="292"/>
                </a:lnTo>
                <a:lnTo>
                  <a:pt x="84" y="302"/>
                </a:lnTo>
                <a:lnTo>
                  <a:pt x="82" y="322"/>
                </a:lnTo>
                <a:lnTo>
                  <a:pt x="72" y="332"/>
                </a:lnTo>
                <a:lnTo>
                  <a:pt x="74" y="354"/>
                </a:lnTo>
                <a:lnTo>
                  <a:pt x="74" y="370"/>
                </a:lnTo>
                <a:lnTo>
                  <a:pt x="62" y="396"/>
                </a:lnTo>
                <a:lnTo>
                  <a:pt x="60" y="426"/>
                </a:lnTo>
                <a:lnTo>
                  <a:pt x="58" y="438"/>
                </a:lnTo>
                <a:lnTo>
                  <a:pt x="56" y="454"/>
                </a:lnTo>
                <a:lnTo>
                  <a:pt x="60" y="458"/>
                </a:lnTo>
                <a:lnTo>
                  <a:pt x="60" y="478"/>
                </a:lnTo>
                <a:lnTo>
                  <a:pt x="64" y="490"/>
                </a:lnTo>
                <a:lnTo>
                  <a:pt x="62" y="502"/>
                </a:lnTo>
                <a:lnTo>
                  <a:pt x="62" y="528"/>
                </a:lnTo>
                <a:lnTo>
                  <a:pt x="54" y="540"/>
                </a:lnTo>
                <a:lnTo>
                  <a:pt x="52" y="558"/>
                </a:lnTo>
                <a:lnTo>
                  <a:pt x="44" y="570"/>
                </a:lnTo>
                <a:lnTo>
                  <a:pt x="36" y="578"/>
                </a:lnTo>
                <a:lnTo>
                  <a:pt x="34" y="588"/>
                </a:lnTo>
                <a:lnTo>
                  <a:pt x="36" y="596"/>
                </a:lnTo>
                <a:lnTo>
                  <a:pt x="40" y="604"/>
                </a:lnTo>
                <a:lnTo>
                  <a:pt x="52" y="606"/>
                </a:lnTo>
                <a:lnTo>
                  <a:pt x="52" y="622"/>
                </a:lnTo>
                <a:lnTo>
                  <a:pt x="58" y="634"/>
                </a:lnTo>
                <a:lnTo>
                  <a:pt x="68" y="636"/>
                </a:lnTo>
                <a:lnTo>
                  <a:pt x="94" y="636"/>
                </a:lnTo>
                <a:lnTo>
                  <a:pt x="96" y="644"/>
                </a:lnTo>
                <a:lnTo>
                  <a:pt x="88" y="648"/>
                </a:lnTo>
                <a:lnTo>
                  <a:pt x="80" y="650"/>
                </a:lnTo>
                <a:lnTo>
                  <a:pt x="74" y="656"/>
                </a:lnTo>
                <a:lnTo>
                  <a:pt x="74" y="666"/>
                </a:lnTo>
                <a:lnTo>
                  <a:pt x="72" y="672"/>
                </a:lnTo>
                <a:lnTo>
                  <a:pt x="64" y="672"/>
                </a:lnTo>
                <a:lnTo>
                  <a:pt x="58" y="668"/>
                </a:lnTo>
                <a:lnTo>
                  <a:pt x="60" y="664"/>
                </a:lnTo>
                <a:lnTo>
                  <a:pt x="66" y="660"/>
                </a:lnTo>
                <a:lnTo>
                  <a:pt x="70" y="652"/>
                </a:lnTo>
                <a:lnTo>
                  <a:pt x="64" y="648"/>
                </a:lnTo>
                <a:lnTo>
                  <a:pt x="56" y="654"/>
                </a:lnTo>
                <a:lnTo>
                  <a:pt x="52" y="662"/>
                </a:lnTo>
                <a:lnTo>
                  <a:pt x="44" y="660"/>
                </a:lnTo>
                <a:lnTo>
                  <a:pt x="38" y="654"/>
                </a:lnTo>
                <a:lnTo>
                  <a:pt x="46" y="648"/>
                </a:lnTo>
                <a:lnTo>
                  <a:pt x="48" y="644"/>
                </a:lnTo>
                <a:lnTo>
                  <a:pt x="46" y="640"/>
                </a:lnTo>
                <a:lnTo>
                  <a:pt x="38" y="646"/>
                </a:lnTo>
                <a:lnTo>
                  <a:pt x="28" y="646"/>
                </a:lnTo>
                <a:lnTo>
                  <a:pt x="30" y="638"/>
                </a:lnTo>
                <a:lnTo>
                  <a:pt x="42" y="632"/>
                </a:lnTo>
                <a:lnTo>
                  <a:pt x="42" y="628"/>
                </a:lnTo>
                <a:lnTo>
                  <a:pt x="34" y="630"/>
                </a:lnTo>
                <a:lnTo>
                  <a:pt x="26" y="630"/>
                </a:lnTo>
                <a:lnTo>
                  <a:pt x="28" y="622"/>
                </a:lnTo>
                <a:lnTo>
                  <a:pt x="22" y="618"/>
                </a:lnTo>
                <a:lnTo>
                  <a:pt x="20" y="606"/>
                </a:lnTo>
                <a:lnTo>
                  <a:pt x="20" y="602"/>
                </a:lnTo>
                <a:lnTo>
                  <a:pt x="20" y="594"/>
                </a:lnTo>
                <a:lnTo>
                  <a:pt x="16" y="590"/>
                </a:lnTo>
                <a:lnTo>
                  <a:pt x="10" y="582"/>
                </a:lnTo>
                <a:lnTo>
                  <a:pt x="6" y="574"/>
                </a:lnTo>
                <a:lnTo>
                  <a:pt x="8" y="558"/>
                </a:lnTo>
                <a:lnTo>
                  <a:pt x="14" y="558"/>
                </a:lnTo>
                <a:lnTo>
                  <a:pt x="16" y="560"/>
                </a:lnTo>
                <a:lnTo>
                  <a:pt x="18" y="568"/>
                </a:lnTo>
                <a:lnTo>
                  <a:pt x="24" y="566"/>
                </a:lnTo>
                <a:lnTo>
                  <a:pt x="24" y="556"/>
                </a:lnTo>
                <a:lnTo>
                  <a:pt x="28" y="556"/>
                </a:lnTo>
                <a:lnTo>
                  <a:pt x="32" y="554"/>
                </a:lnTo>
                <a:lnTo>
                  <a:pt x="32" y="546"/>
                </a:lnTo>
                <a:lnTo>
                  <a:pt x="28" y="548"/>
                </a:lnTo>
                <a:lnTo>
                  <a:pt x="20" y="550"/>
                </a:lnTo>
                <a:lnTo>
                  <a:pt x="18" y="544"/>
                </a:lnTo>
                <a:lnTo>
                  <a:pt x="18" y="536"/>
                </a:lnTo>
                <a:lnTo>
                  <a:pt x="24" y="534"/>
                </a:lnTo>
                <a:lnTo>
                  <a:pt x="24" y="530"/>
                </a:lnTo>
                <a:lnTo>
                  <a:pt x="16" y="530"/>
                </a:lnTo>
                <a:lnTo>
                  <a:pt x="0" y="530"/>
                </a:lnTo>
                <a:lnTo>
                  <a:pt x="6" y="522"/>
                </a:lnTo>
                <a:lnTo>
                  <a:pt x="10" y="514"/>
                </a:lnTo>
                <a:lnTo>
                  <a:pt x="16" y="506"/>
                </a:lnTo>
                <a:lnTo>
                  <a:pt x="22" y="502"/>
                </a:lnTo>
                <a:lnTo>
                  <a:pt x="24" y="506"/>
                </a:lnTo>
                <a:lnTo>
                  <a:pt x="28" y="518"/>
                </a:lnTo>
                <a:lnTo>
                  <a:pt x="36" y="508"/>
                </a:lnTo>
                <a:lnTo>
                  <a:pt x="42" y="494"/>
                </a:lnTo>
                <a:lnTo>
                  <a:pt x="40" y="484"/>
                </a:lnTo>
                <a:lnTo>
                  <a:pt x="38" y="472"/>
                </a:lnTo>
                <a:lnTo>
                  <a:pt x="44" y="462"/>
                </a:lnTo>
                <a:lnTo>
                  <a:pt x="42" y="452"/>
                </a:lnTo>
                <a:lnTo>
                  <a:pt x="44" y="446"/>
                </a:lnTo>
                <a:lnTo>
                  <a:pt x="46" y="440"/>
                </a:lnTo>
                <a:lnTo>
                  <a:pt x="46" y="428"/>
                </a:lnTo>
                <a:lnTo>
                  <a:pt x="40" y="426"/>
                </a:lnTo>
                <a:lnTo>
                  <a:pt x="36" y="428"/>
                </a:lnTo>
                <a:lnTo>
                  <a:pt x="34" y="438"/>
                </a:lnTo>
                <a:lnTo>
                  <a:pt x="32" y="444"/>
                </a:lnTo>
                <a:lnTo>
                  <a:pt x="32" y="456"/>
                </a:lnTo>
                <a:lnTo>
                  <a:pt x="28" y="462"/>
                </a:lnTo>
                <a:lnTo>
                  <a:pt x="22" y="458"/>
                </a:lnTo>
                <a:lnTo>
                  <a:pt x="22" y="450"/>
                </a:lnTo>
                <a:lnTo>
                  <a:pt x="22" y="438"/>
                </a:lnTo>
                <a:lnTo>
                  <a:pt x="26" y="430"/>
                </a:lnTo>
                <a:lnTo>
                  <a:pt x="28" y="426"/>
                </a:lnTo>
                <a:lnTo>
                  <a:pt x="28" y="416"/>
                </a:lnTo>
                <a:lnTo>
                  <a:pt x="30" y="402"/>
                </a:lnTo>
                <a:lnTo>
                  <a:pt x="32" y="394"/>
                </a:lnTo>
                <a:lnTo>
                  <a:pt x="40" y="386"/>
                </a:lnTo>
                <a:lnTo>
                  <a:pt x="36" y="376"/>
                </a:lnTo>
                <a:lnTo>
                  <a:pt x="34" y="366"/>
                </a:lnTo>
                <a:lnTo>
                  <a:pt x="34" y="358"/>
                </a:lnTo>
                <a:lnTo>
                  <a:pt x="32" y="346"/>
                </a:lnTo>
                <a:lnTo>
                  <a:pt x="38" y="346"/>
                </a:lnTo>
                <a:lnTo>
                  <a:pt x="42" y="332"/>
                </a:lnTo>
                <a:lnTo>
                  <a:pt x="48" y="320"/>
                </a:lnTo>
                <a:lnTo>
                  <a:pt x="52" y="308"/>
                </a:lnTo>
                <a:lnTo>
                  <a:pt x="58" y="292"/>
                </a:lnTo>
                <a:lnTo>
                  <a:pt x="60" y="278"/>
                </a:lnTo>
                <a:lnTo>
                  <a:pt x="64" y="270"/>
                </a:lnTo>
                <a:lnTo>
                  <a:pt x="62" y="232"/>
                </a:lnTo>
                <a:lnTo>
                  <a:pt x="62" y="220"/>
                </a:lnTo>
                <a:lnTo>
                  <a:pt x="70" y="214"/>
                </a:lnTo>
                <a:lnTo>
                  <a:pt x="70" y="206"/>
                </a:lnTo>
                <a:lnTo>
                  <a:pt x="66" y="200"/>
                </a:lnTo>
                <a:lnTo>
                  <a:pt x="70" y="194"/>
                </a:lnTo>
                <a:lnTo>
                  <a:pt x="74" y="174"/>
                </a:lnTo>
                <a:lnTo>
                  <a:pt x="80" y="144"/>
                </a:lnTo>
                <a:lnTo>
                  <a:pt x="82" y="98"/>
                </a:lnTo>
                <a:lnTo>
                  <a:pt x="88" y="52"/>
                </a:lnTo>
                <a:lnTo>
                  <a:pt x="86" y="28"/>
                </a:lnTo>
                <a:lnTo>
                  <a:pt x="84" y="18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4" name="Freeform 82"/>
          <p:cNvSpPr>
            <a:spLocks/>
          </p:cNvSpPr>
          <p:nvPr/>
        </p:nvSpPr>
        <p:spPr bwMode="auto">
          <a:xfrm>
            <a:off x="2771775" y="5551488"/>
            <a:ext cx="96838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"/>
              </a:cxn>
              <a:cxn ang="0">
                <a:pos x="12" y="42"/>
              </a:cxn>
              <a:cxn ang="0">
                <a:pos x="22" y="42"/>
              </a:cxn>
              <a:cxn ang="0">
                <a:pos x="36" y="46"/>
              </a:cxn>
              <a:cxn ang="0">
                <a:pos x="50" y="44"/>
              </a:cxn>
              <a:cxn ang="0">
                <a:pos x="56" y="42"/>
              </a:cxn>
              <a:cxn ang="0">
                <a:pos x="48" y="40"/>
              </a:cxn>
              <a:cxn ang="0">
                <a:pos x="32" y="36"/>
              </a:cxn>
              <a:cxn ang="0">
                <a:pos x="20" y="28"/>
              </a:cxn>
              <a:cxn ang="0">
                <a:pos x="8" y="16"/>
              </a:cxn>
              <a:cxn ang="0">
                <a:pos x="6" y="8"/>
              </a:cxn>
              <a:cxn ang="0">
                <a:pos x="4" y="2"/>
              </a:cxn>
              <a:cxn ang="0">
                <a:pos x="0" y="0"/>
              </a:cxn>
            </a:cxnLst>
            <a:rect l="0" t="0" r="r" b="b"/>
            <a:pathLst>
              <a:path w="56" h="46">
                <a:moveTo>
                  <a:pt x="0" y="0"/>
                </a:moveTo>
                <a:lnTo>
                  <a:pt x="0" y="42"/>
                </a:lnTo>
                <a:lnTo>
                  <a:pt x="12" y="42"/>
                </a:lnTo>
                <a:lnTo>
                  <a:pt x="22" y="42"/>
                </a:lnTo>
                <a:lnTo>
                  <a:pt x="36" y="46"/>
                </a:lnTo>
                <a:lnTo>
                  <a:pt x="50" y="44"/>
                </a:lnTo>
                <a:lnTo>
                  <a:pt x="56" y="42"/>
                </a:lnTo>
                <a:lnTo>
                  <a:pt x="48" y="40"/>
                </a:lnTo>
                <a:lnTo>
                  <a:pt x="32" y="36"/>
                </a:lnTo>
                <a:lnTo>
                  <a:pt x="20" y="28"/>
                </a:lnTo>
                <a:lnTo>
                  <a:pt x="8" y="16"/>
                </a:lnTo>
                <a:lnTo>
                  <a:pt x="6" y="8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5" name="Freeform 83"/>
          <p:cNvSpPr>
            <a:spLocks/>
          </p:cNvSpPr>
          <p:nvPr/>
        </p:nvSpPr>
        <p:spPr bwMode="auto">
          <a:xfrm>
            <a:off x="2700338" y="5541963"/>
            <a:ext cx="117475" cy="101600"/>
          </a:xfrm>
          <a:custGeom>
            <a:avLst/>
            <a:gdLst/>
            <a:ahLst/>
            <a:cxnLst>
              <a:cxn ang="0">
                <a:pos x="2" y="46"/>
              </a:cxn>
              <a:cxn ang="0">
                <a:pos x="0" y="40"/>
              </a:cxn>
              <a:cxn ang="0">
                <a:pos x="6" y="38"/>
              </a:cxn>
              <a:cxn ang="0">
                <a:pos x="10" y="38"/>
              </a:cxn>
              <a:cxn ang="0">
                <a:pos x="20" y="38"/>
              </a:cxn>
              <a:cxn ang="0">
                <a:pos x="26" y="40"/>
              </a:cxn>
              <a:cxn ang="0">
                <a:pos x="30" y="38"/>
              </a:cxn>
              <a:cxn ang="0">
                <a:pos x="22" y="32"/>
              </a:cxn>
              <a:cxn ang="0">
                <a:pos x="16" y="28"/>
              </a:cxn>
              <a:cxn ang="0">
                <a:pos x="18" y="22"/>
              </a:cxn>
              <a:cxn ang="0">
                <a:pos x="22" y="22"/>
              </a:cxn>
              <a:cxn ang="0">
                <a:pos x="28" y="20"/>
              </a:cxn>
              <a:cxn ang="0">
                <a:pos x="26" y="14"/>
              </a:cxn>
              <a:cxn ang="0">
                <a:pos x="20" y="16"/>
              </a:cxn>
              <a:cxn ang="0">
                <a:pos x="14" y="18"/>
              </a:cxn>
              <a:cxn ang="0">
                <a:pos x="12" y="12"/>
              </a:cxn>
              <a:cxn ang="0">
                <a:pos x="14" y="8"/>
              </a:cxn>
              <a:cxn ang="0">
                <a:pos x="20" y="6"/>
              </a:cxn>
              <a:cxn ang="0">
                <a:pos x="24" y="2"/>
              </a:cxn>
              <a:cxn ang="0">
                <a:pos x="32" y="0"/>
              </a:cxn>
              <a:cxn ang="0">
                <a:pos x="38" y="0"/>
              </a:cxn>
              <a:cxn ang="0">
                <a:pos x="42" y="6"/>
              </a:cxn>
              <a:cxn ang="0">
                <a:pos x="42" y="48"/>
              </a:cxn>
              <a:cxn ang="0">
                <a:pos x="64" y="48"/>
              </a:cxn>
              <a:cxn ang="0">
                <a:pos x="68" y="52"/>
              </a:cxn>
              <a:cxn ang="0">
                <a:pos x="68" y="56"/>
              </a:cxn>
              <a:cxn ang="0">
                <a:pos x="60" y="58"/>
              </a:cxn>
              <a:cxn ang="0">
                <a:pos x="52" y="58"/>
              </a:cxn>
              <a:cxn ang="0">
                <a:pos x="44" y="60"/>
              </a:cxn>
              <a:cxn ang="0">
                <a:pos x="42" y="64"/>
              </a:cxn>
              <a:cxn ang="0">
                <a:pos x="34" y="62"/>
              </a:cxn>
              <a:cxn ang="0">
                <a:pos x="24" y="60"/>
              </a:cxn>
              <a:cxn ang="0">
                <a:pos x="20" y="56"/>
              </a:cxn>
              <a:cxn ang="0">
                <a:pos x="20" y="50"/>
              </a:cxn>
              <a:cxn ang="0">
                <a:pos x="16" y="50"/>
              </a:cxn>
              <a:cxn ang="0">
                <a:pos x="12" y="50"/>
              </a:cxn>
              <a:cxn ang="0">
                <a:pos x="12" y="56"/>
              </a:cxn>
              <a:cxn ang="0">
                <a:pos x="2" y="52"/>
              </a:cxn>
              <a:cxn ang="0">
                <a:pos x="2" y="46"/>
              </a:cxn>
            </a:cxnLst>
            <a:rect l="0" t="0" r="r" b="b"/>
            <a:pathLst>
              <a:path w="68" h="64">
                <a:moveTo>
                  <a:pt x="2" y="46"/>
                </a:moveTo>
                <a:lnTo>
                  <a:pt x="0" y="40"/>
                </a:lnTo>
                <a:lnTo>
                  <a:pt x="6" y="38"/>
                </a:lnTo>
                <a:lnTo>
                  <a:pt x="10" y="38"/>
                </a:lnTo>
                <a:lnTo>
                  <a:pt x="20" y="38"/>
                </a:lnTo>
                <a:lnTo>
                  <a:pt x="26" y="40"/>
                </a:lnTo>
                <a:lnTo>
                  <a:pt x="30" y="38"/>
                </a:lnTo>
                <a:lnTo>
                  <a:pt x="22" y="32"/>
                </a:lnTo>
                <a:lnTo>
                  <a:pt x="16" y="28"/>
                </a:lnTo>
                <a:lnTo>
                  <a:pt x="18" y="22"/>
                </a:lnTo>
                <a:lnTo>
                  <a:pt x="22" y="22"/>
                </a:lnTo>
                <a:lnTo>
                  <a:pt x="28" y="20"/>
                </a:lnTo>
                <a:lnTo>
                  <a:pt x="26" y="14"/>
                </a:lnTo>
                <a:lnTo>
                  <a:pt x="20" y="16"/>
                </a:lnTo>
                <a:lnTo>
                  <a:pt x="14" y="18"/>
                </a:lnTo>
                <a:lnTo>
                  <a:pt x="12" y="12"/>
                </a:lnTo>
                <a:lnTo>
                  <a:pt x="14" y="8"/>
                </a:lnTo>
                <a:lnTo>
                  <a:pt x="20" y="6"/>
                </a:lnTo>
                <a:lnTo>
                  <a:pt x="24" y="2"/>
                </a:lnTo>
                <a:lnTo>
                  <a:pt x="32" y="0"/>
                </a:lnTo>
                <a:lnTo>
                  <a:pt x="38" y="0"/>
                </a:lnTo>
                <a:lnTo>
                  <a:pt x="42" y="6"/>
                </a:lnTo>
                <a:lnTo>
                  <a:pt x="42" y="48"/>
                </a:lnTo>
                <a:lnTo>
                  <a:pt x="64" y="48"/>
                </a:lnTo>
                <a:lnTo>
                  <a:pt x="68" y="52"/>
                </a:lnTo>
                <a:lnTo>
                  <a:pt x="68" y="56"/>
                </a:lnTo>
                <a:lnTo>
                  <a:pt x="60" y="58"/>
                </a:lnTo>
                <a:lnTo>
                  <a:pt x="52" y="58"/>
                </a:lnTo>
                <a:lnTo>
                  <a:pt x="44" y="60"/>
                </a:lnTo>
                <a:lnTo>
                  <a:pt x="42" y="64"/>
                </a:lnTo>
                <a:lnTo>
                  <a:pt x="34" y="62"/>
                </a:lnTo>
                <a:lnTo>
                  <a:pt x="24" y="60"/>
                </a:lnTo>
                <a:lnTo>
                  <a:pt x="20" y="56"/>
                </a:lnTo>
                <a:lnTo>
                  <a:pt x="20" y="50"/>
                </a:lnTo>
                <a:lnTo>
                  <a:pt x="16" y="50"/>
                </a:lnTo>
                <a:lnTo>
                  <a:pt x="12" y="50"/>
                </a:lnTo>
                <a:lnTo>
                  <a:pt x="12" y="56"/>
                </a:lnTo>
                <a:lnTo>
                  <a:pt x="2" y="52"/>
                </a:lnTo>
                <a:lnTo>
                  <a:pt x="2" y="4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6" name="Freeform 84"/>
          <p:cNvSpPr>
            <a:spLocks/>
          </p:cNvSpPr>
          <p:nvPr/>
        </p:nvSpPr>
        <p:spPr bwMode="auto">
          <a:xfrm>
            <a:off x="2989263" y="5497513"/>
            <a:ext cx="30162" cy="28575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12" y="0"/>
              </a:cxn>
              <a:cxn ang="0">
                <a:pos x="18" y="2"/>
              </a:cxn>
              <a:cxn ang="0">
                <a:pos x="18" y="6"/>
              </a:cxn>
              <a:cxn ang="0">
                <a:pos x="14" y="10"/>
              </a:cxn>
              <a:cxn ang="0">
                <a:pos x="8" y="16"/>
              </a:cxn>
              <a:cxn ang="0">
                <a:pos x="4" y="18"/>
              </a:cxn>
              <a:cxn ang="0">
                <a:pos x="0" y="16"/>
              </a:cxn>
              <a:cxn ang="0">
                <a:pos x="0" y="12"/>
              </a:cxn>
              <a:cxn ang="0">
                <a:pos x="4" y="8"/>
              </a:cxn>
              <a:cxn ang="0">
                <a:pos x="6" y="4"/>
              </a:cxn>
            </a:cxnLst>
            <a:rect l="0" t="0" r="r" b="b"/>
            <a:pathLst>
              <a:path w="18" h="18">
                <a:moveTo>
                  <a:pt x="6" y="4"/>
                </a:moveTo>
                <a:lnTo>
                  <a:pt x="12" y="0"/>
                </a:lnTo>
                <a:lnTo>
                  <a:pt x="18" y="2"/>
                </a:lnTo>
                <a:lnTo>
                  <a:pt x="18" y="6"/>
                </a:lnTo>
                <a:lnTo>
                  <a:pt x="14" y="10"/>
                </a:lnTo>
                <a:lnTo>
                  <a:pt x="8" y="16"/>
                </a:lnTo>
                <a:lnTo>
                  <a:pt x="4" y="18"/>
                </a:lnTo>
                <a:lnTo>
                  <a:pt x="0" y="16"/>
                </a:lnTo>
                <a:lnTo>
                  <a:pt x="0" y="12"/>
                </a:lnTo>
                <a:lnTo>
                  <a:pt x="4" y="8"/>
                </a:lnTo>
                <a:lnTo>
                  <a:pt x="6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7" name="Freeform 85"/>
          <p:cNvSpPr>
            <a:spLocks/>
          </p:cNvSpPr>
          <p:nvPr/>
        </p:nvSpPr>
        <p:spPr bwMode="auto">
          <a:xfrm>
            <a:off x="3016250" y="5500688"/>
            <a:ext cx="49213" cy="31750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10" y="0"/>
              </a:cxn>
              <a:cxn ang="0">
                <a:pos x="16" y="0"/>
              </a:cxn>
              <a:cxn ang="0">
                <a:pos x="22" y="0"/>
              </a:cxn>
              <a:cxn ang="0">
                <a:pos x="28" y="2"/>
              </a:cxn>
              <a:cxn ang="0">
                <a:pos x="28" y="6"/>
              </a:cxn>
              <a:cxn ang="0">
                <a:pos x="22" y="8"/>
              </a:cxn>
              <a:cxn ang="0">
                <a:pos x="18" y="10"/>
              </a:cxn>
              <a:cxn ang="0">
                <a:pos x="16" y="10"/>
              </a:cxn>
              <a:cxn ang="0">
                <a:pos x="12" y="14"/>
              </a:cxn>
              <a:cxn ang="0">
                <a:pos x="8" y="16"/>
              </a:cxn>
              <a:cxn ang="0">
                <a:pos x="6" y="20"/>
              </a:cxn>
              <a:cxn ang="0">
                <a:pos x="0" y="18"/>
              </a:cxn>
              <a:cxn ang="0">
                <a:pos x="0" y="12"/>
              </a:cxn>
              <a:cxn ang="0">
                <a:pos x="2" y="10"/>
              </a:cxn>
              <a:cxn ang="0">
                <a:pos x="6" y="8"/>
              </a:cxn>
            </a:cxnLst>
            <a:rect l="0" t="0" r="r" b="b"/>
            <a:pathLst>
              <a:path w="28" h="20">
                <a:moveTo>
                  <a:pt x="6" y="8"/>
                </a:moveTo>
                <a:lnTo>
                  <a:pt x="10" y="0"/>
                </a:lnTo>
                <a:lnTo>
                  <a:pt x="16" y="0"/>
                </a:lnTo>
                <a:lnTo>
                  <a:pt x="22" y="0"/>
                </a:lnTo>
                <a:lnTo>
                  <a:pt x="28" y="2"/>
                </a:lnTo>
                <a:lnTo>
                  <a:pt x="28" y="6"/>
                </a:lnTo>
                <a:lnTo>
                  <a:pt x="22" y="8"/>
                </a:lnTo>
                <a:lnTo>
                  <a:pt x="18" y="10"/>
                </a:lnTo>
                <a:lnTo>
                  <a:pt x="16" y="10"/>
                </a:lnTo>
                <a:lnTo>
                  <a:pt x="12" y="14"/>
                </a:lnTo>
                <a:lnTo>
                  <a:pt x="8" y="16"/>
                </a:lnTo>
                <a:lnTo>
                  <a:pt x="6" y="20"/>
                </a:lnTo>
                <a:lnTo>
                  <a:pt x="0" y="18"/>
                </a:lnTo>
                <a:lnTo>
                  <a:pt x="0" y="12"/>
                </a:lnTo>
                <a:lnTo>
                  <a:pt x="2" y="10"/>
                </a:lnTo>
                <a:lnTo>
                  <a:pt x="6" y="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8" name="Freeform 86"/>
          <p:cNvSpPr>
            <a:spLocks/>
          </p:cNvSpPr>
          <p:nvPr/>
        </p:nvSpPr>
        <p:spPr bwMode="auto">
          <a:xfrm>
            <a:off x="2624138" y="3944938"/>
            <a:ext cx="1066800" cy="1012825"/>
          </a:xfrm>
          <a:custGeom>
            <a:avLst/>
            <a:gdLst/>
            <a:ahLst/>
            <a:cxnLst>
              <a:cxn ang="0">
                <a:pos x="366" y="36"/>
              </a:cxn>
              <a:cxn ang="0">
                <a:pos x="378" y="70"/>
              </a:cxn>
              <a:cxn ang="0">
                <a:pos x="362" y="100"/>
              </a:cxn>
              <a:cxn ang="0">
                <a:pos x="388" y="78"/>
              </a:cxn>
              <a:cxn ang="0">
                <a:pos x="402" y="98"/>
              </a:cxn>
              <a:cxn ang="0">
                <a:pos x="404" y="108"/>
              </a:cxn>
              <a:cxn ang="0">
                <a:pos x="420" y="92"/>
              </a:cxn>
              <a:cxn ang="0">
                <a:pos x="472" y="114"/>
              </a:cxn>
              <a:cxn ang="0">
                <a:pos x="476" y="126"/>
              </a:cxn>
              <a:cxn ang="0">
                <a:pos x="516" y="130"/>
              </a:cxn>
              <a:cxn ang="0">
                <a:pos x="572" y="152"/>
              </a:cxn>
              <a:cxn ang="0">
                <a:pos x="614" y="174"/>
              </a:cxn>
              <a:cxn ang="0">
                <a:pos x="600" y="246"/>
              </a:cxn>
              <a:cxn ang="0">
                <a:pos x="570" y="286"/>
              </a:cxn>
              <a:cxn ang="0">
                <a:pos x="556" y="322"/>
              </a:cxn>
              <a:cxn ang="0">
                <a:pos x="544" y="392"/>
              </a:cxn>
              <a:cxn ang="0">
                <a:pos x="512" y="446"/>
              </a:cxn>
              <a:cxn ang="0">
                <a:pos x="454" y="468"/>
              </a:cxn>
              <a:cxn ang="0">
                <a:pos x="408" y="494"/>
              </a:cxn>
              <a:cxn ang="0">
                <a:pos x="398" y="550"/>
              </a:cxn>
              <a:cxn ang="0">
                <a:pos x="374" y="588"/>
              </a:cxn>
              <a:cxn ang="0">
                <a:pos x="352" y="606"/>
              </a:cxn>
              <a:cxn ang="0">
                <a:pos x="370" y="584"/>
              </a:cxn>
              <a:cxn ang="0">
                <a:pos x="352" y="596"/>
              </a:cxn>
              <a:cxn ang="0">
                <a:pos x="342" y="622"/>
              </a:cxn>
              <a:cxn ang="0">
                <a:pos x="330" y="622"/>
              </a:cxn>
              <a:cxn ang="0">
                <a:pos x="286" y="590"/>
              </a:cxn>
              <a:cxn ang="0">
                <a:pos x="300" y="540"/>
              </a:cxn>
              <a:cxn ang="0">
                <a:pos x="322" y="502"/>
              </a:cxn>
              <a:cxn ang="0">
                <a:pos x="314" y="474"/>
              </a:cxn>
              <a:cxn ang="0">
                <a:pos x="290" y="446"/>
              </a:cxn>
              <a:cxn ang="0">
                <a:pos x="256" y="414"/>
              </a:cxn>
              <a:cxn ang="0">
                <a:pos x="260" y="376"/>
              </a:cxn>
              <a:cxn ang="0">
                <a:pos x="220" y="342"/>
              </a:cxn>
              <a:cxn ang="0">
                <a:pos x="214" y="302"/>
              </a:cxn>
              <a:cxn ang="0">
                <a:pos x="162" y="282"/>
              </a:cxn>
              <a:cxn ang="0">
                <a:pos x="116" y="244"/>
              </a:cxn>
              <a:cxn ang="0">
                <a:pos x="60" y="256"/>
              </a:cxn>
              <a:cxn ang="0">
                <a:pos x="48" y="238"/>
              </a:cxn>
              <a:cxn ang="0">
                <a:pos x="8" y="222"/>
              </a:cxn>
              <a:cxn ang="0">
                <a:pos x="26" y="160"/>
              </a:cxn>
              <a:cxn ang="0">
                <a:pos x="70" y="120"/>
              </a:cxn>
              <a:cxn ang="0">
                <a:pos x="66" y="72"/>
              </a:cxn>
              <a:cxn ang="0">
                <a:pos x="92" y="56"/>
              </a:cxn>
              <a:cxn ang="0">
                <a:pos x="130" y="72"/>
              </a:cxn>
              <a:cxn ang="0">
                <a:pos x="168" y="44"/>
              </a:cxn>
              <a:cxn ang="0">
                <a:pos x="154" y="18"/>
              </a:cxn>
              <a:cxn ang="0">
                <a:pos x="194" y="18"/>
              </a:cxn>
              <a:cxn ang="0">
                <a:pos x="228" y="22"/>
              </a:cxn>
              <a:cxn ang="0">
                <a:pos x="244" y="64"/>
              </a:cxn>
              <a:cxn ang="0">
                <a:pos x="276" y="54"/>
              </a:cxn>
              <a:cxn ang="0">
                <a:pos x="290" y="44"/>
              </a:cxn>
              <a:cxn ang="0">
                <a:pos x="332" y="48"/>
              </a:cxn>
            </a:cxnLst>
            <a:rect l="0" t="0" r="r" b="b"/>
            <a:pathLst>
              <a:path w="620" h="638">
                <a:moveTo>
                  <a:pt x="356" y="18"/>
                </a:moveTo>
                <a:lnTo>
                  <a:pt x="362" y="20"/>
                </a:lnTo>
                <a:lnTo>
                  <a:pt x="366" y="24"/>
                </a:lnTo>
                <a:lnTo>
                  <a:pt x="364" y="28"/>
                </a:lnTo>
                <a:lnTo>
                  <a:pt x="366" y="36"/>
                </a:lnTo>
                <a:lnTo>
                  <a:pt x="368" y="44"/>
                </a:lnTo>
                <a:lnTo>
                  <a:pt x="376" y="54"/>
                </a:lnTo>
                <a:lnTo>
                  <a:pt x="382" y="60"/>
                </a:lnTo>
                <a:lnTo>
                  <a:pt x="382" y="68"/>
                </a:lnTo>
                <a:lnTo>
                  <a:pt x="378" y="70"/>
                </a:lnTo>
                <a:lnTo>
                  <a:pt x="370" y="76"/>
                </a:lnTo>
                <a:lnTo>
                  <a:pt x="362" y="84"/>
                </a:lnTo>
                <a:lnTo>
                  <a:pt x="360" y="88"/>
                </a:lnTo>
                <a:lnTo>
                  <a:pt x="360" y="96"/>
                </a:lnTo>
                <a:lnTo>
                  <a:pt x="362" y="100"/>
                </a:lnTo>
                <a:lnTo>
                  <a:pt x="368" y="98"/>
                </a:lnTo>
                <a:lnTo>
                  <a:pt x="372" y="92"/>
                </a:lnTo>
                <a:lnTo>
                  <a:pt x="372" y="82"/>
                </a:lnTo>
                <a:lnTo>
                  <a:pt x="380" y="78"/>
                </a:lnTo>
                <a:lnTo>
                  <a:pt x="388" y="78"/>
                </a:lnTo>
                <a:lnTo>
                  <a:pt x="392" y="82"/>
                </a:lnTo>
                <a:lnTo>
                  <a:pt x="400" y="84"/>
                </a:lnTo>
                <a:lnTo>
                  <a:pt x="404" y="88"/>
                </a:lnTo>
                <a:lnTo>
                  <a:pt x="404" y="92"/>
                </a:lnTo>
                <a:lnTo>
                  <a:pt x="402" y="98"/>
                </a:lnTo>
                <a:lnTo>
                  <a:pt x="398" y="102"/>
                </a:lnTo>
                <a:lnTo>
                  <a:pt x="392" y="108"/>
                </a:lnTo>
                <a:lnTo>
                  <a:pt x="392" y="116"/>
                </a:lnTo>
                <a:lnTo>
                  <a:pt x="396" y="116"/>
                </a:lnTo>
                <a:lnTo>
                  <a:pt x="404" y="108"/>
                </a:lnTo>
                <a:lnTo>
                  <a:pt x="406" y="108"/>
                </a:lnTo>
                <a:lnTo>
                  <a:pt x="408" y="104"/>
                </a:lnTo>
                <a:lnTo>
                  <a:pt x="410" y="98"/>
                </a:lnTo>
                <a:lnTo>
                  <a:pt x="414" y="94"/>
                </a:lnTo>
                <a:lnTo>
                  <a:pt x="420" y="92"/>
                </a:lnTo>
                <a:lnTo>
                  <a:pt x="426" y="94"/>
                </a:lnTo>
                <a:lnTo>
                  <a:pt x="440" y="98"/>
                </a:lnTo>
                <a:lnTo>
                  <a:pt x="448" y="104"/>
                </a:lnTo>
                <a:lnTo>
                  <a:pt x="462" y="110"/>
                </a:lnTo>
                <a:lnTo>
                  <a:pt x="472" y="114"/>
                </a:lnTo>
                <a:lnTo>
                  <a:pt x="472" y="120"/>
                </a:lnTo>
                <a:lnTo>
                  <a:pt x="468" y="126"/>
                </a:lnTo>
                <a:lnTo>
                  <a:pt x="466" y="134"/>
                </a:lnTo>
                <a:lnTo>
                  <a:pt x="468" y="134"/>
                </a:lnTo>
                <a:lnTo>
                  <a:pt x="476" y="126"/>
                </a:lnTo>
                <a:lnTo>
                  <a:pt x="482" y="124"/>
                </a:lnTo>
                <a:lnTo>
                  <a:pt x="488" y="122"/>
                </a:lnTo>
                <a:lnTo>
                  <a:pt x="496" y="124"/>
                </a:lnTo>
                <a:lnTo>
                  <a:pt x="506" y="128"/>
                </a:lnTo>
                <a:lnTo>
                  <a:pt x="516" y="130"/>
                </a:lnTo>
                <a:lnTo>
                  <a:pt x="528" y="130"/>
                </a:lnTo>
                <a:lnTo>
                  <a:pt x="538" y="132"/>
                </a:lnTo>
                <a:lnTo>
                  <a:pt x="548" y="134"/>
                </a:lnTo>
                <a:lnTo>
                  <a:pt x="560" y="142"/>
                </a:lnTo>
                <a:lnTo>
                  <a:pt x="572" y="152"/>
                </a:lnTo>
                <a:lnTo>
                  <a:pt x="582" y="160"/>
                </a:lnTo>
                <a:lnTo>
                  <a:pt x="592" y="166"/>
                </a:lnTo>
                <a:lnTo>
                  <a:pt x="602" y="164"/>
                </a:lnTo>
                <a:lnTo>
                  <a:pt x="610" y="164"/>
                </a:lnTo>
                <a:lnTo>
                  <a:pt x="614" y="174"/>
                </a:lnTo>
                <a:lnTo>
                  <a:pt x="620" y="190"/>
                </a:lnTo>
                <a:lnTo>
                  <a:pt x="620" y="206"/>
                </a:lnTo>
                <a:lnTo>
                  <a:pt x="618" y="224"/>
                </a:lnTo>
                <a:lnTo>
                  <a:pt x="608" y="236"/>
                </a:lnTo>
                <a:lnTo>
                  <a:pt x="600" y="246"/>
                </a:lnTo>
                <a:lnTo>
                  <a:pt x="580" y="264"/>
                </a:lnTo>
                <a:lnTo>
                  <a:pt x="580" y="272"/>
                </a:lnTo>
                <a:lnTo>
                  <a:pt x="578" y="278"/>
                </a:lnTo>
                <a:lnTo>
                  <a:pt x="574" y="282"/>
                </a:lnTo>
                <a:lnTo>
                  <a:pt x="570" y="286"/>
                </a:lnTo>
                <a:lnTo>
                  <a:pt x="562" y="290"/>
                </a:lnTo>
                <a:lnTo>
                  <a:pt x="556" y="294"/>
                </a:lnTo>
                <a:lnTo>
                  <a:pt x="554" y="302"/>
                </a:lnTo>
                <a:lnTo>
                  <a:pt x="554" y="310"/>
                </a:lnTo>
                <a:lnTo>
                  <a:pt x="556" y="322"/>
                </a:lnTo>
                <a:lnTo>
                  <a:pt x="556" y="338"/>
                </a:lnTo>
                <a:lnTo>
                  <a:pt x="554" y="350"/>
                </a:lnTo>
                <a:lnTo>
                  <a:pt x="552" y="366"/>
                </a:lnTo>
                <a:lnTo>
                  <a:pt x="548" y="376"/>
                </a:lnTo>
                <a:lnTo>
                  <a:pt x="544" y="392"/>
                </a:lnTo>
                <a:lnTo>
                  <a:pt x="536" y="408"/>
                </a:lnTo>
                <a:lnTo>
                  <a:pt x="528" y="420"/>
                </a:lnTo>
                <a:lnTo>
                  <a:pt x="524" y="434"/>
                </a:lnTo>
                <a:lnTo>
                  <a:pt x="518" y="440"/>
                </a:lnTo>
                <a:lnTo>
                  <a:pt x="512" y="446"/>
                </a:lnTo>
                <a:lnTo>
                  <a:pt x="508" y="452"/>
                </a:lnTo>
                <a:lnTo>
                  <a:pt x="494" y="456"/>
                </a:lnTo>
                <a:lnTo>
                  <a:pt x="482" y="456"/>
                </a:lnTo>
                <a:lnTo>
                  <a:pt x="464" y="458"/>
                </a:lnTo>
                <a:lnTo>
                  <a:pt x="454" y="468"/>
                </a:lnTo>
                <a:lnTo>
                  <a:pt x="446" y="472"/>
                </a:lnTo>
                <a:lnTo>
                  <a:pt x="438" y="472"/>
                </a:lnTo>
                <a:lnTo>
                  <a:pt x="430" y="480"/>
                </a:lnTo>
                <a:lnTo>
                  <a:pt x="418" y="484"/>
                </a:lnTo>
                <a:lnTo>
                  <a:pt x="408" y="494"/>
                </a:lnTo>
                <a:lnTo>
                  <a:pt x="404" y="502"/>
                </a:lnTo>
                <a:lnTo>
                  <a:pt x="402" y="516"/>
                </a:lnTo>
                <a:lnTo>
                  <a:pt x="402" y="526"/>
                </a:lnTo>
                <a:lnTo>
                  <a:pt x="404" y="542"/>
                </a:lnTo>
                <a:lnTo>
                  <a:pt x="398" y="550"/>
                </a:lnTo>
                <a:lnTo>
                  <a:pt x="390" y="560"/>
                </a:lnTo>
                <a:lnTo>
                  <a:pt x="384" y="566"/>
                </a:lnTo>
                <a:lnTo>
                  <a:pt x="380" y="574"/>
                </a:lnTo>
                <a:lnTo>
                  <a:pt x="376" y="584"/>
                </a:lnTo>
                <a:lnTo>
                  <a:pt x="374" y="588"/>
                </a:lnTo>
                <a:lnTo>
                  <a:pt x="370" y="592"/>
                </a:lnTo>
                <a:lnTo>
                  <a:pt x="366" y="600"/>
                </a:lnTo>
                <a:lnTo>
                  <a:pt x="360" y="604"/>
                </a:lnTo>
                <a:lnTo>
                  <a:pt x="352" y="610"/>
                </a:lnTo>
                <a:lnTo>
                  <a:pt x="352" y="606"/>
                </a:lnTo>
                <a:lnTo>
                  <a:pt x="352" y="604"/>
                </a:lnTo>
                <a:lnTo>
                  <a:pt x="356" y="600"/>
                </a:lnTo>
                <a:lnTo>
                  <a:pt x="360" y="596"/>
                </a:lnTo>
                <a:lnTo>
                  <a:pt x="366" y="590"/>
                </a:lnTo>
                <a:lnTo>
                  <a:pt x="370" y="584"/>
                </a:lnTo>
                <a:lnTo>
                  <a:pt x="368" y="580"/>
                </a:lnTo>
                <a:lnTo>
                  <a:pt x="364" y="582"/>
                </a:lnTo>
                <a:lnTo>
                  <a:pt x="360" y="586"/>
                </a:lnTo>
                <a:lnTo>
                  <a:pt x="356" y="592"/>
                </a:lnTo>
                <a:lnTo>
                  <a:pt x="352" y="596"/>
                </a:lnTo>
                <a:lnTo>
                  <a:pt x="348" y="600"/>
                </a:lnTo>
                <a:lnTo>
                  <a:pt x="348" y="606"/>
                </a:lnTo>
                <a:lnTo>
                  <a:pt x="346" y="612"/>
                </a:lnTo>
                <a:lnTo>
                  <a:pt x="344" y="618"/>
                </a:lnTo>
                <a:lnTo>
                  <a:pt x="342" y="622"/>
                </a:lnTo>
                <a:lnTo>
                  <a:pt x="336" y="630"/>
                </a:lnTo>
                <a:lnTo>
                  <a:pt x="332" y="638"/>
                </a:lnTo>
                <a:lnTo>
                  <a:pt x="328" y="634"/>
                </a:lnTo>
                <a:lnTo>
                  <a:pt x="328" y="628"/>
                </a:lnTo>
                <a:lnTo>
                  <a:pt x="330" y="622"/>
                </a:lnTo>
                <a:lnTo>
                  <a:pt x="326" y="614"/>
                </a:lnTo>
                <a:lnTo>
                  <a:pt x="320" y="610"/>
                </a:lnTo>
                <a:lnTo>
                  <a:pt x="308" y="600"/>
                </a:lnTo>
                <a:lnTo>
                  <a:pt x="294" y="592"/>
                </a:lnTo>
                <a:lnTo>
                  <a:pt x="286" y="590"/>
                </a:lnTo>
                <a:lnTo>
                  <a:pt x="278" y="580"/>
                </a:lnTo>
                <a:lnTo>
                  <a:pt x="268" y="572"/>
                </a:lnTo>
                <a:lnTo>
                  <a:pt x="270" y="568"/>
                </a:lnTo>
                <a:lnTo>
                  <a:pt x="276" y="564"/>
                </a:lnTo>
                <a:lnTo>
                  <a:pt x="300" y="540"/>
                </a:lnTo>
                <a:lnTo>
                  <a:pt x="308" y="534"/>
                </a:lnTo>
                <a:lnTo>
                  <a:pt x="316" y="530"/>
                </a:lnTo>
                <a:lnTo>
                  <a:pt x="320" y="524"/>
                </a:lnTo>
                <a:lnTo>
                  <a:pt x="324" y="512"/>
                </a:lnTo>
                <a:lnTo>
                  <a:pt x="322" y="502"/>
                </a:lnTo>
                <a:lnTo>
                  <a:pt x="318" y="498"/>
                </a:lnTo>
                <a:lnTo>
                  <a:pt x="308" y="496"/>
                </a:lnTo>
                <a:lnTo>
                  <a:pt x="308" y="490"/>
                </a:lnTo>
                <a:lnTo>
                  <a:pt x="312" y="482"/>
                </a:lnTo>
                <a:lnTo>
                  <a:pt x="314" y="474"/>
                </a:lnTo>
                <a:lnTo>
                  <a:pt x="308" y="472"/>
                </a:lnTo>
                <a:lnTo>
                  <a:pt x="300" y="474"/>
                </a:lnTo>
                <a:lnTo>
                  <a:pt x="292" y="466"/>
                </a:lnTo>
                <a:lnTo>
                  <a:pt x="288" y="456"/>
                </a:lnTo>
                <a:lnTo>
                  <a:pt x="290" y="446"/>
                </a:lnTo>
                <a:lnTo>
                  <a:pt x="284" y="442"/>
                </a:lnTo>
                <a:lnTo>
                  <a:pt x="274" y="440"/>
                </a:lnTo>
                <a:lnTo>
                  <a:pt x="266" y="442"/>
                </a:lnTo>
                <a:lnTo>
                  <a:pt x="256" y="442"/>
                </a:lnTo>
                <a:lnTo>
                  <a:pt x="256" y="414"/>
                </a:lnTo>
                <a:lnTo>
                  <a:pt x="252" y="406"/>
                </a:lnTo>
                <a:lnTo>
                  <a:pt x="256" y="402"/>
                </a:lnTo>
                <a:lnTo>
                  <a:pt x="252" y="396"/>
                </a:lnTo>
                <a:lnTo>
                  <a:pt x="260" y="382"/>
                </a:lnTo>
                <a:lnTo>
                  <a:pt x="260" y="376"/>
                </a:lnTo>
                <a:lnTo>
                  <a:pt x="258" y="366"/>
                </a:lnTo>
                <a:lnTo>
                  <a:pt x="248" y="362"/>
                </a:lnTo>
                <a:lnTo>
                  <a:pt x="246" y="350"/>
                </a:lnTo>
                <a:lnTo>
                  <a:pt x="248" y="342"/>
                </a:lnTo>
                <a:lnTo>
                  <a:pt x="220" y="342"/>
                </a:lnTo>
                <a:lnTo>
                  <a:pt x="218" y="330"/>
                </a:lnTo>
                <a:lnTo>
                  <a:pt x="218" y="326"/>
                </a:lnTo>
                <a:lnTo>
                  <a:pt x="220" y="322"/>
                </a:lnTo>
                <a:lnTo>
                  <a:pt x="218" y="314"/>
                </a:lnTo>
                <a:lnTo>
                  <a:pt x="214" y="302"/>
                </a:lnTo>
                <a:lnTo>
                  <a:pt x="196" y="298"/>
                </a:lnTo>
                <a:lnTo>
                  <a:pt x="184" y="292"/>
                </a:lnTo>
                <a:lnTo>
                  <a:pt x="176" y="290"/>
                </a:lnTo>
                <a:lnTo>
                  <a:pt x="172" y="284"/>
                </a:lnTo>
                <a:lnTo>
                  <a:pt x="162" y="282"/>
                </a:lnTo>
                <a:lnTo>
                  <a:pt x="152" y="280"/>
                </a:lnTo>
                <a:lnTo>
                  <a:pt x="140" y="268"/>
                </a:lnTo>
                <a:lnTo>
                  <a:pt x="138" y="240"/>
                </a:lnTo>
                <a:lnTo>
                  <a:pt x="126" y="240"/>
                </a:lnTo>
                <a:lnTo>
                  <a:pt x="116" y="244"/>
                </a:lnTo>
                <a:lnTo>
                  <a:pt x="114" y="244"/>
                </a:lnTo>
                <a:lnTo>
                  <a:pt x="106" y="250"/>
                </a:lnTo>
                <a:lnTo>
                  <a:pt x="92" y="256"/>
                </a:lnTo>
                <a:lnTo>
                  <a:pt x="72" y="258"/>
                </a:lnTo>
                <a:lnTo>
                  <a:pt x="60" y="256"/>
                </a:lnTo>
                <a:lnTo>
                  <a:pt x="54" y="256"/>
                </a:lnTo>
                <a:lnTo>
                  <a:pt x="52" y="250"/>
                </a:lnTo>
                <a:lnTo>
                  <a:pt x="56" y="238"/>
                </a:lnTo>
                <a:lnTo>
                  <a:pt x="54" y="232"/>
                </a:lnTo>
                <a:lnTo>
                  <a:pt x="48" y="238"/>
                </a:lnTo>
                <a:lnTo>
                  <a:pt x="38" y="242"/>
                </a:lnTo>
                <a:lnTo>
                  <a:pt x="36" y="244"/>
                </a:lnTo>
                <a:lnTo>
                  <a:pt x="28" y="242"/>
                </a:lnTo>
                <a:lnTo>
                  <a:pt x="18" y="232"/>
                </a:lnTo>
                <a:lnTo>
                  <a:pt x="8" y="222"/>
                </a:lnTo>
                <a:lnTo>
                  <a:pt x="0" y="200"/>
                </a:lnTo>
                <a:lnTo>
                  <a:pt x="8" y="188"/>
                </a:lnTo>
                <a:lnTo>
                  <a:pt x="14" y="182"/>
                </a:lnTo>
                <a:lnTo>
                  <a:pt x="16" y="172"/>
                </a:lnTo>
                <a:lnTo>
                  <a:pt x="26" y="160"/>
                </a:lnTo>
                <a:lnTo>
                  <a:pt x="40" y="154"/>
                </a:lnTo>
                <a:lnTo>
                  <a:pt x="62" y="152"/>
                </a:lnTo>
                <a:lnTo>
                  <a:pt x="68" y="138"/>
                </a:lnTo>
                <a:lnTo>
                  <a:pt x="68" y="126"/>
                </a:lnTo>
                <a:lnTo>
                  <a:pt x="70" y="120"/>
                </a:lnTo>
                <a:lnTo>
                  <a:pt x="72" y="106"/>
                </a:lnTo>
                <a:lnTo>
                  <a:pt x="70" y="94"/>
                </a:lnTo>
                <a:lnTo>
                  <a:pt x="64" y="86"/>
                </a:lnTo>
                <a:lnTo>
                  <a:pt x="64" y="74"/>
                </a:lnTo>
                <a:lnTo>
                  <a:pt x="66" y="72"/>
                </a:lnTo>
                <a:lnTo>
                  <a:pt x="76" y="74"/>
                </a:lnTo>
                <a:lnTo>
                  <a:pt x="76" y="68"/>
                </a:lnTo>
                <a:lnTo>
                  <a:pt x="64" y="64"/>
                </a:lnTo>
                <a:lnTo>
                  <a:pt x="64" y="58"/>
                </a:lnTo>
                <a:lnTo>
                  <a:pt x="92" y="56"/>
                </a:lnTo>
                <a:lnTo>
                  <a:pt x="102" y="54"/>
                </a:lnTo>
                <a:lnTo>
                  <a:pt x="108" y="56"/>
                </a:lnTo>
                <a:lnTo>
                  <a:pt x="112" y="62"/>
                </a:lnTo>
                <a:lnTo>
                  <a:pt x="120" y="70"/>
                </a:lnTo>
                <a:lnTo>
                  <a:pt x="130" y="72"/>
                </a:lnTo>
                <a:lnTo>
                  <a:pt x="144" y="68"/>
                </a:lnTo>
                <a:lnTo>
                  <a:pt x="150" y="62"/>
                </a:lnTo>
                <a:lnTo>
                  <a:pt x="156" y="56"/>
                </a:lnTo>
                <a:lnTo>
                  <a:pt x="168" y="52"/>
                </a:lnTo>
                <a:lnTo>
                  <a:pt x="168" y="44"/>
                </a:lnTo>
                <a:lnTo>
                  <a:pt x="162" y="44"/>
                </a:lnTo>
                <a:lnTo>
                  <a:pt x="156" y="36"/>
                </a:lnTo>
                <a:lnTo>
                  <a:pt x="154" y="26"/>
                </a:lnTo>
                <a:lnTo>
                  <a:pt x="148" y="20"/>
                </a:lnTo>
                <a:lnTo>
                  <a:pt x="154" y="18"/>
                </a:lnTo>
                <a:lnTo>
                  <a:pt x="162" y="22"/>
                </a:lnTo>
                <a:lnTo>
                  <a:pt x="174" y="22"/>
                </a:lnTo>
                <a:lnTo>
                  <a:pt x="178" y="24"/>
                </a:lnTo>
                <a:lnTo>
                  <a:pt x="184" y="20"/>
                </a:lnTo>
                <a:lnTo>
                  <a:pt x="194" y="18"/>
                </a:lnTo>
                <a:lnTo>
                  <a:pt x="206" y="14"/>
                </a:lnTo>
                <a:lnTo>
                  <a:pt x="210" y="4"/>
                </a:lnTo>
                <a:lnTo>
                  <a:pt x="208" y="0"/>
                </a:lnTo>
                <a:lnTo>
                  <a:pt x="220" y="0"/>
                </a:lnTo>
                <a:lnTo>
                  <a:pt x="228" y="22"/>
                </a:lnTo>
                <a:lnTo>
                  <a:pt x="222" y="28"/>
                </a:lnTo>
                <a:lnTo>
                  <a:pt x="222" y="48"/>
                </a:lnTo>
                <a:lnTo>
                  <a:pt x="228" y="56"/>
                </a:lnTo>
                <a:lnTo>
                  <a:pt x="236" y="64"/>
                </a:lnTo>
                <a:lnTo>
                  <a:pt x="244" y="64"/>
                </a:lnTo>
                <a:lnTo>
                  <a:pt x="254" y="62"/>
                </a:lnTo>
                <a:lnTo>
                  <a:pt x="260" y="58"/>
                </a:lnTo>
                <a:lnTo>
                  <a:pt x="268" y="54"/>
                </a:lnTo>
                <a:lnTo>
                  <a:pt x="272" y="50"/>
                </a:lnTo>
                <a:lnTo>
                  <a:pt x="276" y="54"/>
                </a:lnTo>
                <a:lnTo>
                  <a:pt x="282" y="54"/>
                </a:lnTo>
                <a:lnTo>
                  <a:pt x="284" y="54"/>
                </a:lnTo>
                <a:lnTo>
                  <a:pt x="286" y="48"/>
                </a:lnTo>
                <a:lnTo>
                  <a:pt x="286" y="44"/>
                </a:lnTo>
                <a:lnTo>
                  <a:pt x="290" y="44"/>
                </a:lnTo>
                <a:lnTo>
                  <a:pt x="300" y="46"/>
                </a:lnTo>
                <a:lnTo>
                  <a:pt x="310" y="50"/>
                </a:lnTo>
                <a:lnTo>
                  <a:pt x="316" y="50"/>
                </a:lnTo>
                <a:lnTo>
                  <a:pt x="322" y="46"/>
                </a:lnTo>
                <a:lnTo>
                  <a:pt x="332" y="48"/>
                </a:lnTo>
                <a:lnTo>
                  <a:pt x="338" y="52"/>
                </a:lnTo>
                <a:lnTo>
                  <a:pt x="350" y="24"/>
                </a:lnTo>
                <a:lnTo>
                  <a:pt x="356" y="18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59" name="Freeform 87"/>
          <p:cNvSpPr>
            <a:spLocks/>
          </p:cNvSpPr>
          <p:nvPr/>
        </p:nvSpPr>
        <p:spPr bwMode="auto">
          <a:xfrm>
            <a:off x="5319713" y="3249613"/>
            <a:ext cx="295275" cy="2730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4"/>
              </a:cxn>
              <a:cxn ang="0">
                <a:pos x="24" y="2"/>
              </a:cxn>
              <a:cxn ang="0">
                <a:pos x="48" y="12"/>
              </a:cxn>
              <a:cxn ang="0">
                <a:pos x="66" y="16"/>
              </a:cxn>
              <a:cxn ang="0">
                <a:pos x="80" y="14"/>
              </a:cxn>
              <a:cxn ang="0">
                <a:pos x="90" y="8"/>
              </a:cxn>
              <a:cxn ang="0">
                <a:pos x="112" y="6"/>
              </a:cxn>
              <a:cxn ang="0">
                <a:pos x="122" y="12"/>
              </a:cxn>
              <a:cxn ang="0">
                <a:pos x="134" y="10"/>
              </a:cxn>
              <a:cxn ang="0">
                <a:pos x="150" y="12"/>
              </a:cxn>
              <a:cxn ang="0">
                <a:pos x="154" y="20"/>
              </a:cxn>
              <a:cxn ang="0">
                <a:pos x="162" y="40"/>
              </a:cxn>
              <a:cxn ang="0">
                <a:pos x="158" y="44"/>
              </a:cxn>
              <a:cxn ang="0">
                <a:pos x="152" y="56"/>
              </a:cxn>
              <a:cxn ang="0">
                <a:pos x="150" y="66"/>
              </a:cxn>
              <a:cxn ang="0">
                <a:pos x="146" y="70"/>
              </a:cxn>
              <a:cxn ang="0">
                <a:pos x="140" y="60"/>
              </a:cxn>
              <a:cxn ang="0">
                <a:pos x="136" y="48"/>
              </a:cxn>
              <a:cxn ang="0">
                <a:pos x="130" y="40"/>
              </a:cxn>
              <a:cxn ang="0">
                <a:pos x="126" y="28"/>
              </a:cxn>
              <a:cxn ang="0">
                <a:pos x="122" y="16"/>
              </a:cxn>
              <a:cxn ang="0">
                <a:pos x="122" y="24"/>
              </a:cxn>
              <a:cxn ang="0">
                <a:pos x="124" y="42"/>
              </a:cxn>
              <a:cxn ang="0">
                <a:pos x="128" y="54"/>
              </a:cxn>
              <a:cxn ang="0">
                <a:pos x="136" y="64"/>
              </a:cxn>
              <a:cxn ang="0">
                <a:pos x="142" y="72"/>
              </a:cxn>
              <a:cxn ang="0">
                <a:pos x="150" y="96"/>
              </a:cxn>
              <a:cxn ang="0">
                <a:pos x="170" y="130"/>
              </a:cxn>
              <a:cxn ang="0">
                <a:pos x="172" y="136"/>
              </a:cxn>
              <a:cxn ang="0">
                <a:pos x="172" y="152"/>
              </a:cxn>
              <a:cxn ang="0">
                <a:pos x="164" y="152"/>
              </a:cxn>
              <a:cxn ang="0">
                <a:pos x="144" y="172"/>
              </a:cxn>
              <a:cxn ang="0">
                <a:pos x="134" y="166"/>
              </a:cxn>
              <a:cxn ang="0">
                <a:pos x="6" y="164"/>
              </a:cxn>
              <a:cxn ang="0">
                <a:pos x="6" y="38"/>
              </a:cxn>
              <a:cxn ang="0">
                <a:pos x="2" y="36"/>
              </a:cxn>
              <a:cxn ang="0">
                <a:pos x="0" y="24"/>
              </a:cxn>
              <a:cxn ang="0">
                <a:pos x="6" y="20"/>
              </a:cxn>
              <a:cxn ang="0">
                <a:pos x="6" y="0"/>
              </a:cxn>
            </a:cxnLst>
            <a:rect l="0" t="0" r="r" b="b"/>
            <a:pathLst>
              <a:path w="172" h="172">
                <a:moveTo>
                  <a:pt x="6" y="0"/>
                </a:moveTo>
                <a:lnTo>
                  <a:pt x="16" y="4"/>
                </a:lnTo>
                <a:lnTo>
                  <a:pt x="24" y="2"/>
                </a:lnTo>
                <a:lnTo>
                  <a:pt x="48" y="12"/>
                </a:lnTo>
                <a:lnTo>
                  <a:pt x="66" y="16"/>
                </a:lnTo>
                <a:lnTo>
                  <a:pt x="80" y="14"/>
                </a:lnTo>
                <a:lnTo>
                  <a:pt x="90" y="8"/>
                </a:lnTo>
                <a:lnTo>
                  <a:pt x="112" y="6"/>
                </a:lnTo>
                <a:lnTo>
                  <a:pt x="122" y="12"/>
                </a:lnTo>
                <a:lnTo>
                  <a:pt x="134" y="10"/>
                </a:lnTo>
                <a:lnTo>
                  <a:pt x="150" y="12"/>
                </a:lnTo>
                <a:lnTo>
                  <a:pt x="154" y="20"/>
                </a:lnTo>
                <a:lnTo>
                  <a:pt x="162" y="40"/>
                </a:lnTo>
                <a:lnTo>
                  <a:pt x="158" y="44"/>
                </a:lnTo>
                <a:lnTo>
                  <a:pt x="152" y="56"/>
                </a:lnTo>
                <a:lnTo>
                  <a:pt x="150" y="66"/>
                </a:lnTo>
                <a:lnTo>
                  <a:pt x="146" y="70"/>
                </a:lnTo>
                <a:lnTo>
                  <a:pt x="140" y="60"/>
                </a:lnTo>
                <a:lnTo>
                  <a:pt x="136" y="48"/>
                </a:lnTo>
                <a:lnTo>
                  <a:pt x="130" y="40"/>
                </a:lnTo>
                <a:lnTo>
                  <a:pt x="126" y="28"/>
                </a:lnTo>
                <a:lnTo>
                  <a:pt x="122" y="16"/>
                </a:lnTo>
                <a:lnTo>
                  <a:pt x="122" y="24"/>
                </a:lnTo>
                <a:lnTo>
                  <a:pt x="124" y="42"/>
                </a:lnTo>
                <a:lnTo>
                  <a:pt x="128" y="54"/>
                </a:lnTo>
                <a:lnTo>
                  <a:pt x="136" y="64"/>
                </a:lnTo>
                <a:lnTo>
                  <a:pt x="142" y="72"/>
                </a:lnTo>
                <a:lnTo>
                  <a:pt x="150" y="96"/>
                </a:lnTo>
                <a:lnTo>
                  <a:pt x="170" y="130"/>
                </a:lnTo>
                <a:lnTo>
                  <a:pt x="172" y="136"/>
                </a:lnTo>
                <a:lnTo>
                  <a:pt x="172" y="152"/>
                </a:lnTo>
                <a:lnTo>
                  <a:pt x="164" y="152"/>
                </a:lnTo>
                <a:lnTo>
                  <a:pt x="144" y="172"/>
                </a:lnTo>
                <a:lnTo>
                  <a:pt x="134" y="166"/>
                </a:lnTo>
                <a:lnTo>
                  <a:pt x="6" y="164"/>
                </a:lnTo>
                <a:lnTo>
                  <a:pt x="6" y="38"/>
                </a:lnTo>
                <a:lnTo>
                  <a:pt x="2" y="36"/>
                </a:lnTo>
                <a:lnTo>
                  <a:pt x="0" y="24"/>
                </a:lnTo>
                <a:lnTo>
                  <a:pt x="6" y="20"/>
                </a:lnTo>
                <a:lnTo>
                  <a:pt x="6" y="0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0" name="Freeform 88"/>
          <p:cNvSpPr>
            <a:spLocks/>
          </p:cNvSpPr>
          <p:nvPr/>
        </p:nvSpPr>
        <p:spPr bwMode="auto">
          <a:xfrm>
            <a:off x="4902200" y="3211513"/>
            <a:ext cx="427038" cy="35242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51" y="4"/>
              </a:cxn>
              <a:cxn ang="0">
                <a:pos x="79" y="8"/>
              </a:cxn>
              <a:cxn ang="0">
                <a:pos x="93" y="16"/>
              </a:cxn>
              <a:cxn ang="0">
                <a:pos x="99" y="28"/>
              </a:cxn>
              <a:cxn ang="0">
                <a:pos x="107" y="34"/>
              </a:cxn>
              <a:cxn ang="0">
                <a:pos x="125" y="34"/>
              </a:cxn>
              <a:cxn ang="0">
                <a:pos x="137" y="42"/>
              </a:cxn>
              <a:cxn ang="0">
                <a:pos x="157" y="54"/>
              </a:cxn>
              <a:cxn ang="0">
                <a:pos x="171" y="40"/>
              </a:cxn>
              <a:cxn ang="0">
                <a:pos x="173" y="30"/>
              </a:cxn>
              <a:cxn ang="0">
                <a:pos x="167" y="22"/>
              </a:cxn>
              <a:cxn ang="0">
                <a:pos x="177" y="12"/>
              </a:cxn>
              <a:cxn ang="0">
                <a:pos x="191" y="6"/>
              </a:cxn>
              <a:cxn ang="0">
                <a:pos x="209" y="8"/>
              </a:cxn>
              <a:cxn ang="0">
                <a:pos x="223" y="16"/>
              </a:cxn>
              <a:cxn ang="0">
                <a:pos x="237" y="22"/>
              </a:cxn>
              <a:cxn ang="0">
                <a:pos x="249" y="24"/>
              </a:cxn>
              <a:cxn ang="0">
                <a:pos x="249" y="44"/>
              </a:cxn>
              <a:cxn ang="0">
                <a:pos x="243" y="48"/>
              </a:cxn>
              <a:cxn ang="0">
                <a:pos x="245" y="60"/>
              </a:cxn>
              <a:cxn ang="0">
                <a:pos x="249" y="62"/>
              </a:cxn>
              <a:cxn ang="0">
                <a:pos x="249" y="188"/>
              </a:cxn>
              <a:cxn ang="0">
                <a:pos x="249" y="222"/>
              </a:cxn>
              <a:cxn ang="0">
                <a:pos x="231" y="222"/>
              </a:cxn>
              <a:cxn ang="0">
                <a:pos x="97" y="168"/>
              </a:cxn>
              <a:cxn ang="0">
                <a:pos x="91" y="174"/>
              </a:cxn>
              <a:cxn ang="0">
                <a:pos x="79" y="180"/>
              </a:cxn>
              <a:cxn ang="0">
                <a:pos x="69" y="172"/>
              </a:cxn>
              <a:cxn ang="0">
                <a:pos x="59" y="168"/>
              </a:cxn>
              <a:cxn ang="0">
                <a:pos x="43" y="164"/>
              </a:cxn>
              <a:cxn ang="0">
                <a:pos x="37" y="158"/>
              </a:cxn>
              <a:cxn ang="0">
                <a:pos x="33" y="150"/>
              </a:cxn>
              <a:cxn ang="0">
                <a:pos x="14" y="148"/>
              </a:cxn>
              <a:cxn ang="0">
                <a:pos x="8" y="136"/>
              </a:cxn>
              <a:cxn ang="0">
                <a:pos x="4" y="126"/>
              </a:cxn>
              <a:cxn ang="0">
                <a:pos x="0" y="116"/>
              </a:cxn>
              <a:cxn ang="0">
                <a:pos x="8" y="112"/>
              </a:cxn>
              <a:cxn ang="0">
                <a:pos x="8" y="66"/>
              </a:cxn>
              <a:cxn ang="0">
                <a:pos x="4" y="48"/>
              </a:cxn>
              <a:cxn ang="0">
                <a:pos x="12" y="42"/>
              </a:cxn>
              <a:cxn ang="0">
                <a:pos x="12" y="26"/>
              </a:cxn>
              <a:cxn ang="0">
                <a:pos x="33" y="12"/>
              </a:cxn>
              <a:cxn ang="0">
                <a:pos x="35" y="10"/>
              </a:cxn>
              <a:cxn ang="0">
                <a:pos x="35" y="0"/>
              </a:cxn>
            </a:cxnLst>
            <a:rect l="0" t="0" r="r" b="b"/>
            <a:pathLst>
              <a:path w="249" h="222">
                <a:moveTo>
                  <a:pt x="35" y="0"/>
                </a:moveTo>
                <a:lnTo>
                  <a:pt x="51" y="4"/>
                </a:lnTo>
                <a:lnTo>
                  <a:pt x="79" y="8"/>
                </a:lnTo>
                <a:lnTo>
                  <a:pt x="93" y="16"/>
                </a:lnTo>
                <a:lnTo>
                  <a:pt x="99" y="28"/>
                </a:lnTo>
                <a:lnTo>
                  <a:pt x="107" y="34"/>
                </a:lnTo>
                <a:lnTo>
                  <a:pt x="125" y="34"/>
                </a:lnTo>
                <a:lnTo>
                  <a:pt x="137" y="42"/>
                </a:lnTo>
                <a:lnTo>
                  <a:pt x="157" y="54"/>
                </a:lnTo>
                <a:lnTo>
                  <a:pt x="171" y="40"/>
                </a:lnTo>
                <a:lnTo>
                  <a:pt x="173" y="30"/>
                </a:lnTo>
                <a:lnTo>
                  <a:pt x="167" y="22"/>
                </a:lnTo>
                <a:lnTo>
                  <a:pt x="177" y="12"/>
                </a:lnTo>
                <a:lnTo>
                  <a:pt x="191" y="6"/>
                </a:lnTo>
                <a:lnTo>
                  <a:pt x="209" y="8"/>
                </a:lnTo>
                <a:lnTo>
                  <a:pt x="223" y="16"/>
                </a:lnTo>
                <a:lnTo>
                  <a:pt x="237" y="22"/>
                </a:lnTo>
                <a:lnTo>
                  <a:pt x="249" y="24"/>
                </a:lnTo>
                <a:lnTo>
                  <a:pt x="249" y="44"/>
                </a:lnTo>
                <a:lnTo>
                  <a:pt x="243" y="48"/>
                </a:lnTo>
                <a:lnTo>
                  <a:pt x="245" y="60"/>
                </a:lnTo>
                <a:lnTo>
                  <a:pt x="249" y="62"/>
                </a:lnTo>
                <a:lnTo>
                  <a:pt x="249" y="188"/>
                </a:lnTo>
                <a:lnTo>
                  <a:pt x="249" y="222"/>
                </a:lnTo>
                <a:lnTo>
                  <a:pt x="231" y="222"/>
                </a:lnTo>
                <a:lnTo>
                  <a:pt x="97" y="168"/>
                </a:lnTo>
                <a:lnTo>
                  <a:pt x="91" y="174"/>
                </a:lnTo>
                <a:lnTo>
                  <a:pt x="79" y="180"/>
                </a:lnTo>
                <a:lnTo>
                  <a:pt x="69" y="172"/>
                </a:lnTo>
                <a:lnTo>
                  <a:pt x="59" y="168"/>
                </a:lnTo>
                <a:lnTo>
                  <a:pt x="43" y="164"/>
                </a:lnTo>
                <a:lnTo>
                  <a:pt x="37" y="158"/>
                </a:lnTo>
                <a:lnTo>
                  <a:pt x="33" y="150"/>
                </a:lnTo>
                <a:lnTo>
                  <a:pt x="14" y="148"/>
                </a:lnTo>
                <a:lnTo>
                  <a:pt x="8" y="136"/>
                </a:lnTo>
                <a:lnTo>
                  <a:pt x="4" y="126"/>
                </a:lnTo>
                <a:lnTo>
                  <a:pt x="0" y="116"/>
                </a:lnTo>
                <a:lnTo>
                  <a:pt x="8" y="112"/>
                </a:lnTo>
                <a:lnTo>
                  <a:pt x="8" y="66"/>
                </a:lnTo>
                <a:lnTo>
                  <a:pt x="4" y="48"/>
                </a:lnTo>
                <a:lnTo>
                  <a:pt x="12" y="42"/>
                </a:lnTo>
                <a:lnTo>
                  <a:pt x="12" y="26"/>
                </a:lnTo>
                <a:lnTo>
                  <a:pt x="33" y="12"/>
                </a:lnTo>
                <a:lnTo>
                  <a:pt x="35" y="10"/>
                </a:lnTo>
                <a:lnTo>
                  <a:pt x="35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1" name="Freeform 89"/>
          <p:cNvSpPr>
            <a:spLocks/>
          </p:cNvSpPr>
          <p:nvPr/>
        </p:nvSpPr>
        <p:spPr bwMode="auto">
          <a:xfrm>
            <a:off x="4849813" y="3094038"/>
            <a:ext cx="111125" cy="193675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30" y="0"/>
              </a:cxn>
              <a:cxn ang="0">
                <a:pos x="38" y="0"/>
              </a:cxn>
              <a:cxn ang="0">
                <a:pos x="42" y="8"/>
              </a:cxn>
              <a:cxn ang="0">
                <a:pos x="48" y="10"/>
              </a:cxn>
              <a:cxn ang="0">
                <a:pos x="54" y="6"/>
              </a:cxn>
              <a:cxn ang="0">
                <a:pos x="58" y="8"/>
              </a:cxn>
              <a:cxn ang="0">
                <a:pos x="56" y="14"/>
              </a:cxn>
              <a:cxn ang="0">
                <a:pos x="50" y="16"/>
              </a:cxn>
              <a:cxn ang="0">
                <a:pos x="46" y="24"/>
              </a:cxn>
              <a:cxn ang="0">
                <a:pos x="50" y="28"/>
              </a:cxn>
              <a:cxn ang="0">
                <a:pos x="58" y="32"/>
              </a:cxn>
              <a:cxn ang="0">
                <a:pos x="58" y="38"/>
              </a:cxn>
              <a:cxn ang="0">
                <a:pos x="52" y="44"/>
              </a:cxn>
              <a:cxn ang="0">
                <a:pos x="46" y="46"/>
              </a:cxn>
              <a:cxn ang="0">
                <a:pos x="40" y="54"/>
              </a:cxn>
              <a:cxn ang="0">
                <a:pos x="44" y="64"/>
              </a:cxn>
              <a:cxn ang="0">
                <a:pos x="54" y="64"/>
              </a:cxn>
              <a:cxn ang="0">
                <a:pos x="58" y="70"/>
              </a:cxn>
              <a:cxn ang="0">
                <a:pos x="65" y="74"/>
              </a:cxn>
              <a:cxn ang="0">
                <a:pos x="65" y="84"/>
              </a:cxn>
              <a:cxn ang="0">
                <a:pos x="42" y="100"/>
              </a:cxn>
              <a:cxn ang="0">
                <a:pos x="42" y="116"/>
              </a:cxn>
              <a:cxn ang="0">
                <a:pos x="34" y="122"/>
              </a:cxn>
              <a:cxn ang="0">
                <a:pos x="28" y="120"/>
              </a:cxn>
              <a:cxn ang="0">
                <a:pos x="26" y="108"/>
              </a:cxn>
              <a:cxn ang="0">
                <a:pos x="24" y="92"/>
              </a:cxn>
              <a:cxn ang="0">
                <a:pos x="10" y="76"/>
              </a:cxn>
              <a:cxn ang="0">
                <a:pos x="0" y="64"/>
              </a:cxn>
              <a:cxn ang="0">
                <a:pos x="0" y="56"/>
              </a:cxn>
              <a:cxn ang="0">
                <a:pos x="12" y="46"/>
              </a:cxn>
              <a:cxn ang="0">
                <a:pos x="12" y="10"/>
              </a:cxn>
              <a:cxn ang="0">
                <a:pos x="16" y="6"/>
              </a:cxn>
            </a:cxnLst>
            <a:rect l="0" t="0" r="r" b="b"/>
            <a:pathLst>
              <a:path w="65" h="122">
                <a:moveTo>
                  <a:pt x="16" y="6"/>
                </a:moveTo>
                <a:lnTo>
                  <a:pt x="30" y="0"/>
                </a:lnTo>
                <a:lnTo>
                  <a:pt x="38" y="0"/>
                </a:lnTo>
                <a:lnTo>
                  <a:pt x="42" y="8"/>
                </a:lnTo>
                <a:lnTo>
                  <a:pt x="48" y="10"/>
                </a:lnTo>
                <a:lnTo>
                  <a:pt x="54" y="6"/>
                </a:lnTo>
                <a:lnTo>
                  <a:pt x="58" y="8"/>
                </a:lnTo>
                <a:lnTo>
                  <a:pt x="56" y="14"/>
                </a:lnTo>
                <a:lnTo>
                  <a:pt x="50" y="16"/>
                </a:lnTo>
                <a:lnTo>
                  <a:pt x="46" y="24"/>
                </a:lnTo>
                <a:lnTo>
                  <a:pt x="50" y="28"/>
                </a:lnTo>
                <a:lnTo>
                  <a:pt x="58" y="32"/>
                </a:lnTo>
                <a:lnTo>
                  <a:pt x="58" y="38"/>
                </a:lnTo>
                <a:lnTo>
                  <a:pt x="52" y="44"/>
                </a:lnTo>
                <a:lnTo>
                  <a:pt x="46" y="46"/>
                </a:lnTo>
                <a:lnTo>
                  <a:pt x="40" y="54"/>
                </a:lnTo>
                <a:lnTo>
                  <a:pt x="44" y="64"/>
                </a:lnTo>
                <a:lnTo>
                  <a:pt x="54" y="64"/>
                </a:lnTo>
                <a:lnTo>
                  <a:pt x="58" y="70"/>
                </a:lnTo>
                <a:lnTo>
                  <a:pt x="65" y="74"/>
                </a:lnTo>
                <a:lnTo>
                  <a:pt x="65" y="84"/>
                </a:lnTo>
                <a:lnTo>
                  <a:pt x="42" y="100"/>
                </a:lnTo>
                <a:lnTo>
                  <a:pt x="42" y="116"/>
                </a:lnTo>
                <a:lnTo>
                  <a:pt x="34" y="122"/>
                </a:lnTo>
                <a:lnTo>
                  <a:pt x="28" y="120"/>
                </a:lnTo>
                <a:lnTo>
                  <a:pt x="26" y="108"/>
                </a:lnTo>
                <a:lnTo>
                  <a:pt x="24" y="92"/>
                </a:lnTo>
                <a:lnTo>
                  <a:pt x="10" y="76"/>
                </a:lnTo>
                <a:lnTo>
                  <a:pt x="0" y="64"/>
                </a:lnTo>
                <a:lnTo>
                  <a:pt x="0" y="56"/>
                </a:lnTo>
                <a:lnTo>
                  <a:pt x="12" y="46"/>
                </a:lnTo>
                <a:lnTo>
                  <a:pt x="12" y="10"/>
                </a:lnTo>
                <a:lnTo>
                  <a:pt x="16" y="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2" name="Freeform 90"/>
          <p:cNvSpPr>
            <a:spLocks/>
          </p:cNvSpPr>
          <p:nvPr/>
        </p:nvSpPr>
        <p:spPr bwMode="auto">
          <a:xfrm>
            <a:off x="4406900" y="3103563"/>
            <a:ext cx="568325" cy="492125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0" y="146"/>
              </a:cxn>
              <a:cxn ang="0">
                <a:pos x="32" y="126"/>
              </a:cxn>
              <a:cxn ang="0">
                <a:pos x="54" y="124"/>
              </a:cxn>
              <a:cxn ang="0">
                <a:pos x="78" y="104"/>
              </a:cxn>
              <a:cxn ang="0">
                <a:pos x="80" y="96"/>
              </a:cxn>
              <a:cxn ang="0">
                <a:pos x="96" y="86"/>
              </a:cxn>
              <a:cxn ang="0">
                <a:pos x="120" y="84"/>
              </a:cxn>
              <a:cxn ang="0">
                <a:pos x="120" y="76"/>
              </a:cxn>
              <a:cxn ang="0">
                <a:pos x="112" y="66"/>
              </a:cxn>
              <a:cxn ang="0">
                <a:pos x="112" y="40"/>
              </a:cxn>
              <a:cxn ang="0">
                <a:pos x="110" y="34"/>
              </a:cxn>
              <a:cxn ang="0">
                <a:pos x="126" y="22"/>
              </a:cxn>
              <a:cxn ang="0">
                <a:pos x="138" y="20"/>
              </a:cxn>
              <a:cxn ang="0">
                <a:pos x="154" y="10"/>
              </a:cxn>
              <a:cxn ang="0">
                <a:pos x="180" y="6"/>
              </a:cxn>
              <a:cxn ang="0">
                <a:pos x="204" y="2"/>
              </a:cxn>
              <a:cxn ang="0">
                <a:pos x="218" y="4"/>
              </a:cxn>
              <a:cxn ang="0">
                <a:pos x="226" y="6"/>
              </a:cxn>
              <a:cxn ang="0">
                <a:pos x="238" y="0"/>
              </a:cxn>
              <a:cxn ang="0">
                <a:pos x="254" y="0"/>
              </a:cxn>
              <a:cxn ang="0">
                <a:pos x="262" y="0"/>
              </a:cxn>
              <a:cxn ang="0">
                <a:pos x="270" y="4"/>
              </a:cxn>
              <a:cxn ang="0">
                <a:pos x="270" y="40"/>
              </a:cxn>
              <a:cxn ang="0">
                <a:pos x="258" y="50"/>
              </a:cxn>
              <a:cxn ang="0">
                <a:pos x="258" y="58"/>
              </a:cxn>
              <a:cxn ang="0">
                <a:pos x="282" y="86"/>
              </a:cxn>
              <a:cxn ang="0">
                <a:pos x="286" y="114"/>
              </a:cxn>
              <a:cxn ang="0">
                <a:pos x="292" y="116"/>
              </a:cxn>
              <a:cxn ang="0">
                <a:pos x="294" y="132"/>
              </a:cxn>
              <a:cxn ang="0">
                <a:pos x="296" y="180"/>
              </a:cxn>
              <a:cxn ang="0">
                <a:pos x="288" y="184"/>
              </a:cxn>
              <a:cxn ang="0">
                <a:pos x="292" y="194"/>
              </a:cxn>
              <a:cxn ang="0">
                <a:pos x="302" y="216"/>
              </a:cxn>
              <a:cxn ang="0">
                <a:pos x="321" y="218"/>
              </a:cxn>
              <a:cxn ang="0">
                <a:pos x="325" y="226"/>
              </a:cxn>
              <a:cxn ang="0">
                <a:pos x="331" y="232"/>
              </a:cxn>
              <a:cxn ang="0">
                <a:pos x="264" y="272"/>
              </a:cxn>
              <a:cxn ang="0">
                <a:pos x="226" y="304"/>
              </a:cxn>
              <a:cxn ang="0">
                <a:pos x="206" y="308"/>
              </a:cxn>
              <a:cxn ang="0">
                <a:pos x="188" y="310"/>
              </a:cxn>
              <a:cxn ang="0">
                <a:pos x="190" y="294"/>
              </a:cxn>
              <a:cxn ang="0">
                <a:pos x="170" y="286"/>
              </a:cxn>
              <a:cxn ang="0">
                <a:pos x="160" y="276"/>
              </a:cxn>
              <a:cxn ang="0">
                <a:pos x="0" y="164"/>
              </a:cxn>
            </a:cxnLst>
            <a:rect l="0" t="0" r="r" b="b"/>
            <a:pathLst>
              <a:path w="331" h="310">
                <a:moveTo>
                  <a:pt x="0" y="164"/>
                </a:moveTo>
                <a:lnTo>
                  <a:pt x="0" y="146"/>
                </a:lnTo>
                <a:lnTo>
                  <a:pt x="32" y="126"/>
                </a:lnTo>
                <a:lnTo>
                  <a:pt x="54" y="124"/>
                </a:lnTo>
                <a:lnTo>
                  <a:pt x="78" y="104"/>
                </a:lnTo>
                <a:lnTo>
                  <a:pt x="80" y="96"/>
                </a:lnTo>
                <a:lnTo>
                  <a:pt x="96" y="86"/>
                </a:lnTo>
                <a:lnTo>
                  <a:pt x="120" y="84"/>
                </a:lnTo>
                <a:lnTo>
                  <a:pt x="120" y="76"/>
                </a:lnTo>
                <a:lnTo>
                  <a:pt x="112" y="66"/>
                </a:lnTo>
                <a:lnTo>
                  <a:pt x="112" y="40"/>
                </a:lnTo>
                <a:lnTo>
                  <a:pt x="110" y="34"/>
                </a:lnTo>
                <a:lnTo>
                  <a:pt x="126" y="22"/>
                </a:lnTo>
                <a:lnTo>
                  <a:pt x="138" y="20"/>
                </a:lnTo>
                <a:lnTo>
                  <a:pt x="154" y="10"/>
                </a:lnTo>
                <a:lnTo>
                  <a:pt x="180" y="6"/>
                </a:lnTo>
                <a:lnTo>
                  <a:pt x="204" y="2"/>
                </a:lnTo>
                <a:lnTo>
                  <a:pt x="218" y="4"/>
                </a:lnTo>
                <a:lnTo>
                  <a:pt x="226" y="6"/>
                </a:lnTo>
                <a:lnTo>
                  <a:pt x="238" y="0"/>
                </a:lnTo>
                <a:lnTo>
                  <a:pt x="254" y="0"/>
                </a:lnTo>
                <a:lnTo>
                  <a:pt x="262" y="0"/>
                </a:lnTo>
                <a:lnTo>
                  <a:pt x="270" y="4"/>
                </a:lnTo>
                <a:lnTo>
                  <a:pt x="270" y="40"/>
                </a:lnTo>
                <a:lnTo>
                  <a:pt x="258" y="50"/>
                </a:lnTo>
                <a:lnTo>
                  <a:pt x="258" y="58"/>
                </a:lnTo>
                <a:lnTo>
                  <a:pt x="282" y="86"/>
                </a:lnTo>
                <a:lnTo>
                  <a:pt x="286" y="114"/>
                </a:lnTo>
                <a:lnTo>
                  <a:pt x="292" y="116"/>
                </a:lnTo>
                <a:lnTo>
                  <a:pt x="294" y="132"/>
                </a:lnTo>
                <a:lnTo>
                  <a:pt x="296" y="180"/>
                </a:lnTo>
                <a:lnTo>
                  <a:pt x="288" y="184"/>
                </a:lnTo>
                <a:lnTo>
                  <a:pt x="292" y="194"/>
                </a:lnTo>
                <a:lnTo>
                  <a:pt x="302" y="216"/>
                </a:lnTo>
                <a:lnTo>
                  <a:pt x="321" y="218"/>
                </a:lnTo>
                <a:lnTo>
                  <a:pt x="325" y="226"/>
                </a:lnTo>
                <a:lnTo>
                  <a:pt x="331" y="232"/>
                </a:lnTo>
                <a:lnTo>
                  <a:pt x="264" y="272"/>
                </a:lnTo>
                <a:lnTo>
                  <a:pt x="226" y="304"/>
                </a:lnTo>
                <a:lnTo>
                  <a:pt x="206" y="308"/>
                </a:lnTo>
                <a:lnTo>
                  <a:pt x="188" y="310"/>
                </a:lnTo>
                <a:lnTo>
                  <a:pt x="190" y="294"/>
                </a:lnTo>
                <a:lnTo>
                  <a:pt x="170" y="286"/>
                </a:lnTo>
                <a:lnTo>
                  <a:pt x="160" y="276"/>
                </a:lnTo>
                <a:lnTo>
                  <a:pt x="0" y="16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3" name="Freeform 91"/>
          <p:cNvSpPr>
            <a:spLocks/>
          </p:cNvSpPr>
          <p:nvPr/>
        </p:nvSpPr>
        <p:spPr bwMode="auto">
          <a:xfrm>
            <a:off x="4289425" y="3135313"/>
            <a:ext cx="323850" cy="228600"/>
          </a:xfrm>
          <a:custGeom>
            <a:avLst/>
            <a:gdLst/>
            <a:ahLst/>
            <a:cxnLst>
              <a:cxn ang="0">
                <a:pos x="68" y="144"/>
              </a:cxn>
              <a:cxn ang="0">
                <a:pos x="0" y="144"/>
              </a:cxn>
              <a:cxn ang="0">
                <a:pos x="10" y="138"/>
              </a:cxn>
              <a:cxn ang="0">
                <a:pos x="28" y="128"/>
              </a:cxn>
              <a:cxn ang="0">
                <a:pos x="50" y="110"/>
              </a:cxn>
              <a:cxn ang="0">
                <a:pos x="52" y="104"/>
              </a:cxn>
              <a:cxn ang="0">
                <a:pos x="52" y="68"/>
              </a:cxn>
              <a:cxn ang="0">
                <a:pos x="62" y="56"/>
              </a:cxn>
              <a:cxn ang="0">
                <a:pos x="74" y="44"/>
              </a:cxn>
              <a:cxn ang="0">
                <a:pos x="88" y="40"/>
              </a:cxn>
              <a:cxn ang="0">
                <a:pos x="102" y="30"/>
              </a:cxn>
              <a:cxn ang="0">
                <a:pos x="108" y="14"/>
              </a:cxn>
              <a:cxn ang="0">
                <a:pos x="112" y="4"/>
              </a:cxn>
              <a:cxn ang="0">
                <a:pos x="116" y="0"/>
              </a:cxn>
              <a:cxn ang="0">
                <a:pos x="122" y="0"/>
              </a:cxn>
              <a:cxn ang="0">
                <a:pos x="126" y="8"/>
              </a:cxn>
              <a:cxn ang="0">
                <a:pos x="132" y="12"/>
              </a:cxn>
              <a:cxn ang="0">
                <a:pos x="154" y="10"/>
              </a:cxn>
              <a:cxn ang="0">
                <a:pos x="164" y="10"/>
              </a:cxn>
              <a:cxn ang="0">
                <a:pos x="168" y="14"/>
              </a:cxn>
              <a:cxn ang="0">
                <a:pos x="178" y="14"/>
              </a:cxn>
              <a:cxn ang="0">
                <a:pos x="180" y="20"/>
              </a:cxn>
              <a:cxn ang="0">
                <a:pos x="180" y="46"/>
              </a:cxn>
              <a:cxn ang="0">
                <a:pos x="188" y="56"/>
              </a:cxn>
              <a:cxn ang="0">
                <a:pos x="188" y="64"/>
              </a:cxn>
              <a:cxn ang="0">
                <a:pos x="164" y="66"/>
              </a:cxn>
              <a:cxn ang="0">
                <a:pos x="148" y="76"/>
              </a:cxn>
              <a:cxn ang="0">
                <a:pos x="146" y="84"/>
              </a:cxn>
              <a:cxn ang="0">
                <a:pos x="122" y="104"/>
              </a:cxn>
              <a:cxn ang="0">
                <a:pos x="100" y="106"/>
              </a:cxn>
              <a:cxn ang="0">
                <a:pos x="68" y="126"/>
              </a:cxn>
              <a:cxn ang="0">
                <a:pos x="68" y="144"/>
              </a:cxn>
            </a:cxnLst>
            <a:rect l="0" t="0" r="r" b="b"/>
            <a:pathLst>
              <a:path w="188" h="144">
                <a:moveTo>
                  <a:pt x="68" y="144"/>
                </a:moveTo>
                <a:lnTo>
                  <a:pt x="0" y="144"/>
                </a:lnTo>
                <a:lnTo>
                  <a:pt x="10" y="138"/>
                </a:lnTo>
                <a:lnTo>
                  <a:pt x="28" y="128"/>
                </a:lnTo>
                <a:lnTo>
                  <a:pt x="50" y="110"/>
                </a:lnTo>
                <a:lnTo>
                  <a:pt x="52" y="104"/>
                </a:lnTo>
                <a:lnTo>
                  <a:pt x="52" y="68"/>
                </a:lnTo>
                <a:lnTo>
                  <a:pt x="62" y="56"/>
                </a:lnTo>
                <a:lnTo>
                  <a:pt x="74" y="44"/>
                </a:lnTo>
                <a:lnTo>
                  <a:pt x="88" y="40"/>
                </a:lnTo>
                <a:lnTo>
                  <a:pt x="102" y="30"/>
                </a:lnTo>
                <a:lnTo>
                  <a:pt x="108" y="14"/>
                </a:lnTo>
                <a:lnTo>
                  <a:pt x="112" y="4"/>
                </a:lnTo>
                <a:lnTo>
                  <a:pt x="116" y="0"/>
                </a:lnTo>
                <a:lnTo>
                  <a:pt x="122" y="0"/>
                </a:lnTo>
                <a:lnTo>
                  <a:pt x="126" y="8"/>
                </a:lnTo>
                <a:lnTo>
                  <a:pt x="132" y="12"/>
                </a:lnTo>
                <a:lnTo>
                  <a:pt x="154" y="10"/>
                </a:lnTo>
                <a:lnTo>
                  <a:pt x="164" y="10"/>
                </a:lnTo>
                <a:lnTo>
                  <a:pt x="168" y="14"/>
                </a:lnTo>
                <a:lnTo>
                  <a:pt x="178" y="14"/>
                </a:lnTo>
                <a:lnTo>
                  <a:pt x="180" y="20"/>
                </a:lnTo>
                <a:lnTo>
                  <a:pt x="180" y="46"/>
                </a:lnTo>
                <a:lnTo>
                  <a:pt x="188" y="56"/>
                </a:lnTo>
                <a:lnTo>
                  <a:pt x="188" y="64"/>
                </a:lnTo>
                <a:lnTo>
                  <a:pt x="164" y="66"/>
                </a:lnTo>
                <a:lnTo>
                  <a:pt x="148" y="76"/>
                </a:lnTo>
                <a:lnTo>
                  <a:pt x="146" y="84"/>
                </a:lnTo>
                <a:lnTo>
                  <a:pt x="122" y="104"/>
                </a:lnTo>
                <a:lnTo>
                  <a:pt x="100" y="106"/>
                </a:lnTo>
                <a:lnTo>
                  <a:pt x="68" y="126"/>
                </a:lnTo>
                <a:lnTo>
                  <a:pt x="68" y="144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4" name="Freeform 92"/>
          <p:cNvSpPr>
            <a:spLocks/>
          </p:cNvSpPr>
          <p:nvPr/>
        </p:nvSpPr>
        <p:spPr bwMode="auto">
          <a:xfrm>
            <a:off x="4179888" y="3363913"/>
            <a:ext cx="227012" cy="168275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4" y="94"/>
              </a:cxn>
              <a:cxn ang="0">
                <a:pos x="14" y="78"/>
              </a:cxn>
              <a:cxn ang="0">
                <a:pos x="20" y="62"/>
              </a:cxn>
              <a:cxn ang="0">
                <a:pos x="30" y="54"/>
              </a:cxn>
              <a:cxn ang="0">
                <a:pos x="36" y="38"/>
              </a:cxn>
              <a:cxn ang="0">
                <a:pos x="46" y="24"/>
              </a:cxn>
              <a:cxn ang="0">
                <a:pos x="52" y="18"/>
              </a:cxn>
              <a:cxn ang="0">
                <a:pos x="60" y="8"/>
              </a:cxn>
              <a:cxn ang="0">
                <a:pos x="64" y="0"/>
              </a:cxn>
              <a:cxn ang="0">
                <a:pos x="132" y="0"/>
              </a:cxn>
              <a:cxn ang="0">
                <a:pos x="132" y="28"/>
              </a:cxn>
              <a:cxn ang="0">
                <a:pos x="82" y="28"/>
              </a:cxn>
              <a:cxn ang="0">
                <a:pos x="82" y="70"/>
              </a:cxn>
              <a:cxn ang="0">
                <a:pos x="72" y="70"/>
              </a:cxn>
              <a:cxn ang="0">
                <a:pos x="64" y="74"/>
              </a:cxn>
              <a:cxn ang="0">
                <a:pos x="64" y="82"/>
              </a:cxn>
              <a:cxn ang="0">
                <a:pos x="64" y="106"/>
              </a:cxn>
              <a:cxn ang="0">
                <a:pos x="0" y="106"/>
              </a:cxn>
            </a:cxnLst>
            <a:rect l="0" t="0" r="r" b="b"/>
            <a:pathLst>
              <a:path w="132" h="106">
                <a:moveTo>
                  <a:pt x="0" y="106"/>
                </a:moveTo>
                <a:lnTo>
                  <a:pt x="4" y="94"/>
                </a:lnTo>
                <a:lnTo>
                  <a:pt x="14" y="78"/>
                </a:lnTo>
                <a:lnTo>
                  <a:pt x="20" y="62"/>
                </a:lnTo>
                <a:lnTo>
                  <a:pt x="30" y="54"/>
                </a:lnTo>
                <a:lnTo>
                  <a:pt x="36" y="38"/>
                </a:lnTo>
                <a:lnTo>
                  <a:pt x="46" y="24"/>
                </a:lnTo>
                <a:lnTo>
                  <a:pt x="52" y="18"/>
                </a:lnTo>
                <a:lnTo>
                  <a:pt x="60" y="8"/>
                </a:lnTo>
                <a:lnTo>
                  <a:pt x="64" y="0"/>
                </a:lnTo>
                <a:lnTo>
                  <a:pt x="132" y="0"/>
                </a:lnTo>
                <a:lnTo>
                  <a:pt x="132" y="28"/>
                </a:lnTo>
                <a:lnTo>
                  <a:pt x="82" y="28"/>
                </a:lnTo>
                <a:lnTo>
                  <a:pt x="82" y="70"/>
                </a:lnTo>
                <a:lnTo>
                  <a:pt x="72" y="70"/>
                </a:lnTo>
                <a:lnTo>
                  <a:pt x="64" y="74"/>
                </a:lnTo>
                <a:lnTo>
                  <a:pt x="64" y="82"/>
                </a:lnTo>
                <a:lnTo>
                  <a:pt x="64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5" name="Freeform 93"/>
          <p:cNvSpPr>
            <a:spLocks/>
          </p:cNvSpPr>
          <p:nvPr/>
        </p:nvSpPr>
        <p:spPr bwMode="auto">
          <a:xfrm>
            <a:off x="4192588" y="3754438"/>
            <a:ext cx="82550" cy="444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8" y="4"/>
              </a:cxn>
              <a:cxn ang="0">
                <a:pos x="22" y="0"/>
              </a:cxn>
              <a:cxn ang="0">
                <a:pos x="48" y="0"/>
              </a:cxn>
              <a:cxn ang="0">
                <a:pos x="44" y="10"/>
              </a:cxn>
              <a:cxn ang="0">
                <a:pos x="42" y="16"/>
              </a:cxn>
              <a:cxn ang="0">
                <a:pos x="30" y="20"/>
              </a:cxn>
              <a:cxn ang="0">
                <a:pos x="22" y="28"/>
              </a:cxn>
              <a:cxn ang="0">
                <a:pos x="16" y="22"/>
              </a:cxn>
              <a:cxn ang="0">
                <a:pos x="8" y="14"/>
              </a:cxn>
              <a:cxn ang="0">
                <a:pos x="6" y="12"/>
              </a:cxn>
              <a:cxn ang="0">
                <a:pos x="0" y="6"/>
              </a:cxn>
            </a:cxnLst>
            <a:rect l="0" t="0" r="r" b="b"/>
            <a:pathLst>
              <a:path w="48" h="28">
                <a:moveTo>
                  <a:pt x="0" y="6"/>
                </a:moveTo>
                <a:lnTo>
                  <a:pt x="18" y="4"/>
                </a:lnTo>
                <a:lnTo>
                  <a:pt x="22" y="0"/>
                </a:lnTo>
                <a:lnTo>
                  <a:pt x="48" y="0"/>
                </a:lnTo>
                <a:lnTo>
                  <a:pt x="44" y="10"/>
                </a:lnTo>
                <a:lnTo>
                  <a:pt x="42" y="16"/>
                </a:lnTo>
                <a:lnTo>
                  <a:pt x="30" y="20"/>
                </a:lnTo>
                <a:lnTo>
                  <a:pt x="22" y="28"/>
                </a:lnTo>
                <a:lnTo>
                  <a:pt x="16" y="22"/>
                </a:lnTo>
                <a:lnTo>
                  <a:pt x="8" y="14"/>
                </a:lnTo>
                <a:lnTo>
                  <a:pt x="6" y="12"/>
                </a:lnTo>
                <a:lnTo>
                  <a:pt x="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6" name="Freeform 94"/>
          <p:cNvSpPr>
            <a:spLocks/>
          </p:cNvSpPr>
          <p:nvPr/>
        </p:nvSpPr>
        <p:spPr bwMode="auto">
          <a:xfrm>
            <a:off x="4286250" y="3824288"/>
            <a:ext cx="74613" cy="762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8" y="8"/>
              </a:cxn>
              <a:cxn ang="0">
                <a:pos x="16" y="2"/>
              </a:cxn>
              <a:cxn ang="0">
                <a:pos x="30" y="0"/>
              </a:cxn>
              <a:cxn ang="0">
                <a:pos x="38" y="8"/>
              </a:cxn>
              <a:cxn ang="0">
                <a:pos x="44" y="16"/>
              </a:cxn>
              <a:cxn ang="0">
                <a:pos x="42" y="24"/>
              </a:cxn>
              <a:cxn ang="0">
                <a:pos x="40" y="32"/>
              </a:cxn>
              <a:cxn ang="0">
                <a:pos x="34" y="40"/>
              </a:cxn>
              <a:cxn ang="0">
                <a:pos x="24" y="48"/>
              </a:cxn>
              <a:cxn ang="0">
                <a:pos x="16" y="44"/>
              </a:cxn>
              <a:cxn ang="0">
                <a:pos x="4" y="32"/>
              </a:cxn>
              <a:cxn ang="0">
                <a:pos x="0" y="24"/>
              </a:cxn>
              <a:cxn ang="0">
                <a:pos x="0" y="16"/>
              </a:cxn>
            </a:cxnLst>
            <a:rect l="0" t="0" r="r" b="b"/>
            <a:pathLst>
              <a:path w="44" h="48">
                <a:moveTo>
                  <a:pt x="0" y="16"/>
                </a:moveTo>
                <a:lnTo>
                  <a:pt x="8" y="8"/>
                </a:lnTo>
                <a:lnTo>
                  <a:pt x="16" y="2"/>
                </a:lnTo>
                <a:lnTo>
                  <a:pt x="30" y="0"/>
                </a:lnTo>
                <a:lnTo>
                  <a:pt x="38" y="8"/>
                </a:lnTo>
                <a:lnTo>
                  <a:pt x="44" y="16"/>
                </a:lnTo>
                <a:lnTo>
                  <a:pt x="42" y="24"/>
                </a:lnTo>
                <a:lnTo>
                  <a:pt x="40" y="32"/>
                </a:lnTo>
                <a:lnTo>
                  <a:pt x="34" y="40"/>
                </a:lnTo>
                <a:lnTo>
                  <a:pt x="24" y="48"/>
                </a:lnTo>
                <a:lnTo>
                  <a:pt x="16" y="44"/>
                </a:lnTo>
                <a:lnTo>
                  <a:pt x="4" y="32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7" name="Freeform 95"/>
          <p:cNvSpPr>
            <a:spLocks/>
          </p:cNvSpPr>
          <p:nvPr/>
        </p:nvSpPr>
        <p:spPr bwMode="auto">
          <a:xfrm>
            <a:off x="4179888" y="3363913"/>
            <a:ext cx="339725" cy="339725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64" y="106"/>
              </a:cxn>
              <a:cxn ang="0">
                <a:pos x="64" y="82"/>
              </a:cxn>
              <a:cxn ang="0">
                <a:pos x="64" y="74"/>
              </a:cxn>
              <a:cxn ang="0">
                <a:pos x="68" y="72"/>
              </a:cxn>
              <a:cxn ang="0">
                <a:pos x="72" y="70"/>
              </a:cxn>
              <a:cxn ang="0">
                <a:pos x="82" y="70"/>
              </a:cxn>
              <a:cxn ang="0">
                <a:pos x="82" y="28"/>
              </a:cxn>
              <a:cxn ang="0">
                <a:pos x="132" y="28"/>
              </a:cxn>
              <a:cxn ang="0">
                <a:pos x="132" y="0"/>
              </a:cxn>
              <a:cxn ang="0">
                <a:pos x="198" y="48"/>
              </a:cxn>
              <a:cxn ang="0">
                <a:pos x="168" y="48"/>
              </a:cxn>
              <a:cxn ang="0">
                <a:pos x="180" y="184"/>
              </a:cxn>
              <a:cxn ang="0">
                <a:pos x="186" y="192"/>
              </a:cxn>
              <a:cxn ang="0">
                <a:pos x="184" y="202"/>
              </a:cxn>
              <a:cxn ang="0">
                <a:pos x="84" y="200"/>
              </a:cxn>
              <a:cxn ang="0">
                <a:pos x="78" y="214"/>
              </a:cxn>
              <a:cxn ang="0">
                <a:pos x="68" y="206"/>
              </a:cxn>
              <a:cxn ang="0">
                <a:pos x="60" y="194"/>
              </a:cxn>
              <a:cxn ang="0">
                <a:pos x="52" y="188"/>
              </a:cxn>
              <a:cxn ang="0">
                <a:pos x="40" y="182"/>
              </a:cxn>
              <a:cxn ang="0">
                <a:pos x="26" y="182"/>
              </a:cxn>
              <a:cxn ang="0">
                <a:pos x="12" y="184"/>
              </a:cxn>
              <a:cxn ang="0">
                <a:pos x="12" y="172"/>
              </a:cxn>
              <a:cxn ang="0">
                <a:pos x="18" y="152"/>
              </a:cxn>
              <a:cxn ang="0">
                <a:pos x="12" y="144"/>
              </a:cxn>
              <a:cxn ang="0">
                <a:pos x="8" y="138"/>
              </a:cxn>
              <a:cxn ang="0">
                <a:pos x="12" y="130"/>
              </a:cxn>
              <a:cxn ang="0">
                <a:pos x="12" y="122"/>
              </a:cxn>
              <a:cxn ang="0">
                <a:pos x="8" y="116"/>
              </a:cxn>
              <a:cxn ang="0">
                <a:pos x="0" y="112"/>
              </a:cxn>
              <a:cxn ang="0">
                <a:pos x="0" y="106"/>
              </a:cxn>
            </a:cxnLst>
            <a:rect l="0" t="0" r="r" b="b"/>
            <a:pathLst>
              <a:path w="198" h="214">
                <a:moveTo>
                  <a:pt x="0" y="106"/>
                </a:moveTo>
                <a:lnTo>
                  <a:pt x="64" y="106"/>
                </a:lnTo>
                <a:lnTo>
                  <a:pt x="64" y="82"/>
                </a:lnTo>
                <a:lnTo>
                  <a:pt x="64" y="74"/>
                </a:lnTo>
                <a:lnTo>
                  <a:pt x="68" y="72"/>
                </a:lnTo>
                <a:lnTo>
                  <a:pt x="72" y="70"/>
                </a:lnTo>
                <a:lnTo>
                  <a:pt x="82" y="70"/>
                </a:lnTo>
                <a:lnTo>
                  <a:pt x="82" y="28"/>
                </a:lnTo>
                <a:lnTo>
                  <a:pt x="132" y="28"/>
                </a:lnTo>
                <a:lnTo>
                  <a:pt x="132" y="0"/>
                </a:lnTo>
                <a:lnTo>
                  <a:pt x="198" y="48"/>
                </a:lnTo>
                <a:lnTo>
                  <a:pt x="168" y="48"/>
                </a:lnTo>
                <a:lnTo>
                  <a:pt x="180" y="184"/>
                </a:lnTo>
                <a:lnTo>
                  <a:pt x="186" y="192"/>
                </a:lnTo>
                <a:lnTo>
                  <a:pt x="184" y="202"/>
                </a:lnTo>
                <a:lnTo>
                  <a:pt x="84" y="200"/>
                </a:lnTo>
                <a:lnTo>
                  <a:pt x="78" y="214"/>
                </a:lnTo>
                <a:lnTo>
                  <a:pt x="68" y="206"/>
                </a:lnTo>
                <a:lnTo>
                  <a:pt x="60" y="194"/>
                </a:lnTo>
                <a:lnTo>
                  <a:pt x="52" y="188"/>
                </a:lnTo>
                <a:lnTo>
                  <a:pt x="40" y="182"/>
                </a:lnTo>
                <a:lnTo>
                  <a:pt x="26" y="182"/>
                </a:lnTo>
                <a:lnTo>
                  <a:pt x="12" y="184"/>
                </a:lnTo>
                <a:lnTo>
                  <a:pt x="12" y="172"/>
                </a:lnTo>
                <a:lnTo>
                  <a:pt x="18" y="152"/>
                </a:lnTo>
                <a:lnTo>
                  <a:pt x="12" y="144"/>
                </a:lnTo>
                <a:lnTo>
                  <a:pt x="8" y="138"/>
                </a:lnTo>
                <a:lnTo>
                  <a:pt x="12" y="130"/>
                </a:lnTo>
                <a:lnTo>
                  <a:pt x="12" y="122"/>
                </a:lnTo>
                <a:lnTo>
                  <a:pt x="8" y="116"/>
                </a:lnTo>
                <a:lnTo>
                  <a:pt x="0" y="112"/>
                </a:lnTo>
                <a:lnTo>
                  <a:pt x="0" y="10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8" name="Freeform 96"/>
          <p:cNvSpPr>
            <a:spLocks/>
          </p:cNvSpPr>
          <p:nvPr/>
        </p:nvSpPr>
        <p:spPr bwMode="auto">
          <a:xfrm>
            <a:off x="4230688" y="3754438"/>
            <a:ext cx="200025" cy="139700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8"/>
              </a:cxn>
              <a:cxn ang="0">
                <a:pos x="72" y="12"/>
              </a:cxn>
              <a:cxn ang="0">
                <a:pos x="84" y="8"/>
              </a:cxn>
              <a:cxn ang="0">
                <a:pos x="98" y="6"/>
              </a:cxn>
              <a:cxn ang="0">
                <a:pos x="100" y="14"/>
              </a:cxn>
              <a:cxn ang="0">
                <a:pos x="106" y="24"/>
              </a:cxn>
              <a:cxn ang="0">
                <a:pos x="112" y="38"/>
              </a:cxn>
              <a:cxn ang="0">
                <a:pos x="110" y="46"/>
              </a:cxn>
              <a:cxn ang="0">
                <a:pos x="112" y="50"/>
              </a:cxn>
              <a:cxn ang="0">
                <a:pos x="114" y="54"/>
              </a:cxn>
              <a:cxn ang="0">
                <a:pos x="116" y="68"/>
              </a:cxn>
              <a:cxn ang="0">
                <a:pos x="110" y="70"/>
              </a:cxn>
              <a:cxn ang="0">
                <a:pos x="112" y="80"/>
              </a:cxn>
              <a:cxn ang="0">
                <a:pos x="106" y="84"/>
              </a:cxn>
              <a:cxn ang="0">
                <a:pos x="100" y="82"/>
              </a:cxn>
              <a:cxn ang="0">
                <a:pos x="96" y="88"/>
              </a:cxn>
              <a:cxn ang="0">
                <a:pos x="90" y="86"/>
              </a:cxn>
              <a:cxn ang="0">
                <a:pos x="88" y="72"/>
              </a:cxn>
              <a:cxn ang="0">
                <a:pos x="82" y="70"/>
              </a:cxn>
              <a:cxn ang="0">
                <a:pos x="74" y="68"/>
              </a:cxn>
              <a:cxn ang="0">
                <a:pos x="76" y="60"/>
              </a:cxn>
              <a:cxn ang="0">
                <a:pos x="70" y="52"/>
              </a:cxn>
              <a:cxn ang="0">
                <a:pos x="62" y="44"/>
              </a:cxn>
              <a:cxn ang="0">
                <a:pos x="48" y="46"/>
              </a:cxn>
              <a:cxn ang="0">
                <a:pos x="40" y="52"/>
              </a:cxn>
              <a:cxn ang="0">
                <a:pos x="32" y="60"/>
              </a:cxn>
              <a:cxn ang="0">
                <a:pos x="24" y="50"/>
              </a:cxn>
              <a:cxn ang="0">
                <a:pos x="14" y="40"/>
              </a:cxn>
              <a:cxn ang="0">
                <a:pos x="6" y="38"/>
              </a:cxn>
              <a:cxn ang="0">
                <a:pos x="0" y="28"/>
              </a:cxn>
              <a:cxn ang="0">
                <a:pos x="8" y="20"/>
              </a:cxn>
              <a:cxn ang="0">
                <a:pos x="20" y="16"/>
              </a:cxn>
              <a:cxn ang="0">
                <a:pos x="22" y="10"/>
              </a:cxn>
              <a:cxn ang="0">
                <a:pos x="26" y="0"/>
              </a:cxn>
              <a:cxn ang="0">
                <a:pos x="32" y="0"/>
              </a:cxn>
              <a:cxn ang="0">
                <a:pos x="38" y="4"/>
              </a:cxn>
              <a:cxn ang="0">
                <a:pos x="50" y="4"/>
              </a:cxn>
              <a:cxn ang="0">
                <a:pos x="60" y="6"/>
              </a:cxn>
            </a:cxnLst>
            <a:rect l="0" t="0" r="r" b="b"/>
            <a:pathLst>
              <a:path w="116" h="88">
                <a:moveTo>
                  <a:pt x="60" y="6"/>
                </a:moveTo>
                <a:lnTo>
                  <a:pt x="60" y="8"/>
                </a:lnTo>
                <a:lnTo>
                  <a:pt x="72" y="12"/>
                </a:lnTo>
                <a:lnTo>
                  <a:pt x="84" y="8"/>
                </a:lnTo>
                <a:lnTo>
                  <a:pt x="98" y="6"/>
                </a:lnTo>
                <a:lnTo>
                  <a:pt x="100" y="14"/>
                </a:lnTo>
                <a:lnTo>
                  <a:pt x="106" y="24"/>
                </a:lnTo>
                <a:lnTo>
                  <a:pt x="112" y="38"/>
                </a:lnTo>
                <a:lnTo>
                  <a:pt x="110" y="46"/>
                </a:lnTo>
                <a:lnTo>
                  <a:pt x="112" y="50"/>
                </a:lnTo>
                <a:lnTo>
                  <a:pt x="114" y="54"/>
                </a:lnTo>
                <a:lnTo>
                  <a:pt x="116" y="68"/>
                </a:lnTo>
                <a:lnTo>
                  <a:pt x="110" y="70"/>
                </a:lnTo>
                <a:lnTo>
                  <a:pt x="112" y="80"/>
                </a:lnTo>
                <a:lnTo>
                  <a:pt x="106" y="84"/>
                </a:lnTo>
                <a:lnTo>
                  <a:pt x="100" y="82"/>
                </a:lnTo>
                <a:lnTo>
                  <a:pt x="96" y="88"/>
                </a:lnTo>
                <a:lnTo>
                  <a:pt x="90" y="86"/>
                </a:lnTo>
                <a:lnTo>
                  <a:pt x="88" y="72"/>
                </a:lnTo>
                <a:lnTo>
                  <a:pt x="82" y="70"/>
                </a:lnTo>
                <a:lnTo>
                  <a:pt x="74" y="68"/>
                </a:lnTo>
                <a:lnTo>
                  <a:pt x="76" y="60"/>
                </a:lnTo>
                <a:lnTo>
                  <a:pt x="70" y="52"/>
                </a:lnTo>
                <a:lnTo>
                  <a:pt x="62" y="44"/>
                </a:lnTo>
                <a:lnTo>
                  <a:pt x="48" y="46"/>
                </a:lnTo>
                <a:lnTo>
                  <a:pt x="40" y="52"/>
                </a:lnTo>
                <a:lnTo>
                  <a:pt x="32" y="60"/>
                </a:lnTo>
                <a:lnTo>
                  <a:pt x="24" y="50"/>
                </a:lnTo>
                <a:lnTo>
                  <a:pt x="14" y="40"/>
                </a:lnTo>
                <a:lnTo>
                  <a:pt x="6" y="38"/>
                </a:lnTo>
                <a:lnTo>
                  <a:pt x="0" y="28"/>
                </a:lnTo>
                <a:lnTo>
                  <a:pt x="8" y="20"/>
                </a:lnTo>
                <a:lnTo>
                  <a:pt x="20" y="16"/>
                </a:lnTo>
                <a:lnTo>
                  <a:pt x="22" y="1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50" y="4"/>
                </a:lnTo>
                <a:lnTo>
                  <a:pt x="6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69" name="Freeform 97"/>
          <p:cNvSpPr>
            <a:spLocks/>
          </p:cNvSpPr>
          <p:nvPr/>
        </p:nvSpPr>
        <p:spPr bwMode="auto">
          <a:xfrm>
            <a:off x="4327525" y="3862388"/>
            <a:ext cx="112713" cy="104775"/>
          </a:xfrm>
          <a:custGeom>
            <a:avLst/>
            <a:gdLst/>
            <a:ahLst/>
            <a:cxnLst>
              <a:cxn ang="0">
                <a:pos x="50" y="16"/>
              </a:cxn>
              <a:cxn ang="0">
                <a:pos x="50" y="26"/>
              </a:cxn>
              <a:cxn ang="0">
                <a:pos x="50" y="34"/>
              </a:cxn>
              <a:cxn ang="0">
                <a:pos x="58" y="36"/>
              </a:cxn>
              <a:cxn ang="0">
                <a:pos x="64" y="40"/>
              </a:cxn>
              <a:cxn ang="0">
                <a:pos x="66" y="46"/>
              </a:cxn>
              <a:cxn ang="0">
                <a:pos x="66" y="54"/>
              </a:cxn>
              <a:cxn ang="0">
                <a:pos x="62" y="66"/>
              </a:cxn>
              <a:cxn ang="0">
                <a:pos x="50" y="62"/>
              </a:cxn>
              <a:cxn ang="0">
                <a:pos x="38" y="54"/>
              </a:cxn>
              <a:cxn ang="0">
                <a:pos x="30" y="44"/>
              </a:cxn>
              <a:cxn ang="0">
                <a:pos x="18" y="36"/>
              </a:cxn>
              <a:cxn ang="0">
                <a:pos x="8" y="32"/>
              </a:cxn>
              <a:cxn ang="0">
                <a:pos x="0" y="24"/>
              </a:cxn>
              <a:cxn ang="0">
                <a:pos x="16" y="8"/>
              </a:cxn>
              <a:cxn ang="0">
                <a:pos x="18" y="0"/>
              </a:cxn>
              <a:cxn ang="0">
                <a:pos x="24" y="0"/>
              </a:cxn>
              <a:cxn ang="0">
                <a:pos x="32" y="4"/>
              </a:cxn>
              <a:cxn ang="0">
                <a:pos x="34" y="18"/>
              </a:cxn>
              <a:cxn ang="0">
                <a:pos x="40" y="20"/>
              </a:cxn>
              <a:cxn ang="0">
                <a:pos x="44" y="14"/>
              </a:cxn>
              <a:cxn ang="0">
                <a:pos x="50" y="16"/>
              </a:cxn>
            </a:cxnLst>
            <a:rect l="0" t="0" r="r" b="b"/>
            <a:pathLst>
              <a:path w="66" h="66">
                <a:moveTo>
                  <a:pt x="50" y="16"/>
                </a:moveTo>
                <a:lnTo>
                  <a:pt x="50" y="26"/>
                </a:lnTo>
                <a:lnTo>
                  <a:pt x="50" y="34"/>
                </a:lnTo>
                <a:lnTo>
                  <a:pt x="58" y="36"/>
                </a:lnTo>
                <a:lnTo>
                  <a:pt x="64" y="40"/>
                </a:lnTo>
                <a:lnTo>
                  <a:pt x="66" y="46"/>
                </a:lnTo>
                <a:lnTo>
                  <a:pt x="66" y="54"/>
                </a:lnTo>
                <a:lnTo>
                  <a:pt x="62" y="66"/>
                </a:lnTo>
                <a:lnTo>
                  <a:pt x="50" y="62"/>
                </a:lnTo>
                <a:lnTo>
                  <a:pt x="38" y="54"/>
                </a:lnTo>
                <a:lnTo>
                  <a:pt x="30" y="44"/>
                </a:lnTo>
                <a:lnTo>
                  <a:pt x="18" y="36"/>
                </a:lnTo>
                <a:lnTo>
                  <a:pt x="8" y="32"/>
                </a:lnTo>
                <a:lnTo>
                  <a:pt x="0" y="24"/>
                </a:lnTo>
                <a:lnTo>
                  <a:pt x="16" y="8"/>
                </a:lnTo>
                <a:lnTo>
                  <a:pt x="18" y="0"/>
                </a:lnTo>
                <a:lnTo>
                  <a:pt x="24" y="0"/>
                </a:lnTo>
                <a:lnTo>
                  <a:pt x="32" y="4"/>
                </a:lnTo>
                <a:lnTo>
                  <a:pt x="34" y="18"/>
                </a:lnTo>
                <a:lnTo>
                  <a:pt x="40" y="20"/>
                </a:lnTo>
                <a:lnTo>
                  <a:pt x="44" y="14"/>
                </a:lnTo>
                <a:lnTo>
                  <a:pt x="50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0" name="Freeform 98"/>
          <p:cNvSpPr>
            <a:spLocks/>
          </p:cNvSpPr>
          <p:nvPr/>
        </p:nvSpPr>
        <p:spPr bwMode="auto">
          <a:xfrm>
            <a:off x="5010150" y="3478213"/>
            <a:ext cx="288925" cy="409575"/>
          </a:xfrm>
          <a:custGeom>
            <a:avLst/>
            <a:gdLst/>
            <a:ahLst/>
            <a:cxnLst>
              <a:cxn ang="0">
                <a:pos x="166" y="128"/>
              </a:cxn>
              <a:cxn ang="0">
                <a:pos x="152" y="130"/>
              </a:cxn>
              <a:cxn ang="0">
                <a:pos x="148" y="142"/>
              </a:cxn>
              <a:cxn ang="0">
                <a:pos x="136" y="170"/>
              </a:cxn>
              <a:cxn ang="0">
                <a:pos x="144" y="178"/>
              </a:cxn>
              <a:cxn ang="0">
                <a:pos x="148" y="204"/>
              </a:cxn>
              <a:cxn ang="0">
                <a:pos x="136" y="206"/>
              </a:cxn>
              <a:cxn ang="0">
                <a:pos x="112" y="230"/>
              </a:cxn>
              <a:cxn ang="0">
                <a:pos x="88" y="234"/>
              </a:cxn>
              <a:cxn ang="0">
                <a:pos x="86" y="246"/>
              </a:cxn>
              <a:cxn ang="0">
                <a:pos x="40" y="258"/>
              </a:cxn>
              <a:cxn ang="0">
                <a:pos x="30" y="246"/>
              </a:cxn>
              <a:cxn ang="0">
                <a:pos x="10" y="226"/>
              </a:cxn>
              <a:cxn ang="0">
                <a:pos x="12" y="216"/>
              </a:cxn>
              <a:cxn ang="0">
                <a:pos x="32" y="216"/>
              </a:cxn>
              <a:cxn ang="0">
                <a:pos x="26" y="206"/>
              </a:cxn>
              <a:cxn ang="0">
                <a:pos x="24" y="182"/>
              </a:cxn>
              <a:cxn ang="0">
                <a:pos x="16" y="170"/>
              </a:cxn>
              <a:cxn ang="0">
                <a:pos x="2" y="156"/>
              </a:cxn>
              <a:cxn ang="0">
                <a:pos x="0" y="144"/>
              </a:cxn>
              <a:cxn ang="0">
                <a:pos x="32" y="106"/>
              </a:cxn>
              <a:cxn ang="0">
                <a:pos x="36" y="66"/>
              </a:cxn>
              <a:cxn ang="0">
                <a:pos x="40" y="50"/>
              </a:cxn>
              <a:cxn ang="0">
                <a:pos x="28" y="6"/>
              </a:cxn>
              <a:cxn ang="0">
                <a:pos x="34" y="0"/>
              </a:cxn>
              <a:cxn ang="0">
                <a:pos x="168" y="54"/>
              </a:cxn>
              <a:cxn ang="0">
                <a:pos x="166" y="128"/>
              </a:cxn>
            </a:cxnLst>
            <a:rect l="0" t="0" r="r" b="b"/>
            <a:pathLst>
              <a:path w="168" h="258">
                <a:moveTo>
                  <a:pt x="166" y="128"/>
                </a:moveTo>
                <a:lnTo>
                  <a:pt x="152" y="130"/>
                </a:lnTo>
                <a:lnTo>
                  <a:pt x="148" y="142"/>
                </a:lnTo>
                <a:lnTo>
                  <a:pt x="136" y="170"/>
                </a:lnTo>
                <a:lnTo>
                  <a:pt x="144" y="178"/>
                </a:lnTo>
                <a:lnTo>
                  <a:pt x="148" y="204"/>
                </a:lnTo>
                <a:lnTo>
                  <a:pt x="136" y="206"/>
                </a:lnTo>
                <a:lnTo>
                  <a:pt x="112" y="230"/>
                </a:lnTo>
                <a:lnTo>
                  <a:pt x="88" y="234"/>
                </a:lnTo>
                <a:lnTo>
                  <a:pt x="86" y="246"/>
                </a:lnTo>
                <a:lnTo>
                  <a:pt x="40" y="258"/>
                </a:lnTo>
                <a:lnTo>
                  <a:pt x="30" y="246"/>
                </a:lnTo>
                <a:lnTo>
                  <a:pt x="10" y="226"/>
                </a:lnTo>
                <a:lnTo>
                  <a:pt x="12" y="216"/>
                </a:lnTo>
                <a:lnTo>
                  <a:pt x="32" y="216"/>
                </a:lnTo>
                <a:lnTo>
                  <a:pt x="26" y="206"/>
                </a:lnTo>
                <a:lnTo>
                  <a:pt x="24" y="182"/>
                </a:lnTo>
                <a:lnTo>
                  <a:pt x="16" y="170"/>
                </a:lnTo>
                <a:lnTo>
                  <a:pt x="2" y="156"/>
                </a:lnTo>
                <a:lnTo>
                  <a:pt x="0" y="144"/>
                </a:lnTo>
                <a:lnTo>
                  <a:pt x="32" y="106"/>
                </a:lnTo>
                <a:lnTo>
                  <a:pt x="36" y="66"/>
                </a:lnTo>
                <a:lnTo>
                  <a:pt x="40" y="50"/>
                </a:lnTo>
                <a:lnTo>
                  <a:pt x="28" y="6"/>
                </a:lnTo>
                <a:lnTo>
                  <a:pt x="34" y="0"/>
                </a:lnTo>
                <a:lnTo>
                  <a:pt x="168" y="54"/>
                </a:lnTo>
                <a:lnTo>
                  <a:pt x="166" y="12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1" name="Freeform 99"/>
          <p:cNvSpPr>
            <a:spLocks/>
          </p:cNvSpPr>
          <p:nvPr/>
        </p:nvSpPr>
        <p:spPr bwMode="auto">
          <a:xfrm>
            <a:off x="4646613" y="3471863"/>
            <a:ext cx="431800" cy="307975"/>
          </a:xfrm>
          <a:custGeom>
            <a:avLst/>
            <a:gdLst/>
            <a:ahLst/>
            <a:cxnLst>
              <a:cxn ang="0">
                <a:pos x="4" y="142"/>
              </a:cxn>
              <a:cxn ang="0">
                <a:pos x="18" y="142"/>
              </a:cxn>
              <a:cxn ang="0">
                <a:pos x="52" y="136"/>
              </a:cxn>
              <a:cxn ang="0">
                <a:pos x="64" y="118"/>
              </a:cxn>
              <a:cxn ang="0">
                <a:pos x="66" y="76"/>
              </a:cxn>
              <a:cxn ang="0">
                <a:pos x="86" y="72"/>
              </a:cxn>
              <a:cxn ang="0">
                <a:pos x="124" y="40"/>
              </a:cxn>
              <a:cxn ang="0">
                <a:pos x="191" y="0"/>
              </a:cxn>
              <a:cxn ang="0">
                <a:pos x="199" y="2"/>
              </a:cxn>
              <a:cxn ang="0">
                <a:pos x="207" y="4"/>
              </a:cxn>
              <a:cxn ang="0">
                <a:pos x="217" y="8"/>
              </a:cxn>
              <a:cxn ang="0">
                <a:pos x="227" y="16"/>
              </a:cxn>
              <a:cxn ang="0">
                <a:pos x="239" y="10"/>
              </a:cxn>
              <a:cxn ang="0">
                <a:pos x="251" y="54"/>
              </a:cxn>
              <a:cxn ang="0">
                <a:pos x="247" y="70"/>
              </a:cxn>
              <a:cxn ang="0">
                <a:pos x="243" y="110"/>
              </a:cxn>
              <a:cxn ang="0">
                <a:pos x="211" y="148"/>
              </a:cxn>
              <a:cxn ang="0">
                <a:pos x="213" y="160"/>
              </a:cxn>
              <a:cxn ang="0">
                <a:pos x="191" y="174"/>
              </a:cxn>
              <a:cxn ang="0">
                <a:pos x="156" y="170"/>
              </a:cxn>
              <a:cxn ang="0">
                <a:pos x="150" y="178"/>
              </a:cxn>
              <a:cxn ang="0">
                <a:pos x="122" y="168"/>
              </a:cxn>
              <a:cxn ang="0">
                <a:pos x="112" y="174"/>
              </a:cxn>
              <a:cxn ang="0">
                <a:pos x="96" y="162"/>
              </a:cxn>
              <a:cxn ang="0">
                <a:pos x="66" y="162"/>
              </a:cxn>
              <a:cxn ang="0">
                <a:pos x="54" y="194"/>
              </a:cxn>
              <a:cxn ang="0">
                <a:pos x="44" y="184"/>
              </a:cxn>
              <a:cxn ang="0">
                <a:pos x="30" y="186"/>
              </a:cxn>
              <a:cxn ang="0">
                <a:pos x="16" y="178"/>
              </a:cxn>
              <a:cxn ang="0">
                <a:pos x="12" y="176"/>
              </a:cxn>
              <a:cxn ang="0">
                <a:pos x="14" y="170"/>
              </a:cxn>
              <a:cxn ang="0">
                <a:pos x="4" y="158"/>
              </a:cxn>
              <a:cxn ang="0">
                <a:pos x="0" y="150"/>
              </a:cxn>
              <a:cxn ang="0">
                <a:pos x="4" y="142"/>
              </a:cxn>
            </a:cxnLst>
            <a:rect l="0" t="0" r="r" b="b"/>
            <a:pathLst>
              <a:path w="251" h="194">
                <a:moveTo>
                  <a:pt x="4" y="142"/>
                </a:moveTo>
                <a:lnTo>
                  <a:pt x="18" y="142"/>
                </a:lnTo>
                <a:lnTo>
                  <a:pt x="52" y="136"/>
                </a:lnTo>
                <a:lnTo>
                  <a:pt x="64" y="118"/>
                </a:lnTo>
                <a:lnTo>
                  <a:pt x="66" y="76"/>
                </a:lnTo>
                <a:lnTo>
                  <a:pt x="86" y="72"/>
                </a:lnTo>
                <a:lnTo>
                  <a:pt x="124" y="40"/>
                </a:lnTo>
                <a:lnTo>
                  <a:pt x="191" y="0"/>
                </a:lnTo>
                <a:lnTo>
                  <a:pt x="199" y="2"/>
                </a:lnTo>
                <a:lnTo>
                  <a:pt x="207" y="4"/>
                </a:lnTo>
                <a:lnTo>
                  <a:pt x="217" y="8"/>
                </a:lnTo>
                <a:lnTo>
                  <a:pt x="227" y="16"/>
                </a:lnTo>
                <a:lnTo>
                  <a:pt x="239" y="10"/>
                </a:lnTo>
                <a:lnTo>
                  <a:pt x="251" y="54"/>
                </a:lnTo>
                <a:lnTo>
                  <a:pt x="247" y="70"/>
                </a:lnTo>
                <a:lnTo>
                  <a:pt x="243" y="110"/>
                </a:lnTo>
                <a:lnTo>
                  <a:pt x="211" y="148"/>
                </a:lnTo>
                <a:lnTo>
                  <a:pt x="213" y="160"/>
                </a:lnTo>
                <a:lnTo>
                  <a:pt x="191" y="174"/>
                </a:lnTo>
                <a:lnTo>
                  <a:pt x="156" y="170"/>
                </a:lnTo>
                <a:lnTo>
                  <a:pt x="150" y="178"/>
                </a:lnTo>
                <a:lnTo>
                  <a:pt x="122" y="168"/>
                </a:lnTo>
                <a:lnTo>
                  <a:pt x="112" y="174"/>
                </a:lnTo>
                <a:lnTo>
                  <a:pt x="96" y="162"/>
                </a:lnTo>
                <a:lnTo>
                  <a:pt x="66" y="162"/>
                </a:lnTo>
                <a:lnTo>
                  <a:pt x="54" y="194"/>
                </a:lnTo>
                <a:lnTo>
                  <a:pt x="44" y="184"/>
                </a:lnTo>
                <a:lnTo>
                  <a:pt x="30" y="186"/>
                </a:lnTo>
                <a:lnTo>
                  <a:pt x="16" y="178"/>
                </a:lnTo>
                <a:lnTo>
                  <a:pt x="12" y="176"/>
                </a:lnTo>
                <a:lnTo>
                  <a:pt x="14" y="170"/>
                </a:lnTo>
                <a:lnTo>
                  <a:pt x="4" y="158"/>
                </a:lnTo>
                <a:lnTo>
                  <a:pt x="0" y="150"/>
                </a:lnTo>
                <a:lnTo>
                  <a:pt x="4" y="14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2" name="Freeform 100"/>
          <p:cNvSpPr>
            <a:spLocks/>
          </p:cNvSpPr>
          <p:nvPr/>
        </p:nvSpPr>
        <p:spPr bwMode="auto">
          <a:xfrm>
            <a:off x="5043488" y="3802063"/>
            <a:ext cx="347662" cy="203200"/>
          </a:xfrm>
          <a:custGeom>
            <a:avLst/>
            <a:gdLst/>
            <a:ahLst/>
            <a:cxnLst>
              <a:cxn ang="0">
                <a:pos x="20" y="54"/>
              </a:cxn>
              <a:cxn ang="0">
                <a:pos x="66" y="42"/>
              </a:cxn>
              <a:cxn ang="0">
                <a:pos x="68" y="30"/>
              </a:cxn>
              <a:cxn ang="0">
                <a:pos x="92" y="26"/>
              </a:cxn>
              <a:cxn ang="0">
                <a:pos x="116" y="2"/>
              </a:cxn>
              <a:cxn ang="0">
                <a:pos x="128" y="0"/>
              </a:cxn>
              <a:cxn ang="0">
                <a:pos x="140" y="8"/>
              </a:cxn>
              <a:cxn ang="0">
                <a:pos x="142" y="22"/>
              </a:cxn>
              <a:cxn ang="0">
                <a:pos x="142" y="34"/>
              </a:cxn>
              <a:cxn ang="0">
                <a:pos x="180" y="60"/>
              </a:cxn>
              <a:cxn ang="0">
                <a:pos x="202" y="92"/>
              </a:cxn>
              <a:cxn ang="0">
                <a:pos x="172" y="90"/>
              </a:cxn>
              <a:cxn ang="0">
                <a:pos x="138" y="100"/>
              </a:cxn>
              <a:cxn ang="0">
                <a:pos x="126" y="108"/>
              </a:cxn>
              <a:cxn ang="0">
                <a:pos x="104" y="106"/>
              </a:cxn>
              <a:cxn ang="0">
                <a:pos x="92" y="102"/>
              </a:cxn>
              <a:cxn ang="0">
                <a:pos x="78" y="88"/>
              </a:cxn>
              <a:cxn ang="0">
                <a:pos x="64" y="104"/>
              </a:cxn>
              <a:cxn ang="0">
                <a:pos x="62" y="118"/>
              </a:cxn>
              <a:cxn ang="0">
                <a:pos x="32" y="116"/>
              </a:cxn>
              <a:cxn ang="0">
                <a:pos x="24" y="128"/>
              </a:cxn>
              <a:cxn ang="0">
                <a:pos x="10" y="112"/>
              </a:cxn>
              <a:cxn ang="0">
                <a:pos x="0" y="86"/>
              </a:cxn>
              <a:cxn ang="0">
                <a:pos x="0" y="70"/>
              </a:cxn>
              <a:cxn ang="0">
                <a:pos x="20" y="54"/>
              </a:cxn>
            </a:cxnLst>
            <a:rect l="0" t="0" r="r" b="b"/>
            <a:pathLst>
              <a:path w="202" h="128">
                <a:moveTo>
                  <a:pt x="20" y="54"/>
                </a:moveTo>
                <a:lnTo>
                  <a:pt x="66" y="42"/>
                </a:lnTo>
                <a:lnTo>
                  <a:pt x="68" y="30"/>
                </a:lnTo>
                <a:lnTo>
                  <a:pt x="92" y="26"/>
                </a:lnTo>
                <a:lnTo>
                  <a:pt x="116" y="2"/>
                </a:lnTo>
                <a:lnTo>
                  <a:pt x="128" y="0"/>
                </a:lnTo>
                <a:lnTo>
                  <a:pt x="140" y="8"/>
                </a:lnTo>
                <a:lnTo>
                  <a:pt x="142" y="22"/>
                </a:lnTo>
                <a:lnTo>
                  <a:pt x="142" y="34"/>
                </a:lnTo>
                <a:lnTo>
                  <a:pt x="180" y="60"/>
                </a:lnTo>
                <a:lnTo>
                  <a:pt x="202" y="92"/>
                </a:lnTo>
                <a:lnTo>
                  <a:pt x="172" y="90"/>
                </a:lnTo>
                <a:lnTo>
                  <a:pt x="138" y="100"/>
                </a:lnTo>
                <a:lnTo>
                  <a:pt x="126" y="108"/>
                </a:lnTo>
                <a:lnTo>
                  <a:pt x="104" y="106"/>
                </a:lnTo>
                <a:lnTo>
                  <a:pt x="92" y="102"/>
                </a:lnTo>
                <a:lnTo>
                  <a:pt x="78" y="88"/>
                </a:lnTo>
                <a:lnTo>
                  <a:pt x="64" y="104"/>
                </a:lnTo>
                <a:lnTo>
                  <a:pt x="62" y="118"/>
                </a:lnTo>
                <a:lnTo>
                  <a:pt x="32" y="116"/>
                </a:lnTo>
                <a:lnTo>
                  <a:pt x="24" y="128"/>
                </a:lnTo>
                <a:lnTo>
                  <a:pt x="10" y="112"/>
                </a:lnTo>
                <a:lnTo>
                  <a:pt x="0" y="86"/>
                </a:lnTo>
                <a:lnTo>
                  <a:pt x="0" y="70"/>
                </a:lnTo>
                <a:lnTo>
                  <a:pt x="20" y="5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3" name="Freeform 101"/>
          <p:cNvSpPr>
            <a:spLocks/>
          </p:cNvSpPr>
          <p:nvPr/>
        </p:nvSpPr>
        <p:spPr bwMode="auto">
          <a:xfrm>
            <a:off x="5243513" y="3490913"/>
            <a:ext cx="454025" cy="488950"/>
          </a:xfrm>
          <a:custGeom>
            <a:avLst/>
            <a:gdLst/>
            <a:ahLst/>
            <a:cxnLst>
              <a:cxn ang="0">
                <a:pos x="188" y="20"/>
              </a:cxn>
              <a:cxn ang="0">
                <a:pos x="208" y="0"/>
              </a:cxn>
              <a:cxn ang="0">
                <a:pos x="216" y="0"/>
              </a:cxn>
              <a:cxn ang="0">
                <a:pos x="238" y="18"/>
              </a:cxn>
              <a:cxn ang="0">
                <a:pos x="242" y="32"/>
              </a:cxn>
              <a:cxn ang="0">
                <a:pos x="240" y="60"/>
              </a:cxn>
              <a:cxn ang="0">
                <a:pos x="264" y="86"/>
              </a:cxn>
              <a:cxn ang="0">
                <a:pos x="236" y="98"/>
              </a:cxn>
              <a:cxn ang="0">
                <a:pos x="230" y="128"/>
              </a:cxn>
              <a:cxn ang="0">
                <a:pos x="230" y="142"/>
              </a:cxn>
              <a:cxn ang="0">
                <a:pos x="206" y="180"/>
              </a:cxn>
              <a:cxn ang="0">
                <a:pos x="206" y="196"/>
              </a:cxn>
              <a:cxn ang="0">
                <a:pos x="194" y="198"/>
              </a:cxn>
              <a:cxn ang="0">
                <a:pos x="194" y="234"/>
              </a:cxn>
              <a:cxn ang="0">
                <a:pos x="174" y="234"/>
              </a:cxn>
              <a:cxn ang="0">
                <a:pos x="178" y="248"/>
              </a:cxn>
              <a:cxn ang="0">
                <a:pos x="188" y="250"/>
              </a:cxn>
              <a:cxn ang="0">
                <a:pos x="212" y="282"/>
              </a:cxn>
              <a:cxn ang="0">
                <a:pos x="218" y="282"/>
              </a:cxn>
              <a:cxn ang="0">
                <a:pos x="218" y="296"/>
              </a:cxn>
              <a:cxn ang="0">
                <a:pos x="198" y="296"/>
              </a:cxn>
              <a:cxn ang="0">
                <a:pos x="190" y="304"/>
              </a:cxn>
              <a:cxn ang="0">
                <a:pos x="138" y="308"/>
              </a:cxn>
              <a:cxn ang="0">
                <a:pos x="122" y="296"/>
              </a:cxn>
              <a:cxn ang="0">
                <a:pos x="94" y="298"/>
              </a:cxn>
              <a:cxn ang="0">
                <a:pos x="86" y="288"/>
              </a:cxn>
              <a:cxn ang="0">
                <a:pos x="64" y="256"/>
              </a:cxn>
              <a:cxn ang="0">
                <a:pos x="26" y="230"/>
              </a:cxn>
              <a:cxn ang="0">
                <a:pos x="24" y="204"/>
              </a:cxn>
              <a:cxn ang="0">
                <a:pos x="12" y="196"/>
              </a:cxn>
              <a:cxn ang="0">
                <a:pos x="8" y="170"/>
              </a:cxn>
              <a:cxn ang="0">
                <a:pos x="0" y="162"/>
              </a:cxn>
              <a:cxn ang="0">
                <a:pos x="16" y="122"/>
              </a:cxn>
              <a:cxn ang="0">
                <a:pos x="30" y="120"/>
              </a:cxn>
              <a:cxn ang="0">
                <a:pos x="32" y="46"/>
              </a:cxn>
              <a:cxn ang="0">
                <a:pos x="50" y="46"/>
              </a:cxn>
              <a:cxn ang="0">
                <a:pos x="50" y="12"/>
              </a:cxn>
              <a:cxn ang="0">
                <a:pos x="178" y="14"/>
              </a:cxn>
              <a:cxn ang="0">
                <a:pos x="188" y="20"/>
              </a:cxn>
            </a:cxnLst>
            <a:rect l="0" t="0" r="r" b="b"/>
            <a:pathLst>
              <a:path w="264" h="308">
                <a:moveTo>
                  <a:pt x="188" y="20"/>
                </a:moveTo>
                <a:lnTo>
                  <a:pt x="208" y="0"/>
                </a:lnTo>
                <a:lnTo>
                  <a:pt x="216" y="0"/>
                </a:lnTo>
                <a:lnTo>
                  <a:pt x="238" y="18"/>
                </a:lnTo>
                <a:lnTo>
                  <a:pt x="242" y="32"/>
                </a:lnTo>
                <a:lnTo>
                  <a:pt x="240" y="60"/>
                </a:lnTo>
                <a:lnTo>
                  <a:pt x="264" y="86"/>
                </a:lnTo>
                <a:lnTo>
                  <a:pt x="236" y="98"/>
                </a:lnTo>
                <a:lnTo>
                  <a:pt x="230" y="128"/>
                </a:lnTo>
                <a:lnTo>
                  <a:pt x="230" y="142"/>
                </a:lnTo>
                <a:lnTo>
                  <a:pt x="206" y="180"/>
                </a:lnTo>
                <a:lnTo>
                  <a:pt x="206" y="196"/>
                </a:lnTo>
                <a:lnTo>
                  <a:pt x="194" y="198"/>
                </a:lnTo>
                <a:lnTo>
                  <a:pt x="194" y="234"/>
                </a:lnTo>
                <a:lnTo>
                  <a:pt x="174" y="234"/>
                </a:lnTo>
                <a:lnTo>
                  <a:pt x="178" y="248"/>
                </a:lnTo>
                <a:lnTo>
                  <a:pt x="188" y="250"/>
                </a:lnTo>
                <a:lnTo>
                  <a:pt x="212" y="282"/>
                </a:lnTo>
                <a:lnTo>
                  <a:pt x="218" y="282"/>
                </a:lnTo>
                <a:lnTo>
                  <a:pt x="218" y="296"/>
                </a:lnTo>
                <a:lnTo>
                  <a:pt x="198" y="296"/>
                </a:lnTo>
                <a:lnTo>
                  <a:pt x="190" y="304"/>
                </a:lnTo>
                <a:lnTo>
                  <a:pt x="138" y="308"/>
                </a:lnTo>
                <a:lnTo>
                  <a:pt x="122" y="296"/>
                </a:lnTo>
                <a:lnTo>
                  <a:pt x="94" y="298"/>
                </a:lnTo>
                <a:lnTo>
                  <a:pt x="86" y="288"/>
                </a:lnTo>
                <a:lnTo>
                  <a:pt x="64" y="256"/>
                </a:lnTo>
                <a:lnTo>
                  <a:pt x="26" y="230"/>
                </a:lnTo>
                <a:lnTo>
                  <a:pt x="24" y="204"/>
                </a:lnTo>
                <a:lnTo>
                  <a:pt x="12" y="196"/>
                </a:lnTo>
                <a:lnTo>
                  <a:pt x="8" y="170"/>
                </a:lnTo>
                <a:lnTo>
                  <a:pt x="0" y="162"/>
                </a:lnTo>
                <a:lnTo>
                  <a:pt x="16" y="122"/>
                </a:lnTo>
                <a:lnTo>
                  <a:pt x="30" y="120"/>
                </a:lnTo>
                <a:lnTo>
                  <a:pt x="32" y="46"/>
                </a:lnTo>
                <a:lnTo>
                  <a:pt x="50" y="46"/>
                </a:lnTo>
                <a:lnTo>
                  <a:pt x="50" y="12"/>
                </a:lnTo>
                <a:lnTo>
                  <a:pt x="178" y="14"/>
                </a:lnTo>
                <a:lnTo>
                  <a:pt x="188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4" name="Freeform 102"/>
          <p:cNvSpPr>
            <a:spLocks/>
          </p:cNvSpPr>
          <p:nvPr/>
        </p:nvSpPr>
        <p:spPr bwMode="auto">
          <a:xfrm>
            <a:off x="5638800" y="3627438"/>
            <a:ext cx="173038" cy="1365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2" y="12"/>
              </a:cxn>
              <a:cxn ang="0">
                <a:pos x="48" y="26"/>
              </a:cxn>
              <a:cxn ang="0">
                <a:pos x="50" y="44"/>
              </a:cxn>
              <a:cxn ang="0">
                <a:pos x="64" y="44"/>
              </a:cxn>
              <a:cxn ang="0">
                <a:pos x="100" y="76"/>
              </a:cxn>
              <a:cxn ang="0">
                <a:pos x="94" y="86"/>
              </a:cxn>
              <a:cxn ang="0">
                <a:pos x="76" y="68"/>
              </a:cxn>
              <a:cxn ang="0">
                <a:pos x="58" y="52"/>
              </a:cxn>
              <a:cxn ang="0">
                <a:pos x="24" y="50"/>
              </a:cxn>
              <a:cxn ang="0">
                <a:pos x="22" y="56"/>
              </a:cxn>
              <a:cxn ang="0">
                <a:pos x="0" y="56"/>
              </a:cxn>
              <a:cxn ang="0">
                <a:pos x="0" y="42"/>
              </a:cxn>
              <a:cxn ang="0">
                <a:pos x="4" y="28"/>
              </a:cxn>
              <a:cxn ang="0">
                <a:pos x="6" y="12"/>
              </a:cxn>
              <a:cxn ang="0">
                <a:pos x="34" y="0"/>
              </a:cxn>
            </a:cxnLst>
            <a:rect l="0" t="0" r="r" b="b"/>
            <a:pathLst>
              <a:path w="100" h="86">
                <a:moveTo>
                  <a:pt x="34" y="0"/>
                </a:moveTo>
                <a:lnTo>
                  <a:pt x="42" y="12"/>
                </a:lnTo>
                <a:lnTo>
                  <a:pt x="48" y="26"/>
                </a:lnTo>
                <a:lnTo>
                  <a:pt x="50" y="44"/>
                </a:lnTo>
                <a:lnTo>
                  <a:pt x="64" y="44"/>
                </a:lnTo>
                <a:lnTo>
                  <a:pt x="100" y="76"/>
                </a:lnTo>
                <a:lnTo>
                  <a:pt x="94" y="86"/>
                </a:lnTo>
                <a:lnTo>
                  <a:pt x="76" y="68"/>
                </a:lnTo>
                <a:lnTo>
                  <a:pt x="58" y="52"/>
                </a:lnTo>
                <a:lnTo>
                  <a:pt x="24" y="50"/>
                </a:lnTo>
                <a:lnTo>
                  <a:pt x="22" y="56"/>
                </a:lnTo>
                <a:lnTo>
                  <a:pt x="0" y="56"/>
                </a:lnTo>
                <a:lnTo>
                  <a:pt x="0" y="42"/>
                </a:lnTo>
                <a:lnTo>
                  <a:pt x="4" y="28"/>
                </a:lnTo>
                <a:lnTo>
                  <a:pt x="6" y="12"/>
                </a:lnTo>
                <a:lnTo>
                  <a:pt x="3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5" name="Freeform 103"/>
          <p:cNvSpPr>
            <a:spLocks/>
          </p:cNvSpPr>
          <p:nvPr/>
        </p:nvSpPr>
        <p:spPr bwMode="auto">
          <a:xfrm>
            <a:off x="5786438" y="3748088"/>
            <a:ext cx="38100" cy="53975"/>
          </a:xfrm>
          <a:custGeom>
            <a:avLst/>
            <a:gdLst/>
            <a:ahLst/>
            <a:cxnLst>
              <a:cxn ang="0">
                <a:pos x="22" y="16"/>
              </a:cxn>
              <a:cxn ang="0">
                <a:pos x="14" y="22"/>
              </a:cxn>
              <a:cxn ang="0">
                <a:pos x="16" y="34"/>
              </a:cxn>
              <a:cxn ang="0">
                <a:pos x="0" y="32"/>
              </a:cxn>
              <a:cxn ang="0">
                <a:pos x="0" y="20"/>
              </a:cxn>
              <a:cxn ang="0">
                <a:pos x="8" y="10"/>
              </a:cxn>
              <a:cxn ang="0">
                <a:pos x="14" y="0"/>
              </a:cxn>
              <a:cxn ang="0">
                <a:pos x="22" y="16"/>
              </a:cxn>
            </a:cxnLst>
            <a:rect l="0" t="0" r="r" b="b"/>
            <a:pathLst>
              <a:path w="22" h="34">
                <a:moveTo>
                  <a:pt x="22" y="16"/>
                </a:moveTo>
                <a:lnTo>
                  <a:pt x="14" y="22"/>
                </a:lnTo>
                <a:lnTo>
                  <a:pt x="16" y="34"/>
                </a:lnTo>
                <a:lnTo>
                  <a:pt x="0" y="32"/>
                </a:lnTo>
                <a:lnTo>
                  <a:pt x="0" y="20"/>
                </a:lnTo>
                <a:lnTo>
                  <a:pt x="8" y="10"/>
                </a:lnTo>
                <a:lnTo>
                  <a:pt x="14" y="0"/>
                </a:lnTo>
                <a:lnTo>
                  <a:pt x="22" y="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6" name="Freeform 104"/>
          <p:cNvSpPr>
            <a:spLocks/>
          </p:cNvSpPr>
          <p:nvPr/>
        </p:nvSpPr>
        <p:spPr bwMode="auto">
          <a:xfrm>
            <a:off x="5759450" y="3776663"/>
            <a:ext cx="285750" cy="342900"/>
          </a:xfrm>
          <a:custGeom>
            <a:avLst/>
            <a:gdLst/>
            <a:ahLst/>
            <a:cxnLst>
              <a:cxn ang="0">
                <a:pos x="60" y="26"/>
              </a:cxn>
              <a:cxn ang="0">
                <a:pos x="78" y="18"/>
              </a:cxn>
              <a:cxn ang="0">
                <a:pos x="146" y="8"/>
              </a:cxn>
              <a:cxn ang="0">
                <a:pos x="164" y="0"/>
              </a:cxn>
              <a:cxn ang="0">
                <a:pos x="166" y="22"/>
              </a:cxn>
              <a:cxn ang="0">
                <a:pos x="158" y="30"/>
              </a:cxn>
              <a:cxn ang="0">
                <a:pos x="132" y="80"/>
              </a:cxn>
              <a:cxn ang="0">
                <a:pos x="80" y="152"/>
              </a:cxn>
              <a:cxn ang="0">
                <a:pos x="12" y="216"/>
              </a:cxn>
              <a:cxn ang="0">
                <a:pos x="2" y="202"/>
              </a:cxn>
              <a:cxn ang="0">
                <a:pos x="0" y="146"/>
              </a:cxn>
              <a:cxn ang="0">
                <a:pos x="16" y="136"/>
              </a:cxn>
              <a:cxn ang="0">
                <a:pos x="16" y="126"/>
              </a:cxn>
              <a:cxn ang="0">
                <a:pos x="40" y="112"/>
              </a:cxn>
              <a:cxn ang="0">
                <a:pos x="66" y="108"/>
              </a:cxn>
              <a:cxn ang="0">
                <a:pos x="108" y="62"/>
              </a:cxn>
              <a:cxn ang="0">
                <a:pos x="52" y="48"/>
              </a:cxn>
              <a:cxn ang="0">
                <a:pos x="32" y="26"/>
              </a:cxn>
              <a:cxn ang="0">
                <a:pos x="32" y="16"/>
              </a:cxn>
              <a:cxn ang="0">
                <a:pos x="40" y="8"/>
              </a:cxn>
              <a:cxn ang="0">
                <a:pos x="60" y="26"/>
              </a:cxn>
            </a:cxnLst>
            <a:rect l="0" t="0" r="r" b="b"/>
            <a:pathLst>
              <a:path w="166" h="216">
                <a:moveTo>
                  <a:pt x="60" y="26"/>
                </a:moveTo>
                <a:lnTo>
                  <a:pt x="78" y="18"/>
                </a:lnTo>
                <a:lnTo>
                  <a:pt x="146" y="8"/>
                </a:lnTo>
                <a:lnTo>
                  <a:pt x="164" y="0"/>
                </a:lnTo>
                <a:lnTo>
                  <a:pt x="166" y="22"/>
                </a:lnTo>
                <a:lnTo>
                  <a:pt x="158" y="30"/>
                </a:lnTo>
                <a:lnTo>
                  <a:pt x="132" y="80"/>
                </a:lnTo>
                <a:lnTo>
                  <a:pt x="80" y="152"/>
                </a:lnTo>
                <a:lnTo>
                  <a:pt x="12" y="216"/>
                </a:lnTo>
                <a:lnTo>
                  <a:pt x="2" y="202"/>
                </a:lnTo>
                <a:lnTo>
                  <a:pt x="0" y="146"/>
                </a:lnTo>
                <a:lnTo>
                  <a:pt x="16" y="136"/>
                </a:lnTo>
                <a:lnTo>
                  <a:pt x="16" y="126"/>
                </a:lnTo>
                <a:lnTo>
                  <a:pt x="40" y="112"/>
                </a:lnTo>
                <a:lnTo>
                  <a:pt x="66" y="108"/>
                </a:lnTo>
                <a:lnTo>
                  <a:pt x="108" y="62"/>
                </a:lnTo>
                <a:lnTo>
                  <a:pt x="52" y="48"/>
                </a:lnTo>
                <a:lnTo>
                  <a:pt x="32" y="26"/>
                </a:lnTo>
                <a:lnTo>
                  <a:pt x="32" y="16"/>
                </a:lnTo>
                <a:lnTo>
                  <a:pt x="40" y="8"/>
                </a:lnTo>
                <a:lnTo>
                  <a:pt x="60" y="2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7" name="Freeform 105"/>
          <p:cNvSpPr>
            <a:spLocks/>
          </p:cNvSpPr>
          <p:nvPr/>
        </p:nvSpPr>
        <p:spPr bwMode="auto">
          <a:xfrm>
            <a:off x="5543550" y="3706813"/>
            <a:ext cx="401638" cy="282575"/>
          </a:xfrm>
          <a:custGeom>
            <a:avLst/>
            <a:gdLst/>
            <a:ahLst/>
            <a:cxnLst>
              <a:cxn ang="0">
                <a:pos x="56" y="6"/>
              </a:cxn>
              <a:cxn ang="0">
                <a:pos x="78" y="6"/>
              </a:cxn>
              <a:cxn ang="0">
                <a:pos x="80" y="0"/>
              </a:cxn>
              <a:cxn ang="0">
                <a:pos x="114" y="2"/>
              </a:cxn>
              <a:cxn ang="0">
                <a:pos x="150" y="36"/>
              </a:cxn>
              <a:cxn ang="0">
                <a:pos x="142" y="46"/>
              </a:cxn>
              <a:cxn ang="0">
                <a:pos x="142" y="58"/>
              </a:cxn>
              <a:cxn ang="0">
                <a:pos x="158" y="60"/>
              </a:cxn>
              <a:cxn ang="0">
                <a:pos x="158" y="70"/>
              </a:cxn>
              <a:cxn ang="0">
                <a:pos x="178" y="92"/>
              </a:cxn>
              <a:cxn ang="0">
                <a:pos x="234" y="106"/>
              </a:cxn>
              <a:cxn ang="0">
                <a:pos x="192" y="152"/>
              </a:cxn>
              <a:cxn ang="0">
                <a:pos x="166" y="156"/>
              </a:cxn>
              <a:cxn ang="0">
                <a:pos x="142" y="170"/>
              </a:cxn>
              <a:cxn ang="0">
                <a:pos x="130" y="174"/>
              </a:cxn>
              <a:cxn ang="0">
                <a:pos x="124" y="166"/>
              </a:cxn>
              <a:cxn ang="0">
                <a:pos x="104" y="178"/>
              </a:cxn>
              <a:cxn ang="0">
                <a:pos x="80" y="176"/>
              </a:cxn>
              <a:cxn ang="0">
                <a:pos x="44" y="160"/>
              </a:cxn>
              <a:cxn ang="0">
                <a:pos x="44" y="146"/>
              </a:cxn>
              <a:cxn ang="0">
                <a:pos x="38" y="146"/>
              </a:cxn>
              <a:cxn ang="0">
                <a:pos x="14" y="114"/>
              </a:cxn>
              <a:cxn ang="0">
                <a:pos x="4" y="112"/>
              </a:cxn>
              <a:cxn ang="0">
                <a:pos x="0" y="98"/>
              </a:cxn>
              <a:cxn ang="0">
                <a:pos x="20" y="98"/>
              </a:cxn>
              <a:cxn ang="0">
                <a:pos x="20" y="62"/>
              </a:cxn>
              <a:cxn ang="0">
                <a:pos x="32" y="60"/>
              </a:cxn>
              <a:cxn ang="0">
                <a:pos x="32" y="44"/>
              </a:cxn>
              <a:cxn ang="0">
                <a:pos x="56" y="6"/>
              </a:cxn>
            </a:cxnLst>
            <a:rect l="0" t="0" r="r" b="b"/>
            <a:pathLst>
              <a:path w="234" h="178">
                <a:moveTo>
                  <a:pt x="56" y="6"/>
                </a:moveTo>
                <a:lnTo>
                  <a:pt x="78" y="6"/>
                </a:lnTo>
                <a:lnTo>
                  <a:pt x="80" y="0"/>
                </a:lnTo>
                <a:lnTo>
                  <a:pt x="114" y="2"/>
                </a:lnTo>
                <a:lnTo>
                  <a:pt x="150" y="36"/>
                </a:lnTo>
                <a:lnTo>
                  <a:pt x="142" y="46"/>
                </a:lnTo>
                <a:lnTo>
                  <a:pt x="142" y="58"/>
                </a:lnTo>
                <a:lnTo>
                  <a:pt x="158" y="60"/>
                </a:lnTo>
                <a:lnTo>
                  <a:pt x="158" y="70"/>
                </a:lnTo>
                <a:lnTo>
                  <a:pt x="178" y="92"/>
                </a:lnTo>
                <a:lnTo>
                  <a:pt x="234" y="106"/>
                </a:lnTo>
                <a:lnTo>
                  <a:pt x="192" y="152"/>
                </a:lnTo>
                <a:lnTo>
                  <a:pt x="166" y="156"/>
                </a:lnTo>
                <a:lnTo>
                  <a:pt x="142" y="170"/>
                </a:lnTo>
                <a:lnTo>
                  <a:pt x="130" y="174"/>
                </a:lnTo>
                <a:lnTo>
                  <a:pt x="124" y="166"/>
                </a:lnTo>
                <a:lnTo>
                  <a:pt x="104" y="178"/>
                </a:lnTo>
                <a:lnTo>
                  <a:pt x="80" y="176"/>
                </a:lnTo>
                <a:lnTo>
                  <a:pt x="44" y="160"/>
                </a:lnTo>
                <a:lnTo>
                  <a:pt x="44" y="146"/>
                </a:lnTo>
                <a:lnTo>
                  <a:pt x="38" y="146"/>
                </a:lnTo>
                <a:lnTo>
                  <a:pt x="14" y="114"/>
                </a:lnTo>
                <a:lnTo>
                  <a:pt x="4" y="112"/>
                </a:lnTo>
                <a:lnTo>
                  <a:pt x="0" y="98"/>
                </a:lnTo>
                <a:lnTo>
                  <a:pt x="20" y="98"/>
                </a:lnTo>
                <a:lnTo>
                  <a:pt x="20" y="62"/>
                </a:lnTo>
                <a:lnTo>
                  <a:pt x="32" y="60"/>
                </a:lnTo>
                <a:lnTo>
                  <a:pt x="32" y="44"/>
                </a:lnTo>
                <a:lnTo>
                  <a:pt x="56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8" name="Freeform 106"/>
          <p:cNvSpPr>
            <a:spLocks/>
          </p:cNvSpPr>
          <p:nvPr/>
        </p:nvSpPr>
        <p:spPr bwMode="auto">
          <a:xfrm>
            <a:off x="4881563" y="3748088"/>
            <a:ext cx="203200" cy="28257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99" y="12"/>
              </a:cxn>
              <a:cxn ang="0">
                <a:pos x="101" y="36"/>
              </a:cxn>
              <a:cxn ang="0">
                <a:pos x="107" y="46"/>
              </a:cxn>
              <a:cxn ang="0">
                <a:pos x="87" y="46"/>
              </a:cxn>
              <a:cxn ang="0">
                <a:pos x="85" y="56"/>
              </a:cxn>
              <a:cxn ang="0">
                <a:pos x="115" y="88"/>
              </a:cxn>
              <a:cxn ang="0">
                <a:pos x="95" y="104"/>
              </a:cxn>
              <a:cxn ang="0">
                <a:pos x="95" y="120"/>
              </a:cxn>
              <a:cxn ang="0">
                <a:pos x="105" y="146"/>
              </a:cxn>
              <a:cxn ang="0">
                <a:pos x="119" y="162"/>
              </a:cxn>
              <a:cxn ang="0">
                <a:pos x="117" y="176"/>
              </a:cxn>
              <a:cxn ang="0">
                <a:pos x="99" y="178"/>
              </a:cxn>
              <a:cxn ang="0">
                <a:pos x="99" y="170"/>
              </a:cxn>
              <a:cxn ang="0">
                <a:pos x="18" y="170"/>
              </a:cxn>
              <a:cxn ang="0">
                <a:pos x="18" y="146"/>
              </a:cxn>
              <a:cxn ang="0">
                <a:pos x="10" y="138"/>
              </a:cxn>
              <a:cxn ang="0">
                <a:pos x="0" y="132"/>
              </a:cxn>
              <a:cxn ang="0">
                <a:pos x="2" y="114"/>
              </a:cxn>
              <a:cxn ang="0">
                <a:pos x="22" y="96"/>
              </a:cxn>
              <a:cxn ang="0">
                <a:pos x="32" y="96"/>
              </a:cxn>
              <a:cxn ang="0">
                <a:pos x="43" y="104"/>
              </a:cxn>
              <a:cxn ang="0">
                <a:pos x="83" y="28"/>
              </a:cxn>
              <a:cxn ang="0">
                <a:pos x="93" y="26"/>
              </a:cxn>
              <a:cxn ang="0">
                <a:pos x="91" y="12"/>
              </a:cxn>
              <a:cxn ang="0">
                <a:pos x="91" y="0"/>
              </a:cxn>
            </a:cxnLst>
            <a:rect l="0" t="0" r="r" b="b"/>
            <a:pathLst>
              <a:path w="119" h="178">
                <a:moveTo>
                  <a:pt x="91" y="0"/>
                </a:moveTo>
                <a:lnTo>
                  <a:pt x="99" y="12"/>
                </a:lnTo>
                <a:lnTo>
                  <a:pt x="101" y="36"/>
                </a:lnTo>
                <a:lnTo>
                  <a:pt x="107" y="46"/>
                </a:lnTo>
                <a:lnTo>
                  <a:pt x="87" y="46"/>
                </a:lnTo>
                <a:lnTo>
                  <a:pt x="85" y="56"/>
                </a:lnTo>
                <a:lnTo>
                  <a:pt x="115" y="88"/>
                </a:lnTo>
                <a:lnTo>
                  <a:pt x="95" y="104"/>
                </a:lnTo>
                <a:lnTo>
                  <a:pt x="95" y="120"/>
                </a:lnTo>
                <a:lnTo>
                  <a:pt x="105" y="146"/>
                </a:lnTo>
                <a:lnTo>
                  <a:pt x="119" y="162"/>
                </a:lnTo>
                <a:lnTo>
                  <a:pt x="117" y="176"/>
                </a:lnTo>
                <a:lnTo>
                  <a:pt x="99" y="178"/>
                </a:lnTo>
                <a:lnTo>
                  <a:pt x="99" y="170"/>
                </a:lnTo>
                <a:lnTo>
                  <a:pt x="18" y="170"/>
                </a:lnTo>
                <a:lnTo>
                  <a:pt x="18" y="146"/>
                </a:lnTo>
                <a:lnTo>
                  <a:pt x="10" y="138"/>
                </a:lnTo>
                <a:lnTo>
                  <a:pt x="0" y="132"/>
                </a:lnTo>
                <a:lnTo>
                  <a:pt x="2" y="114"/>
                </a:lnTo>
                <a:lnTo>
                  <a:pt x="22" y="96"/>
                </a:lnTo>
                <a:lnTo>
                  <a:pt x="32" y="96"/>
                </a:lnTo>
                <a:lnTo>
                  <a:pt x="43" y="104"/>
                </a:lnTo>
                <a:lnTo>
                  <a:pt x="83" y="28"/>
                </a:lnTo>
                <a:lnTo>
                  <a:pt x="93" y="26"/>
                </a:lnTo>
                <a:lnTo>
                  <a:pt x="91" y="12"/>
                </a:lnTo>
                <a:lnTo>
                  <a:pt x="91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79" name="Freeform 107"/>
          <p:cNvSpPr>
            <a:spLocks/>
          </p:cNvSpPr>
          <p:nvPr/>
        </p:nvSpPr>
        <p:spPr bwMode="auto">
          <a:xfrm>
            <a:off x="4719638" y="3725863"/>
            <a:ext cx="320675" cy="238125"/>
          </a:xfrm>
          <a:custGeom>
            <a:avLst/>
            <a:gdLst/>
            <a:ahLst/>
            <a:cxnLst>
              <a:cxn ang="0">
                <a:pos x="94" y="146"/>
              </a:cxn>
              <a:cxn ang="0">
                <a:pos x="64" y="150"/>
              </a:cxn>
              <a:cxn ang="0">
                <a:pos x="44" y="148"/>
              </a:cxn>
              <a:cxn ang="0">
                <a:pos x="46" y="132"/>
              </a:cxn>
              <a:cxn ang="0">
                <a:pos x="22" y="118"/>
              </a:cxn>
              <a:cxn ang="0">
                <a:pos x="2" y="116"/>
              </a:cxn>
              <a:cxn ang="0">
                <a:pos x="0" y="78"/>
              </a:cxn>
              <a:cxn ang="0">
                <a:pos x="22" y="52"/>
              </a:cxn>
              <a:cxn ang="0">
                <a:pos x="10" y="42"/>
              </a:cxn>
              <a:cxn ang="0">
                <a:pos x="12" y="34"/>
              </a:cxn>
              <a:cxn ang="0">
                <a:pos x="24" y="2"/>
              </a:cxn>
              <a:cxn ang="0">
                <a:pos x="54" y="2"/>
              </a:cxn>
              <a:cxn ang="0">
                <a:pos x="70" y="14"/>
              </a:cxn>
              <a:cxn ang="0">
                <a:pos x="80" y="8"/>
              </a:cxn>
              <a:cxn ang="0">
                <a:pos x="108" y="18"/>
              </a:cxn>
              <a:cxn ang="0">
                <a:pos x="114" y="10"/>
              </a:cxn>
              <a:cxn ang="0">
                <a:pos x="149" y="14"/>
              </a:cxn>
              <a:cxn ang="0">
                <a:pos x="171" y="0"/>
              </a:cxn>
              <a:cxn ang="0">
                <a:pos x="185" y="14"/>
              </a:cxn>
              <a:cxn ang="0">
                <a:pos x="187" y="40"/>
              </a:cxn>
              <a:cxn ang="0">
                <a:pos x="177" y="42"/>
              </a:cxn>
              <a:cxn ang="0">
                <a:pos x="137" y="118"/>
              </a:cxn>
              <a:cxn ang="0">
                <a:pos x="126" y="110"/>
              </a:cxn>
              <a:cxn ang="0">
                <a:pos x="116" y="110"/>
              </a:cxn>
              <a:cxn ang="0">
                <a:pos x="96" y="128"/>
              </a:cxn>
              <a:cxn ang="0">
                <a:pos x="94" y="146"/>
              </a:cxn>
            </a:cxnLst>
            <a:rect l="0" t="0" r="r" b="b"/>
            <a:pathLst>
              <a:path w="187" h="150">
                <a:moveTo>
                  <a:pt x="94" y="146"/>
                </a:moveTo>
                <a:lnTo>
                  <a:pt x="64" y="150"/>
                </a:lnTo>
                <a:lnTo>
                  <a:pt x="44" y="148"/>
                </a:lnTo>
                <a:lnTo>
                  <a:pt x="46" y="132"/>
                </a:lnTo>
                <a:lnTo>
                  <a:pt x="22" y="118"/>
                </a:lnTo>
                <a:lnTo>
                  <a:pt x="2" y="116"/>
                </a:lnTo>
                <a:lnTo>
                  <a:pt x="0" y="78"/>
                </a:lnTo>
                <a:lnTo>
                  <a:pt x="22" y="52"/>
                </a:lnTo>
                <a:lnTo>
                  <a:pt x="10" y="42"/>
                </a:lnTo>
                <a:lnTo>
                  <a:pt x="12" y="34"/>
                </a:lnTo>
                <a:lnTo>
                  <a:pt x="24" y="2"/>
                </a:lnTo>
                <a:lnTo>
                  <a:pt x="54" y="2"/>
                </a:lnTo>
                <a:lnTo>
                  <a:pt x="70" y="14"/>
                </a:lnTo>
                <a:lnTo>
                  <a:pt x="80" y="8"/>
                </a:lnTo>
                <a:lnTo>
                  <a:pt x="108" y="18"/>
                </a:lnTo>
                <a:lnTo>
                  <a:pt x="114" y="10"/>
                </a:lnTo>
                <a:lnTo>
                  <a:pt x="149" y="14"/>
                </a:lnTo>
                <a:lnTo>
                  <a:pt x="171" y="0"/>
                </a:lnTo>
                <a:lnTo>
                  <a:pt x="185" y="14"/>
                </a:lnTo>
                <a:lnTo>
                  <a:pt x="187" y="40"/>
                </a:lnTo>
                <a:lnTo>
                  <a:pt x="177" y="42"/>
                </a:lnTo>
                <a:lnTo>
                  <a:pt x="137" y="118"/>
                </a:lnTo>
                <a:lnTo>
                  <a:pt x="126" y="110"/>
                </a:lnTo>
                <a:lnTo>
                  <a:pt x="116" y="110"/>
                </a:lnTo>
                <a:lnTo>
                  <a:pt x="96" y="128"/>
                </a:lnTo>
                <a:lnTo>
                  <a:pt x="94" y="14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0" name="Freeform 108"/>
          <p:cNvSpPr>
            <a:spLocks/>
          </p:cNvSpPr>
          <p:nvPr/>
        </p:nvSpPr>
        <p:spPr bwMode="auto">
          <a:xfrm>
            <a:off x="4664075" y="3763963"/>
            <a:ext cx="93663" cy="152400"/>
          </a:xfrm>
          <a:custGeom>
            <a:avLst/>
            <a:gdLst/>
            <a:ahLst/>
            <a:cxnLst>
              <a:cxn ang="0">
                <a:pos x="20" y="2"/>
              </a:cxn>
              <a:cxn ang="0">
                <a:pos x="34" y="0"/>
              </a:cxn>
              <a:cxn ang="0">
                <a:pos x="44" y="10"/>
              </a:cxn>
              <a:cxn ang="0">
                <a:pos x="42" y="18"/>
              </a:cxn>
              <a:cxn ang="0">
                <a:pos x="54" y="28"/>
              </a:cxn>
              <a:cxn ang="0">
                <a:pos x="32" y="54"/>
              </a:cxn>
              <a:cxn ang="0">
                <a:pos x="34" y="92"/>
              </a:cxn>
              <a:cxn ang="0">
                <a:pos x="12" y="96"/>
              </a:cxn>
              <a:cxn ang="0">
                <a:pos x="12" y="48"/>
              </a:cxn>
              <a:cxn ang="0">
                <a:pos x="0" y="32"/>
              </a:cxn>
              <a:cxn ang="0">
                <a:pos x="4" y="20"/>
              </a:cxn>
              <a:cxn ang="0">
                <a:pos x="20" y="16"/>
              </a:cxn>
              <a:cxn ang="0">
                <a:pos x="20" y="2"/>
              </a:cxn>
            </a:cxnLst>
            <a:rect l="0" t="0" r="r" b="b"/>
            <a:pathLst>
              <a:path w="54" h="96">
                <a:moveTo>
                  <a:pt x="20" y="2"/>
                </a:moveTo>
                <a:lnTo>
                  <a:pt x="34" y="0"/>
                </a:lnTo>
                <a:lnTo>
                  <a:pt x="44" y="10"/>
                </a:lnTo>
                <a:lnTo>
                  <a:pt x="42" y="18"/>
                </a:lnTo>
                <a:lnTo>
                  <a:pt x="54" y="28"/>
                </a:lnTo>
                <a:lnTo>
                  <a:pt x="32" y="54"/>
                </a:lnTo>
                <a:lnTo>
                  <a:pt x="34" y="92"/>
                </a:lnTo>
                <a:lnTo>
                  <a:pt x="12" y="96"/>
                </a:lnTo>
                <a:lnTo>
                  <a:pt x="12" y="48"/>
                </a:lnTo>
                <a:lnTo>
                  <a:pt x="0" y="32"/>
                </a:lnTo>
                <a:lnTo>
                  <a:pt x="4" y="20"/>
                </a:lnTo>
                <a:lnTo>
                  <a:pt x="20" y="16"/>
                </a:lnTo>
                <a:lnTo>
                  <a:pt x="20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1" name="Freeform 109"/>
          <p:cNvSpPr>
            <a:spLocks/>
          </p:cNvSpPr>
          <p:nvPr/>
        </p:nvSpPr>
        <p:spPr bwMode="auto">
          <a:xfrm>
            <a:off x="4633913" y="3795713"/>
            <a:ext cx="50800" cy="127000"/>
          </a:xfrm>
          <a:custGeom>
            <a:avLst/>
            <a:gdLst/>
            <a:ahLst/>
            <a:cxnLst>
              <a:cxn ang="0">
                <a:pos x="30" y="76"/>
              </a:cxn>
              <a:cxn ang="0">
                <a:pos x="16" y="80"/>
              </a:cxn>
              <a:cxn ang="0">
                <a:pos x="12" y="48"/>
              </a:cxn>
              <a:cxn ang="0">
                <a:pos x="8" y="34"/>
              </a:cxn>
              <a:cxn ang="0">
                <a:pos x="12" y="18"/>
              </a:cxn>
              <a:cxn ang="0">
                <a:pos x="0" y="0"/>
              </a:cxn>
              <a:cxn ang="0">
                <a:pos x="22" y="0"/>
              </a:cxn>
              <a:cxn ang="0">
                <a:pos x="18" y="12"/>
              </a:cxn>
              <a:cxn ang="0">
                <a:pos x="30" y="28"/>
              </a:cxn>
              <a:cxn ang="0">
                <a:pos x="30" y="76"/>
              </a:cxn>
            </a:cxnLst>
            <a:rect l="0" t="0" r="r" b="b"/>
            <a:pathLst>
              <a:path w="30" h="80">
                <a:moveTo>
                  <a:pt x="30" y="76"/>
                </a:moveTo>
                <a:lnTo>
                  <a:pt x="16" y="80"/>
                </a:lnTo>
                <a:lnTo>
                  <a:pt x="12" y="48"/>
                </a:lnTo>
                <a:lnTo>
                  <a:pt x="8" y="34"/>
                </a:lnTo>
                <a:lnTo>
                  <a:pt x="12" y="18"/>
                </a:lnTo>
                <a:lnTo>
                  <a:pt x="0" y="0"/>
                </a:lnTo>
                <a:lnTo>
                  <a:pt x="22" y="0"/>
                </a:lnTo>
                <a:lnTo>
                  <a:pt x="18" y="12"/>
                </a:lnTo>
                <a:lnTo>
                  <a:pt x="30" y="28"/>
                </a:lnTo>
                <a:lnTo>
                  <a:pt x="30" y="7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2" name="Freeform 110"/>
          <p:cNvSpPr>
            <a:spLocks/>
          </p:cNvSpPr>
          <p:nvPr/>
        </p:nvSpPr>
        <p:spPr bwMode="auto">
          <a:xfrm>
            <a:off x="4313238" y="3440113"/>
            <a:ext cx="444500" cy="374650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210" y="60"/>
              </a:cxn>
              <a:cxn ang="0">
                <a:pos x="224" y="74"/>
              </a:cxn>
              <a:cxn ang="0">
                <a:pos x="244" y="82"/>
              </a:cxn>
              <a:cxn ang="0">
                <a:pos x="242" y="98"/>
              </a:cxn>
              <a:cxn ang="0">
                <a:pos x="258" y="96"/>
              </a:cxn>
              <a:cxn ang="0">
                <a:pos x="258" y="138"/>
              </a:cxn>
              <a:cxn ang="0">
                <a:pos x="246" y="156"/>
              </a:cxn>
              <a:cxn ang="0">
                <a:pos x="212" y="162"/>
              </a:cxn>
              <a:cxn ang="0">
                <a:pos x="198" y="162"/>
              </a:cxn>
              <a:cxn ang="0">
                <a:pos x="178" y="162"/>
              </a:cxn>
              <a:cxn ang="0">
                <a:pos x="154" y="172"/>
              </a:cxn>
              <a:cxn ang="0">
                <a:pos x="136" y="190"/>
              </a:cxn>
              <a:cxn ang="0">
                <a:pos x="128" y="186"/>
              </a:cxn>
              <a:cxn ang="0">
                <a:pos x="118" y="210"/>
              </a:cxn>
              <a:cxn ang="0">
                <a:pos x="108" y="212"/>
              </a:cxn>
              <a:cxn ang="0">
                <a:pos x="104" y="234"/>
              </a:cxn>
              <a:cxn ang="0">
                <a:pos x="64" y="236"/>
              </a:cxn>
              <a:cxn ang="0">
                <a:pos x="56" y="218"/>
              </a:cxn>
              <a:cxn ang="0">
                <a:pos x="50" y="204"/>
              </a:cxn>
              <a:cxn ang="0">
                <a:pos x="24" y="210"/>
              </a:cxn>
              <a:cxn ang="0">
                <a:pos x="12" y="206"/>
              </a:cxn>
              <a:cxn ang="0">
                <a:pos x="12" y="204"/>
              </a:cxn>
              <a:cxn ang="0">
                <a:pos x="12" y="200"/>
              </a:cxn>
              <a:cxn ang="0">
                <a:pos x="10" y="192"/>
              </a:cxn>
              <a:cxn ang="0">
                <a:pos x="4" y="184"/>
              </a:cxn>
              <a:cxn ang="0">
                <a:pos x="2" y="172"/>
              </a:cxn>
              <a:cxn ang="0">
                <a:pos x="0" y="166"/>
              </a:cxn>
              <a:cxn ang="0">
                <a:pos x="6" y="152"/>
              </a:cxn>
              <a:cxn ang="0">
                <a:pos x="106" y="154"/>
              </a:cxn>
              <a:cxn ang="0">
                <a:pos x="108" y="144"/>
              </a:cxn>
              <a:cxn ang="0">
                <a:pos x="102" y="136"/>
              </a:cxn>
              <a:cxn ang="0">
                <a:pos x="90" y="0"/>
              </a:cxn>
              <a:cxn ang="0">
                <a:pos x="120" y="0"/>
              </a:cxn>
            </a:cxnLst>
            <a:rect l="0" t="0" r="r" b="b"/>
            <a:pathLst>
              <a:path w="258" h="236">
                <a:moveTo>
                  <a:pt x="120" y="0"/>
                </a:moveTo>
                <a:lnTo>
                  <a:pt x="210" y="60"/>
                </a:lnTo>
                <a:lnTo>
                  <a:pt x="224" y="74"/>
                </a:lnTo>
                <a:lnTo>
                  <a:pt x="244" y="82"/>
                </a:lnTo>
                <a:lnTo>
                  <a:pt x="242" y="98"/>
                </a:lnTo>
                <a:lnTo>
                  <a:pt x="258" y="96"/>
                </a:lnTo>
                <a:lnTo>
                  <a:pt x="258" y="138"/>
                </a:lnTo>
                <a:lnTo>
                  <a:pt x="246" y="156"/>
                </a:lnTo>
                <a:lnTo>
                  <a:pt x="212" y="162"/>
                </a:lnTo>
                <a:lnTo>
                  <a:pt x="198" y="162"/>
                </a:lnTo>
                <a:lnTo>
                  <a:pt x="178" y="162"/>
                </a:lnTo>
                <a:lnTo>
                  <a:pt x="154" y="172"/>
                </a:lnTo>
                <a:lnTo>
                  <a:pt x="136" y="190"/>
                </a:lnTo>
                <a:lnTo>
                  <a:pt x="128" y="186"/>
                </a:lnTo>
                <a:lnTo>
                  <a:pt x="118" y="210"/>
                </a:lnTo>
                <a:lnTo>
                  <a:pt x="108" y="212"/>
                </a:lnTo>
                <a:lnTo>
                  <a:pt x="104" y="234"/>
                </a:lnTo>
                <a:lnTo>
                  <a:pt x="64" y="236"/>
                </a:lnTo>
                <a:lnTo>
                  <a:pt x="56" y="218"/>
                </a:lnTo>
                <a:lnTo>
                  <a:pt x="50" y="204"/>
                </a:lnTo>
                <a:lnTo>
                  <a:pt x="24" y="210"/>
                </a:lnTo>
                <a:lnTo>
                  <a:pt x="12" y="206"/>
                </a:lnTo>
                <a:lnTo>
                  <a:pt x="12" y="204"/>
                </a:lnTo>
                <a:lnTo>
                  <a:pt x="12" y="200"/>
                </a:lnTo>
                <a:lnTo>
                  <a:pt x="10" y="192"/>
                </a:lnTo>
                <a:lnTo>
                  <a:pt x="4" y="184"/>
                </a:lnTo>
                <a:lnTo>
                  <a:pt x="2" y="172"/>
                </a:lnTo>
                <a:lnTo>
                  <a:pt x="0" y="166"/>
                </a:lnTo>
                <a:lnTo>
                  <a:pt x="6" y="152"/>
                </a:lnTo>
                <a:lnTo>
                  <a:pt x="106" y="154"/>
                </a:lnTo>
                <a:lnTo>
                  <a:pt x="108" y="144"/>
                </a:lnTo>
                <a:lnTo>
                  <a:pt x="102" y="136"/>
                </a:lnTo>
                <a:lnTo>
                  <a:pt x="9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3" name="Freeform 111"/>
          <p:cNvSpPr>
            <a:spLocks/>
          </p:cNvSpPr>
          <p:nvPr/>
        </p:nvSpPr>
        <p:spPr bwMode="auto">
          <a:xfrm>
            <a:off x="4492625" y="3697288"/>
            <a:ext cx="206375" cy="136525"/>
          </a:xfrm>
          <a:custGeom>
            <a:avLst/>
            <a:gdLst/>
            <a:ahLst/>
            <a:cxnLst>
              <a:cxn ang="0">
                <a:pos x="44" y="62"/>
              </a:cxn>
              <a:cxn ang="0">
                <a:pos x="44" y="84"/>
              </a:cxn>
              <a:cxn ang="0">
                <a:pos x="30" y="78"/>
              </a:cxn>
              <a:cxn ang="0">
                <a:pos x="20" y="86"/>
              </a:cxn>
              <a:cxn ang="0">
                <a:pos x="0" y="72"/>
              </a:cxn>
              <a:cxn ang="0">
                <a:pos x="4" y="50"/>
              </a:cxn>
              <a:cxn ang="0">
                <a:pos x="14" y="48"/>
              </a:cxn>
              <a:cxn ang="0">
                <a:pos x="24" y="24"/>
              </a:cxn>
              <a:cxn ang="0">
                <a:pos x="32" y="28"/>
              </a:cxn>
              <a:cxn ang="0">
                <a:pos x="50" y="10"/>
              </a:cxn>
              <a:cxn ang="0">
                <a:pos x="74" y="0"/>
              </a:cxn>
              <a:cxn ang="0">
                <a:pos x="94" y="0"/>
              </a:cxn>
              <a:cxn ang="0">
                <a:pos x="90" y="8"/>
              </a:cxn>
              <a:cxn ang="0">
                <a:pos x="92" y="14"/>
              </a:cxn>
              <a:cxn ang="0">
                <a:pos x="104" y="28"/>
              </a:cxn>
              <a:cxn ang="0">
                <a:pos x="102" y="34"/>
              </a:cxn>
              <a:cxn ang="0">
                <a:pos x="120" y="44"/>
              </a:cxn>
              <a:cxn ang="0">
                <a:pos x="120" y="58"/>
              </a:cxn>
              <a:cxn ang="0">
                <a:pos x="104" y="62"/>
              </a:cxn>
              <a:cxn ang="0">
                <a:pos x="82" y="62"/>
              </a:cxn>
              <a:cxn ang="0">
                <a:pos x="44" y="62"/>
              </a:cxn>
            </a:cxnLst>
            <a:rect l="0" t="0" r="r" b="b"/>
            <a:pathLst>
              <a:path w="120" h="86">
                <a:moveTo>
                  <a:pt x="44" y="62"/>
                </a:moveTo>
                <a:lnTo>
                  <a:pt x="44" y="84"/>
                </a:lnTo>
                <a:lnTo>
                  <a:pt x="30" y="78"/>
                </a:lnTo>
                <a:lnTo>
                  <a:pt x="20" y="86"/>
                </a:lnTo>
                <a:lnTo>
                  <a:pt x="0" y="72"/>
                </a:lnTo>
                <a:lnTo>
                  <a:pt x="4" y="50"/>
                </a:lnTo>
                <a:lnTo>
                  <a:pt x="14" y="48"/>
                </a:lnTo>
                <a:lnTo>
                  <a:pt x="24" y="24"/>
                </a:lnTo>
                <a:lnTo>
                  <a:pt x="32" y="28"/>
                </a:lnTo>
                <a:lnTo>
                  <a:pt x="50" y="10"/>
                </a:lnTo>
                <a:lnTo>
                  <a:pt x="74" y="0"/>
                </a:lnTo>
                <a:lnTo>
                  <a:pt x="94" y="0"/>
                </a:lnTo>
                <a:lnTo>
                  <a:pt x="90" y="8"/>
                </a:lnTo>
                <a:lnTo>
                  <a:pt x="92" y="14"/>
                </a:lnTo>
                <a:lnTo>
                  <a:pt x="104" y="28"/>
                </a:lnTo>
                <a:lnTo>
                  <a:pt x="102" y="34"/>
                </a:lnTo>
                <a:lnTo>
                  <a:pt x="120" y="44"/>
                </a:lnTo>
                <a:lnTo>
                  <a:pt x="120" y="58"/>
                </a:lnTo>
                <a:lnTo>
                  <a:pt x="104" y="62"/>
                </a:lnTo>
                <a:lnTo>
                  <a:pt x="82" y="62"/>
                </a:lnTo>
                <a:lnTo>
                  <a:pt x="44" y="6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4" name="Freeform 112"/>
          <p:cNvSpPr>
            <a:spLocks/>
          </p:cNvSpPr>
          <p:nvPr/>
        </p:nvSpPr>
        <p:spPr bwMode="auto">
          <a:xfrm>
            <a:off x="4557713" y="3795713"/>
            <a:ext cx="103187" cy="158750"/>
          </a:xfrm>
          <a:custGeom>
            <a:avLst/>
            <a:gdLst/>
            <a:ahLst/>
            <a:cxnLst>
              <a:cxn ang="0">
                <a:pos x="60" y="80"/>
              </a:cxn>
              <a:cxn ang="0">
                <a:pos x="48" y="86"/>
              </a:cxn>
              <a:cxn ang="0">
                <a:pos x="36" y="96"/>
              </a:cxn>
              <a:cxn ang="0">
                <a:pos x="20" y="100"/>
              </a:cxn>
              <a:cxn ang="0">
                <a:pos x="8" y="94"/>
              </a:cxn>
              <a:cxn ang="0">
                <a:pos x="0" y="72"/>
              </a:cxn>
              <a:cxn ang="0">
                <a:pos x="10" y="50"/>
              </a:cxn>
              <a:cxn ang="0">
                <a:pos x="6" y="22"/>
              </a:cxn>
              <a:cxn ang="0">
                <a:pos x="6" y="0"/>
              </a:cxn>
              <a:cxn ang="0">
                <a:pos x="44" y="0"/>
              </a:cxn>
              <a:cxn ang="0">
                <a:pos x="56" y="18"/>
              </a:cxn>
              <a:cxn ang="0">
                <a:pos x="52" y="30"/>
              </a:cxn>
              <a:cxn ang="0">
                <a:pos x="54" y="40"/>
              </a:cxn>
              <a:cxn ang="0">
                <a:pos x="56" y="48"/>
              </a:cxn>
              <a:cxn ang="0">
                <a:pos x="60" y="80"/>
              </a:cxn>
            </a:cxnLst>
            <a:rect l="0" t="0" r="r" b="b"/>
            <a:pathLst>
              <a:path w="60" h="100">
                <a:moveTo>
                  <a:pt x="60" y="80"/>
                </a:moveTo>
                <a:lnTo>
                  <a:pt x="48" y="86"/>
                </a:lnTo>
                <a:lnTo>
                  <a:pt x="36" y="96"/>
                </a:lnTo>
                <a:lnTo>
                  <a:pt x="20" y="100"/>
                </a:lnTo>
                <a:lnTo>
                  <a:pt x="8" y="94"/>
                </a:lnTo>
                <a:lnTo>
                  <a:pt x="0" y="72"/>
                </a:lnTo>
                <a:lnTo>
                  <a:pt x="10" y="50"/>
                </a:lnTo>
                <a:lnTo>
                  <a:pt x="6" y="22"/>
                </a:lnTo>
                <a:lnTo>
                  <a:pt x="6" y="0"/>
                </a:lnTo>
                <a:lnTo>
                  <a:pt x="44" y="0"/>
                </a:lnTo>
                <a:lnTo>
                  <a:pt x="56" y="18"/>
                </a:lnTo>
                <a:lnTo>
                  <a:pt x="52" y="30"/>
                </a:lnTo>
                <a:lnTo>
                  <a:pt x="54" y="40"/>
                </a:lnTo>
                <a:lnTo>
                  <a:pt x="56" y="48"/>
                </a:lnTo>
                <a:lnTo>
                  <a:pt x="60" y="8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5" name="Freeform 113"/>
          <p:cNvSpPr>
            <a:spLocks/>
          </p:cNvSpPr>
          <p:nvPr/>
        </p:nvSpPr>
        <p:spPr bwMode="auto">
          <a:xfrm>
            <a:off x="4413250" y="3811588"/>
            <a:ext cx="161925" cy="155575"/>
          </a:xfrm>
          <a:custGeom>
            <a:avLst/>
            <a:gdLst/>
            <a:ahLst/>
            <a:cxnLst>
              <a:cxn ang="0">
                <a:pos x="92" y="84"/>
              </a:cxn>
              <a:cxn ang="0">
                <a:pos x="50" y="84"/>
              </a:cxn>
              <a:cxn ang="0">
                <a:pos x="24" y="94"/>
              </a:cxn>
              <a:cxn ang="0">
                <a:pos x="12" y="98"/>
              </a:cxn>
              <a:cxn ang="0">
                <a:pos x="16" y="78"/>
              </a:cxn>
              <a:cxn ang="0">
                <a:pos x="14" y="72"/>
              </a:cxn>
              <a:cxn ang="0">
                <a:pos x="8" y="68"/>
              </a:cxn>
              <a:cxn ang="0">
                <a:pos x="0" y="66"/>
              </a:cxn>
              <a:cxn ang="0">
                <a:pos x="0" y="56"/>
              </a:cxn>
              <a:cxn ang="0">
                <a:pos x="0" y="48"/>
              </a:cxn>
              <a:cxn ang="0">
                <a:pos x="6" y="44"/>
              </a:cxn>
              <a:cxn ang="0">
                <a:pos x="4" y="34"/>
              </a:cxn>
              <a:cxn ang="0">
                <a:pos x="10" y="32"/>
              </a:cxn>
              <a:cxn ang="0">
                <a:pos x="8" y="18"/>
              </a:cxn>
              <a:cxn ang="0">
                <a:pos x="4" y="10"/>
              </a:cxn>
              <a:cxn ang="0">
                <a:pos x="6" y="2"/>
              </a:cxn>
              <a:cxn ang="0">
                <a:pos x="46" y="0"/>
              </a:cxn>
              <a:cxn ang="0">
                <a:pos x="66" y="14"/>
              </a:cxn>
              <a:cxn ang="0">
                <a:pos x="76" y="6"/>
              </a:cxn>
              <a:cxn ang="0">
                <a:pos x="90" y="12"/>
              </a:cxn>
              <a:cxn ang="0">
                <a:pos x="94" y="40"/>
              </a:cxn>
              <a:cxn ang="0">
                <a:pos x="84" y="62"/>
              </a:cxn>
              <a:cxn ang="0">
                <a:pos x="92" y="84"/>
              </a:cxn>
            </a:cxnLst>
            <a:rect l="0" t="0" r="r" b="b"/>
            <a:pathLst>
              <a:path w="94" h="98">
                <a:moveTo>
                  <a:pt x="92" y="84"/>
                </a:moveTo>
                <a:lnTo>
                  <a:pt x="50" y="84"/>
                </a:lnTo>
                <a:lnTo>
                  <a:pt x="24" y="94"/>
                </a:lnTo>
                <a:lnTo>
                  <a:pt x="12" y="98"/>
                </a:lnTo>
                <a:lnTo>
                  <a:pt x="16" y="78"/>
                </a:lnTo>
                <a:lnTo>
                  <a:pt x="14" y="72"/>
                </a:lnTo>
                <a:lnTo>
                  <a:pt x="8" y="68"/>
                </a:lnTo>
                <a:lnTo>
                  <a:pt x="0" y="66"/>
                </a:lnTo>
                <a:lnTo>
                  <a:pt x="0" y="56"/>
                </a:lnTo>
                <a:lnTo>
                  <a:pt x="0" y="48"/>
                </a:lnTo>
                <a:lnTo>
                  <a:pt x="6" y="44"/>
                </a:lnTo>
                <a:lnTo>
                  <a:pt x="4" y="34"/>
                </a:lnTo>
                <a:lnTo>
                  <a:pt x="10" y="32"/>
                </a:lnTo>
                <a:lnTo>
                  <a:pt x="8" y="18"/>
                </a:lnTo>
                <a:lnTo>
                  <a:pt x="4" y="10"/>
                </a:lnTo>
                <a:lnTo>
                  <a:pt x="6" y="2"/>
                </a:lnTo>
                <a:lnTo>
                  <a:pt x="46" y="0"/>
                </a:lnTo>
                <a:lnTo>
                  <a:pt x="66" y="14"/>
                </a:lnTo>
                <a:lnTo>
                  <a:pt x="76" y="6"/>
                </a:lnTo>
                <a:lnTo>
                  <a:pt x="90" y="12"/>
                </a:lnTo>
                <a:lnTo>
                  <a:pt x="94" y="40"/>
                </a:lnTo>
                <a:lnTo>
                  <a:pt x="84" y="62"/>
                </a:lnTo>
                <a:lnTo>
                  <a:pt x="92" y="8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6" name="Freeform 114"/>
          <p:cNvSpPr>
            <a:spLocks/>
          </p:cNvSpPr>
          <p:nvPr/>
        </p:nvSpPr>
        <p:spPr bwMode="auto">
          <a:xfrm>
            <a:off x="4905375" y="4017963"/>
            <a:ext cx="49213" cy="3810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9" y="0"/>
              </a:cxn>
              <a:cxn ang="0">
                <a:pos x="26" y="22"/>
              </a:cxn>
              <a:cxn ang="0">
                <a:pos x="2" y="24"/>
              </a:cxn>
              <a:cxn ang="0">
                <a:pos x="0" y="10"/>
              </a:cxn>
              <a:cxn ang="0">
                <a:pos x="4" y="0"/>
              </a:cxn>
            </a:cxnLst>
            <a:rect l="0" t="0" r="r" b="b"/>
            <a:pathLst>
              <a:path w="29" h="24">
                <a:moveTo>
                  <a:pt x="4" y="0"/>
                </a:moveTo>
                <a:lnTo>
                  <a:pt x="29" y="0"/>
                </a:lnTo>
                <a:lnTo>
                  <a:pt x="26" y="22"/>
                </a:lnTo>
                <a:lnTo>
                  <a:pt x="2" y="24"/>
                </a:lnTo>
                <a:lnTo>
                  <a:pt x="0" y="10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7" name="Freeform 115"/>
          <p:cNvSpPr>
            <a:spLocks/>
          </p:cNvSpPr>
          <p:nvPr/>
        </p:nvSpPr>
        <p:spPr bwMode="auto">
          <a:xfrm>
            <a:off x="5824538" y="4379913"/>
            <a:ext cx="196850" cy="355600"/>
          </a:xfrm>
          <a:custGeom>
            <a:avLst/>
            <a:gdLst/>
            <a:ahLst/>
            <a:cxnLst>
              <a:cxn ang="0">
                <a:pos x="22" y="70"/>
              </a:cxn>
              <a:cxn ang="0">
                <a:pos x="46" y="60"/>
              </a:cxn>
              <a:cxn ang="0">
                <a:pos x="70" y="44"/>
              </a:cxn>
              <a:cxn ang="0">
                <a:pos x="78" y="30"/>
              </a:cxn>
              <a:cxn ang="0">
                <a:pos x="86" y="26"/>
              </a:cxn>
              <a:cxn ang="0">
                <a:pos x="94" y="10"/>
              </a:cxn>
              <a:cxn ang="0">
                <a:pos x="96" y="0"/>
              </a:cxn>
              <a:cxn ang="0">
                <a:pos x="108" y="20"/>
              </a:cxn>
              <a:cxn ang="0">
                <a:pos x="112" y="40"/>
              </a:cxn>
              <a:cxn ang="0">
                <a:pos x="114" y="52"/>
              </a:cxn>
              <a:cxn ang="0">
                <a:pos x="114" y="64"/>
              </a:cxn>
              <a:cxn ang="0">
                <a:pos x="102" y="66"/>
              </a:cxn>
              <a:cxn ang="0">
                <a:pos x="102" y="82"/>
              </a:cxn>
              <a:cxn ang="0">
                <a:pos x="82" y="150"/>
              </a:cxn>
              <a:cxn ang="0">
                <a:pos x="74" y="182"/>
              </a:cxn>
              <a:cxn ang="0">
                <a:pos x="62" y="214"/>
              </a:cxn>
              <a:cxn ang="0">
                <a:pos x="40" y="224"/>
              </a:cxn>
              <a:cxn ang="0">
                <a:pos x="18" y="222"/>
              </a:cxn>
              <a:cxn ang="0">
                <a:pos x="8" y="202"/>
              </a:cxn>
              <a:cxn ang="0">
                <a:pos x="6" y="182"/>
              </a:cxn>
              <a:cxn ang="0">
                <a:pos x="0" y="164"/>
              </a:cxn>
              <a:cxn ang="0">
                <a:pos x="16" y="142"/>
              </a:cxn>
              <a:cxn ang="0">
                <a:pos x="20" y="122"/>
              </a:cxn>
              <a:cxn ang="0">
                <a:pos x="16" y="106"/>
              </a:cxn>
              <a:cxn ang="0">
                <a:pos x="10" y="90"/>
              </a:cxn>
              <a:cxn ang="0">
                <a:pos x="18" y="80"/>
              </a:cxn>
              <a:cxn ang="0">
                <a:pos x="22" y="70"/>
              </a:cxn>
            </a:cxnLst>
            <a:rect l="0" t="0" r="r" b="b"/>
            <a:pathLst>
              <a:path w="114" h="224">
                <a:moveTo>
                  <a:pt x="22" y="70"/>
                </a:moveTo>
                <a:lnTo>
                  <a:pt x="46" y="60"/>
                </a:lnTo>
                <a:lnTo>
                  <a:pt x="70" y="44"/>
                </a:lnTo>
                <a:lnTo>
                  <a:pt x="78" y="30"/>
                </a:lnTo>
                <a:lnTo>
                  <a:pt x="86" y="26"/>
                </a:lnTo>
                <a:lnTo>
                  <a:pt x="94" y="10"/>
                </a:lnTo>
                <a:lnTo>
                  <a:pt x="96" y="0"/>
                </a:lnTo>
                <a:lnTo>
                  <a:pt x="108" y="20"/>
                </a:lnTo>
                <a:lnTo>
                  <a:pt x="112" y="40"/>
                </a:lnTo>
                <a:lnTo>
                  <a:pt x="114" y="52"/>
                </a:lnTo>
                <a:lnTo>
                  <a:pt x="114" y="64"/>
                </a:lnTo>
                <a:lnTo>
                  <a:pt x="102" y="66"/>
                </a:lnTo>
                <a:lnTo>
                  <a:pt x="102" y="82"/>
                </a:lnTo>
                <a:lnTo>
                  <a:pt x="82" y="150"/>
                </a:lnTo>
                <a:lnTo>
                  <a:pt x="74" y="182"/>
                </a:lnTo>
                <a:lnTo>
                  <a:pt x="62" y="214"/>
                </a:lnTo>
                <a:lnTo>
                  <a:pt x="40" y="224"/>
                </a:lnTo>
                <a:lnTo>
                  <a:pt x="18" y="222"/>
                </a:lnTo>
                <a:lnTo>
                  <a:pt x="8" y="202"/>
                </a:lnTo>
                <a:lnTo>
                  <a:pt x="6" y="182"/>
                </a:lnTo>
                <a:lnTo>
                  <a:pt x="0" y="164"/>
                </a:lnTo>
                <a:lnTo>
                  <a:pt x="16" y="142"/>
                </a:lnTo>
                <a:lnTo>
                  <a:pt x="20" y="122"/>
                </a:lnTo>
                <a:lnTo>
                  <a:pt x="16" y="106"/>
                </a:lnTo>
                <a:lnTo>
                  <a:pt x="10" y="90"/>
                </a:lnTo>
                <a:lnTo>
                  <a:pt x="18" y="80"/>
                </a:lnTo>
                <a:lnTo>
                  <a:pt x="22" y="7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8" name="Freeform 116"/>
          <p:cNvSpPr>
            <a:spLocks/>
          </p:cNvSpPr>
          <p:nvPr/>
        </p:nvSpPr>
        <p:spPr bwMode="auto">
          <a:xfrm>
            <a:off x="5099050" y="4643438"/>
            <a:ext cx="447675" cy="346075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" y="104"/>
              </a:cxn>
              <a:cxn ang="0">
                <a:pos x="6" y="102"/>
              </a:cxn>
              <a:cxn ang="0">
                <a:pos x="8" y="102"/>
              </a:cxn>
              <a:cxn ang="0">
                <a:pos x="14" y="110"/>
              </a:cxn>
              <a:cxn ang="0">
                <a:pos x="22" y="114"/>
              </a:cxn>
              <a:cxn ang="0">
                <a:pos x="38" y="114"/>
              </a:cxn>
              <a:cxn ang="0">
                <a:pos x="54" y="104"/>
              </a:cxn>
              <a:cxn ang="0">
                <a:pos x="54" y="46"/>
              </a:cxn>
              <a:cxn ang="0">
                <a:pos x="66" y="58"/>
              </a:cxn>
              <a:cxn ang="0">
                <a:pos x="66" y="78"/>
              </a:cxn>
              <a:cxn ang="0">
                <a:pos x="82" y="78"/>
              </a:cxn>
              <a:cxn ang="0">
                <a:pos x="96" y="66"/>
              </a:cxn>
              <a:cxn ang="0">
                <a:pos x="100" y="54"/>
              </a:cxn>
              <a:cxn ang="0">
                <a:pos x="110" y="54"/>
              </a:cxn>
              <a:cxn ang="0">
                <a:pos x="120" y="62"/>
              </a:cxn>
              <a:cxn ang="0">
                <a:pos x="140" y="60"/>
              </a:cxn>
              <a:cxn ang="0">
                <a:pos x="148" y="46"/>
              </a:cxn>
              <a:cxn ang="0">
                <a:pos x="186" y="6"/>
              </a:cxn>
              <a:cxn ang="0">
                <a:pos x="196" y="6"/>
              </a:cxn>
              <a:cxn ang="0">
                <a:pos x="198" y="0"/>
              </a:cxn>
              <a:cxn ang="0">
                <a:pos x="228" y="2"/>
              </a:cxn>
              <a:cxn ang="0">
                <a:pos x="236" y="8"/>
              </a:cxn>
              <a:cxn ang="0">
                <a:pos x="244" y="32"/>
              </a:cxn>
              <a:cxn ang="0">
                <a:pos x="244" y="68"/>
              </a:cxn>
              <a:cxn ang="0">
                <a:pos x="244" y="78"/>
              </a:cxn>
              <a:cxn ang="0">
                <a:pos x="260" y="80"/>
              </a:cxn>
              <a:cxn ang="0">
                <a:pos x="254" y="90"/>
              </a:cxn>
              <a:cxn ang="0">
                <a:pos x="254" y="104"/>
              </a:cxn>
              <a:cxn ang="0">
                <a:pos x="246" y="110"/>
              </a:cxn>
              <a:cxn ang="0">
                <a:pos x="230" y="130"/>
              </a:cxn>
              <a:cxn ang="0">
                <a:pos x="224" y="142"/>
              </a:cxn>
              <a:cxn ang="0">
                <a:pos x="210" y="160"/>
              </a:cxn>
              <a:cxn ang="0">
                <a:pos x="188" y="176"/>
              </a:cxn>
              <a:cxn ang="0">
                <a:pos x="164" y="198"/>
              </a:cxn>
              <a:cxn ang="0">
                <a:pos x="142" y="202"/>
              </a:cxn>
              <a:cxn ang="0">
                <a:pos x="128" y="208"/>
              </a:cxn>
              <a:cxn ang="0">
                <a:pos x="110" y="206"/>
              </a:cxn>
              <a:cxn ang="0">
                <a:pos x="88" y="206"/>
              </a:cxn>
              <a:cxn ang="0">
                <a:pos x="70" y="212"/>
              </a:cxn>
              <a:cxn ang="0">
                <a:pos x="50" y="218"/>
              </a:cxn>
              <a:cxn ang="0">
                <a:pos x="34" y="210"/>
              </a:cxn>
              <a:cxn ang="0">
                <a:pos x="28" y="198"/>
              </a:cxn>
              <a:cxn ang="0">
                <a:pos x="20" y="184"/>
              </a:cxn>
              <a:cxn ang="0">
                <a:pos x="30" y="172"/>
              </a:cxn>
              <a:cxn ang="0">
                <a:pos x="22" y="158"/>
              </a:cxn>
              <a:cxn ang="0">
                <a:pos x="12" y="144"/>
              </a:cxn>
              <a:cxn ang="0">
                <a:pos x="6" y="122"/>
              </a:cxn>
              <a:cxn ang="0">
                <a:pos x="0" y="108"/>
              </a:cxn>
            </a:cxnLst>
            <a:rect l="0" t="0" r="r" b="b"/>
            <a:pathLst>
              <a:path w="260" h="218">
                <a:moveTo>
                  <a:pt x="0" y="108"/>
                </a:moveTo>
                <a:lnTo>
                  <a:pt x="2" y="104"/>
                </a:lnTo>
                <a:lnTo>
                  <a:pt x="6" y="102"/>
                </a:lnTo>
                <a:lnTo>
                  <a:pt x="8" y="102"/>
                </a:lnTo>
                <a:lnTo>
                  <a:pt x="14" y="110"/>
                </a:lnTo>
                <a:lnTo>
                  <a:pt x="22" y="114"/>
                </a:lnTo>
                <a:lnTo>
                  <a:pt x="38" y="114"/>
                </a:lnTo>
                <a:lnTo>
                  <a:pt x="54" y="104"/>
                </a:lnTo>
                <a:lnTo>
                  <a:pt x="54" y="46"/>
                </a:lnTo>
                <a:lnTo>
                  <a:pt x="66" y="58"/>
                </a:lnTo>
                <a:lnTo>
                  <a:pt x="66" y="78"/>
                </a:lnTo>
                <a:lnTo>
                  <a:pt x="82" y="78"/>
                </a:lnTo>
                <a:lnTo>
                  <a:pt x="96" y="66"/>
                </a:lnTo>
                <a:lnTo>
                  <a:pt x="100" y="54"/>
                </a:lnTo>
                <a:lnTo>
                  <a:pt x="110" y="54"/>
                </a:lnTo>
                <a:lnTo>
                  <a:pt x="120" y="62"/>
                </a:lnTo>
                <a:lnTo>
                  <a:pt x="140" y="60"/>
                </a:lnTo>
                <a:lnTo>
                  <a:pt x="148" y="46"/>
                </a:lnTo>
                <a:lnTo>
                  <a:pt x="186" y="6"/>
                </a:lnTo>
                <a:lnTo>
                  <a:pt x="196" y="6"/>
                </a:lnTo>
                <a:lnTo>
                  <a:pt x="198" y="0"/>
                </a:lnTo>
                <a:lnTo>
                  <a:pt x="228" y="2"/>
                </a:lnTo>
                <a:lnTo>
                  <a:pt x="236" y="8"/>
                </a:lnTo>
                <a:lnTo>
                  <a:pt x="244" y="32"/>
                </a:lnTo>
                <a:lnTo>
                  <a:pt x="244" y="68"/>
                </a:lnTo>
                <a:lnTo>
                  <a:pt x="244" y="78"/>
                </a:lnTo>
                <a:lnTo>
                  <a:pt x="260" y="80"/>
                </a:lnTo>
                <a:lnTo>
                  <a:pt x="254" y="90"/>
                </a:lnTo>
                <a:lnTo>
                  <a:pt x="254" y="104"/>
                </a:lnTo>
                <a:lnTo>
                  <a:pt x="246" y="110"/>
                </a:lnTo>
                <a:lnTo>
                  <a:pt x="230" y="130"/>
                </a:lnTo>
                <a:lnTo>
                  <a:pt x="224" y="142"/>
                </a:lnTo>
                <a:lnTo>
                  <a:pt x="210" y="160"/>
                </a:lnTo>
                <a:lnTo>
                  <a:pt x="188" y="176"/>
                </a:lnTo>
                <a:lnTo>
                  <a:pt x="164" y="198"/>
                </a:lnTo>
                <a:lnTo>
                  <a:pt x="142" y="202"/>
                </a:lnTo>
                <a:lnTo>
                  <a:pt x="128" y="208"/>
                </a:lnTo>
                <a:lnTo>
                  <a:pt x="110" y="206"/>
                </a:lnTo>
                <a:lnTo>
                  <a:pt x="88" y="206"/>
                </a:lnTo>
                <a:lnTo>
                  <a:pt x="70" y="212"/>
                </a:lnTo>
                <a:lnTo>
                  <a:pt x="50" y="218"/>
                </a:lnTo>
                <a:lnTo>
                  <a:pt x="34" y="210"/>
                </a:lnTo>
                <a:lnTo>
                  <a:pt x="28" y="198"/>
                </a:lnTo>
                <a:lnTo>
                  <a:pt x="20" y="184"/>
                </a:lnTo>
                <a:lnTo>
                  <a:pt x="30" y="172"/>
                </a:lnTo>
                <a:lnTo>
                  <a:pt x="22" y="158"/>
                </a:lnTo>
                <a:lnTo>
                  <a:pt x="12" y="144"/>
                </a:lnTo>
                <a:lnTo>
                  <a:pt x="6" y="122"/>
                </a:lnTo>
                <a:lnTo>
                  <a:pt x="0" y="108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89" name="Freeform 117"/>
          <p:cNvSpPr>
            <a:spLocks/>
          </p:cNvSpPr>
          <p:nvPr/>
        </p:nvSpPr>
        <p:spPr bwMode="auto">
          <a:xfrm>
            <a:off x="5337175" y="4478338"/>
            <a:ext cx="206375" cy="168275"/>
          </a:xfrm>
          <a:custGeom>
            <a:avLst/>
            <a:gdLst/>
            <a:ahLst/>
            <a:cxnLst>
              <a:cxn ang="0">
                <a:pos x="60" y="104"/>
              </a:cxn>
              <a:cxn ang="0">
                <a:pos x="58" y="98"/>
              </a:cxn>
              <a:cxn ang="0">
                <a:pos x="44" y="96"/>
              </a:cxn>
              <a:cxn ang="0">
                <a:pos x="36" y="76"/>
              </a:cxn>
              <a:cxn ang="0">
                <a:pos x="12" y="64"/>
              </a:cxn>
              <a:cxn ang="0">
                <a:pos x="8" y="48"/>
              </a:cxn>
              <a:cxn ang="0">
                <a:pos x="0" y="36"/>
              </a:cxn>
              <a:cxn ang="0">
                <a:pos x="28" y="34"/>
              </a:cxn>
              <a:cxn ang="0">
                <a:pos x="42" y="16"/>
              </a:cxn>
              <a:cxn ang="0">
                <a:pos x="54" y="14"/>
              </a:cxn>
              <a:cxn ang="0">
                <a:pos x="62" y="0"/>
              </a:cxn>
              <a:cxn ang="0">
                <a:pos x="78" y="0"/>
              </a:cxn>
              <a:cxn ang="0">
                <a:pos x="118" y="14"/>
              </a:cxn>
              <a:cxn ang="0">
                <a:pos x="120" y="42"/>
              </a:cxn>
              <a:cxn ang="0">
                <a:pos x="120" y="72"/>
              </a:cxn>
              <a:cxn ang="0">
                <a:pos x="112" y="90"/>
              </a:cxn>
              <a:cxn ang="0">
                <a:pos x="90" y="106"/>
              </a:cxn>
              <a:cxn ang="0">
                <a:pos x="60" y="104"/>
              </a:cxn>
            </a:cxnLst>
            <a:rect l="0" t="0" r="r" b="b"/>
            <a:pathLst>
              <a:path w="120" h="106">
                <a:moveTo>
                  <a:pt x="60" y="104"/>
                </a:moveTo>
                <a:lnTo>
                  <a:pt x="58" y="98"/>
                </a:lnTo>
                <a:lnTo>
                  <a:pt x="44" y="96"/>
                </a:lnTo>
                <a:lnTo>
                  <a:pt x="36" y="76"/>
                </a:lnTo>
                <a:lnTo>
                  <a:pt x="12" y="64"/>
                </a:lnTo>
                <a:lnTo>
                  <a:pt x="8" y="48"/>
                </a:lnTo>
                <a:lnTo>
                  <a:pt x="0" y="36"/>
                </a:lnTo>
                <a:lnTo>
                  <a:pt x="28" y="34"/>
                </a:lnTo>
                <a:lnTo>
                  <a:pt x="42" y="16"/>
                </a:lnTo>
                <a:lnTo>
                  <a:pt x="54" y="14"/>
                </a:lnTo>
                <a:lnTo>
                  <a:pt x="62" y="0"/>
                </a:lnTo>
                <a:lnTo>
                  <a:pt x="78" y="0"/>
                </a:lnTo>
                <a:lnTo>
                  <a:pt x="118" y="14"/>
                </a:lnTo>
                <a:lnTo>
                  <a:pt x="120" y="42"/>
                </a:lnTo>
                <a:lnTo>
                  <a:pt x="120" y="72"/>
                </a:lnTo>
                <a:lnTo>
                  <a:pt x="112" y="90"/>
                </a:lnTo>
                <a:lnTo>
                  <a:pt x="90" y="106"/>
                </a:lnTo>
                <a:lnTo>
                  <a:pt x="60" y="10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0" name="Freeform 118"/>
          <p:cNvSpPr>
            <a:spLocks/>
          </p:cNvSpPr>
          <p:nvPr/>
        </p:nvSpPr>
        <p:spPr bwMode="auto">
          <a:xfrm>
            <a:off x="5192713" y="4535488"/>
            <a:ext cx="247650" cy="231775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66"/>
              </a:cxn>
              <a:cxn ang="0">
                <a:pos x="14" y="66"/>
              </a:cxn>
              <a:cxn ang="0">
                <a:pos x="16" y="4"/>
              </a:cxn>
              <a:cxn ang="0">
                <a:pos x="50" y="0"/>
              </a:cxn>
              <a:cxn ang="0">
                <a:pos x="56" y="8"/>
              </a:cxn>
              <a:cxn ang="0">
                <a:pos x="84" y="0"/>
              </a:cxn>
              <a:cxn ang="0">
                <a:pos x="92" y="12"/>
              </a:cxn>
              <a:cxn ang="0">
                <a:pos x="96" y="28"/>
              </a:cxn>
              <a:cxn ang="0">
                <a:pos x="120" y="40"/>
              </a:cxn>
              <a:cxn ang="0">
                <a:pos x="128" y="60"/>
              </a:cxn>
              <a:cxn ang="0">
                <a:pos x="142" y="62"/>
              </a:cxn>
              <a:cxn ang="0">
                <a:pos x="144" y="70"/>
              </a:cxn>
              <a:cxn ang="0">
                <a:pos x="142" y="74"/>
              </a:cxn>
              <a:cxn ang="0">
                <a:pos x="132" y="74"/>
              </a:cxn>
              <a:cxn ang="0">
                <a:pos x="94" y="114"/>
              </a:cxn>
              <a:cxn ang="0">
                <a:pos x="86" y="128"/>
              </a:cxn>
              <a:cxn ang="0">
                <a:pos x="66" y="130"/>
              </a:cxn>
              <a:cxn ang="0">
                <a:pos x="56" y="122"/>
              </a:cxn>
              <a:cxn ang="0">
                <a:pos x="46" y="122"/>
              </a:cxn>
              <a:cxn ang="0">
                <a:pos x="42" y="134"/>
              </a:cxn>
              <a:cxn ang="0">
                <a:pos x="28" y="146"/>
              </a:cxn>
              <a:cxn ang="0">
                <a:pos x="12" y="146"/>
              </a:cxn>
              <a:cxn ang="0">
                <a:pos x="12" y="126"/>
              </a:cxn>
              <a:cxn ang="0">
                <a:pos x="0" y="114"/>
              </a:cxn>
            </a:cxnLst>
            <a:rect l="0" t="0" r="r" b="b"/>
            <a:pathLst>
              <a:path w="144" h="146">
                <a:moveTo>
                  <a:pt x="0" y="114"/>
                </a:moveTo>
                <a:lnTo>
                  <a:pt x="0" y="66"/>
                </a:lnTo>
                <a:lnTo>
                  <a:pt x="14" y="66"/>
                </a:lnTo>
                <a:lnTo>
                  <a:pt x="16" y="4"/>
                </a:lnTo>
                <a:lnTo>
                  <a:pt x="50" y="0"/>
                </a:lnTo>
                <a:lnTo>
                  <a:pt x="56" y="8"/>
                </a:lnTo>
                <a:lnTo>
                  <a:pt x="84" y="0"/>
                </a:lnTo>
                <a:lnTo>
                  <a:pt x="92" y="12"/>
                </a:lnTo>
                <a:lnTo>
                  <a:pt x="96" y="28"/>
                </a:lnTo>
                <a:lnTo>
                  <a:pt x="120" y="40"/>
                </a:lnTo>
                <a:lnTo>
                  <a:pt x="128" y="60"/>
                </a:lnTo>
                <a:lnTo>
                  <a:pt x="142" y="62"/>
                </a:lnTo>
                <a:lnTo>
                  <a:pt x="144" y="70"/>
                </a:lnTo>
                <a:lnTo>
                  <a:pt x="142" y="74"/>
                </a:lnTo>
                <a:lnTo>
                  <a:pt x="132" y="74"/>
                </a:lnTo>
                <a:lnTo>
                  <a:pt x="94" y="114"/>
                </a:lnTo>
                <a:lnTo>
                  <a:pt x="86" y="128"/>
                </a:lnTo>
                <a:lnTo>
                  <a:pt x="66" y="130"/>
                </a:lnTo>
                <a:lnTo>
                  <a:pt x="56" y="122"/>
                </a:lnTo>
                <a:lnTo>
                  <a:pt x="46" y="122"/>
                </a:lnTo>
                <a:lnTo>
                  <a:pt x="42" y="134"/>
                </a:lnTo>
                <a:lnTo>
                  <a:pt x="28" y="146"/>
                </a:lnTo>
                <a:lnTo>
                  <a:pt x="12" y="146"/>
                </a:lnTo>
                <a:lnTo>
                  <a:pt x="12" y="126"/>
                </a:lnTo>
                <a:lnTo>
                  <a:pt x="0" y="1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1" name="Freeform 119"/>
          <p:cNvSpPr>
            <a:spLocks/>
          </p:cNvSpPr>
          <p:nvPr/>
        </p:nvSpPr>
        <p:spPr bwMode="auto">
          <a:xfrm>
            <a:off x="4975225" y="4519613"/>
            <a:ext cx="244475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" y="0"/>
              </a:cxn>
              <a:cxn ang="0">
                <a:pos x="106" y="6"/>
              </a:cxn>
              <a:cxn ang="0">
                <a:pos x="134" y="8"/>
              </a:cxn>
              <a:cxn ang="0">
                <a:pos x="142" y="14"/>
              </a:cxn>
              <a:cxn ang="0">
                <a:pos x="140" y="76"/>
              </a:cxn>
              <a:cxn ang="0">
                <a:pos x="126" y="76"/>
              </a:cxn>
              <a:cxn ang="0">
                <a:pos x="126" y="182"/>
              </a:cxn>
              <a:cxn ang="0">
                <a:pos x="110" y="192"/>
              </a:cxn>
              <a:cxn ang="0">
                <a:pos x="94" y="192"/>
              </a:cxn>
              <a:cxn ang="0">
                <a:pos x="86" y="188"/>
              </a:cxn>
              <a:cxn ang="0">
                <a:pos x="80" y="180"/>
              </a:cxn>
              <a:cxn ang="0">
                <a:pos x="72" y="186"/>
              </a:cxn>
              <a:cxn ang="0">
                <a:pos x="52" y="164"/>
              </a:cxn>
              <a:cxn ang="0">
                <a:pos x="44" y="126"/>
              </a:cxn>
              <a:cxn ang="0">
                <a:pos x="38" y="114"/>
              </a:cxn>
              <a:cxn ang="0">
                <a:pos x="38" y="82"/>
              </a:cxn>
              <a:cxn ang="0">
                <a:pos x="12" y="36"/>
              </a:cxn>
              <a:cxn ang="0">
                <a:pos x="0" y="16"/>
              </a:cxn>
              <a:cxn ang="0">
                <a:pos x="0" y="0"/>
              </a:cxn>
            </a:cxnLst>
            <a:rect l="0" t="0" r="r" b="b"/>
            <a:pathLst>
              <a:path w="142" h="192">
                <a:moveTo>
                  <a:pt x="0" y="0"/>
                </a:moveTo>
                <a:lnTo>
                  <a:pt x="98" y="0"/>
                </a:lnTo>
                <a:lnTo>
                  <a:pt x="106" y="6"/>
                </a:lnTo>
                <a:lnTo>
                  <a:pt x="134" y="8"/>
                </a:lnTo>
                <a:lnTo>
                  <a:pt x="142" y="14"/>
                </a:lnTo>
                <a:lnTo>
                  <a:pt x="140" y="76"/>
                </a:lnTo>
                <a:lnTo>
                  <a:pt x="126" y="76"/>
                </a:lnTo>
                <a:lnTo>
                  <a:pt x="126" y="182"/>
                </a:lnTo>
                <a:lnTo>
                  <a:pt x="110" y="192"/>
                </a:lnTo>
                <a:lnTo>
                  <a:pt x="94" y="192"/>
                </a:lnTo>
                <a:lnTo>
                  <a:pt x="86" y="188"/>
                </a:lnTo>
                <a:lnTo>
                  <a:pt x="80" y="180"/>
                </a:lnTo>
                <a:lnTo>
                  <a:pt x="72" y="186"/>
                </a:lnTo>
                <a:lnTo>
                  <a:pt x="52" y="164"/>
                </a:lnTo>
                <a:lnTo>
                  <a:pt x="44" y="126"/>
                </a:lnTo>
                <a:lnTo>
                  <a:pt x="38" y="114"/>
                </a:lnTo>
                <a:lnTo>
                  <a:pt x="38" y="82"/>
                </a:lnTo>
                <a:lnTo>
                  <a:pt x="12" y="3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2" name="Freeform 120"/>
          <p:cNvSpPr>
            <a:spLocks/>
          </p:cNvSpPr>
          <p:nvPr/>
        </p:nvSpPr>
        <p:spPr bwMode="auto">
          <a:xfrm>
            <a:off x="5476875" y="4341813"/>
            <a:ext cx="279400" cy="428625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0" y="72"/>
              </a:cxn>
              <a:cxn ang="0">
                <a:pos x="50" y="64"/>
              </a:cxn>
              <a:cxn ang="0">
                <a:pos x="66" y="64"/>
              </a:cxn>
              <a:cxn ang="0">
                <a:pos x="64" y="94"/>
              </a:cxn>
              <a:cxn ang="0">
                <a:pos x="76" y="106"/>
              </a:cxn>
              <a:cxn ang="0">
                <a:pos x="86" y="92"/>
              </a:cxn>
              <a:cxn ang="0">
                <a:pos x="84" y="64"/>
              </a:cxn>
              <a:cxn ang="0">
                <a:pos x="70" y="48"/>
              </a:cxn>
              <a:cxn ang="0">
                <a:pos x="64" y="32"/>
              </a:cxn>
              <a:cxn ang="0">
                <a:pos x="68" y="16"/>
              </a:cxn>
              <a:cxn ang="0">
                <a:pos x="90" y="18"/>
              </a:cxn>
              <a:cxn ang="0">
                <a:pos x="116" y="20"/>
              </a:cxn>
              <a:cxn ang="0">
                <a:pos x="142" y="10"/>
              </a:cxn>
              <a:cxn ang="0">
                <a:pos x="158" y="0"/>
              </a:cxn>
              <a:cxn ang="0">
                <a:pos x="158" y="40"/>
              </a:cxn>
              <a:cxn ang="0">
                <a:pos x="162" y="80"/>
              </a:cxn>
              <a:cxn ang="0">
                <a:pos x="144" y="98"/>
              </a:cxn>
              <a:cxn ang="0">
                <a:pos x="112" y="118"/>
              </a:cxn>
              <a:cxn ang="0">
                <a:pos x="76" y="150"/>
              </a:cxn>
              <a:cxn ang="0">
                <a:pos x="68" y="154"/>
              </a:cxn>
              <a:cxn ang="0">
                <a:pos x="70" y="168"/>
              </a:cxn>
              <a:cxn ang="0">
                <a:pos x="80" y="196"/>
              </a:cxn>
              <a:cxn ang="0">
                <a:pos x="76" y="228"/>
              </a:cxn>
              <a:cxn ang="0">
                <a:pos x="38" y="248"/>
              </a:cxn>
              <a:cxn ang="0">
                <a:pos x="34" y="256"/>
              </a:cxn>
              <a:cxn ang="0">
                <a:pos x="38" y="264"/>
              </a:cxn>
              <a:cxn ang="0">
                <a:pos x="40" y="270"/>
              </a:cxn>
              <a:cxn ang="0">
                <a:pos x="24" y="268"/>
              </a:cxn>
              <a:cxn ang="0">
                <a:pos x="24" y="258"/>
              </a:cxn>
              <a:cxn ang="0">
                <a:pos x="24" y="222"/>
              </a:cxn>
              <a:cxn ang="0">
                <a:pos x="16" y="198"/>
              </a:cxn>
              <a:cxn ang="0">
                <a:pos x="8" y="192"/>
              </a:cxn>
              <a:cxn ang="0">
                <a:pos x="30" y="176"/>
              </a:cxn>
              <a:cxn ang="0">
                <a:pos x="38" y="158"/>
              </a:cxn>
              <a:cxn ang="0">
                <a:pos x="38" y="128"/>
              </a:cxn>
              <a:cxn ang="0">
                <a:pos x="36" y="100"/>
              </a:cxn>
              <a:cxn ang="0">
                <a:pos x="0" y="88"/>
              </a:cxn>
            </a:cxnLst>
            <a:rect l="0" t="0" r="r" b="b"/>
            <a:pathLst>
              <a:path w="162" h="270">
                <a:moveTo>
                  <a:pt x="0" y="88"/>
                </a:moveTo>
                <a:lnTo>
                  <a:pt x="0" y="72"/>
                </a:lnTo>
                <a:lnTo>
                  <a:pt x="50" y="64"/>
                </a:lnTo>
                <a:lnTo>
                  <a:pt x="66" y="64"/>
                </a:lnTo>
                <a:lnTo>
                  <a:pt x="64" y="94"/>
                </a:lnTo>
                <a:lnTo>
                  <a:pt x="76" y="106"/>
                </a:lnTo>
                <a:lnTo>
                  <a:pt x="86" y="92"/>
                </a:lnTo>
                <a:lnTo>
                  <a:pt x="84" y="64"/>
                </a:lnTo>
                <a:lnTo>
                  <a:pt x="70" y="48"/>
                </a:lnTo>
                <a:lnTo>
                  <a:pt x="64" y="32"/>
                </a:lnTo>
                <a:lnTo>
                  <a:pt x="68" y="16"/>
                </a:lnTo>
                <a:lnTo>
                  <a:pt x="90" y="18"/>
                </a:lnTo>
                <a:lnTo>
                  <a:pt x="116" y="20"/>
                </a:lnTo>
                <a:lnTo>
                  <a:pt x="142" y="10"/>
                </a:lnTo>
                <a:lnTo>
                  <a:pt x="158" y="0"/>
                </a:lnTo>
                <a:lnTo>
                  <a:pt x="158" y="40"/>
                </a:lnTo>
                <a:lnTo>
                  <a:pt x="162" y="80"/>
                </a:lnTo>
                <a:lnTo>
                  <a:pt x="144" y="98"/>
                </a:lnTo>
                <a:lnTo>
                  <a:pt x="112" y="118"/>
                </a:lnTo>
                <a:lnTo>
                  <a:pt x="76" y="150"/>
                </a:lnTo>
                <a:lnTo>
                  <a:pt x="68" y="154"/>
                </a:lnTo>
                <a:lnTo>
                  <a:pt x="70" y="168"/>
                </a:lnTo>
                <a:lnTo>
                  <a:pt x="80" y="196"/>
                </a:lnTo>
                <a:lnTo>
                  <a:pt x="76" y="228"/>
                </a:lnTo>
                <a:lnTo>
                  <a:pt x="38" y="248"/>
                </a:lnTo>
                <a:lnTo>
                  <a:pt x="34" y="256"/>
                </a:lnTo>
                <a:lnTo>
                  <a:pt x="38" y="264"/>
                </a:lnTo>
                <a:lnTo>
                  <a:pt x="40" y="270"/>
                </a:lnTo>
                <a:lnTo>
                  <a:pt x="24" y="268"/>
                </a:lnTo>
                <a:lnTo>
                  <a:pt x="24" y="258"/>
                </a:lnTo>
                <a:lnTo>
                  <a:pt x="24" y="222"/>
                </a:lnTo>
                <a:lnTo>
                  <a:pt x="16" y="198"/>
                </a:lnTo>
                <a:lnTo>
                  <a:pt x="8" y="192"/>
                </a:lnTo>
                <a:lnTo>
                  <a:pt x="30" y="176"/>
                </a:lnTo>
                <a:lnTo>
                  <a:pt x="38" y="158"/>
                </a:lnTo>
                <a:lnTo>
                  <a:pt x="38" y="128"/>
                </a:lnTo>
                <a:lnTo>
                  <a:pt x="36" y="100"/>
                </a:lnTo>
                <a:lnTo>
                  <a:pt x="0" y="8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3" name="Freeform 121"/>
          <p:cNvSpPr>
            <a:spLocks/>
          </p:cNvSpPr>
          <p:nvPr/>
        </p:nvSpPr>
        <p:spPr bwMode="auto">
          <a:xfrm>
            <a:off x="5538788" y="4319588"/>
            <a:ext cx="87312" cy="190500"/>
          </a:xfrm>
          <a:custGeom>
            <a:avLst/>
            <a:gdLst/>
            <a:ahLst/>
            <a:cxnLst>
              <a:cxn ang="0">
                <a:pos x="4" y="50"/>
              </a:cxn>
              <a:cxn ang="0">
                <a:pos x="10" y="44"/>
              </a:cxn>
              <a:cxn ang="0">
                <a:pos x="12" y="18"/>
              </a:cxn>
              <a:cxn ang="0">
                <a:pos x="14" y="14"/>
              </a:cxn>
              <a:cxn ang="0">
                <a:pos x="8" y="0"/>
              </a:cxn>
              <a:cxn ang="0">
                <a:pos x="22" y="0"/>
              </a:cxn>
              <a:cxn ang="0">
                <a:pos x="30" y="12"/>
              </a:cxn>
              <a:cxn ang="0">
                <a:pos x="32" y="30"/>
              </a:cxn>
              <a:cxn ang="0">
                <a:pos x="28" y="46"/>
              </a:cxn>
              <a:cxn ang="0">
                <a:pos x="34" y="62"/>
              </a:cxn>
              <a:cxn ang="0">
                <a:pos x="48" y="78"/>
              </a:cxn>
              <a:cxn ang="0">
                <a:pos x="50" y="106"/>
              </a:cxn>
              <a:cxn ang="0">
                <a:pos x="40" y="120"/>
              </a:cxn>
              <a:cxn ang="0">
                <a:pos x="28" y="108"/>
              </a:cxn>
              <a:cxn ang="0">
                <a:pos x="30" y="78"/>
              </a:cxn>
              <a:cxn ang="0">
                <a:pos x="10" y="78"/>
              </a:cxn>
              <a:cxn ang="0">
                <a:pos x="0" y="64"/>
              </a:cxn>
              <a:cxn ang="0">
                <a:pos x="4" y="50"/>
              </a:cxn>
            </a:cxnLst>
            <a:rect l="0" t="0" r="r" b="b"/>
            <a:pathLst>
              <a:path w="50" h="120">
                <a:moveTo>
                  <a:pt x="4" y="50"/>
                </a:moveTo>
                <a:lnTo>
                  <a:pt x="10" y="44"/>
                </a:lnTo>
                <a:lnTo>
                  <a:pt x="12" y="18"/>
                </a:lnTo>
                <a:lnTo>
                  <a:pt x="14" y="14"/>
                </a:lnTo>
                <a:lnTo>
                  <a:pt x="8" y="0"/>
                </a:lnTo>
                <a:lnTo>
                  <a:pt x="22" y="0"/>
                </a:lnTo>
                <a:lnTo>
                  <a:pt x="30" y="12"/>
                </a:lnTo>
                <a:lnTo>
                  <a:pt x="32" y="30"/>
                </a:lnTo>
                <a:lnTo>
                  <a:pt x="28" y="46"/>
                </a:lnTo>
                <a:lnTo>
                  <a:pt x="34" y="62"/>
                </a:lnTo>
                <a:lnTo>
                  <a:pt x="48" y="78"/>
                </a:lnTo>
                <a:lnTo>
                  <a:pt x="50" y="106"/>
                </a:lnTo>
                <a:lnTo>
                  <a:pt x="40" y="120"/>
                </a:lnTo>
                <a:lnTo>
                  <a:pt x="28" y="108"/>
                </a:lnTo>
                <a:lnTo>
                  <a:pt x="30" y="78"/>
                </a:lnTo>
                <a:lnTo>
                  <a:pt x="10" y="78"/>
                </a:lnTo>
                <a:lnTo>
                  <a:pt x="0" y="64"/>
                </a:lnTo>
                <a:lnTo>
                  <a:pt x="4" y="5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4" name="Freeform 122"/>
          <p:cNvSpPr>
            <a:spLocks/>
          </p:cNvSpPr>
          <p:nvPr/>
        </p:nvSpPr>
        <p:spPr bwMode="auto">
          <a:xfrm>
            <a:off x="5246688" y="4287838"/>
            <a:ext cx="317500" cy="247650"/>
          </a:xfrm>
          <a:custGeom>
            <a:avLst/>
            <a:gdLst/>
            <a:ahLst/>
            <a:cxnLst>
              <a:cxn ang="0">
                <a:pos x="52" y="156"/>
              </a:cxn>
              <a:cxn ang="0">
                <a:pos x="46" y="150"/>
              </a:cxn>
              <a:cxn ang="0">
                <a:pos x="20" y="148"/>
              </a:cxn>
              <a:cxn ang="0">
                <a:pos x="2" y="128"/>
              </a:cxn>
              <a:cxn ang="0">
                <a:pos x="0" y="76"/>
              </a:cxn>
              <a:cxn ang="0">
                <a:pos x="30" y="76"/>
              </a:cxn>
              <a:cxn ang="0">
                <a:pos x="30" y="42"/>
              </a:cxn>
              <a:cxn ang="0">
                <a:pos x="48" y="50"/>
              </a:cxn>
              <a:cxn ang="0">
                <a:pos x="68" y="58"/>
              </a:cxn>
              <a:cxn ang="0">
                <a:pos x="82" y="52"/>
              </a:cxn>
              <a:cxn ang="0">
                <a:pos x="90" y="64"/>
              </a:cxn>
              <a:cxn ang="0">
                <a:pos x="102" y="70"/>
              </a:cxn>
              <a:cxn ang="0">
                <a:pos x="110" y="82"/>
              </a:cxn>
              <a:cxn ang="0">
                <a:pos x="124" y="82"/>
              </a:cxn>
              <a:cxn ang="0">
                <a:pos x="124" y="64"/>
              </a:cxn>
              <a:cxn ang="0">
                <a:pos x="110" y="58"/>
              </a:cxn>
              <a:cxn ang="0">
                <a:pos x="100" y="48"/>
              </a:cxn>
              <a:cxn ang="0">
                <a:pos x="104" y="26"/>
              </a:cxn>
              <a:cxn ang="0">
                <a:pos x="102" y="8"/>
              </a:cxn>
              <a:cxn ang="0">
                <a:pos x="118" y="0"/>
              </a:cxn>
              <a:cxn ang="0">
                <a:pos x="136" y="0"/>
              </a:cxn>
              <a:cxn ang="0">
                <a:pos x="178" y="20"/>
              </a:cxn>
              <a:cxn ang="0">
                <a:pos x="184" y="34"/>
              </a:cxn>
              <a:cxn ang="0">
                <a:pos x="180" y="40"/>
              </a:cxn>
              <a:cxn ang="0">
                <a:pos x="180" y="64"/>
              </a:cxn>
              <a:cxn ang="0">
                <a:pos x="174" y="70"/>
              </a:cxn>
              <a:cxn ang="0">
                <a:pos x="170" y="84"/>
              </a:cxn>
              <a:cxn ang="0">
                <a:pos x="180" y="98"/>
              </a:cxn>
              <a:cxn ang="0">
                <a:pos x="134" y="106"/>
              </a:cxn>
              <a:cxn ang="0">
                <a:pos x="134" y="122"/>
              </a:cxn>
              <a:cxn ang="0">
                <a:pos x="114" y="120"/>
              </a:cxn>
              <a:cxn ang="0">
                <a:pos x="106" y="134"/>
              </a:cxn>
              <a:cxn ang="0">
                <a:pos x="94" y="136"/>
              </a:cxn>
              <a:cxn ang="0">
                <a:pos x="80" y="154"/>
              </a:cxn>
              <a:cxn ang="0">
                <a:pos x="52" y="156"/>
              </a:cxn>
            </a:cxnLst>
            <a:rect l="0" t="0" r="r" b="b"/>
            <a:pathLst>
              <a:path w="184" h="156">
                <a:moveTo>
                  <a:pt x="52" y="156"/>
                </a:moveTo>
                <a:lnTo>
                  <a:pt x="46" y="150"/>
                </a:lnTo>
                <a:lnTo>
                  <a:pt x="20" y="148"/>
                </a:lnTo>
                <a:lnTo>
                  <a:pt x="2" y="128"/>
                </a:lnTo>
                <a:lnTo>
                  <a:pt x="0" y="76"/>
                </a:lnTo>
                <a:lnTo>
                  <a:pt x="30" y="76"/>
                </a:lnTo>
                <a:lnTo>
                  <a:pt x="30" y="42"/>
                </a:lnTo>
                <a:lnTo>
                  <a:pt x="48" y="50"/>
                </a:lnTo>
                <a:lnTo>
                  <a:pt x="68" y="58"/>
                </a:lnTo>
                <a:lnTo>
                  <a:pt x="82" y="52"/>
                </a:lnTo>
                <a:lnTo>
                  <a:pt x="90" y="64"/>
                </a:lnTo>
                <a:lnTo>
                  <a:pt x="102" y="70"/>
                </a:lnTo>
                <a:lnTo>
                  <a:pt x="110" y="82"/>
                </a:lnTo>
                <a:lnTo>
                  <a:pt x="124" y="82"/>
                </a:lnTo>
                <a:lnTo>
                  <a:pt x="124" y="64"/>
                </a:lnTo>
                <a:lnTo>
                  <a:pt x="110" y="58"/>
                </a:lnTo>
                <a:lnTo>
                  <a:pt x="100" y="48"/>
                </a:lnTo>
                <a:lnTo>
                  <a:pt x="104" y="26"/>
                </a:lnTo>
                <a:lnTo>
                  <a:pt x="102" y="8"/>
                </a:lnTo>
                <a:lnTo>
                  <a:pt x="118" y="0"/>
                </a:lnTo>
                <a:lnTo>
                  <a:pt x="136" y="0"/>
                </a:lnTo>
                <a:lnTo>
                  <a:pt x="178" y="20"/>
                </a:lnTo>
                <a:lnTo>
                  <a:pt x="184" y="34"/>
                </a:lnTo>
                <a:lnTo>
                  <a:pt x="180" y="40"/>
                </a:lnTo>
                <a:lnTo>
                  <a:pt x="180" y="64"/>
                </a:lnTo>
                <a:lnTo>
                  <a:pt x="174" y="70"/>
                </a:lnTo>
                <a:lnTo>
                  <a:pt x="170" y="84"/>
                </a:lnTo>
                <a:lnTo>
                  <a:pt x="180" y="98"/>
                </a:lnTo>
                <a:lnTo>
                  <a:pt x="134" y="106"/>
                </a:lnTo>
                <a:lnTo>
                  <a:pt x="134" y="122"/>
                </a:lnTo>
                <a:lnTo>
                  <a:pt x="114" y="120"/>
                </a:lnTo>
                <a:lnTo>
                  <a:pt x="106" y="134"/>
                </a:lnTo>
                <a:lnTo>
                  <a:pt x="94" y="136"/>
                </a:lnTo>
                <a:lnTo>
                  <a:pt x="80" y="154"/>
                </a:lnTo>
                <a:lnTo>
                  <a:pt x="52" y="15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5" name="Freeform 123"/>
          <p:cNvSpPr>
            <a:spLocks/>
          </p:cNvSpPr>
          <p:nvPr/>
        </p:nvSpPr>
        <p:spPr bwMode="auto">
          <a:xfrm>
            <a:off x="5449888" y="4103688"/>
            <a:ext cx="300037" cy="269875"/>
          </a:xfrm>
          <a:custGeom>
            <a:avLst/>
            <a:gdLst/>
            <a:ahLst/>
            <a:cxnLst>
              <a:cxn ang="0">
                <a:pos x="18" y="116"/>
              </a:cxn>
              <a:cxn ang="0">
                <a:pos x="16" y="100"/>
              </a:cxn>
              <a:cxn ang="0">
                <a:pos x="2" y="82"/>
              </a:cxn>
              <a:cxn ang="0">
                <a:pos x="0" y="56"/>
              </a:cxn>
              <a:cxn ang="0">
                <a:pos x="20" y="34"/>
              </a:cxn>
              <a:cxn ang="0">
                <a:pos x="16" y="20"/>
              </a:cxn>
              <a:cxn ang="0">
                <a:pos x="22" y="12"/>
              </a:cxn>
              <a:cxn ang="0">
                <a:pos x="16" y="0"/>
              </a:cxn>
              <a:cxn ang="0">
                <a:pos x="38" y="0"/>
              </a:cxn>
              <a:cxn ang="0">
                <a:pos x="76" y="2"/>
              </a:cxn>
              <a:cxn ang="0">
                <a:pos x="128" y="30"/>
              </a:cxn>
              <a:cxn ang="0">
                <a:pos x="132" y="40"/>
              </a:cxn>
              <a:cxn ang="0">
                <a:pos x="156" y="58"/>
              </a:cxn>
              <a:cxn ang="0">
                <a:pos x="150" y="72"/>
              </a:cxn>
              <a:cxn ang="0">
                <a:pos x="148" y="86"/>
              </a:cxn>
              <a:cxn ang="0">
                <a:pos x="156" y="98"/>
              </a:cxn>
              <a:cxn ang="0">
                <a:pos x="156" y="126"/>
              </a:cxn>
              <a:cxn ang="0">
                <a:pos x="174" y="150"/>
              </a:cxn>
              <a:cxn ang="0">
                <a:pos x="158" y="160"/>
              </a:cxn>
              <a:cxn ang="0">
                <a:pos x="132" y="170"/>
              </a:cxn>
              <a:cxn ang="0">
                <a:pos x="84" y="166"/>
              </a:cxn>
              <a:cxn ang="0">
                <a:pos x="82" y="148"/>
              </a:cxn>
              <a:cxn ang="0">
                <a:pos x="74" y="136"/>
              </a:cxn>
              <a:cxn ang="0">
                <a:pos x="60" y="136"/>
              </a:cxn>
              <a:cxn ang="0">
                <a:pos x="18" y="116"/>
              </a:cxn>
            </a:cxnLst>
            <a:rect l="0" t="0" r="r" b="b"/>
            <a:pathLst>
              <a:path w="174" h="170">
                <a:moveTo>
                  <a:pt x="18" y="116"/>
                </a:moveTo>
                <a:lnTo>
                  <a:pt x="16" y="100"/>
                </a:lnTo>
                <a:lnTo>
                  <a:pt x="2" y="82"/>
                </a:lnTo>
                <a:lnTo>
                  <a:pt x="0" y="56"/>
                </a:lnTo>
                <a:lnTo>
                  <a:pt x="20" y="34"/>
                </a:lnTo>
                <a:lnTo>
                  <a:pt x="16" y="20"/>
                </a:lnTo>
                <a:lnTo>
                  <a:pt x="22" y="12"/>
                </a:lnTo>
                <a:lnTo>
                  <a:pt x="16" y="0"/>
                </a:lnTo>
                <a:lnTo>
                  <a:pt x="38" y="0"/>
                </a:lnTo>
                <a:lnTo>
                  <a:pt x="76" y="2"/>
                </a:lnTo>
                <a:lnTo>
                  <a:pt x="128" y="30"/>
                </a:lnTo>
                <a:lnTo>
                  <a:pt x="132" y="40"/>
                </a:lnTo>
                <a:lnTo>
                  <a:pt x="156" y="58"/>
                </a:lnTo>
                <a:lnTo>
                  <a:pt x="150" y="72"/>
                </a:lnTo>
                <a:lnTo>
                  <a:pt x="148" y="86"/>
                </a:lnTo>
                <a:lnTo>
                  <a:pt x="156" y="98"/>
                </a:lnTo>
                <a:lnTo>
                  <a:pt x="156" y="126"/>
                </a:lnTo>
                <a:lnTo>
                  <a:pt x="174" y="150"/>
                </a:lnTo>
                <a:lnTo>
                  <a:pt x="158" y="160"/>
                </a:lnTo>
                <a:lnTo>
                  <a:pt x="132" y="170"/>
                </a:lnTo>
                <a:lnTo>
                  <a:pt x="84" y="166"/>
                </a:lnTo>
                <a:lnTo>
                  <a:pt x="82" y="148"/>
                </a:lnTo>
                <a:lnTo>
                  <a:pt x="74" y="136"/>
                </a:lnTo>
                <a:lnTo>
                  <a:pt x="60" y="136"/>
                </a:lnTo>
                <a:lnTo>
                  <a:pt x="18" y="11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6" name="Freeform 124"/>
          <p:cNvSpPr>
            <a:spLocks/>
          </p:cNvSpPr>
          <p:nvPr/>
        </p:nvSpPr>
        <p:spPr bwMode="auto">
          <a:xfrm>
            <a:off x="5446713" y="4135438"/>
            <a:ext cx="38100" cy="5715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0" y="2"/>
              </a:cxn>
              <a:cxn ang="0">
                <a:pos x="0" y="12"/>
              </a:cxn>
              <a:cxn ang="0">
                <a:pos x="2" y="36"/>
              </a:cxn>
              <a:cxn ang="0">
                <a:pos x="22" y="14"/>
              </a:cxn>
              <a:cxn ang="0">
                <a:pos x="18" y="0"/>
              </a:cxn>
            </a:cxnLst>
            <a:rect l="0" t="0" r="r" b="b"/>
            <a:pathLst>
              <a:path w="22" h="36">
                <a:moveTo>
                  <a:pt x="18" y="0"/>
                </a:moveTo>
                <a:lnTo>
                  <a:pt x="10" y="2"/>
                </a:lnTo>
                <a:lnTo>
                  <a:pt x="0" y="12"/>
                </a:lnTo>
                <a:lnTo>
                  <a:pt x="2" y="36"/>
                </a:lnTo>
                <a:lnTo>
                  <a:pt x="22" y="14"/>
                </a:lnTo>
                <a:lnTo>
                  <a:pt x="1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7" name="Freeform 125"/>
          <p:cNvSpPr>
            <a:spLocks/>
          </p:cNvSpPr>
          <p:nvPr/>
        </p:nvSpPr>
        <p:spPr bwMode="auto">
          <a:xfrm>
            <a:off x="5435600" y="4103688"/>
            <a:ext cx="52388" cy="50800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24" y="0"/>
              </a:cxn>
              <a:cxn ang="0">
                <a:pos x="30" y="12"/>
              </a:cxn>
              <a:cxn ang="0">
                <a:pos x="24" y="20"/>
              </a:cxn>
              <a:cxn ang="0">
                <a:pos x="16" y="22"/>
              </a:cxn>
              <a:cxn ang="0">
                <a:pos x="6" y="32"/>
              </a:cxn>
              <a:cxn ang="0">
                <a:pos x="0" y="16"/>
              </a:cxn>
              <a:cxn ang="0">
                <a:pos x="10" y="2"/>
              </a:cxn>
            </a:cxnLst>
            <a:rect l="0" t="0" r="r" b="b"/>
            <a:pathLst>
              <a:path w="30" h="32">
                <a:moveTo>
                  <a:pt x="10" y="2"/>
                </a:moveTo>
                <a:lnTo>
                  <a:pt x="24" y="0"/>
                </a:lnTo>
                <a:lnTo>
                  <a:pt x="30" y="12"/>
                </a:lnTo>
                <a:lnTo>
                  <a:pt x="24" y="20"/>
                </a:lnTo>
                <a:lnTo>
                  <a:pt x="16" y="22"/>
                </a:lnTo>
                <a:lnTo>
                  <a:pt x="6" y="32"/>
                </a:lnTo>
                <a:lnTo>
                  <a:pt x="0" y="16"/>
                </a:lnTo>
                <a:lnTo>
                  <a:pt x="10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8" name="Freeform 126"/>
          <p:cNvSpPr>
            <a:spLocks/>
          </p:cNvSpPr>
          <p:nvPr/>
        </p:nvSpPr>
        <p:spPr bwMode="auto">
          <a:xfrm>
            <a:off x="5453063" y="3973513"/>
            <a:ext cx="147637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2" y="64"/>
              </a:cxn>
              <a:cxn ang="0">
                <a:pos x="6" y="52"/>
              </a:cxn>
              <a:cxn ang="0">
                <a:pos x="26" y="34"/>
              </a:cxn>
              <a:cxn ang="0">
                <a:pos x="26" y="30"/>
              </a:cxn>
              <a:cxn ang="0">
                <a:pos x="20" y="28"/>
              </a:cxn>
              <a:cxn ang="0">
                <a:pos x="16" y="4"/>
              </a:cxn>
              <a:cxn ang="0">
                <a:pos x="68" y="0"/>
              </a:cxn>
              <a:cxn ang="0">
                <a:pos x="80" y="20"/>
              </a:cxn>
              <a:cxn ang="0">
                <a:pos x="86" y="42"/>
              </a:cxn>
              <a:cxn ang="0">
                <a:pos x="72" y="58"/>
              </a:cxn>
              <a:cxn ang="0">
                <a:pos x="76" y="72"/>
              </a:cxn>
              <a:cxn ang="0">
                <a:pos x="70" y="84"/>
              </a:cxn>
              <a:cxn ang="0">
                <a:pos x="36" y="82"/>
              </a:cxn>
              <a:cxn ang="0">
                <a:pos x="14" y="82"/>
              </a:cxn>
              <a:cxn ang="0">
                <a:pos x="0" y="84"/>
              </a:cxn>
            </a:cxnLst>
            <a:rect l="0" t="0" r="r" b="b"/>
            <a:pathLst>
              <a:path w="86" h="84">
                <a:moveTo>
                  <a:pt x="0" y="84"/>
                </a:moveTo>
                <a:lnTo>
                  <a:pt x="2" y="64"/>
                </a:lnTo>
                <a:lnTo>
                  <a:pt x="6" y="52"/>
                </a:lnTo>
                <a:lnTo>
                  <a:pt x="26" y="34"/>
                </a:lnTo>
                <a:lnTo>
                  <a:pt x="26" y="30"/>
                </a:lnTo>
                <a:lnTo>
                  <a:pt x="20" y="28"/>
                </a:lnTo>
                <a:lnTo>
                  <a:pt x="16" y="4"/>
                </a:lnTo>
                <a:lnTo>
                  <a:pt x="68" y="0"/>
                </a:lnTo>
                <a:lnTo>
                  <a:pt x="80" y="20"/>
                </a:lnTo>
                <a:lnTo>
                  <a:pt x="86" y="42"/>
                </a:lnTo>
                <a:lnTo>
                  <a:pt x="72" y="58"/>
                </a:lnTo>
                <a:lnTo>
                  <a:pt x="76" y="72"/>
                </a:lnTo>
                <a:lnTo>
                  <a:pt x="70" y="84"/>
                </a:lnTo>
                <a:lnTo>
                  <a:pt x="36" y="82"/>
                </a:lnTo>
                <a:lnTo>
                  <a:pt x="14" y="82"/>
                </a:lnTo>
                <a:lnTo>
                  <a:pt x="0" y="8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99" name="Freeform 127"/>
          <p:cNvSpPr>
            <a:spLocks/>
          </p:cNvSpPr>
          <p:nvPr/>
        </p:nvSpPr>
        <p:spPr bwMode="auto">
          <a:xfrm>
            <a:off x="4975225" y="4224338"/>
            <a:ext cx="361950" cy="323850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0" y="162"/>
              </a:cxn>
              <a:cxn ang="0">
                <a:pos x="8" y="126"/>
              </a:cxn>
              <a:cxn ang="0">
                <a:pos x="28" y="94"/>
              </a:cxn>
              <a:cxn ang="0">
                <a:pos x="28" y="78"/>
              </a:cxn>
              <a:cxn ang="0">
                <a:pos x="16" y="52"/>
              </a:cxn>
              <a:cxn ang="0">
                <a:pos x="20" y="38"/>
              </a:cxn>
              <a:cxn ang="0">
                <a:pos x="0" y="2"/>
              </a:cxn>
              <a:cxn ang="0">
                <a:pos x="10" y="0"/>
              </a:cxn>
              <a:cxn ang="0">
                <a:pos x="72" y="0"/>
              </a:cxn>
              <a:cxn ang="0">
                <a:pos x="76" y="14"/>
              </a:cxn>
              <a:cxn ang="0">
                <a:pos x="86" y="32"/>
              </a:cxn>
              <a:cxn ang="0">
                <a:pos x="116" y="34"/>
              </a:cxn>
              <a:cxn ang="0">
                <a:pos x="126" y="18"/>
              </a:cxn>
              <a:cxn ang="0">
                <a:pos x="152" y="24"/>
              </a:cxn>
              <a:cxn ang="0">
                <a:pos x="154" y="64"/>
              </a:cxn>
              <a:cxn ang="0">
                <a:pos x="164" y="70"/>
              </a:cxn>
              <a:cxn ang="0">
                <a:pos x="162" y="82"/>
              </a:cxn>
              <a:cxn ang="0">
                <a:pos x="188" y="82"/>
              </a:cxn>
              <a:cxn ang="0">
                <a:pos x="188" y="116"/>
              </a:cxn>
              <a:cxn ang="0">
                <a:pos x="158" y="116"/>
              </a:cxn>
              <a:cxn ang="0">
                <a:pos x="160" y="168"/>
              </a:cxn>
              <a:cxn ang="0">
                <a:pos x="178" y="188"/>
              </a:cxn>
              <a:cxn ang="0">
                <a:pos x="204" y="190"/>
              </a:cxn>
              <a:cxn ang="0">
                <a:pos x="210" y="196"/>
              </a:cxn>
              <a:cxn ang="0">
                <a:pos x="204" y="196"/>
              </a:cxn>
              <a:cxn ang="0">
                <a:pos x="182" y="204"/>
              </a:cxn>
              <a:cxn ang="0">
                <a:pos x="176" y="196"/>
              </a:cxn>
              <a:cxn ang="0">
                <a:pos x="142" y="200"/>
              </a:cxn>
              <a:cxn ang="0">
                <a:pos x="134" y="194"/>
              </a:cxn>
              <a:cxn ang="0">
                <a:pos x="106" y="192"/>
              </a:cxn>
              <a:cxn ang="0">
                <a:pos x="98" y="186"/>
              </a:cxn>
              <a:cxn ang="0">
                <a:pos x="0" y="186"/>
              </a:cxn>
            </a:cxnLst>
            <a:rect l="0" t="0" r="r" b="b"/>
            <a:pathLst>
              <a:path w="210" h="204">
                <a:moveTo>
                  <a:pt x="0" y="186"/>
                </a:moveTo>
                <a:lnTo>
                  <a:pt x="0" y="162"/>
                </a:lnTo>
                <a:lnTo>
                  <a:pt x="8" y="126"/>
                </a:lnTo>
                <a:lnTo>
                  <a:pt x="28" y="94"/>
                </a:lnTo>
                <a:lnTo>
                  <a:pt x="28" y="78"/>
                </a:lnTo>
                <a:lnTo>
                  <a:pt x="16" y="52"/>
                </a:lnTo>
                <a:lnTo>
                  <a:pt x="20" y="38"/>
                </a:lnTo>
                <a:lnTo>
                  <a:pt x="0" y="2"/>
                </a:lnTo>
                <a:lnTo>
                  <a:pt x="10" y="0"/>
                </a:lnTo>
                <a:lnTo>
                  <a:pt x="72" y="0"/>
                </a:lnTo>
                <a:lnTo>
                  <a:pt x="76" y="14"/>
                </a:lnTo>
                <a:lnTo>
                  <a:pt x="86" y="32"/>
                </a:lnTo>
                <a:lnTo>
                  <a:pt x="116" y="34"/>
                </a:lnTo>
                <a:lnTo>
                  <a:pt x="126" y="18"/>
                </a:lnTo>
                <a:lnTo>
                  <a:pt x="152" y="24"/>
                </a:lnTo>
                <a:lnTo>
                  <a:pt x="154" y="64"/>
                </a:lnTo>
                <a:lnTo>
                  <a:pt x="164" y="70"/>
                </a:lnTo>
                <a:lnTo>
                  <a:pt x="162" y="82"/>
                </a:lnTo>
                <a:lnTo>
                  <a:pt x="188" y="82"/>
                </a:lnTo>
                <a:lnTo>
                  <a:pt x="188" y="116"/>
                </a:lnTo>
                <a:lnTo>
                  <a:pt x="158" y="116"/>
                </a:lnTo>
                <a:lnTo>
                  <a:pt x="160" y="168"/>
                </a:lnTo>
                <a:lnTo>
                  <a:pt x="178" y="188"/>
                </a:lnTo>
                <a:lnTo>
                  <a:pt x="204" y="190"/>
                </a:lnTo>
                <a:lnTo>
                  <a:pt x="210" y="196"/>
                </a:lnTo>
                <a:lnTo>
                  <a:pt x="204" y="196"/>
                </a:lnTo>
                <a:lnTo>
                  <a:pt x="182" y="204"/>
                </a:lnTo>
                <a:lnTo>
                  <a:pt x="176" y="196"/>
                </a:lnTo>
                <a:lnTo>
                  <a:pt x="142" y="200"/>
                </a:lnTo>
                <a:lnTo>
                  <a:pt x="134" y="194"/>
                </a:lnTo>
                <a:lnTo>
                  <a:pt x="106" y="192"/>
                </a:lnTo>
                <a:lnTo>
                  <a:pt x="98" y="186"/>
                </a:lnTo>
                <a:lnTo>
                  <a:pt x="0" y="18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0" name="Freeform 128"/>
          <p:cNvSpPr>
            <a:spLocks/>
          </p:cNvSpPr>
          <p:nvPr/>
        </p:nvSpPr>
        <p:spPr bwMode="auto">
          <a:xfrm>
            <a:off x="4986338" y="3941763"/>
            <a:ext cx="511175" cy="47625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6" y="162"/>
              </a:cxn>
              <a:cxn ang="0">
                <a:pos x="14" y="160"/>
              </a:cxn>
              <a:cxn ang="0">
                <a:pos x="34" y="156"/>
              </a:cxn>
              <a:cxn ang="0">
                <a:pos x="60" y="144"/>
              </a:cxn>
              <a:cxn ang="0">
                <a:pos x="64" y="112"/>
              </a:cxn>
              <a:cxn ang="0">
                <a:pos x="88" y="74"/>
              </a:cxn>
              <a:cxn ang="0">
                <a:pos x="94" y="42"/>
              </a:cxn>
              <a:cxn ang="0">
                <a:pos x="96" y="30"/>
              </a:cxn>
              <a:cxn ang="0">
                <a:pos x="98" y="16"/>
              </a:cxn>
              <a:cxn ang="0">
                <a:pos x="112" y="0"/>
              </a:cxn>
              <a:cxn ang="0">
                <a:pos x="126" y="14"/>
              </a:cxn>
              <a:cxn ang="0">
                <a:pos x="138" y="18"/>
              </a:cxn>
              <a:cxn ang="0">
                <a:pos x="160" y="20"/>
              </a:cxn>
              <a:cxn ang="0">
                <a:pos x="172" y="12"/>
              </a:cxn>
              <a:cxn ang="0">
                <a:pos x="206" y="2"/>
              </a:cxn>
              <a:cxn ang="0">
                <a:pos x="236" y="4"/>
              </a:cxn>
              <a:cxn ang="0">
                <a:pos x="244" y="14"/>
              </a:cxn>
              <a:cxn ang="0">
                <a:pos x="272" y="12"/>
              </a:cxn>
              <a:cxn ang="0">
                <a:pos x="288" y="24"/>
              </a:cxn>
              <a:cxn ang="0">
                <a:pos x="292" y="48"/>
              </a:cxn>
              <a:cxn ang="0">
                <a:pos x="298" y="50"/>
              </a:cxn>
              <a:cxn ang="0">
                <a:pos x="298" y="54"/>
              </a:cxn>
              <a:cxn ang="0">
                <a:pos x="278" y="72"/>
              </a:cxn>
              <a:cxn ang="0">
                <a:pos x="274" y="84"/>
              </a:cxn>
              <a:cxn ang="0">
                <a:pos x="272" y="104"/>
              </a:cxn>
              <a:cxn ang="0">
                <a:pos x="262" y="118"/>
              </a:cxn>
              <a:cxn ang="0">
                <a:pos x="268" y="134"/>
              </a:cxn>
              <a:cxn ang="0">
                <a:pos x="270" y="158"/>
              </a:cxn>
              <a:cxn ang="0">
                <a:pos x="270" y="172"/>
              </a:cxn>
              <a:cxn ang="0">
                <a:pos x="272" y="184"/>
              </a:cxn>
              <a:cxn ang="0">
                <a:pos x="286" y="202"/>
              </a:cxn>
              <a:cxn ang="0">
                <a:pos x="288" y="218"/>
              </a:cxn>
              <a:cxn ang="0">
                <a:pos x="270" y="218"/>
              </a:cxn>
              <a:cxn ang="0">
                <a:pos x="254" y="226"/>
              </a:cxn>
              <a:cxn ang="0">
                <a:pos x="256" y="244"/>
              </a:cxn>
              <a:cxn ang="0">
                <a:pos x="252" y="266"/>
              </a:cxn>
              <a:cxn ang="0">
                <a:pos x="262" y="276"/>
              </a:cxn>
              <a:cxn ang="0">
                <a:pos x="276" y="282"/>
              </a:cxn>
              <a:cxn ang="0">
                <a:pos x="276" y="300"/>
              </a:cxn>
              <a:cxn ang="0">
                <a:pos x="262" y="300"/>
              </a:cxn>
              <a:cxn ang="0">
                <a:pos x="254" y="288"/>
              </a:cxn>
              <a:cxn ang="0">
                <a:pos x="242" y="282"/>
              </a:cxn>
              <a:cxn ang="0">
                <a:pos x="234" y="270"/>
              </a:cxn>
              <a:cxn ang="0">
                <a:pos x="220" y="276"/>
              </a:cxn>
              <a:cxn ang="0">
                <a:pos x="182" y="260"/>
              </a:cxn>
              <a:cxn ang="0">
                <a:pos x="156" y="260"/>
              </a:cxn>
              <a:cxn ang="0">
                <a:pos x="158" y="248"/>
              </a:cxn>
              <a:cxn ang="0">
                <a:pos x="148" y="242"/>
              </a:cxn>
              <a:cxn ang="0">
                <a:pos x="146" y="202"/>
              </a:cxn>
              <a:cxn ang="0">
                <a:pos x="120" y="196"/>
              </a:cxn>
              <a:cxn ang="0">
                <a:pos x="110" y="212"/>
              </a:cxn>
              <a:cxn ang="0">
                <a:pos x="80" y="210"/>
              </a:cxn>
              <a:cxn ang="0">
                <a:pos x="70" y="192"/>
              </a:cxn>
              <a:cxn ang="0">
                <a:pos x="66" y="178"/>
              </a:cxn>
              <a:cxn ang="0">
                <a:pos x="6" y="178"/>
              </a:cxn>
              <a:cxn ang="0">
                <a:pos x="0" y="176"/>
              </a:cxn>
            </a:cxnLst>
            <a:rect l="0" t="0" r="r" b="b"/>
            <a:pathLst>
              <a:path w="298" h="300">
                <a:moveTo>
                  <a:pt x="0" y="176"/>
                </a:moveTo>
                <a:lnTo>
                  <a:pt x="6" y="162"/>
                </a:lnTo>
                <a:lnTo>
                  <a:pt x="14" y="160"/>
                </a:lnTo>
                <a:lnTo>
                  <a:pt x="34" y="156"/>
                </a:lnTo>
                <a:lnTo>
                  <a:pt x="60" y="144"/>
                </a:lnTo>
                <a:lnTo>
                  <a:pt x="64" y="112"/>
                </a:lnTo>
                <a:lnTo>
                  <a:pt x="88" y="74"/>
                </a:lnTo>
                <a:lnTo>
                  <a:pt x="94" y="42"/>
                </a:lnTo>
                <a:lnTo>
                  <a:pt x="96" y="30"/>
                </a:lnTo>
                <a:lnTo>
                  <a:pt x="98" y="16"/>
                </a:lnTo>
                <a:lnTo>
                  <a:pt x="112" y="0"/>
                </a:lnTo>
                <a:lnTo>
                  <a:pt x="126" y="14"/>
                </a:lnTo>
                <a:lnTo>
                  <a:pt x="138" y="18"/>
                </a:lnTo>
                <a:lnTo>
                  <a:pt x="160" y="20"/>
                </a:lnTo>
                <a:lnTo>
                  <a:pt x="172" y="12"/>
                </a:lnTo>
                <a:lnTo>
                  <a:pt x="206" y="2"/>
                </a:lnTo>
                <a:lnTo>
                  <a:pt x="236" y="4"/>
                </a:lnTo>
                <a:lnTo>
                  <a:pt x="244" y="14"/>
                </a:lnTo>
                <a:lnTo>
                  <a:pt x="272" y="12"/>
                </a:lnTo>
                <a:lnTo>
                  <a:pt x="288" y="24"/>
                </a:lnTo>
                <a:lnTo>
                  <a:pt x="292" y="48"/>
                </a:lnTo>
                <a:lnTo>
                  <a:pt x="298" y="50"/>
                </a:lnTo>
                <a:lnTo>
                  <a:pt x="298" y="54"/>
                </a:lnTo>
                <a:lnTo>
                  <a:pt x="278" y="72"/>
                </a:lnTo>
                <a:lnTo>
                  <a:pt x="274" y="84"/>
                </a:lnTo>
                <a:lnTo>
                  <a:pt x="272" y="104"/>
                </a:lnTo>
                <a:lnTo>
                  <a:pt x="262" y="118"/>
                </a:lnTo>
                <a:lnTo>
                  <a:pt x="268" y="134"/>
                </a:lnTo>
                <a:lnTo>
                  <a:pt x="270" y="158"/>
                </a:lnTo>
                <a:lnTo>
                  <a:pt x="270" y="172"/>
                </a:lnTo>
                <a:lnTo>
                  <a:pt x="272" y="184"/>
                </a:lnTo>
                <a:lnTo>
                  <a:pt x="286" y="202"/>
                </a:lnTo>
                <a:lnTo>
                  <a:pt x="288" y="218"/>
                </a:lnTo>
                <a:lnTo>
                  <a:pt x="270" y="218"/>
                </a:lnTo>
                <a:lnTo>
                  <a:pt x="254" y="226"/>
                </a:lnTo>
                <a:lnTo>
                  <a:pt x="256" y="244"/>
                </a:lnTo>
                <a:lnTo>
                  <a:pt x="252" y="266"/>
                </a:lnTo>
                <a:lnTo>
                  <a:pt x="262" y="276"/>
                </a:lnTo>
                <a:lnTo>
                  <a:pt x="276" y="282"/>
                </a:lnTo>
                <a:lnTo>
                  <a:pt x="276" y="300"/>
                </a:lnTo>
                <a:lnTo>
                  <a:pt x="262" y="300"/>
                </a:lnTo>
                <a:lnTo>
                  <a:pt x="254" y="288"/>
                </a:lnTo>
                <a:lnTo>
                  <a:pt x="242" y="282"/>
                </a:lnTo>
                <a:lnTo>
                  <a:pt x="234" y="270"/>
                </a:lnTo>
                <a:lnTo>
                  <a:pt x="220" y="276"/>
                </a:lnTo>
                <a:lnTo>
                  <a:pt x="182" y="260"/>
                </a:lnTo>
                <a:lnTo>
                  <a:pt x="156" y="260"/>
                </a:lnTo>
                <a:lnTo>
                  <a:pt x="158" y="248"/>
                </a:lnTo>
                <a:lnTo>
                  <a:pt x="148" y="242"/>
                </a:lnTo>
                <a:lnTo>
                  <a:pt x="146" y="202"/>
                </a:lnTo>
                <a:lnTo>
                  <a:pt x="120" y="196"/>
                </a:lnTo>
                <a:lnTo>
                  <a:pt x="110" y="212"/>
                </a:lnTo>
                <a:lnTo>
                  <a:pt x="80" y="210"/>
                </a:lnTo>
                <a:lnTo>
                  <a:pt x="70" y="192"/>
                </a:lnTo>
                <a:lnTo>
                  <a:pt x="66" y="178"/>
                </a:lnTo>
                <a:lnTo>
                  <a:pt x="6" y="178"/>
                </a:lnTo>
                <a:lnTo>
                  <a:pt x="0" y="17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1" name="Freeform 129"/>
          <p:cNvSpPr>
            <a:spLocks/>
          </p:cNvSpPr>
          <p:nvPr/>
        </p:nvSpPr>
        <p:spPr bwMode="auto">
          <a:xfrm>
            <a:off x="4975225" y="4189413"/>
            <a:ext cx="20638" cy="317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0"/>
              </a:cxn>
              <a:cxn ang="0">
                <a:pos x="12" y="4"/>
              </a:cxn>
              <a:cxn ang="0">
                <a:pos x="10" y="12"/>
              </a:cxn>
              <a:cxn ang="0">
                <a:pos x="0" y="20"/>
              </a:cxn>
              <a:cxn ang="0">
                <a:pos x="0" y="4"/>
              </a:cxn>
            </a:cxnLst>
            <a:rect l="0" t="0" r="r" b="b"/>
            <a:pathLst>
              <a:path w="12" h="20">
                <a:moveTo>
                  <a:pt x="0" y="4"/>
                </a:moveTo>
                <a:lnTo>
                  <a:pt x="10" y="0"/>
                </a:lnTo>
                <a:lnTo>
                  <a:pt x="12" y="4"/>
                </a:lnTo>
                <a:lnTo>
                  <a:pt x="10" y="12"/>
                </a:lnTo>
                <a:lnTo>
                  <a:pt x="0" y="20"/>
                </a:lnTo>
                <a:lnTo>
                  <a:pt x="0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2" name="Freeform 130"/>
          <p:cNvSpPr>
            <a:spLocks/>
          </p:cNvSpPr>
          <p:nvPr/>
        </p:nvSpPr>
        <p:spPr bwMode="auto">
          <a:xfrm>
            <a:off x="4949825" y="3986213"/>
            <a:ext cx="201613" cy="209550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15" y="116"/>
              </a:cxn>
              <a:cxn ang="0">
                <a:pos x="15" y="106"/>
              </a:cxn>
              <a:cxn ang="0">
                <a:pos x="7" y="106"/>
              </a:cxn>
              <a:cxn ang="0">
                <a:pos x="7" y="94"/>
              </a:cxn>
              <a:cxn ang="0">
                <a:pos x="15" y="94"/>
              </a:cxn>
              <a:cxn ang="0">
                <a:pos x="25" y="86"/>
              </a:cxn>
              <a:cxn ang="0">
                <a:pos x="31" y="94"/>
              </a:cxn>
              <a:cxn ang="0">
                <a:pos x="49" y="96"/>
              </a:cxn>
              <a:cxn ang="0">
                <a:pos x="53" y="88"/>
              </a:cxn>
              <a:cxn ang="0">
                <a:pos x="53" y="68"/>
              </a:cxn>
              <a:cxn ang="0">
                <a:pos x="45" y="62"/>
              </a:cxn>
              <a:cxn ang="0">
                <a:pos x="45" y="50"/>
              </a:cxn>
              <a:cxn ang="0">
                <a:pos x="53" y="44"/>
              </a:cxn>
              <a:cxn ang="0">
                <a:pos x="49" y="34"/>
              </a:cxn>
              <a:cxn ang="0">
                <a:pos x="35" y="36"/>
              </a:cxn>
              <a:cxn ang="0">
                <a:pos x="31" y="20"/>
              </a:cxn>
              <a:cxn ang="0">
                <a:pos x="59" y="20"/>
              </a:cxn>
              <a:cxn ang="0">
                <a:pos x="59" y="28"/>
              </a:cxn>
              <a:cxn ang="0">
                <a:pos x="77" y="26"/>
              </a:cxn>
              <a:cxn ang="0">
                <a:pos x="79" y="12"/>
              </a:cxn>
              <a:cxn ang="0">
                <a:pos x="87" y="0"/>
              </a:cxn>
              <a:cxn ang="0">
                <a:pos x="117" y="2"/>
              </a:cxn>
              <a:cxn ang="0">
                <a:pos x="109" y="46"/>
              </a:cxn>
              <a:cxn ang="0">
                <a:pos x="85" y="84"/>
              </a:cxn>
              <a:cxn ang="0">
                <a:pos x="81" y="116"/>
              </a:cxn>
              <a:cxn ang="0">
                <a:pos x="55" y="128"/>
              </a:cxn>
              <a:cxn ang="0">
                <a:pos x="27" y="132"/>
              </a:cxn>
              <a:cxn ang="0">
                <a:pos x="25" y="128"/>
              </a:cxn>
              <a:cxn ang="0">
                <a:pos x="15" y="132"/>
              </a:cxn>
              <a:cxn ang="0">
                <a:pos x="0" y="116"/>
              </a:cxn>
            </a:cxnLst>
            <a:rect l="0" t="0" r="r" b="b"/>
            <a:pathLst>
              <a:path w="117" h="132">
                <a:moveTo>
                  <a:pt x="0" y="116"/>
                </a:moveTo>
                <a:lnTo>
                  <a:pt x="15" y="116"/>
                </a:lnTo>
                <a:lnTo>
                  <a:pt x="15" y="106"/>
                </a:lnTo>
                <a:lnTo>
                  <a:pt x="7" y="106"/>
                </a:lnTo>
                <a:lnTo>
                  <a:pt x="7" y="94"/>
                </a:lnTo>
                <a:lnTo>
                  <a:pt x="15" y="94"/>
                </a:lnTo>
                <a:lnTo>
                  <a:pt x="25" y="86"/>
                </a:lnTo>
                <a:lnTo>
                  <a:pt x="31" y="94"/>
                </a:lnTo>
                <a:lnTo>
                  <a:pt x="49" y="96"/>
                </a:lnTo>
                <a:lnTo>
                  <a:pt x="53" y="88"/>
                </a:lnTo>
                <a:lnTo>
                  <a:pt x="53" y="68"/>
                </a:lnTo>
                <a:lnTo>
                  <a:pt x="45" y="62"/>
                </a:lnTo>
                <a:lnTo>
                  <a:pt x="45" y="50"/>
                </a:lnTo>
                <a:lnTo>
                  <a:pt x="53" y="44"/>
                </a:lnTo>
                <a:lnTo>
                  <a:pt x="49" y="34"/>
                </a:lnTo>
                <a:lnTo>
                  <a:pt x="35" y="36"/>
                </a:lnTo>
                <a:lnTo>
                  <a:pt x="31" y="20"/>
                </a:lnTo>
                <a:lnTo>
                  <a:pt x="59" y="20"/>
                </a:lnTo>
                <a:lnTo>
                  <a:pt x="59" y="28"/>
                </a:lnTo>
                <a:lnTo>
                  <a:pt x="77" y="26"/>
                </a:lnTo>
                <a:lnTo>
                  <a:pt x="79" y="12"/>
                </a:lnTo>
                <a:lnTo>
                  <a:pt x="87" y="0"/>
                </a:lnTo>
                <a:lnTo>
                  <a:pt x="117" y="2"/>
                </a:lnTo>
                <a:lnTo>
                  <a:pt x="109" y="46"/>
                </a:lnTo>
                <a:lnTo>
                  <a:pt x="85" y="84"/>
                </a:lnTo>
                <a:lnTo>
                  <a:pt x="81" y="116"/>
                </a:lnTo>
                <a:lnTo>
                  <a:pt x="55" y="128"/>
                </a:lnTo>
                <a:lnTo>
                  <a:pt x="27" y="132"/>
                </a:lnTo>
                <a:lnTo>
                  <a:pt x="25" y="128"/>
                </a:lnTo>
                <a:lnTo>
                  <a:pt x="15" y="132"/>
                </a:lnTo>
                <a:lnTo>
                  <a:pt x="0" y="11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3" name="Freeform 131"/>
          <p:cNvSpPr>
            <a:spLocks/>
          </p:cNvSpPr>
          <p:nvPr/>
        </p:nvSpPr>
        <p:spPr bwMode="auto">
          <a:xfrm>
            <a:off x="5570538" y="3960813"/>
            <a:ext cx="215900" cy="2349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8" y="0"/>
              </a:cxn>
              <a:cxn ang="0">
                <a:pos x="64" y="16"/>
              </a:cxn>
              <a:cxn ang="0">
                <a:pos x="88" y="18"/>
              </a:cxn>
              <a:cxn ang="0">
                <a:pos x="108" y="6"/>
              </a:cxn>
              <a:cxn ang="0">
                <a:pos x="114" y="14"/>
              </a:cxn>
              <a:cxn ang="0">
                <a:pos x="126" y="10"/>
              </a:cxn>
              <a:cxn ang="0">
                <a:pos x="126" y="20"/>
              </a:cxn>
              <a:cxn ang="0">
                <a:pos x="110" y="30"/>
              </a:cxn>
              <a:cxn ang="0">
                <a:pos x="112" y="86"/>
              </a:cxn>
              <a:cxn ang="0">
                <a:pos x="122" y="98"/>
              </a:cxn>
              <a:cxn ang="0">
                <a:pos x="112" y="106"/>
              </a:cxn>
              <a:cxn ang="0">
                <a:pos x="100" y="118"/>
              </a:cxn>
              <a:cxn ang="0">
                <a:pos x="92" y="136"/>
              </a:cxn>
              <a:cxn ang="0">
                <a:pos x="86" y="148"/>
              </a:cxn>
              <a:cxn ang="0">
                <a:pos x="62" y="130"/>
              </a:cxn>
              <a:cxn ang="0">
                <a:pos x="58" y="120"/>
              </a:cxn>
              <a:cxn ang="0">
                <a:pos x="6" y="92"/>
              </a:cxn>
              <a:cxn ang="0">
                <a:pos x="2" y="92"/>
              </a:cxn>
              <a:cxn ang="0">
                <a:pos x="6" y="78"/>
              </a:cxn>
              <a:cxn ang="0">
                <a:pos x="4" y="66"/>
              </a:cxn>
              <a:cxn ang="0">
                <a:pos x="18" y="50"/>
              </a:cxn>
              <a:cxn ang="0">
                <a:pos x="12" y="28"/>
              </a:cxn>
              <a:cxn ang="0">
                <a:pos x="0" y="8"/>
              </a:cxn>
              <a:cxn ang="0">
                <a:pos x="8" y="0"/>
              </a:cxn>
            </a:cxnLst>
            <a:rect l="0" t="0" r="r" b="b"/>
            <a:pathLst>
              <a:path w="126" h="148">
                <a:moveTo>
                  <a:pt x="8" y="0"/>
                </a:moveTo>
                <a:lnTo>
                  <a:pt x="28" y="0"/>
                </a:lnTo>
                <a:lnTo>
                  <a:pt x="64" y="16"/>
                </a:lnTo>
                <a:lnTo>
                  <a:pt x="88" y="18"/>
                </a:lnTo>
                <a:lnTo>
                  <a:pt x="108" y="6"/>
                </a:lnTo>
                <a:lnTo>
                  <a:pt x="114" y="14"/>
                </a:lnTo>
                <a:lnTo>
                  <a:pt x="126" y="10"/>
                </a:lnTo>
                <a:lnTo>
                  <a:pt x="126" y="20"/>
                </a:lnTo>
                <a:lnTo>
                  <a:pt x="110" y="30"/>
                </a:lnTo>
                <a:lnTo>
                  <a:pt x="112" y="86"/>
                </a:lnTo>
                <a:lnTo>
                  <a:pt x="122" y="98"/>
                </a:lnTo>
                <a:lnTo>
                  <a:pt x="112" y="106"/>
                </a:lnTo>
                <a:lnTo>
                  <a:pt x="100" y="118"/>
                </a:lnTo>
                <a:lnTo>
                  <a:pt x="92" y="136"/>
                </a:lnTo>
                <a:lnTo>
                  <a:pt x="86" y="148"/>
                </a:lnTo>
                <a:lnTo>
                  <a:pt x="62" y="130"/>
                </a:lnTo>
                <a:lnTo>
                  <a:pt x="58" y="120"/>
                </a:lnTo>
                <a:lnTo>
                  <a:pt x="6" y="92"/>
                </a:lnTo>
                <a:lnTo>
                  <a:pt x="2" y="92"/>
                </a:lnTo>
                <a:lnTo>
                  <a:pt x="6" y="78"/>
                </a:lnTo>
                <a:lnTo>
                  <a:pt x="4" y="66"/>
                </a:lnTo>
                <a:lnTo>
                  <a:pt x="18" y="50"/>
                </a:lnTo>
                <a:lnTo>
                  <a:pt x="12" y="28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4" name="Freeform 132"/>
          <p:cNvSpPr>
            <a:spLocks/>
          </p:cNvSpPr>
          <p:nvPr/>
        </p:nvSpPr>
        <p:spPr bwMode="auto">
          <a:xfrm>
            <a:off x="4887913" y="4017963"/>
            <a:ext cx="152400" cy="1524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67" y="0"/>
              </a:cxn>
              <a:cxn ang="0">
                <a:pos x="71" y="16"/>
              </a:cxn>
              <a:cxn ang="0">
                <a:pos x="85" y="14"/>
              </a:cxn>
              <a:cxn ang="0">
                <a:pos x="89" y="24"/>
              </a:cxn>
              <a:cxn ang="0">
                <a:pos x="81" y="30"/>
              </a:cxn>
              <a:cxn ang="0">
                <a:pos x="81" y="42"/>
              </a:cxn>
              <a:cxn ang="0">
                <a:pos x="89" y="48"/>
              </a:cxn>
              <a:cxn ang="0">
                <a:pos x="89" y="68"/>
              </a:cxn>
              <a:cxn ang="0">
                <a:pos x="85" y="76"/>
              </a:cxn>
              <a:cxn ang="0">
                <a:pos x="67" y="74"/>
              </a:cxn>
              <a:cxn ang="0">
                <a:pos x="61" y="66"/>
              </a:cxn>
              <a:cxn ang="0">
                <a:pos x="51" y="74"/>
              </a:cxn>
              <a:cxn ang="0">
                <a:pos x="43" y="74"/>
              </a:cxn>
              <a:cxn ang="0">
                <a:pos x="43" y="86"/>
              </a:cxn>
              <a:cxn ang="0">
                <a:pos x="51" y="86"/>
              </a:cxn>
              <a:cxn ang="0">
                <a:pos x="51" y="96"/>
              </a:cxn>
              <a:cxn ang="0">
                <a:pos x="36" y="96"/>
              </a:cxn>
              <a:cxn ang="0">
                <a:pos x="18" y="82"/>
              </a:cxn>
              <a:cxn ang="0">
                <a:pos x="10" y="68"/>
              </a:cxn>
              <a:cxn ang="0">
                <a:pos x="0" y="48"/>
              </a:cxn>
              <a:cxn ang="0">
                <a:pos x="10" y="32"/>
              </a:cxn>
              <a:cxn ang="0">
                <a:pos x="12" y="24"/>
              </a:cxn>
              <a:cxn ang="0">
                <a:pos x="36" y="22"/>
              </a:cxn>
              <a:cxn ang="0">
                <a:pos x="39" y="0"/>
              </a:cxn>
            </a:cxnLst>
            <a:rect l="0" t="0" r="r" b="b"/>
            <a:pathLst>
              <a:path w="89" h="96">
                <a:moveTo>
                  <a:pt x="39" y="0"/>
                </a:moveTo>
                <a:lnTo>
                  <a:pt x="67" y="0"/>
                </a:lnTo>
                <a:lnTo>
                  <a:pt x="71" y="16"/>
                </a:lnTo>
                <a:lnTo>
                  <a:pt x="85" y="14"/>
                </a:lnTo>
                <a:lnTo>
                  <a:pt x="89" y="24"/>
                </a:lnTo>
                <a:lnTo>
                  <a:pt x="81" y="30"/>
                </a:lnTo>
                <a:lnTo>
                  <a:pt x="81" y="42"/>
                </a:lnTo>
                <a:lnTo>
                  <a:pt x="89" y="48"/>
                </a:lnTo>
                <a:lnTo>
                  <a:pt x="89" y="68"/>
                </a:lnTo>
                <a:lnTo>
                  <a:pt x="85" y="76"/>
                </a:lnTo>
                <a:lnTo>
                  <a:pt x="67" y="74"/>
                </a:lnTo>
                <a:lnTo>
                  <a:pt x="61" y="66"/>
                </a:lnTo>
                <a:lnTo>
                  <a:pt x="51" y="74"/>
                </a:lnTo>
                <a:lnTo>
                  <a:pt x="43" y="74"/>
                </a:lnTo>
                <a:lnTo>
                  <a:pt x="43" y="86"/>
                </a:lnTo>
                <a:lnTo>
                  <a:pt x="51" y="86"/>
                </a:lnTo>
                <a:lnTo>
                  <a:pt x="51" y="96"/>
                </a:lnTo>
                <a:lnTo>
                  <a:pt x="36" y="96"/>
                </a:lnTo>
                <a:lnTo>
                  <a:pt x="18" y="82"/>
                </a:lnTo>
                <a:lnTo>
                  <a:pt x="10" y="68"/>
                </a:lnTo>
                <a:lnTo>
                  <a:pt x="0" y="48"/>
                </a:lnTo>
                <a:lnTo>
                  <a:pt x="10" y="32"/>
                </a:lnTo>
                <a:lnTo>
                  <a:pt x="12" y="24"/>
                </a:lnTo>
                <a:lnTo>
                  <a:pt x="36" y="22"/>
                </a:lnTo>
                <a:lnTo>
                  <a:pt x="39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5" name="Freeform 133"/>
          <p:cNvSpPr>
            <a:spLocks/>
          </p:cNvSpPr>
          <p:nvPr/>
        </p:nvSpPr>
        <p:spPr bwMode="auto">
          <a:xfrm>
            <a:off x="4183063" y="3729038"/>
            <a:ext cx="85725" cy="190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0" y="0"/>
              </a:cxn>
              <a:cxn ang="0">
                <a:pos x="32" y="2"/>
              </a:cxn>
              <a:cxn ang="0">
                <a:pos x="42" y="4"/>
              </a:cxn>
              <a:cxn ang="0">
                <a:pos x="50" y="6"/>
              </a:cxn>
              <a:cxn ang="0">
                <a:pos x="46" y="8"/>
              </a:cxn>
              <a:cxn ang="0">
                <a:pos x="34" y="8"/>
              </a:cxn>
              <a:cxn ang="0">
                <a:pos x="26" y="8"/>
              </a:cxn>
              <a:cxn ang="0">
                <a:pos x="16" y="8"/>
              </a:cxn>
              <a:cxn ang="0">
                <a:pos x="6" y="1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</a:cxnLst>
            <a:rect l="0" t="0" r="r" b="b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6" name="Freeform 134"/>
          <p:cNvSpPr>
            <a:spLocks/>
          </p:cNvSpPr>
          <p:nvPr/>
        </p:nvSpPr>
        <p:spPr bwMode="auto">
          <a:xfrm>
            <a:off x="4171950" y="3716338"/>
            <a:ext cx="85725" cy="190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0" y="0"/>
              </a:cxn>
              <a:cxn ang="0">
                <a:pos x="32" y="2"/>
              </a:cxn>
              <a:cxn ang="0">
                <a:pos x="42" y="4"/>
              </a:cxn>
              <a:cxn ang="0">
                <a:pos x="50" y="6"/>
              </a:cxn>
              <a:cxn ang="0">
                <a:pos x="46" y="8"/>
              </a:cxn>
              <a:cxn ang="0">
                <a:pos x="34" y="8"/>
              </a:cxn>
              <a:cxn ang="0">
                <a:pos x="26" y="8"/>
              </a:cxn>
              <a:cxn ang="0">
                <a:pos x="16" y="8"/>
              </a:cxn>
              <a:cxn ang="0">
                <a:pos x="6" y="1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</a:cxnLst>
            <a:rect l="0" t="0" r="r" b="b"/>
            <a:pathLst>
              <a:path w="50" h="12">
                <a:moveTo>
                  <a:pt x="8" y="0"/>
                </a:moveTo>
                <a:lnTo>
                  <a:pt x="20" y="0"/>
                </a:lnTo>
                <a:lnTo>
                  <a:pt x="32" y="2"/>
                </a:lnTo>
                <a:lnTo>
                  <a:pt x="42" y="4"/>
                </a:lnTo>
                <a:lnTo>
                  <a:pt x="50" y="6"/>
                </a:lnTo>
                <a:lnTo>
                  <a:pt x="46" y="8"/>
                </a:lnTo>
                <a:lnTo>
                  <a:pt x="34" y="8"/>
                </a:lnTo>
                <a:lnTo>
                  <a:pt x="26" y="8"/>
                </a:lnTo>
                <a:lnTo>
                  <a:pt x="16" y="8"/>
                </a:lnTo>
                <a:lnTo>
                  <a:pt x="6" y="12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7" name="Freeform 135"/>
          <p:cNvSpPr>
            <a:spLocks/>
          </p:cNvSpPr>
          <p:nvPr/>
        </p:nvSpPr>
        <p:spPr bwMode="auto">
          <a:xfrm>
            <a:off x="4171950" y="3644900"/>
            <a:ext cx="158750" cy="111125"/>
          </a:xfrm>
          <a:custGeom>
            <a:avLst/>
            <a:gdLst/>
            <a:ahLst/>
            <a:cxnLst>
              <a:cxn ang="0">
                <a:pos x="2" y="34"/>
              </a:cxn>
              <a:cxn ang="0">
                <a:pos x="0" y="28"/>
              </a:cxn>
              <a:cxn ang="0">
                <a:pos x="6" y="20"/>
              </a:cxn>
              <a:cxn ang="0">
                <a:pos x="12" y="12"/>
              </a:cxn>
              <a:cxn ang="0">
                <a:pos x="14" y="2"/>
              </a:cxn>
              <a:cxn ang="0">
                <a:pos x="28" y="0"/>
              </a:cxn>
              <a:cxn ang="0">
                <a:pos x="42" y="0"/>
              </a:cxn>
              <a:cxn ang="0">
                <a:pos x="54" y="6"/>
              </a:cxn>
              <a:cxn ang="0">
                <a:pos x="62" y="12"/>
              </a:cxn>
              <a:cxn ang="0">
                <a:pos x="70" y="24"/>
              </a:cxn>
              <a:cxn ang="0">
                <a:pos x="80" y="32"/>
              </a:cxn>
              <a:cxn ang="0">
                <a:pos x="82" y="38"/>
              </a:cxn>
              <a:cxn ang="0">
                <a:pos x="84" y="50"/>
              </a:cxn>
              <a:cxn ang="0">
                <a:pos x="90" y="58"/>
              </a:cxn>
              <a:cxn ang="0">
                <a:pos x="92" y="66"/>
              </a:cxn>
              <a:cxn ang="0">
                <a:pos x="92" y="70"/>
              </a:cxn>
              <a:cxn ang="0">
                <a:pos x="70" y="68"/>
              </a:cxn>
              <a:cxn ang="0">
                <a:pos x="64" y="64"/>
              </a:cxn>
              <a:cxn ang="0">
                <a:pos x="58" y="64"/>
              </a:cxn>
              <a:cxn ang="0">
                <a:pos x="50" y="64"/>
              </a:cxn>
              <a:cxn ang="0">
                <a:pos x="38" y="64"/>
              </a:cxn>
              <a:cxn ang="0">
                <a:pos x="32" y="64"/>
              </a:cxn>
              <a:cxn ang="0">
                <a:pos x="28" y="68"/>
              </a:cxn>
              <a:cxn ang="0">
                <a:pos x="10" y="70"/>
              </a:cxn>
              <a:cxn ang="0">
                <a:pos x="10" y="60"/>
              </a:cxn>
              <a:cxn ang="0">
                <a:pos x="20" y="56"/>
              </a:cxn>
              <a:cxn ang="0">
                <a:pos x="30" y="56"/>
              </a:cxn>
              <a:cxn ang="0">
                <a:pos x="38" y="56"/>
              </a:cxn>
              <a:cxn ang="0">
                <a:pos x="50" y="56"/>
              </a:cxn>
              <a:cxn ang="0">
                <a:pos x="54" y="54"/>
              </a:cxn>
              <a:cxn ang="0">
                <a:pos x="40" y="50"/>
              </a:cxn>
              <a:cxn ang="0">
                <a:pos x="36" y="50"/>
              </a:cxn>
              <a:cxn ang="0">
                <a:pos x="22" y="48"/>
              </a:cxn>
              <a:cxn ang="0">
                <a:pos x="12" y="48"/>
              </a:cxn>
              <a:cxn ang="0">
                <a:pos x="8" y="48"/>
              </a:cxn>
              <a:cxn ang="0">
                <a:pos x="4" y="40"/>
              </a:cxn>
              <a:cxn ang="0">
                <a:pos x="2" y="34"/>
              </a:cxn>
            </a:cxnLst>
            <a:rect l="0" t="0" r="r" b="b"/>
            <a:pathLst>
              <a:path w="92" h="70">
                <a:moveTo>
                  <a:pt x="2" y="34"/>
                </a:moveTo>
                <a:lnTo>
                  <a:pt x="0" y="28"/>
                </a:lnTo>
                <a:lnTo>
                  <a:pt x="6" y="20"/>
                </a:lnTo>
                <a:lnTo>
                  <a:pt x="12" y="12"/>
                </a:lnTo>
                <a:lnTo>
                  <a:pt x="14" y="2"/>
                </a:lnTo>
                <a:lnTo>
                  <a:pt x="28" y="0"/>
                </a:lnTo>
                <a:lnTo>
                  <a:pt x="42" y="0"/>
                </a:lnTo>
                <a:lnTo>
                  <a:pt x="54" y="6"/>
                </a:lnTo>
                <a:lnTo>
                  <a:pt x="62" y="12"/>
                </a:lnTo>
                <a:lnTo>
                  <a:pt x="70" y="24"/>
                </a:lnTo>
                <a:lnTo>
                  <a:pt x="80" y="32"/>
                </a:lnTo>
                <a:lnTo>
                  <a:pt x="82" y="38"/>
                </a:lnTo>
                <a:lnTo>
                  <a:pt x="84" y="50"/>
                </a:lnTo>
                <a:lnTo>
                  <a:pt x="90" y="58"/>
                </a:lnTo>
                <a:lnTo>
                  <a:pt x="92" y="66"/>
                </a:lnTo>
                <a:lnTo>
                  <a:pt x="92" y="70"/>
                </a:lnTo>
                <a:lnTo>
                  <a:pt x="70" y="68"/>
                </a:lnTo>
                <a:lnTo>
                  <a:pt x="64" y="64"/>
                </a:lnTo>
                <a:lnTo>
                  <a:pt x="58" y="64"/>
                </a:lnTo>
                <a:lnTo>
                  <a:pt x="50" y="64"/>
                </a:lnTo>
                <a:lnTo>
                  <a:pt x="38" y="64"/>
                </a:lnTo>
                <a:lnTo>
                  <a:pt x="32" y="64"/>
                </a:lnTo>
                <a:lnTo>
                  <a:pt x="28" y="68"/>
                </a:lnTo>
                <a:lnTo>
                  <a:pt x="10" y="70"/>
                </a:lnTo>
                <a:lnTo>
                  <a:pt x="10" y="60"/>
                </a:lnTo>
                <a:lnTo>
                  <a:pt x="20" y="56"/>
                </a:lnTo>
                <a:lnTo>
                  <a:pt x="30" y="56"/>
                </a:lnTo>
                <a:lnTo>
                  <a:pt x="38" y="56"/>
                </a:lnTo>
                <a:lnTo>
                  <a:pt x="50" y="56"/>
                </a:lnTo>
                <a:lnTo>
                  <a:pt x="54" y="54"/>
                </a:lnTo>
                <a:lnTo>
                  <a:pt x="40" y="50"/>
                </a:lnTo>
                <a:lnTo>
                  <a:pt x="36" y="50"/>
                </a:lnTo>
                <a:lnTo>
                  <a:pt x="22" y="48"/>
                </a:lnTo>
                <a:lnTo>
                  <a:pt x="12" y="48"/>
                </a:lnTo>
                <a:lnTo>
                  <a:pt x="8" y="48"/>
                </a:lnTo>
                <a:lnTo>
                  <a:pt x="4" y="40"/>
                </a:lnTo>
                <a:lnTo>
                  <a:pt x="2" y="3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8" name="Freeform 136"/>
          <p:cNvSpPr>
            <a:spLocks/>
          </p:cNvSpPr>
          <p:nvPr/>
        </p:nvSpPr>
        <p:spPr bwMode="auto">
          <a:xfrm>
            <a:off x="5213350" y="1935163"/>
            <a:ext cx="292100" cy="415925"/>
          </a:xfrm>
          <a:custGeom>
            <a:avLst/>
            <a:gdLst/>
            <a:ahLst/>
            <a:cxnLst>
              <a:cxn ang="0">
                <a:pos x="106" y="250"/>
              </a:cxn>
              <a:cxn ang="0">
                <a:pos x="88" y="250"/>
              </a:cxn>
              <a:cxn ang="0">
                <a:pos x="64" y="258"/>
              </a:cxn>
              <a:cxn ang="0">
                <a:pos x="40" y="262"/>
              </a:cxn>
              <a:cxn ang="0">
                <a:pos x="10" y="246"/>
              </a:cxn>
              <a:cxn ang="0">
                <a:pos x="12" y="226"/>
              </a:cxn>
              <a:cxn ang="0">
                <a:pos x="6" y="204"/>
              </a:cxn>
              <a:cxn ang="0">
                <a:pos x="10" y="188"/>
              </a:cxn>
              <a:cxn ang="0">
                <a:pos x="22" y="182"/>
              </a:cxn>
              <a:cxn ang="0">
                <a:pos x="28" y="170"/>
              </a:cxn>
              <a:cxn ang="0">
                <a:pos x="64" y="142"/>
              </a:cxn>
              <a:cxn ang="0">
                <a:pos x="72" y="140"/>
              </a:cxn>
              <a:cxn ang="0">
                <a:pos x="70" y="124"/>
              </a:cxn>
              <a:cxn ang="0">
                <a:pos x="54" y="116"/>
              </a:cxn>
              <a:cxn ang="0">
                <a:pos x="44" y="102"/>
              </a:cxn>
              <a:cxn ang="0">
                <a:pos x="50" y="86"/>
              </a:cxn>
              <a:cxn ang="0">
                <a:pos x="42" y="82"/>
              </a:cxn>
              <a:cxn ang="0">
                <a:pos x="44" y="62"/>
              </a:cxn>
              <a:cxn ang="0">
                <a:pos x="34" y="48"/>
              </a:cxn>
              <a:cxn ang="0">
                <a:pos x="20" y="48"/>
              </a:cxn>
              <a:cxn ang="0">
                <a:pos x="0" y="30"/>
              </a:cxn>
              <a:cxn ang="0">
                <a:pos x="10" y="22"/>
              </a:cxn>
              <a:cxn ang="0">
                <a:pos x="24" y="38"/>
              </a:cxn>
              <a:cxn ang="0">
                <a:pos x="66" y="42"/>
              </a:cxn>
              <a:cxn ang="0">
                <a:pos x="76" y="32"/>
              </a:cxn>
              <a:cxn ang="0">
                <a:pos x="84" y="12"/>
              </a:cxn>
              <a:cxn ang="0">
                <a:pos x="104" y="0"/>
              </a:cxn>
              <a:cxn ang="0">
                <a:pos x="126" y="8"/>
              </a:cxn>
              <a:cxn ang="0">
                <a:pos x="136" y="22"/>
              </a:cxn>
              <a:cxn ang="0">
                <a:pos x="126" y="32"/>
              </a:cxn>
              <a:cxn ang="0">
                <a:pos x="122" y="54"/>
              </a:cxn>
              <a:cxn ang="0">
                <a:pos x="146" y="68"/>
              </a:cxn>
              <a:cxn ang="0">
                <a:pos x="130" y="84"/>
              </a:cxn>
              <a:cxn ang="0">
                <a:pos x="140" y="102"/>
              </a:cxn>
              <a:cxn ang="0">
                <a:pos x="146" y="118"/>
              </a:cxn>
              <a:cxn ang="0">
                <a:pos x="138" y="138"/>
              </a:cxn>
              <a:cxn ang="0">
                <a:pos x="148" y="148"/>
              </a:cxn>
              <a:cxn ang="0">
                <a:pos x="156" y="162"/>
              </a:cxn>
              <a:cxn ang="0">
                <a:pos x="146" y="172"/>
              </a:cxn>
              <a:cxn ang="0">
                <a:pos x="170" y="190"/>
              </a:cxn>
              <a:cxn ang="0">
                <a:pos x="162" y="204"/>
              </a:cxn>
              <a:cxn ang="0">
                <a:pos x="136" y="228"/>
              </a:cxn>
              <a:cxn ang="0">
                <a:pos x="106" y="250"/>
              </a:cxn>
            </a:cxnLst>
            <a:rect l="0" t="0" r="r" b="b"/>
            <a:pathLst>
              <a:path w="170" h="262">
                <a:moveTo>
                  <a:pt x="106" y="250"/>
                </a:moveTo>
                <a:lnTo>
                  <a:pt x="88" y="250"/>
                </a:lnTo>
                <a:lnTo>
                  <a:pt x="64" y="258"/>
                </a:lnTo>
                <a:lnTo>
                  <a:pt x="40" y="262"/>
                </a:lnTo>
                <a:lnTo>
                  <a:pt x="10" y="246"/>
                </a:lnTo>
                <a:lnTo>
                  <a:pt x="12" y="226"/>
                </a:lnTo>
                <a:lnTo>
                  <a:pt x="6" y="204"/>
                </a:lnTo>
                <a:lnTo>
                  <a:pt x="10" y="188"/>
                </a:lnTo>
                <a:lnTo>
                  <a:pt x="22" y="182"/>
                </a:lnTo>
                <a:lnTo>
                  <a:pt x="28" y="170"/>
                </a:lnTo>
                <a:lnTo>
                  <a:pt x="64" y="142"/>
                </a:lnTo>
                <a:lnTo>
                  <a:pt x="72" y="140"/>
                </a:lnTo>
                <a:lnTo>
                  <a:pt x="70" y="124"/>
                </a:lnTo>
                <a:lnTo>
                  <a:pt x="54" y="116"/>
                </a:lnTo>
                <a:lnTo>
                  <a:pt x="44" y="102"/>
                </a:lnTo>
                <a:lnTo>
                  <a:pt x="50" y="86"/>
                </a:lnTo>
                <a:lnTo>
                  <a:pt x="42" y="82"/>
                </a:lnTo>
                <a:lnTo>
                  <a:pt x="44" y="62"/>
                </a:lnTo>
                <a:lnTo>
                  <a:pt x="34" y="48"/>
                </a:lnTo>
                <a:lnTo>
                  <a:pt x="20" y="48"/>
                </a:lnTo>
                <a:lnTo>
                  <a:pt x="0" y="30"/>
                </a:lnTo>
                <a:lnTo>
                  <a:pt x="10" y="22"/>
                </a:lnTo>
                <a:lnTo>
                  <a:pt x="24" y="38"/>
                </a:lnTo>
                <a:lnTo>
                  <a:pt x="66" y="42"/>
                </a:lnTo>
                <a:lnTo>
                  <a:pt x="76" y="32"/>
                </a:lnTo>
                <a:lnTo>
                  <a:pt x="84" y="12"/>
                </a:lnTo>
                <a:lnTo>
                  <a:pt x="104" y="0"/>
                </a:lnTo>
                <a:lnTo>
                  <a:pt x="126" y="8"/>
                </a:lnTo>
                <a:lnTo>
                  <a:pt x="136" y="22"/>
                </a:lnTo>
                <a:lnTo>
                  <a:pt x="126" y="32"/>
                </a:lnTo>
                <a:lnTo>
                  <a:pt x="122" y="54"/>
                </a:lnTo>
                <a:lnTo>
                  <a:pt x="146" y="68"/>
                </a:lnTo>
                <a:lnTo>
                  <a:pt x="130" y="84"/>
                </a:lnTo>
                <a:lnTo>
                  <a:pt x="140" y="102"/>
                </a:lnTo>
                <a:lnTo>
                  <a:pt x="146" y="118"/>
                </a:lnTo>
                <a:lnTo>
                  <a:pt x="138" y="138"/>
                </a:lnTo>
                <a:lnTo>
                  <a:pt x="148" y="148"/>
                </a:lnTo>
                <a:lnTo>
                  <a:pt x="156" y="162"/>
                </a:lnTo>
                <a:lnTo>
                  <a:pt x="146" y="172"/>
                </a:lnTo>
                <a:lnTo>
                  <a:pt x="170" y="190"/>
                </a:lnTo>
                <a:lnTo>
                  <a:pt x="162" y="204"/>
                </a:lnTo>
                <a:lnTo>
                  <a:pt x="136" y="228"/>
                </a:lnTo>
                <a:lnTo>
                  <a:pt x="106" y="250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09" name="Freeform 137"/>
          <p:cNvSpPr>
            <a:spLocks/>
          </p:cNvSpPr>
          <p:nvPr/>
        </p:nvSpPr>
        <p:spPr bwMode="auto">
          <a:xfrm>
            <a:off x="4946650" y="1982788"/>
            <a:ext cx="358775" cy="536575"/>
          </a:xfrm>
          <a:custGeom>
            <a:avLst/>
            <a:gdLst/>
            <a:ahLst/>
            <a:cxnLst>
              <a:cxn ang="0">
                <a:pos x="167" y="10"/>
              </a:cxn>
              <a:cxn ang="0">
                <a:pos x="189" y="18"/>
              </a:cxn>
              <a:cxn ang="0">
                <a:pos x="199" y="40"/>
              </a:cxn>
              <a:cxn ang="0">
                <a:pos x="205" y="56"/>
              </a:cxn>
              <a:cxn ang="0">
                <a:pos x="209" y="86"/>
              </a:cxn>
              <a:cxn ang="0">
                <a:pos x="181" y="90"/>
              </a:cxn>
              <a:cxn ang="0">
                <a:pos x="161" y="114"/>
              </a:cxn>
              <a:cxn ang="0">
                <a:pos x="153" y="138"/>
              </a:cxn>
              <a:cxn ang="0">
                <a:pos x="121" y="152"/>
              </a:cxn>
              <a:cxn ang="0">
                <a:pos x="103" y="178"/>
              </a:cxn>
              <a:cxn ang="0">
                <a:pos x="101" y="216"/>
              </a:cxn>
              <a:cxn ang="0">
                <a:pos x="125" y="236"/>
              </a:cxn>
              <a:cxn ang="0">
                <a:pos x="111" y="256"/>
              </a:cxn>
              <a:cxn ang="0">
                <a:pos x="91" y="278"/>
              </a:cxn>
              <a:cxn ang="0">
                <a:pos x="87" y="304"/>
              </a:cxn>
              <a:cxn ang="0">
                <a:pos x="69" y="322"/>
              </a:cxn>
              <a:cxn ang="0">
                <a:pos x="51" y="336"/>
              </a:cxn>
              <a:cxn ang="0">
                <a:pos x="33" y="324"/>
              </a:cxn>
              <a:cxn ang="0">
                <a:pos x="29" y="308"/>
              </a:cxn>
              <a:cxn ang="0">
                <a:pos x="11" y="274"/>
              </a:cxn>
              <a:cxn ang="0">
                <a:pos x="17" y="252"/>
              </a:cxn>
              <a:cxn ang="0">
                <a:pos x="25" y="228"/>
              </a:cxn>
              <a:cxn ang="0">
                <a:pos x="17" y="208"/>
              </a:cxn>
              <a:cxn ang="0">
                <a:pos x="29" y="194"/>
              </a:cxn>
              <a:cxn ang="0">
                <a:pos x="17" y="168"/>
              </a:cxn>
              <a:cxn ang="0">
                <a:pos x="33" y="134"/>
              </a:cxn>
              <a:cxn ang="0">
                <a:pos x="53" y="124"/>
              </a:cxn>
              <a:cxn ang="0">
                <a:pos x="57" y="94"/>
              </a:cxn>
              <a:cxn ang="0">
                <a:pos x="73" y="76"/>
              </a:cxn>
              <a:cxn ang="0">
                <a:pos x="87" y="54"/>
              </a:cxn>
              <a:cxn ang="0">
                <a:pos x="99" y="26"/>
              </a:cxn>
              <a:cxn ang="0">
                <a:pos x="117" y="12"/>
              </a:cxn>
              <a:cxn ang="0">
                <a:pos x="131" y="18"/>
              </a:cxn>
              <a:cxn ang="0">
                <a:pos x="145" y="2"/>
              </a:cxn>
            </a:cxnLst>
            <a:rect l="0" t="0" r="r" b="b"/>
            <a:pathLst>
              <a:path w="209" h="338">
                <a:moveTo>
                  <a:pt x="155" y="0"/>
                </a:moveTo>
                <a:lnTo>
                  <a:pt x="167" y="10"/>
                </a:lnTo>
                <a:lnTo>
                  <a:pt x="175" y="18"/>
                </a:lnTo>
                <a:lnTo>
                  <a:pt x="189" y="18"/>
                </a:lnTo>
                <a:lnTo>
                  <a:pt x="199" y="32"/>
                </a:lnTo>
                <a:lnTo>
                  <a:pt x="199" y="40"/>
                </a:lnTo>
                <a:lnTo>
                  <a:pt x="197" y="52"/>
                </a:lnTo>
                <a:lnTo>
                  <a:pt x="205" y="56"/>
                </a:lnTo>
                <a:lnTo>
                  <a:pt x="199" y="72"/>
                </a:lnTo>
                <a:lnTo>
                  <a:pt x="209" y="86"/>
                </a:lnTo>
                <a:lnTo>
                  <a:pt x="191" y="88"/>
                </a:lnTo>
                <a:lnTo>
                  <a:pt x="181" y="90"/>
                </a:lnTo>
                <a:lnTo>
                  <a:pt x="167" y="100"/>
                </a:lnTo>
                <a:lnTo>
                  <a:pt x="161" y="114"/>
                </a:lnTo>
                <a:lnTo>
                  <a:pt x="165" y="124"/>
                </a:lnTo>
                <a:lnTo>
                  <a:pt x="153" y="138"/>
                </a:lnTo>
                <a:lnTo>
                  <a:pt x="137" y="150"/>
                </a:lnTo>
                <a:lnTo>
                  <a:pt x="121" y="152"/>
                </a:lnTo>
                <a:lnTo>
                  <a:pt x="111" y="166"/>
                </a:lnTo>
                <a:lnTo>
                  <a:pt x="103" y="178"/>
                </a:lnTo>
                <a:lnTo>
                  <a:pt x="99" y="194"/>
                </a:lnTo>
                <a:lnTo>
                  <a:pt x="101" y="216"/>
                </a:lnTo>
                <a:lnTo>
                  <a:pt x="115" y="222"/>
                </a:lnTo>
                <a:lnTo>
                  <a:pt x="125" y="236"/>
                </a:lnTo>
                <a:lnTo>
                  <a:pt x="123" y="248"/>
                </a:lnTo>
                <a:lnTo>
                  <a:pt x="111" y="256"/>
                </a:lnTo>
                <a:lnTo>
                  <a:pt x="93" y="266"/>
                </a:lnTo>
                <a:lnTo>
                  <a:pt x="91" y="278"/>
                </a:lnTo>
                <a:lnTo>
                  <a:pt x="91" y="292"/>
                </a:lnTo>
                <a:lnTo>
                  <a:pt x="87" y="304"/>
                </a:lnTo>
                <a:lnTo>
                  <a:pt x="81" y="316"/>
                </a:lnTo>
                <a:lnTo>
                  <a:pt x="69" y="322"/>
                </a:lnTo>
                <a:lnTo>
                  <a:pt x="55" y="324"/>
                </a:lnTo>
                <a:lnTo>
                  <a:pt x="51" y="336"/>
                </a:lnTo>
                <a:lnTo>
                  <a:pt x="37" y="338"/>
                </a:lnTo>
                <a:lnTo>
                  <a:pt x="33" y="324"/>
                </a:lnTo>
                <a:lnTo>
                  <a:pt x="29" y="316"/>
                </a:lnTo>
                <a:lnTo>
                  <a:pt x="29" y="308"/>
                </a:lnTo>
                <a:lnTo>
                  <a:pt x="17" y="290"/>
                </a:lnTo>
                <a:lnTo>
                  <a:pt x="11" y="274"/>
                </a:lnTo>
                <a:lnTo>
                  <a:pt x="0" y="254"/>
                </a:lnTo>
                <a:lnTo>
                  <a:pt x="17" y="252"/>
                </a:lnTo>
                <a:lnTo>
                  <a:pt x="17" y="236"/>
                </a:lnTo>
                <a:lnTo>
                  <a:pt x="25" y="228"/>
                </a:lnTo>
                <a:lnTo>
                  <a:pt x="29" y="216"/>
                </a:lnTo>
                <a:lnTo>
                  <a:pt x="17" y="208"/>
                </a:lnTo>
                <a:lnTo>
                  <a:pt x="31" y="206"/>
                </a:lnTo>
                <a:lnTo>
                  <a:pt x="29" y="194"/>
                </a:lnTo>
                <a:lnTo>
                  <a:pt x="17" y="188"/>
                </a:lnTo>
                <a:lnTo>
                  <a:pt x="17" y="168"/>
                </a:lnTo>
                <a:lnTo>
                  <a:pt x="17" y="138"/>
                </a:lnTo>
                <a:lnTo>
                  <a:pt x="33" y="134"/>
                </a:lnTo>
                <a:lnTo>
                  <a:pt x="49" y="128"/>
                </a:lnTo>
                <a:lnTo>
                  <a:pt x="53" y="124"/>
                </a:lnTo>
                <a:lnTo>
                  <a:pt x="47" y="110"/>
                </a:lnTo>
                <a:lnTo>
                  <a:pt x="57" y="94"/>
                </a:lnTo>
                <a:lnTo>
                  <a:pt x="59" y="80"/>
                </a:lnTo>
                <a:lnTo>
                  <a:pt x="73" y="76"/>
                </a:lnTo>
                <a:lnTo>
                  <a:pt x="75" y="64"/>
                </a:lnTo>
                <a:lnTo>
                  <a:pt x="87" y="54"/>
                </a:lnTo>
                <a:lnTo>
                  <a:pt x="87" y="42"/>
                </a:lnTo>
                <a:lnTo>
                  <a:pt x="99" y="26"/>
                </a:lnTo>
                <a:lnTo>
                  <a:pt x="117" y="24"/>
                </a:lnTo>
                <a:lnTo>
                  <a:pt x="117" y="12"/>
                </a:lnTo>
                <a:lnTo>
                  <a:pt x="131" y="10"/>
                </a:lnTo>
                <a:lnTo>
                  <a:pt x="131" y="18"/>
                </a:lnTo>
                <a:lnTo>
                  <a:pt x="145" y="18"/>
                </a:lnTo>
                <a:lnTo>
                  <a:pt x="145" y="2"/>
                </a:lnTo>
                <a:lnTo>
                  <a:pt x="155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0" name="Freeform 138"/>
          <p:cNvSpPr>
            <a:spLocks/>
          </p:cNvSpPr>
          <p:nvPr/>
        </p:nvSpPr>
        <p:spPr bwMode="auto">
          <a:xfrm>
            <a:off x="4781550" y="1887538"/>
            <a:ext cx="706438" cy="536575"/>
          </a:xfrm>
          <a:custGeom>
            <a:avLst/>
            <a:gdLst/>
            <a:ahLst/>
            <a:cxnLst>
              <a:cxn ang="0">
                <a:pos x="92" y="310"/>
              </a:cxn>
              <a:cxn ang="0">
                <a:pos x="82" y="312"/>
              </a:cxn>
              <a:cxn ang="0">
                <a:pos x="62" y="328"/>
              </a:cxn>
              <a:cxn ang="0">
                <a:pos x="24" y="334"/>
              </a:cxn>
              <a:cxn ang="0">
                <a:pos x="10" y="316"/>
              </a:cxn>
              <a:cxn ang="0">
                <a:pos x="16" y="302"/>
              </a:cxn>
              <a:cxn ang="0">
                <a:pos x="4" y="296"/>
              </a:cxn>
              <a:cxn ang="0">
                <a:pos x="8" y="280"/>
              </a:cxn>
              <a:cxn ang="0">
                <a:pos x="0" y="250"/>
              </a:cxn>
              <a:cxn ang="0">
                <a:pos x="26" y="230"/>
              </a:cxn>
              <a:cxn ang="0">
                <a:pos x="56" y="220"/>
              </a:cxn>
              <a:cxn ang="0">
                <a:pos x="70" y="208"/>
              </a:cxn>
              <a:cxn ang="0">
                <a:pos x="98" y="202"/>
              </a:cxn>
              <a:cxn ang="0">
                <a:pos x="84" y="204"/>
              </a:cxn>
              <a:cxn ang="0">
                <a:pos x="92" y="184"/>
              </a:cxn>
              <a:cxn ang="0">
                <a:pos x="113" y="164"/>
              </a:cxn>
              <a:cxn ang="0">
                <a:pos x="137" y="134"/>
              </a:cxn>
              <a:cxn ang="0">
                <a:pos x="157" y="106"/>
              </a:cxn>
              <a:cxn ang="0">
                <a:pos x="175" y="86"/>
              </a:cxn>
              <a:cxn ang="0">
                <a:pos x="185" y="72"/>
              </a:cxn>
              <a:cxn ang="0">
                <a:pos x="163" y="78"/>
              </a:cxn>
              <a:cxn ang="0">
                <a:pos x="165" y="62"/>
              </a:cxn>
              <a:cxn ang="0">
                <a:pos x="183" y="64"/>
              </a:cxn>
              <a:cxn ang="0">
                <a:pos x="203" y="60"/>
              </a:cxn>
              <a:cxn ang="0">
                <a:pos x="199" y="44"/>
              </a:cxn>
              <a:cxn ang="0">
                <a:pos x="225" y="30"/>
              </a:cxn>
              <a:cxn ang="0">
                <a:pos x="243" y="40"/>
              </a:cxn>
              <a:cxn ang="0">
                <a:pos x="267" y="38"/>
              </a:cxn>
              <a:cxn ang="0">
                <a:pos x="285" y="24"/>
              </a:cxn>
              <a:cxn ang="0">
                <a:pos x="291" y="36"/>
              </a:cxn>
              <a:cxn ang="0">
                <a:pos x="309" y="16"/>
              </a:cxn>
              <a:cxn ang="0">
                <a:pos x="337" y="4"/>
              </a:cxn>
              <a:cxn ang="0">
                <a:pos x="319" y="32"/>
              </a:cxn>
              <a:cxn ang="0">
                <a:pos x="343" y="22"/>
              </a:cxn>
              <a:cxn ang="0">
                <a:pos x="373" y="6"/>
              </a:cxn>
              <a:cxn ang="0">
                <a:pos x="387" y="10"/>
              </a:cxn>
              <a:cxn ang="0">
                <a:pos x="401" y="32"/>
              </a:cxn>
              <a:cxn ang="0">
                <a:pos x="397" y="44"/>
              </a:cxn>
              <a:cxn ang="0">
                <a:pos x="387" y="52"/>
              </a:cxn>
              <a:cxn ang="0">
                <a:pos x="355" y="30"/>
              </a:cxn>
              <a:cxn ang="0">
                <a:pos x="333" y="44"/>
              </a:cxn>
              <a:cxn ang="0">
                <a:pos x="317" y="72"/>
              </a:cxn>
              <a:cxn ang="0">
                <a:pos x="275" y="68"/>
              </a:cxn>
              <a:cxn ang="0">
                <a:pos x="261" y="52"/>
              </a:cxn>
              <a:cxn ang="0">
                <a:pos x="241" y="62"/>
              </a:cxn>
              <a:cxn ang="0">
                <a:pos x="227" y="78"/>
              </a:cxn>
              <a:cxn ang="0">
                <a:pos x="213" y="72"/>
              </a:cxn>
              <a:cxn ang="0">
                <a:pos x="195" y="86"/>
              </a:cxn>
              <a:cxn ang="0">
                <a:pos x="183" y="114"/>
              </a:cxn>
              <a:cxn ang="0">
                <a:pos x="169" y="136"/>
              </a:cxn>
              <a:cxn ang="0">
                <a:pos x="153" y="154"/>
              </a:cxn>
              <a:cxn ang="0">
                <a:pos x="149" y="184"/>
              </a:cxn>
              <a:cxn ang="0">
                <a:pos x="113" y="198"/>
              </a:cxn>
              <a:cxn ang="0">
                <a:pos x="125" y="254"/>
              </a:cxn>
              <a:cxn ang="0">
                <a:pos x="113" y="268"/>
              </a:cxn>
              <a:cxn ang="0">
                <a:pos x="121" y="288"/>
              </a:cxn>
              <a:cxn ang="0">
                <a:pos x="113" y="312"/>
              </a:cxn>
            </a:cxnLst>
            <a:rect l="0" t="0" r="r" b="b"/>
            <a:pathLst>
              <a:path w="411" h="338">
                <a:moveTo>
                  <a:pt x="96" y="314"/>
                </a:moveTo>
                <a:lnTo>
                  <a:pt x="92" y="310"/>
                </a:lnTo>
                <a:lnTo>
                  <a:pt x="88" y="300"/>
                </a:lnTo>
                <a:lnTo>
                  <a:pt x="82" y="312"/>
                </a:lnTo>
                <a:lnTo>
                  <a:pt x="74" y="316"/>
                </a:lnTo>
                <a:lnTo>
                  <a:pt x="62" y="328"/>
                </a:lnTo>
                <a:lnTo>
                  <a:pt x="42" y="338"/>
                </a:lnTo>
                <a:lnTo>
                  <a:pt x="24" y="334"/>
                </a:lnTo>
                <a:lnTo>
                  <a:pt x="12" y="324"/>
                </a:lnTo>
                <a:lnTo>
                  <a:pt x="10" y="316"/>
                </a:lnTo>
                <a:lnTo>
                  <a:pt x="18" y="306"/>
                </a:lnTo>
                <a:lnTo>
                  <a:pt x="16" y="302"/>
                </a:lnTo>
                <a:lnTo>
                  <a:pt x="6" y="304"/>
                </a:lnTo>
                <a:lnTo>
                  <a:pt x="4" y="296"/>
                </a:lnTo>
                <a:lnTo>
                  <a:pt x="18" y="286"/>
                </a:lnTo>
                <a:lnTo>
                  <a:pt x="8" y="280"/>
                </a:lnTo>
                <a:lnTo>
                  <a:pt x="4" y="272"/>
                </a:lnTo>
                <a:lnTo>
                  <a:pt x="0" y="250"/>
                </a:lnTo>
                <a:lnTo>
                  <a:pt x="4" y="240"/>
                </a:lnTo>
                <a:lnTo>
                  <a:pt x="26" y="230"/>
                </a:lnTo>
                <a:lnTo>
                  <a:pt x="42" y="226"/>
                </a:lnTo>
                <a:lnTo>
                  <a:pt x="56" y="220"/>
                </a:lnTo>
                <a:lnTo>
                  <a:pt x="62" y="208"/>
                </a:lnTo>
                <a:lnTo>
                  <a:pt x="70" y="208"/>
                </a:lnTo>
                <a:lnTo>
                  <a:pt x="84" y="210"/>
                </a:lnTo>
                <a:lnTo>
                  <a:pt x="98" y="202"/>
                </a:lnTo>
                <a:lnTo>
                  <a:pt x="94" y="194"/>
                </a:lnTo>
                <a:lnTo>
                  <a:pt x="84" y="204"/>
                </a:lnTo>
                <a:lnTo>
                  <a:pt x="74" y="202"/>
                </a:lnTo>
                <a:lnTo>
                  <a:pt x="92" y="184"/>
                </a:lnTo>
                <a:lnTo>
                  <a:pt x="103" y="178"/>
                </a:lnTo>
                <a:lnTo>
                  <a:pt x="113" y="164"/>
                </a:lnTo>
                <a:lnTo>
                  <a:pt x="127" y="140"/>
                </a:lnTo>
                <a:lnTo>
                  <a:pt x="137" y="134"/>
                </a:lnTo>
                <a:lnTo>
                  <a:pt x="137" y="122"/>
                </a:lnTo>
                <a:lnTo>
                  <a:pt x="157" y="106"/>
                </a:lnTo>
                <a:lnTo>
                  <a:pt x="167" y="100"/>
                </a:lnTo>
                <a:lnTo>
                  <a:pt x="175" y="86"/>
                </a:lnTo>
                <a:lnTo>
                  <a:pt x="183" y="86"/>
                </a:lnTo>
                <a:lnTo>
                  <a:pt x="185" y="72"/>
                </a:lnTo>
                <a:lnTo>
                  <a:pt x="175" y="78"/>
                </a:lnTo>
                <a:lnTo>
                  <a:pt x="163" y="78"/>
                </a:lnTo>
                <a:lnTo>
                  <a:pt x="161" y="72"/>
                </a:lnTo>
                <a:lnTo>
                  <a:pt x="165" y="62"/>
                </a:lnTo>
                <a:lnTo>
                  <a:pt x="175" y="56"/>
                </a:lnTo>
                <a:lnTo>
                  <a:pt x="183" y="64"/>
                </a:lnTo>
                <a:lnTo>
                  <a:pt x="201" y="68"/>
                </a:lnTo>
                <a:lnTo>
                  <a:pt x="203" y="60"/>
                </a:lnTo>
                <a:lnTo>
                  <a:pt x="193" y="54"/>
                </a:lnTo>
                <a:lnTo>
                  <a:pt x="199" y="44"/>
                </a:lnTo>
                <a:lnTo>
                  <a:pt x="217" y="48"/>
                </a:lnTo>
                <a:lnTo>
                  <a:pt x="225" y="30"/>
                </a:lnTo>
                <a:lnTo>
                  <a:pt x="237" y="30"/>
                </a:lnTo>
                <a:lnTo>
                  <a:pt x="243" y="40"/>
                </a:lnTo>
                <a:lnTo>
                  <a:pt x="257" y="32"/>
                </a:lnTo>
                <a:lnTo>
                  <a:pt x="267" y="38"/>
                </a:lnTo>
                <a:lnTo>
                  <a:pt x="273" y="26"/>
                </a:lnTo>
                <a:lnTo>
                  <a:pt x="285" y="24"/>
                </a:lnTo>
                <a:lnTo>
                  <a:pt x="285" y="34"/>
                </a:lnTo>
                <a:lnTo>
                  <a:pt x="291" y="36"/>
                </a:lnTo>
                <a:lnTo>
                  <a:pt x="295" y="16"/>
                </a:lnTo>
                <a:lnTo>
                  <a:pt x="309" y="16"/>
                </a:lnTo>
                <a:lnTo>
                  <a:pt x="329" y="0"/>
                </a:lnTo>
                <a:lnTo>
                  <a:pt x="337" y="4"/>
                </a:lnTo>
                <a:lnTo>
                  <a:pt x="319" y="22"/>
                </a:lnTo>
                <a:lnTo>
                  <a:pt x="319" y="32"/>
                </a:lnTo>
                <a:lnTo>
                  <a:pt x="343" y="10"/>
                </a:lnTo>
                <a:lnTo>
                  <a:pt x="343" y="22"/>
                </a:lnTo>
                <a:lnTo>
                  <a:pt x="359" y="4"/>
                </a:lnTo>
                <a:lnTo>
                  <a:pt x="373" y="6"/>
                </a:lnTo>
                <a:lnTo>
                  <a:pt x="369" y="20"/>
                </a:lnTo>
                <a:lnTo>
                  <a:pt x="387" y="10"/>
                </a:lnTo>
                <a:lnTo>
                  <a:pt x="411" y="20"/>
                </a:lnTo>
                <a:lnTo>
                  <a:pt x="401" y="32"/>
                </a:lnTo>
                <a:lnTo>
                  <a:pt x="381" y="30"/>
                </a:lnTo>
                <a:lnTo>
                  <a:pt x="397" y="44"/>
                </a:lnTo>
                <a:lnTo>
                  <a:pt x="397" y="50"/>
                </a:lnTo>
                <a:lnTo>
                  <a:pt x="387" y="52"/>
                </a:lnTo>
                <a:lnTo>
                  <a:pt x="377" y="38"/>
                </a:lnTo>
                <a:lnTo>
                  <a:pt x="355" y="30"/>
                </a:lnTo>
                <a:lnTo>
                  <a:pt x="335" y="42"/>
                </a:lnTo>
                <a:lnTo>
                  <a:pt x="333" y="44"/>
                </a:lnTo>
                <a:lnTo>
                  <a:pt x="329" y="60"/>
                </a:lnTo>
                <a:lnTo>
                  <a:pt x="317" y="72"/>
                </a:lnTo>
                <a:lnTo>
                  <a:pt x="303" y="70"/>
                </a:lnTo>
                <a:lnTo>
                  <a:pt x="275" y="68"/>
                </a:lnTo>
                <a:lnTo>
                  <a:pt x="267" y="58"/>
                </a:lnTo>
                <a:lnTo>
                  <a:pt x="261" y="52"/>
                </a:lnTo>
                <a:lnTo>
                  <a:pt x="251" y="60"/>
                </a:lnTo>
                <a:lnTo>
                  <a:pt x="241" y="62"/>
                </a:lnTo>
                <a:lnTo>
                  <a:pt x="241" y="78"/>
                </a:lnTo>
                <a:lnTo>
                  <a:pt x="227" y="78"/>
                </a:lnTo>
                <a:lnTo>
                  <a:pt x="227" y="70"/>
                </a:lnTo>
                <a:lnTo>
                  <a:pt x="213" y="72"/>
                </a:lnTo>
                <a:lnTo>
                  <a:pt x="213" y="84"/>
                </a:lnTo>
                <a:lnTo>
                  <a:pt x="195" y="86"/>
                </a:lnTo>
                <a:lnTo>
                  <a:pt x="183" y="102"/>
                </a:lnTo>
                <a:lnTo>
                  <a:pt x="183" y="114"/>
                </a:lnTo>
                <a:lnTo>
                  <a:pt x="171" y="124"/>
                </a:lnTo>
                <a:lnTo>
                  <a:pt x="169" y="136"/>
                </a:lnTo>
                <a:lnTo>
                  <a:pt x="155" y="140"/>
                </a:lnTo>
                <a:lnTo>
                  <a:pt x="153" y="154"/>
                </a:lnTo>
                <a:lnTo>
                  <a:pt x="143" y="170"/>
                </a:lnTo>
                <a:lnTo>
                  <a:pt x="149" y="184"/>
                </a:lnTo>
                <a:lnTo>
                  <a:pt x="145" y="188"/>
                </a:lnTo>
                <a:lnTo>
                  <a:pt x="113" y="198"/>
                </a:lnTo>
                <a:lnTo>
                  <a:pt x="113" y="248"/>
                </a:lnTo>
                <a:lnTo>
                  <a:pt x="125" y="254"/>
                </a:lnTo>
                <a:lnTo>
                  <a:pt x="127" y="266"/>
                </a:lnTo>
                <a:lnTo>
                  <a:pt x="113" y="268"/>
                </a:lnTo>
                <a:lnTo>
                  <a:pt x="125" y="276"/>
                </a:lnTo>
                <a:lnTo>
                  <a:pt x="121" y="288"/>
                </a:lnTo>
                <a:lnTo>
                  <a:pt x="113" y="296"/>
                </a:lnTo>
                <a:lnTo>
                  <a:pt x="113" y="312"/>
                </a:lnTo>
                <a:lnTo>
                  <a:pt x="96" y="314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1" name="Freeform 139" descr="90%"/>
          <p:cNvSpPr>
            <a:spLocks/>
          </p:cNvSpPr>
          <p:nvPr/>
        </p:nvSpPr>
        <p:spPr bwMode="auto">
          <a:xfrm>
            <a:off x="5287963" y="2366963"/>
            <a:ext cx="120650" cy="69850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28" y="36"/>
              </a:cxn>
              <a:cxn ang="0">
                <a:pos x="40" y="40"/>
              </a:cxn>
              <a:cxn ang="0">
                <a:pos x="52" y="44"/>
              </a:cxn>
              <a:cxn ang="0">
                <a:pos x="62" y="44"/>
              </a:cxn>
              <a:cxn ang="0">
                <a:pos x="64" y="32"/>
              </a:cxn>
              <a:cxn ang="0">
                <a:pos x="64" y="16"/>
              </a:cxn>
              <a:cxn ang="0">
                <a:pos x="70" y="4"/>
              </a:cxn>
              <a:cxn ang="0">
                <a:pos x="54" y="6"/>
              </a:cxn>
              <a:cxn ang="0">
                <a:pos x="40" y="0"/>
              </a:cxn>
              <a:cxn ang="0">
                <a:pos x="18" y="4"/>
              </a:cxn>
              <a:cxn ang="0">
                <a:pos x="2" y="8"/>
              </a:cxn>
              <a:cxn ang="0">
                <a:pos x="0" y="20"/>
              </a:cxn>
              <a:cxn ang="0">
                <a:pos x="6" y="30"/>
              </a:cxn>
              <a:cxn ang="0">
                <a:pos x="14" y="30"/>
              </a:cxn>
              <a:cxn ang="0">
                <a:pos x="16" y="36"/>
              </a:cxn>
            </a:cxnLst>
            <a:rect l="0" t="0" r="r" b="b"/>
            <a:pathLst>
              <a:path w="70" h="44">
                <a:moveTo>
                  <a:pt x="16" y="36"/>
                </a:moveTo>
                <a:lnTo>
                  <a:pt x="28" y="36"/>
                </a:lnTo>
                <a:lnTo>
                  <a:pt x="40" y="40"/>
                </a:lnTo>
                <a:lnTo>
                  <a:pt x="52" y="44"/>
                </a:lnTo>
                <a:lnTo>
                  <a:pt x="62" y="44"/>
                </a:lnTo>
                <a:lnTo>
                  <a:pt x="64" y="32"/>
                </a:lnTo>
                <a:lnTo>
                  <a:pt x="64" y="16"/>
                </a:lnTo>
                <a:lnTo>
                  <a:pt x="70" y="4"/>
                </a:lnTo>
                <a:lnTo>
                  <a:pt x="54" y="6"/>
                </a:lnTo>
                <a:lnTo>
                  <a:pt x="40" y="0"/>
                </a:lnTo>
                <a:lnTo>
                  <a:pt x="18" y="4"/>
                </a:lnTo>
                <a:lnTo>
                  <a:pt x="2" y="8"/>
                </a:lnTo>
                <a:lnTo>
                  <a:pt x="0" y="20"/>
                </a:lnTo>
                <a:lnTo>
                  <a:pt x="6" y="30"/>
                </a:lnTo>
                <a:lnTo>
                  <a:pt x="14" y="30"/>
                </a:lnTo>
                <a:lnTo>
                  <a:pt x="16" y="36"/>
                </a:lnTo>
                <a:close/>
              </a:path>
            </a:pathLst>
          </a:custGeom>
          <a:pattFill prst="pct90">
            <a:fgClr>
              <a:srgbClr val="FFFF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2" name="Freeform 140"/>
          <p:cNvSpPr>
            <a:spLocks/>
          </p:cNvSpPr>
          <p:nvPr/>
        </p:nvSpPr>
        <p:spPr bwMode="auto">
          <a:xfrm>
            <a:off x="5219700" y="2424113"/>
            <a:ext cx="200025" cy="85725"/>
          </a:xfrm>
          <a:custGeom>
            <a:avLst/>
            <a:gdLst/>
            <a:ahLst/>
            <a:cxnLst>
              <a:cxn ang="0">
                <a:pos x="26" y="12"/>
              </a:cxn>
              <a:cxn ang="0">
                <a:pos x="36" y="18"/>
              </a:cxn>
              <a:cxn ang="0">
                <a:pos x="46" y="24"/>
              </a:cxn>
              <a:cxn ang="0">
                <a:pos x="54" y="18"/>
              </a:cxn>
              <a:cxn ang="0">
                <a:pos x="56" y="8"/>
              </a:cxn>
              <a:cxn ang="0">
                <a:pos x="56" y="0"/>
              </a:cxn>
              <a:cxn ang="0">
                <a:pos x="68" y="0"/>
              </a:cxn>
              <a:cxn ang="0">
                <a:pos x="80" y="4"/>
              </a:cxn>
              <a:cxn ang="0">
                <a:pos x="88" y="6"/>
              </a:cxn>
              <a:cxn ang="0">
                <a:pos x="102" y="8"/>
              </a:cxn>
              <a:cxn ang="0">
                <a:pos x="104" y="12"/>
              </a:cxn>
              <a:cxn ang="0">
                <a:pos x="108" y="20"/>
              </a:cxn>
              <a:cxn ang="0">
                <a:pos x="112" y="36"/>
              </a:cxn>
              <a:cxn ang="0">
                <a:pos x="116" y="42"/>
              </a:cxn>
              <a:cxn ang="0">
                <a:pos x="104" y="50"/>
              </a:cxn>
              <a:cxn ang="0">
                <a:pos x="90" y="54"/>
              </a:cxn>
              <a:cxn ang="0">
                <a:pos x="62" y="36"/>
              </a:cxn>
              <a:cxn ang="0">
                <a:pos x="10" y="38"/>
              </a:cxn>
              <a:cxn ang="0">
                <a:pos x="0" y="40"/>
              </a:cxn>
              <a:cxn ang="0">
                <a:pos x="0" y="30"/>
              </a:cxn>
              <a:cxn ang="0">
                <a:pos x="8" y="20"/>
              </a:cxn>
              <a:cxn ang="0">
                <a:pos x="14" y="10"/>
              </a:cxn>
              <a:cxn ang="0">
                <a:pos x="26" y="12"/>
              </a:cxn>
            </a:cxnLst>
            <a:rect l="0" t="0" r="r" b="b"/>
            <a:pathLst>
              <a:path w="116" h="54">
                <a:moveTo>
                  <a:pt x="26" y="12"/>
                </a:moveTo>
                <a:lnTo>
                  <a:pt x="36" y="18"/>
                </a:lnTo>
                <a:lnTo>
                  <a:pt x="46" y="24"/>
                </a:lnTo>
                <a:lnTo>
                  <a:pt x="54" y="18"/>
                </a:lnTo>
                <a:lnTo>
                  <a:pt x="56" y="8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88" y="6"/>
                </a:lnTo>
                <a:lnTo>
                  <a:pt x="102" y="8"/>
                </a:lnTo>
                <a:lnTo>
                  <a:pt x="104" y="12"/>
                </a:lnTo>
                <a:lnTo>
                  <a:pt x="108" y="20"/>
                </a:lnTo>
                <a:lnTo>
                  <a:pt x="112" y="36"/>
                </a:lnTo>
                <a:lnTo>
                  <a:pt x="116" y="42"/>
                </a:lnTo>
                <a:lnTo>
                  <a:pt x="104" y="50"/>
                </a:lnTo>
                <a:lnTo>
                  <a:pt x="90" y="54"/>
                </a:lnTo>
                <a:lnTo>
                  <a:pt x="62" y="36"/>
                </a:lnTo>
                <a:lnTo>
                  <a:pt x="10" y="38"/>
                </a:lnTo>
                <a:lnTo>
                  <a:pt x="0" y="40"/>
                </a:lnTo>
                <a:lnTo>
                  <a:pt x="0" y="30"/>
                </a:lnTo>
                <a:lnTo>
                  <a:pt x="8" y="20"/>
                </a:lnTo>
                <a:lnTo>
                  <a:pt x="14" y="10"/>
                </a:lnTo>
                <a:lnTo>
                  <a:pt x="26" y="12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3" name="Freeform 141" descr="90%"/>
          <p:cNvSpPr>
            <a:spLocks/>
          </p:cNvSpPr>
          <p:nvPr/>
        </p:nvSpPr>
        <p:spPr bwMode="auto">
          <a:xfrm>
            <a:off x="5219700" y="2481263"/>
            <a:ext cx="153988" cy="857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2"/>
              </a:cxn>
              <a:cxn ang="0">
                <a:pos x="62" y="0"/>
              </a:cxn>
              <a:cxn ang="0">
                <a:pos x="90" y="18"/>
              </a:cxn>
              <a:cxn ang="0">
                <a:pos x="90" y="30"/>
              </a:cxn>
              <a:cxn ang="0">
                <a:pos x="76" y="34"/>
              </a:cxn>
              <a:cxn ang="0">
                <a:pos x="74" y="50"/>
              </a:cxn>
              <a:cxn ang="0">
                <a:pos x="58" y="52"/>
              </a:cxn>
              <a:cxn ang="0">
                <a:pos x="38" y="54"/>
              </a:cxn>
              <a:cxn ang="0">
                <a:pos x="28" y="44"/>
              </a:cxn>
              <a:cxn ang="0">
                <a:pos x="30" y="34"/>
              </a:cxn>
              <a:cxn ang="0">
                <a:pos x="20" y="30"/>
              </a:cxn>
              <a:cxn ang="0">
                <a:pos x="4" y="26"/>
              </a:cxn>
              <a:cxn ang="0">
                <a:pos x="0" y="4"/>
              </a:cxn>
            </a:cxnLst>
            <a:rect l="0" t="0" r="r" b="b"/>
            <a:pathLst>
              <a:path w="90" h="54">
                <a:moveTo>
                  <a:pt x="0" y="4"/>
                </a:moveTo>
                <a:lnTo>
                  <a:pt x="10" y="2"/>
                </a:lnTo>
                <a:lnTo>
                  <a:pt x="62" y="0"/>
                </a:lnTo>
                <a:lnTo>
                  <a:pt x="90" y="18"/>
                </a:lnTo>
                <a:lnTo>
                  <a:pt x="90" y="30"/>
                </a:lnTo>
                <a:lnTo>
                  <a:pt x="76" y="34"/>
                </a:lnTo>
                <a:lnTo>
                  <a:pt x="74" y="50"/>
                </a:lnTo>
                <a:lnTo>
                  <a:pt x="58" y="52"/>
                </a:lnTo>
                <a:lnTo>
                  <a:pt x="38" y="54"/>
                </a:lnTo>
                <a:lnTo>
                  <a:pt x="28" y="44"/>
                </a:lnTo>
                <a:lnTo>
                  <a:pt x="30" y="34"/>
                </a:lnTo>
                <a:lnTo>
                  <a:pt x="20" y="30"/>
                </a:lnTo>
                <a:lnTo>
                  <a:pt x="4" y="26"/>
                </a:lnTo>
                <a:lnTo>
                  <a:pt x="0" y="4"/>
                </a:lnTo>
                <a:close/>
              </a:path>
            </a:pathLst>
          </a:custGeom>
          <a:pattFill prst="pct90">
            <a:fgClr>
              <a:srgbClr val="FF99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4" name="Freeform 142"/>
          <p:cNvSpPr>
            <a:spLocks/>
          </p:cNvSpPr>
          <p:nvPr/>
        </p:nvSpPr>
        <p:spPr bwMode="auto">
          <a:xfrm>
            <a:off x="5181600" y="2522538"/>
            <a:ext cx="88900" cy="317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20"/>
              </a:cxn>
              <a:cxn ang="0">
                <a:pos x="50" y="18"/>
              </a:cxn>
              <a:cxn ang="0">
                <a:pos x="52" y="8"/>
              </a:cxn>
              <a:cxn ang="0">
                <a:pos x="30" y="0"/>
              </a:cxn>
              <a:cxn ang="0">
                <a:pos x="24" y="8"/>
              </a:cxn>
              <a:cxn ang="0">
                <a:pos x="8" y="6"/>
              </a:cxn>
              <a:cxn ang="0">
                <a:pos x="6" y="12"/>
              </a:cxn>
              <a:cxn ang="0">
                <a:pos x="0" y="12"/>
              </a:cxn>
            </a:cxnLst>
            <a:rect l="0" t="0" r="r" b="b"/>
            <a:pathLst>
              <a:path w="52" h="20">
                <a:moveTo>
                  <a:pt x="0" y="12"/>
                </a:moveTo>
                <a:lnTo>
                  <a:pt x="4" y="20"/>
                </a:lnTo>
                <a:lnTo>
                  <a:pt x="50" y="18"/>
                </a:lnTo>
                <a:lnTo>
                  <a:pt x="52" y="8"/>
                </a:lnTo>
                <a:lnTo>
                  <a:pt x="30" y="0"/>
                </a:lnTo>
                <a:lnTo>
                  <a:pt x="24" y="8"/>
                </a:lnTo>
                <a:lnTo>
                  <a:pt x="8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5" name="Freeform 143"/>
          <p:cNvSpPr>
            <a:spLocks/>
          </p:cNvSpPr>
          <p:nvPr/>
        </p:nvSpPr>
        <p:spPr bwMode="auto">
          <a:xfrm>
            <a:off x="5281613" y="2490788"/>
            <a:ext cx="257175" cy="168275"/>
          </a:xfrm>
          <a:custGeom>
            <a:avLst/>
            <a:gdLst/>
            <a:ahLst/>
            <a:cxnLst>
              <a:cxn ang="0">
                <a:pos x="2" y="48"/>
              </a:cxn>
              <a:cxn ang="0">
                <a:pos x="24" y="44"/>
              </a:cxn>
              <a:cxn ang="0">
                <a:pos x="38" y="44"/>
              </a:cxn>
              <a:cxn ang="0">
                <a:pos x="40" y="28"/>
              </a:cxn>
              <a:cxn ang="0">
                <a:pos x="54" y="24"/>
              </a:cxn>
              <a:cxn ang="0">
                <a:pos x="54" y="12"/>
              </a:cxn>
              <a:cxn ang="0">
                <a:pos x="68" y="8"/>
              </a:cxn>
              <a:cxn ang="0">
                <a:pos x="80" y="0"/>
              </a:cxn>
              <a:cxn ang="0">
                <a:pos x="98" y="4"/>
              </a:cxn>
              <a:cxn ang="0">
                <a:pos x="98" y="10"/>
              </a:cxn>
              <a:cxn ang="0">
                <a:pos x="118" y="12"/>
              </a:cxn>
              <a:cxn ang="0">
                <a:pos x="122" y="34"/>
              </a:cxn>
              <a:cxn ang="0">
                <a:pos x="150" y="64"/>
              </a:cxn>
              <a:cxn ang="0">
                <a:pos x="148" y="66"/>
              </a:cxn>
              <a:cxn ang="0">
                <a:pos x="130" y="66"/>
              </a:cxn>
              <a:cxn ang="0">
                <a:pos x="130" y="86"/>
              </a:cxn>
              <a:cxn ang="0">
                <a:pos x="118" y="88"/>
              </a:cxn>
              <a:cxn ang="0">
                <a:pos x="114" y="106"/>
              </a:cxn>
              <a:cxn ang="0">
                <a:pos x="94" y="104"/>
              </a:cxn>
              <a:cxn ang="0">
                <a:pos x="92" y="98"/>
              </a:cxn>
              <a:cxn ang="0">
                <a:pos x="64" y="98"/>
              </a:cxn>
              <a:cxn ang="0">
                <a:pos x="46" y="94"/>
              </a:cxn>
              <a:cxn ang="0">
                <a:pos x="16" y="88"/>
              </a:cxn>
              <a:cxn ang="0">
                <a:pos x="6" y="102"/>
              </a:cxn>
              <a:cxn ang="0">
                <a:pos x="6" y="88"/>
              </a:cxn>
              <a:cxn ang="0">
                <a:pos x="0" y="84"/>
              </a:cxn>
              <a:cxn ang="0">
                <a:pos x="2" y="78"/>
              </a:cxn>
              <a:cxn ang="0">
                <a:pos x="10" y="78"/>
              </a:cxn>
              <a:cxn ang="0">
                <a:pos x="10" y="64"/>
              </a:cxn>
              <a:cxn ang="0">
                <a:pos x="6" y="60"/>
              </a:cxn>
              <a:cxn ang="0">
                <a:pos x="2" y="48"/>
              </a:cxn>
            </a:cxnLst>
            <a:rect l="0" t="0" r="r" b="b"/>
            <a:pathLst>
              <a:path w="150" h="106">
                <a:moveTo>
                  <a:pt x="2" y="48"/>
                </a:moveTo>
                <a:lnTo>
                  <a:pt x="24" y="44"/>
                </a:lnTo>
                <a:lnTo>
                  <a:pt x="38" y="44"/>
                </a:lnTo>
                <a:lnTo>
                  <a:pt x="40" y="28"/>
                </a:lnTo>
                <a:lnTo>
                  <a:pt x="54" y="24"/>
                </a:lnTo>
                <a:lnTo>
                  <a:pt x="54" y="12"/>
                </a:lnTo>
                <a:lnTo>
                  <a:pt x="68" y="8"/>
                </a:lnTo>
                <a:lnTo>
                  <a:pt x="80" y="0"/>
                </a:lnTo>
                <a:lnTo>
                  <a:pt x="98" y="4"/>
                </a:lnTo>
                <a:lnTo>
                  <a:pt x="98" y="10"/>
                </a:lnTo>
                <a:lnTo>
                  <a:pt x="118" y="12"/>
                </a:lnTo>
                <a:lnTo>
                  <a:pt x="122" y="34"/>
                </a:lnTo>
                <a:lnTo>
                  <a:pt x="150" y="64"/>
                </a:lnTo>
                <a:lnTo>
                  <a:pt x="148" y="66"/>
                </a:lnTo>
                <a:lnTo>
                  <a:pt x="130" y="66"/>
                </a:lnTo>
                <a:lnTo>
                  <a:pt x="130" y="86"/>
                </a:lnTo>
                <a:lnTo>
                  <a:pt x="118" y="88"/>
                </a:lnTo>
                <a:lnTo>
                  <a:pt x="114" y="106"/>
                </a:lnTo>
                <a:lnTo>
                  <a:pt x="94" y="104"/>
                </a:lnTo>
                <a:lnTo>
                  <a:pt x="92" y="98"/>
                </a:lnTo>
                <a:lnTo>
                  <a:pt x="64" y="98"/>
                </a:lnTo>
                <a:lnTo>
                  <a:pt x="46" y="94"/>
                </a:lnTo>
                <a:lnTo>
                  <a:pt x="16" y="88"/>
                </a:lnTo>
                <a:lnTo>
                  <a:pt x="6" y="102"/>
                </a:lnTo>
                <a:lnTo>
                  <a:pt x="6" y="88"/>
                </a:lnTo>
                <a:lnTo>
                  <a:pt x="0" y="84"/>
                </a:lnTo>
                <a:lnTo>
                  <a:pt x="2" y="78"/>
                </a:lnTo>
                <a:lnTo>
                  <a:pt x="10" y="78"/>
                </a:lnTo>
                <a:lnTo>
                  <a:pt x="10" y="64"/>
                </a:lnTo>
                <a:lnTo>
                  <a:pt x="6" y="60"/>
                </a:lnTo>
                <a:lnTo>
                  <a:pt x="2" y="4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6" name="Freeform 144"/>
          <p:cNvSpPr>
            <a:spLocks/>
          </p:cNvSpPr>
          <p:nvPr/>
        </p:nvSpPr>
        <p:spPr bwMode="auto">
          <a:xfrm>
            <a:off x="4481513" y="2398713"/>
            <a:ext cx="217487" cy="304800"/>
          </a:xfrm>
          <a:custGeom>
            <a:avLst/>
            <a:gdLst/>
            <a:ahLst/>
            <a:cxnLst>
              <a:cxn ang="0">
                <a:pos x="38" y="84"/>
              </a:cxn>
              <a:cxn ang="0">
                <a:pos x="16" y="90"/>
              </a:cxn>
              <a:cxn ang="0">
                <a:pos x="20" y="76"/>
              </a:cxn>
              <a:cxn ang="0">
                <a:pos x="14" y="60"/>
              </a:cxn>
              <a:cxn ang="0">
                <a:pos x="0" y="60"/>
              </a:cxn>
              <a:cxn ang="0">
                <a:pos x="4" y="44"/>
              </a:cxn>
              <a:cxn ang="0">
                <a:pos x="2" y="20"/>
              </a:cxn>
              <a:cxn ang="0">
                <a:pos x="16" y="0"/>
              </a:cxn>
              <a:cxn ang="0">
                <a:pos x="28" y="26"/>
              </a:cxn>
              <a:cxn ang="0">
                <a:pos x="60" y="38"/>
              </a:cxn>
              <a:cxn ang="0">
                <a:pos x="40" y="58"/>
              </a:cxn>
              <a:cxn ang="0">
                <a:pos x="42" y="70"/>
              </a:cxn>
              <a:cxn ang="0">
                <a:pos x="66" y="68"/>
              </a:cxn>
              <a:cxn ang="0">
                <a:pos x="72" y="90"/>
              </a:cxn>
              <a:cxn ang="0">
                <a:pos x="92" y="110"/>
              </a:cxn>
              <a:cxn ang="0">
                <a:pos x="98" y="130"/>
              </a:cxn>
              <a:cxn ang="0">
                <a:pos x="116" y="130"/>
              </a:cxn>
              <a:cxn ang="0">
                <a:pos x="120" y="148"/>
              </a:cxn>
              <a:cxn ang="0">
                <a:pos x="102" y="160"/>
              </a:cxn>
              <a:cxn ang="0">
                <a:pos x="116" y="166"/>
              </a:cxn>
              <a:cxn ang="0">
                <a:pos x="96" y="176"/>
              </a:cxn>
              <a:cxn ang="0">
                <a:pos x="38" y="176"/>
              </a:cxn>
              <a:cxn ang="0">
                <a:pos x="22" y="184"/>
              </a:cxn>
              <a:cxn ang="0">
                <a:pos x="6" y="188"/>
              </a:cxn>
              <a:cxn ang="0">
                <a:pos x="34" y="164"/>
              </a:cxn>
              <a:cxn ang="0">
                <a:pos x="54" y="162"/>
              </a:cxn>
              <a:cxn ang="0">
                <a:pos x="48" y="160"/>
              </a:cxn>
              <a:cxn ang="0">
                <a:pos x="30" y="158"/>
              </a:cxn>
              <a:cxn ang="0">
                <a:pos x="14" y="158"/>
              </a:cxn>
              <a:cxn ang="0">
                <a:pos x="18" y="148"/>
              </a:cxn>
              <a:cxn ang="0">
                <a:pos x="34" y="136"/>
              </a:cxn>
              <a:cxn ang="0">
                <a:pos x="24" y="128"/>
              </a:cxn>
              <a:cxn ang="0">
                <a:pos x="48" y="122"/>
              </a:cxn>
              <a:cxn ang="0">
                <a:pos x="52" y="102"/>
              </a:cxn>
              <a:cxn ang="0">
                <a:pos x="44" y="86"/>
              </a:cxn>
            </a:cxnLst>
            <a:rect l="0" t="0" r="r" b="b"/>
            <a:pathLst>
              <a:path w="126" h="192">
                <a:moveTo>
                  <a:pt x="44" y="86"/>
                </a:moveTo>
                <a:lnTo>
                  <a:pt x="38" y="84"/>
                </a:lnTo>
                <a:lnTo>
                  <a:pt x="32" y="92"/>
                </a:lnTo>
                <a:lnTo>
                  <a:pt x="16" y="90"/>
                </a:lnTo>
                <a:lnTo>
                  <a:pt x="14" y="82"/>
                </a:lnTo>
                <a:lnTo>
                  <a:pt x="20" y="76"/>
                </a:lnTo>
                <a:lnTo>
                  <a:pt x="18" y="62"/>
                </a:lnTo>
                <a:lnTo>
                  <a:pt x="14" y="60"/>
                </a:lnTo>
                <a:lnTo>
                  <a:pt x="6" y="64"/>
                </a:lnTo>
                <a:lnTo>
                  <a:pt x="0" y="60"/>
                </a:lnTo>
                <a:lnTo>
                  <a:pt x="10" y="48"/>
                </a:lnTo>
                <a:lnTo>
                  <a:pt x="4" y="44"/>
                </a:lnTo>
                <a:lnTo>
                  <a:pt x="0" y="36"/>
                </a:lnTo>
                <a:lnTo>
                  <a:pt x="2" y="20"/>
                </a:lnTo>
                <a:lnTo>
                  <a:pt x="12" y="20"/>
                </a:lnTo>
                <a:lnTo>
                  <a:pt x="16" y="0"/>
                </a:lnTo>
                <a:lnTo>
                  <a:pt x="44" y="2"/>
                </a:lnTo>
                <a:lnTo>
                  <a:pt x="28" y="26"/>
                </a:lnTo>
                <a:lnTo>
                  <a:pt x="64" y="26"/>
                </a:lnTo>
                <a:lnTo>
                  <a:pt x="60" y="38"/>
                </a:lnTo>
                <a:lnTo>
                  <a:pt x="48" y="50"/>
                </a:lnTo>
                <a:lnTo>
                  <a:pt x="40" y="58"/>
                </a:lnTo>
                <a:lnTo>
                  <a:pt x="36" y="66"/>
                </a:lnTo>
                <a:lnTo>
                  <a:pt x="42" y="70"/>
                </a:lnTo>
                <a:lnTo>
                  <a:pt x="52" y="66"/>
                </a:lnTo>
                <a:lnTo>
                  <a:pt x="66" y="68"/>
                </a:lnTo>
                <a:lnTo>
                  <a:pt x="70" y="78"/>
                </a:lnTo>
                <a:lnTo>
                  <a:pt x="72" y="90"/>
                </a:lnTo>
                <a:lnTo>
                  <a:pt x="84" y="98"/>
                </a:lnTo>
                <a:lnTo>
                  <a:pt x="92" y="110"/>
                </a:lnTo>
                <a:lnTo>
                  <a:pt x="94" y="118"/>
                </a:lnTo>
                <a:lnTo>
                  <a:pt x="98" y="130"/>
                </a:lnTo>
                <a:lnTo>
                  <a:pt x="106" y="132"/>
                </a:lnTo>
                <a:lnTo>
                  <a:pt x="116" y="130"/>
                </a:lnTo>
                <a:lnTo>
                  <a:pt x="126" y="138"/>
                </a:lnTo>
                <a:lnTo>
                  <a:pt x="120" y="148"/>
                </a:lnTo>
                <a:lnTo>
                  <a:pt x="110" y="154"/>
                </a:lnTo>
                <a:lnTo>
                  <a:pt x="102" y="160"/>
                </a:lnTo>
                <a:lnTo>
                  <a:pt x="108" y="162"/>
                </a:lnTo>
                <a:lnTo>
                  <a:pt x="116" y="166"/>
                </a:lnTo>
                <a:lnTo>
                  <a:pt x="108" y="172"/>
                </a:lnTo>
                <a:lnTo>
                  <a:pt x="96" y="176"/>
                </a:lnTo>
                <a:lnTo>
                  <a:pt x="46" y="176"/>
                </a:lnTo>
                <a:lnTo>
                  <a:pt x="38" y="176"/>
                </a:lnTo>
                <a:lnTo>
                  <a:pt x="38" y="184"/>
                </a:lnTo>
                <a:lnTo>
                  <a:pt x="22" y="184"/>
                </a:lnTo>
                <a:lnTo>
                  <a:pt x="10" y="192"/>
                </a:lnTo>
                <a:lnTo>
                  <a:pt x="6" y="188"/>
                </a:lnTo>
                <a:lnTo>
                  <a:pt x="24" y="172"/>
                </a:lnTo>
                <a:lnTo>
                  <a:pt x="34" y="164"/>
                </a:lnTo>
                <a:lnTo>
                  <a:pt x="46" y="164"/>
                </a:lnTo>
                <a:lnTo>
                  <a:pt x="54" y="162"/>
                </a:lnTo>
                <a:lnTo>
                  <a:pt x="56" y="154"/>
                </a:lnTo>
                <a:lnTo>
                  <a:pt x="48" y="160"/>
                </a:lnTo>
                <a:lnTo>
                  <a:pt x="38" y="158"/>
                </a:lnTo>
                <a:lnTo>
                  <a:pt x="30" y="158"/>
                </a:lnTo>
                <a:lnTo>
                  <a:pt x="24" y="154"/>
                </a:lnTo>
                <a:lnTo>
                  <a:pt x="14" y="158"/>
                </a:lnTo>
                <a:lnTo>
                  <a:pt x="10" y="154"/>
                </a:lnTo>
                <a:lnTo>
                  <a:pt x="18" y="148"/>
                </a:lnTo>
                <a:lnTo>
                  <a:pt x="26" y="142"/>
                </a:lnTo>
                <a:lnTo>
                  <a:pt x="34" y="136"/>
                </a:lnTo>
                <a:lnTo>
                  <a:pt x="34" y="130"/>
                </a:lnTo>
                <a:lnTo>
                  <a:pt x="24" y="128"/>
                </a:lnTo>
                <a:lnTo>
                  <a:pt x="24" y="120"/>
                </a:lnTo>
                <a:lnTo>
                  <a:pt x="48" y="122"/>
                </a:lnTo>
                <a:lnTo>
                  <a:pt x="48" y="112"/>
                </a:lnTo>
                <a:lnTo>
                  <a:pt x="52" y="102"/>
                </a:lnTo>
                <a:lnTo>
                  <a:pt x="38" y="94"/>
                </a:lnTo>
                <a:lnTo>
                  <a:pt x="44" y="86"/>
                </a:lnTo>
                <a:close/>
              </a:path>
            </a:pathLst>
          </a:custGeom>
          <a:gradFill rotWithShape="1">
            <a:gsLst>
              <a:gs pos="0">
                <a:srgbClr val="660033"/>
              </a:gs>
              <a:gs pos="100000">
                <a:srgbClr val="FF0000"/>
              </a:gs>
            </a:gsLst>
            <a:lin ang="5400000" scaled="1"/>
          </a:gra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7" name="Freeform 145"/>
          <p:cNvSpPr>
            <a:spLocks/>
          </p:cNvSpPr>
          <p:nvPr/>
        </p:nvSpPr>
        <p:spPr bwMode="auto">
          <a:xfrm>
            <a:off x="4427538" y="2525713"/>
            <a:ext cx="65087" cy="381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0" y="2"/>
              </a:cxn>
              <a:cxn ang="0">
                <a:pos x="34" y="8"/>
              </a:cxn>
              <a:cxn ang="0">
                <a:pos x="38" y="16"/>
              </a:cxn>
              <a:cxn ang="0">
                <a:pos x="34" y="24"/>
              </a:cxn>
              <a:cxn ang="0">
                <a:pos x="22" y="24"/>
              </a:cxn>
              <a:cxn ang="0">
                <a:pos x="16" y="18"/>
              </a:cxn>
              <a:cxn ang="0">
                <a:pos x="8" y="22"/>
              </a:cxn>
              <a:cxn ang="0">
                <a:pos x="0" y="18"/>
              </a:cxn>
              <a:cxn ang="0">
                <a:pos x="4" y="8"/>
              </a:cxn>
              <a:cxn ang="0">
                <a:pos x="12" y="0"/>
              </a:cxn>
            </a:cxnLst>
            <a:rect l="0" t="0" r="r" b="b"/>
            <a:pathLst>
              <a:path w="38" h="24">
                <a:moveTo>
                  <a:pt x="12" y="0"/>
                </a:moveTo>
                <a:lnTo>
                  <a:pt x="30" y="2"/>
                </a:lnTo>
                <a:lnTo>
                  <a:pt x="34" y="8"/>
                </a:lnTo>
                <a:lnTo>
                  <a:pt x="38" y="16"/>
                </a:lnTo>
                <a:lnTo>
                  <a:pt x="34" y="24"/>
                </a:lnTo>
                <a:lnTo>
                  <a:pt x="22" y="24"/>
                </a:lnTo>
                <a:lnTo>
                  <a:pt x="16" y="18"/>
                </a:lnTo>
                <a:lnTo>
                  <a:pt x="8" y="22"/>
                </a:lnTo>
                <a:lnTo>
                  <a:pt x="0" y="18"/>
                </a:lnTo>
                <a:lnTo>
                  <a:pt x="4" y="8"/>
                </a:lnTo>
                <a:lnTo>
                  <a:pt x="12" y="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8" name="Freeform 146"/>
          <p:cNvSpPr>
            <a:spLocks/>
          </p:cNvSpPr>
          <p:nvPr/>
        </p:nvSpPr>
        <p:spPr bwMode="auto">
          <a:xfrm>
            <a:off x="4365625" y="2554288"/>
            <a:ext cx="112713" cy="98425"/>
          </a:xfrm>
          <a:custGeom>
            <a:avLst/>
            <a:gdLst/>
            <a:ahLst/>
            <a:cxnLst>
              <a:cxn ang="0">
                <a:pos x="66" y="26"/>
              </a:cxn>
              <a:cxn ang="0">
                <a:pos x="64" y="44"/>
              </a:cxn>
              <a:cxn ang="0">
                <a:pos x="48" y="48"/>
              </a:cxn>
              <a:cxn ang="0">
                <a:pos x="36" y="52"/>
              </a:cxn>
              <a:cxn ang="0">
                <a:pos x="26" y="58"/>
              </a:cxn>
              <a:cxn ang="0">
                <a:pos x="18" y="62"/>
              </a:cxn>
              <a:cxn ang="0">
                <a:pos x="8" y="58"/>
              </a:cxn>
              <a:cxn ang="0">
                <a:pos x="0" y="48"/>
              </a:cxn>
              <a:cxn ang="0">
                <a:pos x="10" y="40"/>
              </a:cxn>
              <a:cxn ang="0">
                <a:pos x="12" y="30"/>
              </a:cxn>
              <a:cxn ang="0">
                <a:pos x="20" y="26"/>
              </a:cxn>
              <a:cxn ang="0">
                <a:pos x="14" y="22"/>
              </a:cxn>
              <a:cxn ang="0">
                <a:pos x="4" y="24"/>
              </a:cxn>
              <a:cxn ang="0">
                <a:pos x="2" y="16"/>
              </a:cxn>
              <a:cxn ang="0">
                <a:pos x="6" y="12"/>
              </a:cxn>
              <a:cxn ang="0">
                <a:pos x="4" y="6"/>
              </a:cxn>
              <a:cxn ang="0">
                <a:pos x="10" y="0"/>
              </a:cxn>
              <a:cxn ang="0">
                <a:pos x="20" y="4"/>
              </a:cxn>
              <a:cxn ang="0">
                <a:pos x="28" y="2"/>
              </a:cxn>
              <a:cxn ang="0">
                <a:pos x="36" y="0"/>
              </a:cxn>
              <a:cxn ang="0">
                <a:pos x="44" y="4"/>
              </a:cxn>
              <a:cxn ang="0">
                <a:pos x="52" y="0"/>
              </a:cxn>
              <a:cxn ang="0">
                <a:pos x="58" y="6"/>
              </a:cxn>
              <a:cxn ang="0">
                <a:pos x="64" y="12"/>
              </a:cxn>
              <a:cxn ang="0">
                <a:pos x="66" y="26"/>
              </a:cxn>
            </a:cxnLst>
            <a:rect l="0" t="0" r="r" b="b"/>
            <a:pathLst>
              <a:path w="66" h="62">
                <a:moveTo>
                  <a:pt x="66" y="26"/>
                </a:moveTo>
                <a:lnTo>
                  <a:pt x="64" y="44"/>
                </a:lnTo>
                <a:lnTo>
                  <a:pt x="48" y="48"/>
                </a:lnTo>
                <a:lnTo>
                  <a:pt x="36" y="52"/>
                </a:lnTo>
                <a:lnTo>
                  <a:pt x="26" y="58"/>
                </a:lnTo>
                <a:lnTo>
                  <a:pt x="18" y="62"/>
                </a:lnTo>
                <a:lnTo>
                  <a:pt x="8" y="58"/>
                </a:lnTo>
                <a:lnTo>
                  <a:pt x="0" y="48"/>
                </a:lnTo>
                <a:lnTo>
                  <a:pt x="10" y="40"/>
                </a:lnTo>
                <a:lnTo>
                  <a:pt x="12" y="30"/>
                </a:lnTo>
                <a:lnTo>
                  <a:pt x="20" y="26"/>
                </a:lnTo>
                <a:lnTo>
                  <a:pt x="14" y="22"/>
                </a:lnTo>
                <a:lnTo>
                  <a:pt x="4" y="24"/>
                </a:lnTo>
                <a:lnTo>
                  <a:pt x="2" y="16"/>
                </a:lnTo>
                <a:lnTo>
                  <a:pt x="6" y="12"/>
                </a:lnTo>
                <a:lnTo>
                  <a:pt x="4" y="6"/>
                </a:lnTo>
                <a:lnTo>
                  <a:pt x="10" y="0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44" y="4"/>
                </a:lnTo>
                <a:lnTo>
                  <a:pt x="52" y="0"/>
                </a:lnTo>
                <a:lnTo>
                  <a:pt x="58" y="6"/>
                </a:lnTo>
                <a:lnTo>
                  <a:pt x="64" y="12"/>
                </a:lnTo>
                <a:lnTo>
                  <a:pt x="66" y="26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19" name="Freeform 147"/>
          <p:cNvSpPr>
            <a:spLocks/>
          </p:cNvSpPr>
          <p:nvPr/>
        </p:nvSpPr>
        <p:spPr bwMode="auto">
          <a:xfrm>
            <a:off x="4808538" y="2773363"/>
            <a:ext cx="120650" cy="60325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40" y="2"/>
              </a:cxn>
              <a:cxn ang="0">
                <a:pos x="50" y="0"/>
              </a:cxn>
              <a:cxn ang="0">
                <a:pos x="58" y="2"/>
              </a:cxn>
              <a:cxn ang="0">
                <a:pos x="60" y="4"/>
              </a:cxn>
              <a:cxn ang="0">
                <a:pos x="58" y="8"/>
              </a:cxn>
              <a:cxn ang="0">
                <a:pos x="56" y="14"/>
              </a:cxn>
              <a:cxn ang="0">
                <a:pos x="64" y="16"/>
              </a:cxn>
              <a:cxn ang="0">
                <a:pos x="68" y="16"/>
              </a:cxn>
              <a:cxn ang="0">
                <a:pos x="70" y="20"/>
              </a:cxn>
              <a:cxn ang="0">
                <a:pos x="66" y="28"/>
              </a:cxn>
              <a:cxn ang="0">
                <a:pos x="56" y="30"/>
              </a:cxn>
              <a:cxn ang="0">
                <a:pos x="50" y="24"/>
              </a:cxn>
              <a:cxn ang="0">
                <a:pos x="50" y="34"/>
              </a:cxn>
              <a:cxn ang="0">
                <a:pos x="46" y="36"/>
              </a:cxn>
              <a:cxn ang="0">
                <a:pos x="40" y="34"/>
              </a:cxn>
              <a:cxn ang="0">
                <a:pos x="34" y="30"/>
              </a:cxn>
              <a:cxn ang="0">
                <a:pos x="30" y="32"/>
              </a:cxn>
              <a:cxn ang="0">
                <a:pos x="30" y="36"/>
              </a:cxn>
              <a:cxn ang="0">
                <a:pos x="16" y="38"/>
              </a:cxn>
              <a:cxn ang="0">
                <a:pos x="16" y="28"/>
              </a:cxn>
              <a:cxn ang="0">
                <a:pos x="0" y="28"/>
              </a:cxn>
              <a:cxn ang="0">
                <a:pos x="8" y="16"/>
              </a:cxn>
              <a:cxn ang="0">
                <a:pos x="18" y="6"/>
              </a:cxn>
              <a:cxn ang="0">
                <a:pos x="22" y="6"/>
              </a:cxn>
              <a:cxn ang="0">
                <a:pos x="24" y="2"/>
              </a:cxn>
            </a:cxnLst>
            <a:rect l="0" t="0" r="r" b="b"/>
            <a:pathLst>
              <a:path w="70" h="38">
                <a:moveTo>
                  <a:pt x="24" y="2"/>
                </a:moveTo>
                <a:lnTo>
                  <a:pt x="40" y="2"/>
                </a:lnTo>
                <a:lnTo>
                  <a:pt x="50" y="0"/>
                </a:lnTo>
                <a:lnTo>
                  <a:pt x="58" y="2"/>
                </a:lnTo>
                <a:lnTo>
                  <a:pt x="60" y="4"/>
                </a:lnTo>
                <a:lnTo>
                  <a:pt x="58" y="8"/>
                </a:lnTo>
                <a:lnTo>
                  <a:pt x="56" y="14"/>
                </a:lnTo>
                <a:lnTo>
                  <a:pt x="64" y="16"/>
                </a:lnTo>
                <a:lnTo>
                  <a:pt x="68" y="16"/>
                </a:lnTo>
                <a:lnTo>
                  <a:pt x="70" y="20"/>
                </a:lnTo>
                <a:lnTo>
                  <a:pt x="66" y="28"/>
                </a:lnTo>
                <a:lnTo>
                  <a:pt x="56" y="30"/>
                </a:lnTo>
                <a:lnTo>
                  <a:pt x="50" y="24"/>
                </a:lnTo>
                <a:lnTo>
                  <a:pt x="50" y="34"/>
                </a:lnTo>
                <a:lnTo>
                  <a:pt x="46" y="36"/>
                </a:lnTo>
                <a:lnTo>
                  <a:pt x="40" y="34"/>
                </a:lnTo>
                <a:lnTo>
                  <a:pt x="34" y="30"/>
                </a:lnTo>
                <a:lnTo>
                  <a:pt x="30" y="32"/>
                </a:lnTo>
                <a:lnTo>
                  <a:pt x="30" y="36"/>
                </a:lnTo>
                <a:lnTo>
                  <a:pt x="16" y="38"/>
                </a:lnTo>
                <a:lnTo>
                  <a:pt x="16" y="28"/>
                </a:lnTo>
                <a:lnTo>
                  <a:pt x="0" y="28"/>
                </a:lnTo>
                <a:lnTo>
                  <a:pt x="8" y="16"/>
                </a:lnTo>
                <a:lnTo>
                  <a:pt x="18" y="6"/>
                </a:lnTo>
                <a:lnTo>
                  <a:pt x="22" y="6"/>
                </a:lnTo>
                <a:lnTo>
                  <a:pt x="24" y="2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0" name="Freeform 148" descr="90%"/>
          <p:cNvSpPr>
            <a:spLocks/>
          </p:cNvSpPr>
          <p:nvPr/>
        </p:nvSpPr>
        <p:spPr bwMode="auto">
          <a:xfrm>
            <a:off x="4516438" y="2665413"/>
            <a:ext cx="350837" cy="273050"/>
          </a:xfrm>
          <a:custGeom>
            <a:avLst/>
            <a:gdLst/>
            <a:ahLst/>
            <a:cxnLst>
              <a:cxn ang="0">
                <a:pos x="126" y="8"/>
              </a:cxn>
              <a:cxn ang="0">
                <a:pos x="152" y="24"/>
              </a:cxn>
              <a:cxn ang="0">
                <a:pos x="162" y="32"/>
              </a:cxn>
              <a:cxn ang="0">
                <a:pos x="180" y="36"/>
              </a:cxn>
              <a:cxn ang="0">
                <a:pos x="202" y="40"/>
              </a:cxn>
              <a:cxn ang="0">
                <a:pos x="198" y="56"/>
              </a:cxn>
              <a:cxn ang="0">
                <a:pos x="194" y="70"/>
              </a:cxn>
              <a:cxn ang="0">
                <a:pos x="188" y="74"/>
              </a:cxn>
              <a:cxn ang="0">
                <a:pos x="170" y="96"/>
              </a:cxn>
              <a:cxn ang="0">
                <a:pos x="186" y="106"/>
              </a:cxn>
              <a:cxn ang="0">
                <a:pos x="188" y="116"/>
              </a:cxn>
              <a:cxn ang="0">
                <a:pos x="186" y="140"/>
              </a:cxn>
              <a:cxn ang="0">
                <a:pos x="194" y="148"/>
              </a:cxn>
              <a:cxn ang="0">
                <a:pos x="182" y="158"/>
              </a:cxn>
              <a:cxn ang="0">
                <a:pos x="160" y="156"/>
              </a:cxn>
              <a:cxn ang="0">
                <a:pos x="138" y="152"/>
              </a:cxn>
              <a:cxn ang="0">
                <a:pos x="122" y="162"/>
              </a:cxn>
              <a:cxn ang="0">
                <a:pos x="106" y="172"/>
              </a:cxn>
              <a:cxn ang="0">
                <a:pos x="80" y="168"/>
              </a:cxn>
              <a:cxn ang="0">
                <a:pos x="50" y="156"/>
              </a:cxn>
              <a:cxn ang="0">
                <a:pos x="56" y="128"/>
              </a:cxn>
              <a:cxn ang="0">
                <a:pos x="64" y="116"/>
              </a:cxn>
              <a:cxn ang="0">
                <a:pos x="44" y="90"/>
              </a:cxn>
              <a:cxn ang="0">
                <a:pos x="36" y="76"/>
              </a:cxn>
              <a:cxn ang="0">
                <a:pos x="18" y="66"/>
              </a:cxn>
              <a:cxn ang="0">
                <a:pos x="0" y="60"/>
              </a:cxn>
              <a:cxn ang="0">
                <a:pos x="8" y="50"/>
              </a:cxn>
              <a:cxn ang="0">
                <a:pos x="26" y="48"/>
              </a:cxn>
              <a:cxn ang="0">
                <a:pos x="40" y="50"/>
              </a:cxn>
              <a:cxn ang="0">
                <a:pos x="54" y="46"/>
              </a:cxn>
              <a:cxn ang="0">
                <a:pos x="48" y="30"/>
              </a:cxn>
              <a:cxn ang="0">
                <a:pos x="62" y="36"/>
              </a:cxn>
              <a:cxn ang="0">
                <a:pos x="84" y="28"/>
              </a:cxn>
              <a:cxn ang="0">
                <a:pos x="106" y="18"/>
              </a:cxn>
              <a:cxn ang="0">
                <a:pos x="116" y="0"/>
              </a:cxn>
            </a:cxnLst>
            <a:rect l="0" t="0" r="r" b="b"/>
            <a:pathLst>
              <a:path w="204" h="172">
                <a:moveTo>
                  <a:pt x="116" y="0"/>
                </a:moveTo>
                <a:lnTo>
                  <a:pt x="126" y="8"/>
                </a:lnTo>
                <a:lnTo>
                  <a:pt x="140" y="20"/>
                </a:lnTo>
                <a:lnTo>
                  <a:pt x="152" y="24"/>
                </a:lnTo>
                <a:lnTo>
                  <a:pt x="154" y="28"/>
                </a:lnTo>
                <a:lnTo>
                  <a:pt x="162" y="32"/>
                </a:lnTo>
                <a:lnTo>
                  <a:pt x="174" y="32"/>
                </a:lnTo>
                <a:lnTo>
                  <a:pt x="180" y="36"/>
                </a:lnTo>
                <a:lnTo>
                  <a:pt x="184" y="40"/>
                </a:lnTo>
                <a:lnTo>
                  <a:pt x="202" y="40"/>
                </a:lnTo>
                <a:lnTo>
                  <a:pt x="204" y="44"/>
                </a:lnTo>
                <a:lnTo>
                  <a:pt x="198" y="56"/>
                </a:lnTo>
                <a:lnTo>
                  <a:pt x="194" y="64"/>
                </a:lnTo>
                <a:lnTo>
                  <a:pt x="194" y="70"/>
                </a:lnTo>
                <a:lnTo>
                  <a:pt x="192" y="74"/>
                </a:lnTo>
                <a:lnTo>
                  <a:pt x="188" y="74"/>
                </a:lnTo>
                <a:lnTo>
                  <a:pt x="178" y="84"/>
                </a:lnTo>
                <a:lnTo>
                  <a:pt x="170" y="96"/>
                </a:lnTo>
                <a:lnTo>
                  <a:pt x="186" y="96"/>
                </a:lnTo>
                <a:lnTo>
                  <a:pt x="186" y="106"/>
                </a:lnTo>
                <a:lnTo>
                  <a:pt x="186" y="112"/>
                </a:lnTo>
                <a:lnTo>
                  <a:pt x="188" y="116"/>
                </a:lnTo>
                <a:lnTo>
                  <a:pt x="184" y="124"/>
                </a:lnTo>
                <a:lnTo>
                  <a:pt x="186" y="140"/>
                </a:lnTo>
                <a:lnTo>
                  <a:pt x="194" y="140"/>
                </a:lnTo>
                <a:lnTo>
                  <a:pt x="194" y="148"/>
                </a:lnTo>
                <a:lnTo>
                  <a:pt x="186" y="150"/>
                </a:lnTo>
                <a:lnTo>
                  <a:pt x="182" y="158"/>
                </a:lnTo>
                <a:lnTo>
                  <a:pt x="172" y="162"/>
                </a:lnTo>
                <a:lnTo>
                  <a:pt x="160" y="156"/>
                </a:lnTo>
                <a:lnTo>
                  <a:pt x="150" y="154"/>
                </a:lnTo>
                <a:lnTo>
                  <a:pt x="138" y="152"/>
                </a:lnTo>
                <a:lnTo>
                  <a:pt x="128" y="156"/>
                </a:lnTo>
                <a:lnTo>
                  <a:pt x="122" y="162"/>
                </a:lnTo>
                <a:lnTo>
                  <a:pt x="122" y="172"/>
                </a:lnTo>
                <a:lnTo>
                  <a:pt x="106" y="172"/>
                </a:lnTo>
                <a:lnTo>
                  <a:pt x="92" y="166"/>
                </a:lnTo>
                <a:lnTo>
                  <a:pt x="80" y="168"/>
                </a:lnTo>
                <a:lnTo>
                  <a:pt x="64" y="162"/>
                </a:lnTo>
                <a:lnTo>
                  <a:pt x="50" y="156"/>
                </a:lnTo>
                <a:lnTo>
                  <a:pt x="50" y="144"/>
                </a:lnTo>
                <a:lnTo>
                  <a:pt x="56" y="128"/>
                </a:lnTo>
                <a:lnTo>
                  <a:pt x="56" y="116"/>
                </a:lnTo>
                <a:lnTo>
                  <a:pt x="64" y="116"/>
                </a:lnTo>
                <a:lnTo>
                  <a:pt x="56" y="98"/>
                </a:lnTo>
                <a:lnTo>
                  <a:pt x="44" y="90"/>
                </a:lnTo>
                <a:lnTo>
                  <a:pt x="42" y="82"/>
                </a:lnTo>
                <a:lnTo>
                  <a:pt x="36" y="76"/>
                </a:lnTo>
                <a:lnTo>
                  <a:pt x="26" y="70"/>
                </a:lnTo>
                <a:lnTo>
                  <a:pt x="18" y="66"/>
                </a:lnTo>
                <a:lnTo>
                  <a:pt x="6" y="66"/>
                </a:lnTo>
                <a:lnTo>
                  <a:pt x="0" y="60"/>
                </a:lnTo>
                <a:lnTo>
                  <a:pt x="2" y="52"/>
                </a:lnTo>
                <a:lnTo>
                  <a:pt x="8" y="50"/>
                </a:lnTo>
                <a:lnTo>
                  <a:pt x="18" y="48"/>
                </a:lnTo>
                <a:lnTo>
                  <a:pt x="26" y="48"/>
                </a:lnTo>
                <a:lnTo>
                  <a:pt x="32" y="54"/>
                </a:lnTo>
                <a:lnTo>
                  <a:pt x="40" y="50"/>
                </a:lnTo>
                <a:lnTo>
                  <a:pt x="48" y="52"/>
                </a:lnTo>
                <a:lnTo>
                  <a:pt x="54" y="46"/>
                </a:lnTo>
                <a:lnTo>
                  <a:pt x="50" y="36"/>
                </a:lnTo>
                <a:lnTo>
                  <a:pt x="48" y="30"/>
                </a:lnTo>
                <a:lnTo>
                  <a:pt x="54" y="30"/>
                </a:lnTo>
                <a:lnTo>
                  <a:pt x="62" y="36"/>
                </a:lnTo>
                <a:lnTo>
                  <a:pt x="76" y="34"/>
                </a:lnTo>
                <a:lnTo>
                  <a:pt x="84" y="28"/>
                </a:lnTo>
                <a:lnTo>
                  <a:pt x="96" y="22"/>
                </a:lnTo>
                <a:lnTo>
                  <a:pt x="106" y="18"/>
                </a:lnTo>
                <a:lnTo>
                  <a:pt x="106" y="4"/>
                </a:lnTo>
                <a:lnTo>
                  <a:pt x="116" y="0"/>
                </a:lnTo>
                <a:close/>
              </a:path>
            </a:pathLst>
          </a:custGeom>
          <a:pattFill prst="pct90">
            <a:fgClr>
              <a:srgbClr val="FFCC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1" name="Freeform 149"/>
          <p:cNvSpPr>
            <a:spLocks/>
          </p:cNvSpPr>
          <p:nvPr/>
        </p:nvSpPr>
        <p:spPr bwMode="auto">
          <a:xfrm>
            <a:off x="4386263" y="2944813"/>
            <a:ext cx="92075" cy="152400"/>
          </a:xfrm>
          <a:custGeom>
            <a:avLst/>
            <a:gdLst/>
            <a:ahLst/>
            <a:cxnLst>
              <a:cxn ang="0">
                <a:pos x="36" y="96"/>
              </a:cxn>
              <a:cxn ang="0">
                <a:pos x="24" y="96"/>
              </a:cxn>
              <a:cxn ang="0">
                <a:pos x="12" y="96"/>
              </a:cxn>
              <a:cxn ang="0">
                <a:pos x="12" y="88"/>
              </a:cxn>
              <a:cxn ang="0">
                <a:pos x="12" y="72"/>
              </a:cxn>
              <a:cxn ang="0">
                <a:pos x="8" y="70"/>
              </a:cxn>
              <a:cxn ang="0">
                <a:pos x="0" y="60"/>
              </a:cxn>
              <a:cxn ang="0">
                <a:pos x="8" y="50"/>
              </a:cxn>
              <a:cxn ang="0">
                <a:pos x="10" y="40"/>
              </a:cxn>
              <a:cxn ang="0">
                <a:pos x="14" y="26"/>
              </a:cxn>
              <a:cxn ang="0">
                <a:pos x="12" y="14"/>
              </a:cxn>
              <a:cxn ang="0">
                <a:pos x="14" y="0"/>
              </a:cxn>
              <a:cxn ang="0">
                <a:pos x="20" y="2"/>
              </a:cxn>
              <a:cxn ang="0">
                <a:pos x="26" y="8"/>
              </a:cxn>
              <a:cxn ang="0">
                <a:pos x="38" y="6"/>
              </a:cxn>
              <a:cxn ang="0">
                <a:pos x="48" y="6"/>
              </a:cxn>
              <a:cxn ang="0">
                <a:pos x="54" y="14"/>
              </a:cxn>
              <a:cxn ang="0">
                <a:pos x="52" y="20"/>
              </a:cxn>
              <a:cxn ang="0">
                <a:pos x="42" y="22"/>
              </a:cxn>
              <a:cxn ang="0">
                <a:pos x="42" y="36"/>
              </a:cxn>
              <a:cxn ang="0">
                <a:pos x="42" y="46"/>
              </a:cxn>
              <a:cxn ang="0">
                <a:pos x="40" y="50"/>
              </a:cxn>
              <a:cxn ang="0">
                <a:pos x="34" y="54"/>
              </a:cxn>
              <a:cxn ang="0">
                <a:pos x="34" y="58"/>
              </a:cxn>
              <a:cxn ang="0">
                <a:pos x="40" y="66"/>
              </a:cxn>
              <a:cxn ang="0">
                <a:pos x="34" y="70"/>
              </a:cxn>
              <a:cxn ang="0">
                <a:pos x="36" y="76"/>
              </a:cxn>
              <a:cxn ang="0">
                <a:pos x="38" y="82"/>
              </a:cxn>
              <a:cxn ang="0">
                <a:pos x="32" y="86"/>
              </a:cxn>
              <a:cxn ang="0">
                <a:pos x="36" y="96"/>
              </a:cxn>
            </a:cxnLst>
            <a:rect l="0" t="0" r="r" b="b"/>
            <a:pathLst>
              <a:path w="54" h="96">
                <a:moveTo>
                  <a:pt x="36" y="96"/>
                </a:moveTo>
                <a:lnTo>
                  <a:pt x="24" y="96"/>
                </a:lnTo>
                <a:lnTo>
                  <a:pt x="12" y="96"/>
                </a:lnTo>
                <a:lnTo>
                  <a:pt x="12" y="88"/>
                </a:lnTo>
                <a:lnTo>
                  <a:pt x="12" y="72"/>
                </a:lnTo>
                <a:lnTo>
                  <a:pt x="8" y="70"/>
                </a:lnTo>
                <a:lnTo>
                  <a:pt x="0" y="60"/>
                </a:lnTo>
                <a:lnTo>
                  <a:pt x="8" y="50"/>
                </a:lnTo>
                <a:lnTo>
                  <a:pt x="10" y="40"/>
                </a:lnTo>
                <a:lnTo>
                  <a:pt x="14" y="26"/>
                </a:lnTo>
                <a:lnTo>
                  <a:pt x="12" y="14"/>
                </a:lnTo>
                <a:lnTo>
                  <a:pt x="14" y="0"/>
                </a:lnTo>
                <a:lnTo>
                  <a:pt x="20" y="2"/>
                </a:lnTo>
                <a:lnTo>
                  <a:pt x="26" y="8"/>
                </a:lnTo>
                <a:lnTo>
                  <a:pt x="38" y="6"/>
                </a:lnTo>
                <a:lnTo>
                  <a:pt x="48" y="6"/>
                </a:lnTo>
                <a:lnTo>
                  <a:pt x="54" y="14"/>
                </a:lnTo>
                <a:lnTo>
                  <a:pt x="52" y="20"/>
                </a:lnTo>
                <a:lnTo>
                  <a:pt x="42" y="22"/>
                </a:lnTo>
                <a:lnTo>
                  <a:pt x="42" y="36"/>
                </a:lnTo>
                <a:lnTo>
                  <a:pt x="42" y="46"/>
                </a:lnTo>
                <a:lnTo>
                  <a:pt x="40" y="50"/>
                </a:lnTo>
                <a:lnTo>
                  <a:pt x="34" y="54"/>
                </a:lnTo>
                <a:lnTo>
                  <a:pt x="34" y="58"/>
                </a:lnTo>
                <a:lnTo>
                  <a:pt x="40" y="66"/>
                </a:lnTo>
                <a:lnTo>
                  <a:pt x="34" y="70"/>
                </a:lnTo>
                <a:lnTo>
                  <a:pt x="36" y="76"/>
                </a:lnTo>
                <a:lnTo>
                  <a:pt x="38" y="82"/>
                </a:lnTo>
                <a:lnTo>
                  <a:pt x="32" y="86"/>
                </a:lnTo>
                <a:lnTo>
                  <a:pt x="36" y="9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2" name="Freeform 150"/>
          <p:cNvSpPr>
            <a:spLocks/>
          </p:cNvSpPr>
          <p:nvPr/>
        </p:nvSpPr>
        <p:spPr bwMode="auto">
          <a:xfrm>
            <a:off x="4392613" y="2900363"/>
            <a:ext cx="336550" cy="225425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6" y="22"/>
              </a:cxn>
              <a:cxn ang="0">
                <a:pos x="0" y="12"/>
              </a:cxn>
              <a:cxn ang="0">
                <a:pos x="4" y="8"/>
              </a:cxn>
              <a:cxn ang="0">
                <a:pos x="16" y="4"/>
              </a:cxn>
              <a:cxn ang="0">
                <a:pos x="24" y="0"/>
              </a:cxn>
              <a:cxn ang="0">
                <a:pos x="46" y="2"/>
              </a:cxn>
              <a:cxn ang="0">
                <a:pos x="66" y="4"/>
              </a:cxn>
              <a:cxn ang="0">
                <a:pos x="78" y="8"/>
              </a:cxn>
              <a:cxn ang="0">
                <a:pos x="96" y="6"/>
              </a:cxn>
              <a:cxn ang="0">
                <a:pos x="114" y="8"/>
              </a:cxn>
              <a:cxn ang="0">
                <a:pos x="122" y="8"/>
              </a:cxn>
              <a:cxn ang="0">
                <a:pos x="136" y="14"/>
              </a:cxn>
              <a:cxn ang="0">
                <a:pos x="152" y="20"/>
              </a:cxn>
              <a:cxn ang="0">
                <a:pos x="164" y="18"/>
              </a:cxn>
              <a:cxn ang="0">
                <a:pos x="178" y="24"/>
              </a:cxn>
              <a:cxn ang="0">
                <a:pos x="194" y="24"/>
              </a:cxn>
              <a:cxn ang="0">
                <a:pos x="196" y="28"/>
              </a:cxn>
              <a:cxn ang="0">
                <a:pos x="194" y="38"/>
              </a:cxn>
              <a:cxn ang="0">
                <a:pos x="188" y="42"/>
              </a:cxn>
              <a:cxn ang="0">
                <a:pos x="178" y="48"/>
              </a:cxn>
              <a:cxn ang="0">
                <a:pos x="166" y="48"/>
              </a:cxn>
              <a:cxn ang="0">
                <a:pos x="160" y="58"/>
              </a:cxn>
              <a:cxn ang="0">
                <a:pos x="150" y="68"/>
              </a:cxn>
              <a:cxn ang="0">
                <a:pos x="144" y="76"/>
              </a:cxn>
              <a:cxn ang="0">
                <a:pos x="142" y="86"/>
              </a:cxn>
              <a:cxn ang="0">
                <a:pos x="146" y="96"/>
              </a:cxn>
              <a:cxn ang="0">
                <a:pos x="140" y="102"/>
              </a:cxn>
              <a:cxn ang="0">
                <a:pos x="132" y="114"/>
              </a:cxn>
              <a:cxn ang="0">
                <a:pos x="122" y="116"/>
              </a:cxn>
              <a:cxn ang="0">
                <a:pos x="116" y="126"/>
              </a:cxn>
              <a:cxn ang="0">
                <a:pos x="102" y="132"/>
              </a:cxn>
              <a:cxn ang="0">
                <a:pos x="86" y="132"/>
              </a:cxn>
              <a:cxn ang="0">
                <a:pos x="74" y="134"/>
              </a:cxn>
              <a:cxn ang="0">
                <a:pos x="62" y="140"/>
              </a:cxn>
              <a:cxn ang="0">
                <a:pos x="56" y="142"/>
              </a:cxn>
              <a:cxn ang="0">
                <a:pos x="46" y="136"/>
              </a:cxn>
              <a:cxn ang="0">
                <a:pos x="44" y="128"/>
              </a:cxn>
              <a:cxn ang="0">
                <a:pos x="38" y="124"/>
              </a:cxn>
              <a:cxn ang="0">
                <a:pos x="32" y="124"/>
              </a:cxn>
              <a:cxn ang="0">
                <a:pos x="28" y="114"/>
              </a:cxn>
              <a:cxn ang="0">
                <a:pos x="34" y="110"/>
              </a:cxn>
              <a:cxn ang="0">
                <a:pos x="30" y="98"/>
              </a:cxn>
              <a:cxn ang="0">
                <a:pos x="36" y="94"/>
              </a:cxn>
              <a:cxn ang="0">
                <a:pos x="30" y="86"/>
              </a:cxn>
              <a:cxn ang="0">
                <a:pos x="30" y="82"/>
              </a:cxn>
              <a:cxn ang="0">
                <a:pos x="36" y="78"/>
              </a:cxn>
              <a:cxn ang="0">
                <a:pos x="38" y="74"/>
              </a:cxn>
              <a:cxn ang="0">
                <a:pos x="38" y="50"/>
              </a:cxn>
              <a:cxn ang="0">
                <a:pos x="48" y="48"/>
              </a:cxn>
              <a:cxn ang="0">
                <a:pos x="50" y="42"/>
              </a:cxn>
              <a:cxn ang="0">
                <a:pos x="44" y="34"/>
              </a:cxn>
              <a:cxn ang="0">
                <a:pos x="22" y="36"/>
              </a:cxn>
              <a:cxn ang="0">
                <a:pos x="16" y="30"/>
              </a:cxn>
              <a:cxn ang="0">
                <a:pos x="10" y="28"/>
              </a:cxn>
            </a:cxnLst>
            <a:rect l="0" t="0" r="r" b="b"/>
            <a:pathLst>
              <a:path w="196" h="142">
                <a:moveTo>
                  <a:pt x="10" y="28"/>
                </a:moveTo>
                <a:lnTo>
                  <a:pt x="6" y="22"/>
                </a:lnTo>
                <a:lnTo>
                  <a:pt x="0" y="12"/>
                </a:lnTo>
                <a:lnTo>
                  <a:pt x="4" y="8"/>
                </a:lnTo>
                <a:lnTo>
                  <a:pt x="16" y="4"/>
                </a:lnTo>
                <a:lnTo>
                  <a:pt x="24" y="0"/>
                </a:lnTo>
                <a:lnTo>
                  <a:pt x="46" y="2"/>
                </a:lnTo>
                <a:lnTo>
                  <a:pt x="66" y="4"/>
                </a:lnTo>
                <a:lnTo>
                  <a:pt x="78" y="8"/>
                </a:lnTo>
                <a:lnTo>
                  <a:pt x="96" y="6"/>
                </a:lnTo>
                <a:lnTo>
                  <a:pt x="114" y="8"/>
                </a:lnTo>
                <a:lnTo>
                  <a:pt x="122" y="8"/>
                </a:lnTo>
                <a:lnTo>
                  <a:pt x="136" y="14"/>
                </a:lnTo>
                <a:lnTo>
                  <a:pt x="152" y="20"/>
                </a:lnTo>
                <a:lnTo>
                  <a:pt x="164" y="18"/>
                </a:lnTo>
                <a:lnTo>
                  <a:pt x="178" y="24"/>
                </a:lnTo>
                <a:lnTo>
                  <a:pt x="194" y="24"/>
                </a:lnTo>
                <a:lnTo>
                  <a:pt x="196" y="28"/>
                </a:lnTo>
                <a:lnTo>
                  <a:pt x="194" y="38"/>
                </a:lnTo>
                <a:lnTo>
                  <a:pt x="188" y="42"/>
                </a:lnTo>
                <a:lnTo>
                  <a:pt x="178" y="48"/>
                </a:lnTo>
                <a:lnTo>
                  <a:pt x="166" y="48"/>
                </a:lnTo>
                <a:lnTo>
                  <a:pt x="160" y="58"/>
                </a:lnTo>
                <a:lnTo>
                  <a:pt x="150" y="68"/>
                </a:lnTo>
                <a:lnTo>
                  <a:pt x="144" y="76"/>
                </a:lnTo>
                <a:lnTo>
                  <a:pt x="142" y="86"/>
                </a:lnTo>
                <a:lnTo>
                  <a:pt x="146" y="96"/>
                </a:lnTo>
                <a:lnTo>
                  <a:pt x="140" y="102"/>
                </a:lnTo>
                <a:lnTo>
                  <a:pt x="132" y="114"/>
                </a:lnTo>
                <a:lnTo>
                  <a:pt x="122" y="116"/>
                </a:lnTo>
                <a:lnTo>
                  <a:pt x="116" y="126"/>
                </a:lnTo>
                <a:lnTo>
                  <a:pt x="102" y="132"/>
                </a:lnTo>
                <a:lnTo>
                  <a:pt x="86" y="132"/>
                </a:lnTo>
                <a:lnTo>
                  <a:pt x="74" y="134"/>
                </a:lnTo>
                <a:lnTo>
                  <a:pt x="62" y="140"/>
                </a:lnTo>
                <a:lnTo>
                  <a:pt x="56" y="142"/>
                </a:lnTo>
                <a:lnTo>
                  <a:pt x="46" y="136"/>
                </a:lnTo>
                <a:lnTo>
                  <a:pt x="44" y="128"/>
                </a:lnTo>
                <a:lnTo>
                  <a:pt x="38" y="124"/>
                </a:lnTo>
                <a:lnTo>
                  <a:pt x="32" y="124"/>
                </a:lnTo>
                <a:lnTo>
                  <a:pt x="28" y="114"/>
                </a:lnTo>
                <a:lnTo>
                  <a:pt x="34" y="110"/>
                </a:lnTo>
                <a:lnTo>
                  <a:pt x="30" y="98"/>
                </a:lnTo>
                <a:lnTo>
                  <a:pt x="36" y="94"/>
                </a:lnTo>
                <a:lnTo>
                  <a:pt x="30" y="86"/>
                </a:lnTo>
                <a:lnTo>
                  <a:pt x="30" y="82"/>
                </a:lnTo>
                <a:lnTo>
                  <a:pt x="36" y="78"/>
                </a:lnTo>
                <a:lnTo>
                  <a:pt x="38" y="74"/>
                </a:lnTo>
                <a:lnTo>
                  <a:pt x="38" y="50"/>
                </a:lnTo>
                <a:lnTo>
                  <a:pt x="48" y="48"/>
                </a:lnTo>
                <a:lnTo>
                  <a:pt x="50" y="42"/>
                </a:lnTo>
                <a:lnTo>
                  <a:pt x="44" y="34"/>
                </a:lnTo>
                <a:lnTo>
                  <a:pt x="22" y="36"/>
                </a:lnTo>
                <a:lnTo>
                  <a:pt x="16" y="30"/>
                </a:lnTo>
                <a:lnTo>
                  <a:pt x="10" y="2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3" name="Freeform 151"/>
          <p:cNvSpPr>
            <a:spLocks/>
          </p:cNvSpPr>
          <p:nvPr/>
        </p:nvSpPr>
        <p:spPr bwMode="auto">
          <a:xfrm>
            <a:off x="4884738" y="2928938"/>
            <a:ext cx="23812" cy="412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" y="2"/>
              </a:cxn>
              <a:cxn ang="0">
                <a:pos x="0" y="6"/>
              </a:cxn>
              <a:cxn ang="0">
                <a:pos x="0" y="14"/>
              </a:cxn>
              <a:cxn ang="0">
                <a:pos x="0" y="22"/>
              </a:cxn>
              <a:cxn ang="0">
                <a:pos x="6" y="26"/>
              </a:cxn>
              <a:cxn ang="0">
                <a:pos x="10" y="18"/>
              </a:cxn>
              <a:cxn ang="0">
                <a:pos x="8" y="12"/>
              </a:cxn>
              <a:cxn ang="0">
                <a:pos x="14" y="10"/>
              </a:cxn>
              <a:cxn ang="0">
                <a:pos x="10" y="0"/>
              </a:cxn>
            </a:cxnLst>
            <a:rect l="0" t="0" r="r" b="b"/>
            <a:pathLst>
              <a:path w="14" h="26">
                <a:moveTo>
                  <a:pt x="10" y="0"/>
                </a:moveTo>
                <a:lnTo>
                  <a:pt x="4" y="2"/>
                </a:lnTo>
                <a:lnTo>
                  <a:pt x="0" y="6"/>
                </a:lnTo>
                <a:lnTo>
                  <a:pt x="0" y="14"/>
                </a:lnTo>
                <a:lnTo>
                  <a:pt x="0" y="22"/>
                </a:lnTo>
                <a:lnTo>
                  <a:pt x="6" y="26"/>
                </a:lnTo>
                <a:lnTo>
                  <a:pt x="10" y="18"/>
                </a:lnTo>
                <a:lnTo>
                  <a:pt x="8" y="12"/>
                </a:lnTo>
                <a:lnTo>
                  <a:pt x="14" y="10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4" name="Freeform 152"/>
          <p:cNvSpPr>
            <a:spLocks/>
          </p:cNvSpPr>
          <p:nvPr/>
        </p:nvSpPr>
        <p:spPr bwMode="auto">
          <a:xfrm>
            <a:off x="4873625" y="2982913"/>
            <a:ext cx="34925" cy="603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4"/>
              </a:cxn>
              <a:cxn ang="0">
                <a:pos x="2" y="4"/>
              </a:cxn>
              <a:cxn ang="0">
                <a:pos x="0" y="12"/>
              </a:cxn>
              <a:cxn ang="0">
                <a:pos x="4" y="16"/>
              </a:cxn>
              <a:cxn ang="0">
                <a:pos x="4" y="26"/>
              </a:cxn>
              <a:cxn ang="0">
                <a:pos x="4" y="36"/>
              </a:cxn>
              <a:cxn ang="0">
                <a:pos x="10" y="38"/>
              </a:cxn>
              <a:cxn ang="0">
                <a:pos x="14" y="34"/>
              </a:cxn>
              <a:cxn ang="0">
                <a:pos x="20" y="28"/>
              </a:cxn>
              <a:cxn ang="0">
                <a:pos x="18" y="14"/>
              </a:cxn>
              <a:cxn ang="0">
                <a:pos x="20" y="6"/>
              </a:cxn>
              <a:cxn ang="0">
                <a:pos x="18" y="2"/>
              </a:cxn>
              <a:cxn ang="0">
                <a:pos x="10" y="0"/>
              </a:cxn>
            </a:cxnLst>
            <a:rect l="0" t="0" r="r" b="b"/>
            <a:pathLst>
              <a:path w="20" h="38">
                <a:moveTo>
                  <a:pt x="10" y="0"/>
                </a:moveTo>
                <a:lnTo>
                  <a:pt x="8" y="4"/>
                </a:lnTo>
                <a:lnTo>
                  <a:pt x="2" y="4"/>
                </a:lnTo>
                <a:lnTo>
                  <a:pt x="0" y="12"/>
                </a:lnTo>
                <a:lnTo>
                  <a:pt x="4" y="16"/>
                </a:lnTo>
                <a:lnTo>
                  <a:pt x="4" y="26"/>
                </a:lnTo>
                <a:lnTo>
                  <a:pt x="4" y="36"/>
                </a:lnTo>
                <a:lnTo>
                  <a:pt x="10" y="38"/>
                </a:lnTo>
                <a:lnTo>
                  <a:pt x="14" y="34"/>
                </a:lnTo>
                <a:lnTo>
                  <a:pt x="20" y="28"/>
                </a:lnTo>
                <a:lnTo>
                  <a:pt x="18" y="14"/>
                </a:lnTo>
                <a:lnTo>
                  <a:pt x="20" y="6"/>
                </a:lnTo>
                <a:lnTo>
                  <a:pt x="18" y="2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5" name="Freeform 153"/>
          <p:cNvSpPr>
            <a:spLocks/>
          </p:cNvSpPr>
          <p:nvPr/>
        </p:nvSpPr>
        <p:spPr bwMode="auto">
          <a:xfrm>
            <a:off x="4716463" y="2655888"/>
            <a:ext cx="103187" cy="603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2"/>
              </a:cxn>
              <a:cxn ang="0">
                <a:pos x="26" y="2"/>
              </a:cxn>
              <a:cxn ang="0">
                <a:pos x="38" y="0"/>
              </a:cxn>
              <a:cxn ang="0">
                <a:pos x="46" y="2"/>
              </a:cxn>
              <a:cxn ang="0">
                <a:pos x="50" y="4"/>
              </a:cxn>
              <a:cxn ang="0">
                <a:pos x="56" y="12"/>
              </a:cxn>
              <a:cxn ang="0">
                <a:pos x="60" y="20"/>
              </a:cxn>
              <a:cxn ang="0">
                <a:pos x="58" y="26"/>
              </a:cxn>
              <a:cxn ang="0">
                <a:pos x="52" y="26"/>
              </a:cxn>
              <a:cxn ang="0">
                <a:pos x="52" y="38"/>
              </a:cxn>
              <a:cxn ang="0">
                <a:pos x="46" y="38"/>
              </a:cxn>
              <a:cxn ang="0">
                <a:pos x="38" y="34"/>
              </a:cxn>
              <a:cxn ang="0">
                <a:pos x="36" y="30"/>
              </a:cxn>
              <a:cxn ang="0">
                <a:pos x="24" y="26"/>
              </a:cxn>
              <a:cxn ang="0">
                <a:pos x="10" y="14"/>
              </a:cxn>
              <a:cxn ang="0">
                <a:pos x="0" y="6"/>
              </a:cxn>
            </a:cxnLst>
            <a:rect l="0" t="0" r="r" b="b"/>
            <a:pathLst>
              <a:path w="60" h="38">
                <a:moveTo>
                  <a:pt x="0" y="6"/>
                </a:moveTo>
                <a:lnTo>
                  <a:pt x="12" y="2"/>
                </a:lnTo>
                <a:lnTo>
                  <a:pt x="26" y="2"/>
                </a:lnTo>
                <a:lnTo>
                  <a:pt x="38" y="0"/>
                </a:lnTo>
                <a:lnTo>
                  <a:pt x="46" y="2"/>
                </a:lnTo>
                <a:lnTo>
                  <a:pt x="50" y="4"/>
                </a:lnTo>
                <a:lnTo>
                  <a:pt x="56" y="12"/>
                </a:lnTo>
                <a:lnTo>
                  <a:pt x="60" y="20"/>
                </a:lnTo>
                <a:lnTo>
                  <a:pt x="58" y="26"/>
                </a:lnTo>
                <a:lnTo>
                  <a:pt x="52" y="26"/>
                </a:lnTo>
                <a:lnTo>
                  <a:pt x="52" y="38"/>
                </a:lnTo>
                <a:lnTo>
                  <a:pt x="46" y="38"/>
                </a:lnTo>
                <a:lnTo>
                  <a:pt x="38" y="34"/>
                </a:lnTo>
                <a:lnTo>
                  <a:pt x="36" y="30"/>
                </a:lnTo>
                <a:lnTo>
                  <a:pt x="24" y="26"/>
                </a:lnTo>
                <a:lnTo>
                  <a:pt x="10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6" name="Freeform 154"/>
          <p:cNvSpPr>
            <a:spLocks/>
          </p:cNvSpPr>
          <p:nvPr/>
        </p:nvSpPr>
        <p:spPr bwMode="auto">
          <a:xfrm>
            <a:off x="4737100" y="2582863"/>
            <a:ext cx="103188" cy="88900"/>
          </a:xfrm>
          <a:custGeom>
            <a:avLst/>
            <a:gdLst/>
            <a:ahLst/>
            <a:cxnLst>
              <a:cxn ang="0">
                <a:pos x="44" y="56"/>
              </a:cxn>
              <a:cxn ang="0">
                <a:pos x="38" y="50"/>
              </a:cxn>
              <a:cxn ang="0">
                <a:pos x="26" y="46"/>
              </a:cxn>
              <a:cxn ang="0">
                <a:pos x="14" y="48"/>
              </a:cxn>
              <a:cxn ang="0">
                <a:pos x="0" y="48"/>
              </a:cxn>
              <a:cxn ang="0">
                <a:pos x="10" y="40"/>
              </a:cxn>
              <a:cxn ang="0">
                <a:pos x="16" y="32"/>
              </a:cxn>
              <a:cxn ang="0">
                <a:pos x="16" y="22"/>
              </a:cxn>
              <a:cxn ang="0">
                <a:pos x="18" y="16"/>
              </a:cxn>
              <a:cxn ang="0">
                <a:pos x="26" y="12"/>
              </a:cxn>
              <a:cxn ang="0">
                <a:pos x="30" y="18"/>
              </a:cxn>
              <a:cxn ang="0">
                <a:pos x="32" y="24"/>
              </a:cxn>
              <a:cxn ang="0">
                <a:pos x="38" y="20"/>
              </a:cxn>
              <a:cxn ang="0">
                <a:pos x="34" y="8"/>
              </a:cxn>
              <a:cxn ang="0">
                <a:pos x="42" y="2"/>
              </a:cxn>
              <a:cxn ang="0">
                <a:pos x="54" y="0"/>
              </a:cxn>
              <a:cxn ang="0">
                <a:pos x="60" y="14"/>
              </a:cxn>
              <a:cxn ang="0">
                <a:pos x="56" y="20"/>
              </a:cxn>
              <a:cxn ang="0">
                <a:pos x="56" y="30"/>
              </a:cxn>
              <a:cxn ang="0">
                <a:pos x="50" y="34"/>
              </a:cxn>
              <a:cxn ang="0">
                <a:pos x="44" y="38"/>
              </a:cxn>
              <a:cxn ang="0">
                <a:pos x="44" y="46"/>
              </a:cxn>
              <a:cxn ang="0">
                <a:pos x="44" y="56"/>
              </a:cxn>
            </a:cxnLst>
            <a:rect l="0" t="0" r="r" b="b"/>
            <a:pathLst>
              <a:path w="60" h="56">
                <a:moveTo>
                  <a:pt x="44" y="56"/>
                </a:moveTo>
                <a:lnTo>
                  <a:pt x="38" y="50"/>
                </a:lnTo>
                <a:lnTo>
                  <a:pt x="26" y="46"/>
                </a:lnTo>
                <a:lnTo>
                  <a:pt x="14" y="48"/>
                </a:lnTo>
                <a:lnTo>
                  <a:pt x="0" y="48"/>
                </a:lnTo>
                <a:lnTo>
                  <a:pt x="10" y="40"/>
                </a:lnTo>
                <a:lnTo>
                  <a:pt x="16" y="32"/>
                </a:lnTo>
                <a:lnTo>
                  <a:pt x="16" y="22"/>
                </a:lnTo>
                <a:lnTo>
                  <a:pt x="18" y="16"/>
                </a:lnTo>
                <a:lnTo>
                  <a:pt x="26" y="12"/>
                </a:lnTo>
                <a:lnTo>
                  <a:pt x="30" y="18"/>
                </a:lnTo>
                <a:lnTo>
                  <a:pt x="32" y="24"/>
                </a:lnTo>
                <a:lnTo>
                  <a:pt x="38" y="20"/>
                </a:lnTo>
                <a:lnTo>
                  <a:pt x="34" y="8"/>
                </a:lnTo>
                <a:lnTo>
                  <a:pt x="42" y="2"/>
                </a:lnTo>
                <a:lnTo>
                  <a:pt x="54" y="0"/>
                </a:lnTo>
                <a:lnTo>
                  <a:pt x="60" y="14"/>
                </a:lnTo>
                <a:lnTo>
                  <a:pt x="56" y="20"/>
                </a:lnTo>
                <a:lnTo>
                  <a:pt x="56" y="30"/>
                </a:lnTo>
                <a:lnTo>
                  <a:pt x="50" y="34"/>
                </a:lnTo>
                <a:lnTo>
                  <a:pt x="44" y="38"/>
                </a:lnTo>
                <a:lnTo>
                  <a:pt x="44" y="46"/>
                </a:lnTo>
                <a:lnTo>
                  <a:pt x="44" y="5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7" name="Freeform 155"/>
          <p:cNvSpPr>
            <a:spLocks/>
          </p:cNvSpPr>
          <p:nvPr/>
        </p:nvSpPr>
        <p:spPr bwMode="auto">
          <a:xfrm>
            <a:off x="4867275" y="2439988"/>
            <a:ext cx="71438" cy="98425"/>
          </a:xfrm>
          <a:custGeom>
            <a:avLst/>
            <a:gdLst/>
            <a:ahLst/>
            <a:cxnLst>
              <a:cxn ang="0">
                <a:pos x="24" y="60"/>
              </a:cxn>
              <a:cxn ang="0">
                <a:pos x="14" y="62"/>
              </a:cxn>
              <a:cxn ang="0">
                <a:pos x="8" y="54"/>
              </a:cxn>
              <a:cxn ang="0">
                <a:pos x="4" y="46"/>
              </a:cxn>
              <a:cxn ang="0">
                <a:pos x="0" y="34"/>
              </a:cxn>
              <a:cxn ang="0">
                <a:pos x="0" y="20"/>
              </a:cxn>
              <a:cxn ang="0">
                <a:pos x="8" y="12"/>
              </a:cxn>
              <a:cxn ang="0">
                <a:pos x="14" y="18"/>
              </a:cxn>
              <a:cxn ang="0">
                <a:pos x="22" y="12"/>
              </a:cxn>
              <a:cxn ang="0">
                <a:pos x="26" y="6"/>
              </a:cxn>
              <a:cxn ang="0">
                <a:pos x="34" y="0"/>
              </a:cxn>
              <a:cxn ang="0">
                <a:pos x="38" y="4"/>
              </a:cxn>
              <a:cxn ang="0">
                <a:pos x="36" y="12"/>
              </a:cxn>
              <a:cxn ang="0">
                <a:pos x="32" y="16"/>
              </a:cxn>
              <a:cxn ang="0">
                <a:pos x="34" y="22"/>
              </a:cxn>
              <a:cxn ang="0">
                <a:pos x="42" y="26"/>
              </a:cxn>
              <a:cxn ang="0">
                <a:pos x="42" y="32"/>
              </a:cxn>
              <a:cxn ang="0">
                <a:pos x="32" y="34"/>
              </a:cxn>
              <a:cxn ang="0">
                <a:pos x="24" y="38"/>
              </a:cxn>
              <a:cxn ang="0">
                <a:pos x="22" y="44"/>
              </a:cxn>
              <a:cxn ang="0">
                <a:pos x="20" y="52"/>
              </a:cxn>
              <a:cxn ang="0">
                <a:pos x="24" y="60"/>
              </a:cxn>
            </a:cxnLst>
            <a:rect l="0" t="0" r="r" b="b"/>
            <a:pathLst>
              <a:path w="42" h="62">
                <a:moveTo>
                  <a:pt x="24" y="60"/>
                </a:moveTo>
                <a:lnTo>
                  <a:pt x="14" y="62"/>
                </a:lnTo>
                <a:lnTo>
                  <a:pt x="8" y="54"/>
                </a:lnTo>
                <a:lnTo>
                  <a:pt x="4" y="46"/>
                </a:lnTo>
                <a:lnTo>
                  <a:pt x="0" y="34"/>
                </a:lnTo>
                <a:lnTo>
                  <a:pt x="0" y="20"/>
                </a:lnTo>
                <a:lnTo>
                  <a:pt x="8" y="12"/>
                </a:lnTo>
                <a:lnTo>
                  <a:pt x="14" y="18"/>
                </a:lnTo>
                <a:lnTo>
                  <a:pt x="22" y="12"/>
                </a:lnTo>
                <a:lnTo>
                  <a:pt x="26" y="6"/>
                </a:lnTo>
                <a:lnTo>
                  <a:pt x="34" y="0"/>
                </a:lnTo>
                <a:lnTo>
                  <a:pt x="38" y="4"/>
                </a:lnTo>
                <a:lnTo>
                  <a:pt x="36" y="12"/>
                </a:lnTo>
                <a:lnTo>
                  <a:pt x="32" y="16"/>
                </a:lnTo>
                <a:lnTo>
                  <a:pt x="34" y="22"/>
                </a:lnTo>
                <a:lnTo>
                  <a:pt x="42" y="26"/>
                </a:lnTo>
                <a:lnTo>
                  <a:pt x="42" y="32"/>
                </a:lnTo>
                <a:lnTo>
                  <a:pt x="32" y="34"/>
                </a:lnTo>
                <a:lnTo>
                  <a:pt x="24" y="38"/>
                </a:lnTo>
                <a:lnTo>
                  <a:pt x="22" y="44"/>
                </a:lnTo>
                <a:lnTo>
                  <a:pt x="20" y="52"/>
                </a:lnTo>
                <a:lnTo>
                  <a:pt x="24" y="6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8" name="Freeform 156"/>
          <p:cNvSpPr>
            <a:spLocks/>
          </p:cNvSpPr>
          <p:nvPr/>
        </p:nvSpPr>
        <p:spPr bwMode="auto">
          <a:xfrm>
            <a:off x="4918075" y="2509838"/>
            <a:ext cx="20638" cy="222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0"/>
              </a:cxn>
              <a:cxn ang="0">
                <a:pos x="12" y="8"/>
              </a:cxn>
              <a:cxn ang="0">
                <a:pos x="12" y="14"/>
              </a:cxn>
              <a:cxn ang="0">
                <a:pos x="4" y="14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12" h="14">
                <a:moveTo>
                  <a:pt x="2" y="0"/>
                </a:moveTo>
                <a:lnTo>
                  <a:pt x="12" y="0"/>
                </a:lnTo>
                <a:lnTo>
                  <a:pt x="12" y="8"/>
                </a:lnTo>
                <a:lnTo>
                  <a:pt x="12" y="14"/>
                </a:lnTo>
                <a:lnTo>
                  <a:pt x="4" y="14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29" name="Freeform 157"/>
          <p:cNvSpPr>
            <a:spLocks/>
          </p:cNvSpPr>
          <p:nvPr/>
        </p:nvSpPr>
        <p:spPr bwMode="auto">
          <a:xfrm>
            <a:off x="4953000" y="2492375"/>
            <a:ext cx="42863" cy="381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7" y="6"/>
              </a:cxn>
              <a:cxn ang="0">
                <a:pos x="15" y="8"/>
              </a:cxn>
              <a:cxn ang="0">
                <a:pos x="15" y="2"/>
              </a:cxn>
              <a:cxn ang="0">
                <a:pos x="23" y="0"/>
              </a:cxn>
              <a:cxn ang="0">
                <a:pos x="25" y="4"/>
              </a:cxn>
              <a:cxn ang="0">
                <a:pos x="21" y="10"/>
              </a:cxn>
              <a:cxn ang="0">
                <a:pos x="15" y="12"/>
              </a:cxn>
              <a:cxn ang="0">
                <a:pos x="15" y="18"/>
              </a:cxn>
              <a:cxn ang="0">
                <a:pos x="15" y="24"/>
              </a:cxn>
              <a:cxn ang="0">
                <a:pos x="3" y="20"/>
              </a:cxn>
              <a:cxn ang="0">
                <a:pos x="0" y="14"/>
              </a:cxn>
              <a:cxn ang="0">
                <a:pos x="0" y="6"/>
              </a:cxn>
            </a:cxnLst>
            <a:rect l="0" t="0" r="r" b="b"/>
            <a:pathLst>
              <a:path w="25" h="24">
                <a:moveTo>
                  <a:pt x="0" y="6"/>
                </a:moveTo>
                <a:lnTo>
                  <a:pt x="7" y="6"/>
                </a:lnTo>
                <a:lnTo>
                  <a:pt x="15" y="8"/>
                </a:lnTo>
                <a:lnTo>
                  <a:pt x="15" y="2"/>
                </a:lnTo>
                <a:lnTo>
                  <a:pt x="23" y="0"/>
                </a:lnTo>
                <a:lnTo>
                  <a:pt x="25" y="4"/>
                </a:lnTo>
                <a:lnTo>
                  <a:pt x="21" y="10"/>
                </a:lnTo>
                <a:lnTo>
                  <a:pt x="15" y="12"/>
                </a:lnTo>
                <a:lnTo>
                  <a:pt x="15" y="18"/>
                </a:lnTo>
                <a:lnTo>
                  <a:pt x="15" y="24"/>
                </a:lnTo>
                <a:lnTo>
                  <a:pt x="3" y="20"/>
                </a:lnTo>
                <a:lnTo>
                  <a:pt x="0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0" name="Freeform 158"/>
          <p:cNvSpPr>
            <a:spLocks/>
          </p:cNvSpPr>
          <p:nvPr/>
        </p:nvSpPr>
        <p:spPr bwMode="auto">
          <a:xfrm>
            <a:off x="4811713" y="2535238"/>
            <a:ext cx="246062" cy="250825"/>
          </a:xfrm>
          <a:custGeom>
            <a:avLst/>
            <a:gdLst/>
            <a:ahLst/>
            <a:cxnLst>
              <a:cxn ang="0">
                <a:pos x="10" y="30"/>
              </a:cxn>
              <a:cxn ang="0">
                <a:pos x="18" y="28"/>
              </a:cxn>
              <a:cxn ang="0">
                <a:pos x="26" y="28"/>
              </a:cxn>
              <a:cxn ang="0">
                <a:pos x="36" y="32"/>
              </a:cxn>
              <a:cxn ang="0">
                <a:pos x="40" y="26"/>
              </a:cxn>
              <a:cxn ang="0">
                <a:pos x="48" y="22"/>
              </a:cxn>
              <a:cxn ang="0">
                <a:pos x="46" y="16"/>
              </a:cxn>
              <a:cxn ang="0">
                <a:pos x="44" y="8"/>
              </a:cxn>
              <a:cxn ang="0">
                <a:pos x="46" y="2"/>
              </a:cxn>
              <a:cxn ang="0">
                <a:pos x="56" y="0"/>
              </a:cxn>
              <a:cxn ang="0">
                <a:pos x="62" y="6"/>
              </a:cxn>
              <a:cxn ang="0">
                <a:pos x="64" y="12"/>
              </a:cxn>
              <a:cxn ang="0">
                <a:pos x="74" y="16"/>
              </a:cxn>
              <a:cxn ang="0">
                <a:pos x="80" y="20"/>
              </a:cxn>
              <a:cxn ang="0">
                <a:pos x="89" y="22"/>
              </a:cxn>
              <a:cxn ang="0">
                <a:pos x="95" y="16"/>
              </a:cxn>
              <a:cxn ang="0">
                <a:pos x="109" y="12"/>
              </a:cxn>
              <a:cxn ang="0">
                <a:pos x="117" y="10"/>
              </a:cxn>
              <a:cxn ang="0">
                <a:pos x="119" y="16"/>
              </a:cxn>
              <a:cxn ang="0">
                <a:pos x="131" y="24"/>
              </a:cxn>
              <a:cxn ang="0">
                <a:pos x="135" y="34"/>
              </a:cxn>
              <a:cxn ang="0">
                <a:pos x="131" y="46"/>
              </a:cxn>
              <a:cxn ang="0">
                <a:pos x="139" y="50"/>
              </a:cxn>
              <a:cxn ang="0">
                <a:pos x="137" y="60"/>
              </a:cxn>
              <a:cxn ang="0">
                <a:pos x="139" y="74"/>
              </a:cxn>
              <a:cxn ang="0">
                <a:pos x="143" y="82"/>
              </a:cxn>
              <a:cxn ang="0">
                <a:pos x="137" y="84"/>
              </a:cxn>
              <a:cxn ang="0">
                <a:pos x="129" y="86"/>
              </a:cxn>
              <a:cxn ang="0">
                <a:pos x="119" y="90"/>
              </a:cxn>
              <a:cxn ang="0">
                <a:pos x="107" y="94"/>
              </a:cxn>
              <a:cxn ang="0">
                <a:pos x="95" y="100"/>
              </a:cxn>
              <a:cxn ang="0">
                <a:pos x="103" y="110"/>
              </a:cxn>
              <a:cxn ang="0">
                <a:pos x="111" y="120"/>
              </a:cxn>
              <a:cxn ang="0">
                <a:pos x="123" y="128"/>
              </a:cxn>
              <a:cxn ang="0">
                <a:pos x="123" y="134"/>
              </a:cxn>
              <a:cxn ang="0">
                <a:pos x="115" y="138"/>
              </a:cxn>
              <a:cxn ang="0">
                <a:pos x="107" y="142"/>
              </a:cxn>
              <a:cxn ang="0">
                <a:pos x="107" y="150"/>
              </a:cxn>
              <a:cxn ang="0">
                <a:pos x="95" y="150"/>
              </a:cxn>
              <a:cxn ang="0">
                <a:pos x="85" y="156"/>
              </a:cxn>
              <a:cxn ang="0">
                <a:pos x="56" y="158"/>
              </a:cxn>
              <a:cxn ang="0">
                <a:pos x="58" y="154"/>
              </a:cxn>
              <a:cxn ang="0">
                <a:pos x="56" y="152"/>
              </a:cxn>
              <a:cxn ang="0">
                <a:pos x="48" y="150"/>
              </a:cxn>
              <a:cxn ang="0">
                <a:pos x="38" y="152"/>
              </a:cxn>
              <a:cxn ang="0">
                <a:pos x="28" y="152"/>
              </a:cxn>
              <a:cxn ang="0">
                <a:pos x="22" y="152"/>
              </a:cxn>
              <a:cxn ang="0">
                <a:pos x="22" y="146"/>
              </a:cxn>
              <a:cxn ang="0">
                <a:pos x="32" y="126"/>
              </a:cxn>
              <a:cxn ang="0">
                <a:pos x="30" y="122"/>
              </a:cxn>
              <a:cxn ang="0">
                <a:pos x="12" y="122"/>
              </a:cxn>
              <a:cxn ang="0">
                <a:pos x="8" y="118"/>
              </a:cxn>
              <a:cxn ang="0">
                <a:pos x="2" y="114"/>
              </a:cxn>
              <a:cxn ang="0">
                <a:pos x="4" y="106"/>
              </a:cxn>
              <a:cxn ang="0">
                <a:pos x="2" y="102"/>
              </a:cxn>
              <a:cxn ang="0">
                <a:pos x="4" y="96"/>
              </a:cxn>
              <a:cxn ang="0">
                <a:pos x="0" y="86"/>
              </a:cxn>
              <a:cxn ang="0">
                <a:pos x="0" y="68"/>
              </a:cxn>
              <a:cxn ang="0">
                <a:pos x="12" y="60"/>
              </a:cxn>
              <a:cxn ang="0">
                <a:pos x="12" y="50"/>
              </a:cxn>
              <a:cxn ang="0">
                <a:pos x="16" y="44"/>
              </a:cxn>
              <a:cxn ang="0">
                <a:pos x="10" y="30"/>
              </a:cxn>
            </a:cxnLst>
            <a:rect l="0" t="0" r="r" b="b"/>
            <a:pathLst>
              <a:path w="143" h="158">
                <a:moveTo>
                  <a:pt x="10" y="30"/>
                </a:moveTo>
                <a:lnTo>
                  <a:pt x="18" y="28"/>
                </a:lnTo>
                <a:lnTo>
                  <a:pt x="26" y="28"/>
                </a:lnTo>
                <a:lnTo>
                  <a:pt x="36" y="32"/>
                </a:lnTo>
                <a:lnTo>
                  <a:pt x="40" y="26"/>
                </a:lnTo>
                <a:lnTo>
                  <a:pt x="48" y="22"/>
                </a:lnTo>
                <a:lnTo>
                  <a:pt x="46" y="16"/>
                </a:lnTo>
                <a:lnTo>
                  <a:pt x="44" y="8"/>
                </a:lnTo>
                <a:lnTo>
                  <a:pt x="46" y="2"/>
                </a:lnTo>
                <a:lnTo>
                  <a:pt x="56" y="0"/>
                </a:lnTo>
                <a:lnTo>
                  <a:pt x="62" y="6"/>
                </a:lnTo>
                <a:lnTo>
                  <a:pt x="64" y="12"/>
                </a:lnTo>
                <a:lnTo>
                  <a:pt x="74" y="16"/>
                </a:lnTo>
                <a:lnTo>
                  <a:pt x="80" y="20"/>
                </a:lnTo>
                <a:lnTo>
                  <a:pt x="89" y="22"/>
                </a:lnTo>
                <a:lnTo>
                  <a:pt x="95" y="16"/>
                </a:lnTo>
                <a:lnTo>
                  <a:pt x="109" y="12"/>
                </a:lnTo>
                <a:lnTo>
                  <a:pt x="117" y="10"/>
                </a:lnTo>
                <a:lnTo>
                  <a:pt x="119" y="16"/>
                </a:lnTo>
                <a:lnTo>
                  <a:pt x="131" y="24"/>
                </a:lnTo>
                <a:lnTo>
                  <a:pt x="135" y="34"/>
                </a:lnTo>
                <a:lnTo>
                  <a:pt x="131" y="46"/>
                </a:lnTo>
                <a:lnTo>
                  <a:pt x="139" y="50"/>
                </a:lnTo>
                <a:lnTo>
                  <a:pt x="137" y="60"/>
                </a:lnTo>
                <a:lnTo>
                  <a:pt x="139" y="74"/>
                </a:lnTo>
                <a:lnTo>
                  <a:pt x="143" y="82"/>
                </a:lnTo>
                <a:lnTo>
                  <a:pt x="137" y="84"/>
                </a:lnTo>
                <a:lnTo>
                  <a:pt x="129" y="86"/>
                </a:lnTo>
                <a:lnTo>
                  <a:pt x="119" y="90"/>
                </a:lnTo>
                <a:lnTo>
                  <a:pt x="107" y="94"/>
                </a:lnTo>
                <a:lnTo>
                  <a:pt x="95" y="100"/>
                </a:lnTo>
                <a:lnTo>
                  <a:pt x="103" y="110"/>
                </a:lnTo>
                <a:lnTo>
                  <a:pt x="111" y="120"/>
                </a:lnTo>
                <a:lnTo>
                  <a:pt x="123" y="128"/>
                </a:lnTo>
                <a:lnTo>
                  <a:pt x="123" y="134"/>
                </a:lnTo>
                <a:lnTo>
                  <a:pt x="115" y="138"/>
                </a:lnTo>
                <a:lnTo>
                  <a:pt x="107" y="142"/>
                </a:lnTo>
                <a:lnTo>
                  <a:pt x="107" y="150"/>
                </a:lnTo>
                <a:lnTo>
                  <a:pt x="95" y="150"/>
                </a:lnTo>
                <a:lnTo>
                  <a:pt x="85" y="156"/>
                </a:lnTo>
                <a:lnTo>
                  <a:pt x="56" y="158"/>
                </a:lnTo>
                <a:lnTo>
                  <a:pt x="58" y="154"/>
                </a:lnTo>
                <a:lnTo>
                  <a:pt x="56" y="152"/>
                </a:lnTo>
                <a:lnTo>
                  <a:pt x="48" y="150"/>
                </a:lnTo>
                <a:lnTo>
                  <a:pt x="38" y="152"/>
                </a:lnTo>
                <a:lnTo>
                  <a:pt x="28" y="152"/>
                </a:lnTo>
                <a:lnTo>
                  <a:pt x="22" y="152"/>
                </a:lnTo>
                <a:lnTo>
                  <a:pt x="22" y="146"/>
                </a:lnTo>
                <a:lnTo>
                  <a:pt x="32" y="126"/>
                </a:lnTo>
                <a:lnTo>
                  <a:pt x="30" y="122"/>
                </a:lnTo>
                <a:lnTo>
                  <a:pt x="12" y="122"/>
                </a:lnTo>
                <a:lnTo>
                  <a:pt x="8" y="118"/>
                </a:lnTo>
                <a:lnTo>
                  <a:pt x="2" y="114"/>
                </a:lnTo>
                <a:lnTo>
                  <a:pt x="4" y="106"/>
                </a:lnTo>
                <a:lnTo>
                  <a:pt x="2" y="102"/>
                </a:lnTo>
                <a:lnTo>
                  <a:pt x="4" y="96"/>
                </a:lnTo>
                <a:lnTo>
                  <a:pt x="0" y="86"/>
                </a:lnTo>
                <a:lnTo>
                  <a:pt x="0" y="68"/>
                </a:lnTo>
                <a:lnTo>
                  <a:pt x="12" y="60"/>
                </a:lnTo>
                <a:lnTo>
                  <a:pt x="12" y="50"/>
                </a:lnTo>
                <a:lnTo>
                  <a:pt x="16" y="44"/>
                </a:lnTo>
                <a:lnTo>
                  <a:pt x="10" y="3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1" name="Freeform 159"/>
          <p:cNvSpPr>
            <a:spLocks/>
          </p:cNvSpPr>
          <p:nvPr/>
        </p:nvSpPr>
        <p:spPr bwMode="auto">
          <a:xfrm>
            <a:off x="4975225" y="2665413"/>
            <a:ext cx="188913" cy="793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56" y="4"/>
              </a:cxn>
              <a:cxn ang="0">
                <a:pos x="68" y="8"/>
              </a:cxn>
              <a:cxn ang="0">
                <a:pos x="70" y="16"/>
              </a:cxn>
              <a:cxn ang="0">
                <a:pos x="78" y="18"/>
              </a:cxn>
              <a:cxn ang="0">
                <a:pos x="80" y="14"/>
              </a:cxn>
              <a:cxn ang="0">
                <a:pos x="88" y="16"/>
              </a:cxn>
              <a:cxn ang="0">
                <a:pos x="94" y="20"/>
              </a:cxn>
              <a:cxn ang="0">
                <a:pos x="102" y="24"/>
              </a:cxn>
              <a:cxn ang="0">
                <a:pos x="110" y="30"/>
              </a:cxn>
              <a:cxn ang="0">
                <a:pos x="100" y="36"/>
              </a:cxn>
              <a:cxn ang="0">
                <a:pos x="92" y="44"/>
              </a:cxn>
              <a:cxn ang="0">
                <a:pos x="82" y="46"/>
              </a:cxn>
              <a:cxn ang="0">
                <a:pos x="76" y="50"/>
              </a:cxn>
              <a:cxn ang="0">
                <a:pos x="66" y="50"/>
              </a:cxn>
              <a:cxn ang="0">
                <a:pos x="46" y="42"/>
              </a:cxn>
              <a:cxn ang="0">
                <a:pos x="44" y="48"/>
              </a:cxn>
              <a:cxn ang="0">
                <a:pos x="28" y="46"/>
              </a:cxn>
              <a:cxn ang="0">
                <a:pos x="20" y="40"/>
              </a:cxn>
              <a:cxn ang="0">
                <a:pos x="14" y="34"/>
              </a:cxn>
              <a:cxn ang="0">
                <a:pos x="0" y="18"/>
              </a:cxn>
              <a:cxn ang="0">
                <a:pos x="12" y="12"/>
              </a:cxn>
              <a:cxn ang="0">
                <a:pos x="24" y="8"/>
              </a:cxn>
              <a:cxn ang="0">
                <a:pos x="34" y="4"/>
              </a:cxn>
              <a:cxn ang="0">
                <a:pos x="42" y="2"/>
              </a:cxn>
              <a:cxn ang="0">
                <a:pos x="48" y="0"/>
              </a:cxn>
            </a:cxnLst>
            <a:rect l="0" t="0" r="r" b="b"/>
            <a:pathLst>
              <a:path w="110" h="50">
                <a:moveTo>
                  <a:pt x="48" y="0"/>
                </a:moveTo>
                <a:lnTo>
                  <a:pt x="56" y="4"/>
                </a:lnTo>
                <a:lnTo>
                  <a:pt x="68" y="8"/>
                </a:lnTo>
                <a:lnTo>
                  <a:pt x="70" y="16"/>
                </a:lnTo>
                <a:lnTo>
                  <a:pt x="78" y="18"/>
                </a:lnTo>
                <a:lnTo>
                  <a:pt x="80" y="14"/>
                </a:lnTo>
                <a:lnTo>
                  <a:pt x="88" y="16"/>
                </a:lnTo>
                <a:lnTo>
                  <a:pt x="94" y="20"/>
                </a:lnTo>
                <a:lnTo>
                  <a:pt x="102" y="24"/>
                </a:lnTo>
                <a:lnTo>
                  <a:pt x="110" y="30"/>
                </a:lnTo>
                <a:lnTo>
                  <a:pt x="100" y="36"/>
                </a:lnTo>
                <a:lnTo>
                  <a:pt x="92" y="44"/>
                </a:lnTo>
                <a:lnTo>
                  <a:pt x="82" y="46"/>
                </a:lnTo>
                <a:lnTo>
                  <a:pt x="76" y="50"/>
                </a:lnTo>
                <a:lnTo>
                  <a:pt x="66" y="50"/>
                </a:lnTo>
                <a:lnTo>
                  <a:pt x="46" y="42"/>
                </a:lnTo>
                <a:lnTo>
                  <a:pt x="44" y="48"/>
                </a:lnTo>
                <a:lnTo>
                  <a:pt x="28" y="46"/>
                </a:lnTo>
                <a:lnTo>
                  <a:pt x="20" y="40"/>
                </a:lnTo>
                <a:lnTo>
                  <a:pt x="14" y="34"/>
                </a:lnTo>
                <a:lnTo>
                  <a:pt x="0" y="18"/>
                </a:lnTo>
                <a:lnTo>
                  <a:pt x="12" y="12"/>
                </a:lnTo>
                <a:lnTo>
                  <a:pt x="24" y="8"/>
                </a:lnTo>
                <a:lnTo>
                  <a:pt x="34" y="4"/>
                </a:lnTo>
                <a:lnTo>
                  <a:pt x="42" y="2"/>
                </a:lnTo>
                <a:lnTo>
                  <a:pt x="48" y="0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2" name="Freeform 160"/>
          <p:cNvSpPr>
            <a:spLocks/>
          </p:cNvSpPr>
          <p:nvPr/>
        </p:nvSpPr>
        <p:spPr bwMode="auto">
          <a:xfrm>
            <a:off x="5105400" y="2713038"/>
            <a:ext cx="155575" cy="60325"/>
          </a:xfrm>
          <a:custGeom>
            <a:avLst/>
            <a:gdLst/>
            <a:ahLst/>
            <a:cxnLst>
              <a:cxn ang="0">
                <a:pos x="44" y="2"/>
              </a:cxn>
              <a:cxn ang="0">
                <a:pos x="48" y="10"/>
              </a:cxn>
              <a:cxn ang="0">
                <a:pos x="58" y="8"/>
              </a:cxn>
              <a:cxn ang="0">
                <a:pos x="68" y="4"/>
              </a:cxn>
              <a:cxn ang="0">
                <a:pos x="76" y="4"/>
              </a:cxn>
              <a:cxn ang="0">
                <a:pos x="86" y="8"/>
              </a:cxn>
              <a:cxn ang="0">
                <a:pos x="90" y="12"/>
              </a:cxn>
              <a:cxn ang="0">
                <a:pos x="86" y="20"/>
              </a:cxn>
              <a:cxn ang="0">
                <a:pos x="82" y="26"/>
              </a:cxn>
              <a:cxn ang="0">
                <a:pos x="72" y="24"/>
              </a:cxn>
              <a:cxn ang="0">
                <a:pos x="62" y="22"/>
              </a:cxn>
              <a:cxn ang="0">
                <a:pos x="56" y="26"/>
              </a:cxn>
              <a:cxn ang="0">
                <a:pos x="54" y="28"/>
              </a:cxn>
              <a:cxn ang="0">
                <a:pos x="44" y="28"/>
              </a:cxn>
              <a:cxn ang="0">
                <a:pos x="38" y="32"/>
              </a:cxn>
              <a:cxn ang="0">
                <a:pos x="30" y="32"/>
              </a:cxn>
              <a:cxn ang="0">
                <a:pos x="26" y="38"/>
              </a:cxn>
              <a:cxn ang="0">
                <a:pos x="18" y="38"/>
              </a:cxn>
              <a:cxn ang="0">
                <a:pos x="10" y="36"/>
              </a:cxn>
              <a:cxn ang="0">
                <a:pos x="4" y="32"/>
              </a:cxn>
              <a:cxn ang="0">
                <a:pos x="2" y="24"/>
              </a:cxn>
              <a:cxn ang="0">
                <a:pos x="0" y="20"/>
              </a:cxn>
              <a:cxn ang="0">
                <a:pos x="6" y="16"/>
              </a:cxn>
              <a:cxn ang="0">
                <a:pos x="16" y="14"/>
              </a:cxn>
              <a:cxn ang="0">
                <a:pos x="24" y="6"/>
              </a:cxn>
              <a:cxn ang="0">
                <a:pos x="34" y="0"/>
              </a:cxn>
              <a:cxn ang="0">
                <a:pos x="44" y="2"/>
              </a:cxn>
            </a:cxnLst>
            <a:rect l="0" t="0" r="r" b="b"/>
            <a:pathLst>
              <a:path w="90" h="38">
                <a:moveTo>
                  <a:pt x="44" y="2"/>
                </a:moveTo>
                <a:lnTo>
                  <a:pt x="48" y="10"/>
                </a:lnTo>
                <a:lnTo>
                  <a:pt x="58" y="8"/>
                </a:lnTo>
                <a:lnTo>
                  <a:pt x="68" y="4"/>
                </a:lnTo>
                <a:lnTo>
                  <a:pt x="76" y="4"/>
                </a:lnTo>
                <a:lnTo>
                  <a:pt x="86" y="8"/>
                </a:lnTo>
                <a:lnTo>
                  <a:pt x="90" y="12"/>
                </a:lnTo>
                <a:lnTo>
                  <a:pt x="86" y="20"/>
                </a:lnTo>
                <a:lnTo>
                  <a:pt x="82" y="26"/>
                </a:lnTo>
                <a:lnTo>
                  <a:pt x="72" y="24"/>
                </a:lnTo>
                <a:lnTo>
                  <a:pt x="62" y="22"/>
                </a:lnTo>
                <a:lnTo>
                  <a:pt x="56" y="26"/>
                </a:lnTo>
                <a:lnTo>
                  <a:pt x="54" y="28"/>
                </a:lnTo>
                <a:lnTo>
                  <a:pt x="44" y="28"/>
                </a:lnTo>
                <a:lnTo>
                  <a:pt x="38" y="32"/>
                </a:lnTo>
                <a:lnTo>
                  <a:pt x="30" y="32"/>
                </a:lnTo>
                <a:lnTo>
                  <a:pt x="26" y="38"/>
                </a:lnTo>
                <a:lnTo>
                  <a:pt x="18" y="38"/>
                </a:lnTo>
                <a:lnTo>
                  <a:pt x="10" y="36"/>
                </a:lnTo>
                <a:lnTo>
                  <a:pt x="4" y="32"/>
                </a:lnTo>
                <a:lnTo>
                  <a:pt x="2" y="24"/>
                </a:lnTo>
                <a:lnTo>
                  <a:pt x="0" y="20"/>
                </a:lnTo>
                <a:lnTo>
                  <a:pt x="6" y="16"/>
                </a:lnTo>
                <a:lnTo>
                  <a:pt x="16" y="14"/>
                </a:lnTo>
                <a:lnTo>
                  <a:pt x="24" y="6"/>
                </a:lnTo>
                <a:lnTo>
                  <a:pt x="34" y="0"/>
                </a:lnTo>
                <a:lnTo>
                  <a:pt x="44" y="2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3" name="Freeform 161"/>
          <p:cNvSpPr>
            <a:spLocks/>
          </p:cNvSpPr>
          <p:nvPr/>
        </p:nvSpPr>
        <p:spPr bwMode="auto">
          <a:xfrm>
            <a:off x="4905375" y="2732088"/>
            <a:ext cx="217488" cy="82550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12" y="42"/>
              </a:cxn>
              <a:cxn ang="0">
                <a:pos x="8" y="42"/>
              </a:cxn>
              <a:cxn ang="0">
                <a:pos x="0" y="40"/>
              </a:cxn>
              <a:cxn ang="0">
                <a:pos x="2" y="34"/>
              </a:cxn>
              <a:cxn ang="0">
                <a:pos x="18" y="34"/>
              </a:cxn>
              <a:cxn ang="0">
                <a:pos x="31" y="32"/>
              </a:cxn>
              <a:cxn ang="0">
                <a:pos x="41" y="26"/>
              </a:cxn>
              <a:cxn ang="0">
                <a:pos x="53" y="26"/>
              </a:cxn>
              <a:cxn ang="0">
                <a:pos x="53" y="18"/>
              </a:cxn>
              <a:cxn ang="0">
                <a:pos x="69" y="10"/>
              </a:cxn>
              <a:cxn ang="0">
                <a:pos x="69" y="4"/>
              </a:cxn>
              <a:cxn ang="0">
                <a:pos x="85" y="6"/>
              </a:cxn>
              <a:cxn ang="0">
                <a:pos x="87" y="0"/>
              </a:cxn>
              <a:cxn ang="0">
                <a:pos x="107" y="8"/>
              </a:cxn>
              <a:cxn ang="0">
                <a:pos x="117" y="8"/>
              </a:cxn>
              <a:cxn ang="0">
                <a:pos x="119" y="12"/>
              </a:cxn>
              <a:cxn ang="0">
                <a:pos x="121" y="20"/>
              </a:cxn>
              <a:cxn ang="0">
                <a:pos x="127" y="24"/>
              </a:cxn>
              <a:cxn ang="0">
                <a:pos x="117" y="28"/>
              </a:cxn>
              <a:cxn ang="0">
                <a:pos x="111" y="34"/>
              </a:cxn>
              <a:cxn ang="0">
                <a:pos x="109" y="40"/>
              </a:cxn>
              <a:cxn ang="0">
                <a:pos x="103" y="44"/>
              </a:cxn>
              <a:cxn ang="0">
                <a:pos x="89" y="50"/>
              </a:cxn>
              <a:cxn ang="0">
                <a:pos x="77" y="52"/>
              </a:cxn>
              <a:cxn ang="0">
                <a:pos x="67" y="48"/>
              </a:cxn>
              <a:cxn ang="0">
                <a:pos x="51" y="50"/>
              </a:cxn>
              <a:cxn ang="0">
                <a:pos x="41" y="46"/>
              </a:cxn>
              <a:cxn ang="0">
                <a:pos x="41" y="40"/>
              </a:cxn>
              <a:cxn ang="0">
                <a:pos x="26" y="40"/>
              </a:cxn>
              <a:cxn ang="0">
                <a:pos x="24" y="46"/>
              </a:cxn>
              <a:cxn ang="0">
                <a:pos x="14" y="46"/>
              </a:cxn>
            </a:cxnLst>
            <a:rect l="0" t="0" r="r" b="b"/>
            <a:pathLst>
              <a:path w="127" h="52">
                <a:moveTo>
                  <a:pt x="14" y="46"/>
                </a:moveTo>
                <a:lnTo>
                  <a:pt x="12" y="42"/>
                </a:lnTo>
                <a:lnTo>
                  <a:pt x="8" y="42"/>
                </a:lnTo>
                <a:lnTo>
                  <a:pt x="0" y="40"/>
                </a:lnTo>
                <a:lnTo>
                  <a:pt x="2" y="34"/>
                </a:lnTo>
                <a:lnTo>
                  <a:pt x="18" y="34"/>
                </a:lnTo>
                <a:lnTo>
                  <a:pt x="31" y="32"/>
                </a:lnTo>
                <a:lnTo>
                  <a:pt x="41" y="26"/>
                </a:lnTo>
                <a:lnTo>
                  <a:pt x="53" y="26"/>
                </a:lnTo>
                <a:lnTo>
                  <a:pt x="53" y="18"/>
                </a:lnTo>
                <a:lnTo>
                  <a:pt x="69" y="10"/>
                </a:lnTo>
                <a:lnTo>
                  <a:pt x="69" y="4"/>
                </a:lnTo>
                <a:lnTo>
                  <a:pt x="85" y="6"/>
                </a:lnTo>
                <a:lnTo>
                  <a:pt x="87" y="0"/>
                </a:lnTo>
                <a:lnTo>
                  <a:pt x="107" y="8"/>
                </a:lnTo>
                <a:lnTo>
                  <a:pt x="117" y="8"/>
                </a:lnTo>
                <a:lnTo>
                  <a:pt x="119" y="12"/>
                </a:lnTo>
                <a:lnTo>
                  <a:pt x="121" y="20"/>
                </a:lnTo>
                <a:lnTo>
                  <a:pt x="127" y="24"/>
                </a:lnTo>
                <a:lnTo>
                  <a:pt x="117" y="28"/>
                </a:lnTo>
                <a:lnTo>
                  <a:pt x="111" y="34"/>
                </a:lnTo>
                <a:lnTo>
                  <a:pt x="109" y="40"/>
                </a:lnTo>
                <a:lnTo>
                  <a:pt x="103" y="44"/>
                </a:lnTo>
                <a:lnTo>
                  <a:pt x="89" y="50"/>
                </a:lnTo>
                <a:lnTo>
                  <a:pt x="77" y="52"/>
                </a:lnTo>
                <a:lnTo>
                  <a:pt x="67" y="48"/>
                </a:lnTo>
                <a:lnTo>
                  <a:pt x="51" y="50"/>
                </a:lnTo>
                <a:lnTo>
                  <a:pt x="41" y="46"/>
                </a:lnTo>
                <a:lnTo>
                  <a:pt x="41" y="40"/>
                </a:lnTo>
                <a:lnTo>
                  <a:pt x="26" y="40"/>
                </a:lnTo>
                <a:lnTo>
                  <a:pt x="24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4" name="Freeform 162"/>
          <p:cNvSpPr>
            <a:spLocks/>
          </p:cNvSpPr>
          <p:nvPr/>
        </p:nvSpPr>
        <p:spPr bwMode="auto">
          <a:xfrm>
            <a:off x="5037138" y="2541588"/>
            <a:ext cx="265112" cy="19050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6" y="16"/>
              </a:cxn>
              <a:cxn ang="0">
                <a:pos x="32" y="10"/>
              </a:cxn>
              <a:cxn ang="0">
                <a:pos x="48" y="0"/>
              </a:cxn>
              <a:cxn ang="0">
                <a:pos x="66" y="0"/>
              </a:cxn>
              <a:cxn ang="0">
                <a:pos x="70" y="8"/>
              </a:cxn>
              <a:cxn ang="0">
                <a:pos x="88" y="8"/>
              </a:cxn>
              <a:cxn ang="0">
                <a:pos x="108" y="8"/>
              </a:cxn>
              <a:cxn ang="0">
                <a:pos x="134" y="6"/>
              </a:cxn>
              <a:cxn ang="0">
                <a:pos x="140" y="12"/>
              </a:cxn>
              <a:cxn ang="0">
                <a:pos x="144" y="16"/>
              </a:cxn>
              <a:cxn ang="0">
                <a:pos x="148" y="28"/>
              </a:cxn>
              <a:cxn ang="0">
                <a:pos x="152" y="32"/>
              </a:cxn>
              <a:cxn ang="0">
                <a:pos x="152" y="46"/>
              </a:cxn>
              <a:cxn ang="0">
                <a:pos x="144" y="46"/>
              </a:cxn>
              <a:cxn ang="0">
                <a:pos x="142" y="52"/>
              </a:cxn>
              <a:cxn ang="0">
                <a:pos x="148" y="56"/>
              </a:cxn>
              <a:cxn ang="0">
                <a:pos x="148" y="70"/>
              </a:cxn>
              <a:cxn ang="0">
                <a:pos x="150" y="76"/>
              </a:cxn>
              <a:cxn ang="0">
                <a:pos x="152" y="84"/>
              </a:cxn>
              <a:cxn ang="0">
                <a:pos x="154" y="88"/>
              </a:cxn>
              <a:cxn ang="0">
                <a:pos x="144" y="94"/>
              </a:cxn>
              <a:cxn ang="0">
                <a:pos x="136" y="102"/>
              </a:cxn>
              <a:cxn ang="0">
                <a:pos x="132" y="110"/>
              </a:cxn>
              <a:cxn ang="0">
                <a:pos x="130" y="120"/>
              </a:cxn>
              <a:cxn ang="0">
                <a:pos x="126" y="116"/>
              </a:cxn>
              <a:cxn ang="0">
                <a:pos x="116" y="112"/>
              </a:cxn>
              <a:cxn ang="0">
                <a:pos x="108" y="112"/>
              </a:cxn>
              <a:cxn ang="0">
                <a:pos x="98" y="116"/>
              </a:cxn>
              <a:cxn ang="0">
                <a:pos x="88" y="118"/>
              </a:cxn>
              <a:cxn ang="0">
                <a:pos x="84" y="110"/>
              </a:cxn>
              <a:cxn ang="0">
                <a:pos x="74" y="108"/>
              </a:cxn>
              <a:cxn ang="0">
                <a:pos x="66" y="102"/>
              </a:cxn>
              <a:cxn ang="0">
                <a:pos x="58" y="98"/>
              </a:cxn>
              <a:cxn ang="0">
                <a:pos x="52" y="94"/>
              </a:cxn>
              <a:cxn ang="0">
                <a:pos x="44" y="92"/>
              </a:cxn>
              <a:cxn ang="0">
                <a:pos x="42" y="96"/>
              </a:cxn>
              <a:cxn ang="0">
                <a:pos x="34" y="94"/>
              </a:cxn>
              <a:cxn ang="0">
                <a:pos x="32" y="86"/>
              </a:cxn>
              <a:cxn ang="0">
                <a:pos x="24" y="84"/>
              </a:cxn>
              <a:cxn ang="0">
                <a:pos x="12" y="78"/>
              </a:cxn>
              <a:cxn ang="0">
                <a:pos x="8" y="70"/>
              </a:cxn>
              <a:cxn ang="0">
                <a:pos x="8" y="46"/>
              </a:cxn>
              <a:cxn ang="0">
                <a:pos x="0" y="42"/>
              </a:cxn>
              <a:cxn ang="0">
                <a:pos x="4" y="30"/>
              </a:cxn>
              <a:cxn ang="0">
                <a:pos x="0" y="20"/>
              </a:cxn>
            </a:cxnLst>
            <a:rect l="0" t="0" r="r" b="b"/>
            <a:pathLst>
              <a:path w="154" h="120">
                <a:moveTo>
                  <a:pt x="0" y="20"/>
                </a:moveTo>
                <a:lnTo>
                  <a:pt x="16" y="16"/>
                </a:lnTo>
                <a:lnTo>
                  <a:pt x="32" y="10"/>
                </a:lnTo>
                <a:lnTo>
                  <a:pt x="48" y="0"/>
                </a:lnTo>
                <a:lnTo>
                  <a:pt x="66" y="0"/>
                </a:lnTo>
                <a:lnTo>
                  <a:pt x="70" y="8"/>
                </a:lnTo>
                <a:lnTo>
                  <a:pt x="88" y="8"/>
                </a:lnTo>
                <a:lnTo>
                  <a:pt x="108" y="8"/>
                </a:lnTo>
                <a:lnTo>
                  <a:pt x="134" y="6"/>
                </a:lnTo>
                <a:lnTo>
                  <a:pt x="140" y="12"/>
                </a:lnTo>
                <a:lnTo>
                  <a:pt x="144" y="16"/>
                </a:lnTo>
                <a:lnTo>
                  <a:pt x="148" y="28"/>
                </a:lnTo>
                <a:lnTo>
                  <a:pt x="152" y="32"/>
                </a:lnTo>
                <a:lnTo>
                  <a:pt x="152" y="46"/>
                </a:lnTo>
                <a:lnTo>
                  <a:pt x="144" y="46"/>
                </a:lnTo>
                <a:lnTo>
                  <a:pt x="142" y="52"/>
                </a:lnTo>
                <a:lnTo>
                  <a:pt x="148" y="56"/>
                </a:lnTo>
                <a:lnTo>
                  <a:pt x="148" y="70"/>
                </a:lnTo>
                <a:lnTo>
                  <a:pt x="150" y="76"/>
                </a:lnTo>
                <a:lnTo>
                  <a:pt x="152" y="84"/>
                </a:lnTo>
                <a:lnTo>
                  <a:pt x="154" y="88"/>
                </a:lnTo>
                <a:lnTo>
                  <a:pt x="144" y="94"/>
                </a:lnTo>
                <a:lnTo>
                  <a:pt x="136" y="102"/>
                </a:lnTo>
                <a:lnTo>
                  <a:pt x="132" y="110"/>
                </a:lnTo>
                <a:lnTo>
                  <a:pt x="130" y="120"/>
                </a:lnTo>
                <a:lnTo>
                  <a:pt x="126" y="116"/>
                </a:lnTo>
                <a:lnTo>
                  <a:pt x="116" y="112"/>
                </a:lnTo>
                <a:lnTo>
                  <a:pt x="108" y="112"/>
                </a:lnTo>
                <a:lnTo>
                  <a:pt x="98" y="116"/>
                </a:lnTo>
                <a:lnTo>
                  <a:pt x="88" y="118"/>
                </a:lnTo>
                <a:lnTo>
                  <a:pt x="84" y="110"/>
                </a:lnTo>
                <a:lnTo>
                  <a:pt x="74" y="108"/>
                </a:lnTo>
                <a:lnTo>
                  <a:pt x="66" y="102"/>
                </a:lnTo>
                <a:lnTo>
                  <a:pt x="58" y="98"/>
                </a:lnTo>
                <a:lnTo>
                  <a:pt x="52" y="94"/>
                </a:lnTo>
                <a:lnTo>
                  <a:pt x="44" y="92"/>
                </a:lnTo>
                <a:lnTo>
                  <a:pt x="42" y="96"/>
                </a:lnTo>
                <a:lnTo>
                  <a:pt x="34" y="94"/>
                </a:lnTo>
                <a:lnTo>
                  <a:pt x="32" y="86"/>
                </a:lnTo>
                <a:lnTo>
                  <a:pt x="24" y="84"/>
                </a:lnTo>
                <a:lnTo>
                  <a:pt x="12" y="78"/>
                </a:lnTo>
                <a:lnTo>
                  <a:pt x="8" y="70"/>
                </a:lnTo>
                <a:lnTo>
                  <a:pt x="8" y="46"/>
                </a:lnTo>
                <a:lnTo>
                  <a:pt x="0" y="42"/>
                </a:lnTo>
                <a:lnTo>
                  <a:pt x="4" y="30"/>
                </a:lnTo>
                <a:lnTo>
                  <a:pt x="0" y="2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5" name="Freeform 163"/>
          <p:cNvSpPr>
            <a:spLocks/>
          </p:cNvSpPr>
          <p:nvPr/>
        </p:nvSpPr>
        <p:spPr bwMode="auto">
          <a:xfrm>
            <a:off x="5092700" y="2747963"/>
            <a:ext cx="171450" cy="88900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" y="24"/>
              </a:cxn>
              <a:cxn ang="0">
                <a:pos x="8" y="18"/>
              </a:cxn>
              <a:cxn ang="0">
                <a:pos x="18" y="14"/>
              </a:cxn>
              <a:cxn ang="0">
                <a:pos x="34" y="16"/>
              </a:cxn>
              <a:cxn ang="0">
                <a:pos x="38" y="10"/>
              </a:cxn>
              <a:cxn ang="0">
                <a:pos x="46" y="10"/>
              </a:cxn>
              <a:cxn ang="0">
                <a:pos x="52" y="6"/>
              </a:cxn>
              <a:cxn ang="0">
                <a:pos x="62" y="6"/>
              </a:cxn>
              <a:cxn ang="0">
                <a:pos x="64" y="4"/>
              </a:cxn>
              <a:cxn ang="0">
                <a:pos x="70" y="0"/>
              </a:cxn>
              <a:cxn ang="0">
                <a:pos x="90" y="4"/>
              </a:cxn>
              <a:cxn ang="0">
                <a:pos x="96" y="8"/>
              </a:cxn>
              <a:cxn ang="0">
                <a:pos x="100" y="14"/>
              </a:cxn>
              <a:cxn ang="0">
                <a:pos x="92" y="22"/>
              </a:cxn>
              <a:cxn ang="0">
                <a:pos x="82" y="36"/>
              </a:cxn>
              <a:cxn ang="0">
                <a:pos x="68" y="50"/>
              </a:cxn>
              <a:cxn ang="0">
                <a:pos x="48" y="50"/>
              </a:cxn>
              <a:cxn ang="0">
                <a:pos x="40" y="54"/>
              </a:cxn>
              <a:cxn ang="0">
                <a:pos x="22" y="56"/>
              </a:cxn>
              <a:cxn ang="0">
                <a:pos x="10" y="46"/>
              </a:cxn>
              <a:cxn ang="0">
                <a:pos x="2" y="38"/>
              </a:cxn>
              <a:cxn ang="0">
                <a:pos x="0" y="30"/>
              </a:cxn>
            </a:cxnLst>
            <a:rect l="0" t="0" r="r" b="b"/>
            <a:pathLst>
              <a:path w="100" h="56">
                <a:moveTo>
                  <a:pt x="0" y="30"/>
                </a:moveTo>
                <a:lnTo>
                  <a:pt x="2" y="24"/>
                </a:lnTo>
                <a:lnTo>
                  <a:pt x="8" y="18"/>
                </a:lnTo>
                <a:lnTo>
                  <a:pt x="18" y="14"/>
                </a:lnTo>
                <a:lnTo>
                  <a:pt x="34" y="16"/>
                </a:lnTo>
                <a:lnTo>
                  <a:pt x="38" y="10"/>
                </a:lnTo>
                <a:lnTo>
                  <a:pt x="46" y="10"/>
                </a:lnTo>
                <a:lnTo>
                  <a:pt x="52" y="6"/>
                </a:lnTo>
                <a:lnTo>
                  <a:pt x="62" y="6"/>
                </a:lnTo>
                <a:lnTo>
                  <a:pt x="64" y="4"/>
                </a:lnTo>
                <a:lnTo>
                  <a:pt x="70" y="0"/>
                </a:lnTo>
                <a:lnTo>
                  <a:pt x="90" y="4"/>
                </a:lnTo>
                <a:lnTo>
                  <a:pt x="96" y="8"/>
                </a:lnTo>
                <a:lnTo>
                  <a:pt x="100" y="14"/>
                </a:lnTo>
                <a:lnTo>
                  <a:pt x="92" y="22"/>
                </a:lnTo>
                <a:lnTo>
                  <a:pt x="82" y="36"/>
                </a:lnTo>
                <a:lnTo>
                  <a:pt x="68" y="50"/>
                </a:lnTo>
                <a:lnTo>
                  <a:pt x="48" y="50"/>
                </a:lnTo>
                <a:lnTo>
                  <a:pt x="40" y="54"/>
                </a:lnTo>
                <a:lnTo>
                  <a:pt x="22" y="56"/>
                </a:lnTo>
                <a:lnTo>
                  <a:pt x="10" y="46"/>
                </a:lnTo>
                <a:lnTo>
                  <a:pt x="2" y="38"/>
                </a:lnTo>
                <a:lnTo>
                  <a:pt x="0" y="3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6" name="Freeform 164" descr="90%"/>
          <p:cNvSpPr>
            <a:spLocks/>
          </p:cNvSpPr>
          <p:nvPr/>
        </p:nvSpPr>
        <p:spPr bwMode="auto">
          <a:xfrm>
            <a:off x="5006975" y="2795588"/>
            <a:ext cx="88900" cy="47625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20" y="30"/>
              </a:cxn>
              <a:cxn ang="0">
                <a:pos x="32" y="28"/>
              </a:cxn>
              <a:cxn ang="0">
                <a:pos x="38" y="22"/>
              </a:cxn>
              <a:cxn ang="0">
                <a:pos x="44" y="16"/>
              </a:cxn>
              <a:cxn ang="0">
                <a:pos x="52" y="8"/>
              </a:cxn>
              <a:cxn ang="0">
                <a:pos x="50" y="0"/>
              </a:cxn>
              <a:cxn ang="0">
                <a:pos x="44" y="4"/>
              </a:cxn>
              <a:cxn ang="0">
                <a:pos x="30" y="10"/>
              </a:cxn>
              <a:cxn ang="0">
                <a:pos x="18" y="12"/>
              </a:cxn>
              <a:cxn ang="0">
                <a:pos x="8" y="8"/>
              </a:cxn>
              <a:cxn ang="0">
                <a:pos x="2" y="16"/>
              </a:cxn>
              <a:cxn ang="0">
                <a:pos x="0" y="24"/>
              </a:cxn>
              <a:cxn ang="0">
                <a:pos x="10" y="28"/>
              </a:cxn>
            </a:cxnLst>
            <a:rect l="0" t="0" r="r" b="b"/>
            <a:pathLst>
              <a:path w="52" h="30">
                <a:moveTo>
                  <a:pt x="10" y="28"/>
                </a:moveTo>
                <a:lnTo>
                  <a:pt x="20" y="30"/>
                </a:lnTo>
                <a:lnTo>
                  <a:pt x="32" y="28"/>
                </a:lnTo>
                <a:lnTo>
                  <a:pt x="38" y="22"/>
                </a:lnTo>
                <a:lnTo>
                  <a:pt x="44" y="16"/>
                </a:lnTo>
                <a:lnTo>
                  <a:pt x="52" y="8"/>
                </a:lnTo>
                <a:lnTo>
                  <a:pt x="50" y="0"/>
                </a:lnTo>
                <a:lnTo>
                  <a:pt x="44" y="4"/>
                </a:lnTo>
                <a:lnTo>
                  <a:pt x="30" y="10"/>
                </a:lnTo>
                <a:lnTo>
                  <a:pt x="18" y="12"/>
                </a:lnTo>
                <a:lnTo>
                  <a:pt x="8" y="8"/>
                </a:lnTo>
                <a:lnTo>
                  <a:pt x="2" y="16"/>
                </a:lnTo>
                <a:lnTo>
                  <a:pt x="0" y="24"/>
                </a:lnTo>
                <a:lnTo>
                  <a:pt x="10" y="28"/>
                </a:lnTo>
                <a:close/>
              </a:path>
            </a:pathLst>
          </a:custGeom>
          <a:pattFill prst="pct90">
            <a:fgClr>
              <a:srgbClr val="FFCC00"/>
            </a:fgClr>
            <a:bgClr>
              <a:schemeClr val="tx1"/>
            </a:bgClr>
          </a:patt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7" name="Freeform 165"/>
          <p:cNvSpPr>
            <a:spLocks/>
          </p:cNvSpPr>
          <p:nvPr/>
        </p:nvSpPr>
        <p:spPr bwMode="auto">
          <a:xfrm>
            <a:off x="5016500" y="2808288"/>
            <a:ext cx="155575" cy="117475"/>
          </a:xfrm>
          <a:custGeom>
            <a:avLst/>
            <a:gdLst/>
            <a:ahLst/>
            <a:cxnLst>
              <a:cxn ang="0">
                <a:pos x="84" y="16"/>
              </a:cxn>
              <a:cxn ang="0">
                <a:pos x="86" y="24"/>
              </a:cxn>
              <a:cxn ang="0">
                <a:pos x="90" y="30"/>
              </a:cxn>
              <a:cxn ang="0">
                <a:pos x="86" y="34"/>
              </a:cxn>
              <a:cxn ang="0">
                <a:pos x="70" y="32"/>
              </a:cxn>
              <a:cxn ang="0">
                <a:pos x="54" y="30"/>
              </a:cxn>
              <a:cxn ang="0">
                <a:pos x="48" y="28"/>
              </a:cxn>
              <a:cxn ang="0">
                <a:pos x="36" y="30"/>
              </a:cxn>
              <a:cxn ang="0">
                <a:pos x="38" y="38"/>
              </a:cxn>
              <a:cxn ang="0">
                <a:pos x="42" y="50"/>
              </a:cxn>
              <a:cxn ang="0">
                <a:pos x="46" y="56"/>
              </a:cxn>
              <a:cxn ang="0">
                <a:pos x="56" y="64"/>
              </a:cxn>
              <a:cxn ang="0">
                <a:pos x="62" y="68"/>
              </a:cxn>
              <a:cxn ang="0">
                <a:pos x="60" y="74"/>
              </a:cxn>
              <a:cxn ang="0">
                <a:pos x="48" y="64"/>
              </a:cxn>
              <a:cxn ang="0">
                <a:pos x="36" y="56"/>
              </a:cxn>
              <a:cxn ang="0">
                <a:pos x="28" y="48"/>
              </a:cxn>
              <a:cxn ang="0">
                <a:pos x="24" y="40"/>
              </a:cxn>
              <a:cxn ang="0">
                <a:pos x="22" y="32"/>
              </a:cxn>
              <a:cxn ang="0">
                <a:pos x="16" y="32"/>
              </a:cxn>
              <a:cxn ang="0">
                <a:pos x="8" y="36"/>
              </a:cxn>
              <a:cxn ang="0">
                <a:pos x="0" y="32"/>
              </a:cxn>
              <a:cxn ang="0">
                <a:pos x="0" y="24"/>
              </a:cxn>
              <a:cxn ang="0">
                <a:pos x="4" y="20"/>
              </a:cxn>
              <a:cxn ang="0">
                <a:pos x="8" y="22"/>
              </a:cxn>
              <a:cxn ang="0">
                <a:pos x="14" y="22"/>
              </a:cxn>
              <a:cxn ang="0">
                <a:pos x="26" y="20"/>
              </a:cxn>
              <a:cxn ang="0">
                <a:pos x="32" y="14"/>
              </a:cxn>
              <a:cxn ang="0">
                <a:pos x="38" y="8"/>
              </a:cxn>
              <a:cxn ang="0">
                <a:pos x="46" y="0"/>
              </a:cxn>
              <a:cxn ang="0">
                <a:pos x="54" y="8"/>
              </a:cxn>
              <a:cxn ang="0">
                <a:pos x="66" y="18"/>
              </a:cxn>
              <a:cxn ang="0">
                <a:pos x="74" y="18"/>
              </a:cxn>
              <a:cxn ang="0">
                <a:pos x="84" y="16"/>
              </a:cxn>
            </a:cxnLst>
            <a:rect l="0" t="0" r="r" b="b"/>
            <a:pathLst>
              <a:path w="90" h="74">
                <a:moveTo>
                  <a:pt x="84" y="16"/>
                </a:moveTo>
                <a:lnTo>
                  <a:pt x="86" y="24"/>
                </a:lnTo>
                <a:lnTo>
                  <a:pt x="90" y="30"/>
                </a:lnTo>
                <a:lnTo>
                  <a:pt x="86" y="34"/>
                </a:lnTo>
                <a:lnTo>
                  <a:pt x="70" y="32"/>
                </a:lnTo>
                <a:lnTo>
                  <a:pt x="54" y="30"/>
                </a:lnTo>
                <a:lnTo>
                  <a:pt x="48" y="28"/>
                </a:lnTo>
                <a:lnTo>
                  <a:pt x="36" y="30"/>
                </a:lnTo>
                <a:lnTo>
                  <a:pt x="38" y="38"/>
                </a:lnTo>
                <a:lnTo>
                  <a:pt x="42" y="50"/>
                </a:lnTo>
                <a:lnTo>
                  <a:pt x="46" y="56"/>
                </a:lnTo>
                <a:lnTo>
                  <a:pt x="56" y="64"/>
                </a:lnTo>
                <a:lnTo>
                  <a:pt x="62" y="68"/>
                </a:lnTo>
                <a:lnTo>
                  <a:pt x="60" y="74"/>
                </a:lnTo>
                <a:lnTo>
                  <a:pt x="48" y="64"/>
                </a:lnTo>
                <a:lnTo>
                  <a:pt x="36" y="56"/>
                </a:lnTo>
                <a:lnTo>
                  <a:pt x="28" y="48"/>
                </a:lnTo>
                <a:lnTo>
                  <a:pt x="24" y="40"/>
                </a:lnTo>
                <a:lnTo>
                  <a:pt x="22" y="32"/>
                </a:lnTo>
                <a:lnTo>
                  <a:pt x="16" y="32"/>
                </a:lnTo>
                <a:lnTo>
                  <a:pt x="8" y="36"/>
                </a:lnTo>
                <a:lnTo>
                  <a:pt x="0" y="32"/>
                </a:lnTo>
                <a:lnTo>
                  <a:pt x="0" y="24"/>
                </a:lnTo>
                <a:lnTo>
                  <a:pt x="4" y="20"/>
                </a:lnTo>
                <a:lnTo>
                  <a:pt x="8" y="22"/>
                </a:lnTo>
                <a:lnTo>
                  <a:pt x="14" y="22"/>
                </a:lnTo>
                <a:lnTo>
                  <a:pt x="26" y="20"/>
                </a:lnTo>
                <a:lnTo>
                  <a:pt x="32" y="14"/>
                </a:lnTo>
                <a:lnTo>
                  <a:pt x="38" y="8"/>
                </a:lnTo>
                <a:lnTo>
                  <a:pt x="46" y="0"/>
                </a:lnTo>
                <a:lnTo>
                  <a:pt x="54" y="8"/>
                </a:lnTo>
                <a:lnTo>
                  <a:pt x="66" y="18"/>
                </a:lnTo>
                <a:lnTo>
                  <a:pt x="74" y="18"/>
                </a:lnTo>
                <a:lnTo>
                  <a:pt x="84" y="16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8" name="Freeform 166"/>
          <p:cNvSpPr>
            <a:spLocks/>
          </p:cNvSpPr>
          <p:nvPr/>
        </p:nvSpPr>
        <p:spPr bwMode="auto">
          <a:xfrm>
            <a:off x="5078413" y="2852738"/>
            <a:ext cx="103187" cy="825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0"/>
              </a:cxn>
              <a:cxn ang="0">
                <a:pos x="26" y="2"/>
              </a:cxn>
              <a:cxn ang="0">
                <a:pos x="50" y="6"/>
              </a:cxn>
              <a:cxn ang="0">
                <a:pos x="56" y="6"/>
              </a:cxn>
              <a:cxn ang="0">
                <a:pos x="58" y="14"/>
              </a:cxn>
              <a:cxn ang="0">
                <a:pos x="54" y="18"/>
              </a:cxn>
              <a:cxn ang="0">
                <a:pos x="60" y="26"/>
              </a:cxn>
              <a:cxn ang="0">
                <a:pos x="52" y="32"/>
              </a:cxn>
              <a:cxn ang="0">
                <a:pos x="50" y="40"/>
              </a:cxn>
              <a:cxn ang="0">
                <a:pos x="44" y="40"/>
              </a:cxn>
              <a:cxn ang="0">
                <a:pos x="42" y="52"/>
              </a:cxn>
              <a:cxn ang="0">
                <a:pos x="34" y="46"/>
              </a:cxn>
              <a:cxn ang="0">
                <a:pos x="26" y="40"/>
              </a:cxn>
              <a:cxn ang="0">
                <a:pos x="16" y="32"/>
              </a:cxn>
              <a:cxn ang="0">
                <a:pos x="10" y="28"/>
              </a:cxn>
              <a:cxn ang="0">
                <a:pos x="6" y="22"/>
              </a:cxn>
              <a:cxn ang="0">
                <a:pos x="2" y="10"/>
              </a:cxn>
              <a:cxn ang="0">
                <a:pos x="0" y="2"/>
              </a:cxn>
            </a:cxnLst>
            <a:rect l="0" t="0" r="r" b="b"/>
            <a:pathLst>
              <a:path w="60" h="52">
                <a:moveTo>
                  <a:pt x="0" y="2"/>
                </a:moveTo>
                <a:lnTo>
                  <a:pt x="12" y="0"/>
                </a:lnTo>
                <a:lnTo>
                  <a:pt x="26" y="2"/>
                </a:lnTo>
                <a:lnTo>
                  <a:pt x="50" y="6"/>
                </a:lnTo>
                <a:lnTo>
                  <a:pt x="56" y="6"/>
                </a:lnTo>
                <a:lnTo>
                  <a:pt x="58" y="14"/>
                </a:lnTo>
                <a:lnTo>
                  <a:pt x="54" y="18"/>
                </a:lnTo>
                <a:lnTo>
                  <a:pt x="60" y="26"/>
                </a:lnTo>
                <a:lnTo>
                  <a:pt x="52" y="32"/>
                </a:lnTo>
                <a:lnTo>
                  <a:pt x="50" y="40"/>
                </a:lnTo>
                <a:lnTo>
                  <a:pt x="44" y="40"/>
                </a:lnTo>
                <a:lnTo>
                  <a:pt x="42" y="52"/>
                </a:lnTo>
                <a:lnTo>
                  <a:pt x="34" y="46"/>
                </a:lnTo>
                <a:lnTo>
                  <a:pt x="26" y="40"/>
                </a:lnTo>
                <a:lnTo>
                  <a:pt x="16" y="32"/>
                </a:lnTo>
                <a:lnTo>
                  <a:pt x="10" y="28"/>
                </a:lnTo>
                <a:lnTo>
                  <a:pt x="6" y="22"/>
                </a:lnTo>
                <a:lnTo>
                  <a:pt x="2" y="10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39" name="Freeform 167"/>
          <p:cNvSpPr>
            <a:spLocks/>
          </p:cNvSpPr>
          <p:nvPr/>
        </p:nvSpPr>
        <p:spPr bwMode="auto">
          <a:xfrm>
            <a:off x="5151438" y="2827338"/>
            <a:ext cx="119062" cy="123825"/>
          </a:xfrm>
          <a:custGeom>
            <a:avLst/>
            <a:gdLst/>
            <a:ahLst/>
            <a:cxnLst>
              <a:cxn ang="0">
                <a:pos x="14" y="78"/>
              </a:cxn>
              <a:cxn ang="0">
                <a:pos x="6" y="72"/>
              </a:cxn>
              <a:cxn ang="0">
                <a:pos x="0" y="68"/>
              </a:cxn>
              <a:cxn ang="0">
                <a:pos x="2" y="56"/>
              </a:cxn>
              <a:cxn ang="0">
                <a:pos x="8" y="56"/>
              </a:cxn>
              <a:cxn ang="0">
                <a:pos x="10" y="48"/>
              </a:cxn>
              <a:cxn ang="0">
                <a:pos x="18" y="42"/>
              </a:cxn>
              <a:cxn ang="0">
                <a:pos x="12" y="34"/>
              </a:cxn>
              <a:cxn ang="0">
                <a:pos x="16" y="30"/>
              </a:cxn>
              <a:cxn ang="0">
                <a:pos x="14" y="22"/>
              </a:cxn>
              <a:cxn ang="0">
                <a:pos x="8" y="22"/>
              </a:cxn>
              <a:cxn ang="0">
                <a:pos x="12" y="18"/>
              </a:cxn>
              <a:cxn ang="0">
                <a:pos x="6" y="4"/>
              </a:cxn>
              <a:cxn ang="0">
                <a:pos x="14" y="0"/>
              </a:cxn>
              <a:cxn ang="0">
                <a:pos x="34" y="0"/>
              </a:cxn>
              <a:cxn ang="0">
                <a:pos x="36" y="8"/>
              </a:cxn>
              <a:cxn ang="0">
                <a:pos x="42" y="16"/>
              </a:cxn>
              <a:cxn ang="0">
                <a:pos x="50" y="28"/>
              </a:cxn>
              <a:cxn ang="0">
                <a:pos x="66" y="30"/>
              </a:cxn>
              <a:cxn ang="0">
                <a:pos x="66" y="40"/>
              </a:cxn>
              <a:cxn ang="0">
                <a:pos x="60" y="44"/>
              </a:cxn>
              <a:cxn ang="0">
                <a:pos x="66" y="52"/>
              </a:cxn>
              <a:cxn ang="0">
                <a:pos x="70" y="58"/>
              </a:cxn>
              <a:cxn ang="0">
                <a:pos x="64" y="70"/>
              </a:cxn>
              <a:cxn ang="0">
                <a:pos x="54" y="72"/>
              </a:cxn>
              <a:cxn ang="0">
                <a:pos x="44" y="76"/>
              </a:cxn>
              <a:cxn ang="0">
                <a:pos x="36" y="76"/>
              </a:cxn>
              <a:cxn ang="0">
                <a:pos x="28" y="70"/>
              </a:cxn>
              <a:cxn ang="0">
                <a:pos x="20" y="68"/>
              </a:cxn>
              <a:cxn ang="0">
                <a:pos x="16" y="72"/>
              </a:cxn>
              <a:cxn ang="0">
                <a:pos x="14" y="78"/>
              </a:cxn>
            </a:cxnLst>
            <a:rect l="0" t="0" r="r" b="b"/>
            <a:pathLst>
              <a:path w="70" h="78">
                <a:moveTo>
                  <a:pt x="14" y="78"/>
                </a:moveTo>
                <a:lnTo>
                  <a:pt x="6" y="72"/>
                </a:lnTo>
                <a:lnTo>
                  <a:pt x="0" y="68"/>
                </a:lnTo>
                <a:lnTo>
                  <a:pt x="2" y="56"/>
                </a:lnTo>
                <a:lnTo>
                  <a:pt x="8" y="56"/>
                </a:lnTo>
                <a:lnTo>
                  <a:pt x="10" y="48"/>
                </a:lnTo>
                <a:lnTo>
                  <a:pt x="18" y="42"/>
                </a:lnTo>
                <a:lnTo>
                  <a:pt x="12" y="34"/>
                </a:lnTo>
                <a:lnTo>
                  <a:pt x="16" y="30"/>
                </a:lnTo>
                <a:lnTo>
                  <a:pt x="14" y="22"/>
                </a:lnTo>
                <a:lnTo>
                  <a:pt x="8" y="22"/>
                </a:lnTo>
                <a:lnTo>
                  <a:pt x="12" y="18"/>
                </a:lnTo>
                <a:lnTo>
                  <a:pt x="6" y="4"/>
                </a:lnTo>
                <a:lnTo>
                  <a:pt x="14" y="0"/>
                </a:lnTo>
                <a:lnTo>
                  <a:pt x="34" y="0"/>
                </a:lnTo>
                <a:lnTo>
                  <a:pt x="36" y="8"/>
                </a:lnTo>
                <a:lnTo>
                  <a:pt x="42" y="16"/>
                </a:lnTo>
                <a:lnTo>
                  <a:pt x="50" y="28"/>
                </a:lnTo>
                <a:lnTo>
                  <a:pt x="66" y="30"/>
                </a:lnTo>
                <a:lnTo>
                  <a:pt x="66" y="40"/>
                </a:lnTo>
                <a:lnTo>
                  <a:pt x="60" y="44"/>
                </a:lnTo>
                <a:lnTo>
                  <a:pt x="66" y="52"/>
                </a:lnTo>
                <a:lnTo>
                  <a:pt x="70" y="58"/>
                </a:lnTo>
                <a:lnTo>
                  <a:pt x="64" y="70"/>
                </a:lnTo>
                <a:lnTo>
                  <a:pt x="54" y="72"/>
                </a:lnTo>
                <a:lnTo>
                  <a:pt x="44" y="76"/>
                </a:lnTo>
                <a:lnTo>
                  <a:pt x="36" y="76"/>
                </a:lnTo>
                <a:lnTo>
                  <a:pt x="28" y="70"/>
                </a:lnTo>
                <a:lnTo>
                  <a:pt x="20" y="68"/>
                </a:lnTo>
                <a:lnTo>
                  <a:pt x="16" y="72"/>
                </a:lnTo>
                <a:lnTo>
                  <a:pt x="14" y="7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0" name="Freeform 168"/>
          <p:cNvSpPr>
            <a:spLocks/>
          </p:cNvSpPr>
          <p:nvPr/>
        </p:nvSpPr>
        <p:spPr bwMode="auto">
          <a:xfrm>
            <a:off x="5208588" y="2938463"/>
            <a:ext cx="69850" cy="5080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2" y="8"/>
              </a:cxn>
              <a:cxn ang="0">
                <a:pos x="38" y="14"/>
              </a:cxn>
              <a:cxn ang="0">
                <a:pos x="40" y="20"/>
              </a:cxn>
              <a:cxn ang="0">
                <a:pos x="32" y="26"/>
              </a:cxn>
              <a:cxn ang="0">
                <a:pos x="20" y="28"/>
              </a:cxn>
              <a:cxn ang="0">
                <a:pos x="6" y="32"/>
              </a:cxn>
              <a:cxn ang="0">
                <a:pos x="0" y="20"/>
              </a:cxn>
              <a:cxn ang="0">
                <a:pos x="2" y="6"/>
              </a:cxn>
              <a:cxn ang="0">
                <a:pos x="10" y="6"/>
              </a:cxn>
              <a:cxn ang="0">
                <a:pos x="20" y="2"/>
              </a:cxn>
              <a:cxn ang="0">
                <a:pos x="30" y="0"/>
              </a:cxn>
            </a:cxnLst>
            <a:rect l="0" t="0" r="r" b="b"/>
            <a:pathLst>
              <a:path w="40" h="32">
                <a:moveTo>
                  <a:pt x="30" y="0"/>
                </a:moveTo>
                <a:lnTo>
                  <a:pt x="32" y="8"/>
                </a:lnTo>
                <a:lnTo>
                  <a:pt x="38" y="14"/>
                </a:lnTo>
                <a:lnTo>
                  <a:pt x="40" y="20"/>
                </a:lnTo>
                <a:lnTo>
                  <a:pt x="32" y="26"/>
                </a:lnTo>
                <a:lnTo>
                  <a:pt x="20" y="28"/>
                </a:lnTo>
                <a:lnTo>
                  <a:pt x="6" y="32"/>
                </a:lnTo>
                <a:lnTo>
                  <a:pt x="0" y="20"/>
                </a:lnTo>
                <a:lnTo>
                  <a:pt x="2" y="6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1" name="Freeform 169"/>
          <p:cNvSpPr>
            <a:spLocks/>
          </p:cNvSpPr>
          <p:nvPr/>
        </p:nvSpPr>
        <p:spPr bwMode="auto">
          <a:xfrm>
            <a:off x="4992688" y="3071813"/>
            <a:ext cx="71437" cy="381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6" y="0"/>
              </a:cxn>
              <a:cxn ang="0">
                <a:pos x="26" y="0"/>
              </a:cxn>
              <a:cxn ang="0">
                <a:pos x="42" y="0"/>
              </a:cxn>
              <a:cxn ang="0">
                <a:pos x="42" y="4"/>
              </a:cxn>
              <a:cxn ang="0">
                <a:pos x="36" y="10"/>
              </a:cxn>
              <a:cxn ang="0">
                <a:pos x="38" y="18"/>
              </a:cxn>
              <a:cxn ang="0">
                <a:pos x="34" y="24"/>
              </a:cxn>
              <a:cxn ang="0">
                <a:pos x="26" y="16"/>
              </a:cxn>
              <a:cxn ang="0">
                <a:pos x="16" y="16"/>
              </a:cxn>
              <a:cxn ang="0">
                <a:pos x="10" y="10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42" h="24">
                <a:moveTo>
                  <a:pt x="2" y="0"/>
                </a:moveTo>
                <a:lnTo>
                  <a:pt x="16" y="0"/>
                </a:lnTo>
                <a:lnTo>
                  <a:pt x="26" y="0"/>
                </a:lnTo>
                <a:lnTo>
                  <a:pt x="42" y="0"/>
                </a:lnTo>
                <a:lnTo>
                  <a:pt x="42" y="4"/>
                </a:lnTo>
                <a:lnTo>
                  <a:pt x="36" y="10"/>
                </a:lnTo>
                <a:lnTo>
                  <a:pt x="38" y="18"/>
                </a:lnTo>
                <a:lnTo>
                  <a:pt x="34" y="24"/>
                </a:lnTo>
                <a:lnTo>
                  <a:pt x="26" y="16"/>
                </a:lnTo>
                <a:lnTo>
                  <a:pt x="16" y="16"/>
                </a:lnTo>
                <a:lnTo>
                  <a:pt x="10" y="10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2" name="Freeform 170"/>
          <p:cNvSpPr>
            <a:spLocks/>
          </p:cNvSpPr>
          <p:nvPr/>
        </p:nvSpPr>
        <p:spPr bwMode="auto">
          <a:xfrm>
            <a:off x="4832350" y="2795588"/>
            <a:ext cx="322263" cy="279400"/>
          </a:xfrm>
          <a:custGeom>
            <a:avLst/>
            <a:gdLst/>
            <a:ahLst/>
            <a:cxnLst>
              <a:cxn ang="0">
                <a:pos x="10" y="58"/>
              </a:cxn>
              <a:cxn ang="0">
                <a:pos x="0" y="42"/>
              </a:cxn>
              <a:cxn ang="0">
                <a:pos x="2" y="30"/>
              </a:cxn>
              <a:cxn ang="0">
                <a:pos x="16" y="22"/>
              </a:cxn>
              <a:cxn ang="0">
                <a:pos x="20" y="16"/>
              </a:cxn>
              <a:cxn ang="0">
                <a:pos x="32" y="22"/>
              </a:cxn>
              <a:cxn ang="0">
                <a:pos x="36" y="10"/>
              </a:cxn>
              <a:cxn ang="0">
                <a:pos x="52" y="14"/>
              </a:cxn>
              <a:cxn ang="0">
                <a:pos x="66" y="6"/>
              </a:cxn>
              <a:cxn ang="0">
                <a:pos x="83" y="0"/>
              </a:cxn>
              <a:cxn ang="0">
                <a:pos x="93" y="10"/>
              </a:cxn>
              <a:cxn ang="0">
                <a:pos x="103" y="16"/>
              </a:cxn>
              <a:cxn ang="0">
                <a:pos x="95" y="26"/>
              </a:cxn>
              <a:cxn ang="0">
                <a:pos x="83" y="42"/>
              </a:cxn>
              <a:cxn ang="0">
                <a:pos x="91" y="60"/>
              </a:cxn>
              <a:cxn ang="0">
                <a:pos x="111" y="72"/>
              </a:cxn>
              <a:cxn ang="0">
                <a:pos x="119" y="94"/>
              </a:cxn>
              <a:cxn ang="0">
                <a:pos x="145" y="102"/>
              </a:cxn>
              <a:cxn ang="0">
                <a:pos x="145" y="108"/>
              </a:cxn>
              <a:cxn ang="0">
                <a:pos x="161" y="118"/>
              </a:cxn>
              <a:cxn ang="0">
                <a:pos x="183" y="132"/>
              </a:cxn>
              <a:cxn ang="0">
                <a:pos x="181" y="142"/>
              </a:cxn>
              <a:cxn ang="0">
                <a:pos x="167" y="130"/>
              </a:cxn>
              <a:cxn ang="0">
                <a:pos x="155" y="140"/>
              </a:cxn>
              <a:cxn ang="0">
                <a:pos x="165" y="152"/>
              </a:cxn>
              <a:cxn ang="0">
                <a:pos x="159" y="158"/>
              </a:cxn>
              <a:cxn ang="0">
                <a:pos x="151" y="172"/>
              </a:cxn>
              <a:cxn ang="0">
                <a:pos x="141" y="170"/>
              </a:cxn>
              <a:cxn ang="0">
                <a:pos x="147" y="148"/>
              </a:cxn>
              <a:cxn ang="0">
                <a:pos x="131" y="132"/>
              </a:cxn>
              <a:cxn ang="0">
                <a:pos x="119" y="126"/>
              </a:cxn>
              <a:cxn ang="0">
                <a:pos x="95" y="112"/>
              </a:cxn>
              <a:cxn ang="0">
                <a:pos x="75" y="92"/>
              </a:cxn>
              <a:cxn ang="0">
                <a:pos x="54" y="68"/>
              </a:cxn>
              <a:cxn ang="0">
                <a:pos x="40" y="56"/>
              </a:cxn>
              <a:cxn ang="0">
                <a:pos x="20" y="58"/>
              </a:cxn>
              <a:cxn ang="0">
                <a:pos x="10" y="66"/>
              </a:cxn>
            </a:cxnLst>
            <a:rect l="0" t="0" r="r" b="b"/>
            <a:pathLst>
              <a:path w="187" h="176">
                <a:moveTo>
                  <a:pt x="10" y="66"/>
                </a:moveTo>
                <a:lnTo>
                  <a:pt x="10" y="58"/>
                </a:lnTo>
                <a:lnTo>
                  <a:pt x="2" y="58"/>
                </a:lnTo>
                <a:lnTo>
                  <a:pt x="0" y="42"/>
                </a:lnTo>
                <a:lnTo>
                  <a:pt x="4" y="34"/>
                </a:lnTo>
                <a:lnTo>
                  <a:pt x="2" y="30"/>
                </a:lnTo>
                <a:lnTo>
                  <a:pt x="2" y="24"/>
                </a:lnTo>
                <a:lnTo>
                  <a:pt x="16" y="22"/>
                </a:lnTo>
                <a:lnTo>
                  <a:pt x="16" y="18"/>
                </a:lnTo>
                <a:lnTo>
                  <a:pt x="20" y="16"/>
                </a:lnTo>
                <a:lnTo>
                  <a:pt x="26" y="20"/>
                </a:lnTo>
                <a:lnTo>
                  <a:pt x="32" y="22"/>
                </a:lnTo>
                <a:lnTo>
                  <a:pt x="36" y="20"/>
                </a:lnTo>
                <a:lnTo>
                  <a:pt x="36" y="10"/>
                </a:lnTo>
                <a:lnTo>
                  <a:pt x="42" y="16"/>
                </a:lnTo>
                <a:lnTo>
                  <a:pt x="52" y="14"/>
                </a:lnTo>
                <a:lnTo>
                  <a:pt x="56" y="6"/>
                </a:lnTo>
                <a:lnTo>
                  <a:pt x="66" y="6"/>
                </a:lnTo>
                <a:lnTo>
                  <a:pt x="68" y="0"/>
                </a:lnTo>
                <a:lnTo>
                  <a:pt x="83" y="0"/>
                </a:lnTo>
                <a:lnTo>
                  <a:pt x="83" y="6"/>
                </a:lnTo>
                <a:lnTo>
                  <a:pt x="93" y="10"/>
                </a:lnTo>
                <a:lnTo>
                  <a:pt x="109" y="8"/>
                </a:lnTo>
                <a:lnTo>
                  <a:pt x="103" y="16"/>
                </a:lnTo>
                <a:lnTo>
                  <a:pt x="101" y="24"/>
                </a:lnTo>
                <a:lnTo>
                  <a:pt x="95" y="26"/>
                </a:lnTo>
                <a:lnTo>
                  <a:pt x="83" y="32"/>
                </a:lnTo>
                <a:lnTo>
                  <a:pt x="83" y="42"/>
                </a:lnTo>
                <a:lnTo>
                  <a:pt x="83" y="52"/>
                </a:lnTo>
                <a:lnTo>
                  <a:pt x="91" y="60"/>
                </a:lnTo>
                <a:lnTo>
                  <a:pt x="101" y="66"/>
                </a:lnTo>
                <a:lnTo>
                  <a:pt x="111" y="72"/>
                </a:lnTo>
                <a:lnTo>
                  <a:pt x="113" y="84"/>
                </a:lnTo>
                <a:lnTo>
                  <a:pt x="119" y="94"/>
                </a:lnTo>
                <a:lnTo>
                  <a:pt x="129" y="102"/>
                </a:lnTo>
                <a:lnTo>
                  <a:pt x="145" y="102"/>
                </a:lnTo>
                <a:lnTo>
                  <a:pt x="149" y="106"/>
                </a:lnTo>
                <a:lnTo>
                  <a:pt x="145" y="108"/>
                </a:lnTo>
                <a:lnTo>
                  <a:pt x="151" y="114"/>
                </a:lnTo>
                <a:lnTo>
                  <a:pt x="161" y="118"/>
                </a:lnTo>
                <a:lnTo>
                  <a:pt x="175" y="124"/>
                </a:lnTo>
                <a:lnTo>
                  <a:pt x="183" y="132"/>
                </a:lnTo>
                <a:lnTo>
                  <a:pt x="187" y="138"/>
                </a:lnTo>
                <a:lnTo>
                  <a:pt x="181" y="142"/>
                </a:lnTo>
                <a:lnTo>
                  <a:pt x="175" y="136"/>
                </a:lnTo>
                <a:lnTo>
                  <a:pt x="167" y="130"/>
                </a:lnTo>
                <a:lnTo>
                  <a:pt x="159" y="132"/>
                </a:lnTo>
                <a:lnTo>
                  <a:pt x="155" y="140"/>
                </a:lnTo>
                <a:lnTo>
                  <a:pt x="161" y="148"/>
                </a:lnTo>
                <a:lnTo>
                  <a:pt x="165" y="152"/>
                </a:lnTo>
                <a:lnTo>
                  <a:pt x="167" y="156"/>
                </a:lnTo>
                <a:lnTo>
                  <a:pt x="159" y="158"/>
                </a:lnTo>
                <a:lnTo>
                  <a:pt x="157" y="164"/>
                </a:lnTo>
                <a:lnTo>
                  <a:pt x="151" y="172"/>
                </a:lnTo>
                <a:lnTo>
                  <a:pt x="145" y="176"/>
                </a:lnTo>
                <a:lnTo>
                  <a:pt x="141" y="170"/>
                </a:lnTo>
                <a:lnTo>
                  <a:pt x="143" y="162"/>
                </a:lnTo>
                <a:lnTo>
                  <a:pt x="147" y="148"/>
                </a:lnTo>
                <a:lnTo>
                  <a:pt x="143" y="136"/>
                </a:lnTo>
                <a:lnTo>
                  <a:pt x="131" y="132"/>
                </a:lnTo>
                <a:lnTo>
                  <a:pt x="129" y="126"/>
                </a:lnTo>
                <a:lnTo>
                  <a:pt x="119" y="126"/>
                </a:lnTo>
                <a:lnTo>
                  <a:pt x="109" y="112"/>
                </a:lnTo>
                <a:lnTo>
                  <a:pt x="95" y="112"/>
                </a:lnTo>
                <a:lnTo>
                  <a:pt x="83" y="96"/>
                </a:lnTo>
                <a:lnTo>
                  <a:pt x="75" y="92"/>
                </a:lnTo>
                <a:lnTo>
                  <a:pt x="56" y="84"/>
                </a:lnTo>
                <a:lnTo>
                  <a:pt x="54" y="68"/>
                </a:lnTo>
                <a:lnTo>
                  <a:pt x="52" y="60"/>
                </a:lnTo>
                <a:lnTo>
                  <a:pt x="40" y="56"/>
                </a:lnTo>
                <a:lnTo>
                  <a:pt x="26" y="52"/>
                </a:lnTo>
                <a:lnTo>
                  <a:pt x="20" y="58"/>
                </a:lnTo>
                <a:lnTo>
                  <a:pt x="18" y="64"/>
                </a:lnTo>
                <a:lnTo>
                  <a:pt x="10" y="6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3" name="Freeform 171"/>
          <p:cNvSpPr>
            <a:spLocks/>
          </p:cNvSpPr>
          <p:nvPr/>
        </p:nvSpPr>
        <p:spPr bwMode="auto">
          <a:xfrm>
            <a:off x="5384800" y="2751138"/>
            <a:ext cx="88900" cy="95250"/>
          </a:xfrm>
          <a:custGeom>
            <a:avLst/>
            <a:gdLst/>
            <a:ahLst/>
            <a:cxnLst>
              <a:cxn ang="0">
                <a:pos x="20" y="60"/>
              </a:cxn>
              <a:cxn ang="0">
                <a:pos x="16" y="48"/>
              </a:cxn>
              <a:cxn ang="0">
                <a:pos x="20" y="36"/>
              </a:cxn>
              <a:cxn ang="0">
                <a:pos x="18" y="32"/>
              </a:cxn>
              <a:cxn ang="0">
                <a:pos x="14" y="26"/>
              </a:cxn>
              <a:cxn ang="0">
                <a:pos x="4" y="18"/>
              </a:cxn>
              <a:cxn ang="0">
                <a:pos x="2" y="10"/>
              </a:cxn>
              <a:cxn ang="0">
                <a:pos x="0" y="4"/>
              </a:cxn>
              <a:cxn ang="0">
                <a:pos x="4" y="0"/>
              </a:cxn>
              <a:cxn ang="0">
                <a:pos x="18" y="2"/>
              </a:cxn>
              <a:cxn ang="0">
                <a:pos x="30" y="6"/>
              </a:cxn>
              <a:cxn ang="0">
                <a:pos x="34" y="14"/>
              </a:cxn>
              <a:cxn ang="0">
                <a:pos x="38" y="22"/>
              </a:cxn>
              <a:cxn ang="0">
                <a:pos x="48" y="28"/>
              </a:cxn>
              <a:cxn ang="0">
                <a:pos x="52" y="36"/>
              </a:cxn>
              <a:cxn ang="0">
                <a:pos x="48" y="42"/>
              </a:cxn>
              <a:cxn ang="0">
                <a:pos x="40" y="42"/>
              </a:cxn>
              <a:cxn ang="0">
                <a:pos x="30" y="40"/>
              </a:cxn>
              <a:cxn ang="0">
                <a:pos x="30" y="48"/>
              </a:cxn>
              <a:cxn ang="0">
                <a:pos x="24" y="56"/>
              </a:cxn>
              <a:cxn ang="0">
                <a:pos x="20" y="60"/>
              </a:cxn>
            </a:cxnLst>
            <a:rect l="0" t="0" r="r" b="b"/>
            <a:pathLst>
              <a:path w="52" h="60">
                <a:moveTo>
                  <a:pt x="20" y="60"/>
                </a:moveTo>
                <a:lnTo>
                  <a:pt x="16" y="48"/>
                </a:lnTo>
                <a:lnTo>
                  <a:pt x="20" y="36"/>
                </a:lnTo>
                <a:lnTo>
                  <a:pt x="18" y="32"/>
                </a:lnTo>
                <a:lnTo>
                  <a:pt x="14" y="26"/>
                </a:lnTo>
                <a:lnTo>
                  <a:pt x="4" y="18"/>
                </a:lnTo>
                <a:lnTo>
                  <a:pt x="2" y="10"/>
                </a:lnTo>
                <a:lnTo>
                  <a:pt x="0" y="4"/>
                </a:lnTo>
                <a:lnTo>
                  <a:pt x="4" y="0"/>
                </a:lnTo>
                <a:lnTo>
                  <a:pt x="18" y="2"/>
                </a:lnTo>
                <a:lnTo>
                  <a:pt x="30" y="6"/>
                </a:lnTo>
                <a:lnTo>
                  <a:pt x="34" y="14"/>
                </a:lnTo>
                <a:lnTo>
                  <a:pt x="38" y="22"/>
                </a:lnTo>
                <a:lnTo>
                  <a:pt x="48" y="28"/>
                </a:lnTo>
                <a:lnTo>
                  <a:pt x="52" y="36"/>
                </a:lnTo>
                <a:lnTo>
                  <a:pt x="48" y="42"/>
                </a:lnTo>
                <a:lnTo>
                  <a:pt x="40" y="42"/>
                </a:lnTo>
                <a:lnTo>
                  <a:pt x="30" y="40"/>
                </a:lnTo>
                <a:lnTo>
                  <a:pt x="30" y="48"/>
                </a:lnTo>
                <a:lnTo>
                  <a:pt x="24" y="56"/>
                </a:lnTo>
                <a:lnTo>
                  <a:pt x="20" y="6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4" name="Freeform 172"/>
          <p:cNvSpPr>
            <a:spLocks/>
          </p:cNvSpPr>
          <p:nvPr/>
        </p:nvSpPr>
        <p:spPr bwMode="auto">
          <a:xfrm>
            <a:off x="5246688" y="2624138"/>
            <a:ext cx="492125" cy="254000"/>
          </a:xfrm>
          <a:custGeom>
            <a:avLst/>
            <a:gdLst/>
            <a:ahLst/>
            <a:cxnLst>
              <a:cxn ang="0">
                <a:pos x="158" y="6"/>
              </a:cxn>
              <a:cxn ang="0">
                <a:pos x="168" y="0"/>
              </a:cxn>
              <a:cxn ang="0">
                <a:pos x="192" y="0"/>
              </a:cxn>
              <a:cxn ang="0">
                <a:pos x="194" y="22"/>
              </a:cxn>
              <a:cxn ang="0">
                <a:pos x="216" y="40"/>
              </a:cxn>
              <a:cxn ang="0">
                <a:pos x="250" y="48"/>
              </a:cxn>
              <a:cxn ang="0">
                <a:pos x="286" y="58"/>
              </a:cxn>
              <a:cxn ang="0">
                <a:pos x="284" y="90"/>
              </a:cxn>
              <a:cxn ang="0">
                <a:pos x="258" y="98"/>
              </a:cxn>
              <a:cxn ang="0">
                <a:pos x="242" y="112"/>
              </a:cxn>
              <a:cxn ang="0">
                <a:pos x="208" y="124"/>
              </a:cxn>
              <a:cxn ang="0">
                <a:pos x="190" y="132"/>
              </a:cxn>
              <a:cxn ang="0">
                <a:pos x="206" y="140"/>
              </a:cxn>
              <a:cxn ang="0">
                <a:pos x="216" y="144"/>
              </a:cxn>
              <a:cxn ang="0">
                <a:pos x="238" y="144"/>
              </a:cxn>
              <a:cxn ang="0">
                <a:pos x="234" y="150"/>
              </a:cxn>
              <a:cxn ang="0">
                <a:pos x="210" y="150"/>
              </a:cxn>
              <a:cxn ang="0">
                <a:pos x="194" y="160"/>
              </a:cxn>
              <a:cxn ang="0">
                <a:pos x="184" y="152"/>
              </a:cxn>
              <a:cxn ang="0">
                <a:pos x="170" y="140"/>
              </a:cxn>
              <a:cxn ang="0">
                <a:pos x="184" y="132"/>
              </a:cxn>
              <a:cxn ang="0">
                <a:pos x="162" y="128"/>
              </a:cxn>
              <a:cxn ang="0">
                <a:pos x="146" y="116"/>
              </a:cxn>
              <a:cxn ang="0">
                <a:pos x="138" y="126"/>
              </a:cxn>
              <a:cxn ang="0">
                <a:pos x="120" y="146"/>
              </a:cxn>
              <a:cxn ang="0">
                <a:pos x="110" y="144"/>
              </a:cxn>
              <a:cxn ang="0">
                <a:pos x="100" y="140"/>
              </a:cxn>
              <a:cxn ang="0">
                <a:pos x="110" y="120"/>
              </a:cxn>
              <a:cxn ang="0">
                <a:pos x="132" y="116"/>
              </a:cxn>
              <a:cxn ang="0">
                <a:pos x="118" y="102"/>
              </a:cxn>
              <a:cxn ang="0">
                <a:pos x="98" y="82"/>
              </a:cxn>
              <a:cxn ang="0">
                <a:pos x="84" y="80"/>
              </a:cxn>
              <a:cxn ang="0">
                <a:pos x="68" y="84"/>
              </a:cxn>
              <a:cxn ang="0">
                <a:pos x="44" y="92"/>
              </a:cxn>
              <a:cxn ang="0">
                <a:pos x="10" y="94"/>
              </a:cxn>
              <a:cxn ang="0">
                <a:pos x="0" y="82"/>
              </a:cxn>
              <a:cxn ang="0">
                <a:pos x="8" y="66"/>
              </a:cxn>
              <a:cxn ang="0">
                <a:pos x="18" y="46"/>
              </a:cxn>
              <a:cxn ang="0">
                <a:pos x="32" y="36"/>
              </a:cxn>
              <a:cxn ang="0">
                <a:pos x="28" y="16"/>
              </a:cxn>
              <a:cxn ang="0">
                <a:pos x="84" y="14"/>
              </a:cxn>
              <a:cxn ang="0">
                <a:pos x="114" y="20"/>
              </a:cxn>
              <a:cxn ang="0">
                <a:pos x="138" y="4"/>
              </a:cxn>
            </a:cxnLst>
            <a:rect l="0" t="0" r="r" b="b"/>
            <a:pathLst>
              <a:path w="286" h="160">
                <a:moveTo>
                  <a:pt x="150" y="2"/>
                </a:moveTo>
                <a:lnTo>
                  <a:pt x="158" y="6"/>
                </a:lnTo>
                <a:lnTo>
                  <a:pt x="164" y="4"/>
                </a:lnTo>
                <a:lnTo>
                  <a:pt x="168" y="0"/>
                </a:lnTo>
                <a:lnTo>
                  <a:pt x="176" y="0"/>
                </a:lnTo>
                <a:lnTo>
                  <a:pt x="192" y="0"/>
                </a:lnTo>
                <a:lnTo>
                  <a:pt x="196" y="10"/>
                </a:lnTo>
                <a:lnTo>
                  <a:pt x="194" y="22"/>
                </a:lnTo>
                <a:lnTo>
                  <a:pt x="212" y="26"/>
                </a:lnTo>
                <a:lnTo>
                  <a:pt x="216" y="40"/>
                </a:lnTo>
                <a:lnTo>
                  <a:pt x="248" y="42"/>
                </a:lnTo>
                <a:lnTo>
                  <a:pt x="250" y="48"/>
                </a:lnTo>
                <a:lnTo>
                  <a:pt x="270" y="48"/>
                </a:lnTo>
                <a:lnTo>
                  <a:pt x="286" y="58"/>
                </a:lnTo>
                <a:lnTo>
                  <a:pt x="286" y="78"/>
                </a:lnTo>
                <a:lnTo>
                  <a:pt x="284" y="90"/>
                </a:lnTo>
                <a:lnTo>
                  <a:pt x="268" y="94"/>
                </a:lnTo>
                <a:lnTo>
                  <a:pt x="258" y="98"/>
                </a:lnTo>
                <a:lnTo>
                  <a:pt x="256" y="106"/>
                </a:lnTo>
                <a:lnTo>
                  <a:pt x="242" y="112"/>
                </a:lnTo>
                <a:lnTo>
                  <a:pt x="224" y="116"/>
                </a:lnTo>
                <a:lnTo>
                  <a:pt x="208" y="124"/>
                </a:lnTo>
                <a:lnTo>
                  <a:pt x="192" y="128"/>
                </a:lnTo>
                <a:lnTo>
                  <a:pt x="190" y="132"/>
                </a:lnTo>
                <a:lnTo>
                  <a:pt x="200" y="134"/>
                </a:lnTo>
                <a:lnTo>
                  <a:pt x="206" y="140"/>
                </a:lnTo>
                <a:lnTo>
                  <a:pt x="210" y="142"/>
                </a:lnTo>
                <a:lnTo>
                  <a:pt x="216" y="144"/>
                </a:lnTo>
                <a:lnTo>
                  <a:pt x="232" y="142"/>
                </a:lnTo>
                <a:lnTo>
                  <a:pt x="238" y="144"/>
                </a:lnTo>
                <a:lnTo>
                  <a:pt x="240" y="150"/>
                </a:lnTo>
                <a:lnTo>
                  <a:pt x="234" y="150"/>
                </a:lnTo>
                <a:lnTo>
                  <a:pt x="220" y="150"/>
                </a:lnTo>
                <a:lnTo>
                  <a:pt x="210" y="150"/>
                </a:lnTo>
                <a:lnTo>
                  <a:pt x="202" y="154"/>
                </a:lnTo>
                <a:lnTo>
                  <a:pt x="194" y="160"/>
                </a:lnTo>
                <a:lnTo>
                  <a:pt x="184" y="160"/>
                </a:lnTo>
                <a:lnTo>
                  <a:pt x="184" y="152"/>
                </a:lnTo>
                <a:lnTo>
                  <a:pt x="180" y="146"/>
                </a:lnTo>
                <a:lnTo>
                  <a:pt x="170" y="140"/>
                </a:lnTo>
                <a:lnTo>
                  <a:pt x="176" y="136"/>
                </a:lnTo>
                <a:lnTo>
                  <a:pt x="184" y="132"/>
                </a:lnTo>
                <a:lnTo>
                  <a:pt x="184" y="128"/>
                </a:lnTo>
                <a:lnTo>
                  <a:pt x="162" y="128"/>
                </a:lnTo>
                <a:lnTo>
                  <a:pt x="158" y="116"/>
                </a:lnTo>
                <a:lnTo>
                  <a:pt x="146" y="116"/>
                </a:lnTo>
                <a:lnTo>
                  <a:pt x="138" y="118"/>
                </a:lnTo>
                <a:lnTo>
                  <a:pt x="138" y="126"/>
                </a:lnTo>
                <a:lnTo>
                  <a:pt x="126" y="134"/>
                </a:lnTo>
                <a:lnTo>
                  <a:pt x="120" y="146"/>
                </a:lnTo>
                <a:lnTo>
                  <a:pt x="114" y="140"/>
                </a:lnTo>
                <a:lnTo>
                  <a:pt x="110" y="144"/>
                </a:lnTo>
                <a:lnTo>
                  <a:pt x="100" y="142"/>
                </a:lnTo>
                <a:lnTo>
                  <a:pt x="100" y="140"/>
                </a:lnTo>
                <a:lnTo>
                  <a:pt x="110" y="128"/>
                </a:lnTo>
                <a:lnTo>
                  <a:pt x="110" y="120"/>
                </a:lnTo>
                <a:lnTo>
                  <a:pt x="128" y="122"/>
                </a:lnTo>
                <a:lnTo>
                  <a:pt x="132" y="116"/>
                </a:lnTo>
                <a:lnTo>
                  <a:pt x="128" y="108"/>
                </a:lnTo>
                <a:lnTo>
                  <a:pt x="118" y="102"/>
                </a:lnTo>
                <a:lnTo>
                  <a:pt x="110" y="86"/>
                </a:lnTo>
                <a:lnTo>
                  <a:pt x="98" y="82"/>
                </a:lnTo>
                <a:lnTo>
                  <a:pt x="88" y="80"/>
                </a:lnTo>
                <a:lnTo>
                  <a:pt x="84" y="80"/>
                </a:lnTo>
                <a:lnTo>
                  <a:pt x="80" y="84"/>
                </a:lnTo>
                <a:lnTo>
                  <a:pt x="68" y="84"/>
                </a:lnTo>
                <a:lnTo>
                  <a:pt x="64" y="92"/>
                </a:lnTo>
                <a:lnTo>
                  <a:pt x="44" y="92"/>
                </a:lnTo>
                <a:lnTo>
                  <a:pt x="32" y="86"/>
                </a:lnTo>
                <a:lnTo>
                  <a:pt x="10" y="94"/>
                </a:lnTo>
                <a:lnTo>
                  <a:pt x="6" y="86"/>
                </a:lnTo>
                <a:lnTo>
                  <a:pt x="0" y="82"/>
                </a:lnTo>
                <a:lnTo>
                  <a:pt x="4" y="76"/>
                </a:lnTo>
                <a:lnTo>
                  <a:pt x="8" y="66"/>
                </a:lnTo>
                <a:lnTo>
                  <a:pt x="10" y="58"/>
                </a:lnTo>
                <a:lnTo>
                  <a:pt x="18" y="46"/>
                </a:lnTo>
                <a:lnTo>
                  <a:pt x="22" y="42"/>
                </a:lnTo>
                <a:lnTo>
                  <a:pt x="32" y="36"/>
                </a:lnTo>
                <a:lnTo>
                  <a:pt x="28" y="24"/>
                </a:lnTo>
                <a:lnTo>
                  <a:pt x="28" y="16"/>
                </a:lnTo>
                <a:lnTo>
                  <a:pt x="36" y="4"/>
                </a:lnTo>
                <a:lnTo>
                  <a:pt x="84" y="14"/>
                </a:lnTo>
                <a:lnTo>
                  <a:pt x="112" y="14"/>
                </a:lnTo>
                <a:lnTo>
                  <a:pt x="114" y="20"/>
                </a:lnTo>
                <a:lnTo>
                  <a:pt x="134" y="22"/>
                </a:lnTo>
                <a:lnTo>
                  <a:pt x="138" y="4"/>
                </a:lnTo>
                <a:lnTo>
                  <a:pt x="15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5" name="Freeform 173"/>
          <p:cNvSpPr>
            <a:spLocks/>
          </p:cNvSpPr>
          <p:nvPr/>
        </p:nvSpPr>
        <p:spPr bwMode="auto">
          <a:xfrm>
            <a:off x="5208588" y="2757488"/>
            <a:ext cx="244475" cy="142875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46" y="4"/>
              </a:cxn>
              <a:cxn ang="0">
                <a:pos x="54" y="2"/>
              </a:cxn>
              <a:cxn ang="0">
                <a:pos x="66" y="8"/>
              </a:cxn>
              <a:cxn ang="0">
                <a:pos x="86" y="8"/>
              </a:cxn>
              <a:cxn ang="0">
                <a:pos x="90" y="0"/>
              </a:cxn>
              <a:cxn ang="0">
                <a:pos x="102" y="0"/>
              </a:cxn>
              <a:cxn ang="0">
                <a:pos x="106" y="10"/>
              </a:cxn>
              <a:cxn ang="0">
                <a:pos x="108" y="16"/>
              </a:cxn>
              <a:cxn ang="0">
                <a:pos x="120" y="28"/>
              </a:cxn>
              <a:cxn ang="0">
                <a:pos x="122" y="32"/>
              </a:cxn>
              <a:cxn ang="0">
                <a:pos x="118" y="42"/>
              </a:cxn>
              <a:cxn ang="0">
                <a:pos x="120" y="52"/>
              </a:cxn>
              <a:cxn ang="0">
                <a:pos x="122" y="58"/>
              </a:cxn>
              <a:cxn ang="0">
                <a:pos x="132" y="60"/>
              </a:cxn>
              <a:cxn ang="0">
                <a:pos x="136" y="56"/>
              </a:cxn>
              <a:cxn ang="0">
                <a:pos x="142" y="62"/>
              </a:cxn>
              <a:cxn ang="0">
                <a:pos x="138" y="68"/>
              </a:cxn>
              <a:cxn ang="0">
                <a:pos x="130" y="72"/>
              </a:cxn>
              <a:cxn ang="0">
                <a:pos x="126" y="78"/>
              </a:cxn>
              <a:cxn ang="0">
                <a:pos x="124" y="90"/>
              </a:cxn>
              <a:cxn ang="0">
                <a:pos x="118" y="90"/>
              </a:cxn>
              <a:cxn ang="0">
                <a:pos x="106" y="84"/>
              </a:cxn>
              <a:cxn ang="0">
                <a:pos x="92" y="80"/>
              </a:cxn>
              <a:cxn ang="0">
                <a:pos x="84" y="88"/>
              </a:cxn>
              <a:cxn ang="0">
                <a:pos x="72" y="88"/>
              </a:cxn>
              <a:cxn ang="0">
                <a:pos x="44" y="88"/>
              </a:cxn>
              <a:cxn ang="0">
                <a:pos x="32" y="84"/>
              </a:cxn>
              <a:cxn ang="0">
                <a:pos x="32" y="74"/>
              </a:cxn>
              <a:cxn ang="0">
                <a:pos x="16" y="72"/>
              </a:cxn>
              <a:cxn ang="0">
                <a:pos x="8" y="60"/>
              </a:cxn>
              <a:cxn ang="0">
                <a:pos x="2" y="52"/>
              </a:cxn>
              <a:cxn ang="0">
                <a:pos x="0" y="44"/>
              </a:cxn>
              <a:cxn ang="0">
                <a:pos x="14" y="30"/>
              </a:cxn>
              <a:cxn ang="0">
                <a:pos x="24" y="16"/>
              </a:cxn>
              <a:cxn ang="0">
                <a:pos x="32" y="10"/>
              </a:cxn>
            </a:cxnLst>
            <a:rect l="0" t="0" r="r" b="b"/>
            <a:pathLst>
              <a:path w="142" h="90">
                <a:moveTo>
                  <a:pt x="32" y="10"/>
                </a:moveTo>
                <a:lnTo>
                  <a:pt x="46" y="4"/>
                </a:lnTo>
                <a:lnTo>
                  <a:pt x="54" y="2"/>
                </a:lnTo>
                <a:lnTo>
                  <a:pt x="66" y="8"/>
                </a:lnTo>
                <a:lnTo>
                  <a:pt x="86" y="8"/>
                </a:lnTo>
                <a:lnTo>
                  <a:pt x="90" y="0"/>
                </a:lnTo>
                <a:lnTo>
                  <a:pt x="102" y="0"/>
                </a:lnTo>
                <a:lnTo>
                  <a:pt x="106" y="10"/>
                </a:lnTo>
                <a:lnTo>
                  <a:pt x="108" y="16"/>
                </a:lnTo>
                <a:lnTo>
                  <a:pt x="120" y="28"/>
                </a:lnTo>
                <a:lnTo>
                  <a:pt x="122" y="32"/>
                </a:lnTo>
                <a:lnTo>
                  <a:pt x="118" y="42"/>
                </a:lnTo>
                <a:lnTo>
                  <a:pt x="120" y="52"/>
                </a:lnTo>
                <a:lnTo>
                  <a:pt x="122" y="58"/>
                </a:lnTo>
                <a:lnTo>
                  <a:pt x="132" y="60"/>
                </a:lnTo>
                <a:lnTo>
                  <a:pt x="136" y="56"/>
                </a:lnTo>
                <a:lnTo>
                  <a:pt x="142" y="62"/>
                </a:lnTo>
                <a:lnTo>
                  <a:pt x="138" y="68"/>
                </a:lnTo>
                <a:lnTo>
                  <a:pt x="130" y="72"/>
                </a:lnTo>
                <a:lnTo>
                  <a:pt x="126" y="78"/>
                </a:lnTo>
                <a:lnTo>
                  <a:pt x="124" y="90"/>
                </a:lnTo>
                <a:lnTo>
                  <a:pt x="118" y="90"/>
                </a:lnTo>
                <a:lnTo>
                  <a:pt x="106" y="84"/>
                </a:lnTo>
                <a:lnTo>
                  <a:pt x="92" y="80"/>
                </a:lnTo>
                <a:lnTo>
                  <a:pt x="84" y="88"/>
                </a:lnTo>
                <a:lnTo>
                  <a:pt x="72" y="88"/>
                </a:lnTo>
                <a:lnTo>
                  <a:pt x="44" y="88"/>
                </a:lnTo>
                <a:lnTo>
                  <a:pt x="32" y="84"/>
                </a:lnTo>
                <a:lnTo>
                  <a:pt x="32" y="74"/>
                </a:lnTo>
                <a:lnTo>
                  <a:pt x="16" y="72"/>
                </a:lnTo>
                <a:lnTo>
                  <a:pt x="8" y="60"/>
                </a:lnTo>
                <a:lnTo>
                  <a:pt x="2" y="52"/>
                </a:lnTo>
                <a:lnTo>
                  <a:pt x="0" y="44"/>
                </a:lnTo>
                <a:lnTo>
                  <a:pt x="14" y="30"/>
                </a:lnTo>
                <a:lnTo>
                  <a:pt x="24" y="16"/>
                </a:lnTo>
                <a:lnTo>
                  <a:pt x="32" y="1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6" name="Freeform 174"/>
          <p:cNvSpPr>
            <a:spLocks/>
          </p:cNvSpPr>
          <p:nvPr/>
        </p:nvSpPr>
        <p:spPr bwMode="auto">
          <a:xfrm>
            <a:off x="5254625" y="2884488"/>
            <a:ext cx="168275" cy="88900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46" y="8"/>
              </a:cxn>
              <a:cxn ang="0">
                <a:pos x="58" y="8"/>
              </a:cxn>
              <a:cxn ang="0">
                <a:pos x="66" y="0"/>
              </a:cxn>
              <a:cxn ang="0">
                <a:pos x="80" y="4"/>
              </a:cxn>
              <a:cxn ang="0">
                <a:pos x="92" y="10"/>
              </a:cxn>
              <a:cxn ang="0">
                <a:pos x="98" y="10"/>
              </a:cxn>
              <a:cxn ang="0">
                <a:pos x="98" y="14"/>
              </a:cxn>
              <a:cxn ang="0">
                <a:pos x="90" y="16"/>
              </a:cxn>
              <a:cxn ang="0">
                <a:pos x="90" y="28"/>
              </a:cxn>
              <a:cxn ang="0">
                <a:pos x="82" y="36"/>
              </a:cxn>
              <a:cxn ang="0">
                <a:pos x="84" y="38"/>
              </a:cxn>
              <a:cxn ang="0">
                <a:pos x="92" y="42"/>
              </a:cxn>
              <a:cxn ang="0">
                <a:pos x="90" y="46"/>
              </a:cxn>
              <a:cxn ang="0">
                <a:pos x="80" y="44"/>
              </a:cxn>
              <a:cxn ang="0">
                <a:pos x="72" y="42"/>
              </a:cxn>
              <a:cxn ang="0">
                <a:pos x="64" y="46"/>
              </a:cxn>
              <a:cxn ang="0">
                <a:pos x="60" y="52"/>
              </a:cxn>
              <a:cxn ang="0">
                <a:pos x="60" y="56"/>
              </a:cxn>
              <a:cxn ang="0">
                <a:pos x="52" y="56"/>
              </a:cxn>
              <a:cxn ang="0">
                <a:pos x="40" y="56"/>
              </a:cxn>
              <a:cxn ang="0">
                <a:pos x="30" y="52"/>
              </a:cxn>
              <a:cxn ang="0">
                <a:pos x="24" y="52"/>
              </a:cxn>
              <a:cxn ang="0">
                <a:pos x="14" y="54"/>
              </a:cxn>
              <a:cxn ang="0">
                <a:pos x="12" y="48"/>
              </a:cxn>
              <a:cxn ang="0">
                <a:pos x="6" y="42"/>
              </a:cxn>
              <a:cxn ang="0">
                <a:pos x="4" y="34"/>
              </a:cxn>
              <a:cxn ang="0">
                <a:pos x="10" y="22"/>
              </a:cxn>
              <a:cxn ang="0">
                <a:pos x="4" y="14"/>
              </a:cxn>
              <a:cxn ang="0">
                <a:pos x="0" y="8"/>
              </a:cxn>
              <a:cxn ang="0">
                <a:pos x="6" y="4"/>
              </a:cxn>
              <a:cxn ang="0">
                <a:pos x="18" y="8"/>
              </a:cxn>
            </a:cxnLst>
            <a:rect l="0" t="0" r="r" b="b"/>
            <a:pathLst>
              <a:path w="98" h="56">
                <a:moveTo>
                  <a:pt x="18" y="8"/>
                </a:moveTo>
                <a:lnTo>
                  <a:pt x="46" y="8"/>
                </a:lnTo>
                <a:lnTo>
                  <a:pt x="58" y="8"/>
                </a:lnTo>
                <a:lnTo>
                  <a:pt x="66" y="0"/>
                </a:lnTo>
                <a:lnTo>
                  <a:pt x="80" y="4"/>
                </a:lnTo>
                <a:lnTo>
                  <a:pt x="92" y="10"/>
                </a:lnTo>
                <a:lnTo>
                  <a:pt x="98" y="10"/>
                </a:lnTo>
                <a:lnTo>
                  <a:pt x="98" y="14"/>
                </a:lnTo>
                <a:lnTo>
                  <a:pt x="90" y="16"/>
                </a:lnTo>
                <a:lnTo>
                  <a:pt x="90" y="28"/>
                </a:lnTo>
                <a:lnTo>
                  <a:pt x="82" y="36"/>
                </a:lnTo>
                <a:lnTo>
                  <a:pt x="84" y="38"/>
                </a:lnTo>
                <a:lnTo>
                  <a:pt x="92" y="42"/>
                </a:lnTo>
                <a:lnTo>
                  <a:pt x="90" y="46"/>
                </a:lnTo>
                <a:lnTo>
                  <a:pt x="80" y="44"/>
                </a:lnTo>
                <a:lnTo>
                  <a:pt x="72" y="42"/>
                </a:lnTo>
                <a:lnTo>
                  <a:pt x="64" y="46"/>
                </a:lnTo>
                <a:lnTo>
                  <a:pt x="60" y="52"/>
                </a:lnTo>
                <a:lnTo>
                  <a:pt x="60" y="56"/>
                </a:lnTo>
                <a:lnTo>
                  <a:pt x="52" y="56"/>
                </a:lnTo>
                <a:lnTo>
                  <a:pt x="40" y="56"/>
                </a:lnTo>
                <a:lnTo>
                  <a:pt x="30" y="52"/>
                </a:lnTo>
                <a:lnTo>
                  <a:pt x="24" y="52"/>
                </a:lnTo>
                <a:lnTo>
                  <a:pt x="14" y="54"/>
                </a:lnTo>
                <a:lnTo>
                  <a:pt x="12" y="48"/>
                </a:lnTo>
                <a:lnTo>
                  <a:pt x="6" y="42"/>
                </a:lnTo>
                <a:lnTo>
                  <a:pt x="4" y="34"/>
                </a:lnTo>
                <a:lnTo>
                  <a:pt x="10" y="22"/>
                </a:lnTo>
                <a:lnTo>
                  <a:pt x="4" y="14"/>
                </a:lnTo>
                <a:lnTo>
                  <a:pt x="0" y="8"/>
                </a:lnTo>
                <a:lnTo>
                  <a:pt x="6" y="4"/>
                </a:lnTo>
                <a:lnTo>
                  <a:pt x="18" y="8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7" name="Freeform 175"/>
          <p:cNvSpPr>
            <a:spLocks/>
          </p:cNvSpPr>
          <p:nvPr/>
        </p:nvSpPr>
        <p:spPr bwMode="auto">
          <a:xfrm>
            <a:off x="5357813" y="2951163"/>
            <a:ext cx="71437" cy="476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20"/>
              </a:cxn>
              <a:cxn ang="0">
                <a:pos x="2" y="26"/>
              </a:cxn>
              <a:cxn ang="0">
                <a:pos x="10" y="26"/>
              </a:cxn>
              <a:cxn ang="0">
                <a:pos x="4" y="30"/>
              </a:cxn>
              <a:cxn ang="0">
                <a:pos x="14" y="28"/>
              </a:cxn>
              <a:cxn ang="0">
                <a:pos x="26" y="20"/>
              </a:cxn>
              <a:cxn ang="0">
                <a:pos x="34" y="16"/>
              </a:cxn>
              <a:cxn ang="0">
                <a:pos x="42" y="18"/>
              </a:cxn>
              <a:cxn ang="0">
                <a:pos x="38" y="14"/>
              </a:cxn>
              <a:cxn ang="0">
                <a:pos x="32" y="10"/>
              </a:cxn>
              <a:cxn ang="0">
                <a:pos x="30" y="4"/>
              </a:cxn>
              <a:cxn ang="0">
                <a:pos x="22" y="4"/>
              </a:cxn>
              <a:cxn ang="0">
                <a:pos x="12" y="0"/>
              </a:cxn>
              <a:cxn ang="0">
                <a:pos x="4" y="4"/>
              </a:cxn>
              <a:cxn ang="0">
                <a:pos x="0" y="10"/>
              </a:cxn>
              <a:cxn ang="0">
                <a:pos x="0" y="14"/>
              </a:cxn>
            </a:cxnLst>
            <a:rect l="0" t="0" r="r" b="b"/>
            <a:pathLst>
              <a:path w="42" h="30">
                <a:moveTo>
                  <a:pt x="0" y="14"/>
                </a:moveTo>
                <a:lnTo>
                  <a:pt x="0" y="20"/>
                </a:lnTo>
                <a:lnTo>
                  <a:pt x="2" y="26"/>
                </a:lnTo>
                <a:lnTo>
                  <a:pt x="10" y="26"/>
                </a:lnTo>
                <a:lnTo>
                  <a:pt x="4" y="30"/>
                </a:lnTo>
                <a:lnTo>
                  <a:pt x="14" y="28"/>
                </a:lnTo>
                <a:lnTo>
                  <a:pt x="26" y="20"/>
                </a:lnTo>
                <a:lnTo>
                  <a:pt x="34" y="16"/>
                </a:lnTo>
                <a:lnTo>
                  <a:pt x="42" y="18"/>
                </a:lnTo>
                <a:lnTo>
                  <a:pt x="38" y="14"/>
                </a:lnTo>
                <a:lnTo>
                  <a:pt x="32" y="10"/>
                </a:lnTo>
                <a:lnTo>
                  <a:pt x="30" y="4"/>
                </a:lnTo>
                <a:lnTo>
                  <a:pt x="22" y="4"/>
                </a:lnTo>
                <a:lnTo>
                  <a:pt x="12" y="0"/>
                </a:lnTo>
                <a:lnTo>
                  <a:pt x="4" y="4"/>
                </a:lnTo>
                <a:lnTo>
                  <a:pt x="0" y="10"/>
                </a:lnTo>
                <a:lnTo>
                  <a:pt x="0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8" name="Freeform 176"/>
          <p:cNvSpPr>
            <a:spLocks/>
          </p:cNvSpPr>
          <p:nvPr/>
        </p:nvSpPr>
        <p:spPr bwMode="auto">
          <a:xfrm>
            <a:off x="5287963" y="3144838"/>
            <a:ext cx="76200" cy="158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16" y="2"/>
              </a:cxn>
              <a:cxn ang="0">
                <a:pos x="22" y="2"/>
              </a:cxn>
              <a:cxn ang="0">
                <a:pos x="30" y="2"/>
              </a:cxn>
              <a:cxn ang="0">
                <a:pos x="34" y="2"/>
              </a:cxn>
              <a:cxn ang="0">
                <a:pos x="42" y="4"/>
              </a:cxn>
              <a:cxn ang="0">
                <a:pos x="44" y="8"/>
              </a:cxn>
              <a:cxn ang="0">
                <a:pos x="40" y="10"/>
              </a:cxn>
              <a:cxn ang="0">
                <a:pos x="32" y="8"/>
              </a:cxn>
              <a:cxn ang="0">
                <a:pos x="24" y="8"/>
              </a:cxn>
              <a:cxn ang="0">
                <a:pos x="18" y="10"/>
              </a:cxn>
              <a:cxn ang="0">
                <a:pos x="16" y="6"/>
              </a:cxn>
              <a:cxn ang="0">
                <a:pos x="8" y="6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44" h="10">
                <a:moveTo>
                  <a:pt x="4" y="0"/>
                </a:moveTo>
                <a:lnTo>
                  <a:pt x="10" y="0"/>
                </a:lnTo>
                <a:lnTo>
                  <a:pt x="16" y="2"/>
                </a:lnTo>
                <a:lnTo>
                  <a:pt x="22" y="2"/>
                </a:lnTo>
                <a:lnTo>
                  <a:pt x="30" y="2"/>
                </a:lnTo>
                <a:lnTo>
                  <a:pt x="34" y="2"/>
                </a:lnTo>
                <a:lnTo>
                  <a:pt x="42" y="4"/>
                </a:lnTo>
                <a:lnTo>
                  <a:pt x="44" y="8"/>
                </a:lnTo>
                <a:lnTo>
                  <a:pt x="40" y="10"/>
                </a:lnTo>
                <a:lnTo>
                  <a:pt x="32" y="8"/>
                </a:lnTo>
                <a:lnTo>
                  <a:pt x="24" y="8"/>
                </a:lnTo>
                <a:lnTo>
                  <a:pt x="18" y="10"/>
                </a:lnTo>
                <a:lnTo>
                  <a:pt x="16" y="6"/>
                </a:lnTo>
                <a:lnTo>
                  <a:pt x="8" y="6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49" name="Freeform 177"/>
          <p:cNvSpPr>
            <a:spLocks/>
          </p:cNvSpPr>
          <p:nvPr/>
        </p:nvSpPr>
        <p:spPr bwMode="auto">
          <a:xfrm>
            <a:off x="5195888" y="2963863"/>
            <a:ext cx="161925" cy="155575"/>
          </a:xfrm>
          <a:custGeom>
            <a:avLst/>
            <a:gdLst/>
            <a:ahLst/>
            <a:cxnLst>
              <a:cxn ang="0">
                <a:pos x="46" y="64"/>
              </a:cxn>
              <a:cxn ang="0">
                <a:pos x="38" y="68"/>
              </a:cxn>
              <a:cxn ang="0">
                <a:pos x="24" y="66"/>
              </a:cxn>
              <a:cxn ang="0">
                <a:pos x="20" y="78"/>
              </a:cxn>
              <a:cxn ang="0">
                <a:pos x="26" y="88"/>
              </a:cxn>
              <a:cxn ang="0">
                <a:pos x="32" y="86"/>
              </a:cxn>
              <a:cxn ang="0">
                <a:pos x="36" y="98"/>
              </a:cxn>
              <a:cxn ang="0">
                <a:pos x="42" y="92"/>
              </a:cxn>
              <a:cxn ang="0">
                <a:pos x="48" y="94"/>
              </a:cxn>
              <a:cxn ang="0">
                <a:pos x="44" y="86"/>
              </a:cxn>
              <a:cxn ang="0">
                <a:pos x="42" y="76"/>
              </a:cxn>
              <a:cxn ang="0">
                <a:pos x="52" y="74"/>
              </a:cxn>
              <a:cxn ang="0">
                <a:pos x="48" y="64"/>
              </a:cxn>
              <a:cxn ang="0">
                <a:pos x="58" y="70"/>
              </a:cxn>
              <a:cxn ang="0">
                <a:pos x="62" y="60"/>
              </a:cxn>
              <a:cxn ang="0">
                <a:pos x="50" y="54"/>
              </a:cxn>
              <a:cxn ang="0">
                <a:pos x="44" y="44"/>
              </a:cxn>
              <a:cxn ang="0">
                <a:pos x="38" y="32"/>
              </a:cxn>
              <a:cxn ang="0">
                <a:pos x="38" y="22"/>
              </a:cxn>
              <a:cxn ang="0">
                <a:pos x="48" y="26"/>
              </a:cxn>
              <a:cxn ang="0">
                <a:pos x="58" y="26"/>
              </a:cxn>
              <a:cxn ang="0">
                <a:pos x="58" y="16"/>
              </a:cxn>
              <a:cxn ang="0">
                <a:pos x="70" y="14"/>
              </a:cxn>
              <a:cxn ang="0">
                <a:pos x="84" y="14"/>
              </a:cxn>
              <a:cxn ang="0">
                <a:pos x="94" y="12"/>
              </a:cxn>
              <a:cxn ang="0">
                <a:pos x="86" y="6"/>
              </a:cxn>
              <a:cxn ang="0">
                <a:pos x="70" y="4"/>
              </a:cxn>
              <a:cxn ang="0">
                <a:pos x="58" y="0"/>
              </a:cxn>
              <a:cxn ang="0">
                <a:pos x="40" y="10"/>
              </a:cxn>
              <a:cxn ang="0">
                <a:pos x="26" y="12"/>
              </a:cxn>
              <a:cxn ang="0">
                <a:pos x="14" y="16"/>
              </a:cxn>
              <a:cxn ang="0">
                <a:pos x="10" y="26"/>
              </a:cxn>
              <a:cxn ang="0">
                <a:pos x="0" y="38"/>
              </a:cxn>
              <a:cxn ang="0">
                <a:pos x="10" y="46"/>
              </a:cxn>
              <a:cxn ang="0">
                <a:pos x="20" y="48"/>
              </a:cxn>
              <a:cxn ang="0">
                <a:pos x="14" y="58"/>
              </a:cxn>
              <a:cxn ang="0">
                <a:pos x="26" y="58"/>
              </a:cxn>
              <a:cxn ang="0">
                <a:pos x="42" y="62"/>
              </a:cxn>
            </a:cxnLst>
            <a:rect l="0" t="0" r="r" b="b"/>
            <a:pathLst>
              <a:path w="94" h="98">
                <a:moveTo>
                  <a:pt x="42" y="62"/>
                </a:moveTo>
                <a:lnTo>
                  <a:pt x="46" y="64"/>
                </a:lnTo>
                <a:lnTo>
                  <a:pt x="44" y="68"/>
                </a:lnTo>
                <a:lnTo>
                  <a:pt x="38" y="68"/>
                </a:lnTo>
                <a:lnTo>
                  <a:pt x="30" y="66"/>
                </a:lnTo>
                <a:lnTo>
                  <a:pt x="24" y="66"/>
                </a:lnTo>
                <a:lnTo>
                  <a:pt x="20" y="70"/>
                </a:lnTo>
                <a:lnTo>
                  <a:pt x="20" y="78"/>
                </a:lnTo>
                <a:lnTo>
                  <a:pt x="26" y="82"/>
                </a:lnTo>
                <a:lnTo>
                  <a:pt x="26" y="88"/>
                </a:lnTo>
                <a:lnTo>
                  <a:pt x="28" y="92"/>
                </a:lnTo>
                <a:lnTo>
                  <a:pt x="32" y="86"/>
                </a:lnTo>
                <a:lnTo>
                  <a:pt x="34" y="90"/>
                </a:lnTo>
                <a:lnTo>
                  <a:pt x="36" y="98"/>
                </a:lnTo>
                <a:lnTo>
                  <a:pt x="42" y="96"/>
                </a:lnTo>
                <a:lnTo>
                  <a:pt x="42" y="92"/>
                </a:lnTo>
                <a:lnTo>
                  <a:pt x="46" y="98"/>
                </a:lnTo>
                <a:lnTo>
                  <a:pt x="48" y="94"/>
                </a:lnTo>
                <a:lnTo>
                  <a:pt x="48" y="90"/>
                </a:lnTo>
                <a:lnTo>
                  <a:pt x="44" y="86"/>
                </a:lnTo>
                <a:lnTo>
                  <a:pt x="40" y="80"/>
                </a:lnTo>
                <a:lnTo>
                  <a:pt x="42" y="76"/>
                </a:lnTo>
                <a:lnTo>
                  <a:pt x="46" y="76"/>
                </a:lnTo>
                <a:lnTo>
                  <a:pt x="52" y="74"/>
                </a:lnTo>
                <a:lnTo>
                  <a:pt x="48" y="70"/>
                </a:lnTo>
                <a:lnTo>
                  <a:pt x="48" y="64"/>
                </a:lnTo>
                <a:lnTo>
                  <a:pt x="52" y="68"/>
                </a:lnTo>
                <a:lnTo>
                  <a:pt x="58" y="70"/>
                </a:lnTo>
                <a:lnTo>
                  <a:pt x="64" y="66"/>
                </a:lnTo>
                <a:lnTo>
                  <a:pt x="62" y="60"/>
                </a:lnTo>
                <a:lnTo>
                  <a:pt x="58" y="56"/>
                </a:lnTo>
                <a:lnTo>
                  <a:pt x="50" y="54"/>
                </a:lnTo>
                <a:lnTo>
                  <a:pt x="46" y="50"/>
                </a:lnTo>
                <a:lnTo>
                  <a:pt x="44" y="44"/>
                </a:lnTo>
                <a:lnTo>
                  <a:pt x="44" y="40"/>
                </a:lnTo>
                <a:lnTo>
                  <a:pt x="38" y="32"/>
                </a:lnTo>
                <a:lnTo>
                  <a:pt x="36" y="28"/>
                </a:lnTo>
                <a:lnTo>
                  <a:pt x="38" y="22"/>
                </a:lnTo>
                <a:lnTo>
                  <a:pt x="44" y="20"/>
                </a:lnTo>
                <a:lnTo>
                  <a:pt x="48" y="26"/>
                </a:lnTo>
                <a:lnTo>
                  <a:pt x="56" y="28"/>
                </a:lnTo>
                <a:lnTo>
                  <a:pt x="58" y="26"/>
                </a:lnTo>
                <a:lnTo>
                  <a:pt x="60" y="22"/>
                </a:lnTo>
                <a:lnTo>
                  <a:pt x="58" y="16"/>
                </a:lnTo>
                <a:lnTo>
                  <a:pt x="64" y="16"/>
                </a:lnTo>
                <a:lnTo>
                  <a:pt x="70" y="14"/>
                </a:lnTo>
                <a:lnTo>
                  <a:pt x="78" y="14"/>
                </a:lnTo>
                <a:lnTo>
                  <a:pt x="84" y="14"/>
                </a:lnTo>
                <a:lnTo>
                  <a:pt x="90" y="14"/>
                </a:lnTo>
                <a:lnTo>
                  <a:pt x="94" y="12"/>
                </a:lnTo>
                <a:lnTo>
                  <a:pt x="94" y="6"/>
                </a:lnTo>
                <a:lnTo>
                  <a:pt x="86" y="6"/>
                </a:lnTo>
                <a:lnTo>
                  <a:pt x="74" y="6"/>
                </a:lnTo>
                <a:lnTo>
                  <a:pt x="70" y="4"/>
                </a:lnTo>
                <a:lnTo>
                  <a:pt x="64" y="2"/>
                </a:lnTo>
                <a:lnTo>
                  <a:pt x="58" y="0"/>
                </a:lnTo>
                <a:lnTo>
                  <a:pt x="48" y="4"/>
                </a:lnTo>
                <a:lnTo>
                  <a:pt x="40" y="10"/>
                </a:lnTo>
                <a:lnTo>
                  <a:pt x="34" y="10"/>
                </a:lnTo>
                <a:lnTo>
                  <a:pt x="26" y="12"/>
                </a:lnTo>
                <a:lnTo>
                  <a:pt x="18" y="14"/>
                </a:lnTo>
                <a:lnTo>
                  <a:pt x="14" y="16"/>
                </a:lnTo>
                <a:lnTo>
                  <a:pt x="14" y="20"/>
                </a:lnTo>
                <a:lnTo>
                  <a:pt x="10" y="26"/>
                </a:lnTo>
                <a:lnTo>
                  <a:pt x="2" y="34"/>
                </a:lnTo>
                <a:lnTo>
                  <a:pt x="0" y="38"/>
                </a:lnTo>
                <a:lnTo>
                  <a:pt x="4" y="42"/>
                </a:lnTo>
                <a:lnTo>
                  <a:pt x="10" y="46"/>
                </a:lnTo>
                <a:lnTo>
                  <a:pt x="16" y="46"/>
                </a:lnTo>
                <a:lnTo>
                  <a:pt x="20" y="48"/>
                </a:lnTo>
                <a:lnTo>
                  <a:pt x="14" y="52"/>
                </a:lnTo>
                <a:lnTo>
                  <a:pt x="14" y="58"/>
                </a:lnTo>
                <a:lnTo>
                  <a:pt x="18" y="60"/>
                </a:lnTo>
                <a:lnTo>
                  <a:pt x="26" y="58"/>
                </a:lnTo>
                <a:lnTo>
                  <a:pt x="32" y="60"/>
                </a:lnTo>
                <a:lnTo>
                  <a:pt x="42" y="62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0" name="Freeform 178"/>
          <p:cNvSpPr>
            <a:spLocks/>
          </p:cNvSpPr>
          <p:nvPr/>
        </p:nvSpPr>
        <p:spPr bwMode="auto">
          <a:xfrm>
            <a:off x="5175250" y="2935288"/>
            <a:ext cx="44450" cy="889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4"/>
              </a:cxn>
              <a:cxn ang="0">
                <a:pos x="6" y="0"/>
              </a:cxn>
              <a:cxn ang="0">
                <a:pos x="14" y="2"/>
              </a:cxn>
              <a:cxn ang="0">
                <a:pos x="22" y="8"/>
              </a:cxn>
              <a:cxn ang="0">
                <a:pos x="20" y="16"/>
              </a:cxn>
              <a:cxn ang="0">
                <a:pos x="20" y="22"/>
              </a:cxn>
              <a:cxn ang="0">
                <a:pos x="24" y="30"/>
              </a:cxn>
              <a:cxn ang="0">
                <a:pos x="26" y="34"/>
              </a:cxn>
              <a:cxn ang="0">
                <a:pos x="26" y="38"/>
              </a:cxn>
              <a:cxn ang="0">
                <a:pos x="22" y="44"/>
              </a:cxn>
              <a:cxn ang="0">
                <a:pos x="12" y="56"/>
              </a:cxn>
              <a:cxn ang="0">
                <a:pos x="2" y="40"/>
              </a:cxn>
              <a:cxn ang="0">
                <a:pos x="4" y="28"/>
              </a:cxn>
              <a:cxn ang="0">
                <a:pos x="2" y="18"/>
              </a:cxn>
              <a:cxn ang="0">
                <a:pos x="0" y="12"/>
              </a:cxn>
            </a:cxnLst>
            <a:rect l="0" t="0" r="r" b="b"/>
            <a:pathLst>
              <a:path w="26" h="56">
                <a:moveTo>
                  <a:pt x="0" y="12"/>
                </a:moveTo>
                <a:lnTo>
                  <a:pt x="2" y="4"/>
                </a:lnTo>
                <a:lnTo>
                  <a:pt x="6" y="0"/>
                </a:lnTo>
                <a:lnTo>
                  <a:pt x="14" y="2"/>
                </a:lnTo>
                <a:lnTo>
                  <a:pt x="22" y="8"/>
                </a:lnTo>
                <a:lnTo>
                  <a:pt x="20" y="16"/>
                </a:lnTo>
                <a:lnTo>
                  <a:pt x="20" y="22"/>
                </a:lnTo>
                <a:lnTo>
                  <a:pt x="24" y="30"/>
                </a:lnTo>
                <a:lnTo>
                  <a:pt x="26" y="34"/>
                </a:lnTo>
                <a:lnTo>
                  <a:pt x="26" y="38"/>
                </a:lnTo>
                <a:lnTo>
                  <a:pt x="22" y="44"/>
                </a:lnTo>
                <a:lnTo>
                  <a:pt x="12" y="56"/>
                </a:lnTo>
                <a:lnTo>
                  <a:pt x="2" y="40"/>
                </a:lnTo>
                <a:lnTo>
                  <a:pt x="4" y="28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1" name="Freeform 179"/>
          <p:cNvSpPr>
            <a:spLocks/>
          </p:cNvSpPr>
          <p:nvPr/>
        </p:nvSpPr>
        <p:spPr bwMode="auto">
          <a:xfrm>
            <a:off x="5835650" y="2973388"/>
            <a:ext cx="88900" cy="698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4"/>
              </a:cxn>
              <a:cxn ang="0">
                <a:pos x="16" y="0"/>
              </a:cxn>
              <a:cxn ang="0">
                <a:pos x="24" y="0"/>
              </a:cxn>
              <a:cxn ang="0">
                <a:pos x="28" y="4"/>
              </a:cxn>
              <a:cxn ang="0">
                <a:pos x="30" y="10"/>
              </a:cxn>
              <a:cxn ang="0">
                <a:pos x="32" y="18"/>
              </a:cxn>
              <a:cxn ang="0">
                <a:pos x="36" y="24"/>
              </a:cxn>
              <a:cxn ang="0">
                <a:pos x="40" y="28"/>
              </a:cxn>
              <a:cxn ang="0">
                <a:pos x="46" y="30"/>
              </a:cxn>
              <a:cxn ang="0">
                <a:pos x="50" y="34"/>
              </a:cxn>
              <a:cxn ang="0">
                <a:pos x="52" y="38"/>
              </a:cxn>
              <a:cxn ang="0">
                <a:pos x="50" y="44"/>
              </a:cxn>
              <a:cxn ang="0">
                <a:pos x="42" y="42"/>
              </a:cxn>
              <a:cxn ang="0">
                <a:pos x="40" y="34"/>
              </a:cxn>
              <a:cxn ang="0">
                <a:pos x="34" y="32"/>
              </a:cxn>
              <a:cxn ang="0">
                <a:pos x="28" y="28"/>
              </a:cxn>
              <a:cxn ang="0">
                <a:pos x="20" y="28"/>
              </a:cxn>
              <a:cxn ang="0">
                <a:pos x="18" y="32"/>
              </a:cxn>
              <a:cxn ang="0">
                <a:pos x="12" y="28"/>
              </a:cxn>
              <a:cxn ang="0">
                <a:pos x="0" y="28"/>
              </a:cxn>
              <a:cxn ang="0">
                <a:pos x="0" y="16"/>
              </a:cxn>
              <a:cxn ang="0">
                <a:pos x="0" y="6"/>
              </a:cxn>
            </a:cxnLst>
            <a:rect l="0" t="0" r="r" b="b"/>
            <a:pathLst>
              <a:path w="52" h="44">
                <a:moveTo>
                  <a:pt x="0" y="6"/>
                </a:moveTo>
                <a:lnTo>
                  <a:pt x="6" y="4"/>
                </a:lnTo>
                <a:lnTo>
                  <a:pt x="16" y="0"/>
                </a:lnTo>
                <a:lnTo>
                  <a:pt x="24" y="0"/>
                </a:lnTo>
                <a:lnTo>
                  <a:pt x="28" y="4"/>
                </a:lnTo>
                <a:lnTo>
                  <a:pt x="30" y="10"/>
                </a:lnTo>
                <a:lnTo>
                  <a:pt x="32" y="18"/>
                </a:lnTo>
                <a:lnTo>
                  <a:pt x="36" y="24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2" y="38"/>
                </a:lnTo>
                <a:lnTo>
                  <a:pt x="50" y="44"/>
                </a:lnTo>
                <a:lnTo>
                  <a:pt x="42" y="42"/>
                </a:lnTo>
                <a:lnTo>
                  <a:pt x="40" y="34"/>
                </a:lnTo>
                <a:lnTo>
                  <a:pt x="34" y="32"/>
                </a:lnTo>
                <a:lnTo>
                  <a:pt x="28" y="28"/>
                </a:lnTo>
                <a:lnTo>
                  <a:pt x="20" y="28"/>
                </a:lnTo>
                <a:lnTo>
                  <a:pt x="18" y="32"/>
                </a:lnTo>
                <a:lnTo>
                  <a:pt x="12" y="28"/>
                </a:lnTo>
                <a:lnTo>
                  <a:pt x="0" y="28"/>
                </a:lnTo>
                <a:lnTo>
                  <a:pt x="0" y="16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2" name="Freeform 180"/>
          <p:cNvSpPr>
            <a:spLocks/>
          </p:cNvSpPr>
          <p:nvPr/>
        </p:nvSpPr>
        <p:spPr bwMode="auto">
          <a:xfrm>
            <a:off x="5876925" y="2954338"/>
            <a:ext cx="144463" cy="1047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6" y="2"/>
              </a:cxn>
              <a:cxn ang="0">
                <a:pos x="32" y="8"/>
              </a:cxn>
              <a:cxn ang="0">
                <a:pos x="42" y="14"/>
              </a:cxn>
              <a:cxn ang="0">
                <a:pos x="46" y="12"/>
              </a:cxn>
              <a:cxn ang="0">
                <a:pos x="52" y="6"/>
              </a:cxn>
              <a:cxn ang="0">
                <a:pos x="56" y="2"/>
              </a:cxn>
              <a:cxn ang="0">
                <a:pos x="60" y="8"/>
              </a:cxn>
              <a:cxn ang="0">
                <a:pos x="66" y="20"/>
              </a:cxn>
              <a:cxn ang="0">
                <a:pos x="70" y="24"/>
              </a:cxn>
              <a:cxn ang="0">
                <a:pos x="80" y="28"/>
              </a:cxn>
              <a:cxn ang="0">
                <a:pos x="84" y="30"/>
              </a:cxn>
              <a:cxn ang="0">
                <a:pos x="84" y="36"/>
              </a:cxn>
              <a:cxn ang="0">
                <a:pos x="72" y="36"/>
              </a:cxn>
              <a:cxn ang="0">
                <a:pos x="68" y="38"/>
              </a:cxn>
              <a:cxn ang="0">
                <a:pos x="66" y="44"/>
              </a:cxn>
              <a:cxn ang="0">
                <a:pos x="68" y="48"/>
              </a:cxn>
              <a:cxn ang="0">
                <a:pos x="68" y="50"/>
              </a:cxn>
              <a:cxn ang="0">
                <a:pos x="68" y="52"/>
              </a:cxn>
              <a:cxn ang="0">
                <a:pos x="68" y="54"/>
              </a:cxn>
              <a:cxn ang="0">
                <a:pos x="60" y="54"/>
              </a:cxn>
              <a:cxn ang="0">
                <a:pos x="60" y="58"/>
              </a:cxn>
              <a:cxn ang="0">
                <a:pos x="60" y="62"/>
              </a:cxn>
              <a:cxn ang="0">
                <a:pos x="60" y="66"/>
              </a:cxn>
              <a:cxn ang="0">
                <a:pos x="52" y="66"/>
              </a:cxn>
              <a:cxn ang="0">
                <a:pos x="46" y="62"/>
              </a:cxn>
              <a:cxn ang="0">
                <a:pos x="52" y="58"/>
              </a:cxn>
              <a:cxn ang="0">
                <a:pos x="48" y="52"/>
              </a:cxn>
              <a:cxn ang="0">
                <a:pos x="48" y="44"/>
              </a:cxn>
              <a:cxn ang="0">
                <a:pos x="44" y="42"/>
              </a:cxn>
              <a:cxn ang="0">
                <a:pos x="42" y="44"/>
              </a:cxn>
              <a:cxn ang="0">
                <a:pos x="38" y="48"/>
              </a:cxn>
              <a:cxn ang="0">
                <a:pos x="32" y="52"/>
              </a:cxn>
              <a:cxn ang="0">
                <a:pos x="26" y="56"/>
              </a:cxn>
              <a:cxn ang="0">
                <a:pos x="28" y="50"/>
              </a:cxn>
              <a:cxn ang="0">
                <a:pos x="26" y="46"/>
              </a:cxn>
              <a:cxn ang="0">
                <a:pos x="12" y="36"/>
              </a:cxn>
              <a:cxn ang="0">
                <a:pos x="6" y="20"/>
              </a:cxn>
              <a:cxn ang="0">
                <a:pos x="4" y="16"/>
              </a:cxn>
              <a:cxn ang="0">
                <a:pos x="0" y="12"/>
              </a:cxn>
              <a:cxn ang="0">
                <a:pos x="6" y="8"/>
              </a:cxn>
              <a:cxn ang="0">
                <a:pos x="12" y="12"/>
              </a:cxn>
              <a:cxn ang="0">
                <a:pos x="18" y="18"/>
              </a:cxn>
              <a:cxn ang="0">
                <a:pos x="24" y="18"/>
              </a:cxn>
              <a:cxn ang="0">
                <a:pos x="26" y="14"/>
              </a:cxn>
              <a:cxn ang="0">
                <a:pos x="22" y="8"/>
              </a:cxn>
              <a:cxn ang="0">
                <a:pos x="16" y="2"/>
              </a:cxn>
              <a:cxn ang="0">
                <a:pos x="20" y="0"/>
              </a:cxn>
            </a:cxnLst>
            <a:rect l="0" t="0" r="r" b="b"/>
            <a:pathLst>
              <a:path w="84" h="66">
                <a:moveTo>
                  <a:pt x="20" y="0"/>
                </a:moveTo>
                <a:lnTo>
                  <a:pt x="26" y="2"/>
                </a:lnTo>
                <a:lnTo>
                  <a:pt x="32" y="8"/>
                </a:lnTo>
                <a:lnTo>
                  <a:pt x="42" y="14"/>
                </a:lnTo>
                <a:lnTo>
                  <a:pt x="46" y="12"/>
                </a:lnTo>
                <a:lnTo>
                  <a:pt x="52" y="6"/>
                </a:lnTo>
                <a:lnTo>
                  <a:pt x="56" y="2"/>
                </a:lnTo>
                <a:lnTo>
                  <a:pt x="60" y="8"/>
                </a:lnTo>
                <a:lnTo>
                  <a:pt x="66" y="20"/>
                </a:lnTo>
                <a:lnTo>
                  <a:pt x="70" y="24"/>
                </a:lnTo>
                <a:lnTo>
                  <a:pt x="80" y="28"/>
                </a:lnTo>
                <a:lnTo>
                  <a:pt x="84" y="30"/>
                </a:lnTo>
                <a:lnTo>
                  <a:pt x="84" y="36"/>
                </a:lnTo>
                <a:lnTo>
                  <a:pt x="72" y="36"/>
                </a:lnTo>
                <a:lnTo>
                  <a:pt x="68" y="38"/>
                </a:lnTo>
                <a:lnTo>
                  <a:pt x="66" y="44"/>
                </a:lnTo>
                <a:lnTo>
                  <a:pt x="68" y="48"/>
                </a:lnTo>
                <a:lnTo>
                  <a:pt x="68" y="50"/>
                </a:lnTo>
                <a:lnTo>
                  <a:pt x="68" y="52"/>
                </a:lnTo>
                <a:lnTo>
                  <a:pt x="68" y="54"/>
                </a:lnTo>
                <a:lnTo>
                  <a:pt x="60" y="54"/>
                </a:lnTo>
                <a:lnTo>
                  <a:pt x="60" y="58"/>
                </a:lnTo>
                <a:lnTo>
                  <a:pt x="60" y="62"/>
                </a:lnTo>
                <a:lnTo>
                  <a:pt x="60" y="66"/>
                </a:lnTo>
                <a:lnTo>
                  <a:pt x="52" y="66"/>
                </a:lnTo>
                <a:lnTo>
                  <a:pt x="46" y="62"/>
                </a:lnTo>
                <a:lnTo>
                  <a:pt x="52" y="58"/>
                </a:lnTo>
                <a:lnTo>
                  <a:pt x="48" y="52"/>
                </a:lnTo>
                <a:lnTo>
                  <a:pt x="48" y="44"/>
                </a:lnTo>
                <a:lnTo>
                  <a:pt x="44" y="42"/>
                </a:lnTo>
                <a:lnTo>
                  <a:pt x="42" y="44"/>
                </a:lnTo>
                <a:lnTo>
                  <a:pt x="38" y="48"/>
                </a:lnTo>
                <a:lnTo>
                  <a:pt x="32" y="52"/>
                </a:lnTo>
                <a:lnTo>
                  <a:pt x="26" y="56"/>
                </a:lnTo>
                <a:lnTo>
                  <a:pt x="28" y="50"/>
                </a:lnTo>
                <a:lnTo>
                  <a:pt x="26" y="46"/>
                </a:lnTo>
                <a:lnTo>
                  <a:pt x="12" y="36"/>
                </a:lnTo>
                <a:lnTo>
                  <a:pt x="6" y="20"/>
                </a:lnTo>
                <a:lnTo>
                  <a:pt x="4" y="16"/>
                </a:lnTo>
                <a:lnTo>
                  <a:pt x="0" y="12"/>
                </a:lnTo>
                <a:lnTo>
                  <a:pt x="6" y="8"/>
                </a:lnTo>
                <a:lnTo>
                  <a:pt x="12" y="12"/>
                </a:lnTo>
                <a:lnTo>
                  <a:pt x="18" y="18"/>
                </a:lnTo>
                <a:lnTo>
                  <a:pt x="24" y="18"/>
                </a:lnTo>
                <a:lnTo>
                  <a:pt x="26" y="14"/>
                </a:lnTo>
                <a:lnTo>
                  <a:pt x="22" y="8"/>
                </a:lnTo>
                <a:lnTo>
                  <a:pt x="16" y="2"/>
                </a:lnTo>
                <a:lnTo>
                  <a:pt x="2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3" name="Freeform 181"/>
          <p:cNvSpPr>
            <a:spLocks/>
          </p:cNvSpPr>
          <p:nvPr/>
        </p:nvSpPr>
        <p:spPr bwMode="auto">
          <a:xfrm>
            <a:off x="5735638" y="2903538"/>
            <a:ext cx="185737" cy="793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0"/>
              </a:cxn>
              <a:cxn ang="0">
                <a:pos x="18" y="4"/>
              </a:cxn>
              <a:cxn ang="0">
                <a:pos x="24" y="8"/>
              </a:cxn>
              <a:cxn ang="0">
                <a:pos x="34" y="6"/>
              </a:cxn>
              <a:cxn ang="0">
                <a:pos x="42" y="6"/>
              </a:cxn>
              <a:cxn ang="0">
                <a:pos x="52" y="12"/>
              </a:cxn>
              <a:cxn ang="0">
                <a:pos x="56" y="14"/>
              </a:cxn>
              <a:cxn ang="0">
                <a:pos x="66" y="18"/>
              </a:cxn>
              <a:cxn ang="0">
                <a:pos x="72" y="18"/>
              </a:cxn>
              <a:cxn ang="0">
                <a:pos x="82" y="16"/>
              </a:cxn>
              <a:cxn ang="0">
                <a:pos x="92" y="22"/>
              </a:cxn>
              <a:cxn ang="0">
                <a:pos x="94" y="24"/>
              </a:cxn>
              <a:cxn ang="0">
                <a:pos x="102" y="32"/>
              </a:cxn>
              <a:cxn ang="0">
                <a:pos x="98" y="34"/>
              </a:cxn>
              <a:cxn ang="0">
                <a:pos x="104" y="40"/>
              </a:cxn>
              <a:cxn ang="0">
                <a:pos x="108" y="46"/>
              </a:cxn>
              <a:cxn ang="0">
                <a:pos x="106" y="50"/>
              </a:cxn>
              <a:cxn ang="0">
                <a:pos x="100" y="50"/>
              </a:cxn>
              <a:cxn ang="0">
                <a:pos x="88" y="40"/>
              </a:cxn>
              <a:cxn ang="0">
                <a:pos x="82" y="44"/>
              </a:cxn>
              <a:cxn ang="0">
                <a:pos x="74" y="44"/>
              </a:cxn>
              <a:cxn ang="0">
                <a:pos x="66" y="46"/>
              </a:cxn>
              <a:cxn ang="0">
                <a:pos x="58" y="50"/>
              </a:cxn>
              <a:cxn ang="0">
                <a:pos x="52" y="46"/>
              </a:cxn>
              <a:cxn ang="0">
                <a:pos x="46" y="40"/>
              </a:cxn>
              <a:cxn ang="0">
                <a:pos x="38" y="38"/>
              </a:cxn>
              <a:cxn ang="0">
                <a:pos x="36" y="44"/>
              </a:cxn>
              <a:cxn ang="0">
                <a:pos x="26" y="40"/>
              </a:cxn>
              <a:cxn ang="0">
                <a:pos x="30" y="32"/>
              </a:cxn>
              <a:cxn ang="0">
                <a:pos x="26" y="22"/>
              </a:cxn>
              <a:cxn ang="0">
                <a:pos x="20" y="14"/>
              </a:cxn>
              <a:cxn ang="0">
                <a:pos x="12" y="10"/>
              </a:cxn>
              <a:cxn ang="0">
                <a:pos x="6" y="6"/>
              </a:cxn>
              <a:cxn ang="0">
                <a:pos x="0" y="2"/>
              </a:cxn>
            </a:cxnLst>
            <a:rect l="0" t="0" r="r" b="b"/>
            <a:pathLst>
              <a:path w="108" h="50">
                <a:moveTo>
                  <a:pt x="0" y="2"/>
                </a:moveTo>
                <a:lnTo>
                  <a:pt x="12" y="0"/>
                </a:lnTo>
                <a:lnTo>
                  <a:pt x="18" y="4"/>
                </a:lnTo>
                <a:lnTo>
                  <a:pt x="24" y="8"/>
                </a:lnTo>
                <a:lnTo>
                  <a:pt x="34" y="6"/>
                </a:lnTo>
                <a:lnTo>
                  <a:pt x="42" y="6"/>
                </a:lnTo>
                <a:lnTo>
                  <a:pt x="52" y="12"/>
                </a:lnTo>
                <a:lnTo>
                  <a:pt x="56" y="14"/>
                </a:lnTo>
                <a:lnTo>
                  <a:pt x="66" y="18"/>
                </a:lnTo>
                <a:lnTo>
                  <a:pt x="72" y="18"/>
                </a:lnTo>
                <a:lnTo>
                  <a:pt x="82" y="16"/>
                </a:lnTo>
                <a:lnTo>
                  <a:pt x="92" y="22"/>
                </a:lnTo>
                <a:lnTo>
                  <a:pt x="94" y="24"/>
                </a:lnTo>
                <a:lnTo>
                  <a:pt x="102" y="32"/>
                </a:lnTo>
                <a:lnTo>
                  <a:pt x="98" y="34"/>
                </a:lnTo>
                <a:lnTo>
                  <a:pt x="104" y="40"/>
                </a:lnTo>
                <a:lnTo>
                  <a:pt x="108" y="46"/>
                </a:lnTo>
                <a:lnTo>
                  <a:pt x="106" y="50"/>
                </a:lnTo>
                <a:lnTo>
                  <a:pt x="100" y="50"/>
                </a:lnTo>
                <a:lnTo>
                  <a:pt x="88" y="40"/>
                </a:lnTo>
                <a:lnTo>
                  <a:pt x="82" y="44"/>
                </a:lnTo>
                <a:lnTo>
                  <a:pt x="74" y="44"/>
                </a:lnTo>
                <a:lnTo>
                  <a:pt x="66" y="46"/>
                </a:lnTo>
                <a:lnTo>
                  <a:pt x="58" y="50"/>
                </a:lnTo>
                <a:lnTo>
                  <a:pt x="52" y="46"/>
                </a:lnTo>
                <a:lnTo>
                  <a:pt x="46" y="40"/>
                </a:lnTo>
                <a:lnTo>
                  <a:pt x="38" y="38"/>
                </a:lnTo>
                <a:lnTo>
                  <a:pt x="36" y="44"/>
                </a:lnTo>
                <a:lnTo>
                  <a:pt x="26" y="40"/>
                </a:lnTo>
                <a:lnTo>
                  <a:pt x="30" y="32"/>
                </a:lnTo>
                <a:lnTo>
                  <a:pt x="26" y="22"/>
                </a:lnTo>
                <a:lnTo>
                  <a:pt x="20" y="14"/>
                </a:lnTo>
                <a:lnTo>
                  <a:pt x="12" y="10"/>
                </a:lnTo>
                <a:lnTo>
                  <a:pt x="6" y="6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4" name="Freeform 182"/>
          <p:cNvSpPr>
            <a:spLocks/>
          </p:cNvSpPr>
          <p:nvPr/>
        </p:nvSpPr>
        <p:spPr bwMode="auto">
          <a:xfrm>
            <a:off x="6083300" y="2932113"/>
            <a:ext cx="381000" cy="219075"/>
          </a:xfrm>
          <a:custGeom>
            <a:avLst/>
            <a:gdLst/>
            <a:ahLst/>
            <a:cxnLst>
              <a:cxn ang="0">
                <a:pos x="20" y="104"/>
              </a:cxn>
              <a:cxn ang="0">
                <a:pos x="18" y="80"/>
              </a:cxn>
              <a:cxn ang="0">
                <a:pos x="24" y="72"/>
              </a:cxn>
              <a:cxn ang="0">
                <a:pos x="12" y="56"/>
              </a:cxn>
              <a:cxn ang="0">
                <a:pos x="8" y="50"/>
              </a:cxn>
              <a:cxn ang="0">
                <a:pos x="0" y="52"/>
              </a:cxn>
              <a:cxn ang="0">
                <a:pos x="0" y="44"/>
              </a:cxn>
              <a:cxn ang="0">
                <a:pos x="6" y="36"/>
              </a:cxn>
              <a:cxn ang="0">
                <a:pos x="12" y="40"/>
              </a:cxn>
              <a:cxn ang="0">
                <a:pos x="28" y="40"/>
              </a:cxn>
              <a:cxn ang="0">
                <a:pos x="34" y="32"/>
              </a:cxn>
              <a:cxn ang="0">
                <a:pos x="26" y="24"/>
              </a:cxn>
              <a:cxn ang="0">
                <a:pos x="20" y="16"/>
              </a:cxn>
              <a:cxn ang="0">
                <a:pos x="14" y="10"/>
              </a:cxn>
              <a:cxn ang="0">
                <a:pos x="4" y="14"/>
              </a:cxn>
              <a:cxn ang="0">
                <a:pos x="2" y="28"/>
              </a:cxn>
              <a:cxn ang="0">
                <a:pos x="0" y="22"/>
              </a:cxn>
              <a:cxn ang="0">
                <a:pos x="0" y="12"/>
              </a:cxn>
              <a:cxn ang="0">
                <a:pos x="10" y="6"/>
              </a:cxn>
              <a:cxn ang="0">
                <a:pos x="24" y="4"/>
              </a:cxn>
              <a:cxn ang="0">
                <a:pos x="36" y="12"/>
              </a:cxn>
              <a:cxn ang="0">
                <a:pos x="44" y="26"/>
              </a:cxn>
              <a:cxn ang="0">
                <a:pos x="54" y="28"/>
              </a:cxn>
              <a:cxn ang="0">
                <a:pos x="68" y="26"/>
              </a:cxn>
              <a:cxn ang="0">
                <a:pos x="68" y="14"/>
              </a:cxn>
              <a:cxn ang="0">
                <a:pos x="96" y="0"/>
              </a:cxn>
              <a:cxn ang="0">
                <a:pos x="102" y="6"/>
              </a:cxn>
              <a:cxn ang="0">
                <a:pos x="116" y="8"/>
              </a:cxn>
              <a:cxn ang="0">
                <a:pos x="118" y="12"/>
              </a:cxn>
              <a:cxn ang="0">
                <a:pos x="118" y="28"/>
              </a:cxn>
              <a:cxn ang="0">
                <a:pos x="144" y="28"/>
              </a:cxn>
              <a:cxn ang="0">
                <a:pos x="158" y="54"/>
              </a:cxn>
              <a:cxn ang="0">
                <a:pos x="178" y="66"/>
              </a:cxn>
              <a:cxn ang="0">
                <a:pos x="200" y="82"/>
              </a:cxn>
              <a:cxn ang="0">
                <a:pos x="212" y="84"/>
              </a:cxn>
              <a:cxn ang="0">
                <a:pos x="222" y="90"/>
              </a:cxn>
              <a:cxn ang="0">
                <a:pos x="222" y="98"/>
              </a:cxn>
              <a:cxn ang="0">
                <a:pos x="210" y="98"/>
              </a:cxn>
              <a:cxn ang="0">
                <a:pos x="194" y="104"/>
              </a:cxn>
              <a:cxn ang="0">
                <a:pos x="182" y="122"/>
              </a:cxn>
              <a:cxn ang="0">
                <a:pos x="170" y="126"/>
              </a:cxn>
              <a:cxn ang="0">
                <a:pos x="160" y="138"/>
              </a:cxn>
              <a:cxn ang="0">
                <a:pos x="150" y="134"/>
              </a:cxn>
              <a:cxn ang="0">
                <a:pos x="138" y="134"/>
              </a:cxn>
              <a:cxn ang="0">
                <a:pos x="136" y="112"/>
              </a:cxn>
              <a:cxn ang="0">
                <a:pos x="126" y="110"/>
              </a:cxn>
              <a:cxn ang="0">
                <a:pos x="68" y="84"/>
              </a:cxn>
              <a:cxn ang="0">
                <a:pos x="42" y="88"/>
              </a:cxn>
              <a:cxn ang="0">
                <a:pos x="20" y="104"/>
              </a:cxn>
            </a:cxnLst>
            <a:rect l="0" t="0" r="r" b="b"/>
            <a:pathLst>
              <a:path w="222" h="138">
                <a:moveTo>
                  <a:pt x="20" y="104"/>
                </a:moveTo>
                <a:lnTo>
                  <a:pt x="18" y="80"/>
                </a:lnTo>
                <a:lnTo>
                  <a:pt x="24" y="72"/>
                </a:lnTo>
                <a:lnTo>
                  <a:pt x="12" y="56"/>
                </a:lnTo>
                <a:lnTo>
                  <a:pt x="8" y="50"/>
                </a:lnTo>
                <a:lnTo>
                  <a:pt x="0" y="52"/>
                </a:lnTo>
                <a:lnTo>
                  <a:pt x="0" y="44"/>
                </a:lnTo>
                <a:lnTo>
                  <a:pt x="6" y="36"/>
                </a:lnTo>
                <a:lnTo>
                  <a:pt x="12" y="40"/>
                </a:lnTo>
                <a:lnTo>
                  <a:pt x="28" y="40"/>
                </a:lnTo>
                <a:lnTo>
                  <a:pt x="34" y="32"/>
                </a:lnTo>
                <a:lnTo>
                  <a:pt x="26" y="24"/>
                </a:lnTo>
                <a:lnTo>
                  <a:pt x="20" y="16"/>
                </a:lnTo>
                <a:lnTo>
                  <a:pt x="14" y="10"/>
                </a:lnTo>
                <a:lnTo>
                  <a:pt x="4" y="14"/>
                </a:lnTo>
                <a:lnTo>
                  <a:pt x="2" y="28"/>
                </a:lnTo>
                <a:lnTo>
                  <a:pt x="0" y="22"/>
                </a:lnTo>
                <a:lnTo>
                  <a:pt x="0" y="12"/>
                </a:lnTo>
                <a:lnTo>
                  <a:pt x="10" y="6"/>
                </a:lnTo>
                <a:lnTo>
                  <a:pt x="24" y="4"/>
                </a:lnTo>
                <a:lnTo>
                  <a:pt x="36" y="12"/>
                </a:lnTo>
                <a:lnTo>
                  <a:pt x="44" y="26"/>
                </a:lnTo>
                <a:lnTo>
                  <a:pt x="54" y="28"/>
                </a:lnTo>
                <a:lnTo>
                  <a:pt x="68" y="26"/>
                </a:lnTo>
                <a:lnTo>
                  <a:pt x="68" y="14"/>
                </a:lnTo>
                <a:lnTo>
                  <a:pt x="96" y="0"/>
                </a:lnTo>
                <a:lnTo>
                  <a:pt x="102" y="6"/>
                </a:lnTo>
                <a:lnTo>
                  <a:pt x="116" y="8"/>
                </a:lnTo>
                <a:lnTo>
                  <a:pt x="118" y="12"/>
                </a:lnTo>
                <a:lnTo>
                  <a:pt x="118" y="28"/>
                </a:lnTo>
                <a:lnTo>
                  <a:pt x="144" y="28"/>
                </a:lnTo>
                <a:lnTo>
                  <a:pt x="158" y="54"/>
                </a:lnTo>
                <a:lnTo>
                  <a:pt x="178" y="66"/>
                </a:lnTo>
                <a:lnTo>
                  <a:pt x="200" y="82"/>
                </a:lnTo>
                <a:lnTo>
                  <a:pt x="212" y="84"/>
                </a:lnTo>
                <a:lnTo>
                  <a:pt x="222" y="90"/>
                </a:lnTo>
                <a:lnTo>
                  <a:pt x="222" y="98"/>
                </a:lnTo>
                <a:lnTo>
                  <a:pt x="210" y="98"/>
                </a:lnTo>
                <a:lnTo>
                  <a:pt x="194" y="104"/>
                </a:lnTo>
                <a:lnTo>
                  <a:pt x="182" y="122"/>
                </a:lnTo>
                <a:lnTo>
                  <a:pt x="170" y="126"/>
                </a:lnTo>
                <a:lnTo>
                  <a:pt x="160" y="138"/>
                </a:lnTo>
                <a:lnTo>
                  <a:pt x="150" y="134"/>
                </a:lnTo>
                <a:lnTo>
                  <a:pt x="138" y="134"/>
                </a:lnTo>
                <a:lnTo>
                  <a:pt x="136" y="112"/>
                </a:lnTo>
                <a:lnTo>
                  <a:pt x="126" y="110"/>
                </a:lnTo>
                <a:lnTo>
                  <a:pt x="68" y="84"/>
                </a:lnTo>
                <a:lnTo>
                  <a:pt x="42" y="88"/>
                </a:lnTo>
                <a:lnTo>
                  <a:pt x="20" y="10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5" name="Freeform 183"/>
          <p:cNvSpPr>
            <a:spLocks/>
          </p:cNvSpPr>
          <p:nvPr/>
        </p:nvSpPr>
        <p:spPr bwMode="auto">
          <a:xfrm>
            <a:off x="6484938" y="2986088"/>
            <a:ext cx="203200" cy="120650"/>
          </a:xfrm>
          <a:custGeom>
            <a:avLst/>
            <a:gdLst/>
            <a:ahLst/>
            <a:cxnLst>
              <a:cxn ang="0">
                <a:pos x="24" y="14"/>
              </a:cxn>
              <a:cxn ang="0">
                <a:pos x="32" y="10"/>
              </a:cxn>
              <a:cxn ang="0">
                <a:pos x="36" y="2"/>
              </a:cxn>
              <a:cxn ang="0">
                <a:pos x="48" y="0"/>
              </a:cxn>
              <a:cxn ang="0">
                <a:pos x="54" y="2"/>
              </a:cxn>
              <a:cxn ang="0">
                <a:pos x="52" y="8"/>
              </a:cxn>
              <a:cxn ang="0">
                <a:pos x="50" y="14"/>
              </a:cxn>
              <a:cxn ang="0">
                <a:pos x="52" y="20"/>
              </a:cxn>
              <a:cxn ang="0">
                <a:pos x="54" y="28"/>
              </a:cxn>
              <a:cxn ang="0">
                <a:pos x="66" y="28"/>
              </a:cxn>
              <a:cxn ang="0">
                <a:pos x="80" y="30"/>
              </a:cxn>
              <a:cxn ang="0">
                <a:pos x="100" y="30"/>
              </a:cxn>
              <a:cxn ang="0">
                <a:pos x="98" y="36"/>
              </a:cxn>
              <a:cxn ang="0">
                <a:pos x="100" y="44"/>
              </a:cxn>
              <a:cxn ang="0">
                <a:pos x="106" y="46"/>
              </a:cxn>
              <a:cxn ang="0">
                <a:pos x="118" y="44"/>
              </a:cxn>
              <a:cxn ang="0">
                <a:pos x="118" y="64"/>
              </a:cxn>
              <a:cxn ang="0">
                <a:pos x="90" y="64"/>
              </a:cxn>
              <a:cxn ang="0">
                <a:pos x="80" y="70"/>
              </a:cxn>
              <a:cxn ang="0">
                <a:pos x="64" y="76"/>
              </a:cxn>
              <a:cxn ang="0">
                <a:pos x="64" y="70"/>
              </a:cxn>
              <a:cxn ang="0">
                <a:pos x="66" y="62"/>
              </a:cxn>
              <a:cxn ang="0">
                <a:pos x="64" y="50"/>
              </a:cxn>
              <a:cxn ang="0">
                <a:pos x="56" y="44"/>
              </a:cxn>
              <a:cxn ang="0">
                <a:pos x="46" y="60"/>
              </a:cxn>
              <a:cxn ang="0">
                <a:pos x="38" y="62"/>
              </a:cxn>
              <a:cxn ang="0">
                <a:pos x="18" y="74"/>
              </a:cxn>
              <a:cxn ang="0">
                <a:pos x="8" y="70"/>
              </a:cxn>
              <a:cxn ang="0">
                <a:pos x="8" y="62"/>
              </a:cxn>
              <a:cxn ang="0">
                <a:pos x="16" y="52"/>
              </a:cxn>
              <a:cxn ang="0">
                <a:pos x="10" y="50"/>
              </a:cxn>
              <a:cxn ang="0">
                <a:pos x="12" y="36"/>
              </a:cxn>
              <a:cxn ang="0">
                <a:pos x="0" y="36"/>
              </a:cxn>
              <a:cxn ang="0">
                <a:pos x="0" y="26"/>
              </a:cxn>
              <a:cxn ang="0">
                <a:pos x="20" y="26"/>
              </a:cxn>
              <a:cxn ang="0">
                <a:pos x="18" y="12"/>
              </a:cxn>
              <a:cxn ang="0">
                <a:pos x="24" y="14"/>
              </a:cxn>
            </a:cxnLst>
            <a:rect l="0" t="0" r="r" b="b"/>
            <a:pathLst>
              <a:path w="118" h="76">
                <a:moveTo>
                  <a:pt x="24" y="14"/>
                </a:moveTo>
                <a:lnTo>
                  <a:pt x="32" y="10"/>
                </a:lnTo>
                <a:lnTo>
                  <a:pt x="36" y="2"/>
                </a:lnTo>
                <a:lnTo>
                  <a:pt x="48" y="0"/>
                </a:lnTo>
                <a:lnTo>
                  <a:pt x="54" y="2"/>
                </a:lnTo>
                <a:lnTo>
                  <a:pt x="52" y="8"/>
                </a:lnTo>
                <a:lnTo>
                  <a:pt x="50" y="14"/>
                </a:lnTo>
                <a:lnTo>
                  <a:pt x="52" y="20"/>
                </a:lnTo>
                <a:lnTo>
                  <a:pt x="54" y="28"/>
                </a:lnTo>
                <a:lnTo>
                  <a:pt x="66" y="28"/>
                </a:lnTo>
                <a:lnTo>
                  <a:pt x="80" y="30"/>
                </a:lnTo>
                <a:lnTo>
                  <a:pt x="100" y="30"/>
                </a:lnTo>
                <a:lnTo>
                  <a:pt x="98" y="36"/>
                </a:lnTo>
                <a:lnTo>
                  <a:pt x="100" y="44"/>
                </a:lnTo>
                <a:lnTo>
                  <a:pt x="106" y="46"/>
                </a:lnTo>
                <a:lnTo>
                  <a:pt x="118" y="44"/>
                </a:lnTo>
                <a:lnTo>
                  <a:pt x="118" y="64"/>
                </a:lnTo>
                <a:lnTo>
                  <a:pt x="90" y="64"/>
                </a:lnTo>
                <a:lnTo>
                  <a:pt x="80" y="70"/>
                </a:lnTo>
                <a:lnTo>
                  <a:pt x="64" y="76"/>
                </a:lnTo>
                <a:lnTo>
                  <a:pt x="64" y="70"/>
                </a:lnTo>
                <a:lnTo>
                  <a:pt x="66" y="62"/>
                </a:lnTo>
                <a:lnTo>
                  <a:pt x="64" y="50"/>
                </a:lnTo>
                <a:lnTo>
                  <a:pt x="56" y="44"/>
                </a:lnTo>
                <a:lnTo>
                  <a:pt x="46" y="60"/>
                </a:lnTo>
                <a:lnTo>
                  <a:pt x="38" y="62"/>
                </a:lnTo>
                <a:lnTo>
                  <a:pt x="18" y="74"/>
                </a:lnTo>
                <a:lnTo>
                  <a:pt x="8" y="70"/>
                </a:lnTo>
                <a:lnTo>
                  <a:pt x="8" y="62"/>
                </a:lnTo>
                <a:lnTo>
                  <a:pt x="16" y="52"/>
                </a:lnTo>
                <a:lnTo>
                  <a:pt x="10" y="50"/>
                </a:lnTo>
                <a:lnTo>
                  <a:pt x="12" y="36"/>
                </a:lnTo>
                <a:lnTo>
                  <a:pt x="0" y="36"/>
                </a:lnTo>
                <a:lnTo>
                  <a:pt x="0" y="26"/>
                </a:lnTo>
                <a:lnTo>
                  <a:pt x="20" y="26"/>
                </a:lnTo>
                <a:lnTo>
                  <a:pt x="18" y="12"/>
                </a:lnTo>
                <a:lnTo>
                  <a:pt x="24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6" name="Freeform 184"/>
          <p:cNvSpPr>
            <a:spLocks/>
          </p:cNvSpPr>
          <p:nvPr/>
        </p:nvSpPr>
        <p:spPr bwMode="auto">
          <a:xfrm>
            <a:off x="6175375" y="2846388"/>
            <a:ext cx="457200" cy="25082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0" y="8"/>
              </a:cxn>
              <a:cxn ang="0">
                <a:pos x="18" y="4"/>
              </a:cxn>
              <a:cxn ang="0">
                <a:pos x="46" y="0"/>
              </a:cxn>
              <a:cxn ang="0">
                <a:pos x="54" y="6"/>
              </a:cxn>
              <a:cxn ang="0">
                <a:pos x="70" y="16"/>
              </a:cxn>
              <a:cxn ang="0">
                <a:pos x="80" y="20"/>
              </a:cxn>
              <a:cxn ang="0">
                <a:pos x="94" y="38"/>
              </a:cxn>
              <a:cxn ang="0">
                <a:pos x="132" y="36"/>
              </a:cxn>
              <a:cxn ang="0">
                <a:pos x="140" y="34"/>
              </a:cxn>
              <a:cxn ang="0">
                <a:pos x="158" y="52"/>
              </a:cxn>
              <a:cxn ang="0">
                <a:pos x="158" y="60"/>
              </a:cxn>
              <a:cxn ang="0">
                <a:pos x="168" y="68"/>
              </a:cxn>
              <a:cxn ang="0">
                <a:pos x="170" y="84"/>
              </a:cxn>
              <a:cxn ang="0">
                <a:pos x="188" y="82"/>
              </a:cxn>
              <a:cxn ang="0">
                <a:pos x="192" y="84"/>
              </a:cxn>
              <a:cxn ang="0">
                <a:pos x="192" y="94"/>
              </a:cxn>
              <a:cxn ang="0">
                <a:pos x="200" y="94"/>
              </a:cxn>
              <a:cxn ang="0">
                <a:pos x="202" y="84"/>
              </a:cxn>
              <a:cxn ang="0">
                <a:pos x="214" y="74"/>
              </a:cxn>
              <a:cxn ang="0">
                <a:pos x="234" y="62"/>
              </a:cxn>
              <a:cxn ang="0">
                <a:pos x="230" y="72"/>
              </a:cxn>
              <a:cxn ang="0">
                <a:pos x="228" y="76"/>
              </a:cxn>
              <a:cxn ang="0">
                <a:pos x="236" y="80"/>
              </a:cxn>
              <a:cxn ang="0">
                <a:pos x="248" y="76"/>
              </a:cxn>
              <a:cxn ang="0">
                <a:pos x="258" y="82"/>
              </a:cxn>
              <a:cxn ang="0">
                <a:pos x="266" y="90"/>
              </a:cxn>
              <a:cxn ang="0">
                <a:pos x="258" y="98"/>
              </a:cxn>
              <a:cxn ang="0">
                <a:pos x="248" y="102"/>
              </a:cxn>
              <a:cxn ang="0">
                <a:pos x="236" y="102"/>
              </a:cxn>
              <a:cxn ang="0">
                <a:pos x="232" y="98"/>
              </a:cxn>
              <a:cxn ang="0">
                <a:pos x="234" y="90"/>
              </a:cxn>
              <a:cxn ang="0">
                <a:pos x="228" y="88"/>
              </a:cxn>
              <a:cxn ang="0">
                <a:pos x="216" y="90"/>
              </a:cxn>
              <a:cxn ang="0">
                <a:pos x="212" y="98"/>
              </a:cxn>
              <a:cxn ang="0">
                <a:pos x="204" y="102"/>
              </a:cxn>
              <a:cxn ang="0">
                <a:pos x="198" y="100"/>
              </a:cxn>
              <a:cxn ang="0">
                <a:pos x="200" y="114"/>
              </a:cxn>
              <a:cxn ang="0">
                <a:pos x="180" y="114"/>
              </a:cxn>
              <a:cxn ang="0">
                <a:pos x="180" y="124"/>
              </a:cxn>
              <a:cxn ang="0">
                <a:pos x="192" y="124"/>
              </a:cxn>
              <a:cxn ang="0">
                <a:pos x="190" y="138"/>
              </a:cxn>
              <a:cxn ang="0">
                <a:pos x="196" y="140"/>
              </a:cxn>
              <a:cxn ang="0">
                <a:pos x="188" y="150"/>
              </a:cxn>
              <a:cxn ang="0">
                <a:pos x="188" y="158"/>
              </a:cxn>
              <a:cxn ang="0">
                <a:pos x="168" y="152"/>
              </a:cxn>
              <a:cxn ang="0">
                <a:pos x="168" y="144"/>
              </a:cxn>
              <a:cxn ang="0">
                <a:pos x="158" y="138"/>
              </a:cxn>
              <a:cxn ang="0">
                <a:pos x="146" y="136"/>
              </a:cxn>
              <a:cxn ang="0">
                <a:pos x="104" y="108"/>
              </a:cxn>
              <a:cxn ang="0">
                <a:pos x="90" y="82"/>
              </a:cxn>
              <a:cxn ang="0">
                <a:pos x="64" y="82"/>
              </a:cxn>
              <a:cxn ang="0">
                <a:pos x="64" y="66"/>
              </a:cxn>
              <a:cxn ang="0">
                <a:pos x="62" y="62"/>
              </a:cxn>
              <a:cxn ang="0">
                <a:pos x="48" y="60"/>
              </a:cxn>
              <a:cxn ang="0">
                <a:pos x="42" y="54"/>
              </a:cxn>
              <a:cxn ang="0">
                <a:pos x="14" y="68"/>
              </a:cxn>
              <a:cxn ang="0">
                <a:pos x="14" y="80"/>
              </a:cxn>
              <a:cxn ang="0">
                <a:pos x="0" y="82"/>
              </a:cxn>
            </a:cxnLst>
            <a:rect l="0" t="0" r="r" b="b"/>
            <a:pathLst>
              <a:path w="266" h="158">
                <a:moveTo>
                  <a:pt x="0" y="82"/>
                </a:moveTo>
                <a:lnTo>
                  <a:pt x="0" y="8"/>
                </a:lnTo>
                <a:lnTo>
                  <a:pt x="18" y="4"/>
                </a:lnTo>
                <a:lnTo>
                  <a:pt x="46" y="0"/>
                </a:lnTo>
                <a:lnTo>
                  <a:pt x="54" y="6"/>
                </a:lnTo>
                <a:lnTo>
                  <a:pt x="70" y="16"/>
                </a:lnTo>
                <a:lnTo>
                  <a:pt x="80" y="20"/>
                </a:lnTo>
                <a:lnTo>
                  <a:pt x="94" y="38"/>
                </a:lnTo>
                <a:lnTo>
                  <a:pt x="132" y="36"/>
                </a:lnTo>
                <a:lnTo>
                  <a:pt x="140" y="34"/>
                </a:lnTo>
                <a:lnTo>
                  <a:pt x="158" y="52"/>
                </a:lnTo>
                <a:lnTo>
                  <a:pt x="158" y="60"/>
                </a:lnTo>
                <a:lnTo>
                  <a:pt x="168" y="68"/>
                </a:lnTo>
                <a:lnTo>
                  <a:pt x="170" y="84"/>
                </a:lnTo>
                <a:lnTo>
                  <a:pt x="188" y="82"/>
                </a:lnTo>
                <a:lnTo>
                  <a:pt x="192" y="84"/>
                </a:lnTo>
                <a:lnTo>
                  <a:pt x="192" y="94"/>
                </a:lnTo>
                <a:lnTo>
                  <a:pt x="200" y="94"/>
                </a:lnTo>
                <a:lnTo>
                  <a:pt x="202" y="84"/>
                </a:lnTo>
                <a:lnTo>
                  <a:pt x="214" y="74"/>
                </a:lnTo>
                <a:lnTo>
                  <a:pt x="234" y="62"/>
                </a:lnTo>
                <a:lnTo>
                  <a:pt x="230" y="72"/>
                </a:lnTo>
                <a:lnTo>
                  <a:pt x="228" y="76"/>
                </a:lnTo>
                <a:lnTo>
                  <a:pt x="236" y="80"/>
                </a:lnTo>
                <a:lnTo>
                  <a:pt x="248" y="76"/>
                </a:lnTo>
                <a:lnTo>
                  <a:pt x="258" y="82"/>
                </a:lnTo>
                <a:lnTo>
                  <a:pt x="266" y="90"/>
                </a:lnTo>
                <a:lnTo>
                  <a:pt x="258" y="98"/>
                </a:lnTo>
                <a:lnTo>
                  <a:pt x="248" y="102"/>
                </a:lnTo>
                <a:lnTo>
                  <a:pt x="236" y="102"/>
                </a:lnTo>
                <a:lnTo>
                  <a:pt x="232" y="98"/>
                </a:lnTo>
                <a:lnTo>
                  <a:pt x="234" y="90"/>
                </a:lnTo>
                <a:lnTo>
                  <a:pt x="228" y="88"/>
                </a:lnTo>
                <a:lnTo>
                  <a:pt x="216" y="90"/>
                </a:lnTo>
                <a:lnTo>
                  <a:pt x="212" y="98"/>
                </a:lnTo>
                <a:lnTo>
                  <a:pt x="204" y="102"/>
                </a:lnTo>
                <a:lnTo>
                  <a:pt x="198" y="100"/>
                </a:lnTo>
                <a:lnTo>
                  <a:pt x="200" y="114"/>
                </a:lnTo>
                <a:lnTo>
                  <a:pt x="180" y="114"/>
                </a:lnTo>
                <a:lnTo>
                  <a:pt x="180" y="124"/>
                </a:lnTo>
                <a:lnTo>
                  <a:pt x="192" y="124"/>
                </a:lnTo>
                <a:lnTo>
                  <a:pt x="190" y="138"/>
                </a:lnTo>
                <a:lnTo>
                  <a:pt x="196" y="140"/>
                </a:lnTo>
                <a:lnTo>
                  <a:pt x="188" y="150"/>
                </a:lnTo>
                <a:lnTo>
                  <a:pt x="188" y="158"/>
                </a:lnTo>
                <a:lnTo>
                  <a:pt x="168" y="152"/>
                </a:lnTo>
                <a:lnTo>
                  <a:pt x="168" y="144"/>
                </a:lnTo>
                <a:lnTo>
                  <a:pt x="158" y="138"/>
                </a:lnTo>
                <a:lnTo>
                  <a:pt x="146" y="136"/>
                </a:lnTo>
                <a:lnTo>
                  <a:pt x="104" y="108"/>
                </a:lnTo>
                <a:lnTo>
                  <a:pt x="90" y="82"/>
                </a:lnTo>
                <a:lnTo>
                  <a:pt x="64" y="82"/>
                </a:lnTo>
                <a:lnTo>
                  <a:pt x="64" y="66"/>
                </a:lnTo>
                <a:lnTo>
                  <a:pt x="62" y="62"/>
                </a:lnTo>
                <a:lnTo>
                  <a:pt x="48" y="60"/>
                </a:lnTo>
                <a:lnTo>
                  <a:pt x="42" y="54"/>
                </a:lnTo>
                <a:lnTo>
                  <a:pt x="14" y="68"/>
                </a:lnTo>
                <a:lnTo>
                  <a:pt x="14" y="80"/>
                </a:lnTo>
                <a:lnTo>
                  <a:pt x="0" y="82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7" name="Freeform 185"/>
          <p:cNvSpPr>
            <a:spLocks/>
          </p:cNvSpPr>
          <p:nvPr/>
        </p:nvSpPr>
        <p:spPr bwMode="auto">
          <a:xfrm>
            <a:off x="6567488" y="2913063"/>
            <a:ext cx="271462" cy="120650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6" y="8"/>
              </a:cxn>
              <a:cxn ang="0">
                <a:pos x="28" y="8"/>
              </a:cxn>
              <a:cxn ang="0">
                <a:pos x="32" y="12"/>
              </a:cxn>
              <a:cxn ang="0">
                <a:pos x="50" y="10"/>
              </a:cxn>
              <a:cxn ang="0">
                <a:pos x="52" y="4"/>
              </a:cxn>
              <a:cxn ang="0">
                <a:pos x="60" y="0"/>
              </a:cxn>
              <a:cxn ang="0">
                <a:pos x="72" y="2"/>
              </a:cxn>
              <a:cxn ang="0">
                <a:pos x="74" y="10"/>
              </a:cxn>
              <a:cxn ang="0">
                <a:pos x="134" y="8"/>
              </a:cxn>
              <a:cxn ang="0">
                <a:pos x="140" y="14"/>
              </a:cxn>
              <a:cxn ang="0">
                <a:pos x="148" y="16"/>
              </a:cxn>
              <a:cxn ang="0">
                <a:pos x="158" y="20"/>
              </a:cxn>
              <a:cxn ang="0">
                <a:pos x="152" y="24"/>
              </a:cxn>
              <a:cxn ang="0">
                <a:pos x="138" y="32"/>
              </a:cxn>
              <a:cxn ang="0">
                <a:pos x="126" y="36"/>
              </a:cxn>
              <a:cxn ang="0">
                <a:pos x="122" y="44"/>
              </a:cxn>
              <a:cxn ang="0">
                <a:pos x="102" y="44"/>
              </a:cxn>
              <a:cxn ang="0">
                <a:pos x="98" y="54"/>
              </a:cxn>
              <a:cxn ang="0">
                <a:pos x="82" y="58"/>
              </a:cxn>
              <a:cxn ang="0">
                <a:pos x="82" y="52"/>
              </a:cxn>
              <a:cxn ang="0">
                <a:pos x="68" y="52"/>
              </a:cxn>
              <a:cxn ang="0">
                <a:pos x="66" y="58"/>
              </a:cxn>
              <a:cxn ang="0">
                <a:pos x="58" y="62"/>
              </a:cxn>
              <a:cxn ang="0">
                <a:pos x="54" y="66"/>
              </a:cxn>
              <a:cxn ang="0">
                <a:pos x="52" y="76"/>
              </a:cxn>
              <a:cxn ang="0">
                <a:pos x="32" y="76"/>
              </a:cxn>
              <a:cxn ang="0">
                <a:pos x="18" y="74"/>
              </a:cxn>
              <a:cxn ang="0">
                <a:pos x="6" y="74"/>
              </a:cxn>
              <a:cxn ang="0">
                <a:pos x="4" y="66"/>
              </a:cxn>
              <a:cxn ang="0">
                <a:pos x="2" y="60"/>
              </a:cxn>
              <a:cxn ang="0">
                <a:pos x="4" y="56"/>
              </a:cxn>
              <a:cxn ang="0">
                <a:pos x="8" y="60"/>
              </a:cxn>
              <a:cxn ang="0">
                <a:pos x="20" y="60"/>
              </a:cxn>
              <a:cxn ang="0">
                <a:pos x="30" y="56"/>
              </a:cxn>
              <a:cxn ang="0">
                <a:pos x="38" y="48"/>
              </a:cxn>
              <a:cxn ang="0">
                <a:pos x="30" y="40"/>
              </a:cxn>
              <a:cxn ang="0">
                <a:pos x="20" y="34"/>
              </a:cxn>
              <a:cxn ang="0">
                <a:pos x="8" y="38"/>
              </a:cxn>
              <a:cxn ang="0">
                <a:pos x="0" y="34"/>
              </a:cxn>
              <a:cxn ang="0">
                <a:pos x="2" y="30"/>
              </a:cxn>
              <a:cxn ang="0">
                <a:pos x="6" y="20"/>
              </a:cxn>
            </a:cxnLst>
            <a:rect l="0" t="0" r="r" b="b"/>
            <a:pathLst>
              <a:path w="158" h="76">
                <a:moveTo>
                  <a:pt x="6" y="20"/>
                </a:moveTo>
                <a:lnTo>
                  <a:pt x="16" y="8"/>
                </a:lnTo>
                <a:lnTo>
                  <a:pt x="28" y="8"/>
                </a:lnTo>
                <a:lnTo>
                  <a:pt x="32" y="12"/>
                </a:lnTo>
                <a:lnTo>
                  <a:pt x="50" y="10"/>
                </a:lnTo>
                <a:lnTo>
                  <a:pt x="52" y="4"/>
                </a:lnTo>
                <a:lnTo>
                  <a:pt x="60" y="0"/>
                </a:lnTo>
                <a:lnTo>
                  <a:pt x="72" y="2"/>
                </a:lnTo>
                <a:lnTo>
                  <a:pt x="74" y="10"/>
                </a:lnTo>
                <a:lnTo>
                  <a:pt x="134" y="8"/>
                </a:lnTo>
                <a:lnTo>
                  <a:pt x="140" y="14"/>
                </a:lnTo>
                <a:lnTo>
                  <a:pt x="148" y="16"/>
                </a:lnTo>
                <a:lnTo>
                  <a:pt x="158" y="20"/>
                </a:lnTo>
                <a:lnTo>
                  <a:pt x="152" y="24"/>
                </a:lnTo>
                <a:lnTo>
                  <a:pt x="138" y="32"/>
                </a:lnTo>
                <a:lnTo>
                  <a:pt x="126" y="36"/>
                </a:lnTo>
                <a:lnTo>
                  <a:pt x="122" y="44"/>
                </a:lnTo>
                <a:lnTo>
                  <a:pt x="102" y="44"/>
                </a:lnTo>
                <a:lnTo>
                  <a:pt x="98" y="54"/>
                </a:lnTo>
                <a:lnTo>
                  <a:pt x="82" y="58"/>
                </a:lnTo>
                <a:lnTo>
                  <a:pt x="82" y="52"/>
                </a:lnTo>
                <a:lnTo>
                  <a:pt x="68" y="52"/>
                </a:lnTo>
                <a:lnTo>
                  <a:pt x="66" y="58"/>
                </a:lnTo>
                <a:lnTo>
                  <a:pt x="58" y="62"/>
                </a:lnTo>
                <a:lnTo>
                  <a:pt x="54" y="66"/>
                </a:lnTo>
                <a:lnTo>
                  <a:pt x="52" y="76"/>
                </a:lnTo>
                <a:lnTo>
                  <a:pt x="32" y="76"/>
                </a:lnTo>
                <a:lnTo>
                  <a:pt x="18" y="74"/>
                </a:lnTo>
                <a:lnTo>
                  <a:pt x="6" y="74"/>
                </a:lnTo>
                <a:lnTo>
                  <a:pt x="4" y="66"/>
                </a:lnTo>
                <a:lnTo>
                  <a:pt x="2" y="60"/>
                </a:lnTo>
                <a:lnTo>
                  <a:pt x="4" y="56"/>
                </a:lnTo>
                <a:lnTo>
                  <a:pt x="8" y="60"/>
                </a:lnTo>
                <a:lnTo>
                  <a:pt x="20" y="60"/>
                </a:lnTo>
                <a:lnTo>
                  <a:pt x="30" y="56"/>
                </a:lnTo>
                <a:lnTo>
                  <a:pt x="38" y="48"/>
                </a:lnTo>
                <a:lnTo>
                  <a:pt x="30" y="40"/>
                </a:lnTo>
                <a:lnTo>
                  <a:pt x="20" y="34"/>
                </a:lnTo>
                <a:lnTo>
                  <a:pt x="8" y="38"/>
                </a:lnTo>
                <a:lnTo>
                  <a:pt x="0" y="34"/>
                </a:lnTo>
                <a:lnTo>
                  <a:pt x="2" y="30"/>
                </a:lnTo>
                <a:lnTo>
                  <a:pt x="6" y="20"/>
                </a:lnTo>
                <a:close/>
              </a:path>
            </a:pathLst>
          </a:custGeom>
          <a:solidFill>
            <a:srgbClr val="FFCC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8" name="Freeform 186"/>
          <p:cNvSpPr>
            <a:spLocks/>
          </p:cNvSpPr>
          <p:nvPr/>
        </p:nvSpPr>
        <p:spPr bwMode="auto">
          <a:xfrm>
            <a:off x="5918200" y="2522538"/>
            <a:ext cx="1100138" cy="473075"/>
          </a:xfrm>
          <a:custGeom>
            <a:avLst/>
            <a:gdLst/>
            <a:ahLst/>
            <a:cxnLst>
              <a:cxn ang="0">
                <a:pos x="94" y="260"/>
              </a:cxn>
              <a:cxn ang="0">
                <a:pos x="66" y="234"/>
              </a:cxn>
              <a:cxn ang="0">
                <a:pos x="64" y="220"/>
              </a:cxn>
              <a:cxn ang="0">
                <a:pos x="76" y="210"/>
              </a:cxn>
              <a:cxn ang="0">
                <a:pos x="94" y="208"/>
              </a:cxn>
              <a:cxn ang="0">
                <a:pos x="108" y="196"/>
              </a:cxn>
              <a:cxn ang="0">
                <a:pos x="82" y="176"/>
              </a:cxn>
              <a:cxn ang="0">
                <a:pos x="40" y="188"/>
              </a:cxn>
              <a:cxn ang="0">
                <a:pos x="24" y="158"/>
              </a:cxn>
              <a:cxn ang="0">
                <a:pos x="0" y="140"/>
              </a:cxn>
              <a:cxn ang="0">
                <a:pos x="18" y="102"/>
              </a:cxn>
              <a:cxn ang="0">
                <a:pos x="34" y="114"/>
              </a:cxn>
              <a:cxn ang="0">
                <a:pos x="60" y="84"/>
              </a:cxn>
              <a:cxn ang="0">
                <a:pos x="112" y="84"/>
              </a:cxn>
              <a:cxn ang="0">
                <a:pos x="150" y="100"/>
              </a:cxn>
              <a:cxn ang="0">
                <a:pos x="190" y="90"/>
              </a:cxn>
              <a:cxn ang="0">
                <a:pos x="226" y="98"/>
              </a:cxn>
              <a:cxn ang="0">
                <a:pos x="228" y="80"/>
              </a:cxn>
              <a:cxn ang="0">
                <a:pos x="220" y="68"/>
              </a:cxn>
              <a:cxn ang="0">
                <a:pos x="228" y="52"/>
              </a:cxn>
              <a:cxn ang="0">
                <a:pos x="236" y="40"/>
              </a:cxn>
              <a:cxn ang="0">
                <a:pos x="254" y="28"/>
              </a:cxn>
              <a:cxn ang="0">
                <a:pos x="316" y="10"/>
              </a:cxn>
              <a:cxn ang="0">
                <a:pos x="364" y="0"/>
              </a:cxn>
              <a:cxn ang="0">
                <a:pos x="388" y="16"/>
              </a:cxn>
              <a:cxn ang="0">
                <a:pos x="418" y="28"/>
              </a:cxn>
              <a:cxn ang="0">
                <a:pos x="456" y="28"/>
              </a:cxn>
              <a:cxn ang="0">
                <a:pos x="480" y="32"/>
              </a:cxn>
              <a:cxn ang="0">
                <a:pos x="510" y="60"/>
              </a:cxn>
              <a:cxn ang="0">
                <a:pos x="528" y="92"/>
              </a:cxn>
              <a:cxn ang="0">
                <a:pos x="540" y="84"/>
              </a:cxn>
              <a:cxn ang="0">
                <a:pos x="562" y="96"/>
              </a:cxn>
              <a:cxn ang="0">
                <a:pos x="590" y="92"/>
              </a:cxn>
              <a:cxn ang="0">
                <a:pos x="614" y="116"/>
              </a:cxn>
              <a:cxn ang="0">
                <a:pos x="640" y="132"/>
              </a:cxn>
              <a:cxn ang="0">
                <a:pos x="626" y="142"/>
              </a:cxn>
              <a:cxn ang="0">
                <a:pos x="622" y="170"/>
              </a:cxn>
              <a:cxn ang="0">
                <a:pos x="596" y="172"/>
              </a:cxn>
              <a:cxn ang="0">
                <a:pos x="570" y="194"/>
              </a:cxn>
              <a:cxn ang="0">
                <a:pos x="548" y="208"/>
              </a:cxn>
              <a:cxn ang="0">
                <a:pos x="538" y="232"/>
              </a:cxn>
              <a:cxn ang="0">
                <a:pos x="536" y="256"/>
              </a:cxn>
              <a:cxn ang="0">
                <a:pos x="526" y="262"/>
              </a:cxn>
              <a:cxn ang="0">
                <a:pos x="512" y="254"/>
              </a:cxn>
              <a:cxn ang="0">
                <a:pos x="450" y="248"/>
              </a:cxn>
              <a:cxn ang="0">
                <a:pos x="430" y="250"/>
              </a:cxn>
              <a:cxn ang="0">
                <a:pos x="410" y="258"/>
              </a:cxn>
              <a:cxn ang="0">
                <a:pos x="394" y="254"/>
              </a:cxn>
              <a:cxn ang="0">
                <a:pos x="376" y="270"/>
              </a:cxn>
              <a:cxn ang="0">
                <a:pos x="350" y="298"/>
              </a:cxn>
              <a:cxn ang="0">
                <a:pos x="342" y="288"/>
              </a:cxn>
              <a:cxn ang="0">
                <a:pos x="320" y="288"/>
              </a:cxn>
              <a:cxn ang="0">
                <a:pos x="308" y="264"/>
              </a:cxn>
              <a:cxn ang="0">
                <a:pos x="290" y="238"/>
              </a:cxn>
              <a:cxn ang="0">
                <a:pos x="244" y="242"/>
              </a:cxn>
              <a:cxn ang="0">
                <a:pos x="204" y="210"/>
              </a:cxn>
              <a:cxn ang="0">
                <a:pos x="168" y="208"/>
              </a:cxn>
              <a:cxn ang="0">
                <a:pos x="150" y="286"/>
              </a:cxn>
              <a:cxn ang="0">
                <a:pos x="132" y="270"/>
              </a:cxn>
              <a:cxn ang="0">
                <a:pos x="114" y="264"/>
              </a:cxn>
            </a:cxnLst>
            <a:rect l="0" t="0" r="r" b="b"/>
            <a:pathLst>
              <a:path w="640" h="298">
                <a:moveTo>
                  <a:pt x="108" y="262"/>
                </a:moveTo>
                <a:lnTo>
                  <a:pt x="94" y="260"/>
                </a:lnTo>
                <a:lnTo>
                  <a:pt x="78" y="248"/>
                </a:lnTo>
                <a:lnTo>
                  <a:pt x="66" y="234"/>
                </a:lnTo>
                <a:lnTo>
                  <a:pt x="58" y="224"/>
                </a:lnTo>
                <a:lnTo>
                  <a:pt x="64" y="220"/>
                </a:lnTo>
                <a:lnTo>
                  <a:pt x="78" y="222"/>
                </a:lnTo>
                <a:lnTo>
                  <a:pt x="76" y="210"/>
                </a:lnTo>
                <a:lnTo>
                  <a:pt x="82" y="206"/>
                </a:lnTo>
                <a:lnTo>
                  <a:pt x="94" y="208"/>
                </a:lnTo>
                <a:lnTo>
                  <a:pt x="104" y="210"/>
                </a:lnTo>
                <a:lnTo>
                  <a:pt x="108" y="196"/>
                </a:lnTo>
                <a:lnTo>
                  <a:pt x="100" y="176"/>
                </a:lnTo>
                <a:lnTo>
                  <a:pt x="82" y="176"/>
                </a:lnTo>
                <a:lnTo>
                  <a:pt x="64" y="178"/>
                </a:lnTo>
                <a:lnTo>
                  <a:pt x="40" y="188"/>
                </a:lnTo>
                <a:lnTo>
                  <a:pt x="36" y="174"/>
                </a:lnTo>
                <a:lnTo>
                  <a:pt x="24" y="158"/>
                </a:lnTo>
                <a:lnTo>
                  <a:pt x="10" y="154"/>
                </a:lnTo>
                <a:lnTo>
                  <a:pt x="0" y="140"/>
                </a:lnTo>
                <a:lnTo>
                  <a:pt x="6" y="116"/>
                </a:lnTo>
                <a:lnTo>
                  <a:pt x="18" y="102"/>
                </a:lnTo>
                <a:lnTo>
                  <a:pt x="26" y="118"/>
                </a:lnTo>
                <a:lnTo>
                  <a:pt x="34" y="114"/>
                </a:lnTo>
                <a:lnTo>
                  <a:pt x="36" y="102"/>
                </a:lnTo>
                <a:lnTo>
                  <a:pt x="60" y="84"/>
                </a:lnTo>
                <a:lnTo>
                  <a:pt x="76" y="78"/>
                </a:lnTo>
                <a:lnTo>
                  <a:pt x="112" y="84"/>
                </a:lnTo>
                <a:lnTo>
                  <a:pt x="136" y="98"/>
                </a:lnTo>
                <a:lnTo>
                  <a:pt x="150" y="100"/>
                </a:lnTo>
                <a:lnTo>
                  <a:pt x="172" y="90"/>
                </a:lnTo>
                <a:lnTo>
                  <a:pt x="190" y="90"/>
                </a:lnTo>
                <a:lnTo>
                  <a:pt x="200" y="100"/>
                </a:lnTo>
                <a:lnTo>
                  <a:pt x="226" y="98"/>
                </a:lnTo>
                <a:lnTo>
                  <a:pt x="238" y="88"/>
                </a:lnTo>
                <a:lnTo>
                  <a:pt x="228" y="80"/>
                </a:lnTo>
                <a:lnTo>
                  <a:pt x="214" y="76"/>
                </a:lnTo>
                <a:lnTo>
                  <a:pt x="220" y="68"/>
                </a:lnTo>
                <a:lnTo>
                  <a:pt x="226" y="62"/>
                </a:lnTo>
                <a:lnTo>
                  <a:pt x="228" y="52"/>
                </a:lnTo>
                <a:lnTo>
                  <a:pt x="240" y="48"/>
                </a:lnTo>
                <a:lnTo>
                  <a:pt x="236" y="40"/>
                </a:lnTo>
                <a:lnTo>
                  <a:pt x="232" y="30"/>
                </a:lnTo>
                <a:lnTo>
                  <a:pt x="254" y="28"/>
                </a:lnTo>
                <a:lnTo>
                  <a:pt x="280" y="20"/>
                </a:lnTo>
                <a:lnTo>
                  <a:pt x="316" y="10"/>
                </a:lnTo>
                <a:lnTo>
                  <a:pt x="346" y="4"/>
                </a:lnTo>
                <a:lnTo>
                  <a:pt x="364" y="0"/>
                </a:lnTo>
                <a:lnTo>
                  <a:pt x="384" y="2"/>
                </a:lnTo>
                <a:lnTo>
                  <a:pt x="388" y="16"/>
                </a:lnTo>
                <a:lnTo>
                  <a:pt x="398" y="22"/>
                </a:lnTo>
                <a:lnTo>
                  <a:pt x="418" y="28"/>
                </a:lnTo>
                <a:lnTo>
                  <a:pt x="438" y="38"/>
                </a:lnTo>
                <a:lnTo>
                  <a:pt x="456" y="28"/>
                </a:lnTo>
                <a:lnTo>
                  <a:pt x="478" y="22"/>
                </a:lnTo>
                <a:lnTo>
                  <a:pt x="480" y="32"/>
                </a:lnTo>
                <a:lnTo>
                  <a:pt x="498" y="44"/>
                </a:lnTo>
                <a:lnTo>
                  <a:pt x="510" y="60"/>
                </a:lnTo>
                <a:lnTo>
                  <a:pt x="524" y="84"/>
                </a:lnTo>
                <a:lnTo>
                  <a:pt x="528" y="92"/>
                </a:lnTo>
                <a:lnTo>
                  <a:pt x="536" y="92"/>
                </a:lnTo>
                <a:lnTo>
                  <a:pt x="540" y="84"/>
                </a:lnTo>
                <a:lnTo>
                  <a:pt x="550" y="90"/>
                </a:lnTo>
                <a:lnTo>
                  <a:pt x="562" y="96"/>
                </a:lnTo>
                <a:lnTo>
                  <a:pt x="572" y="94"/>
                </a:lnTo>
                <a:lnTo>
                  <a:pt x="590" y="92"/>
                </a:lnTo>
                <a:lnTo>
                  <a:pt x="600" y="106"/>
                </a:lnTo>
                <a:lnTo>
                  <a:pt x="614" y="116"/>
                </a:lnTo>
                <a:lnTo>
                  <a:pt x="636" y="118"/>
                </a:lnTo>
                <a:lnTo>
                  <a:pt x="640" y="132"/>
                </a:lnTo>
                <a:lnTo>
                  <a:pt x="638" y="142"/>
                </a:lnTo>
                <a:lnTo>
                  <a:pt x="626" y="142"/>
                </a:lnTo>
                <a:lnTo>
                  <a:pt x="622" y="156"/>
                </a:lnTo>
                <a:lnTo>
                  <a:pt x="622" y="170"/>
                </a:lnTo>
                <a:lnTo>
                  <a:pt x="612" y="172"/>
                </a:lnTo>
                <a:lnTo>
                  <a:pt x="596" y="172"/>
                </a:lnTo>
                <a:lnTo>
                  <a:pt x="580" y="170"/>
                </a:lnTo>
                <a:lnTo>
                  <a:pt x="570" y="194"/>
                </a:lnTo>
                <a:lnTo>
                  <a:pt x="566" y="208"/>
                </a:lnTo>
                <a:lnTo>
                  <a:pt x="548" y="208"/>
                </a:lnTo>
                <a:lnTo>
                  <a:pt x="536" y="214"/>
                </a:lnTo>
                <a:lnTo>
                  <a:pt x="538" y="232"/>
                </a:lnTo>
                <a:lnTo>
                  <a:pt x="544" y="248"/>
                </a:lnTo>
                <a:lnTo>
                  <a:pt x="536" y="256"/>
                </a:lnTo>
                <a:lnTo>
                  <a:pt x="536" y="266"/>
                </a:lnTo>
                <a:lnTo>
                  <a:pt x="526" y="262"/>
                </a:lnTo>
                <a:lnTo>
                  <a:pt x="518" y="260"/>
                </a:lnTo>
                <a:lnTo>
                  <a:pt x="512" y="254"/>
                </a:lnTo>
                <a:lnTo>
                  <a:pt x="452" y="256"/>
                </a:lnTo>
                <a:lnTo>
                  <a:pt x="450" y="248"/>
                </a:lnTo>
                <a:lnTo>
                  <a:pt x="438" y="246"/>
                </a:lnTo>
                <a:lnTo>
                  <a:pt x="430" y="250"/>
                </a:lnTo>
                <a:lnTo>
                  <a:pt x="428" y="256"/>
                </a:lnTo>
                <a:lnTo>
                  <a:pt x="410" y="258"/>
                </a:lnTo>
                <a:lnTo>
                  <a:pt x="406" y="254"/>
                </a:lnTo>
                <a:lnTo>
                  <a:pt x="394" y="254"/>
                </a:lnTo>
                <a:lnTo>
                  <a:pt x="384" y="266"/>
                </a:lnTo>
                <a:lnTo>
                  <a:pt x="376" y="270"/>
                </a:lnTo>
                <a:lnTo>
                  <a:pt x="352" y="288"/>
                </a:lnTo>
                <a:lnTo>
                  <a:pt x="350" y="298"/>
                </a:lnTo>
                <a:lnTo>
                  <a:pt x="342" y="298"/>
                </a:lnTo>
                <a:lnTo>
                  <a:pt x="342" y="288"/>
                </a:lnTo>
                <a:lnTo>
                  <a:pt x="338" y="286"/>
                </a:lnTo>
                <a:lnTo>
                  <a:pt x="320" y="288"/>
                </a:lnTo>
                <a:lnTo>
                  <a:pt x="318" y="272"/>
                </a:lnTo>
                <a:lnTo>
                  <a:pt x="308" y="264"/>
                </a:lnTo>
                <a:lnTo>
                  <a:pt x="308" y="256"/>
                </a:lnTo>
                <a:lnTo>
                  <a:pt x="290" y="238"/>
                </a:lnTo>
                <a:lnTo>
                  <a:pt x="282" y="240"/>
                </a:lnTo>
                <a:lnTo>
                  <a:pt x="244" y="242"/>
                </a:lnTo>
                <a:lnTo>
                  <a:pt x="230" y="224"/>
                </a:lnTo>
                <a:lnTo>
                  <a:pt x="204" y="210"/>
                </a:lnTo>
                <a:lnTo>
                  <a:pt x="196" y="204"/>
                </a:lnTo>
                <a:lnTo>
                  <a:pt x="168" y="208"/>
                </a:lnTo>
                <a:lnTo>
                  <a:pt x="150" y="212"/>
                </a:lnTo>
                <a:lnTo>
                  <a:pt x="150" y="286"/>
                </a:lnTo>
                <a:lnTo>
                  <a:pt x="140" y="284"/>
                </a:lnTo>
                <a:lnTo>
                  <a:pt x="132" y="270"/>
                </a:lnTo>
                <a:lnTo>
                  <a:pt x="120" y="262"/>
                </a:lnTo>
                <a:lnTo>
                  <a:pt x="114" y="264"/>
                </a:lnTo>
                <a:lnTo>
                  <a:pt x="108" y="26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59" name="Freeform 187"/>
          <p:cNvSpPr>
            <a:spLocks/>
          </p:cNvSpPr>
          <p:nvPr/>
        </p:nvSpPr>
        <p:spPr bwMode="auto">
          <a:xfrm>
            <a:off x="5394325" y="1563688"/>
            <a:ext cx="4437063" cy="1412875"/>
          </a:xfrm>
          <a:custGeom>
            <a:avLst/>
            <a:gdLst/>
            <a:ahLst/>
            <a:cxnLst>
              <a:cxn ang="0">
                <a:pos x="336" y="878"/>
              </a:cxn>
              <a:cxn ang="0">
                <a:pos x="254" y="858"/>
              </a:cxn>
              <a:cxn ang="0">
                <a:pos x="174" y="796"/>
              </a:cxn>
              <a:cxn ang="0">
                <a:pos x="164" y="716"/>
              </a:cxn>
              <a:cxn ang="0">
                <a:pos x="72" y="674"/>
              </a:cxn>
              <a:cxn ang="0">
                <a:pos x="14" y="584"/>
              </a:cxn>
              <a:cxn ang="0">
                <a:pos x="22" y="486"/>
              </a:cxn>
              <a:cxn ang="0">
                <a:pos x="34" y="336"/>
              </a:cxn>
              <a:cxn ang="0">
                <a:pos x="80" y="244"/>
              </a:cxn>
              <a:cxn ang="0">
                <a:pos x="172" y="348"/>
              </a:cxn>
              <a:cxn ang="0">
                <a:pos x="122" y="386"/>
              </a:cxn>
              <a:cxn ang="0">
                <a:pos x="180" y="380"/>
              </a:cxn>
              <a:cxn ang="0">
                <a:pos x="262" y="310"/>
              </a:cxn>
              <a:cxn ang="0">
                <a:pos x="318" y="326"/>
              </a:cxn>
              <a:cxn ang="0">
                <a:pos x="476" y="278"/>
              </a:cxn>
              <a:cxn ang="0">
                <a:pos x="498" y="226"/>
              </a:cxn>
              <a:cxn ang="0">
                <a:pos x="626" y="246"/>
              </a:cxn>
              <a:cxn ang="0">
                <a:pos x="716" y="182"/>
              </a:cxn>
              <a:cxn ang="0">
                <a:pos x="666" y="324"/>
              </a:cxn>
              <a:cxn ang="0">
                <a:pos x="778" y="270"/>
              </a:cxn>
              <a:cxn ang="0">
                <a:pos x="734" y="204"/>
              </a:cxn>
              <a:cxn ang="0">
                <a:pos x="780" y="204"/>
              </a:cxn>
              <a:cxn ang="0">
                <a:pos x="798" y="162"/>
              </a:cxn>
              <a:cxn ang="0">
                <a:pos x="946" y="120"/>
              </a:cxn>
              <a:cxn ang="0">
                <a:pos x="1230" y="2"/>
              </a:cxn>
              <a:cxn ang="0">
                <a:pos x="1326" y="102"/>
              </a:cxn>
              <a:cxn ang="0">
                <a:pos x="1336" y="122"/>
              </a:cxn>
              <a:cxn ang="0">
                <a:pos x="1564" y="138"/>
              </a:cxn>
              <a:cxn ang="0">
                <a:pos x="1720" y="190"/>
              </a:cxn>
              <a:cxn ang="0">
                <a:pos x="1926" y="172"/>
              </a:cxn>
              <a:cxn ang="0">
                <a:pos x="2108" y="246"/>
              </a:cxn>
              <a:cxn ang="0">
                <a:pos x="2274" y="272"/>
              </a:cxn>
              <a:cxn ang="0">
                <a:pos x="2442" y="276"/>
              </a:cxn>
              <a:cxn ang="0">
                <a:pos x="2568" y="332"/>
              </a:cxn>
              <a:cxn ang="0">
                <a:pos x="2446" y="360"/>
              </a:cxn>
              <a:cxn ang="0">
                <a:pos x="2368" y="380"/>
              </a:cxn>
              <a:cxn ang="0">
                <a:pos x="2306" y="464"/>
              </a:cxn>
              <a:cxn ang="0">
                <a:pos x="2136" y="534"/>
              </a:cxn>
              <a:cxn ang="0">
                <a:pos x="2104" y="634"/>
              </a:cxn>
              <a:cxn ang="0">
                <a:pos x="2034" y="582"/>
              </a:cxn>
              <a:cxn ang="0">
                <a:pos x="2166" y="430"/>
              </a:cxn>
              <a:cxn ang="0">
                <a:pos x="2058" y="456"/>
              </a:cxn>
              <a:cxn ang="0">
                <a:pos x="1966" y="504"/>
              </a:cxn>
              <a:cxn ang="0">
                <a:pos x="1734" y="620"/>
              </a:cxn>
              <a:cxn ang="0">
                <a:pos x="1794" y="728"/>
              </a:cxn>
              <a:cxn ang="0">
                <a:pos x="1660" y="810"/>
              </a:cxn>
              <a:cxn ang="0">
                <a:pos x="1666" y="764"/>
              </a:cxn>
              <a:cxn ang="0">
                <a:pos x="1472" y="652"/>
              </a:cxn>
              <a:cxn ang="0">
                <a:pos x="1418" y="718"/>
              </a:cxn>
              <a:cxn ang="0">
                <a:pos x="1276" y="718"/>
              </a:cxn>
              <a:cxn ang="0">
                <a:pos x="1132" y="674"/>
              </a:cxn>
              <a:cxn ang="0">
                <a:pos x="1024" y="700"/>
              </a:cxn>
              <a:cxn ang="0">
                <a:pos x="894" y="696"/>
              </a:cxn>
              <a:cxn ang="0">
                <a:pos x="760" y="632"/>
              </a:cxn>
              <a:cxn ang="0">
                <a:pos x="536" y="634"/>
              </a:cxn>
              <a:cxn ang="0">
                <a:pos x="530" y="702"/>
              </a:cxn>
              <a:cxn ang="0">
                <a:pos x="340" y="706"/>
              </a:cxn>
              <a:cxn ang="0">
                <a:pos x="344" y="792"/>
              </a:cxn>
            </a:cxnLst>
            <a:rect l="0" t="0" r="r" b="b"/>
            <a:pathLst>
              <a:path w="2580" h="890">
                <a:moveTo>
                  <a:pt x="344" y="792"/>
                </a:moveTo>
                <a:lnTo>
                  <a:pt x="328" y="804"/>
                </a:lnTo>
                <a:lnTo>
                  <a:pt x="318" y="810"/>
                </a:lnTo>
                <a:lnTo>
                  <a:pt x="314" y="818"/>
                </a:lnTo>
                <a:lnTo>
                  <a:pt x="306" y="828"/>
                </a:lnTo>
                <a:lnTo>
                  <a:pt x="314" y="834"/>
                </a:lnTo>
                <a:lnTo>
                  <a:pt x="320" y="844"/>
                </a:lnTo>
                <a:lnTo>
                  <a:pt x="322" y="862"/>
                </a:lnTo>
                <a:lnTo>
                  <a:pt x="336" y="878"/>
                </a:lnTo>
                <a:lnTo>
                  <a:pt x="326" y="888"/>
                </a:lnTo>
                <a:lnTo>
                  <a:pt x="322" y="890"/>
                </a:lnTo>
                <a:lnTo>
                  <a:pt x="306" y="878"/>
                </a:lnTo>
                <a:lnTo>
                  <a:pt x="300" y="876"/>
                </a:lnTo>
                <a:lnTo>
                  <a:pt x="290" y="866"/>
                </a:lnTo>
                <a:lnTo>
                  <a:pt x="280" y="860"/>
                </a:lnTo>
                <a:lnTo>
                  <a:pt x="270" y="862"/>
                </a:lnTo>
                <a:lnTo>
                  <a:pt x="264" y="862"/>
                </a:lnTo>
                <a:lnTo>
                  <a:pt x="254" y="858"/>
                </a:lnTo>
                <a:lnTo>
                  <a:pt x="240" y="850"/>
                </a:lnTo>
                <a:lnTo>
                  <a:pt x="232" y="850"/>
                </a:lnTo>
                <a:lnTo>
                  <a:pt x="222" y="852"/>
                </a:lnTo>
                <a:lnTo>
                  <a:pt x="210" y="844"/>
                </a:lnTo>
                <a:lnTo>
                  <a:pt x="198" y="846"/>
                </a:lnTo>
                <a:lnTo>
                  <a:pt x="172" y="828"/>
                </a:lnTo>
                <a:lnTo>
                  <a:pt x="158" y="822"/>
                </a:lnTo>
                <a:lnTo>
                  <a:pt x="162" y="808"/>
                </a:lnTo>
                <a:lnTo>
                  <a:pt x="174" y="796"/>
                </a:lnTo>
                <a:lnTo>
                  <a:pt x="172" y="786"/>
                </a:lnTo>
                <a:lnTo>
                  <a:pt x="188" y="776"/>
                </a:lnTo>
                <a:lnTo>
                  <a:pt x="170" y="774"/>
                </a:lnTo>
                <a:lnTo>
                  <a:pt x="172" y="766"/>
                </a:lnTo>
                <a:lnTo>
                  <a:pt x="182" y="762"/>
                </a:lnTo>
                <a:lnTo>
                  <a:pt x="198" y="758"/>
                </a:lnTo>
                <a:lnTo>
                  <a:pt x="200" y="726"/>
                </a:lnTo>
                <a:lnTo>
                  <a:pt x="184" y="716"/>
                </a:lnTo>
                <a:lnTo>
                  <a:pt x="164" y="716"/>
                </a:lnTo>
                <a:lnTo>
                  <a:pt x="162" y="710"/>
                </a:lnTo>
                <a:lnTo>
                  <a:pt x="130" y="708"/>
                </a:lnTo>
                <a:lnTo>
                  <a:pt x="126" y="694"/>
                </a:lnTo>
                <a:lnTo>
                  <a:pt x="108" y="690"/>
                </a:lnTo>
                <a:lnTo>
                  <a:pt x="110" y="678"/>
                </a:lnTo>
                <a:lnTo>
                  <a:pt x="106" y="668"/>
                </a:lnTo>
                <a:lnTo>
                  <a:pt x="82" y="668"/>
                </a:lnTo>
                <a:lnTo>
                  <a:pt x="78" y="672"/>
                </a:lnTo>
                <a:lnTo>
                  <a:pt x="72" y="674"/>
                </a:lnTo>
                <a:lnTo>
                  <a:pt x="64" y="670"/>
                </a:lnTo>
                <a:lnTo>
                  <a:pt x="64" y="650"/>
                </a:lnTo>
                <a:lnTo>
                  <a:pt x="82" y="650"/>
                </a:lnTo>
                <a:lnTo>
                  <a:pt x="84" y="648"/>
                </a:lnTo>
                <a:lnTo>
                  <a:pt x="56" y="618"/>
                </a:lnTo>
                <a:lnTo>
                  <a:pt x="52" y="596"/>
                </a:lnTo>
                <a:lnTo>
                  <a:pt x="32" y="594"/>
                </a:lnTo>
                <a:lnTo>
                  <a:pt x="32" y="588"/>
                </a:lnTo>
                <a:lnTo>
                  <a:pt x="14" y="584"/>
                </a:lnTo>
                <a:lnTo>
                  <a:pt x="10" y="578"/>
                </a:lnTo>
                <a:lnTo>
                  <a:pt x="6" y="562"/>
                </a:lnTo>
                <a:lnTo>
                  <a:pt x="0" y="550"/>
                </a:lnTo>
                <a:lnTo>
                  <a:pt x="2" y="538"/>
                </a:lnTo>
                <a:lnTo>
                  <a:pt x="2" y="522"/>
                </a:lnTo>
                <a:lnTo>
                  <a:pt x="8" y="510"/>
                </a:lnTo>
                <a:lnTo>
                  <a:pt x="26" y="496"/>
                </a:lnTo>
                <a:lnTo>
                  <a:pt x="40" y="494"/>
                </a:lnTo>
                <a:lnTo>
                  <a:pt x="22" y="486"/>
                </a:lnTo>
                <a:lnTo>
                  <a:pt x="12" y="474"/>
                </a:lnTo>
                <a:lnTo>
                  <a:pt x="56" y="438"/>
                </a:lnTo>
                <a:lnTo>
                  <a:pt x="64" y="424"/>
                </a:lnTo>
                <a:lnTo>
                  <a:pt x="40" y="406"/>
                </a:lnTo>
                <a:lnTo>
                  <a:pt x="50" y="396"/>
                </a:lnTo>
                <a:lnTo>
                  <a:pt x="42" y="382"/>
                </a:lnTo>
                <a:lnTo>
                  <a:pt x="32" y="372"/>
                </a:lnTo>
                <a:lnTo>
                  <a:pt x="40" y="352"/>
                </a:lnTo>
                <a:lnTo>
                  <a:pt x="34" y="336"/>
                </a:lnTo>
                <a:lnTo>
                  <a:pt x="24" y="318"/>
                </a:lnTo>
                <a:lnTo>
                  <a:pt x="40" y="302"/>
                </a:lnTo>
                <a:lnTo>
                  <a:pt x="16" y="288"/>
                </a:lnTo>
                <a:lnTo>
                  <a:pt x="20" y="266"/>
                </a:lnTo>
                <a:lnTo>
                  <a:pt x="30" y="256"/>
                </a:lnTo>
                <a:lnTo>
                  <a:pt x="40" y="254"/>
                </a:lnTo>
                <a:lnTo>
                  <a:pt x="40" y="248"/>
                </a:lnTo>
                <a:lnTo>
                  <a:pt x="62" y="244"/>
                </a:lnTo>
                <a:lnTo>
                  <a:pt x="80" y="244"/>
                </a:lnTo>
                <a:lnTo>
                  <a:pt x="86" y="254"/>
                </a:lnTo>
                <a:lnTo>
                  <a:pt x="96" y="258"/>
                </a:lnTo>
                <a:lnTo>
                  <a:pt x="134" y="260"/>
                </a:lnTo>
                <a:lnTo>
                  <a:pt x="162" y="274"/>
                </a:lnTo>
                <a:lnTo>
                  <a:pt x="188" y="290"/>
                </a:lnTo>
                <a:lnTo>
                  <a:pt x="218" y="306"/>
                </a:lnTo>
                <a:lnTo>
                  <a:pt x="220" y="324"/>
                </a:lnTo>
                <a:lnTo>
                  <a:pt x="202" y="340"/>
                </a:lnTo>
                <a:lnTo>
                  <a:pt x="172" y="348"/>
                </a:lnTo>
                <a:lnTo>
                  <a:pt x="146" y="338"/>
                </a:lnTo>
                <a:lnTo>
                  <a:pt x="116" y="332"/>
                </a:lnTo>
                <a:lnTo>
                  <a:pt x="94" y="324"/>
                </a:lnTo>
                <a:lnTo>
                  <a:pt x="76" y="316"/>
                </a:lnTo>
                <a:lnTo>
                  <a:pt x="90" y="334"/>
                </a:lnTo>
                <a:lnTo>
                  <a:pt x="106" y="342"/>
                </a:lnTo>
                <a:lnTo>
                  <a:pt x="114" y="348"/>
                </a:lnTo>
                <a:lnTo>
                  <a:pt x="116" y="360"/>
                </a:lnTo>
                <a:lnTo>
                  <a:pt x="122" y="386"/>
                </a:lnTo>
                <a:lnTo>
                  <a:pt x="132" y="388"/>
                </a:lnTo>
                <a:lnTo>
                  <a:pt x="148" y="402"/>
                </a:lnTo>
                <a:lnTo>
                  <a:pt x="168" y="402"/>
                </a:lnTo>
                <a:lnTo>
                  <a:pt x="170" y="392"/>
                </a:lnTo>
                <a:lnTo>
                  <a:pt x="158" y="388"/>
                </a:lnTo>
                <a:lnTo>
                  <a:pt x="148" y="376"/>
                </a:lnTo>
                <a:lnTo>
                  <a:pt x="156" y="366"/>
                </a:lnTo>
                <a:lnTo>
                  <a:pt x="168" y="376"/>
                </a:lnTo>
                <a:lnTo>
                  <a:pt x="180" y="380"/>
                </a:lnTo>
                <a:lnTo>
                  <a:pt x="206" y="386"/>
                </a:lnTo>
                <a:lnTo>
                  <a:pt x="206" y="376"/>
                </a:lnTo>
                <a:lnTo>
                  <a:pt x="196" y="364"/>
                </a:lnTo>
                <a:lnTo>
                  <a:pt x="208" y="352"/>
                </a:lnTo>
                <a:lnTo>
                  <a:pt x="226" y="342"/>
                </a:lnTo>
                <a:lnTo>
                  <a:pt x="236" y="334"/>
                </a:lnTo>
                <a:lnTo>
                  <a:pt x="264" y="342"/>
                </a:lnTo>
                <a:lnTo>
                  <a:pt x="270" y="318"/>
                </a:lnTo>
                <a:lnTo>
                  <a:pt x="262" y="310"/>
                </a:lnTo>
                <a:lnTo>
                  <a:pt x="266" y="288"/>
                </a:lnTo>
                <a:lnTo>
                  <a:pt x="258" y="280"/>
                </a:lnTo>
                <a:lnTo>
                  <a:pt x="292" y="278"/>
                </a:lnTo>
                <a:lnTo>
                  <a:pt x="304" y="292"/>
                </a:lnTo>
                <a:lnTo>
                  <a:pt x="304" y="300"/>
                </a:lnTo>
                <a:lnTo>
                  <a:pt x="288" y="300"/>
                </a:lnTo>
                <a:lnTo>
                  <a:pt x="278" y="310"/>
                </a:lnTo>
                <a:lnTo>
                  <a:pt x="294" y="324"/>
                </a:lnTo>
                <a:lnTo>
                  <a:pt x="318" y="326"/>
                </a:lnTo>
                <a:lnTo>
                  <a:pt x="328" y="302"/>
                </a:lnTo>
                <a:lnTo>
                  <a:pt x="386" y="280"/>
                </a:lnTo>
                <a:lnTo>
                  <a:pt x="396" y="282"/>
                </a:lnTo>
                <a:lnTo>
                  <a:pt x="408" y="270"/>
                </a:lnTo>
                <a:lnTo>
                  <a:pt x="420" y="266"/>
                </a:lnTo>
                <a:lnTo>
                  <a:pt x="416" y="284"/>
                </a:lnTo>
                <a:lnTo>
                  <a:pt x="436" y="284"/>
                </a:lnTo>
                <a:lnTo>
                  <a:pt x="440" y="276"/>
                </a:lnTo>
                <a:lnTo>
                  <a:pt x="476" y="278"/>
                </a:lnTo>
                <a:lnTo>
                  <a:pt x="500" y="264"/>
                </a:lnTo>
                <a:lnTo>
                  <a:pt x="504" y="274"/>
                </a:lnTo>
                <a:lnTo>
                  <a:pt x="502" y="282"/>
                </a:lnTo>
                <a:lnTo>
                  <a:pt x="512" y="282"/>
                </a:lnTo>
                <a:lnTo>
                  <a:pt x="516" y="274"/>
                </a:lnTo>
                <a:lnTo>
                  <a:pt x="532" y="264"/>
                </a:lnTo>
                <a:lnTo>
                  <a:pt x="520" y="248"/>
                </a:lnTo>
                <a:lnTo>
                  <a:pt x="498" y="240"/>
                </a:lnTo>
                <a:lnTo>
                  <a:pt x="498" y="226"/>
                </a:lnTo>
                <a:lnTo>
                  <a:pt x="506" y="224"/>
                </a:lnTo>
                <a:lnTo>
                  <a:pt x="526" y="242"/>
                </a:lnTo>
                <a:lnTo>
                  <a:pt x="558" y="244"/>
                </a:lnTo>
                <a:lnTo>
                  <a:pt x="592" y="256"/>
                </a:lnTo>
                <a:lnTo>
                  <a:pt x="620" y="268"/>
                </a:lnTo>
                <a:lnTo>
                  <a:pt x="650" y="284"/>
                </a:lnTo>
                <a:lnTo>
                  <a:pt x="658" y="270"/>
                </a:lnTo>
                <a:lnTo>
                  <a:pt x="644" y="256"/>
                </a:lnTo>
                <a:lnTo>
                  <a:pt x="626" y="246"/>
                </a:lnTo>
                <a:lnTo>
                  <a:pt x="626" y="236"/>
                </a:lnTo>
                <a:lnTo>
                  <a:pt x="634" y="216"/>
                </a:lnTo>
                <a:lnTo>
                  <a:pt x="624" y="210"/>
                </a:lnTo>
                <a:lnTo>
                  <a:pt x="626" y="204"/>
                </a:lnTo>
                <a:lnTo>
                  <a:pt x="650" y="186"/>
                </a:lnTo>
                <a:lnTo>
                  <a:pt x="666" y="154"/>
                </a:lnTo>
                <a:lnTo>
                  <a:pt x="716" y="158"/>
                </a:lnTo>
                <a:lnTo>
                  <a:pt x="720" y="164"/>
                </a:lnTo>
                <a:lnTo>
                  <a:pt x="716" y="182"/>
                </a:lnTo>
                <a:lnTo>
                  <a:pt x="706" y="198"/>
                </a:lnTo>
                <a:lnTo>
                  <a:pt x="716" y="206"/>
                </a:lnTo>
                <a:lnTo>
                  <a:pt x="720" y="224"/>
                </a:lnTo>
                <a:lnTo>
                  <a:pt x="716" y="268"/>
                </a:lnTo>
                <a:lnTo>
                  <a:pt x="732" y="280"/>
                </a:lnTo>
                <a:lnTo>
                  <a:pt x="724" y="298"/>
                </a:lnTo>
                <a:lnTo>
                  <a:pt x="696" y="322"/>
                </a:lnTo>
                <a:lnTo>
                  <a:pt x="682" y="328"/>
                </a:lnTo>
                <a:lnTo>
                  <a:pt x="666" y="324"/>
                </a:lnTo>
                <a:lnTo>
                  <a:pt x="658" y="328"/>
                </a:lnTo>
                <a:lnTo>
                  <a:pt x="670" y="336"/>
                </a:lnTo>
                <a:lnTo>
                  <a:pt x="688" y="340"/>
                </a:lnTo>
                <a:lnTo>
                  <a:pt x="706" y="342"/>
                </a:lnTo>
                <a:lnTo>
                  <a:pt x="726" y="326"/>
                </a:lnTo>
                <a:lnTo>
                  <a:pt x="754" y="298"/>
                </a:lnTo>
                <a:lnTo>
                  <a:pt x="746" y="282"/>
                </a:lnTo>
                <a:lnTo>
                  <a:pt x="756" y="266"/>
                </a:lnTo>
                <a:lnTo>
                  <a:pt x="778" y="270"/>
                </a:lnTo>
                <a:lnTo>
                  <a:pt x="788" y="280"/>
                </a:lnTo>
                <a:lnTo>
                  <a:pt x="792" y="296"/>
                </a:lnTo>
                <a:lnTo>
                  <a:pt x="806" y="284"/>
                </a:lnTo>
                <a:lnTo>
                  <a:pt x="798" y="268"/>
                </a:lnTo>
                <a:lnTo>
                  <a:pt x="778" y="262"/>
                </a:lnTo>
                <a:lnTo>
                  <a:pt x="736" y="260"/>
                </a:lnTo>
                <a:lnTo>
                  <a:pt x="736" y="240"/>
                </a:lnTo>
                <a:lnTo>
                  <a:pt x="744" y="220"/>
                </a:lnTo>
                <a:lnTo>
                  <a:pt x="734" y="204"/>
                </a:lnTo>
                <a:lnTo>
                  <a:pt x="728" y="192"/>
                </a:lnTo>
                <a:lnTo>
                  <a:pt x="740" y="180"/>
                </a:lnTo>
                <a:lnTo>
                  <a:pt x="754" y="174"/>
                </a:lnTo>
                <a:lnTo>
                  <a:pt x="756" y="158"/>
                </a:lnTo>
                <a:lnTo>
                  <a:pt x="764" y="158"/>
                </a:lnTo>
                <a:lnTo>
                  <a:pt x="766" y="176"/>
                </a:lnTo>
                <a:lnTo>
                  <a:pt x="760" y="190"/>
                </a:lnTo>
                <a:lnTo>
                  <a:pt x="764" y="200"/>
                </a:lnTo>
                <a:lnTo>
                  <a:pt x="780" y="204"/>
                </a:lnTo>
                <a:lnTo>
                  <a:pt x="804" y="210"/>
                </a:lnTo>
                <a:lnTo>
                  <a:pt x="816" y="210"/>
                </a:lnTo>
                <a:lnTo>
                  <a:pt x="802" y="200"/>
                </a:lnTo>
                <a:lnTo>
                  <a:pt x="782" y="194"/>
                </a:lnTo>
                <a:lnTo>
                  <a:pt x="774" y="182"/>
                </a:lnTo>
                <a:lnTo>
                  <a:pt x="786" y="178"/>
                </a:lnTo>
                <a:lnTo>
                  <a:pt x="806" y="182"/>
                </a:lnTo>
                <a:lnTo>
                  <a:pt x="792" y="166"/>
                </a:lnTo>
                <a:lnTo>
                  <a:pt x="798" y="162"/>
                </a:lnTo>
                <a:lnTo>
                  <a:pt x="832" y="172"/>
                </a:lnTo>
                <a:lnTo>
                  <a:pt x="852" y="188"/>
                </a:lnTo>
                <a:lnTo>
                  <a:pt x="880" y="188"/>
                </a:lnTo>
                <a:lnTo>
                  <a:pt x="866" y="174"/>
                </a:lnTo>
                <a:lnTo>
                  <a:pt x="848" y="160"/>
                </a:lnTo>
                <a:lnTo>
                  <a:pt x="842" y="138"/>
                </a:lnTo>
                <a:lnTo>
                  <a:pt x="854" y="130"/>
                </a:lnTo>
                <a:lnTo>
                  <a:pt x="900" y="128"/>
                </a:lnTo>
                <a:lnTo>
                  <a:pt x="946" y="120"/>
                </a:lnTo>
                <a:lnTo>
                  <a:pt x="934" y="98"/>
                </a:lnTo>
                <a:lnTo>
                  <a:pt x="972" y="80"/>
                </a:lnTo>
                <a:lnTo>
                  <a:pt x="1056" y="52"/>
                </a:lnTo>
                <a:lnTo>
                  <a:pt x="1092" y="48"/>
                </a:lnTo>
                <a:lnTo>
                  <a:pt x="1126" y="52"/>
                </a:lnTo>
                <a:lnTo>
                  <a:pt x="1176" y="36"/>
                </a:lnTo>
                <a:lnTo>
                  <a:pt x="1172" y="20"/>
                </a:lnTo>
                <a:lnTo>
                  <a:pt x="1196" y="0"/>
                </a:lnTo>
                <a:lnTo>
                  <a:pt x="1230" y="2"/>
                </a:lnTo>
                <a:lnTo>
                  <a:pt x="1248" y="8"/>
                </a:lnTo>
                <a:lnTo>
                  <a:pt x="1226" y="20"/>
                </a:lnTo>
                <a:lnTo>
                  <a:pt x="1268" y="22"/>
                </a:lnTo>
                <a:lnTo>
                  <a:pt x="1260" y="36"/>
                </a:lnTo>
                <a:lnTo>
                  <a:pt x="1336" y="34"/>
                </a:lnTo>
                <a:lnTo>
                  <a:pt x="1364" y="52"/>
                </a:lnTo>
                <a:lnTo>
                  <a:pt x="1368" y="64"/>
                </a:lnTo>
                <a:lnTo>
                  <a:pt x="1360" y="84"/>
                </a:lnTo>
                <a:lnTo>
                  <a:pt x="1326" y="102"/>
                </a:lnTo>
                <a:lnTo>
                  <a:pt x="1290" y="122"/>
                </a:lnTo>
                <a:lnTo>
                  <a:pt x="1240" y="150"/>
                </a:lnTo>
                <a:lnTo>
                  <a:pt x="1244" y="154"/>
                </a:lnTo>
                <a:lnTo>
                  <a:pt x="1266" y="146"/>
                </a:lnTo>
                <a:lnTo>
                  <a:pt x="1308" y="134"/>
                </a:lnTo>
                <a:lnTo>
                  <a:pt x="1306" y="126"/>
                </a:lnTo>
                <a:lnTo>
                  <a:pt x="1316" y="116"/>
                </a:lnTo>
                <a:lnTo>
                  <a:pt x="1332" y="112"/>
                </a:lnTo>
                <a:lnTo>
                  <a:pt x="1336" y="122"/>
                </a:lnTo>
                <a:lnTo>
                  <a:pt x="1348" y="126"/>
                </a:lnTo>
                <a:lnTo>
                  <a:pt x="1366" y="138"/>
                </a:lnTo>
                <a:lnTo>
                  <a:pt x="1376" y="132"/>
                </a:lnTo>
                <a:lnTo>
                  <a:pt x="1450" y="134"/>
                </a:lnTo>
                <a:lnTo>
                  <a:pt x="1450" y="144"/>
                </a:lnTo>
                <a:lnTo>
                  <a:pt x="1522" y="152"/>
                </a:lnTo>
                <a:lnTo>
                  <a:pt x="1530" y="126"/>
                </a:lnTo>
                <a:lnTo>
                  <a:pt x="1544" y="128"/>
                </a:lnTo>
                <a:lnTo>
                  <a:pt x="1564" y="138"/>
                </a:lnTo>
                <a:lnTo>
                  <a:pt x="1596" y="136"/>
                </a:lnTo>
                <a:lnTo>
                  <a:pt x="1614" y="156"/>
                </a:lnTo>
                <a:lnTo>
                  <a:pt x="1618" y="174"/>
                </a:lnTo>
                <a:lnTo>
                  <a:pt x="1606" y="182"/>
                </a:lnTo>
                <a:lnTo>
                  <a:pt x="1628" y="208"/>
                </a:lnTo>
                <a:lnTo>
                  <a:pt x="1650" y="214"/>
                </a:lnTo>
                <a:lnTo>
                  <a:pt x="1670" y="184"/>
                </a:lnTo>
                <a:lnTo>
                  <a:pt x="1696" y="198"/>
                </a:lnTo>
                <a:lnTo>
                  <a:pt x="1720" y="190"/>
                </a:lnTo>
                <a:lnTo>
                  <a:pt x="1746" y="200"/>
                </a:lnTo>
                <a:lnTo>
                  <a:pt x="1768" y="192"/>
                </a:lnTo>
                <a:lnTo>
                  <a:pt x="1784" y="184"/>
                </a:lnTo>
                <a:lnTo>
                  <a:pt x="1782" y="166"/>
                </a:lnTo>
                <a:lnTo>
                  <a:pt x="1804" y="158"/>
                </a:lnTo>
                <a:lnTo>
                  <a:pt x="1872" y="162"/>
                </a:lnTo>
                <a:lnTo>
                  <a:pt x="1884" y="172"/>
                </a:lnTo>
                <a:lnTo>
                  <a:pt x="1890" y="176"/>
                </a:lnTo>
                <a:lnTo>
                  <a:pt x="1926" y="172"/>
                </a:lnTo>
                <a:lnTo>
                  <a:pt x="1942" y="180"/>
                </a:lnTo>
                <a:lnTo>
                  <a:pt x="1934" y="190"/>
                </a:lnTo>
                <a:lnTo>
                  <a:pt x="1948" y="196"/>
                </a:lnTo>
                <a:lnTo>
                  <a:pt x="1978" y="208"/>
                </a:lnTo>
                <a:lnTo>
                  <a:pt x="2030" y="210"/>
                </a:lnTo>
                <a:lnTo>
                  <a:pt x="2084" y="212"/>
                </a:lnTo>
                <a:lnTo>
                  <a:pt x="2106" y="224"/>
                </a:lnTo>
                <a:lnTo>
                  <a:pt x="2104" y="238"/>
                </a:lnTo>
                <a:lnTo>
                  <a:pt x="2108" y="246"/>
                </a:lnTo>
                <a:lnTo>
                  <a:pt x="2126" y="252"/>
                </a:lnTo>
                <a:lnTo>
                  <a:pt x="2140" y="246"/>
                </a:lnTo>
                <a:lnTo>
                  <a:pt x="2206" y="250"/>
                </a:lnTo>
                <a:lnTo>
                  <a:pt x="2214" y="250"/>
                </a:lnTo>
                <a:lnTo>
                  <a:pt x="2230" y="242"/>
                </a:lnTo>
                <a:lnTo>
                  <a:pt x="2236" y="244"/>
                </a:lnTo>
                <a:lnTo>
                  <a:pt x="2236" y="256"/>
                </a:lnTo>
                <a:lnTo>
                  <a:pt x="2254" y="270"/>
                </a:lnTo>
                <a:lnTo>
                  <a:pt x="2274" y="272"/>
                </a:lnTo>
                <a:lnTo>
                  <a:pt x="2280" y="264"/>
                </a:lnTo>
                <a:lnTo>
                  <a:pt x="2274" y="252"/>
                </a:lnTo>
                <a:lnTo>
                  <a:pt x="2272" y="234"/>
                </a:lnTo>
                <a:lnTo>
                  <a:pt x="2284" y="232"/>
                </a:lnTo>
                <a:lnTo>
                  <a:pt x="2302" y="240"/>
                </a:lnTo>
                <a:lnTo>
                  <a:pt x="2334" y="240"/>
                </a:lnTo>
                <a:lnTo>
                  <a:pt x="2372" y="246"/>
                </a:lnTo>
                <a:lnTo>
                  <a:pt x="2416" y="262"/>
                </a:lnTo>
                <a:lnTo>
                  <a:pt x="2442" y="276"/>
                </a:lnTo>
                <a:lnTo>
                  <a:pt x="2488" y="296"/>
                </a:lnTo>
                <a:lnTo>
                  <a:pt x="2496" y="308"/>
                </a:lnTo>
                <a:lnTo>
                  <a:pt x="2502" y="320"/>
                </a:lnTo>
                <a:lnTo>
                  <a:pt x="2512" y="336"/>
                </a:lnTo>
                <a:lnTo>
                  <a:pt x="2520" y="332"/>
                </a:lnTo>
                <a:lnTo>
                  <a:pt x="2514" y="314"/>
                </a:lnTo>
                <a:lnTo>
                  <a:pt x="2530" y="316"/>
                </a:lnTo>
                <a:lnTo>
                  <a:pt x="2550" y="320"/>
                </a:lnTo>
                <a:lnTo>
                  <a:pt x="2568" y="332"/>
                </a:lnTo>
                <a:lnTo>
                  <a:pt x="2580" y="344"/>
                </a:lnTo>
                <a:lnTo>
                  <a:pt x="2568" y="356"/>
                </a:lnTo>
                <a:lnTo>
                  <a:pt x="2542" y="362"/>
                </a:lnTo>
                <a:lnTo>
                  <a:pt x="2538" y="376"/>
                </a:lnTo>
                <a:lnTo>
                  <a:pt x="2530" y="394"/>
                </a:lnTo>
                <a:lnTo>
                  <a:pt x="2502" y="380"/>
                </a:lnTo>
                <a:lnTo>
                  <a:pt x="2486" y="374"/>
                </a:lnTo>
                <a:lnTo>
                  <a:pt x="2488" y="358"/>
                </a:lnTo>
                <a:lnTo>
                  <a:pt x="2446" y="360"/>
                </a:lnTo>
                <a:lnTo>
                  <a:pt x="2440" y="340"/>
                </a:lnTo>
                <a:lnTo>
                  <a:pt x="2426" y="342"/>
                </a:lnTo>
                <a:lnTo>
                  <a:pt x="2424" y="356"/>
                </a:lnTo>
                <a:lnTo>
                  <a:pt x="2430" y="362"/>
                </a:lnTo>
                <a:lnTo>
                  <a:pt x="2412" y="378"/>
                </a:lnTo>
                <a:lnTo>
                  <a:pt x="2392" y="380"/>
                </a:lnTo>
                <a:lnTo>
                  <a:pt x="2378" y="378"/>
                </a:lnTo>
                <a:lnTo>
                  <a:pt x="2370" y="372"/>
                </a:lnTo>
                <a:lnTo>
                  <a:pt x="2368" y="380"/>
                </a:lnTo>
                <a:lnTo>
                  <a:pt x="2382" y="386"/>
                </a:lnTo>
                <a:lnTo>
                  <a:pt x="2396" y="394"/>
                </a:lnTo>
                <a:lnTo>
                  <a:pt x="2402" y="412"/>
                </a:lnTo>
                <a:lnTo>
                  <a:pt x="2414" y="430"/>
                </a:lnTo>
                <a:lnTo>
                  <a:pt x="2400" y="438"/>
                </a:lnTo>
                <a:lnTo>
                  <a:pt x="2374" y="428"/>
                </a:lnTo>
                <a:lnTo>
                  <a:pt x="2362" y="438"/>
                </a:lnTo>
                <a:lnTo>
                  <a:pt x="2326" y="454"/>
                </a:lnTo>
                <a:lnTo>
                  <a:pt x="2306" y="464"/>
                </a:lnTo>
                <a:lnTo>
                  <a:pt x="2266" y="496"/>
                </a:lnTo>
                <a:lnTo>
                  <a:pt x="2252" y="484"/>
                </a:lnTo>
                <a:lnTo>
                  <a:pt x="2222" y="484"/>
                </a:lnTo>
                <a:lnTo>
                  <a:pt x="2206" y="500"/>
                </a:lnTo>
                <a:lnTo>
                  <a:pt x="2202" y="484"/>
                </a:lnTo>
                <a:lnTo>
                  <a:pt x="2192" y="484"/>
                </a:lnTo>
                <a:lnTo>
                  <a:pt x="2188" y="496"/>
                </a:lnTo>
                <a:lnTo>
                  <a:pt x="2160" y="496"/>
                </a:lnTo>
                <a:lnTo>
                  <a:pt x="2136" y="534"/>
                </a:lnTo>
                <a:lnTo>
                  <a:pt x="2136" y="546"/>
                </a:lnTo>
                <a:lnTo>
                  <a:pt x="2152" y="546"/>
                </a:lnTo>
                <a:lnTo>
                  <a:pt x="2148" y="564"/>
                </a:lnTo>
                <a:lnTo>
                  <a:pt x="2154" y="580"/>
                </a:lnTo>
                <a:lnTo>
                  <a:pt x="2136" y="586"/>
                </a:lnTo>
                <a:lnTo>
                  <a:pt x="2130" y="600"/>
                </a:lnTo>
                <a:lnTo>
                  <a:pt x="2136" y="618"/>
                </a:lnTo>
                <a:lnTo>
                  <a:pt x="2112" y="626"/>
                </a:lnTo>
                <a:lnTo>
                  <a:pt x="2104" y="634"/>
                </a:lnTo>
                <a:lnTo>
                  <a:pt x="2104" y="640"/>
                </a:lnTo>
                <a:lnTo>
                  <a:pt x="2106" y="644"/>
                </a:lnTo>
                <a:lnTo>
                  <a:pt x="2104" y="648"/>
                </a:lnTo>
                <a:lnTo>
                  <a:pt x="2080" y="656"/>
                </a:lnTo>
                <a:lnTo>
                  <a:pt x="2080" y="670"/>
                </a:lnTo>
                <a:lnTo>
                  <a:pt x="2050" y="700"/>
                </a:lnTo>
                <a:lnTo>
                  <a:pt x="2046" y="668"/>
                </a:lnTo>
                <a:lnTo>
                  <a:pt x="2034" y="618"/>
                </a:lnTo>
                <a:lnTo>
                  <a:pt x="2034" y="582"/>
                </a:lnTo>
                <a:lnTo>
                  <a:pt x="2046" y="568"/>
                </a:lnTo>
                <a:lnTo>
                  <a:pt x="2058" y="546"/>
                </a:lnTo>
                <a:lnTo>
                  <a:pt x="2074" y="542"/>
                </a:lnTo>
                <a:lnTo>
                  <a:pt x="2116" y="502"/>
                </a:lnTo>
                <a:lnTo>
                  <a:pt x="2148" y="480"/>
                </a:lnTo>
                <a:lnTo>
                  <a:pt x="2158" y="476"/>
                </a:lnTo>
                <a:lnTo>
                  <a:pt x="2174" y="440"/>
                </a:lnTo>
                <a:lnTo>
                  <a:pt x="2182" y="436"/>
                </a:lnTo>
                <a:lnTo>
                  <a:pt x="2166" y="430"/>
                </a:lnTo>
                <a:lnTo>
                  <a:pt x="2160" y="432"/>
                </a:lnTo>
                <a:lnTo>
                  <a:pt x="2154" y="438"/>
                </a:lnTo>
                <a:lnTo>
                  <a:pt x="2154" y="456"/>
                </a:lnTo>
                <a:lnTo>
                  <a:pt x="2140" y="456"/>
                </a:lnTo>
                <a:lnTo>
                  <a:pt x="2108" y="476"/>
                </a:lnTo>
                <a:lnTo>
                  <a:pt x="2100" y="468"/>
                </a:lnTo>
                <a:lnTo>
                  <a:pt x="2108" y="452"/>
                </a:lnTo>
                <a:lnTo>
                  <a:pt x="2098" y="456"/>
                </a:lnTo>
                <a:lnTo>
                  <a:pt x="2058" y="456"/>
                </a:lnTo>
                <a:lnTo>
                  <a:pt x="2020" y="486"/>
                </a:lnTo>
                <a:lnTo>
                  <a:pt x="2012" y="502"/>
                </a:lnTo>
                <a:lnTo>
                  <a:pt x="2016" y="506"/>
                </a:lnTo>
                <a:lnTo>
                  <a:pt x="2026" y="516"/>
                </a:lnTo>
                <a:lnTo>
                  <a:pt x="2010" y="516"/>
                </a:lnTo>
                <a:lnTo>
                  <a:pt x="1994" y="518"/>
                </a:lnTo>
                <a:lnTo>
                  <a:pt x="1964" y="520"/>
                </a:lnTo>
                <a:lnTo>
                  <a:pt x="1972" y="512"/>
                </a:lnTo>
                <a:lnTo>
                  <a:pt x="1966" y="504"/>
                </a:lnTo>
                <a:lnTo>
                  <a:pt x="1944" y="502"/>
                </a:lnTo>
                <a:lnTo>
                  <a:pt x="1930" y="504"/>
                </a:lnTo>
                <a:lnTo>
                  <a:pt x="1924" y="512"/>
                </a:lnTo>
                <a:lnTo>
                  <a:pt x="1894" y="510"/>
                </a:lnTo>
                <a:lnTo>
                  <a:pt x="1880" y="512"/>
                </a:lnTo>
                <a:lnTo>
                  <a:pt x="1828" y="512"/>
                </a:lnTo>
                <a:lnTo>
                  <a:pt x="1712" y="612"/>
                </a:lnTo>
                <a:lnTo>
                  <a:pt x="1714" y="622"/>
                </a:lnTo>
                <a:lnTo>
                  <a:pt x="1734" y="620"/>
                </a:lnTo>
                <a:lnTo>
                  <a:pt x="1736" y="636"/>
                </a:lnTo>
                <a:lnTo>
                  <a:pt x="1746" y="624"/>
                </a:lnTo>
                <a:lnTo>
                  <a:pt x="1756" y="640"/>
                </a:lnTo>
                <a:lnTo>
                  <a:pt x="1770" y="628"/>
                </a:lnTo>
                <a:lnTo>
                  <a:pt x="1792" y="632"/>
                </a:lnTo>
                <a:lnTo>
                  <a:pt x="1808" y="652"/>
                </a:lnTo>
                <a:lnTo>
                  <a:pt x="1804" y="674"/>
                </a:lnTo>
                <a:lnTo>
                  <a:pt x="1796" y="696"/>
                </a:lnTo>
                <a:lnTo>
                  <a:pt x="1794" y="728"/>
                </a:lnTo>
                <a:lnTo>
                  <a:pt x="1788" y="746"/>
                </a:lnTo>
                <a:lnTo>
                  <a:pt x="1728" y="820"/>
                </a:lnTo>
                <a:lnTo>
                  <a:pt x="1710" y="842"/>
                </a:lnTo>
                <a:lnTo>
                  <a:pt x="1696" y="852"/>
                </a:lnTo>
                <a:lnTo>
                  <a:pt x="1678" y="860"/>
                </a:lnTo>
                <a:lnTo>
                  <a:pt x="1664" y="852"/>
                </a:lnTo>
                <a:lnTo>
                  <a:pt x="1646" y="856"/>
                </a:lnTo>
                <a:lnTo>
                  <a:pt x="1646" y="820"/>
                </a:lnTo>
                <a:lnTo>
                  <a:pt x="1660" y="810"/>
                </a:lnTo>
                <a:lnTo>
                  <a:pt x="1666" y="816"/>
                </a:lnTo>
                <a:lnTo>
                  <a:pt x="1678" y="814"/>
                </a:lnTo>
                <a:lnTo>
                  <a:pt x="1690" y="792"/>
                </a:lnTo>
                <a:lnTo>
                  <a:pt x="1696" y="770"/>
                </a:lnTo>
                <a:lnTo>
                  <a:pt x="1704" y="766"/>
                </a:lnTo>
                <a:lnTo>
                  <a:pt x="1702" y="752"/>
                </a:lnTo>
                <a:lnTo>
                  <a:pt x="1686" y="754"/>
                </a:lnTo>
                <a:lnTo>
                  <a:pt x="1672" y="756"/>
                </a:lnTo>
                <a:lnTo>
                  <a:pt x="1666" y="764"/>
                </a:lnTo>
                <a:lnTo>
                  <a:pt x="1644" y="762"/>
                </a:lnTo>
                <a:lnTo>
                  <a:pt x="1640" y="742"/>
                </a:lnTo>
                <a:lnTo>
                  <a:pt x="1610" y="726"/>
                </a:lnTo>
                <a:lnTo>
                  <a:pt x="1594" y="726"/>
                </a:lnTo>
                <a:lnTo>
                  <a:pt x="1572" y="674"/>
                </a:lnTo>
                <a:lnTo>
                  <a:pt x="1560" y="654"/>
                </a:lnTo>
                <a:lnTo>
                  <a:pt x="1530" y="642"/>
                </a:lnTo>
                <a:lnTo>
                  <a:pt x="1486" y="646"/>
                </a:lnTo>
                <a:lnTo>
                  <a:pt x="1472" y="652"/>
                </a:lnTo>
                <a:lnTo>
                  <a:pt x="1470" y="660"/>
                </a:lnTo>
                <a:lnTo>
                  <a:pt x="1482" y="662"/>
                </a:lnTo>
                <a:lnTo>
                  <a:pt x="1482" y="676"/>
                </a:lnTo>
                <a:lnTo>
                  <a:pt x="1472" y="682"/>
                </a:lnTo>
                <a:lnTo>
                  <a:pt x="1462" y="700"/>
                </a:lnTo>
                <a:lnTo>
                  <a:pt x="1458" y="716"/>
                </a:lnTo>
                <a:lnTo>
                  <a:pt x="1446" y="718"/>
                </a:lnTo>
                <a:lnTo>
                  <a:pt x="1436" y="728"/>
                </a:lnTo>
                <a:lnTo>
                  <a:pt x="1418" y="718"/>
                </a:lnTo>
                <a:lnTo>
                  <a:pt x="1394" y="716"/>
                </a:lnTo>
                <a:lnTo>
                  <a:pt x="1386" y="710"/>
                </a:lnTo>
                <a:lnTo>
                  <a:pt x="1376" y="712"/>
                </a:lnTo>
                <a:lnTo>
                  <a:pt x="1358" y="726"/>
                </a:lnTo>
                <a:lnTo>
                  <a:pt x="1328" y="732"/>
                </a:lnTo>
                <a:lnTo>
                  <a:pt x="1310" y="734"/>
                </a:lnTo>
                <a:lnTo>
                  <a:pt x="1288" y="732"/>
                </a:lnTo>
                <a:lnTo>
                  <a:pt x="1282" y="726"/>
                </a:lnTo>
                <a:lnTo>
                  <a:pt x="1276" y="718"/>
                </a:lnTo>
                <a:lnTo>
                  <a:pt x="1266" y="716"/>
                </a:lnTo>
                <a:lnTo>
                  <a:pt x="1260" y="710"/>
                </a:lnTo>
                <a:lnTo>
                  <a:pt x="1236" y="706"/>
                </a:lnTo>
                <a:lnTo>
                  <a:pt x="1222" y="714"/>
                </a:lnTo>
                <a:lnTo>
                  <a:pt x="1196" y="710"/>
                </a:lnTo>
                <a:lnTo>
                  <a:pt x="1186" y="698"/>
                </a:lnTo>
                <a:lnTo>
                  <a:pt x="1184" y="688"/>
                </a:lnTo>
                <a:lnTo>
                  <a:pt x="1160" y="680"/>
                </a:lnTo>
                <a:lnTo>
                  <a:pt x="1132" y="674"/>
                </a:lnTo>
                <a:lnTo>
                  <a:pt x="1114" y="692"/>
                </a:lnTo>
                <a:lnTo>
                  <a:pt x="1126" y="706"/>
                </a:lnTo>
                <a:lnTo>
                  <a:pt x="1124" y="714"/>
                </a:lnTo>
                <a:lnTo>
                  <a:pt x="1112" y="724"/>
                </a:lnTo>
                <a:lnTo>
                  <a:pt x="1104" y="718"/>
                </a:lnTo>
                <a:lnTo>
                  <a:pt x="1072" y="718"/>
                </a:lnTo>
                <a:lnTo>
                  <a:pt x="1062" y="706"/>
                </a:lnTo>
                <a:lnTo>
                  <a:pt x="1042" y="702"/>
                </a:lnTo>
                <a:lnTo>
                  <a:pt x="1024" y="700"/>
                </a:lnTo>
                <a:lnTo>
                  <a:pt x="990" y="718"/>
                </a:lnTo>
                <a:lnTo>
                  <a:pt x="982" y="726"/>
                </a:lnTo>
                <a:lnTo>
                  <a:pt x="968" y="728"/>
                </a:lnTo>
                <a:lnTo>
                  <a:pt x="960" y="736"/>
                </a:lnTo>
                <a:lnTo>
                  <a:pt x="944" y="736"/>
                </a:lnTo>
                <a:lnTo>
                  <a:pt x="940" y="722"/>
                </a:lnTo>
                <a:lnTo>
                  <a:pt x="918" y="720"/>
                </a:lnTo>
                <a:lnTo>
                  <a:pt x="904" y="710"/>
                </a:lnTo>
                <a:lnTo>
                  <a:pt x="894" y="696"/>
                </a:lnTo>
                <a:lnTo>
                  <a:pt x="866" y="700"/>
                </a:lnTo>
                <a:lnTo>
                  <a:pt x="844" y="688"/>
                </a:lnTo>
                <a:lnTo>
                  <a:pt x="840" y="696"/>
                </a:lnTo>
                <a:lnTo>
                  <a:pt x="832" y="696"/>
                </a:lnTo>
                <a:lnTo>
                  <a:pt x="818" y="672"/>
                </a:lnTo>
                <a:lnTo>
                  <a:pt x="802" y="648"/>
                </a:lnTo>
                <a:lnTo>
                  <a:pt x="784" y="636"/>
                </a:lnTo>
                <a:lnTo>
                  <a:pt x="782" y="626"/>
                </a:lnTo>
                <a:lnTo>
                  <a:pt x="760" y="632"/>
                </a:lnTo>
                <a:lnTo>
                  <a:pt x="742" y="642"/>
                </a:lnTo>
                <a:lnTo>
                  <a:pt x="722" y="632"/>
                </a:lnTo>
                <a:lnTo>
                  <a:pt x="702" y="626"/>
                </a:lnTo>
                <a:lnTo>
                  <a:pt x="692" y="620"/>
                </a:lnTo>
                <a:lnTo>
                  <a:pt x="688" y="606"/>
                </a:lnTo>
                <a:lnTo>
                  <a:pt x="668" y="604"/>
                </a:lnTo>
                <a:lnTo>
                  <a:pt x="646" y="608"/>
                </a:lnTo>
                <a:lnTo>
                  <a:pt x="558" y="632"/>
                </a:lnTo>
                <a:lnTo>
                  <a:pt x="536" y="634"/>
                </a:lnTo>
                <a:lnTo>
                  <a:pt x="540" y="644"/>
                </a:lnTo>
                <a:lnTo>
                  <a:pt x="544" y="652"/>
                </a:lnTo>
                <a:lnTo>
                  <a:pt x="532" y="656"/>
                </a:lnTo>
                <a:lnTo>
                  <a:pt x="530" y="666"/>
                </a:lnTo>
                <a:lnTo>
                  <a:pt x="524" y="672"/>
                </a:lnTo>
                <a:lnTo>
                  <a:pt x="518" y="680"/>
                </a:lnTo>
                <a:lnTo>
                  <a:pt x="532" y="684"/>
                </a:lnTo>
                <a:lnTo>
                  <a:pt x="540" y="692"/>
                </a:lnTo>
                <a:lnTo>
                  <a:pt x="530" y="702"/>
                </a:lnTo>
                <a:lnTo>
                  <a:pt x="504" y="704"/>
                </a:lnTo>
                <a:lnTo>
                  <a:pt x="494" y="694"/>
                </a:lnTo>
                <a:lnTo>
                  <a:pt x="476" y="694"/>
                </a:lnTo>
                <a:lnTo>
                  <a:pt x="454" y="704"/>
                </a:lnTo>
                <a:lnTo>
                  <a:pt x="438" y="702"/>
                </a:lnTo>
                <a:lnTo>
                  <a:pt x="416" y="688"/>
                </a:lnTo>
                <a:lnTo>
                  <a:pt x="380" y="682"/>
                </a:lnTo>
                <a:lnTo>
                  <a:pt x="364" y="688"/>
                </a:lnTo>
                <a:lnTo>
                  <a:pt x="340" y="706"/>
                </a:lnTo>
                <a:lnTo>
                  <a:pt x="338" y="718"/>
                </a:lnTo>
                <a:lnTo>
                  <a:pt x="330" y="722"/>
                </a:lnTo>
                <a:lnTo>
                  <a:pt x="322" y="706"/>
                </a:lnTo>
                <a:lnTo>
                  <a:pt x="310" y="720"/>
                </a:lnTo>
                <a:lnTo>
                  <a:pt x="304" y="744"/>
                </a:lnTo>
                <a:lnTo>
                  <a:pt x="314" y="758"/>
                </a:lnTo>
                <a:lnTo>
                  <a:pt x="328" y="762"/>
                </a:lnTo>
                <a:lnTo>
                  <a:pt x="340" y="778"/>
                </a:lnTo>
                <a:lnTo>
                  <a:pt x="344" y="79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0" name="Freeform 188"/>
          <p:cNvSpPr>
            <a:spLocks/>
          </p:cNvSpPr>
          <p:nvPr/>
        </p:nvSpPr>
        <p:spPr bwMode="auto">
          <a:xfrm>
            <a:off x="8515350" y="2554288"/>
            <a:ext cx="71438" cy="276225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6" y="174"/>
              </a:cxn>
              <a:cxn ang="0">
                <a:pos x="10" y="160"/>
              </a:cxn>
              <a:cxn ang="0">
                <a:pos x="18" y="162"/>
              </a:cxn>
              <a:cxn ang="0">
                <a:pos x="24" y="170"/>
              </a:cxn>
              <a:cxn ang="0">
                <a:pos x="26" y="162"/>
              </a:cxn>
              <a:cxn ang="0">
                <a:pos x="22" y="154"/>
              </a:cxn>
              <a:cxn ang="0">
                <a:pos x="14" y="144"/>
              </a:cxn>
              <a:cxn ang="0">
                <a:pos x="10" y="134"/>
              </a:cxn>
              <a:cxn ang="0">
                <a:pos x="14" y="126"/>
              </a:cxn>
              <a:cxn ang="0">
                <a:pos x="18" y="114"/>
              </a:cxn>
              <a:cxn ang="0">
                <a:pos x="22" y="108"/>
              </a:cxn>
              <a:cxn ang="0">
                <a:pos x="30" y="106"/>
              </a:cxn>
              <a:cxn ang="0">
                <a:pos x="42" y="116"/>
              </a:cxn>
              <a:cxn ang="0">
                <a:pos x="42" y="104"/>
              </a:cxn>
              <a:cxn ang="0">
                <a:pos x="32" y="88"/>
              </a:cxn>
              <a:cxn ang="0">
                <a:pos x="28" y="62"/>
              </a:cxn>
              <a:cxn ang="0">
                <a:pos x="24" y="42"/>
              </a:cxn>
              <a:cxn ang="0">
                <a:pos x="22" y="26"/>
              </a:cxn>
              <a:cxn ang="0">
                <a:pos x="20" y="12"/>
              </a:cxn>
              <a:cxn ang="0">
                <a:pos x="16" y="0"/>
              </a:cxn>
              <a:cxn ang="0">
                <a:pos x="12" y="6"/>
              </a:cxn>
              <a:cxn ang="0">
                <a:pos x="12" y="16"/>
              </a:cxn>
              <a:cxn ang="0">
                <a:pos x="2" y="20"/>
              </a:cxn>
              <a:cxn ang="0">
                <a:pos x="2" y="36"/>
              </a:cxn>
              <a:cxn ang="0">
                <a:pos x="2" y="50"/>
              </a:cxn>
              <a:cxn ang="0">
                <a:pos x="2" y="62"/>
              </a:cxn>
              <a:cxn ang="0">
                <a:pos x="8" y="70"/>
              </a:cxn>
              <a:cxn ang="0">
                <a:pos x="6" y="82"/>
              </a:cxn>
              <a:cxn ang="0">
                <a:pos x="6" y="102"/>
              </a:cxn>
              <a:cxn ang="0">
                <a:pos x="6" y="126"/>
              </a:cxn>
              <a:cxn ang="0">
                <a:pos x="6" y="146"/>
              </a:cxn>
              <a:cxn ang="0">
                <a:pos x="6" y="158"/>
              </a:cxn>
              <a:cxn ang="0">
                <a:pos x="0" y="166"/>
              </a:cxn>
            </a:cxnLst>
            <a:rect l="0" t="0" r="r" b="b"/>
            <a:pathLst>
              <a:path w="42" h="174">
                <a:moveTo>
                  <a:pt x="0" y="166"/>
                </a:moveTo>
                <a:lnTo>
                  <a:pt x="6" y="174"/>
                </a:lnTo>
                <a:lnTo>
                  <a:pt x="10" y="160"/>
                </a:lnTo>
                <a:lnTo>
                  <a:pt x="18" y="162"/>
                </a:lnTo>
                <a:lnTo>
                  <a:pt x="24" y="170"/>
                </a:lnTo>
                <a:lnTo>
                  <a:pt x="26" y="162"/>
                </a:lnTo>
                <a:lnTo>
                  <a:pt x="22" y="154"/>
                </a:lnTo>
                <a:lnTo>
                  <a:pt x="14" y="144"/>
                </a:lnTo>
                <a:lnTo>
                  <a:pt x="10" y="134"/>
                </a:lnTo>
                <a:lnTo>
                  <a:pt x="14" y="126"/>
                </a:lnTo>
                <a:lnTo>
                  <a:pt x="18" y="114"/>
                </a:lnTo>
                <a:lnTo>
                  <a:pt x="22" y="108"/>
                </a:lnTo>
                <a:lnTo>
                  <a:pt x="30" y="106"/>
                </a:lnTo>
                <a:lnTo>
                  <a:pt x="42" y="116"/>
                </a:lnTo>
                <a:lnTo>
                  <a:pt x="42" y="104"/>
                </a:lnTo>
                <a:lnTo>
                  <a:pt x="32" y="88"/>
                </a:lnTo>
                <a:lnTo>
                  <a:pt x="28" y="62"/>
                </a:lnTo>
                <a:lnTo>
                  <a:pt x="24" y="42"/>
                </a:lnTo>
                <a:lnTo>
                  <a:pt x="22" y="26"/>
                </a:lnTo>
                <a:lnTo>
                  <a:pt x="20" y="12"/>
                </a:lnTo>
                <a:lnTo>
                  <a:pt x="16" y="0"/>
                </a:lnTo>
                <a:lnTo>
                  <a:pt x="12" y="6"/>
                </a:lnTo>
                <a:lnTo>
                  <a:pt x="12" y="16"/>
                </a:lnTo>
                <a:lnTo>
                  <a:pt x="2" y="20"/>
                </a:lnTo>
                <a:lnTo>
                  <a:pt x="2" y="36"/>
                </a:lnTo>
                <a:lnTo>
                  <a:pt x="2" y="50"/>
                </a:lnTo>
                <a:lnTo>
                  <a:pt x="2" y="62"/>
                </a:lnTo>
                <a:lnTo>
                  <a:pt x="8" y="70"/>
                </a:lnTo>
                <a:lnTo>
                  <a:pt x="6" y="82"/>
                </a:lnTo>
                <a:lnTo>
                  <a:pt x="6" y="102"/>
                </a:lnTo>
                <a:lnTo>
                  <a:pt x="6" y="126"/>
                </a:lnTo>
                <a:lnTo>
                  <a:pt x="6" y="146"/>
                </a:lnTo>
                <a:lnTo>
                  <a:pt x="6" y="158"/>
                </a:lnTo>
                <a:lnTo>
                  <a:pt x="0" y="16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1" name="Freeform 189"/>
          <p:cNvSpPr>
            <a:spLocks/>
          </p:cNvSpPr>
          <p:nvPr/>
        </p:nvSpPr>
        <p:spPr bwMode="auto">
          <a:xfrm>
            <a:off x="5865813" y="3017838"/>
            <a:ext cx="41275" cy="31750"/>
          </a:xfrm>
          <a:custGeom>
            <a:avLst/>
            <a:gdLst/>
            <a:ahLst/>
            <a:cxnLst>
              <a:cxn ang="0">
                <a:pos x="22" y="20"/>
              </a:cxn>
              <a:cxn ang="0">
                <a:pos x="14" y="16"/>
              </a:cxn>
              <a:cxn ang="0">
                <a:pos x="8" y="12"/>
              </a:cxn>
              <a:cxn ang="0">
                <a:pos x="0" y="4"/>
              </a:cxn>
              <a:cxn ang="0">
                <a:pos x="2" y="0"/>
              </a:cxn>
              <a:cxn ang="0">
                <a:pos x="10" y="0"/>
              </a:cxn>
              <a:cxn ang="0">
                <a:pos x="16" y="4"/>
              </a:cxn>
              <a:cxn ang="0">
                <a:pos x="22" y="6"/>
              </a:cxn>
              <a:cxn ang="0">
                <a:pos x="24" y="14"/>
              </a:cxn>
              <a:cxn ang="0">
                <a:pos x="22" y="20"/>
              </a:cxn>
            </a:cxnLst>
            <a:rect l="0" t="0" r="r" b="b"/>
            <a:pathLst>
              <a:path w="24" h="20">
                <a:moveTo>
                  <a:pt x="22" y="20"/>
                </a:moveTo>
                <a:lnTo>
                  <a:pt x="14" y="16"/>
                </a:lnTo>
                <a:lnTo>
                  <a:pt x="8" y="12"/>
                </a:lnTo>
                <a:lnTo>
                  <a:pt x="0" y="4"/>
                </a:lnTo>
                <a:lnTo>
                  <a:pt x="2" y="0"/>
                </a:lnTo>
                <a:lnTo>
                  <a:pt x="10" y="0"/>
                </a:lnTo>
                <a:lnTo>
                  <a:pt x="16" y="4"/>
                </a:lnTo>
                <a:lnTo>
                  <a:pt x="22" y="6"/>
                </a:lnTo>
                <a:lnTo>
                  <a:pt x="24" y="14"/>
                </a:lnTo>
                <a:lnTo>
                  <a:pt x="22" y="2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2" name="Freeform 190"/>
          <p:cNvSpPr>
            <a:spLocks/>
          </p:cNvSpPr>
          <p:nvPr/>
        </p:nvSpPr>
        <p:spPr bwMode="auto">
          <a:xfrm>
            <a:off x="5532438" y="3144838"/>
            <a:ext cx="52387" cy="25400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6" y="4"/>
              </a:cxn>
              <a:cxn ang="0">
                <a:pos x="24" y="4"/>
              </a:cxn>
              <a:cxn ang="0">
                <a:pos x="30" y="0"/>
              </a:cxn>
              <a:cxn ang="0">
                <a:pos x="22" y="8"/>
              </a:cxn>
              <a:cxn ang="0">
                <a:pos x="18" y="12"/>
              </a:cxn>
              <a:cxn ang="0">
                <a:pos x="12" y="16"/>
              </a:cxn>
              <a:cxn ang="0">
                <a:pos x="4" y="16"/>
              </a:cxn>
              <a:cxn ang="0">
                <a:pos x="0" y="12"/>
              </a:cxn>
              <a:cxn ang="0">
                <a:pos x="0" y="6"/>
              </a:cxn>
              <a:cxn ang="0">
                <a:pos x="8" y="6"/>
              </a:cxn>
            </a:cxnLst>
            <a:rect l="0" t="0" r="r" b="b"/>
            <a:pathLst>
              <a:path w="30" h="16">
                <a:moveTo>
                  <a:pt x="8" y="6"/>
                </a:moveTo>
                <a:lnTo>
                  <a:pt x="16" y="4"/>
                </a:lnTo>
                <a:lnTo>
                  <a:pt x="24" y="4"/>
                </a:lnTo>
                <a:lnTo>
                  <a:pt x="30" y="0"/>
                </a:lnTo>
                <a:lnTo>
                  <a:pt x="22" y="8"/>
                </a:lnTo>
                <a:lnTo>
                  <a:pt x="18" y="12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  <a:lnTo>
                  <a:pt x="0" y="6"/>
                </a:lnTo>
                <a:lnTo>
                  <a:pt x="8" y="6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3" name="Freeform 191"/>
          <p:cNvSpPr>
            <a:spLocks/>
          </p:cNvSpPr>
          <p:nvPr/>
        </p:nvSpPr>
        <p:spPr bwMode="auto">
          <a:xfrm>
            <a:off x="5364163" y="2951163"/>
            <a:ext cx="501650" cy="17780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6" y="34"/>
              </a:cxn>
              <a:cxn ang="0">
                <a:pos x="26" y="34"/>
              </a:cxn>
              <a:cxn ang="0">
                <a:pos x="46" y="34"/>
              </a:cxn>
              <a:cxn ang="0">
                <a:pos x="52" y="26"/>
              </a:cxn>
              <a:cxn ang="0">
                <a:pos x="52" y="22"/>
              </a:cxn>
              <a:cxn ang="0">
                <a:pos x="46" y="16"/>
              </a:cxn>
              <a:cxn ang="0">
                <a:pos x="82" y="18"/>
              </a:cxn>
              <a:cxn ang="0">
                <a:pos x="110" y="0"/>
              </a:cxn>
              <a:cxn ang="0">
                <a:pos x="146" y="12"/>
              </a:cxn>
              <a:cxn ang="0">
                <a:pos x="160" y="16"/>
              </a:cxn>
              <a:cxn ang="0">
                <a:pos x="182" y="22"/>
              </a:cxn>
              <a:cxn ang="0">
                <a:pos x="218" y="22"/>
              </a:cxn>
              <a:cxn ang="0">
                <a:pos x="242" y="10"/>
              </a:cxn>
              <a:cxn ang="0">
                <a:pos x="252" y="14"/>
              </a:cxn>
              <a:cxn ang="0">
                <a:pos x="262" y="10"/>
              </a:cxn>
              <a:cxn ang="0">
                <a:pos x="274" y="20"/>
              </a:cxn>
              <a:cxn ang="0">
                <a:pos x="274" y="42"/>
              </a:cxn>
              <a:cxn ang="0">
                <a:pos x="292" y="46"/>
              </a:cxn>
              <a:cxn ang="0">
                <a:pos x="282" y="52"/>
              </a:cxn>
              <a:cxn ang="0">
                <a:pos x="286" y="68"/>
              </a:cxn>
              <a:cxn ang="0">
                <a:pos x="292" y="88"/>
              </a:cxn>
              <a:cxn ang="0">
                <a:pos x="282" y="90"/>
              </a:cxn>
              <a:cxn ang="0">
                <a:pos x="252" y="92"/>
              </a:cxn>
              <a:cxn ang="0">
                <a:pos x="214" y="100"/>
              </a:cxn>
              <a:cxn ang="0">
                <a:pos x="190" y="96"/>
              </a:cxn>
              <a:cxn ang="0">
                <a:pos x="182" y="100"/>
              </a:cxn>
              <a:cxn ang="0">
                <a:pos x="164" y="96"/>
              </a:cxn>
              <a:cxn ang="0">
                <a:pos x="154" y="112"/>
              </a:cxn>
              <a:cxn ang="0">
                <a:pos x="156" y="96"/>
              </a:cxn>
              <a:cxn ang="0">
                <a:pos x="146" y="100"/>
              </a:cxn>
              <a:cxn ang="0">
                <a:pos x="128" y="100"/>
              </a:cxn>
              <a:cxn ang="0">
                <a:pos x="110" y="110"/>
              </a:cxn>
              <a:cxn ang="0">
                <a:pos x="92" y="104"/>
              </a:cxn>
              <a:cxn ang="0">
                <a:pos x="72" y="96"/>
              </a:cxn>
              <a:cxn ang="0">
                <a:pos x="68" y="104"/>
              </a:cxn>
              <a:cxn ang="0">
                <a:pos x="50" y="108"/>
              </a:cxn>
              <a:cxn ang="0">
                <a:pos x="34" y="96"/>
              </a:cxn>
              <a:cxn ang="0">
                <a:pos x="16" y="84"/>
              </a:cxn>
              <a:cxn ang="0">
                <a:pos x="6" y="74"/>
              </a:cxn>
              <a:cxn ang="0">
                <a:pos x="14" y="62"/>
              </a:cxn>
              <a:cxn ang="0">
                <a:pos x="10" y="48"/>
              </a:cxn>
            </a:cxnLst>
            <a:rect l="0" t="0" r="r" b="b"/>
            <a:pathLst>
              <a:path w="292" h="112">
                <a:moveTo>
                  <a:pt x="10" y="48"/>
                </a:moveTo>
                <a:lnTo>
                  <a:pt x="0" y="46"/>
                </a:lnTo>
                <a:lnTo>
                  <a:pt x="0" y="42"/>
                </a:lnTo>
                <a:lnTo>
                  <a:pt x="6" y="34"/>
                </a:lnTo>
                <a:lnTo>
                  <a:pt x="12" y="32"/>
                </a:lnTo>
                <a:lnTo>
                  <a:pt x="26" y="34"/>
                </a:lnTo>
                <a:lnTo>
                  <a:pt x="38" y="34"/>
                </a:lnTo>
                <a:lnTo>
                  <a:pt x="46" y="34"/>
                </a:lnTo>
                <a:lnTo>
                  <a:pt x="46" y="28"/>
                </a:lnTo>
                <a:lnTo>
                  <a:pt x="52" y="26"/>
                </a:lnTo>
                <a:lnTo>
                  <a:pt x="58" y="26"/>
                </a:lnTo>
                <a:lnTo>
                  <a:pt x="52" y="22"/>
                </a:lnTo>
                <a:lnTo>
                  <a:pt x="46" y="22"/>
                </a:lnTo>
                <a:lnTo>
                  <a:pt x="46" y="16"/>
                </a:lnTo>
                <a:lnTo>
                  <a:pt x="68" y="18"/>
                </a:lnTo>
                <a:lnTo>
                  <a:pt x="82" y="18"/>
                </a:lnTo>
                <a:lnTo>
                  <a:pt x="90" y="10"/>
                </a:lnTo>
                <a:lnTo>
                  <a:pt x="110" y="0"/>
                </a:lnTo>
                <a:lnTo>
                  <a:pt x="140" y="0"/>
                </a:lnTo>
                <a:lnTo>
                  <a:pt x="146" y="12"/>
                </a:lnTo>
                <a:lnTo>
                  <a:pt x="154" y="10"/>
                </a:lnTo>
                <a:lnTo>
                  <a:pt x="160" y="16"/>
                </a:lnTo>
                <a:lnTo>
                  <a:pt x="168" y="18"/>
                </a:lnTo>
                <a:lnTo>
                  <a:pt x="182" y="22"/>
                </a:lnTo>
                <a:lnTo>
                  <a:pt x="200" y="22"/>
                </a:lnTo>
                <a:lnTo>
                  <a:pt x="218" y="22"/>
                </a:lnTo>
                <a:lnTo>
                  <a:pt x="234" y="18"/>
                </a:lnTo>
                <a:lnTo>
                  <a:pt x="242" y="10"/>
                </a:lnTo>
                <a:lnTo>
                  <a:pt x="248" y="12"/>
                </a:lnTo>
                <a:lnTo>
                  <a:pt x="252" y="14"/>
                </a:lnTo>
                <a:lnTo>
                  <a:pt x="254" y="8"/>
                </a:lnTo>
                <a:lnTo>
                  <a:pt x="262" y="10"/>
                </a:lnTo>
                <a:lnTo>
                  <a:pt x="268" y="16"/>
                </a:lnTo>
                <a:lnTo>
                  <a:pt x="274" y="20"/>
                </a:lnTo>
                <a:lnTo>
                  <a:pt x="274" y="30"/>
                </a:lnTo>
                <a:lnTo>
                  <a:pt x="274" y="42"/>
                </a:lnTo>
                <a:lnTo>
                  <a:pt x="286" y="42"/>
                </a:lnTo>
                <a:lnTo>
                  <a:pt x="292" y="46"/>
                </a:lnTo>
                <a:lnTo>
                  <a:pt x="284" y="48"/>
                </a:lnTo>
                <a:lnTo>
                  <a:pt x="282" y="52"/>
                </a:lnTo>
                <a:lnTo>
                  <a:pt x="284" y="60"/>
                </a:lnTo>
                <a:lnTo>
                  <a:pt x="286" y="68"/>
                </a:lnTo>
                <a:lnTo>
                  <a:pt x="288" y="78"/>
                </a:lnTo>
                <a:lnTo>
                  <a:pt x="292" y="88"/>
                </a:lnTo>
                <a:lnTo>
                  <a:pt x="290" y="92"/>
                </a:lnTo>
                <a:lnTo>
                  <a:pt x="282" y="90"/>
                </a:lnTo>
                <a:lnTo>
                  <a:pt x="262" y="86"/>
                </a:lnTo>
                <a:lnTo>
                  <a:pt x="252" y="92"/>
                </a:lnTo>
                <a:lnTo>
                  <a:pt x="226" y="92"/>
                </a:lnTo>
                <a:lnTo>
                  <a:pt x="214" y="100"/>
                </a:lnTo>
                <a:lnTo>
                  <a:pt x="196" y="102"/>
                </a:lnTo>
                <a:lnTo>
                  <a:pt x="190" y="96"/>
                </a:lnTo>
                <a:lnTo>
                  <a:pt x="184" y="96"/>
                </a:lnTo>
                <a:lnTo>
                  <a:pt x="182" y="100"/>
                </a:lnTo>
                <a:lnTo>
                  <a:pt x="170" y="100"/>
                </a:lnTo>
                <a:lnTo>
                  <a:pt x="164" y="96"/>
                </a:lnTo>
                <a:lnTo>
                  <a:pt x="162" y="104"/>
                </a:lnTo>
                <a:lnTo>
                  <a:pt x="154" y="112"/>
                </a:lnTo>
                <a:lnTo>
                  <a:pt x="152" y="104"/>
                </a:lnTo>
                <a:lnTo>
                  <a:pt x="156" y="96"/>
                </a:lnTo>
                <a:lnTo>
                  <a:pt x="150" y="96"/>
                </a:lnTo>
                <a:lnTo>
                  <a:pt x="146" y="100"/>
                </a:lnTo>
                <a:lnTo>
                  <a:pt x="132" y="98"/>
                </a:lnTo>
                <a:lnTo>
                  <a:pt x="128" y="100"/>
                </a:lnTo>
                <a:lnTo>
                  <a:pt x="120" y="108"/>
                </a:lnTo>
                <a:lnTo>
                  <a:pt x="110" y="110"/>
                </a:lnTo>
                <a:lnTo>
                  <a:pt x="100" y="110"/>
                </a:lnTo>
                <a:lnTo>
                  <a:pt x="92" y="104"/>
                </a:lnTo>
                <a:lnTo>
                  <a:pt x="80" y="100"/>
                </a:lnTo>
                <a:lnTo>
                  <a:pt x="72" y="96"/>
                </a:lnTo>
                <a:lnTo>
                  <a:pt x="66" y="98"/>
                </a:lnTo>
                <a:lnTo>
                  <a:pt x="68" y="104"/>
                </a:lnTo>
                <a:lnTo>
                  <a:pt x="66" y="108"/>
                </a:lnTo>
                <a:lnTo>
                  <a:pt x="50" y="108"/>
                </a:lnTo>
                <a:lnTo>
                  <a:pt x="40" y="100"/>
                </a:lnTo>
                <a:lnTo>
                  <a:pt x="34" y="96"/>
                </a:lnTo>
                <a:lnTo>
                  <a:pt x="20" y="92"/>
                </a:lnTo>
                <a:lnTo>
                  <a:pt x="16" y="84"/>
                </a:lnTo>
                <a:lnTo>
                  <a:pt x="16" y="78"/>
                </a:lnTo>
                <a:lnTo>
                  <a:pt x="6" y="74"/>
                </a:lnTo>
                <a:lnTo>
                  <a:pt x="10" y="68"/>
                </a:lnTo>
                <a:lnTo>
                  <a:pt x="14" y="62"/>
                </a:lnTo>
                <a:lnTo>
                  <a:pt x="12" y="54"/>
                </a:lnTo>
                <a:lnTo>
                  <a:pt x="10" y="48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4" name="Freeform 192"/>
          <p:cNvSpPr>
            <a:spLocks/>
          </p:cNvSpPr>
          <p:nvPr/>
        </p:nvSpPr>
        <p:spPr bwMode="auto">
          <a:xfrm>
            <a:off x="5600700" y="3170238"/>
            <a:ext cx="49213" cy="44450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24" y="0"/>
              </a:cxn>
              <a:cxn ang="0">
                <a:pos x="28" y="4"/>
              </a:cxn>
              <a:cxn ang="0">
                <a:pos x="24" y="10"/>
              </a:cxn>
              <a:cxn ang="0">
                <a:pos x="18" y="14"/>
              </a:cxn>
              <a:cxn ang="0">
                <a:pos x="16" y="20"/>
              </a:cxn>
              <a:cxn ang="0">
                <a:pos x="10" y="24"/>
              </a:cxn>
              <a:cxn ang="0">
                <a:pos x="6" y="28"/>
              </a:cxn>
              <a:cxn ang="0">
                <a:pos x="0" y="26"/>
              </a:cxn>
              <a:cxn ang="0">
                <a:pos x="6" y="18"/>
              </a:cxn>
              <a:cxn ang="0">
                <a:pos x="12" y="8"/>
              </a:cxn>
              <a:cxn ang="0">
                <a:pos x="16" y="2"/>
              </a:cxn>
            </a:cxnLst>
            <a:rect l="0" t="0" r="r" b="b"/>
            <a:pathLst>
              <a:path w="28" h="28">
                <a:moveTo>
                  <a:pt x="16" y="2"/>
                </a:moveTo>
                <a:lnTo>
                  <a:pt x="24" y="0"/>
                </a:lnTo>
                <a:lnTo>
                  <a:pt x="28" y="4"/>
                </a:lnTo>
                <a:lnTo>
                  <a:pt x="24" y="10"/>
                </a:lnTo>
                <a:lnTo>
                  <a:pt x="18" y="14"/>
                </a:lnTo>
                <a:lnTo>
                  <a:pt x="16" y="20"/>
                </a:lnTo>
                <a:lnTo>
                  <a:pt x="10" y="24"/>
                </a:lnTo>
                <a:lnTo>
                  <a:pt x="6" y="28"/>
                </a:lnTo>
                <a:lnTo>
                  <a:pt x="0" y="26"/>
                </a:lnTo>
                <a:lnTo>
                  <a:pt x="6" y="18"/>
                </a:lnTo>
                <a:lnTo>
                  <a:pt x="12" y="8"/>
                </a:lnTo>
                <a:lnTo>
                  <a:pt x="16" y="2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5" name="Freeform 193"/>
          <p:cNvSpPr>
            <a:spLocks/>
          </p:cNvSpPr>
          <p:nvPr/>
        </p:nvSpPr>
        <p:spPr bwMode="auto">
          <a:xfrm>
            <a:off x="5611813" y="3097213"/>
            <a:ext cx="185737" cy="136525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8" y="32"/>
              </a:cxn>
              <a:cxn ang="0">
                <a:pos x="8" y="24"/>
              </a:cxn>
              <a:cxn ang="0">
                <a:pos x="10" y="20"/>
              </a:cxn>
              <a:cxn ang="0">
                <a:pos x="18" y="12"/>
              </a:cxn>
              <a:cxn ang="0">
                <a:pos x="20" y="4"/>
              </a:cxn>
              <a:cxn ang="0">
                <a:pos x="26" y="8"/>
              </a:cxn>
              <a:cxn ang="0">
                <a:pos x="38" y="8"/>
              </a:cxn>
              <a:cxn ang="0">
                <a:pos x="40" y="4"/>
              </a:cxn>
              <a:cxn ang="0">
                <a:pos x="46" y="4"/>
              </a:cxn>
              <a:cxn ang="0">
                <a:pos x="52" y="10"/>
              </a:cxn>
              <a:cxn ang="0">
                <a:pos x="70" y="8"/>
              </a:cxn>
              <a:cxn ang="0">
                <a:pos x="82" y="0"/>
              </a:cxn>
              <a:cxn ang="0">
                <a:pos x="108" y="0"/>
              </a:cxn>
              <a:cxn ang="0">
                <a:pos x="108" y="4"/>
              </a:cxn>
              <a:cxn ang="0">
                <a:pos x="94" y="14"/>
              </a:cxn>
              <a:cxn ang="0">
                <a:pos x="90" y="46"/>
              </a:cxn>
              <a:cxn ang="0">
                <a:pos x="54" y="68"/>
              </a:cxn>
              <a:cxn ang="0">
                <a:pos x="28" y="84"/>
              </a:cxn>
              <a:cxn ang="0">
                <a:pos x="20" y="86"/>
              </a:cxn>
              <a:cxn ang="0">
                <a:pos x="12" y="82"/>
              </a:cxn>
              <a:cxn ang="0">
                <a:pos x="6" y="80"/>
              </a:cxn>
              <a:cxn ang="0">
                <a:pos x="2" y="78"/>
              </a:cxn>
              <a:cxn ang="0">
                <a:pos x="0" y="74"/>
              </a:cxn>
              <a:cxn ang="0">
                <a:pos x="10" y="66"/>
              </a:cxn>
              <a:cxn ang="0">
                <a:pos x="12" y="60"/>
              </a:cxn>
              <a:cxn ang="0">
                <a:pos x="18" y="56"/>
              </a:cxn>
              <a:cxn ang="0">
                <a:pos x="22" y="50"/>
              </a:cxn>
              <a:cxn ang="0">
                <a:pos x="18" y="46"/>
              </a:cxn>
              <a:cxn ang="0">
                <a:pos x="10" y="48"/>
              </a:cxn>
            </a:cxnLst>
            <a:rect l="0" t="0" r="r" b="b"/>
            <a:pathLst>
              <a:path w="108" h="86">
                <a:moveTo>
                  <a:pt x="10" y="48"/>
                </a:moveTo>
                <a:lnTo>
                  <a:pt x="8" y="32"/>
                </a:lnTo>
                <a:lnTo>
                  <a:pt x="8" y="24"/>
                </a:lnTo>
                <a:lnTo>
                  <a:pt x="10" y="20"/>
                </a:lnTo>
                <a:lnTo>
                  <a:pt x="18" y="12"/>
                </a:lnTo>
                <a:lnTo>
                  <a:pt x="20" y="4"/>
                </a:lnTo>
                <a:lnTo>
                  <a:pt x="26" y="8"/>
                </a:lnTo>
                <a:lnTo>
                  <a:pt x="38" y="8"/>
                </a:lnTo>
                <a:lnTo>
                  <a:pt x="40" y="4"/>
                </a:lnTo>
                <a:lnTo>
                  <a:pt x="46" y="4"/>
                </a:lnTo>
                <a:lnTo>
                  <a:pt x="52" y="10"/>
                </a:lnTo>
                <a:lnTo>
                  <a:pt x="70" y="8"/>
                </a:lnTo>
                <a:lnTo>
                  <a:pt x="82" y="0"/>
                </a:lnTo>
                <a:lnTo>
                  <a:pt x="108" y="0"/>
                </a:lnTo>
                <a:lnTo>
                  <a:pt x="108" y="4"/>
                </a:lnTo>
                <a:lnTo>
                  <a:pt x="94" y="14"/>
                </a:lnTo>
                <a:lnTo>
                  <a:pt x="90" y="46"/>
                </a:lnTo>
                <a:lnTo>
                  <a:pt x="54" y="68"/>
                </a:lnTo>
                <a:lnTo>
                  <a:pt x="28" y="84"/>
                </a:lnTo>
                <a:lnTo>
                  <a:pt x="20" y="86"/>
                </a:lnTo>
                <a:lnTo>
                  <a:pt x="12" y="82"/>
                </a:lnTo>
                <a:lnTo>
                  <a:pt x="6" y="80"/>
                </a:lnTo>
                <a:lnTo>
                  <a:pt x="2" y="78"/>
                </a:lnTo>
                <a:lnTo>
                  <a:pt x="0" y="74"/>
                </a:lnTo>
                <a:lnTo>
                  <a:pt x="10" y="66"/>
                </a:lnTo>
                <a:lnTo>
                  <a:pt x="12" y="60"/>
                </a:lnTo>
                <a:lnTo>
                  <a:pt x="18" y="56"/>
                </a:lnTo>
                <a:lnTo>
                  <a:pt x="22" y="50"/>
                </a:lnTo>
                <a:lnTo>
                  <a:pt x="18" y="46"/>
                </a:lnTo>
                <a:lnTo>
                  <a:pt x="10" y="48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6" name="Freeform 194"/>
          <p:cNvSpPr>
            <a:spLocks/>
          </p:cNvSpPr>
          <p:nvPr/>
        </p:nvSpPr>
        <p:spPr bwMode="auto">
          <a:xfrm>
            <a:off x="5576888" y="3211513"/>
            <a:ext cx="41275" cy="101600"/>
          </a:xfrm>
          <a:custGeom>
            <a:avLst/>
            <a:gdLst/>
            <a:ahLst/>
            <a:cxnLst>
              <a:cxn ang="0">
                <a:pos x="16" y="14"/>
              </a:cxn>
              <a:cxn ang="0">
                <a:pos x="22" y="14"/>
              </a:cxn>
              <a:cxn ang="0">
                <a:pos x="24" y="8"/>
              </a:cxn>
              <a:cxn ang="0">
                <a:pos x="22" y="6"/>
              </a:cxn>
              <a:cxn ang="0">
                <a:pos x="20" y="2"/>
              </a:cxn>
              <a:cxn ang="0">
                <a:pos x="14" y="0"/>
              </a:cxn>
              <a:cxn ang="0">
                <a:pos x="14" y="6"/>
              </a:cxn>
              <a:cxn ang="0">
                <a:pos x="12" y="14"/>
              </a:cxn>
              <a:cxn ang="0">
                <a:pos x="10" y="20"/>
              </a:cxn>
              <a:cxn ang="0">
                <a:pos x="6" y="26"/>
              </a:cxn>
              <a:cxn ang="0">
                <a:pos x="4" y="30"/>
              </a:cxn>
              <a:cxn ang="0">
                <a:pos x="0" y="36"/>
              </a:cxn>
              <a:cxn ang="0">
                <a:pos x="2" y="40"/>
              </a:cxn>
              <a:cxn ang="0">
                <a:pos x="6" y="48"/>
              </a:cxn>
              <a:cxn ang="0">
                <a:pos x="10" y="58"/>
              </a:cxn>
              <a:cxn ang="0">
                <a:pos x="12" y="64"/>
              </a:cxn>
              <a:cxn ang="0">
                <a:pos x="18" y="52"/>
              </a:cxn>
              <a:cxn ang="0">
                <a:pos x="20" y="42"/>
              </a:cxn>
              <a:cxn ang="0">
                <a:pos x="20" y="30"/>
              </a:cxn>
              <a:cxn ang="0">
                <a:pos x="16" y="30"/>
              </a:cxn>
              <a:cxn ang="0">
                <a:pos x="14" y="18"/>
              </a:cxn>
              <a:cxn ang="0">
                <a:pos x="16" y="14"/>
              </a:cxn>
            </a:cxnLst>
            <a:rect l="0" t="0" r="r" b="b"/>
            <a:pathLst>
              <a:path w="24" h="64">
                <a:moveTo>
                  <a:pt x="16" y="14"/>
                </a:moveTo>
                <a:lnTo>
                  <a:pt x="22" y="14"/>
                </a:lnTo>
                <a:lnTo>
                  <a:pt x="24" y="8"/>
                </a:lnTo>
                <a:lnTo>
                  <a:pt x="22" y="6"/>
                </a:lnTo>
                <a:lnTo>
                  <a:pt x="20" y="2"/>
                </a:lnTo>
                <a:lnTo>
                  <a:pt x="14" y="0"/>
                </a:lnTo>
                <a:lnTo>
                  <a:pt x="14" y="6"/>
                </a:lnTo>
                <a:lnTo>
                  <a:pt x="12" y="14"/>
                </a:lnTo>
                <a:lnTo>
                  <a:pt x="10" y="20"/>
                </a:lnTo>
                <a:lnTo>
                  <a:pt x="6" y="26"/>
                </a:lnTo>
                <a:lnTo>
                  <a:pt x="4" y="30"/>
                </a:lnTo>
                <a:lnTo>
                  <a:pt x="0" y="36"/>
                </a:lnTo>
                <a:lnTo>
                  <a:pt x="2" y="40"/>
                </a:lnTo>
                <a:lnTo>
                  <a:pt x="6" y="48"/>
                </a:lnTo>
                <a:lnTo>
                  <a:pt x="10" y="58"/>
                </a:lnTo>
                <a:lnTo>
                  <a:pt x="12" y="64"/>
                </a:lnTo>
                <a:lnTo>
                  <a:pt x="18" y="52"/>
                </a:lnTo>
                <a:lnTo>
                  <a:pt x="20" y="42"/>
                </a:lnTo>
                <a:lnTo>
                  <a:pt x="20" y="30"/>
                </a:lnTo>
                <a:lnTo>
                  <a:pt x="16" y="30"/>
                </a:lnTo>
                <a:lnTo>
                  <a:pt x="14" y="18"/>
                </a:lnTo>
                <a:lnTo>
                  <a:pt x="16" y="1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7" name="Freeform 195"/>
          <p:cNvSpPr>
            <a:spLocks/>
          </p:cNvSpPr>
          <p:nvPr/>
        </p:nvSpPr>
        <p:spPr bwMode="auto">
          <a:xfrm>
            <a:off x="5711825" y="3087688"/>
            <a:ext cx="244475" cy="234950"/>
          </a:xfrm>
          <a:custGeom>
            <a:avLst/>
            <a:gdLst/>
            <a:ahLst/>
            <a:cxnLst>
              <a:cxn ang="0">
                <a:pos x="90" y="2"/>
              </a:cxn>
              <a:cxn ang="0">
                <a:pos x="94" y="10"/>
              </a:cxn>
              <a:cxn ang="0">
                <a:pos x="106" y="28"/>
              </a:cxn>
              <a:cxn ang="0">
                <a:pos x="114" y="30"/>
              </a:cxn>
              <a:cxn ang="0">
                <a:pos x="110" y="36"/>
              </a:cxn>
              <a:cxn ang="0">
                <a:pos x="112" y="44"/>
              </a:cxn>
              <a:cxn ang="0">
                <a:pos x="106" y="48"/>
              </a:cxn>
              <a:cxn ang="0">
                <a:pos x="100" y="62"/>
              </a:cxn>
              <a:cxn ang="0">
                <a:pos x="112" y="74"/>
              </a:cxn>
              <a:cxn ang="0">
                <a:pos x="118" y="84"/>
              </a:cxn>
              <a:cxn ang="0">
                <a:pos x="132" y="90"/>
              </a:cxn>
              <a:cxn ang="0">
                <a:pos x="140" y="98"/>
              </a:cxn>
              <a:cxn ang="0">
                <a:pos x="136" y="112"/>
              </a:cxn>
              <a:cxn ang="0">
                <a:pos x="142" y="124"/>
              </a:cxn>
              <a:cxn ang="0">
                <a:pos x="140" y="130"/>
              </a:cxn>
              <a:cxn ang="0">
                <a:pos x="132" y="132"/>
              </a:cxn>
              <a:cxn ang="0">
                <a:pos x="122" y="140"/>
              </a:cxn>
              <a:cxn ang="0">
                <a:pos x="122" y="148"/>
              </a:cxn>
              <a:cxn ang="0">
                <a:pos x="90" y="148"/>
              </a:cxn>
              <a:cxn ang="0">
                <a:pos x="76" y="136"/>
              </a:cxn>
              <a:cxn ang="0">
                <a:pos x="68" y="136"/>
              </a:cxn>
              <a:cxn ang="0">
                <a:pos x="58" y="120"/>
              </a:cxn>
              <a:cxn ang="0">
                <a:pos x="22" y="100"/>
              </a:cxn>
              <a:cxn ang="0">
                <a:pos x="2" y="96"/>
              </a:cxn>
              <a:cxn ang="0">
                <a:pos x="0" y="72"/>
              </a:cxn>
              <a:cxn ang="0">
                <a:pos x="32" y="52"/>
              </a:cxn>
              <a:cxn ang="0">
                <a:pos x="36" y="20"/>
              </a:cxn>
              <a:cxn ang="0">
                <a:pos x="50" y="10"/>
              </a:cxn>
              <a:cxn ang="0">
                <a:pos x="50" y="6"/>
              </a:cxn>
              <a:cxn ang="0">
                <a:pos x="60" y="0"/>
              </a:cxn>
              <a:cxn ang="0">
                <a:pos x="88" y="6"/>
              </a:cxn>
              <a:cxn ang="0">
                <a:pos x="90" y="2"/>
              </a:cxn>
            </a:cxnLst>
            <a:rect l="0" t="0" r="r" b="b"/>
            <a:pathLst>
              <a:path w="142" h="148">
                <a:moveTo>
                  <a:pt x="90" y="2"/>
                </a:moveTo>
                <a:lnTo>
                  <a:pt x="94" y="10"/>
                </a:lnTo>
                <a:lnTo>
                  <a:pt x="106" y="28"/>
                </a:lnTo>
                <a:lnTo>
                  <a:pt x="114" y="30"/>
                </a:lnTo>
                <a:lnTo>
                  <a:pt x="110" y="36"/>
                </a:lnTo>
                <a:lnTo>
                  <a:pt x="112" y="44"/>
                </a:lnTo>
                <a:lnTo>
                  <a:pt x="106" y="48"/>
                </a:lnTo>
                <a:lnTo>
                  <a:pt x="100" y="62"/>
                </a:lnTo>
                <a:lnTo>
                  <a:pt x="112" y="74"/>
                </a:lnTo>
                <a:lnTo>
                  <a:pt x="118" y="84"/>
                </a:lnTo>
                <a:lnTo>
                  <a:pt x="132" y="90"/>
                </a:lnTo>
                <a:lnTo>
                  <a:pt x="140" y="98"/>
                </a:lnTo>
                <a:lnTo>
                  <a:pt x="136" y="112"/>
                </a:lnTo>
                <a:lnTo>
                  <a:pt x="142" y="124"/>
                </a:lnTo>
                <a:lnTo>
                  <a:pt x="140" y="130"/>
                </a:lnTo>
                <a:lnTo>
                  <a:pt x="132" y="132"/>
                </a:lnTo>
                <a:lnTo>
                  <a:pt x="122" y="140"/>
                </a:lnTo>
                <a:lnTo>
                  <a:pt x="122" y="148"/>
                </a:lnTo>
                <a:lnTo>
                  <a:pt x="90" y="148"/>
                </a:lnTo>
                <a:lnTo>
                  <a:pt x="76" y="136"/>
                </a:lnTo>
                <a:lnTo>
                  <a:pt x="68" y="136"/>
                </a:lnTo>
                <a:lnTo>
                  <a:pt x="58" y="120"/>
                </a:lnTo>
                <a:lnTo>
                  <a:pt x="22" y="100"/>
                </a:lnTo>
                <a:lnTo>
                  <a:pt x="2" y="96"/>
                </a:lnTo>
                <a:lnTo>
                  <a:pt x="0" y="72"/>
                </a:lnTo>
                <a:lnTo>
                  <a:pt x="32" y="52"/>
                </a:lnTo>
                <a:lnTo>
                  <a:pt x="36" y="20"/>
                </a:lnTo>
                <a:lnTo>
                  <a:pt x="50" y="10"/>
                </a:lnTo>
                <a:lnTo>
                  <a:pt x="50" y="6"/>
                </a:lnTo>
                <a:lnTo>
                  <a:pt x="60" y="0"/>
                </a:lnTo>
                <a:lnTo>
                  <a:pt x="88" y="6"/>
                </a:lnTo>
                <a:lnTo>
                  <a:pt x="90" y="2"/>
                </a:lnTo>
                <a:close/>
              </a:path>
            </a:pathLst>
          </a:custGeom>
          <a:solidFill>
            <a:srgbClr val="C0C0C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8" name="Freeform 196"/>
          <p:cNvSpPr>
            <a:spLocks/>
          </p:cNvSpPr>
          <p:nvPr/>
        </p:nvSpPr>
        <p:spPr bwMode="auto">
          <a:xfrm>
            <a:off x="5921375" y="3294063"/>
            <a:ext cx="47625" cy="44450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18" y="0"/>
              </a:cxn>
              <a:cxn ang="0">
                <a:pos x="14" y="0"/>
              </a:cxn>
              <a:cxn ang="0">
                <a:pos x="10" y="2"/>
              </a:cxn>
              <a:cxn ang="0">
                <a:pos x="0" y="10"/>
              </a:cxn>
              <a:cxn ang="0">
                <a:pos x="0" y="18"/>
              </a:cxn>
              <a:cxn ang="0">
                <a:pos x="10" y="20"/>
              </a:cxn>
              <a:cxn ang="0">
                <a:pos x="18" y="28"/>
              </a:cxn>
              <a:cxn ang="0">
                <a:pos x="26" y="28"/>
              </a:cxn>
              <a:cxn ang="0">
                <a:pos x="22" y="18"/>
              </a:cxn>
              <a:cxn ang="0">
                <a:pos x="22" y="12"/>
              </a:cxn>
              <a:cxn ang="0">
                <a:pos x="28" y="4"/>
              </a:cxn>
            </a:cxnLst>
            <a:rect l="0" t="0" r="r" b="b"/>
            <a:pathLst>
              <a:path w="28" h="28">
                <a:moveTo>
                  <a:pt x="28" y="4"/>
                </a:moveTo>
                <a:lnTo>
                  <a:pt x="18" y="0"/>
                </a:lnTo>
                <a:lnTo>
                  <a:pt x="14" y="0"/>
                </a:lnTo>
                <a:lnTo>
                  <a:pt x="10" y="2"/>
                </a:lnTo>
                <a:lnTo>
                  <a:pt x="0" y="10"/>
                </a:lnTo>
                <a:lnTo>
                  <a:pt x="0" y="18"/>
                </a:lnTo>
                <a:lnTo>
                  <a:pt x="10" y="20"/>
                </a:lnTo>
                <a:lnTo>
                  <a:pt x="18" y="28"/>
                </a:lnTo>
                <a:lnTo>
                  <a:pt x="26" y="28"/>
                </a:lnTo>
                <a:lnTo>
                  <a:pt x="22" y="18"/>
                </a:lnTo>
                <a:lnTo>
                  <a:pt x="22" y="12"/>
                </a:lnTo>
                <a:lnTo>
                  <a:pt x="28" y="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69" name="Freeform 197"/>
          <p:cNvSpPr>
            <a:spLocks/>
          </p:cNvSpPr>
          <p:nvPr/>
        </p:nvSpPr>
        <p:spPr bwMode="auto">
          <a:xfrm>
            <a:off x="6042025" y="3411538"/>
            <a:ext cx="144463" cy="889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8" y="34"/>
              </a:cxn>
              <a:cxn ang="0">
                <a:pos x="22" y="50"/>
              </a:cxn>
              <a:cxn ang="0">
                <a:pos x="48" y="56"/>
              </a:cxn>
              <a:cxn ang="0">
                <a:pos x="66" y="56"/>
              </a:cxn>
              <a:cxn ang="0">
                <a:pos x="84" y="24"/>
              </a:cxn>
              <a:cxn ang="0">
                <a:pos x="82" y="10"/>
              </a:cxn>
              <a:cxn ang="0">
                <a:pos x="80" y="2"/>
              </a:cxn>
              <a:cxn ang="0">
                <a:pos x="76" y="0"/>
              </a:cxn>
              <a:cxn ang="0">
                <a:pos x="68" y="10"/>
              </a:cxn>
              <a:cxn ang="0">
                <a:pos x="58" y="18"/>
              </a:cxn>
              <a:cxn ang="0">
                <a:pos x="50" y="28"/>
              </a:cxn>
              <a:cxn ang="0">
                <a:pos x="42" y="30"/>
              </a:cxn>
              <a:cxn ang="0">
                <a:pos x="32" y="26"/>
              </a:cxn>
              <a:cxn ang="0">
                <a:pos x="26" y="30"/>
              </a:cxn>
              <a:cxn ang="0">
                <a:pos x="22" y="32"/>
              </a:cxn>
              <a:cxn ang="0">
                <a:pos x="14" y="30"/>
              </a:cxn>
              <a:cxn ang="0">
                <a:pos x="8" y="24"/>
              </a:cxn>
              <a:cxn ang="0">
                <a:pos x="4" y="20"/>
              </a:cxn>
              <a:cxn ang="0">
                <a:pos x="0" y="24"/>
              </a:cxn>
            </a:cxnLst>
            <a:rect l="0" t="0" r="r" b="b"/>
            <a:pathLst>
              <a:path w="84" h="56">
                <a:moveTo>
                  <a:pt x="0" y="24"/>
                </a:moveTo>
                <a:lnTo>
                  <a:pt x="8" y="34"/>
                </a:lnTo>
                <a:lnTo>
                  <a:pt x="22" y="50"/>
                </a:lnTo>
                <a:lnTo>
                  <a:pt x="48" y="56"/>
                </a:lnTo>
                <a:lnTo>
                  <a:pt x="66" y="56"/>
                </a:lnTo>
                <a:lnTo>
                  <a:pt x="84" y="24"/>
                </a:lnTo>
                <a:lnTo>
                  <a:pt x="82" y="10"/>
                </a:lnTo>
                <a:lnTo>
                  <a:pt x="80" y="2"/>
                </a:lnTo>
                <a:lnTo>
                  <a:pt x="76" y="0"/>
                </a:lnTo>
                <a:lnTo>
                  <a:pt x="68" y="10"/>
                </a:lnTo>
                <a:lnTo>
                  <a:pt x="58" y="18"/>
                </a:lnTo>
                <a:lnTo>
                  <a:pt x="50" y="28"/>
                </a:lnTo>
                <a:lnTo>
                  <a:pt x="42" y="30"/>
                </a:lnTo>
                <a:lnTo>
                  <a:pt x="32" y="26"/>
                </a:lnTo>
                <a:lnTo>
                  <a:pt x="26" y="30"/>
                </a:lnTo>
                <a:lnTo>
                  <a:pt x="22" y="32"/>
                </a:lnTo>
                <a:lnTo>
                  <a:pt x="14" y="30"/>
                </a:lnTo>
                <a:lnTo>
                  <a:pt x="8" y="24"/>
                </a:lnTo>
                <a:lnTo>
                  <a:pt x="4" y="20"/>
                </a:lnTo>
                <a:lnTo>
                  <a:pt x="0" y="24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0" name="Freeform 198"/>
          <p:cNvSpPr>
            <a:spLocks/>
          </p:cNvSpPr>
          <p:nvPr/>
        </p:nvSpPr>
        <p:spPr bwMode="auto">
          <a:xfrm>
            <a:off x="6065838" y="3449638"/>
            <a:ext cx="212725" cy="206375"/>
          </a:xfrm>
          <a:custGeom>
            <a:avLst/>
            <a:gdLst/>
            <a:ahLst/>
            <a:cxnLst>
              <a:cxn ang="0">
                <a:pos x="52" y="30"/>
              </a:cxn>
              <a:cxn ang="0">
                <a:pos x="70" y="0"/>
              </a:cxn>
              <a:cxn ang="0">
                <a:pos x="82" y="8"/>
              </a:cxn>
              <a:cxn ang="0">
                <a:pos x="90" y="14"/>
              </a:cxn>
              <a:cxn ang="0">
                <a:pos x="102" y="16"/>
              </a:cxn>
              <a:cxn ang="0">
                <a:pos x="124" y="36"/>
              </a:cxn>
              <a:cxn ang="0">
                <a:pos x="116" y="50"/>
              </a:cxn>
              <a:cxn ang="0">
                <a:pos x="104" y="64"/>
              </a:cxn>
              <a:cxn ang="0">
                <a:pos x="98" y="66"/>
              </a:cxn>
              <a:cxn ang="0">
                <a:pos x="86" y="70"/>
              </a:cxn>
              <a:cxn ang="0">
                <a:pos x="88" y="80"/>
              </a:cxn>
              <a:cxn ang="0">
                <a:pos x="90" y="90"/>
              </a:cxn>
              <a:cxn ang="0">
                <a:pos x="80" y="92"/>
              </a:cxn>
              <a:cxn ang="0">
                <a:pos x="72" y="98"/>
              </a:cxn>
              <a:cxn ang="0">
                <a:pos x="68" y="104"/>
              </a:cxn>
              <a:cxn ang="0">
                <a:pos x="68" y="110"/>
              </a:cxn>
              <a:cxn ang="0">
                <a:pos x="54" y="112"/>
              </a:cxn>
              <a:cxn ang="0">
                <a:pos x="52" y="118"/>
              </a:cxn>
              <a:cxn ang="0">
                <a:pos x="46" y="128"/>
              </a:cxn>
              <a:cxn ang="0">
                <a:pos x="26" y="126"/>
              </a:cxn>
              <a:cxn ang="0">
                <a:pos x="16" y="130"/>
              </a:cxn>
              <a:cxn ang="0">
                <a:pos x="0" y="94"/>
              </a:cxn>
              <a:cxn ang="0">
                <a:pos x="12" y="84"/>
              </a:cxn>
              <a:cxn ang="0">
                <a:pos x="48" y="72"/>
              </a:cxn>
              <a:cxn ang="0">
                <a:pos x="56" y="54"/>
              </a:cxn>
              <a:cxn ang="0">
                <a:pos x="56" y="40"/>
              </a:cxn>
              <a:cxn ang="0">
                <a:pos x="52" y="30"/>
              </a:cxn>
            </a:cxnLst>
            <a:rect l="0" t="0" r="r" b="b"/>
            <a:pathLst>
              <a:path w="124" h="130">
                <a:moveTo>
                  <a:pt x="52" y="30"/>
                </a:moveTo>
                <a:lnTo>
                  <a:pt x="70" y="0"/>
                </a:lnTo>
                <a:lnTo>
                  <a:pt x="82" y="8"/>
                </a:lnTo>
                <a:lnTo>
                  <a:pt x="90" y="14"/>
                </a:lnTo>
                <a:lnTo>
                  <a:pt x="102" y="16"/>
                </a:lnTo>
                <a:lnTo>
                  <a:pt x="124" y="36"/>
                </a:lnTo>
                <a:lnTo>
                  <a:pt x="116" y="50"/>
                </a:lnTo>
                <a:lnTo>
                  <a:pt x="104" y="64"/>
                </a:lnTo>
                <a:lnTo>
                  <a:pt x="98" y="66"/>
                </a:lnTo>
                <a:lnTo>
                  <a:pt x="86" y="70"/>
                </a:lnTo>
                <a:lnTo>
                  <a:pt x="88" y="80"/>
                </a:lnTo>
                <a:lnTo>
                  <a:pt x="90" y="90"/>
                </a:lnTo>
                <a:lnTo>
                  <a:pt x="80" y="92"/>
                </a:lnTo>
                <a:lnTo>
                  <a:pt x="72" y="98"/>
                </a:lnTo>
                <a:lnTo>
                  <a:pt x="68" y="104"/>
                </a:lnTo>
                <a:lnTo>
                  <a:pt x="68" y="110"/>
                </a:lnTo>
                <a:lnTo>
                  <a:pt x="54" y="112"/>
                </a:lnTo>
                <a:lnTo>
                  <a:pt x="52" y="118"/>
                </a:lnTo>
                <a:lnTo>
                  <a:pt x="46" y="128"/>
                </a:lnTo>
                <a:lnTo>
                  <a:pt x="26" y="126"/>
                </a:lnTo>
                <a:lnTo>
                  <a:pt x="16" y="130"/>
                </a:lnTo>
                <a:lnTo>
                  <a:pt x="0" y="94"/>
                </a:lnTo>
                <a:lnTo>
                  <a:pt x="12" y="84"/>
                </a:lnTo>
                <a:lnTo>
                  <a:pt x="48" y="72"/>
                </a:lnTo>
                <a:lnTo>
                  <a:pt x="56" y="54"/>
                </a:lnTo>
                <a:lnTo>
                  <a:pt x="56" y="40"/>
                </a:lnTo>
                <a:lnTo>
                  <a:pt x="52" y="3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1" name="Freeform 199"/>
          <p:cNvSpPr>
            <a:spLocks/>
          </p:cNvSpPr>
          <p:nvPr/>
        </p:nvSpPr>
        <p:spPr bwMode="auto">
          <a:xfrm>
            <a:off x="5815013" y="3598863"/>
            <a:ext cx="277812" cy="158750"/>
          </a:xfrm>
          <a:custGeom>
            <a:avLst/>
            <a:gdLst/>
            <a:ahLst/>
            <a:cxnLst>
              <a:cxn ang="0">
                <a:pos x="50" y="86"/>
              </a:cxn>
              <a:cxn ang="0">
                <a:pos x="42" y="92"/>
              </a:cxn>
              <a:cxn ang="0">
                <a:pos x="36" y="100"/>
              </a:cxn>
              <a:cxn ang="0">
                <a:pos x="16" y="100"/>
              </a:cxn>
              <a:cxn ang="0">
                <a:pos x="8" y="96"/>
              </a:cxn>
              <a:cxn ang="0">
                <a:pos x="0" y="66"/>
              </a:cxn>
              <a:cxn ang="0">
                <a:pos x="0" y="42"/>
              </a:cxn>
              <a:cxn ang="0">
                <a:pos x="8" y="24"/>
              </a:cxn>
              <a:cxn ang="0">
                <a:pos x="42" y="22"/>
              </a:cxn>
              <a:cxn ang="0">
                <a:pos x="72" y="28"/>
              </a:cxn>
              <a:cxn ang="0">
                <a:pos x="98" y="4"/>
              </a:cxn>
              <a:cxn ang="0">
                <a:pos x="128" y="0"/>
              </a:cxn>
              <a:cxn ang="0">
                <a:pos x="146" y="0"/>
              </a:cxn>
              <a:cxn ang="0">
                <a:pos x="162" y="36"/>
              </a:cxn>
              <a:cxn ang="0">
                <a:pos x="150" y="42"/>
              </a:cxn>
              <a:cxn ang="0">
                <a:pos x="142" y="48"/>
              </a:cxn>
              <a:cxn ang="0">
                <a:pos x="142" y="56"/>
              </a:cxn>
              <a:cxn ang="0">
                <a:pos x="136" y="60"/>
              </a:cxn>
              <a:cxn ang="0">
                <a:pos x="114" y="66"/>
              </a:cxn>
              <a:cxn ang="0">
                <a:pos x="104" y="68"/>
              </a:cxn>
              <a:cxn ang="0">
                <a:pos x="96" y="80"/>
              </a:cxn>
              <a:cxn ang="0">
                <a:pos x="78" y="78"/>
              </a:cxn>
              <a:cxn ang="0">
                <a:pos x="70" y="88"/>
              </a:cxn>
              <a:cxn ang="0">
                <a:pos x="56" y="88"/>
              </a:cxn>
              <a:cxn ang="0">
                <a:pos x="50" y="86"/>
              </a:cxn>
            </a:cxnLst>
            <a:rect l="0" t="0" r="r" b="b"/>
            <a:pathLst>
              <a:path w="162" h="100">
                <a:moveTo>
                  <a:pt x="50" y="86"/>
                </a:moveTo>
                <a:lnTo>
                  <a:pt x="42" y="92"/>
                </a:lnTo>
                <a:lnTo>
                  <a:pt x="36" y="100"/>
                </a:lnTo>
                <a:lnTo>
                  <a:pt x="16" y="100"/>
                </a:lnTo>
                <a:lnTo>
                  <a:pt x="8" y="96"/>
                </a:lnTo>
                <a:lnTo>
                  <a:pt x="0" y="66"/>
                </a:lnTo>
                <a:lnTo>
                  <a:pt x="0" y="42"/>
                </a:lnTo>
                <a:lnTo>
                  <a:pt x="8" y="24"/>
                </a:lnTo>
                <a:lnTo>
                  <a:pt x="42" y="22"/>
                </a:lnTo>
                <a:lnTo>
                  <a:pt x="72" y="28"/>
                </a:lnTo>
                <a:lnTo>
                  <a:pt x="98" y="4"/>
                </a:lnTo>
                <a:lnTo>
                  <a:pt x="128" y="0"/>
                </a:lnTo>
                <a:lnTo>
                  <a:pt x="146" y="0"/>
                </a:lnTo>
                <a:lnTo>
                  <a:pt x="162" y="36"/>
                </a:lnTo>
                <a:lnTo>
                  <a:pt x="150" y="42"/>
                </a:lnTo>
                <a:lnTo>
                  <a:pt x="142" y="48"/>
                </a:lnTo>
                <a:lnTo>
                  <a:pt x="142" y="56"/>
                </a:lnTo>
                <a:lnTo>
                  <a:pt x="136" y="60"/>
                </a:lnTo>
                <a:lnTo>
                  <a:pt x="114" y="66"/>
                </a:lnTo>
                <a:lnTo>
                  <a:pt x="104" y="68"/>
                </a:lnTo>
                <a:lnTo>
                  <a:pt x="96" y="80"/>
                </a:lnTo>
                <a:lnTo>
                  <a:pt x="78" y="78"/>
                </a:lnTo>
                <a:lnTo>
                  <a:pt x="70" y="88"/>
                </a:lnTo>
                <a:lnTo>
                  <a:pt x="56" y="88"/>
                </a:lnTo>
                <a:lnTo>
                  <a:pt x="50" y="8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2" name="Freeform 200"/>
          <p:cNvSpPr>
            <a:spLocks/>
          </p:cNvSpPr>
          <p:nvPr/>
        </p:nvSpPr>
        <p:spPr bwMode="auto">
          <a:xfrm>
            <a:off x="5848350" y="3021013"/>
            <a:ext cx="527050" cy="409575"/>
          </a:xfrm>
          <a:custGeom>
            <a:avLst/>
            <a:gdLst/>
            <a:ahLst/>
            <a:cxnLst>
              <a:cxn ang="0">
                <a:pos x="80" y="38"/>
              </a:cxn>
              <a:cxn ang="0">
                <a:pos x="112" y="56"/>
              </a:cxn>
              <a:cxn ang="0">
                <a:pos x="156" y="48"/>
              </a:cxn>
              <a:cxn ang="0">
                <a:pos x="204" y="28"/>
              </a:cxn>
              <a:cxn ang="0">
                <a:pos x="256" y="52"/>
              </a:cxn>
              <a:cxn ang="0">
                <a:pos x="274" y="78"/>
              </a:cxn>
              <a:cxn ang="0">
                <a:pos x="262" y="126"/>
              </a:cxn>
              <a:cxn ang="0">
                <a:pos x="282" y="150"/>
              </a:cxn>
              <a:cxn ang="0">
                <a:pos x="266" y="176"/>
              </a:cxn>
              <a:cxn ang="0">
                <a:pos x="286" y="202"/>
              </a:cxn>
              <a:cxn ang="0">
                <a:pos x="298" y="224"/>
              </a:cxn>
              <a:cxn ang="0">
                <a:pos x="306" y="232"/>
              </a:cxn>
              <a:cxn ang="0">
                <a:pos x="278" y="242"/>
              </a:cxn>
              <a:cxn ang="0">
                <a:pos x="236" y="254"/>
              </a:cxn>
              <a:cxn ang="0">
                <a:pos x="206" y="230"/>
              </a:cxn>
              <a:cxn ang="0">
                <a:pos x="188" y="224"/>
              </a:cxn>
              <a:cxn ang="0">
                <a:pos x="164" y="234"/>
              </a:cxn>
              <a:cxn ang="0">
                <a:pos x="118" y="206"/>
              </a:cxn>
              <a:cxn ang="0">
                <a:pos x="98" y="176"/>
              </a:cxn>
              <a:cxn ang="0">
                <a:pos x="70" y="176"/>
              </a:cxn>
              <a:cxn ang="0">
                <a:pos x="62" y="166"/>
              </a:cxn>
              <a:cxn ang="0">
                <a:pos x="60" y="140"/>
              </a:cxn>
              <a:cxn ang="0">
                <a:pos x="38" y="126"/>
              </a:cxn>
              <a:cxn ang="0">
                <a:pos x="26" y="90"/>
              </a:cxn>
              <a:cxn ang="0">
                <a:pos x="30" y="78"/>
              </a:cxn>
              <a:cxn ang="0">
                <a:pos x="26" y="70"/>
              </a:cxn>
              <a:cxn ang="0">
                <a:pos x="10" y="44"/>
              </a:cxn>
              <a:cxn ang="0">
                <a:pos x="4" y="24"/>
              </a:cxn>
              <a:cxn ang="0">
                <a:pos x="0" y="8"/>
              </a:cxn>
              <a:cxn ang="0">
                <a:pos x="10" y="2"/>
              </a:cxn>
              <a:cxn ang="0">
                <a:pos x="32" y="18"/>
              </a:cxn>
              <a:cxn ang="0">
                <a:pos x="42" y="14"/>
              </a:cxn>
              <a:cxn ang="0">
                <a:pos x="60" y="0"/>
              </a:cxn>
              <a:cxn ang="0">
                <a:pos x="64" y="10"/>
              </a:cxn>
              <a:cxn ang="0">
                <a:pos x="62" y="18"/>
              </a:cxn>
              <a:cxn ang="0">
                <a:pos x="76" y="24"/>
              </a:cxn>
            </a:cxnLst>
            <a:rect l="0" t="0" r="r" b="b"/>
            <a:pathLst>
              <a:path w="306" h="258">
                <a:moveTo>
                  <a:pt x="76" y="24"/>
                </a:moveTo>
                <a:lnTo>
                  <a:pt x="80" y="38"/>
                </a:lnTo>
                <a:lnTo>
                  <a:pt x="100" y="48"/>
                </a:lnTo>
                <a:lnTo>
                  <a:pt x="112" y="56"/>
                </a:lnTo>
                <a:lnTo>
                  <a:pt x="142" y="56"/>
                </a:lnTo>
                <a:lnTo>
                  <a:pt x="156" y="48"/>
                </a:lnTo>
                <a:lnTo>
                  <a:pt x="178" y="32"/>
                </a:lnTo>
                <a:lnTo>
                  <a:pt x="204" y="28"/>
                </a:lnTo>
                <a:lnTo>
                  <a:pt x="226" y="36"/>
                </a:lnTo>
                <a:lnTo>
                  <a:pt x="256" y="52"/>
                </a:lnTo>
                <a:lnTo>
                  <a:pt x="272" y="56"/>
                </a:lnTo>
                <a:lnTo>
                  <a:pt x="274" y="78"/>
                </a:lnTo>
                <a:lnTo>
                  <a:pt x="264" y="98"/>
                </a:lnTo>
                <a:lnTo>
                  <a:pt x="262" y="126"/>
                </a:lnTo>
                <a:lnTo>
                  <a:pt x="268" y="150"/>
                </a:lnTo>
                <a:lnTo>
                  <a:pt x="282" y="150"/>
                </a:lnTo>
                <a:lnTo>
                  <a:pt x="280" y="162"/>
                </a:lnTo>
                <a:lnTo>
                  <a:pt x="266" y="176"/>
                </a:lnTo>
                <a:lnTo>
                  <a:pt x="272" y="186"/>
                </a:lnTo>
                <a:lnTo>
                  <a:pt x="286" y="202"/>
                </a:lnTo>
                <a:lnTo>
                  <a:pt x="298" y="212"/>
                </a:lnTo>
                <a:lnTo>
                  <a:pt x="298" y="224"/>
                </a:lnTo>
                <a:lnTo>
                  <a:pt x="306" y="224"/>
                </a:lnTo>
                <a:lnTo>
                  <a:pt x="306" y="232"/>
                </a:lnTo>
                <a:lnTo>
                  <a:pt x="292" y="234"/>
                </a:lnTo>
                <a:lnTo>
                  <a:pt x="278" y="242"/>
                </a:lnTo>
                <a:lnTo>
                  <a:pt x="278" y="258"/>
                </a:lnTo>
                <a:lnTo>
                  <a:pt x="236" y="254"/>
                </a:lnTo>
                <a:lnTo>
                  <a:pt x="208" y="246"/>
                </a:lnTo>
                <a:lnTo>
                  <a:pt x="206" y="230"/>
                </a:lnTo>
                <a:lnTo>
                  <a:pt x="196" y="222"/>
                </a:lnTo>
                <a:lnTo>
                  <a:pt x="188" y="224"/>
                </a:lnTo>
                <a:lnTo>
                  <a:pt x="178" y="232"/>
                </a:lnTo>
                <a:lnTo>
                  <a:pt x="164" y="234"/>
                </a:lnTo>
                <a:lnTo>
                  <a:pt x="138" y="224"/>
                </a:lnTo>
                <a:lnTo>
                  <a:pt x="118" y="206"/>
                </a:lnTo>
                <a:lnTo>
                  <a:pt x="104" y="188"/>
                </a:lnTo>
                <a:lnTo>
                  <a:pt x="98" y="176"/>
                </a:lnTo>
                <a:lnTo>
                  <a:pt x="80" y="172"/>
                </a:lnTo>
                <a:lnTo>
                  <a:pt x="70" y="176"/>
                </a:lnTo>
                <a:lnTo>
                  <a:pt x="60" y="172"/>
                </a:lnTo>
                <a:lnTo>
                  <a:pt x="62" y="166"/>
                </a:lnTo>
                <a:lnTo>
                  <a:pt x="56" y="154"/>
                </a:lnTo>
                <a:lnTo>
                  <a:pt x="60" y="140"/>
                </a:lnTo>
                <a:lnTo>
                  <a:pt x="48" y="130"/>
                </a:lnTo>
                <a:lnTo>
                  <a:pt x="38" y="126"/>
                </a:lnTo>
                <a:lnTo>
                  <a:pt x="20" y="104"/>
                </a:lnTo>
                <a:lnTo>
                  <a:pt x="26" y="90"/>
                </a:lnTo>
                <a:lnTo>
                  <a:pt x="32" y="86"/>
                </a:lnTo>
                <a:lnTo>
                  <a:pt x="30" y="78"/>
                </a:lnTo>
                <a:lnTo>
                  <a:pt x="34" y="72"/>
                </a:lnTo>
                <a:lnTo>
                  <a:pt x="26" y="70"/>
                </a:lnTo>
                <a:lnTo>
                  <a:pt x="16" y="54"/>
                </a:lnTo>
                <a:lnTo>
                  <a:pt x="10" y="44"/>
                </a:lnTo>
                <a:lnTo>
                  <a:pt x="6" y="34"/>
                </a:lnTo>
                <a:lnTo>
                  <a:pt x="4" y="24"/>
                </a:lnTo>
                <a:lnTo>
                  <a:pt x="2" y="16"/>
                </a:lnTo>
                <a:lnTo>
                  <a:pt x="0" y="8"/>
                </a:lnTo>
                <a:lnTo>
                  <a:pt x="2" y="4"/>
                </a:lnTo>
                <a:lnTo>
                  <a:pt x="10" y="2"/>
                </a:lnTo>
                <a:lnTo>
                  <a:pt x="24" y="14"/>
                </a:lnTo>
                <a:lnTo>
                  <a:pt x="32" y="18"/>
                </a:lnTo>
                <a:lnTo>
                  <a:pt x="34" y="12"/>
                </a:lnTo>
                <a:lnTo>
                  <a:pt x="42" y="14"/>
                </a:lnTo>
                <a:lnTo>
                  <a:pt x="48" y="10"/>
                </a:lnTo>
                <a:lnTo>
                  <a:pt x="60" y="0"/>
                </a:lnTo>
                <a:lnTo>
                  <a:pt x="64" y="2"/>
                </a:lnTo>
                <a:lnTo>
                  <a:pt x="64" y="10"/>
                </a:lnTo>
                <a:lnTo>
                  <a:pt x="68" y="16"/>
                </a:lnTo>
                <a:lnTo>
                  <a:pt x="62" y="18"/>
                </a:lnTo>
                <a:lnTo>
                  <a:pt x="68" y="24"/>
                </a:lnTo>
                <a:lnTo>
                  <a:pt x="76" y="24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3" name="Freeform 201"/>
          <p:cNvSpPr>
            <a:spLocks/>
          </p:cNvSpPr>
          <p:nvPr/>
        </p:nvSpPr>
        <p:spPr bwMode="auto">
          <a:xfrm>
            <a:off x="6299200" y="3055938"/>
            <a:ext cx="388938" cy="257175"/>
          </a:xfrm>
          <a:custGeom>
            <a:avLst/>
            <a:gdLst/>
            <a:ahLst/>
            <a:cxnLst>
              <a:cxn ang="0">
                <a:pos x="12" y="56"/>
              </a:cxn>
              <a:cxn ang="0">
                <a:pos x="24" y="56"/>
              </a:cxn>
              <a:cxn ang="0">
                <a:pos x="34" y="60"/>
              </a:cxn>
              <a:cxn ang="0">
                <a:pos x="44" y="48"/>
              </a:cxn>
              <a:cxn ang="0">
                <a:pos x="56" y="44"/>
              </a:cxn>
              <a:cxn ang="0">
                <a:pos x="68" y="26"/>
              </a:cxn>
              <a:cxn ang="0">
                <a:pos x="84" y="20"/>
              </a:cxn>
              <a:cxn ang="0">
                <a:pos x="96" y="20"/>
              </a:cxn>
              <a:cxn ang="0">
                <a:pos x="116" y="26"/>
              </a:cxn>
              <a:cxn ang="0">
                <a:pos x="126" y="30"/>
              </a:cxn>
              <a:cxn ang="0">
                <a:pos x="146" y="18"/>
              </a:cxn>
              <a:cxn ang="0">
                <a:pos x="154" y="16"/>
              </a:cxn>
              <a:cxn ang="0">
                <a:pos x="164" y="0"/>
              </a:cxn>
              <a:cxn ang="0">
                <a:pos x="172" y="6"/>
              </a:cxn>
              <a:cxn ang="0">
                <a:pos x="174" y="18"/>
              </a:cxn>
              <a:cxn ang="0">
                <a:pos x="172" y="26"/>
              </a:cxn>
              <a:cxn ang="0">
                <a:pos x="172" y="32"/>
              </a:cxn>
              <a:cxn ang="0">
                <a:pos x="182" y="30"/>
              </a:cxn>
              <a:cxn ang="0">
                <a:pos x="190" y="26"/>
              </a:cxn>
              <a:cxn ang="0">
                <a:pos x="198" y="20"/>
              </a:cxn>
              <a:cxn ang="0">
                <a:pos x="226" y="20"/>
              </a:cxn>
              <a:cxn ang="0">
                <a:pos x="226" y="28"/>
              </a:cxn>
              <a:cxn ang="0">
                <a:pos x="214" y="30"/>
              </a:cxn>
              <a:cxn ang="0">
                <a:pos x="198" y="30"/>
              </a:cxn>
              <a:cxn ang="0">
                <a:pos x="190" y="30"/>
              </a:cxn>
              <a:cxn ang="0">
                <a:pos x="186" y="32"/>
              </a:cxn>
              <a:cxn ang="0">
                <a:pos x="174" y="40"/>
              </a:cxn>
              <a:cxn ang="0">
                <a:pos x="168" y="46"/>
              </a:cxn>
              <a:cxn ang="0">
                <a:pos x="172" y="52"/>
              </a:cxn>
              <a:cxn ang="0">
                <a:pos x="174" y="58"/>
              </a:cxn>
              <a:cxn ang="0">
                <a:pos x="172" y="68"/>
              </a:cxn>
              <a:cxn ang="0">
                <a:pos x="168" y="78"/>
              </a:cxn>
              <a:cxn ang="0">
                <a:pos x="152" y="84"/>
              </a:cxn>
              <a:cxn ang="0">
                <a:pos x="148" y="96"/>
              </a:cxn>
              <a:cxn ang="0">
                <a:pos x="142" y="100"/>
              </a:cxn>
              <a:cxn ang="0">
                <a:pos x="138" y="110"/>
              </a:cxn>
              <a:cxn ang="0">
                <a:pos x="138" y="124"/>
              </a:cxn>
              <a:cxn ang="0">
                <a:pos x="114" y="124"/>
              </a:cxn>
              <a:cxn ang="0">
                <a:pos x="110" y="132"/>
              </a:cxn>
              <a:cxn ang="0">
                <a:pos x="94" y="132"/>
              </a:cxn>
              <a:cxn ang="0">
                <a:pos x="90" y="138"/>
              </a:cxn>
              <a:cxn ang="0">
                <a:pos x="88" y="156"/>
              </a:cxn>
              <a:cxn ang="0">
                <a:pos x="78" y="158"/>
              </a:cxn>
              <a:cxn ang="0">
                <a:pos x="42" y="162"/>
              </a:cxn>
              <a:cxn ang="0">
                <a:pos x="24" y="162"/>
              </a:cxn>
              <a:cxn ang="0">
                <a:pos x="18" y="156"/>
              </a:cxn>
              <a:cxn ang="0">
                <a:pos x="8" y="160"/>
              </a:cxn>
              <a:cxn ang="0">
                <a:pos x="4" y="154"/>
              </a:cxn>
              <a:cxn ang="0">
                <a:pos x="18" y="140"/>
              </a:cxn>
              <a:cxn ang="0">
                <a:pos x="20" y="128"/>
              </a:cxn>
              <a:cxn ang="0">
                <a:pos x="6" y="128"/>
              </a:cxn>
              <a:cxn ang="0">
                <a:pos x="4" y="114"/>
              </a:cxn>
              <a:cxn ang="0">
                <a:pos x="0" y="104"/>
              </a:cxn>
              <a:cxn ang="0">
                <a:pos x="2" y="76"/>
              </a:cxn>
              <a:cxn ang="0">
                <a:pos x="12" y="56"/>
              </a:cxn>
            </a:cxnLst>
            <a:rect l="0" t="0" r="r" b="b"/>
            <a:pathLst>
              <a:path w="226" h="162">
                <a:moveTo>
                  <a:pt x="12" y="56"/>
                </a:moveTo>
                <a:lnTo>
                  <a:pt x="24" y="56"/>
                </a:lnTo>
                <a:lnTo>
                  <a:pt x="34" y="60"/>
                </a:lnTo>
                <a:lnTo>
                  <a:pt x="44" y="48"/>
                </a:lnTo>
                <a:lnTo>
                  <a:pt x="56" y="44"/>
                </a:lnTo>
                <a:lnTo>
                  <a:pt x="68" y="26"/>
                </a:lnTo>
                <a:lnTo>
                  <a:pt x="84" y="20"/>
                </a:lnTo>
                <a:lnTo>
                  <a:pt x="96" y="20"/>
                </a:lnTo>
                <a:lnTo>
                  <a:pt x="116" y="26"/>
                </a:lnTo>
                <a:lnTo>
                  <a:pt x="126" y="30"/>
                </a:lnTo>
                <a:lnTo>
                  <a:pt x="146" y="18"/>
                </a:lnTo>
                <a:lnTo>
                  <a:pt x="154" y="16"/>
                </a:lnTo>
                <a:lnTo>
                  <a:pt x="164" y="0"/>
                </a:lnTo>
                <a:lnTo>
                  <a:pt x="172" y="6"/>
                </a:lnTo>
                <a:lnTo>
                  <a:pt x="174" y="18"/>
                </a:lnTo>
                <a:lnTo>
                  <a:pt x="172" y="26"/>
                </a:lnTo>
                <a:lnTo>
                  <a:pt x="172" y="32"/>
                </a:lnTo>
                <a:lnTo>
                  <a:pt x="182" y="30"/>
                </a:lnTo>
                <a:lnTo>
                  <a:pt x="190" y="26"/>
                </a:lnTo>
                <a:lnTo>
                  <a:pt x="198" y="20"/>
                </a:lnTo>
                <a:lnTo>
                  <a:pt x="226" y="20"/>
                </a:lnTo>
                <a:lnTo>
                  <a:pt x="226" y="28"/>
                </a:lnTo>
                <a:lnTo>
                  <a:pt x="214" y="30"/>
                </a:lnTo>
                <a:lnTo>
                  <a:pt x="198" y="30"/>
                </a:lnTo>
                <a:lnTo>
                  <a:pt x="190" y="30"/>
                </a:lnTo>
                <a:lnTo>
                  <a:pt x="186" y="32"/>
                </a:lnTo>
                <a:lnTo>
                  <a:pt x="174" y="40"/>
                </a:lnTo>
                <a:lnTo>
                  <a:pt x="168" y="46"/>
                </a:lnTo>
                <a:lnTo>
                  <a:pt x="172" y="52"/>
                </a:lnTo>
                <a:lnTo>
                  <a:pt x="174" y="58"/>
                </a:lnTo>
                <a:lnTo>
                  <a:pt x="172" y="68"/>
                </a:lnTo>
                <a:lnTo>
                  <a:pt x="168" y="78"/>
                </a:lnTo>
                <a:lnTo>
                  <a:pt x="152" y="84"/>
                </a:lnTo>
                <a:lnTo>
                  <a:pt x="148" y="96"/>
                </a:lnTo>
                <a:lnTo>
                  <a:pt x="142" y="100"/>
                </a:lnTo>
                <a:lnTo>
                  <a:pt x="138" y="110"/>
                </a:lnTo>
                <a:lnTo>
                  <a:pt x="138" y="124"/>
                </a:lnTo>
                <a:lnTo>
                  <a:pt x="114" y="124"/>
                </a:lnTo>
                <a:lnTo>
                  <a:pt x="110" y="132"/>
                </a:lnTo>
                <a:lnTo>
                  <a:pt x="94" y="132"/>
                </a:lnTo>
                <a:lnTo>
                  <a:pt x="90" y="138"/>
                </a:lnTo>
                <a:lnTo>
                  <a:pt x="88" y="156"/>
                </a:lnTo>
                <a:lnTo>
                  <a:pt x="78" y="158"/>
                </a:lnTo>
                <a:lnTo>
                  <a:pt x="42" y="162"/>
                </a:lnTo>
                <a:lnTo>
                  <a:pt x="24" y="162"/>
                </a:lnTo>
                <a:lnTo>
                  <a:pt x="18" y="156"/>
                </a:lnTo>
                <a:lnTo>
                  <a:pt x="8" y="160"/>
                </a:lnTo>
                <a:lnTo>
                  <a:pt x="4" y="154"/>
                </a:lnTo>
                <a:lnTo>
                  <a:pt x="18" y="140"/>
                </a:lnTo>
                <a:lnTo>
                  <a:pt x="20" y="128"/>
                </a:lnTo>
                <a:lnTo>
                  <a:pt x="6" y="128"/>
                </a:lnTo>
                <a:lnTo>
                  <a:pt x="4" y="114"/>
                </a:lnTo>
                <a:lnTo>
                  <a:pt x="0" y="104"/>
                </a:lnTo>
                <a:lnTo>
                  <a:pt x="2" y="76"/>
                </a:lnTo>
                <a:lnTo>
                  <a:pt x="12" y="5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4" name="Freeform 202"/>
          <p:cNvSpPr>
            <a:spLocks/>
          </p:cNvSpPr>
          <p:nvPr/>
        </p:nvSpPr>
        <p:spPr bwMode="auto">
          <a:xfrm>
            <a:off x="6313488" y="3100388"/>
            <a:ext cx="439737" cy="368300"/>
          </a:xfrm>
          <a:custGeom>
            <a:avLst/>
            <a:gdLst/>
            <a:ahLst/>
            <a:cxnLst>
              <a:cxn ang="0">
                <a:pos x="8" y="192"/>
              </a:cxn>
              <a:cxn ang="0">
                <a:pos x="36" y="182"/>
              </a:cxn>
              <a:cxn ang="0">
                <a:pos x="28" y="174"/>
              </a:cxn>
              <a:cxn ang="0">
                <a:pos x="16" y="152"/>
              </a:cxn>
              <a:cxn ang="0">
                <a:pos x="10" y="128"/>
              </a:cxn>
              <a:cxn ang="0">
                <a:pos x="34" y="134"/>
              </a:cxn>
              <a:cxn ang="0">
                <a:pos x="70" y="130"/>
              </a:cxn>
              <a:cxn ang="0">
                <a:pos x="82" y="110"/>
              </a:cxn>
              <a:cxn ang="0">
                <a:pos x="102" y="104"/>
              </a:cxn>
              <a:cxn ang="0">
                <a:pos x="130" y="96"/>
              </a:cxn>
              <a:cxn ang="0">
                <a:pos x="134" y="72"/>
              </a:cxn>
              <a:cxn ang="0">
                <a:pos x="144" y="56"/>
              </a:cxn>
              <a:cxn ang="0">
                <a:pos x="166" y="30"/>
              </a:cxn>
              <a:cxn ang="0">
                <a:pos x="166" y="12"/>
              </a:cxn>
              <a:cxn ang="0">
                <a:pos x="190" y="2"/>
              </a:cxn>
              <a:cxn ang="0">
                <a:pos x="218" y="0"/>
              </a:cxn>
              <a:cxn ang="0">
                <a:pos x="236" y="6"/>
              </a:cxn>
              <a:cxn ang="0">
                <a:pos x="256" y="24"/>
              </a:cxn>
              <a:cxn ang="0">
                <a:pos x="250" y="42"/>
              </a:cxn>
              <a:cxn ang="0">
                <a:pos x="204" y="42"/>
              </a:cxn>
              <a:cxn ang="0">
                <a:pos x="214" y="78"/>
              </a:cxn>
              <a:cxn ang="0">
                <a:pos x="216" y="92"/>
              </a:cxn>
              <a:cxn ang="0">
                <a:pos x="172" y="160"/>
              </a:cxn>
              <a:cxn ang="0">
                <a:pos x="150" y="160"/>
              </a:cxn>
              <a:cxn ang="0">
                <a:pos x="132" y="172"/>
              </a:cxn>
              <a:cxn ang="0">
                <a:pos x="140" y="182"/>
              </a:cxn>
              <a:cxn ang="0">
                <a:pos x="150" y="202"/>
              </a:cxn>
              <a:cxn ang="0">
                <a:pos x="156" y="220"/>
              </a:cxn>
              <a:cxn ang="0">
                <a:pos x="138" y="226"/>
              </a:cxn>
              <a:cxn ang="0">
                <a:pos x="122" y="220"/>
              </a:cxn>
              <a:cxn ang="0">
                <a:pos x="104" y="228"/>
              </a:cxn>
              <a:cxn ang="0">
                <a:pos x="86" y="200"/>
              </a:cxn>
              <a:cxn ang="0">
                <a:pos x="34" y="210"/>
              </a:cxn>
            </a:cxnLst>
            <a:rect l="0" t="0" r="r" b="b"/>
            <a:pathLst>
              <a:path w="256" h="232">
                <a:moveTo>
                  <a:pt x="8" y="208"/>
                </a:moveTo>
                <a:lnTo>
                  <a:pt x="8" y="192"/>
                </a:lnTo>
                <a:lnTo>
                  <a:pt x="22" y="184"/>
                </a:lnTo>
                <a:lnTo>
                  <a:pt x="36" y="182"/>
                </a:lnTo>
                <a:lnTo>
                  <a:pt x="36" y="174"/>
                </a:lnTo>
                <a:lnTo>
                  <a:pt x="28" y="174"/>
                </a:lnTo>
                <a:lnTo>
                  <a:pt x="28" y="162"/>
                </a:lnTo>
                <a:lnTo>
                  <a:pt x="16" y="152"/>
                </a:lnTo>
                <a:lnTo>
                  <a:pt x="0" y="132"/>
                </a:lnTo>
                <a:lnTo>
                  <a:pt x="10" y="128"/>
                </a:lnTo>
                <a:lnTo>
                  <a:pt x="16" y="134"/>
                </a:lnTo>
                <a:lnTo>
                  <a:pt x="34" y="134"/>
                </a:lnTo>
                <a:lnTo>
                  <a:pt x="54" y="132"/>
                </a:lnTo>
                <a:lnTo>
                  <a:pt x="70" y="130"/>
                </a:lnTo>
                <a:lnTo>
                  <a:pt x="80" y="128"/>
                </a:lnTo>
                <a:lnTo>
                  <a:pt x="82" y="110"/>
                </a:lnTo>
                <a:lnTo>
                  <a:pt x="86" y="104"/>
                </a:lnTo>
                <a:lnTo>
                  <a:pt x="102" y="104"/>
                </a:lnTo>
                <a:lnTo>
                  <a:pt x="106" y="96"/>
                </a:lnTo>
                <a:lnTo>
                  <a:pt x="130" y="96"/>
                </a:lnTo>
                <a:lnTo>
                  <a:pt x="130" y="82"/>
                </a:lnTo>
                <a:lnTo>
                  <a:pt x="134" y="72"/>
                </a:lnTo>
                <a:lnTo>
                  <a:pt x="140" y="68"/>
                </a:lnTo>
                <a:lnTo>
                  <a:pt x="144" y="56"/>
                </a:lnTo>
                <a:lnTo>
                  <a:pt x="160" y="50"/>
                </a:lnTo>
                <a:lnTo>
                  <a:pt x="166" y="30"/>
                </a:lnTo>
                <a:lnTo>
                  <a:pt x="160" y="18"/>
                </a:lnTo>
                <a:lnTo>
                  <a:pt x="166" y="12"/>
                </a:lnTo>
                <a:lnTo>
                  <a:pt x="182" y="2"/>
                </a:lnTo>
                <a:lnTo>
                  <a:pt x="190" y="2"/>
                </a:lnTo>
                <a:lnTo>
                  <a:pt x="206" y="2"/>
                </a:lnTo>
                <a:lnTo>
                  <a:pt x="218" y="0"/>
                </a:lnTo>
                <a:lnTo>
                  <a:pt x="224" y="2"/>
                </a:lnTo>
                <a:lnTo>
                  <a:pt x="236" y="6"/>
                </a:lnTo>
                <a:lnTo>
                  <a:pt x="236" y="16"/>
                </a:lnTo>
                <a:lnTo>
                  <a:pt x="256" y="24"/>
                </a:lnTo>
                <a:lnTo>
                  <a:pt x="254" y="30"/>
                </a:lnTo>
                <a:lnTo>
                  <a:pt x="250" y="42"/>
                </a:lnTo>
                <a:lnTo>
                  <a:pt x="234" y="46"/>
                </a:lnTo>
                <a:lnTo>
                  <a:pt x="204" y="42"/>
                </a:lnTo>
                <a:lnTo>
                  <a:pt x="206" y="72"/>
                </a:lnTo>
                <a:lnTo>
                  <a:pt x="214" y="78"/>
                </a:lnTo>
                <a:lnTo>
                  <a:pt x="222" y="86"/>
                </a:lnTo>
                <a:lnTo>
                  <a:pt x="216" y="92"/>
                </a:lnTo>
                <a:lnTo>
                  <a:pt x="214" y="106"/>
                </a:lnTo>
                <a:lnTo>
                  <a:pt x="172" y="160"/>
                </a:lnTo>
                <a:lnTo>
                  <a:pt x="158" y="164"/>
                </a:lnTo>
                <a:lnTo>
                  <a:pt x="150" y="160"/>
                </a:lnTo>
                <a:lnTo>
                  <a:pt x="142" y="160"/>
                </a:lnTo>
                <a:lnTo>
                  <a:pt x="132" y="172"/>
                </a:lnTo>
                <a:lnTo>
                  <a:pt x="132" y="182"/>
                </a:lnTo>
                <a:lnTo>
                  <a:pt x="140" y="182"/>
                </a:lnTo>
                <a:lnTo>
                  <a:pt x="144" y="196"/>
                </a:lnTo>
                <a:lnTo>
                  <a:pt x="150" y="202"/>
                </a:lnTo>
                <a:lnTo>
                  <a:pt x="156" y="210"/>
                </a:lnTo>
                <a:lnTo>
                  <a:pt x="156" y="220"/>
                </a:lnTo>
                <a:lnTo>
                  <a:pt x="142" y="220"/>
                </a:lnTo>
                <a:lnTo>
                  <a:pt x="138" y="226"/>
                </a:lnTo>
                <a:lnTo>
                  <a:pt x="130" y="220"/>
                </a:lnTo>
                <a:lnTo>
                  <a:pt x="122" y="220"/>
                </a:lnTo>
                <a:lnTo>
                  <a:pt x="116" y="232"/>
                </a:lnTo>
                <a:lnTo>
                  <a:pt x="104" y="228"/>
                </a:lnTo>
                <a:lnTo>
                  <a:pt x="86" y="204"/>
                </a:lnTo>
                <a:lnTo>
                  <a:pt x="86" y="200"/>
                </a:lnTo>
                <a:lnTo>
                  <a:pt x="38" y="204"/>
                </a:lnTo>
                <a:lnTo>
                  <a:pt x="34" y="210"/>
                </a:lnTo>
                <a:lnTo>
                  <a:pt x="8" y="20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5" name="Freeform 203"/>
          <p:cNvSpPr>
            <a:spLocks/>
          </p:cNvSpPr>
          <p:nvPr/>
        </p:nvSpPr>
        <p:spPr bwMode="auto">
          <a:xfrm>
            <a:off x="5597525" y="3201988"/>
            <a:ext cx="117475" cy="120650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24"/>
              </a:cxn>
              <a:cxn ang="0">
                <a:pos x="66" y="30"/>
              </a:cxn>
              <a:cxn ang="0">
                <a:pos x="38" y="34"/>
              </a:cxn>
              <a:cxn ang="0">
                <a:pos x="50" y="50"/>
              </a:cxn>
              <a:cxn ang="0">
                <a:pos x="44" y="56"/>
              </a:cxn>
              <a:cxn ang="0">
                <a:pos x="42" y="62"/>
              </a:cxn>
              <a:cxn ang="0">
                <a:pos x="30" y="64"/>
              </a:cxn>
              <a:cxn ang="0">
                <a:pos x="24" y="72"/>
              </a:cxn>
              <a:cxn ang="0">
                <a:pos x="20" y="76"/>
              </a:cxn>
              <a:cxn ang="0">
                <a:pos x="0" y="70"/>
              </a:cxn>
              <a:cxn ang="0">
                <a:pos x="6" y="58"/>
              </a:cxn>
              <a:cxn ang="0">
                <a:pos x="8" y="48"/>
              </a:cxn>
              <a:cxn ang="0">
                <a:pos x="8" y="36"/>
              </a:cxn>
              <a:cxn ang="0">
                <a:pos x="10" y="28"/>
              </a:cxn>
              <a:cxn ang="0">
                <a:pos x="10" y="20"/>
              </a:cxn>
              <a:cxn ang="0">
                <a:pos x="12" y="14"/>
              </a:cxn>
              <a:cxn ang="0">
                <a:pos x="16" y="16"/>
              </a:cxn>
              <a:cxn ang="0">
                <a:pos x="20" y="16"/>
              </a:cxn>
              <a:cxn ang="0">
                <a:pos x="28" y="20"/>
              </a:cxn>
              <a:cxn ang="0">
                <a:pos x="36" y="18"/>
              </a:cxn>
              <a:cxn ang="0">
                <a:pos x="66" y="0"/>
              </a:cxn>
            </a:cxnLst>
            <a:rect l="0" t="0" r="r" b="b"/>
            <a:pathLst>
              <a:path w="68" h="76">
                <a:moveTo>
                  <a:pt x="66" y="0"/>
                </a:moveTo>
                <a:lnTo>
                  <a:pt x="68" y="24"/>
                </a:lnTo>
                <a:lnTo>
                  <a:pt x="66" y="30"/>
                </a:lnTo>
                <a:lnTo>
                  <a:pt x="38" y="34"/>
                </a:lnTo>
                <a:lnTo>
                  <a:pt x="50" y="50"/>
                </a:lnTo>
                <a:lnTo>
                  <a:pt x="44" y="56"/>
                </a:lnTo>
                <a:lnTo>
                  <a:pt x="42" y="62"/>
                </a:lnTo>
                <a:lnTo>
                  <a:pt x="30" y="64"/>
                </a:lnTo>
                <a:lnTo>
                  <a:pt x="24" y="72"/>
                </a:lnTo>
                <a:lnTo>
                  <a:pt x="20" y="76"/>
                </a:lnTo>
                <a:lnTo>
                  <a:pt x="0" y="70"/>
                </a:lnTo>
                <a:lnTo>
                  <a:pt x="6" y="58"/>
                </a:lnTo>
                <a:lnTo>
                  <a:pt x="8" y="48"/>
                </a:lnTo>
                <a:lnTo>
                  <a:pt x="8" y="36"/>
                </a:lnTo>
                <a:lnTo>
                  <a:pt x="10" y="28"/>
                </a:lnTo>
                <a:lnTo>
                  <a:pt x="10" y="20"/>
                </a:lnTo>
                <a:lnTo>
                  <a:pt x="12" y="14"/>
                </a:lnTo>
                <a:lnTo>
                  <a:pt x="16" y="16"/>
                </a:lnTo>
                <a:lnTo>
                  <a:pt x="20" y="16"/>
                </a:lnTo>
                <a:lnTo>
                  <a:pt x="28" y="20"/>
                </a:lnTo>
                <a:lnTo>
                  <a:pt x="36" y="18"/>
                </a:lnTo>
                <a:lnTo>
                  <a:pt x="66" y="0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6" name="Freeform 204"/>
          <p:cNvSpPr>
            <a:spLocks/>
          </p:cNvSpPr>
          <p:nvPr/>
        </p:nvSpPr>
        <p:spPr bwMode="auto">
          <a:xfrm>
            <a:off x="5594350" y="3240088"/>
            <a:ext cx="568325" cy="42545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4" y="46"/>
              </a:cxn>
              <a:cxn ang="0">
                <a:pos x="22" y="52"/>
              </a:cxn>
              <a:cxn ang="0">
                <a:pos x="26" y="48"/>
              </a:cxn>
              <a:cxn ang="0">
                <a:pos x="32" y="40"/>
              </a:cxn>
              <a:cxn ang="0">
                <a:pos x="44" y="38"/>
              </a:cxn>
              <a:cxn ang="0">
                <a:pos x="46" y="32"/>
              </a:cxn>
              <a:cxn ang="0">
                <a:pos x="52" y="26"/>
              </a:cxn>
              <a:cxn ang="0">
                <a:pos x="40" y="10"/>
              </a:cxn>
              <a:cxn ang="0">
                <a:pos x="68" y="6"/>
              </a:cxn>
              <a:cxn ang="0">
                <a:pos x="70" y="0"/>
              </a:cxn>
              <a:cxn ang="0">
                <a:pos x="90" y="4"/>
              </a:cxn>
              <a:cxn ang="0">
                <a:pos x="126" y="24"/>
              </a:cxn>
              <a:cxn ang="0">
                <a:pos x="134" y="36"/>
              </a:cxn>
              <a:cxn ang="0">
                <a:pos x="136" y="40"/>
              </a:cxn>
              <a:cxn ang="0">
                <a:pos x="144" y="42"/>
              </a:cxn>
              <a:cxn ang="0">
                <a:pos x="158" y="52"/>
              </a:cxn>
              <a:cxn ang="0">
                <a:pos x="174" y="52"/>
              </a:cxn>
              <a:cxn ang="0">
                <a:pos x="190" y="52"/>
              </a:cxn>
              <a:cxn ang="0">
                <a:pos x="200" y="54"/>
              </a:cxn>
              <a:cxn ang="0">
                <a:pos x="208" y="62"/>
              </a:cxn>
              <a:cxn ang="0">
                <a:pos x="216" y="62"/>
              </a:cxn>
              <a:cxn ang="0">
                <a:pos x="226" y="82"/>
              </a:cxn>
              <a:cxn ang="0">
                <a:pos x="234" y="88"/>
              </a:cxn>
              <a:cxn ang="0">
                <a:pos x="242" y="96"/>
              </a:cxn>
              <a:cxn ang="0">
                <a:pos x="244" y="110"/>
              </a:cxn>
              <a:cxn ang="0">
                <a:pos x="248" y="118"/>
              </a:cxn>
              <a:cxn ang="0">
                <a:pos x="256" y="128"/>
              </a:cxn>
              <a:cxn ang="0">
                <a:pos x="260" y="132"/>
              </a:cxn>
              <a:cxn ang="0">
                <a:pos x="282" y="158"/>
              </a:cxn>
              <a:cxn ang="0">
                <a:pos x="290" y="160"/>
              </a:cxn>
              <a:cxn ang="0">
                <a:pos x="302" y="164"/>
              </a:cxn>
              <a:cxn ang="0">
                <a:pos x="308" y="166"/>
              </a:cxn>
              <a:cxn ang="0">
                <a:pos x="326" y="164"/>
              </a:cxn>
              <a:cxn ang="0">
                <a:pos x="330" y="172"/>
              </a:cxn>
              <a:cxn ang="0">
                <a:pos x="330" y="186"/>
              </a:cxn>
              <a:cxn ang="0">
                <a:pos x="322" y="204"/>
              </a:cxn>
              <a:cxn ang="0">
                <a:pos x="306" y="208"/>
              </a:cxn>
              <a:cxn ang="0">
                <a:pos x="290" y="216"/>
              </a:cxn>
              <a:cxn ang="0">
                <a:pos x="274" y="226"/>
              </a:cxn>
              <a:cxn ang="0">
                <a:pos x="258" y="224"/>
              </a:cxn>
              <a:cxn ang="0">
                <a:pos x="226" y="230"/>
              </a:cxn>
              <a:cxn ang="0">
                <a:pos x="200" y="254"/>
              </a:cxn>
              <a:cxn ang="0">
                <a:pos x="170" y="248"/>
              </a:cxn>
              <a:cxn ang="0">
                <a:pos x="136" y="250"/>
              </a:cxn>
              <a:cxn ang="0">
                <a:pos x="128" y="268"/>
              </a:cxn>
              <a:cxn ang="0">
                <a:pos x="120" y="250"/>
              </a:cxn>
              <a:cxn ang="0">
                <a:pos x="106" y="232"/>
              </a:cxn>
              <a:cxn ang="0">
                <a:pos x="96" y="212"/>
              </a:cxn>
              <a:cxn ang="0">
                <a:pos x="88" y="202"/>
              </a:cxn>
              <a:cxn ang="0">
                <a:pos x="76" y="200"/>
              </a:cxn>
              <a:cxn ang="0">
                <a:pos x="68" y="184"/>
              </a:cxn>
              <a:cxn ang="0">
                <a:pos x="68" y="160"/>
              </a:cxn>
              <a:cxn ang="0">
                <a:pos x="56" y="142"/>
              </a:cxn>
              <a:cxn ang="0">
                <a:pos x="42" y="136"/>
              </a:cxn>
              <a:cxn ang="0">
                <a:pos x="38" y="126"/>
              </a:cxn>
              <a:cxn ang="0">
                <a:pos x="38" y="114"/>
              </a:cxn>
              <a:cxn ang="0">
                <a:pos x="18" y="90"/>
              </a:cxn>
              <a:cxn ang="0">
                <a:pos x="8" y="70"/>
              </a:cxn>
              <a:cxn ang="0">
                <a:pos x="0" y="68"/>
              </a:cxn>
            </a:cxnLst>
            <a:rect l="0" t="0" r="r" b="b"/>
            <a:pathLst>
              <a:path w="330" h="268">
                <a:moveTo>
                  <a:pt x="0" y="68"/>
                </a:moveTo>
                <a:lnTo>
                  <a:pt x="4" y="46"/>
                </a:lnTo>
                <a:lnTo>
                  <a:pt x="22" y="52"/>
                </a:lnTo>
                <a:lnTo>
                  <a:pt x="26" y="48"/>
                </a:lnTo>
                <a:lnTo>
                  <a:pt x="32" y="40"/>
                </a:lnTo>
                <a:lnTo>
                  <a:pt x="44" y="38"/>
                </a:lnTo>
                <a:lnTo>
                  <a:pt x="46" y="32"/>
                </a:lnTo>
                <a:lnTo>
                  <a:pt x="52" y="26"/>
                </a:lnTo>
                <a:lnTo>
                  <a:pt x="40" y="10"/>
                </a:lnTo>
                <a:lnTo>
                  <a:pt x="68" y="6"/>
                </a:lnTo>
                <a:lnTo>
                  <a:pt x="70" y="0"/>
                </a:lnTo>
                <a:lnTo>
                  <a:pt x="90" y="4"/>
                </a:lnTo>
                <a:lnTo>
                  <a:pt x="126" y="24"/>
                </a:lnTo>
                <a:lnTo>
                  <a:pt x="134" y="36"/>
                </a:lnTo>
                <a:lnTo>
                  <a:pt x="136" y="40"/>
                </a:lnTo>
                <a:lnTo>
                  <a:pt x="144" y="42"/>
                </a:lnTo>
                <a:lnTo>
                  <a:pt x="158" y="52"/>
                </a:lnTo>
                <a:lnTo>
                  <a:pt x="174" y="52"/>
                </a:lnTo>
                <a:lnTo>
                  <a:pt x="190" y="52"/>
                </a:lnTo>
                <a:lnTo>
                  <a:pt x="200" y="54"/>
                </a:lnTo>
                <a:lnTo>
                  <a:pt x="208" y="62"/>
                </a:lnTo>
                <a:lnTo>
                  <a:pt x="216" y="62"/>
                </a:lnTo>
                <a:lnTo>
                  <a:pt x="226" y="82"/>
                </a:lnTo>
                <a:lnTo>
                  <a:pt x="234" y="88"/>
                </a:lnTo>
                <a:lnTo>
                  <a:pt x="242" y="96"/>
                </a:lnTo>
                <a:lnTo>
                  <a:pt x="244" y="110"/>
                </a:lnTo>
                <a:lnTo>
                  <a:pt x="248" y="118"/>
                </a:lnTo>
                <a:lnTo>
                  <a:pt x="256" y="128"/>
                </a:lnTo>
                <a:lnTo>
                  <a:pt x="260" y="132"/>
                </a:lnTo>
                <a:lnTo>
                  <a:pt x="282" y="158"/>
                </a:lnTo>
                <a:lnTo>
                  <a:pt x="290" y="160"/>
                </a:lnTo>
                <a:lnTo>
                  <a:pt x="302" y="164"/>
                </a:lnTo>
                <a:lnTo>
                  <a:pt x="308" y="166"/>
                </a:lnTo>
                <a:lnTo>
                  <a:pt x="326" y="164"/>
                </a:lnTo>
                <a:lnTo>
                  <a:pt x="330" y="172"/>
                </a:lnTo>
                <a:lnTo>
                  <a:pt x="330" y="186"/>
                </a:lnTo>
                <a:lnTo>
                  <a:pt x="322" y="204"/>
                </a:lnTo>
                <a:lnTo>
                  <a:pt x="306" y="208"/>
                </a:lnTo>
                <a:lnTo>
                  <a:pt x="290" y="216"/>
                </a:lnTo>
                <a:lnTo>
                  <a:pt x="274" y="226"/>
                </a:lnTo>
                <a:lnTo>
                  <a:pt x="258" y="224"/>
                </a:lnTo>
                <a:lnTo>
                  <a:pt x="226" y="230"/>
                </a:lnTo>
                <a:lnTo>
                  <a:pt x="200" y="254"/>
                </a:lnTo>
                <a:lnTo>
                  <a:pt x="170" y="248"/>
                </a:lnTo>
                <a:lnTo>
                  <a:pt x="136" y="250"/>
                </a:lnTo>
                <a:lnTo>
                  <a:pt x="128" y="268"/>
                </a:lnTo>
                <a:lnTo>
                  <a:pt x="120" y="250"/>
                </a:lnTo>
                <a:lnTo>
                  <a:pt x="106" y="232"/>
                </a:lnTo>
                <a:lnTo>
                  <a:pt x="96" y="212"/>
                </a:lnTo>
                <a:lnTo>
                  <a:pt x="88" y="202"/>
                </a:lnTo>
                <a:lnTo>
                  <a:pt x="76" y="200"/>
                </a:lnTo>
                <a:lnTo>
                  <a:pt x="68" y="184"/>
                </a:lnTo>
                <a:lnTo>
                  <a:pt x="68" y="160"/>
                </a:lnTo>
                <a:lnTo>
                  <a:pt x="56" y="142"/>
                </a:lnTo>
                <a:lnTo>
                  <a:pt x="42" y="136"/>
                </a:lnTo>
                <a:lnTo>
                  <a:pt x="38" y="126"/>
                </a:lnTo>
                <a:lnTo>
                  <a:pt x="38" y="114"/>
                </a:lnTo>
                <a:lnTo>
                  <a:pt x="18" y="90"/>
                </a:lnTo>
                <a:lnTo>
                  <a:pt x="8" y="70"/>
                </a:lnTo>
                <a:lnTo>
                  <a:pt x="0" y="68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7" name="Freeform 205"/>
          <p:cNvSpPr>
            <a:spLocks/>
          </p:cNvSpPr>
          <p:nvPr/>
        </p:nvSpPr>
        <p:spPr bwMode="auto">
          <a:xfrm>
            <a:off x="5600700" y="3233738"/>
            <a:ext cx="14288" cy="254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0"/>
              </a:cxn>
              <a:cxn ang="0">
                <a:pos x="0" y="4"/>
              </a:cxn>
              <a:cxn ang="0">
                <a:pos x="0" y="10"/>
              </a:cxn>
              <a:cxn ang="0">
                <a:pos x="2" y="16"/>
              </a:cxn>
              <a:cxn ang="0">
                <a:pos x="6" y="16"/>
              </a:cxn>
              <a:cxn ang="0">
                <a:pos x="8" y="8"/>
              </a:cxn>
              <a:cxn ang="0">
                <a:pos x="8" y="2"/>
              </a:cxn>
              <a:cxn ang="0">
                <a:pos x="8" y="0"/>
              </a:cxn>
            </a:cxnLst>
            <a:rect l="0" t="0" r="r" b="b"/>
            <a:pathLst>
              <a:path w="8" h="16">
                <a:moveTo>
                  <a:pt x="8" y="0"/>
                </a:moveTo>
                <a:lnTo>
                  <a:pt x="2" y="0"/>
                </a:lnTo>
                <a:lnTo>
                  <a:pt x="0" y="4"/>
                </a:lnTo>
                <a:lnTo>
                  <a:pt x="0" y="10"/>
                </a:lnTo>
                <a:lnTo>
                  <a:pt x="2" y="16"/>
                </a:lnTo>
                <a:lnTo>
                  <a:pt x="6" y="16"/>
                </a:lnTo>
                <a:lnTo>
                  <a:pt x="8" y="8"/>
                </a:lnTo>
                <a:lnTo>
                  <a:pt x="8" y="2"/>
                </a:lnTo>
                <a:lnTo>
                  <a:pt x="8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8" name="Freeform 206"/>
          <p:cNvSpPr>
            <a:spLocks/>
          </p:cNvSpPr>
          <p:nvPr/>
        </p:nvSpPr>
        <p:spPr bwMode="auto">
          <a:xfrm>
            <a:off x="6034088" y="3408363"/>
            <a:ext cx="17462" cy="4127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  <a:cxn ang="0">
                <a:pos x="10" y="8"/>
              </a:cxn>
              <a:cxn ang="0">
                <a:pos x="10" y="14"/>
              </a:cxn>
              <a:cxn ang="0">
                <a:pos x="8" y="22"/>
              </a:cxn>
              <a:cxn ang="0">
                <a:pos x="4" y="26"/>
              </a:cxn>
              <a:cxn ang="0">
                <a:pos x="0" y="22"/>
              </a:cxn>
            </a:cxnLst>
            <a:rect l="0" t="0" r="r" b="b"/>
            <a:pathLst>
              <a:path w="10" h="26">
                <a:moveTo>
                  <a:pt x="0" y="22"/>
                </a:move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lnTo>
                  <a:pt x="10" y="8"/>
                </a:lnTo>
                <a:lnTo>
                  <a:pt x="10" y="14"/>
                </a:lnTo>
                <a:lnTo>
                  <a:pt x="8" y="22"/>
                </a:lnTo>
                <a:lnTo>
                  <a:pt x="4" y="26"/>
                </a:lnTo>
                <a:lnTo>
                  <a:pt x="0" y="22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79" name="Freeform 207"/>
          <p:cNvSpPr>
            <a:spLocks/>
          </p:cNvSpPr>
          <p:nvPr/>
        </p:nvSpPr>
        <p:spPr bwMode="auto">
          <a:xfrm>
            <a:off x="6021388" y="3395663"/>
            <a:ext cx="1270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"/>
              </a:cxn>
              <a:cxn ang="0">
                <a:pos x="4" y="12"/>
              </a:cxn>
              <a:cxn ang="0">
                <a:pos x="0" y="0"/>
              </a:cxn>
            </a:cxnLst>
            <a:rect l="0" t="0" r="r" b="b"/>
            <a:pathLst>
              <a:path w="8" h="12">
                <a:moveTo>
                  <a:pt x="0" y="0"/>
                </a:moveTo>
                <a:lnTo>
                  <a:pt x="8" y="2"/>
                </a:lnTo>
                <a:lnTo>
                  <a:pt x="4" y="12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0" name="Freeform 208"/>
          <p:cNvSpPr>
            <a:spLocks/>
          </p:cNvSpPr>
          <p:nvPr/>
        </p:nvSpPr>
        <p:spPr bwMode="auto">
          <a:xfrm>
            <a:off x="7442200" y="3706813"/>
            <a:ext cx="136525" cy="107950"/>
          </a:xfrm>
          <a:custGeom>
            <a:avLst/>
            <a:gdLst/>
            <a:ahLst/>
            <a:cxnLst>
              <a:cxn ang="0">
                <a:pos x="40" y="66"/>
              </a:cxn>
              <a:cxn ang="0">
                <a:pos x="34" y="66"/>
              </a:cxn>
              <a:cxn ang="0">
                <a:pos x="32" y="68"/>
              </a:cxn>
              <a:cxn ang="0">
                <a:pos x="18" y="64"/>
              </a:cxn>
              <a:cxn ang="0">
                <a:pos x="12" y="54"/>
              </a:cxn>
              <a:cxn ang="0">
                <a:pos x="8" y="44"/>
              </a:cxn>
              <a:cxn ang="0">
                <a:pos x="0" y="24"/>
              </a:cxn>
              <a:cxn ang="0">
                <a:pos x="0" y="18"/>
              </a:cxn>
              <a:cxn ang="0">
                <a:pos x="8" y="4"/>
              </a:cxn>
              <a:cxn ang="0">
                <a:pos x="48" y="2"/>
              </a:cxn>
              <a:cxn ang="0">
                <a:pos x="48" y="8"/>
              </a:cxn>
              <a:cxn ang="0">
                <a:pos x="58" y="8"/>
              </a:cxn>
              <a:cxn ang="0">
                <a:pos x="62" y="0"/>
              </a:cxn>
              <a:cxn ang="0">
                <a:pos x="66" y="2"/>
              </a:cxn>
              <a:cxn ang="0">
                <a:pos x="68" y="6"/>
              </a:cxn>
              <a:cxn ang="0">
                <a:pos x="80" y="6"/>
              </a:cxn>
              <a:cxn ang="0">
                <a:pos x="80" y="16"/>
              </a:cxn>
              <a:cxn ang="0">
                <a:pos x="76" y="26"/>
              </a:cxn>
              <a:cxn ang="0">
                <a:pos x="70" y="38"/>
              </a:cxn>
              <a:cxn ang="0">
                <a:pos x="64" y="46"/>
              </a:cxn>
              <a:cxn ang="0">
                <a:pos x="54" y="50"/>
              </a:cxn>
              <a:cxn ang="0">
                <a:pos x="54" y="58"/>
              </a:cxn>
              <a:cxn ang="0">
                <a:pos x="44" y="62"/>
              </a:cxn>
              <a:cxn ang="0">
                <a:pos x="40" y="66"/>
              </a:cxn>
            </a:cxnLst>
            <a:rect l="0" t="0" r="r" b="b"/>
            <a:pathLst>
              <a:path w="80" h="68">
                <a:moveTo>
                  <a:pt x="40" y="66"/>
                </a:moveTo>
                <a:lnTo>
                  <a:pt x="34" y="66"/>
                </a:lnTo>
                <a:lnTo>
                  <a:pt x="32" y="68"/>
                </a:lnTo>
                <a:lnTo>
                  <a:pt x="18" y="64"/>
                </a:lnTo>
                <a:lnTo>
                  <a:pt x="12" y="54"/>
                </a:lnTo>
                <a:lnTo>
                  <a:pt x="8" y="44"/>
                </a:lnTo>
                <a:lnTo>
                  <a:pt x="0" y="24"/>
                </a:lnTo>
                <a:lnTo>
                  <a:pt x="0" y="18"/>
                </a:lnTo>
                <a:lnTo>
                  <a:pt x="8" y="4"/>
                </a:lnTo>
                <a:lnTo>
                  <a:pt x="48" y="2"/>
                </a:lnTo>
                <a:lnTo>
                  <a:pt x="48" y="8"/>
                </a:lnTo>
                <a:lnTo>
                  <a:pt x="58" y="8"/>
                </a:lnTo>
                <a:lnTo>
                  <a:pt x="62" y="0"/>
                </a:lnTo>
                <a:lnTo>
                  <a:pt x="66" y="2"/>
                </a:lnTo>
                <a:lnTo>
                  <a:pt x="68" y="6"/>
                </a:lnTo>
                <a:lnTo>
                  <a:pt x="80" y="6"/>
                </a:lnTo>
                <a:lnTo>
                  <a:pt x="80" y="16"/>
                </a:lnTo>
                <a:lnTo>
                  <a:pt x="76" y="26"/>
                </a:lnTo>
                <a:lnTo>
                  <a:pt x="70" y="38"/>
                </a:lnTo>
                <a:lnTo>
                  <a:pt x="64" y="46"/>
                </a:lnTo>
                <a:lnTo>
                  <a:pt x="54" y="50"/>
                </a:lnTo>
                <a:lnTo>
                  <a:pt x="54" y="58"/>
                </a:lnTo>
                <a:lnTo>
                  <a:pt x="44" y="62"/>
                </a:lnTo>
                <a:lnTo>
                  <a:pt x="40" y="6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1" name="Freeform 209"/>
          <p:cNvSpPr>
            <a:spLocks/>
          </p:cNvSpPr>
          <p:nvPr/>
        </p:nvSpPr>
        <p:spPr bwMode="auto">
          <a:xfrm>
            <a:off x="7437438" y="3487738"/>
            <a:ext cx="193675" cy="371475"/>
          </a:xfrm>
          <a:custGeom>
            <a:avLst/>
            <a:gdLst/>
            <a:ahLst/>
            <a:cxnLst>
              <a:cxn ang="0">
                <a:pos x="42" y="204"/>
              </a:cxn>
              <a:cxn ang="0">
                <a:pos x="44" y="206"/>
              </a:cxn>
              <a:cxn ang="0">
                <a:pos x="44" y="208"/>
              </a:cxn>
              <a:cxn ang="0">
                <a:pos x="44" y="214"/>
              </a:cxn>
              <a:cxn ang="0">
                <a:pos x="42" y="214"/>
              </a:cxn>
              <a:cxn ang="0">
                <a:pos x="40" y="234"/>
              </a:cxn>
              <a:cxn ang="0">
                <a:pos x="52" y="226"/>
              </a:cxn>
              <a:cxn ang="0">
                <a:pos x="66" y="218"/>
              </a:cxn>
              <a:cxn ang="0">
                <a:pos x="66" y="210"/>
              </a:cxn>
              <a:cxn ang="0">
                <a:pos x="70" y="204"/>
              </a:cxn>
              <a:cxn ang="0">
                <a:pos x="82" y="206"/>
              </a:cxn>
              <a:cxn ang="0">
                <a:pos x="94" y="202"/>
              </a:cxn>
              <a:cxn ang="0">
                <a:pos x="108" y="190"/>
              </a:cxn>
              <a:cxn ang="0">
                <a:pos x="112" y="172"/>
              </a:cxn>
              <a:cxn ang="0">
                <a:pos x="108" y="152"/>
              </a:cxn>
              <a:cxn ang="0">
                <a:pos x="104" y="138"/>
              </a:cxn>
              <a:cxn ang="0">
                <a:pos x="100" y="122"/>
              </a:cxn>
              <a:cxn ang="0">
                <a:pos x="60" y="78"/>
              </a:cxn>
              <a:cxn ang="0">
                <a:pos x="54" y="70"/>
              </a:cxn>
              <a:cxn ang="0">
                <a:pos x="62" y="50"/>
              </a:cxn>
              <a:cxn ang="0">
                <a:pos x="74" y="34"/>
              </a:cxn>
              <a:cxn ang="0">
                <a:pos x="82" y="32"/>
              </a:cxn>
              <a:cxn ang="0">
                <a:pos x="80" y="24"/>
              </a:cxn>
              <a:cxn ang="0">
                <a:pos x="70" y="20"/>
              </a:cxn>
              <a:cxn ang="0">
                <a:pos x="68" y="6"/>
              </a:cxn>
              <a:cxn ang="0">
                <a:pos x="58" y="4"/>
              </a:cxn>
              <a:cxn ang="0">
                <a:pos x="50" y="0"/>
              </a:cxn>
              <a:cxn ang="0">
                <a:pos x="44" y="0"/>
              </a:cxn>
              <a:cxn ang="0">
                <a:pos x="34" y="6"/>
              </a:cxn>
              <a:cxn ang="0">
                <a:pos x="2" y="8"/>
              </a:cxn>
              <a:cxn ang="0">
                <a:pos x="0" y="14"/>
              </a:cxn>
              <a:cxn ang="0">
                <a:pos x="10" y="24"/>
              </a:cxn>
              <a:cxn ang="0">
                <a:pos x="12" y="38"/>
              </a:cxn>
              <a:cxn ang="0">
                <a:pos x="34" y="36"/>
              </a:cxn>
              <a:cxn ang="0">
                <a:pos x="40" y="46"/>
              </a:cxn>
              <a:cxn ang="0">
                <a:pos x="42" y="56"/>
              </a:cxn>
              <a:cxn ang="0">
                <a:pos x="28" y="56"/>
              </a:cxn>
              <a:cxn ang="0">
                <a:pos x="26" y="66"/>
              </a:cxn>
              <a:cxn ang="0">
                <a:pos x="34" y="70"/>
              </a:cxn>
              <a:cxn ang="0">
                <a:pos x="62" y="96"/>
              </a:cxn>
              <a:cxn ang="0">
                <a:pos x="80" y="116"/>
              </a:cxn>
              <a:cxn ang="0">
                <a:pos x="84" y="130"/>
              </a:cxn>
              <a:cxn ang="0">
                <a:pos x="82" y="144"/>
              </a:cxn>
              <a:cxn ang="0">
                <a:pos x="82" y="152"/>
              </a:cxn>
              <a:cxn ang="0">
                <a:pos x="78" y="164"/>
              </a:cxn>
              <a:cxn ang="0">
                <a:pos x="72" y="176"/>
              </a:cxn>
              <a:cxn ang="0">
                <a:pos x="66" y="184"/>
              </a:cxn>
              <a:cxn ang="0">
                <a:pos x="56" y="188"/>
              </a:cxn>
              <a:cxn ang="0">
                <a:pos x="56" y="196"/>
              </a:cxn>
              <a:cxn ang="0">
                <a:pos x="46" y="200"/>
              </a:cxn>
              <a:cxn ang="0">
                <a:pos x="42" y="204"/>
              </a:cxn>
            </a:cxnLst>
            <a:rect l="0" t="0" r="r" b="b"/>
            <a:pathLst>
              <a:path w="112" h="234">
                <a:moveTo>
                  <a:pt x="42" y="204"/>
                </a:moveTo>
                <a:lnTo>
                  <a:pt x="44" y="206"/>
                </a:lnTo>
                <a:lnTo>
                  <a:pt x="44" y="208"/>
                </a:lnTo>
                <a:lnTo>
                  <a:pt x="44" y="214"/>
                </a:lnTo>
                <a:lnTo>
                  <a:pt x="42" y="214"/>
                </a:lnTo>
                <a:lnTo>
                  <a:pt x="40" y="234"/>
                </a:lnTo>
                <a:lnTo>
                  <a:pt x="52" y="226"/>
                </a:lnTo>
                <a:lnTo>
                  <a:pt x="66" y="218"/>
                </a:lnTo>
                <a:lnTo>
                  <a:pt x="66" y="210"/>
                </a:lnTo>
                <a:lnTo>
                  <a:pt x="70" y="204"/>
                </a:lnTo>
                <a:lnTo>
                  <a:pt x="82" y="206"/>
                </a:lnTo>
                <a:lnTo>
                  <a:pt x="94" y="202"/>
                </a:lnTo>
                <a:lnTo>
                  <a:pt x="108" y="190"/>
                </a:lnTo>
                <a:lnTo>
                  <a:pt x="112" y="172"/>
                </a:lnTo>
                <a:lnTo>
                  <a:pt x="108" y="152"/>
                </a:lnTo>
                <a:lnTo>
                  <a:pt x="104" y="138"/>
                </a:lnTo>
                <a:lnTo>
                  <a:pt x="100" y="122"/>
                </a:lnTo>
                <a:lnTo>
                  <a:pt x="60" y="78"/>
                </a:lnTo>
                <a:lnTo>
                  <a:pt x="54" y="70"/>
                </a:lnTo>
                <a:lnTo>
                  <a:pt x="62" y="50"/>
                </a:lnTo>
                <a:lnTo>
                  <a:pt x="74" y="34"/>
                </a:lnTo>
                <a:lnTo>
                  <a:pt x="82" y="32"/>
                </a:lnTo>
                <a:lnTo>
                  <a:pt x="80" y="24"/>
                </a:lnTo>
                <a:lnTo>
                  <a:pt x="70" y="20"/>
                </a:lnTo>
                <a:lnTo>
                  <a:pt x="68" y="6"/>
                </a:lnTo>
                <a:lnTo>
                  <a:pt x="58" y="4"/>
                </a:lnTo>
                <a:lnTo>
                  <a:pt x="50" y="0"/>
                </a:lnTo>
                <a:lnTo>
                  <a:pt x="44" y="0"/>
                </a:lnTo>
                <a:lnTo>
                  <a:pt x="34" y="6"/>
                </a:lnTo>
                <a:lnTo>
                  <a:pt x="2" y="8"/>
                </a:lnTo>
                <a:lnTo>
                  <a:pt x="0" y="14"/>
                </a:lnTo>
                <a:lnTo>
                  <a:pt x="10" y="24"/>
                </a:lnTo>
                <a:lnTo>
                  <a:pt x="12" y="38"/>
                </a:lnTo>
                <a:lnTo>
                  <a:pt x="34" y="36"/>
                </a:lnTo>
                <a:lnTo>
                  <a:pt x="40" y="46"/>
                </a:lnTo>
                <a:lnTo>
                  <a:pt x="42" y="56"/>
                </a:lnTo>
                <a:lnTo>
                  <a:pt x="28" y="56"/>
                </a:lnTo>
                <a:lnTo>
                  <a:pt x="26" y="66"/>
                </a:lnTo>
                <a:lnTo>
                  <a:pt x="34" y="70"/>
                </a:lnTo>
                <a:lnTo>
                  <a:pt x="62" y="96"/>
                </a:lnTo>
                <a:lnTo>
                  <a:pt x="80" y="116"/>
                </a:lnTo>
                <a:lnTo>
                  <a:pt x="84" y="130"/>
                </a:lnTo>
                <a:lnTo>
                  <a:pt x="82" y="144"/>
                </a:lnTo>
                <a:lnTo>
                  <a:pt x="82" y="152"/>
                </a:lnTo>
                <a:lnTo>
                  <a:pt x="78" y="164"/>
                </a:lnTo>
                <a:lnTo>
                  <a:pt x="72" y="176"/>
                </a:lnTo>
                <a:lnTo>
                  <a:pt x="66" y="184"/>
                </a:lnTo>
                <a:lnTo>
                  <a:pt x="56" y="188"/>
                </a:lnTo>
                <a:lnTo>
                  <a:pt x="56" y="196"/>
                </a:lnTo>
                <a:lnTo>
                  <a:pt x="46" y="200"/>
                </a:lnTo>
                <a:lnTo>
                  <a:pt x="42" y="20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2" name="Freeform 210"/>
          <p:cNvSpPr>
            <a:spLocks/>
          </p:cNvSpPr>
          <p:nvPr/>
        </p:nvSpPr>
        <p:spPr bwMode="auto">
          <a:xfrm>
            <a:off x="6773863" y="3128963"/>
            <a:ext cx="65087" cy="57150"/>
          </a:xfrm>
          <a:custGeom>
            <a:avLst/>
            <a:gdLst/>
            <a:ahLst/>
            <a:cxnLst>
              <a:cxn ang="0">
                <a:pos x="14" y="36"/>
              </a:cxn>
              <a:cxn ang="0">
                <a:pos x="12" y="28"/>
              </a:cxn>
              <a:cxn ang="0">
                <a:pos x="2" y="22"/>
              </a:cxn>
              <a:cxn ang="0">
                <a:pos x="0" y="8"/>
              </a:cxn>
              <a:cxn ang="0">
                <a:pos x="6" y="4"/>
              </a:cxn>
              <a:cxn ang="0">
                <a:pos x="20" y="0"/>
              </a:cxn>
              <a:cxn ang="0">
                <a:pos x="28" y="6"/>
              </a:cxn>
              <a:cxn ang="0">
                <a:pos x="38" y="12"/>
              </a:cxn>
              <a:cxn ang="0">
                <a:pos x="38" y="20"/>
              </a:cxn>
              <a:cxn ang="0">
                <a:pos x="32" y="26"/>
              </a:cxn>
              <a:cxn ang="0">
                <a:pos x="24" y="30"/>
              </a:cxn>
              <a:cxn ang="0">
                <a:pos x="14" y="36"/>
              </a:cxn>
            </a:cxnLst>
            <a:rect l="0" t="0" r="r" b="b"/>
            <a:pathLst>
              <a:path w="38" h="36">
                <a:moveTo>
                  <a:pt x="14" y="36"/>
                </a:moveTo>
                <a:lnTo>
                  <a:pt x="12" y="28"/>
                </a:lnTo>
                <a:lnTo>
                  <a:pt x="2" y="22"/>
                </a:lnTo>
                <a:lnTo>
                  <a:pt x="0" y="8"/>
                </a:lnTo>
                <a:lnTo>
                  <a:pt x="6" y="4"/>
                </a:lnTo>
                <a:lnTo>
                  <a:pt x="20" y="0"/>
                </a:lnTo>
                <a:lnTo>
                  <a:pt x="28" y="6"/>
                </a:lnTo>
                <a:lnTo>
                  <a:pt x="38" y="12"/>
                </a:lnTo>
                <a:lnTo>
                  <a:pt x="38" y="20"/>
                </a:lnTo>
                <a:lnTo>
                  <a:pt x="32" y="26"/>
                </a:lnTo>
                <a:lnTo>
                  <a:pt x="24" y="30"/>
                </a:lnTo>
                <a:lnTo>
                  <a:pt x="14" y="3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3" name="Freeform 211"/>
          <p:cNvSpPr>
            <a:spLocks/>
          </p:cNvSpPr>
          <p:nvPr/>
        </p:nvSpPr>
        <p:spPr bwMode="auto">
          <a:xfrm>
            <a:off x="6829425" y="3284538"/>
            <a:ext cx="223838" cy="114300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30" y="0"/>
              </a:cxn>
              <a:cxn ang="0">
                <a:pos x="44" y="14"/>
              </a:cxn>
              <a:cxn ang="0">
                <a:pos x="60" y="22"/>
              </a:cxn>
              <a:cxn ang="0">
                <a:pos x="72" y="30"/>
              </a:cxn>
              <a:cxn ang="0">
                <a:pos x="88" y="40"/>
              </a:cxn>
              <a:cxn ang="0">
                <a:pos x="104" y="44"/>
              </a:cxn>
              <a:cxn ang="0">
                <a:pos x="128" y="46"/>
              </a:cxn>
              <a:cxn ang="0">
                <a:pos x="128" y="58"/>
              </a:cxn>
              <a:cxn ang="0">
                <a:pos x="130" y="70"/>
              </a:cxn>
              <a:cxn ang="0">
                <a:pos x="102" y="72"/>
              </a:cxn>
              <a:cxn ang="0">
                <a:pos x="88" y="66"/>
              </a:cxn>
              <a:cxn ang="0">
                <a:pos x="72" y="54"/>
              </a:cxn>
              <a:cxn ang="0">
                <a:pos x="48" y="52"/>
              </a:cxn>
              <a:cxn ang="0">
                <a:pos x="34" y="46"/>
              </a:cxn>
              <a:cxn ang="0">
                <a:pos x="20" y="36"/>
              </a:cxn>
              <a:cxn ang="0">
                <a:pos x="0" y="30"/>
              </a:cxn>
              <a:cxn ang="0">
                <a:pos x="4" y="14"/>
              </a:cxn>
              <a:cxn ang="0">
                <a:pos x="16" y="6"/>
              </a:cxn>
            </a:cxnLst>
            <a:rect l="0" t="0" r="r" b="b"/>
            <a:pathLst>
              <a:path w="130" h="72">
                <a:moveTo>
                  <a:pt x="16" y="6"/>
                </a:moveTo>
                <a:lnTo>
                  <a:pt x="30" y="0"/>
                </a:lnTo>
                <a:lnTo>
                  <a:pt x="44" y="14"/>
                </a:lnTo>
                <a:lnTo>
                  <a:pt x="60" y="22"/>
                </a:lnTo>
                <a:lnTo>
                  <a:pt x="72" y="30"/>
                </a:lnTo>
                <a:lnTo>
                  <a:pt x="88" y="40"/>
                </a:lnTo>
                <a:lnTo>
                  <a:pt x="104" y="44"/>
                </a:lnTo>
                <a:lnTo>
                  <a:pt x="128" y="46"/>
                </a:lnTo>
                <a:lnTo>
                  <a:pt x="128" y="58"/>
                </a:lnTo>
                <a:lnTo>
                  <a:pt x="130" y="70"/>
                </a:lnTo>
                <a:lnTo>
                  <a:pt x="102" y="72"/>
                </a:lnTo>
                <a:lnTo>
                  <a:pt x="88" y="66"/>
                </a:lnTo>
                <a:lnTo>
                  <a:pt x="72" y="54"/>
                </a:lnTo>
                <a:lnTo>
                  <a:pt x="48" y="52"/>
                </a:lnTo>
                <a:lnTo>
                  <a:pt x="34" y="46"/>
                </a:lnTo>
                <a:lnTo>
                  <a:pt x="20" y="36"/>
                </a:lnTo>
                <a:lnTo>
                  <a:pt x="0" y="30"/>
                </a:lnTo>
                <a:lnTo>
                  <a:pt x="4" y="14"/>
                </a:lnTo>
                <a:lnTo>
                  <a:pt x="16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4" name="Freeform 212"/>
          <p:cNvSpPr>
            <a:spLocks/>
          </p:cNvSpPr>
          <p:nvPr/>
        </p:nvSpPr>
        <p:spPr bwMode="auto">
          <a:xfrm>
            <a:off x="7077075" y="3348038"/>
            <a:ext cx="85725" cy="412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" y="6"/>
              </a:cxn>
              <a:cxn ang="0">
                <a:pos x="2" y="6"/>
              </a:cxn>
              <a:cxn ang="0">
                <a:pos x="0" y="14"/>
              </a:cxn>
              <a:cxn ang="0">
                <a:pos x="2" y="20"/>
              </a:cxn>
              <a:cxn ang="0">
                <a:pos x="8" y="24"/>
              </a:cxn>
              <a:cxn ang="0">
                <a:pos x="16" y="26"/>
              </a:cxn>
              <a:cxn ang="0">
                <a:pos x="32" y="24"/>
              </a:cxn>
              <a:cxn ang="0">
                <a:pos x="46" y="22"/>
              </a:cxn>
              <a:cxn ang="0">
                <a:pos x="50" y="16"/>
              </a:cxn>
              <a:cxn ang="0">
                <a:pos x="46" y="6"/>
              </a:cxn>
              <a:cxn ang="0">
                <a:pos x="32" y="4"/>
              </a:cxn>
              <a:cxn ang="0">
                <a:pos x="20" y="0"/>
              </a:cxn>
              <a:cxn ang="0">
                <a:pos x="10" y="0"/>
              </a:cxn>
            </a:cxnLst>
            <a:rect l="0" t="0" r="r" b="b"/>
            <a:pathLst>
              <a:path w="50" h="26">
                <a:moveTo>
                  <a:pt x="10" y="0"/>
                </a:moveTo>
                <a:lnTo>
                  <a:pt x="4" y="6"/>
                </a:lnTo>
                <a:lnTo>
                  <a:pt x="2" y="6"/>
                </a:lnTo>
                <a:lnTo>
                  <a:pt x="0" y="14"/>
                </a:lnTo>
                <a:lnTo>
                  <a:pt x="2" y="20"/>
                </a:lnTo>
                <a:lnTo>
                  <a:pt x="8" y="24"/>
                </a:lnTo>
                <a:lnTo>
                  <a:pt x="16" y="26"/>
                </a:lnTo>
                <a:lnTo>
                  <a:pt x="32" y="24"/>
                </a:lnTo>
                <a:lnTo>
                  <a:pt x="46" y="22"/>
                </a:lnTo>
                <a:lnTo>
                  <a:pt x="50" y="16"/>
                </a:lnTo>
                <a:lnTo>
                  <a:pt x="46" y="6"/>
                </a:lnTo>
                <a:lnTo>
                  <a:pt x="32" y="4"/>
                </a:lnTo>
                <a:lnTo>
                  <a:pt x="20" y="0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5" name="Freeform 213"/>
          <p:cNvSpPr>
            <a:spLocks/>
          </p:cNvSpPr>
          <p:nvPr/>
        </p:nvSpPr>
        <p:spPr bwMode="auto">
          <a:xfrm>
            <a:off x="7053263" y="3395663"/>
            <a:ext cx="120650" cy="142875"/>
          </a:xfrm>
          <a:custGeom>
            <a:avLst/>
            <a:gdLst/>
            <a:ahLst/>
            <a:cxnLst>
              <a:cxn ang="0">
                <a:pos x="14" y="74"/>
              </a:cxn>
              <a:cxn ang="0">
                <a:pos x="10" y="50"/>
              </a:cxn>
              <a:cxn ang="0">
                <a:pos x="8" y="38"/>
              </a:cxn>
              <a:cxn ang="0">
                <a:pos x="2" y="34"/>
              </a:cxn>
              <a:cxn ang="0">
                <a:pos x="0" y="26"/>
              </a:cxn>
              <a:cxn ang="0">
                <a:pos x="12" y="20"/>
              </a:cxn>
              <a:cxn ang="0">
                <a:pos x="4" y="12"/>
              </a:cxn>
              <a:cxn ang="0">
                <a:pos x="4" y="6"/>
              </a:cxn>
              <a:cxn ang="0">
                <a:pos x="10" y="0"/>
              </a:cxn>
              <a:cxn ang="0">
                <a:pos x="14" y="6"/>
              </a:cxn>
              <a:cxn ang="0">
                <a:pos x="24" y="10"/>
              </a:cxn>
              <a:cxn ang="0">
                <a:pos x="30" y="22"/>
              </a:cxn>
              <a:cxn ang="0">
                <a:pos x="64" y="22"/>
              </a:cxn>
              <a:cxn ang="0">
                <a:pos x="64" y="34"/>
              </a:cxn>
              <a:cxn ang="0">
                <a:pos x="56" y="38"/>
              </a:cxn>
              <a:cxn ang="0">
                <a:pos x="52" y="40"/>
              </a:cxn>
              <a:cxn ang="0">
                <a:pos x="48" y="46"/>
              </a:cxn>
              <a:cxn ang="0">
                <a:pos x="48" y="50"/>
              </a:cxn>
              <a:cxn ang="0">
                <a:pos x="48" y="54"/>
              </a:cxn>
              <a:cxn ang="0">
                <a:pos x="56" y="58"/>
              </a:cxn>
              <a:cxn ang="0">
                <a:pos x="60" y="46"/>
              </a:cxn>
              <a:cxn ang="0">
                <a:pos x="70" y="48"/>
              </a:cxn>
              <a:cxn ang="0">
                <a:pos x="68" y="60"/>
              </a:cxn>
              <a:cxn ang="0">
                <a:pos x="68" y="70"/>
              </a:cxn>
              <a:cxn ang="0">
                <a:pos x="70" y="76"/>
              </a:cxn>
              <a:cxn ang="0">
                <a:pos x="70" y="86"/>
              </a:cxn>
              <a:cxn ang="0">
                <a:pos x="64" y="90"/>
              </a:cxn>
              <a:cxn ang="0">
                <a:pos x="60" y="82"/>
              </a:cxn>
              <a:cxn ang="0">
                <a:pos x="58" y="68"/>
              </a:cxn>
              <a:cxn ang="0">
                <a:pos x="54" y="64"/>
              </a:cxn>
              <a:cxn ang="0">
                <a:pos x="48" y="62"/>
              </a:cxn>
              <a:cxn ang="0">
                <a:pos x="40" y="56"/>
              </a:cxn>
              <a:cxn ang="0">
                <a:pos x="36" y="62"/>
              </a:cxn>
              <a:cxn ang="0">
                <a:pos x="36" y="74"/>
              </a:cxn>
              <a:cxn ang="0">
                <a:pos x="26" y="74"/>
              </a:cxn>
              <a:cxn ang="0">
                <a:pos x="14" y="74"/>
              </a:cxn>
            </a:cxnLst>
            <a:rect l="0" t="0" r="r" b="b"/>
            <a:pathLst>
              <a:path w="70" h="90">
                <a:moveTo>
                  <a:pt x="14" y="74"/>
                </a:moveTo>
                <a:lnTo>
                  <a:pt x="10" y="50"/>
                </a:lnTo>
                <a:lnTo>
                  <a:pt x="8" y="38"/>
                </a:lnTo>
                <a:lnTo>
                  <a:pt x="2" y="34"/>
                </a:lnTo>
                <a:lnTo>
                  <a:pt x="0" y="26"/>
                </a:lnTo>
                <a:lnTo>
                  <a:pt x="12" y="20"/>
                </a:lnTo>
                <a:lnTo>
                  <a:pt x="4" y="12"/>
                </a:lnTo>
                <a:lnTo>
                  <a:pt x="4" y="6"/>
                </a:lnTo>
                <a:lnTo>
                  <a:pt x="10" y="0"/>
                </a:lnTo>
                <a:lnTo>
                  <a:pt x="14" y="6"/>
                </a:lnTo>
                <a:lnTo>
                  <a:pt x="24" y="10"/>
                </a:lnTo>
                <a:lnTo>
                  <a:pt x="30" y="22"/>
                </a:lnTo>
                <a:lnTo>
                  <a:pt x="64" y="22"/>
                </a:lnTo>
                <a:lnTo>
                  <a:pt x="64" y="34"/>
                </a:lnTo>
                <a:lnTo>
                  <a:pt x="56" y="38"/>
                </a:lnTo>
                <a:lnTo>
                  <a:pt x="52" y="40"/>
                </a:lnTo>
                <a:lnTo>
                  <a:pt x="48" y="46"/>
                </a:lnTo>
                <a:lnTo>
                  <a:pt x="48" y="50"/>
                </a:lnTo>
                <a:lnTo>
                  <a:pt x="48" y="54"/>
                </a:lnTo>
                <a:lnTo>
                  <a:pt x="56" y="58"/>
                </a:lnTo>
                <a:lnTo>
                  <a:pt x="60" y="46"/>
                </a:lnTo>
                <a:lnTo>
                  <a:pt x="70" y="48"/>
                </a:lnTo>
                <a:lnTo>
                  <a:pt x="68" y="60"/>
                </a:lnTo>
                <a:lnTo>
                  <a:pt x="68" y="70"/>
                </a:lnTo>
                <a:lnTo>
                  <a:pt x="70" y="76"/>
                </a:lnTo>
                <a:lnTo>
                  <a:pt x="70" y="86"/>
                </a:lnTo>
                <a:lnTo>
                  <a:pt x="64" y="90"/>
                </a:lnTo>
                <a:lnTo>
                  <a:pt x="60" y="82"/>
                </a:lnTo>
                <a:lnTo>
                  <a:pt x="58" y="68"/>
                </a:lnTo>
                <a:lnTo>
                  <a:pt x="54" y="64"/>
                </a:lnTo>
                <a:lnTo>
                  <a:pt x="48" y="62"/>
                </a:lnTo>
                <a:lnTo>
                  <a:pt x="40" y="56"/>
                </a:lnTo>
                <a:lnTo>
                  <a:pt x="36" y="62"/>
                </a:lnTo>
                <a:lnTo>
                  <a:pt x="36" y="74"/>
                </a:lnTo>
                <a:lnTo>
                  <a:pt x="26" y="74"/>
                </a:lnTo>
                <a:lnTo>
                  <a:pt x="14" y="7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6" name="Freeform 214"/>
          <p:cNvSpPr>
            <a:spLocks/>
          </p:cNvSpPr>
          <p:nvPr/>
        </p:nvSpPr>
        <p:spPr bwMode="auto">
          <a:xfrm>
            <a:off x="6826250" y="3830638"/>
            <a:ext cx="53975" cy="920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6" y="12"/>
              </a:cxn>
              <a:cxn ang="0">
                <a:pos x="26" y="26"/>
              </a:cxn>
              <a:cxn ang="0">
                <a:pos x="32" y="40"/>
              </a:cxn>
              <a:cxn ang="0">
                <a:pos x="26" y="56"/>
              </a:cxn>
              <a:cxn ang="0">
                <a:pos x="16" y="58"/>
              </a:cxn>
              <a:cxn ang="0">
                <a:pos x="6" y="56"/>
              </a:cxn>
              <a:cxn ang="0">
                <a:pos x="0" y="44"/>
              </a:cxn>
              <a:cxn ang="0">
                <a:pos x="0" y="26"/>
              </a:cxn>
              <a:cxn ang="0">
                <a:pos x="4" y="12"/>
              </a:cxn>
              <a:cxn ang="0">
                <a:pos x="6" y="0"/>
              </a:cxn>
            </a:cxnLst>
            <a:rect l="0" t="0" r="r" b="b"/>
            <a:pathLst>
              <a:path w="32" h="58">
                <a:moveTo>
                  <a:pt x="6" y="0"/>
                </a:moveTo>
                <a:lnTo>
                  <a:pt x="16" y="12"/>
                </a:lnTo>
                <a:lnTo>
                  <a:pt x="26" y="26"/>
                </a:lnTo>
                <a:lnTo>
                  <a:pt x="32" y="40"/>
                </a:lnTo>
                <a:lnTo>
                  <a:pt x="26" y="56"/>
                </a:lnTo>
                <a:lnTo>
                  <a:pt x="16" y="58"/>
                </a:lnTo>
                <a:lnTo>
                  <a:pt x="6" y="56"/>
                </a:lnTo>
                <a:lnTo>
                  <a:pt x="0" y="44"/>
                </a:lnTo>
                <a:lnTo>
                  <a:pt x="0" y="26"/>
                </a:lnTo>
                <a:lnTo>
                  <a:pt x="4" y="12"/>
                </a:lnTo>
                <a:lnTo>
                  <a:pt x="6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7" name="Freeform 215"/>
          <p:cNvSpPr>
            <a:spLocks/>
          </p:cNvSpPr>
          <p:nvPr/>
        </p:nvSpPr>
        <p:spPr bwMode="auto">
          <a:xfrm>
            <a:off x="6513513" y="3138488"/>
            <a:ext cx="790575" cy="736600"/>
          </a:xfrm>
          <a:custGeom>
            <a:avLst/>
            <a:gdLst/>
            <a:ahLst/>
            <a:cxnLst>
              <a:cxn ang="0">
                <a:pos x="14" y="196"/>
              </a:cxn>
              <a:cxn ang="0">
                <a:pos x="40" y="196"/>
              </a:cxn>
              <a:cxn ang="0">
                <a:pos x="24" y="158"/>
              </a:cxn>
              <a:cxn ang="0">
                <a:pos x="26" y="136"/>
              </a:cxn>
              <a:cxn ang="0">
                <a:pos x="54" y="138"/>
              </a:cxn>
              <a:cxn ang="0">
                <a:pos x="106" y="62"/>
              </a:cxn>
              <a:cxn ang="0">
                <a:pos x="118" y="22"/>
              </a:cxn>
              <a:cxn ang="0">
                <a:pos x="152" y="2"/>
              </a:cxn>
              <a:cxn ang="0">
                <a:pos x="166" y="30"/>
              </a:cxn>
              <a:cxn ang="0">
                <a:pos x="176" y="56"/>
              </a:cxn>
              <a:cxn ang="0">
                <a:pos x="162" y="76"/>
              </a:cxn>
              <a:cxn ang="0">
                <a:pos x="188" y="106"/>
              </a:cxn>
              <a:cxn ang="0">
                <a:pos x="232" y="144"/>
              </a:cxn>
              <a:cxn ang="0">
                <a:pos x="286" y="164"/>
              </a:cxn>
              <a:cxn ang="0">
                <a:pos x="328" y="138"/>
              </a:cxn>
              <a:cxn ang="0">
                <a:pos x="336" y="156"/>
              </a:cxn>
              <a:cxn ang="0">
                <a:pos x="378" y="148"/>
              </a:cxn>
              <a:cxn ang="0">
                <a:pos x="394" y="122"/>
              </a:cxn>
              <a:cxn ang="0">
                <a:pos x="434" y="114"/>
              </a:cxn>
              <a:cxn ang="0">
                <a:pos x="460" y="128"/>
              </a:cxn>
              <a:cxn ang="0">
                <a:pos x="440" y="148"/>
              </a:cxn>
              <a:cxn ang="0">
                <a:pos x="414" y="182"/>
              </a:cxn>
              <a:cxn ang="0">
                <a:pos x="390" y="232"/>
              </a:cxn>
              <a:cxn ang="0">
                <a:pos x="382" y="222"/>
              </a:cxn>
              <a:cxn ang="0">
                <a:pos x="370" y="220"/>
              </a:cxn>
              <a:cxn ang="0">
                <a:pos x="366" y="202"/>
              </a:cxn>
              <a:cxn ang="0">
                <a:pos x="378" y="184"/>
              </a:cxn>
              <a:cxn ang="0">
                <a:pos x="328" y="168"/>
              </a:cxn>
              <a:cxn ang="0">
                <a:pos x="318" y="174"/>
              </a:cxn>
              <a:cxn ang="0">
                <a:pos x="316" y="196"/>
              </a:cxn>
              <a:cxn ang="0">
                <a:pos x="328" y="236"/>
              </a:cxn>
              <a:cxn ang="0">
                <a:pos x="290" y="262"/>
              </a:cxn>
              <a:cxn ang="0">
                <a:pos x="258" y="290"/>
              </a:cxn>
              <a:cxn ang="0">
                <a:pos x="218" y="320"/>
              </a:cxn>
              <a:cxn ang="0">
                <a:pos x="202" y="340"/>
              </a:cxn>
              <a:cxn ang="0">
                <a:pos x="188" y="368"/>
              </a:cxn>
              <a:cxn ang="0">
                <a:pos x="180" y="404"/>
              </a:cxn>
              <a:cxn ang="0">
                <a:pos x="170" y="446"/>
              </a:cxn>
              <a:cxn ang="0">
                <a:pos x="148" y="464"/>
              </a:cxn>
              <a:cxn ang="0">
                <a:pos x="126" y="428"/>
              </a:cxn>
              <a:cxn ang="0">
                <a:pos x="80" y="330"/>
              </a:cxn>
              <a:cxn ang="0">
                <a:pos x="74" y="254"/>
              </a:cxn>
              <a:cxn ang="0">
                <a:pos x="60" y="234"/>
              </a:cxn>
              <a:cxn ang="0">
                <a:pos x="38" y="260"/>
              </a:cxn>
              <a:cxn ang="0">
                <a:pos x="10" y="232"/>
              </a:cxn>
              <a:cxn ang="0">
                <a:pos x="24" y="222"/>
              </a:cxn>
              <a:cxn ang="0">
                <a:pos x="0" y="208"/>
              </a:cxn>
            </a:cxnLst>
            <a:rect l="0" t="0" r="r" b="b"/>
            <a:pathLst>
              <a:path w="460" h="464">
                <a:moveTo>
                  <a:pt x="0" y="208"/>
                </a:moveTo>
                <a:lnTo>
                  <a:pt x="6" y="196"/>
                </a:lnTo>
                <a:lnTo>
                  <a:pt x="14" y="196"/>
                </a:lnTo>
                <a:lnTo>
                  <a:pt x="22" y="202"/>
                </a:lnTo>
                <a:lnTo>
                  <a:pt x="26" y="196"/>
                </a:lnTo>
                <a:lnTo>
                  <a:pt x="40" y="196"/>
                </a:lnTo>
                <a:lnTo>
                  <a:pt x="40" y="186"/>
                </a:lnTo>
                <a:lnTo>
                  <a:pt x="28" y="172"/>
                </a:lnTo>
                <a:lnTo>
                  <a:pt x="24" y="158"/>
                </a:lnTo>
                <a:lnTo>
                  <a:pt x="16" y="158"/>
                </a:lnTo>
                <a:lnTo>
                  <a:pt x="16" y="148"/>
                </a:lnTo>
                <a:lnTo>
                  <a:pt x="26" y="136"/>
                </a:lnTo>
                <a:lnTo>
                  <a:pt x="34" y="136"/>
                </a:lnTo>
                <a:lnTo>
                  <a:pt x="42" y="140"/>
                </a:lnTo>
                <a:lnTo>
                  <a:pt x="54" y="138"/>
                </a:lnTo>
                <a:lnTo>
                  <a:pt x="98" y="82"/>
                </a:lnTo>
                <a:lnTo>
                  <a:pt x="100" y="68"/>
                </a:lnTo>
                <a:lnTo>
                  <a:pt x="106" y="62"/>
                </a:lnTo>
                <a:lnTo>
                  <a:pt x="90" y="48"/>
                </a:lnTo>
                <a:lnTo>
                  <a:pt x="88" y="18"/>
                </a:lnTo>
                <a:lnTo>
                  <a:pt x="118" y="22"/>
                </a:lnTo>
                <a:lnTo>
                  <a:pt x="134" y="18"/>
                </a:lnTo>
                <a:lnTo>
                  <a:pt x="140" y="0"/>
                </a:lnTo>
                <a:lnTo>
                  <a:pt x="152" y="2"/>
                </a:lnTo>
                <a:lnTo>
                  <a:pt x="154" y="16"/>
                </a:lnTo>
                <a:lnTo>
                  <a:pt x="164" y="22"/>
                </a:lnTo>
                <a:lnTo>
                  <a:pt x="166" y="30"/>
                </a:lnTo>
                <a:lnTo>
                  <a:pt x="166" y="40"/>
                </a:lnTo>
                <a:lnTo>
                  <a:pt x="178" y="48"/>
                </a:lnTo>
                <a:lnTo>
                  <a:pt x="176" y="56"/>
                </a:lnTo>
                <a:lnTo>
                  <a:pt x="166" y="58"/>
                </a:lnTo>
                <a:lnTo>
                  <a:pt x="162" y="68"/>
                </a:lnTo>
                <a:lnTo>
                  <a:pt x="162" y="76"/>
                </a:lnTo>
                <a:lnTo>
                  <a:pt x="188" y="88"/>
                </a:lnTo>
                <a:lnTo>
                  <a:pt x="200" y="98"/>
                </a:lnTo>
                <a:lnTo>
                  <a:pt x="188" y="106"/>
                </a:lnTo>
                <a:lnTo>
                  <a:pt x="184" y="122"/>
                </a:lnTo>
                <a:lnTo>
                  <a:pt x="204" y="128"/>
                </a:lnTo>
                <a:lnTo>
                  <a:pt x="232" y="144"/>
                </a:lnTo>
                <a:lnTo>
                  <a:pt x="256" y="146"/>
                </a:lnTo>
                <a:lnTo>
                  <a:pt x="272" y="158"/>
                </a:lnTo>
                <a:lnTo>
                  <a:pt x="286" y="164"/>
                </a:lnTo>
                <a:lnTo>
                  <a:pt x="314" y="162"/>
                </a:lnTo>
                <a:lnTo>
                  <a:pt x="312" y="138"/>
                </a:lnTo>
                <a:lnTo>
                  <a:pt x="328" y="138"/>
                </a:lnTo>
                <a:lnTo>
                  <a:pt x="328" y="146"/>
                </a:lnTo>
                <a:lnTo>
                  <a:pt x="330" y="152"/>
                </a:lnTo>
                <a:lnTo>
                  <a:pt x="336" y="156"/>
                </a:lnTo>
                <a:lnTo>
                  <a:pt x="344" y="158"/>
                </a:lnTo>
                <a:lnTo>
                  <a:pt x="374" y="154"/>
                </a:lnTo>
                <a:lnTo>
                  <a:pt x="378" y="148"/>
                </a:lnTo>
                <a:lnTo>
                  <a:pt x="374" y="138"/>
                </a:lnTo>
                <a:lnTo>
                  <a:pt x="384" y="136"/>
                </a:lnTo>
                <a:lnTo>
                  <a:pt x="394" y="122"/>
                </a:lnTo>
                <a:lnTo>
                  <a:pt x="406" y="122"/>
                </a:lnTo>
                <a:lnTo>
                  <a:pt x="412" y="114"/>
                </a:lnTo>
                <a:lnTo>
                  <a:pt x="434" y="114"/>
                </a:lnTo>
                <a:lnTo>
                  <a:pt x="444" y="112"/>
                </a:lnTo>
                <a:lnTo>
                  <a:pt x="444" y="126"/>
                </a:lnTo>
                <a:lnTo>
                  <a:pt x="460" y="128"/>
                </a:lnTo>
                <a:lnTo>
                  <a:pt x="454" y="138"/>
                </a:lnTo>
                <a:lnTo>
                  <a:pt x="454" y="148"/>
                </a:lnTo>
                <a:lnTo>
                  <a:pt x="440" y="148"/>
                </a:lnTo>
                <a:lnTo>
                  <a:pt x="424" y="162"/>
                </a:lnTo>
                <a:lnTo>
                  <a:pt x="422" y="174"/>
                </a:lnTo>
                <a:lnTo>
                  <a:pt x="414" y="182"/>
                </a:lnTo>
                <a:lnTo>
                  <a:pt x="410" y="202"/>
                </a:lnTo>
                <a:lnTo>
                  <a:pt x="396" y="204"/>
                </a:lnTo>
                <a:lnTo>
                  <a:pt x="390" y="232"/>
                </a:lnTo>
                <a:lnTo>
                  <a:pt x="384" y="238"/>
                </a:lnTo>
                <a:lnTo>
                  <a:pt x="382" y="232"/>
                </a:lnTo>
                <a:lnTo>
                  <a:pt x="382" y="222"/>
                </a:lnTo>
                <a:lnTo>
                  <a:pt x="384" y="210"/>
                </a:lnTo>
                <a:lnTo>
                  <a:pt x="374" y="208"/>
                </a:lnTo>
                <a:lnTo>
                  <a:pt x="370" y="220"/>
                </a:lnTo>
                <a:lnTo>
                  <a:pt x="362" y="216"/>
                </a:lnTo>
                <a:lnTo>
                  <a:pt x="362" y="208"/>
                </a:lnTo>
                <a:lnTo>
                  <a:pt x="366" y="202"/>
                </a:lnTo>
                <a:lnTo>
                  <a:pt x="370" y="200"/>
                </a:lnTo>
                <a:lnTo>
                  <a:pt x="378" y="196"/>
                </a:lnTo>
                <a:lnTo>
                  <a:pt x="378" y="184"/>
                </a:lnTo>
                <a:lnTo>
                  <a:pt x="344" y="184"/>
                </a:lnTo>
                <a:lnTo>
                  <a:pt x="338" y="172"/>
                </a:lnTo>
                <a:lnTo>
                  <a:pt x="328" y="168"/>
                </a:lnTo>
                <a:lnTo>
                  <a:pt x="324" y="162"/>
                </a:lnTo>
                <a:lnTo>
                  <a:pt x="318" y="168"/>
                </a:lnTo>
                <a:lnTo>
                  <a:pt x="318" y="174"/>
                </a:lnTo>
                <a:lnTo>
                  <a:pt x="326" y="182"/>
                </a:lnTo>
                <a:lnTo>
                  <a:pt x="314" y="188"/>
                </a:lnTo>
                <a:lnTo>
                  <a:pt x="316" y="196"/>
                </a:lnTo>
                <a:lnTo>
                  <a:pt x="322" y="200"/>
                </a:lnTo>
                <a:lnTo>
                  <a:pt x="324" y="214"/>
                </a:lnTo>
                <a:lnTo>
                  <a:pt x="328" y="236"/>
                </a:lnTo>
                <a:lnTo>
                  <a:pt x="318" y="242"/>
                </a:lnTo>
                <a:lnTo>
                  <a:pt x="296" y="246"/>
                </a:lnTo>
                <a:lnTo>
                  <a:pt x="290" y="262"/>
                </a:lnTo>
                <a:lnTo>
                  <a:pt x="276" y="274"/>
                </a:lnTo>
                <a:lnTo>
                  <a:pt x="262" y="278"/>
                </a:lnTo>
                <a:lnTo>
                  <a:pt x="258" y="290"/>
                </a:lnTo>
                <a:lnTo>
                  <a:pt x="234" y="312"/>
                </a:lnTo>
                <a:lnTo>
                  <a:pt x="222" y="314"/>
                </a:lnTo>
                <a:lnTo>
                  <a:pt x="218" y="320"/>
                </a:lnTo>
                <a:lnTo>
                  <a:pt x="216" y="328"/>
                </a:lnTo>
                <a:lnTo>
                  <a:pt x="204" y="332"/>
                </a:lnTo>
                <a:lnTo>
                  <a:pt x="202" y="340"/>
                </a:lnTo>
                <a:lnTo>
                  <a:pt x="190" y="342"/>
                </a:lnTo>
                <a:lnTo>
                  <a:pt x="182" y="350"/>
                </a:lnTo>
                <a:lnTo>
                  <a:pt x="188" y="368"/>
                </a:lnTo>
                <a:lnTo>
                  <a:pt x="186" y="376"/>
                </a:lnTo>
                <a:lnTo>
                  <a:pt x="188" y="388"/>
                </a:lnTo>
                <a:lnTo>
                  <a:pt x="180" y="404"/>
                </a:lnTo>
                <a:lnTo>
                  <a:pt x="180" y="424"/>
                </a:lnTo>
                <a:lnTo>
                  <a:pt x="166" y="436"/>
                </a:lnTo>
                <a:lnTo>
                  <a:pt x="170" y="446"/>
                </a:lnTo>
                <a:lnTo>
                  <a:pt x="160" y="446"/>
                </a:lnTo>
                <a:lnTo>
                  <a:pt x="156" y="452"/>
                </a:lnTo>
                <a:lnTo>
                  <a:pt x="148" y="464"/>
                </a:lnTo>
                <a:lnTo>
                  <a:pt x="136" y="460"/>
                </a:lnTo>
                <a:lnTo>
                  <a:pt x="124" y="440"/>
                </a:lnTo>
                <a:lnTo>
                  <a:pt x="126" y="428"/>
                </a:lnTo>
                <a:lnTo>
                  <a:pt x="104" y="390"/>
                </a:lnTo>
                <a:lnTo>
                  <a:pt x="102" y="374"/>
                </a:lnTo>
                <a:lnTo>
                  <a:pt x="80" y="330"/>
                </a:lnTo>
                <a:lnTo>
                  <a:pt x="74" y="278"/>
                </a:lnTo>
                <a:lnTo>
                  <a:pt x="68" y="262"/>
                </a:lnTo>
                <a:lnTo>
                  <a:pt x="74" y="254"/>
                </a:lnTo>
                <a:lnTo>
                  <a:pt x="72" y="246"/>
                </a:lnTo>
                <a:lnTo>
                  <a:pt x="68" y="234"/>
                </a:lnTo>
                <a:lnTo>
                  <a:pt x="60" y="234"/>
                </a:lnTo>
                <a:lnTo>
                  <a:pt x="58" y="246"/>
                </a:lnTo>
                <a:lnTo>
                  <a:pt x="46" y="258"/>
                </a:lnTo>
                <a:lnTo>
                  <a:pt x="38" y="260"/>
                </a:lnTo>
                <a:lnTo>
                  <a:pt x="24" y="252"/>
                </a:lnTo>
                <a:lnTo>
                  <a:pt x="20" y="244"/>
                </a:lnTo>
                <a:lnTo>
                  <a:pt x="10" y="232"/>
                </a:lnTo>
                <a:lnTo>
                  <a:pt x="26" y="232"/>
                </a:lnTo>
                <a:lnTo>
                  <a:pt x="32" y="224"/>
                </a:lnTo>
                <a:lnTo>
                  <a:pt x="24" y="222"/>
                </a:lnTo>
                <a:lnTo>
                  <a:pt x="10" y="222"/>
                </a:lnTo>
                <a:lnTo>
                  <a:pt x="4" y="216"/>
                </a:lnTo>
                <a:lnTo>
                  <a:pt x="0" y="20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8" name="Freeform 216"/>
          <p:cNvSpPr>
            <a:spLocks/>
          </p:cNvSpPr>
          <p:nvPr/>
        </p:nvSpPr>
        <p:spPr bwMode="auto">
          <a:xfrm>
            <a:off x="7162800" y="3341688"/>
            <a:ext cx="230188" cy="469900"/>
          </a:xfrm>
          <a:custGeom>
            <a:avLst/>
            <a:gdLst/>
            <a:ahLst/>
            <a:cxnLst>
              <a:cxn ang="0">
                <a:pos x="6" y="120"/>
              </a:cxn>
              <a:cxn ang="0">
                <a:pos x="12" y="104"/>
              </a:cxn>
              <a:cxn ang="0">
                <a:pos x="32" y="74"/>
              </a:cxn>
              <a:cxn ang="0">
                <a:pos x="44" y="46"/>
              </a:cxn>
              <a:cxn ang="0">
                <a:pos x="62" y="20"/>
              </a:cxn>
              <a:cxn ang="0">
                <a:pos x="76" y="10"/>
              </a:cxn>
              <a:cxn ang="0">
                <a:pos x="90" y="2"/>
              </a:cxn>
              <a:cxn ang="0">
                <a:pos x="104" y="18"/>
              </a:cxn>
              <a:cxn ang="0">
                <a:pos x="94" y="52"/>
              </a:cxn>
              <a:cxn ang="0">
                <a:pos x="86" y="68"/>
              </a:cxn>
              <a:cxn ang="0">
                <a:pos x="106" y="88"/>
              </a:cxn>
              <a:cxn ang="0">
                <a:pos x="116" y="108"/>
              </a:cxn>
              <a:cxn ang="0">
                <a:pos x="124" y="116"/>
              </a:cxn>
              <a:cxn ang="0">
                <a:pos x="134" y="126"/>
              </a:cxn>
              <a:cxn ang="0">
                <a:pos x="106" y="144"/>
              </a:cxn>
              <a:cxn ang="0">
                <a:pos x="88" y="158"/>
              </a:cxn>
              <a:cxn ang="0">
                <a:pos x="84" y="168"/>
              </a:cxn>
              <a:cxn ang="0">
                <a:pos x="88" y="184"/>
              </a:cxn>
              <a:cxn ang="0">
                <a:pos x="104" y="208"/>
              </a:cxn>
              <a:cxn ang="0">
                <a:pos x="96" y="228"/>
              </a:cxn>
              <a:cxn ang="0">
                <a:pos x="110" y="248"/>
              </a:cxn>
              <a:cxn ang="0">
                <a:pos x="116" y="274"/>
              </a:cxn>
              <a:cxn ang="0">
                <a:pos x="100" y="296"/>
              </a:cxn>
              <a:cxn ang="0">
                <a:pos x="100" y="280"/>
              </a:cxn>
              <a:cxn ang="0">
                <a:pos x="100" y="256"/>
              </a:cxn>
              <a:cxn ang="0">
                <a:pos x="90" y="230"/>
              </a:cxn>
              <a:cxn ang="0">
                <a:pos x="84" y="200"/>
              </a:cxn>
              <a:cxn ang="0">
                <a:pos x="68" y="200"/>
              </a:cxn>
              <a:cxn ang="0">
                <a:pos x="54" y="212"/>
              </a:cxn>
              <a:cxn ang="0">
                <a:pos x="36" y="204"/>
              </a:cxn>
              <a:cxn ang="0">
                <a:pos x="38" y="176"/>
              </a:cxn>
              <a:cxn ang="0">
                <a:pos x="26" y="158"/>
              </a:cxn>
              <a:cxn ang="0">
                <a:pos x="0" y="124"/>
              </a:cxn>
            </a:cxnLst>
            <a:rect l="0" t="0" r="r" b="b"/>
            <a:pathLst>
              <a:path w="134" h="296">
                <a:moveTo>
                  <a:pt x="0" y="124"/>
                </a:moveTo>
                <a:lnTo>
                  <a:pt x="6" y="120"/>
                </a:lnTo>
                <a:lnTo>
                  <a:pt x="6" y="110"/>
                </a:lnTo>
                <a:lnTo>
                  <a:pt x="12" y="104"/>
                </a:lnTo>
                <a:lnTo>
                  <a:pt x="18" y="76"/>
                </a:lnTo>
                <a:lnTo>
                  <a:pt x="32" y="74"/>
                </a:lnTo>
                <a:lnTo>
                  <a:pt x="36" y="54"/>
                </a:lnTo>
                <a:lnTo>
                  <a:pt x="44" y="46"/>
                </a:lnTo>
                <a:lnTo>
                  <a:pt x="46" y="34"/>
                </a:lnTo>
                <a:lnTo>
                  <a:pt x="62" y="20"/>
                </a:lnTo>
                <a:lnTo>
                  <a:pt x="76" y="20"/>
                </a:lnTo>
                <a:lnTo>
                  <a:pt x="76" y="10"/>
                </a:lnTo>
                <a:lnTo>
                  <a:pt x="82" y="0"/>
                </a:lnTo>
                <a:lnTo>
                  <a:pt x="90" y="2"/>
                </a:lnTo>
                <a:lnTo>
                  <a:pt x="96" y="12"/>
                </a:lnTo>
                <a:lnTo>
                  <a:pt x="104" y="18"/>
                </a:lnTo>
                <a:lnTo>
                  <a:pt x="102" y="42"/>
                </a:lnTo>
                <a:lnTo>
                  <a:pt x="94" y="52"/>
                </a:lnTo>
                <a:lnTo>
                  <a:pt x="86" y="64"/>
                </a:lnTo>
                <a:lnTo>
                  <a:pt x="86" y="68"/>
                </a:lnTo>
                <a:lnTo>
                  <a:pt x="106" y="74"/>
                </a:lnTo>
                <a:lnTo>
                  <a:pt x="106" y="88"/>
                </a:lnTo>
                <a:lnTo>
                  <a:pt x="116" y="92"/>
                </a:lnTo>
                <a:lnTo>
                  <a:pt x="116" y="108"/>
                </a:lnTo>
                <a:lnTo>
                  <a:pt x="124" y="110"/>
                </a:lnTo>
                <a:lnTo>
                  <a:pt x="124" y="116"/>
                </a:lnTo>
                <a:lnTo>
                  <a:pt x="132" y="116"/>
                </a:lnTo>
                <a:lnTo>
                  <a:pt x="134" y="126"/>
                </a:lnTo>
                <a:lnTo>
                  <a:pt x="116" y="136"/>
                </a:lnTo>
                <a:lnTo>
                  <a:pt x="106" y="144"/>
                </a:lnTo>
                <a:lnTo>
                  <a:pt x="88" y="146"/>
                </a:lnTo>
                <a:lnTo>
                  <a:pt x="88" y="158"/>
                </a:lnTo>
                <a:lnTo>
                  <a:pt x="86" y="162"/>
                </a:lnTo>
                <a:lnTo>
                  <a:pt x="84" y="168"/>
                </a:lnTo>
                <a:lnTo>
                  <a:pt x="86" y="178"/>
                </a:lnTo>
                <a:lnTo>
                  <a:pt x="88" y="184"/>
                </a:lnTo>
                <a:lnTo>
                  <a:pt x="98" y="192"/>
                </a:lnTo>
                <a:lnTo>
                  <a:pt x="104" y="208"/>
                </a:lnTo>
                <a:lnTo>
                  <a:pt x="100" y="218"/>
                </a:lnTo>
                <a:lnTo>
                  <a:pt x="96" y="228"/>
                </a:lnTo>
                <a:lnTo>
                  <a:pt x="102" y="236"/>
                </a:lnTo>
                <a:lnTo>
                  <a:pt x="110" y="248"/>
                </a:lnTo>
                <a:lnTo>
                  <a:pt x="110" y="264"/>
                </a:lnTo>
                <a:lnTo>
                  <a:pt x="116" y="274"/>
                </a:lnTo>
                <a:lnTo>
                  <a:pt x="112" y="286"/>
                </a:lnTo>
                <a:lnTo>
                  <a:pt x="100" y="296"/>
                </a:lnTo>
                <a:lnTo>
                  <a:pt x="98" y="288"/>
                </a:lnTo>
                <a:lnTo>
                  <a:pt x="100" y="280"/>
                </a:lnTo>
                <a:lnTo>
                  <a:pt x="100" y="270"/>
                </a:lnTo>
                <a:lnTo>
                  <a:pt x="100" y="256"/>
                </a:lnTo>
                <a:lnTo>
                  <a:pt x="98" y="250"/>
                </a:lnTo>
                <a:lnTo>
                  <a:pt x="90" y="230"/>
                </a:lnTo>
                <a:lnTo>
                  <a:pt x="90" y="214"/>
                </a:lnTo>
                <a:lnTo>
                  <a:pt x="84" y="200"/>
                </a:lnTo>
                <a:lnTo>
                  <a:pt x="74" y="188"/>
                </a:lnTo>
                <a:lnTo>
                  <a:pt x="68" y="200"/>
                </a:lnTo>
                <a:lnTo>
                  <a:pt x="56" y="204"/>
                </a:lnTo>
                <a:lnTo>
                  <a:pt x="54" y="212"/>
                </a:lnTo>
                <a:lnTo>
                  <a:pt x="42" y="212"/>
                </a:lnTo>
                <a:lnTo>
                  <a:pt x="36" y="204"/>
                </a:lnTo>
                <a:lnTo>
                  <a:pt x="36" y="190"/>
                </a:lnTo>
                <a:lnTo>
                  <a:pt x="38" y="176"/>
                </a:lnTo>
                <a:lnTo>
                  <a:pt x="34" y="166"/>
                </a:lnTo>
                <a:lnTo>
                  <a:pt x="26" y="158"/>
                </a:lnTo>
                <a:lnTo>
                  <a:pt x="14" y="138"/>
                </a:lnTo>
                <a:lnTo>
                  <a:pt x="0" y="12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89" name="Freeform 217"/>
          <p:cNvSpPr>
            <a:spLocks/>
          </p:cNvSpPr>
          <p:nvPr/>
        </p:nvSpPr>
        <p:spPr bwMode="auto">
          <a:xfrm>
            <a:off x="7307263" y="3554413"/>
            <a:ext cx="223837" cy="381000"/>
          </a:xfrm>
          <a:custGeom>
            <a:avLst/>
            <a:gdLst/>
            <a:ahLst/>
            <a:cxnLst>
              <a:cxn ang="0">
                <a:pos x="20" y="198"/>
              </a:cxn>
              <a:cxn ang="0">
                <a:pos x="14" y="174"/>
              </a:cxn>
              <a:cxn ang="0">
                <a:pos x="28" y="152"/>
              </a:cxn>
              <a:cxn ang="0">
                <a:pos x="26" y="130"/>
              </a:cxn>
              <a:cxn ang="0">
                <a:pos x="18" y="102"/>
              </a:cxn>
              <a:cxn ang="0">
                <a:pos x="20" y="74"/>
              </a:cxn>
              <a:cxn ang="0">
                <a:pos x="4" y="50"/>
              </a:cxn>
              <a:cxn ang="0">
                <a:pos x="4" y="24"/>
              </a:cxn>
              <a:cxn ang="0">
                <a:pos x="22" y="10"/>
              </a:cxn>
              <a:cxn ang="0">
                <a:pos x="48" y="6"/>
              </a:cxn>
              <a:cxn ang="0">
                <a:pos x="56" y="16"/>
              </a:cxn>
              <a:cxn ang="0">
                <a:pos x="56" y="34"/>
              </a:cxn>
              <a:cxn ang="0">
                <a:pos x="68" y="42"/>
              </a:cxn>
              <a:cxn ang="0">
                <a:pos x="88" y="40"/>
              </a:cxn>
              <a:cxn ang="0">
                <a:pos x="116" y="50"/>
              </a:cxn>
              <a:cxn ang="0">
                <a:pos x="130" y="76"/>
              </a:cxn>
              <a:cxn ang="0">
                <a:pos x="126" y="98"/>
              </a:cxn>
              <a:cxn ang="0">
                <a:pos x="78" y="112"/>
              </a:cxn>
              <a:cxn ang="0">
                <a:pos x="82" y="130"/>
              </a:cxn>
              <a:cxn ang="0">
                <a:pos x="84" y="144"/>
              </a:cxn>
              <a:cxn ang="0">
                <a:pos x="56" y="126"/>
              </a:cxn>
              <a:cxn ang="0">
                <a:pos x="44" y="116"/>
              </a:cxn>
              <a:cxn ang="0">
                <a:pos x="40" y="132"/>
              </a:cxn>
              <a:cxn ang="0">
                <a:pos x="32" y="154"/>
              </a:cxn>
              <a:cxn ang="0">
                <a:pos x="24" y="178"/>
              </a:cxn>
              <a:cxn ang="0">
                <a:pos x="40" y="186"/>
              </a:cxn>
              <a:cxn ang="0">
                <a:pos x="46" y="210"/>
              </a:cxn>
              <a:cxn ang="0">
                <a:pos x="64" y="222"/>
              </a:cxn>
              <a:cxn ang="0">
                <a:pos x="68" y="234"/>
              </a:cxn>
              <a:cxn ang="0">
                <a:pos x="56" y="238"/>
              </a:cxn>
              <a:cxn ang="0">
                <a:pos x="52" y="226"/>
              </a:cxn>
              <a:cxn ang="0">
                <a:pos x="34" y="214"/>
              </a:cxn>
            </a:cxnLst>
            <a:rect l="0" t="0" r="r" b="b"/>
            <a:pathLst>
              <a:path w="130" h="240">
                <a:moveTo>
                  <a:pt x="34" y="214"/>
                </a:moveTo>
                <a:lnTo>
                  <a:pt x="20" y="198"/>
                </a:lnTo>
                <a:lnTo>
                  <a:pt x="12" y="194"/>
                </a:lnTo>
                <a:lnTo>
                  <a:pt x="14" y="174"/>
                </a:lnTo>
                <a:lnTo>
                  <a:pt x="16" y="162"/>
                </a:lnTo>
                <a:lnTo>
                  <a:pt x="28" y="152"/>
                </a:lnTo>
                <a:lnTo>
                  <a:pt x="32" y="140"/>
                </a:lnTo>
                <a:lnTo>
                  <a:pt x="26" y="130"/>
                </a:lnTo>
                <a:lnTo>
                  <a:pt x="26" y="114"/>
                </a:lnTo>
                <a:lnTo>
                  <a:pt x="18" y="102"/>
                </a:lnTo>
                <a:lnTo>
                  <a:pt x="12" y="94"/>
                </a:lnTo>
                <a:lnTo>
                  <a:pt x="20" y="74"/>
                </a:lnTo>
                <a:lnTo>
                  <a:pt x="14" y="58"/>
                </a:lnTo>
                <a:lnTo>
                  <a:pt x="4" y="50"/>
                </a:lnTo>
                <a:lnTo>
                  <a:pt x="0" y="30"/>
                </a:lnTo>
                <a:lnTo>
                  <a:pt x="4" y="24"/>
                </a:lnTo>
                <a:lnTo>
                  <a:pt x="4" y="12"/>
                </a:lnTo>
                <a:lnTo>
                  <a:pt x="22" y="10"/>
                </a:lnTo>
                <a:lnTo>
                  <a:pt x="36" y="0"/>
                </a:lnTo>
                <a:lnTo>
                  <a:pt x="48" y="6"/>
                </a:lnTo>
                <a:lnTo>
                  <a:pt x="48" y="14"/>
                </a:lnTo>
                <a:lnTo>
                  <a:pt x="56" y="16"/>
                </a:lnTo>
                <a:lnTo>
                  <a:pt x="60" y="30"/>
                </a:lnTo>
                <a:lnTo>
                  <a:pt x="56" y="34"/>
                </a:lnTo>
                <a:lnTo>
                  <a:pt x="56" y="48"/>
                </a:lnTo>
                <a:lnTo>
                  <a:pt x="68" y="42"/>
                </a:lnTo>
                <a:lnTo>
                  <a:pt x="76" y="36"/>
                </a:lnTo>
                <a:lnTo>
                  <a:pt x="88" y="40"/>
                </a:lnTo>
                <a:lnTo>
                  <a:pt x="100" y="32"/>
                </a:lnTo>
                <a:lnTo>
                  <a:pt x="116" y="50"/>
                </a:lnTo>
                <a:lnTo>
                  <a:pt x="120" y="66"/>
                </a:lnTo>
                <a:lnTo>
                  <a:pt x="130" y="76"/>
                </a:lnTo>
                <a:lnTo>
                  <a:pt x="130" y="86"/>
                </a:lnTo>
                <a:lnTo>
                  <a:pt x="126" y="98"/>
                </a:lnTo>
                <a:lnTo>
                  <a:pt x="86" y="100"/>
                </a:lnTo>
                <a:lnTo>
                  <a:pt x="78" y="112"/>
                </a:lnTo>
                <a:lnTo>
                  <a:pt x="78" y="120"/>
                </a:lnTo>
                <a:lnTo>
                  <a:pt x="82" y="130"/>
                </a:lnTo>
                <a:lnTo>
                  <a:pt x="86" y="140"/>
                </a:lnTo>
                <a:lnTo>
                  <a:pt x="84" y="144"/>
                </a:lnTo>
                <a:lnTo>
                  <a:pt x="72" y="128"/>
                </a:lnTo>
                <a:lnTo>
                  <a:pt x="56" y="126"/>
                </a:lnTo>
                <a:lnTo>
                  <a:pt x="56" y="116"/>
                </a:lnTo>
                <a:lnTo>
                  <a:pt x="44" y="116"/>
                </a:lnTo>
                <a:lnTo>
                  <a:pt x="40" y="120"/>
                </a:lnTo>
                <a:lnTo>
                  <a:pt x="40" y="132"/>
                </a:lnTo>
                <a:lnTo>
                  <a:pt x="38" y="140"/>
                </a:lnTo>
                <a:lnTo>
                  <a:pt x="32" y="154"/>
                </a:lnTo>
                <a:lnTo>
                  <a:pt x="28" y="162"/>
                </a:lnTo>
                <a:lnTo>
                  <a:pt x="24" y="178"/>
                </a:lnTo>
                <a:lnTo>
                  <a:pt x="30" y="182"/>
                </a:lnTo>
                <a:lnTo>
                  <a:pt x="40" y="186"/>
                </a:lnTo>
                <a:lnTo>
                  <a:pt x="42" y="192"/>
                </a:lnTo>
                <a:lnTo>
                  <a:pt x="46" y="210"/>
                </a:lnTo>
                <a:lnTo>
                  <a:pt x="52" y="218"/>
                </a:lnTo>
                <a:lnTo>
                  <a:pt x="64" y="222"/>
                </a:lnTo>
                <a:lnTo>
                  <a:pt x="72" y="230"/>
                </a:lnTo>
                <a:lnTo>
                  <a:pt x="68" y="234"/>
                </a:lnTo>
                <a:lnTo>
                  <a:pt x="66" y="240"/>
                </a:lnTo>
                <a:lnTo>
                  <a:pt x="56" y="238"/>
                </a:lnTo>
                <a:lnTo>
                  <a:pt x="58" y="230"/>
                </a:lnTo>
                <a:lnTo>
                  <a:pt x="52" y="226"/>
                </a:lnTo>
                <a:lnTo>
                  <a:pt x="42" y="224"/>
                </a:lnTo>
                <a:lnTo>
                  <a:pt x="34" y="21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0" name="Freeform 218"/>
          <p:cNvSpPr>
            <a:spLocks/>
          </p:cNvSpPr>
          <p:nvPr/>
        </p:nvSpPr>
        <p:spPr bwMode="auto">
          <a:xfrm>
            <a:off x="7380288" y="3910013"/>
            <a:ext cx="109537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16" y="6"/>
              </a:cxn>
              <a:cxn ang="0">
                <a:pos x="14" y="14"/>
              </a:cxn>
              <a:cxn ang="0">
                <a:pos x="24" y="16"/>
              </a:cxn>
              <a:cxn ang="0">
                <a:pos x="26" y="10"/>
              </a:cxn>
              <a:cxn ang="0">
                <a:pos x="30" y="6"/>
              </a:cxn>
              <a:cxn ang="0">
                <a:pos x="40" y="14"/>
              </a:cxn>
              <a:cxn ang="0">
                <a:pos x="52" y="30"/>
              </a:cxn>
              <a:cxn ang="0">
                <a:pos x="52" y="40"/>
              </a:cxn>
              <a:cxn ang="0">
                <a:pos x="54" y="62"/>
              </a:cxn>
              <a:cxn ang="0">
                <a:pos x="60" y="70"/>
              </a:cxn>
              <a:cxn ang="0">
                <a:pos x="64" y="78"/>
              </a:cxn>
              <a:cxn ang="0">
                <a:pos x="64" y="82"/>
              </a:cxn>
              <a:cxn ang="0">
                <a:pos x="54" y="82"/>
              </a:cxn>
              <a:cxn ang="0">
                <a:pos x="36" y="72"/>
              </a:cxn>
              <a:cxn ang="0">
                <a:pos x="16" y="60"/>
              </a:cxn>
              <a:cxn ang="0">
                <a:pos x="18" y="52"/>
              </a:cxn>
              <a:cxn ang="0">
                <a:pos x="10" y="42"/>
              </a:cxn>
              <a:cxn ang="0">
                <a:pos x="4" y="26"/>
              </a:cxn>
              <a:cxn ang="0">
                <a:pos x="4" y="10"/>
              </a:cxn>
              <a:cxn ang="0">
                <a:pos x="0" y="0"/>
              </a:cxn>
            </a:cxnLst>
            <a:rect l="0" t="0" r="r" b="b"/>
            <a:pathLst>
              <a:path w="64" h="82">
                <a:moveTo>
                  <a:pt x="0" y="0"/>
                </a:moveTo>
                <a:lnTo>
                  <a:pt x="10" y="2"/>
                </a:lnTo>
                <a:lnTo>
                  <a:pt x="16" y="6"/>
                </a:lnTo>
                <a:lnTo>
                  <a:pt x="14" y="14"/>
                </a:lnTo>
                <a:lnTo>
                  <a:pt x="24" y="16"/>
                </a:lnTo>
                <a:lnTo>
                  <a:pt x="26" y="10"/>
                </a:lnTo>
                <a:lnTo>
                  <a:pt x="30" y="6"/>
                </a:lnTo>
                <a:lnTo>
                  <a:pt x="40" y="14"/>
                </a:lnTo>
                <a:lnTo>
                  <a:pt x="52" y="30"/>
                </a:lnTo>
                <a:lnTo>
                  <a:pt x="52" y="40"/>
                </a:lnTo>
                <a:lnTo>
                  <a:pt x="54" y="62"/>
                </a:lnTo>
                <a:lnTo>
                  <a:pt x="60" y="70"/>
                </a:lnTo>
                <a:lnTo>
                  <a:pt x="64" y="78"/>
                </a:lnTo>
                <a:lnTo>
                  <a:pt x="64" y="82"/>
                </a:lnTo>
                <a:lnTo>
                  <a:pt x="54" y="82"/>
                </a:lnTo>
                <a:lnTo>
                  <a:pt x="36" y="72"/>
                </a:lnTo>
                <a:lnTo>
                  <a:pt x="16" y="60"/>
                </a:lnTo>
                <a:lnTo>
                  <a:pt x="18" y="52"/>
                </a:lnTo>
                <a:lnTo>
                  <a:pt x="10" y="42"/>
                </a:lnTo>
                <a:lnTo>
                  <a:pt x="4" y="26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1" name="Freeform 219"/>
          <p:cNvSpPr>
            <a:spLocks/>
          </p:cNvSpPr>
          <p:nvPr/>
        </p:nvSpPr>
        <p:spPr bwMode="auto">
          <a:xfrm>
            <a:off x="7640638" y="3903663"/>
            <a:ext cx="265112" cy="149225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10" y="94"/>
              </a:cxn>
              <a:cxn ang="0">
                <a:pos x="22" y="94"/>
              </a:cxn>
              <a:cxn ang="0">
                <a:pos x="30" y="92"/>
              </a:cxn>
              <a:cxn ang="0">
                <a:pos x="44" y="86"/>
              </a:cxn>
              <a:cxn ang="0">
                <a:pos x="52" y="84"/>
              </a:cxn>
              <a:cxn ang="0">
                <a:pos x="60" y="92"/>
              </a:cxn>
              <a:cxn ang="0">
                <a:pos x="72" y="86"/>
              </a:cxn>
              <a:cxn ang="0">
                <a:pos x="84" y="74"/>
              </a:cxn>
              <a:cxn ang="0">
                <a:pos x="94" y="56"/>
              </a:cxn>
              <a:cxn ang="0">
                <a:pos x="96" y="44"/>
              </a:cxn>
              <a:cxn ang="0">
                <a:pos x="102" y="40"/>
              </a:cxn>
              <a:cxn ang="0">
                <a:pos x="118" y="38"/>
              </a:cxn>
              <a:cxn ang="0">
                <a:pos x="126" y="44"/>
              </a:cxn>
              <a:cxn ang="0">
                <a:pos x="138" y="44"/>
              </a:cxn>
              <a:cxn ang="0">
                <a:pos x="142" y="40"/>
              </a:cxn>
              <a:cxn ang="0">
                <a:pos x="134" y="34"/>
              </a:cxn>
              <a:cxn ang="0">
                <a:pos x="140" y="30"/>
              </a:cxn>
              <a:cxn ang="0">
                <a:pos x="148" y="30"/>
              </a:cxn>
              <a:cxn ang="0">
                <a:pos x="154" y="28"/>
              </a:cxn>
              <a:cxn ang="0">
                <a:pos x="140" y="20"/>
              </a:cxn>
              <a:cxn ang="0">
                <a:pos x="132" y="16"/>
              </a:cxn>
              <a:cxn ang="0">
                <a:pos x="124" y="8"/>
              </a:cxn>
              <a:cxn ang="0">
                <a:pos x="120" y="2"/>
              </a:cxn>
              <a:cxn ang="0">
                <a:pos x="110" y="0"/>
              </a:cxn>
              <a:cxn ang="0">
                <a:pos x="102" y="10"/>
              </a:cxn>
              <a:cxn ang="0">
                <a:pos x="96" y="18"/>
              </a:cxn>
              <a:cxn ang="0">
                <a:pos x="92" y="22"/>
              </a:cxn>
              <a:cxn ang="0">
                <a:pos x="88" y="28"/>
              </a:cxn>
              <a:cxn ang="0">
                <a:pos x="98" y="36"/>
              </a:cxn>
              <a:cxn ang="0">
                <a:pos x="94" y="40"/>
              </a:cxn>
              <a:cxn ang="0">
                <a:pos x="88" y="36"/>
              </a:cxn>
              <a:cxn ang="0">
                <a:pos x="84" y="38"/>
              </a:cxn>
              <a:cxn ang="0">
                <a:pos x="82" y="46"/>
              </a:cxn>
              <a:cxn ang="0">
                <a:pos x="76" y="46"/>
              </a:cxn>
              <a:cxn ang="0">
                <a:pos x="68" y="40"/>
              </a:cxn>
              <a:cxn ang="0">
                <a:pos x="60" y="54"/>
              </a:cxn>
              <a:cxn ang="0">
                <a:pos x="52" y="64"/>
              </a:cxn>
              <a:cxn ang="0">
                <a:pos x="40" y="62"/>
              </a:cxn>
              <a:cxn ang="0">
                <a:pos x="28" y="66"/>
              </a:cxn>
              <a:cxn ang="0">
                <a:pos x="22" y="78"/>
              </a:cxn>
              <a:cxn ang="0">
                <a:pos x="26" y="84"/>
              </a:cxn>
              <a:cxn ang="0">
                <a:pos x="28" y="88"/>
              </a:cxn>
              <a:cxn ang="0">
                <a:pos x="20" y="92"/>
              </a:cxn>
              <a:cxn ang="0">
                <a:pos x="14" y="84"/>
              </a:cxn>
              <a:cxn ang="0">
                <a:pos x="10" y="80"/>
              </a:cxn>
              <a:cxn ang="0">
                <a:pos x="0" y="84"/>
              </a:cxn>
            </a:cxnLst>
            <a:rect l="0" t="0" r="r" b="b"/>
            <a:pathLst>
              <a:path w="154" h="94">
                <a:moveTo>
                  <a:pt x="0" y="84"/>
                </a:moveTo>
                <a:lnTo>
                  <a:pt x="10" y="94"/>
                </a:lnTo>
                <a:lnTo>
                  <a:pt x="22" y="94"/>
                </a:lnTo>
                <a:lnTo>
                  <a:pt x="30" y="92"/>
                </a:lnTo>
                <a:lnTo>
                  <a:pt x="44" y="86"/>
                </a:lnTo>
                <a:lnTo>
                  <a:pt x="52" y="84"/>
                </a:lnTo>
                <a:lnTo>
                  <a:pt x="60" y="92"/>
                </a:lnTo>
                <a:lnTo>
                  <a:pt x="72" y="86"/>
                </a:lnTo>
                <a:lnTo>
                  <a:pt x="84" y="74"/>
                </a:lnTo>
                <a:lnTo>
                  <a:pt x="94" y="56"/>
                </a:lnTo>
                <a:lnTo>
                  <a:pt x="96" y="44"/>
                </a:lnTo>
                <a:lnTo>
                  <a:pt x="102" y="40"/>
                </a:lnTo>
                <a:lnTo>
                  <a:pt x="118" y="38"/>
                </a:lnTo>
                <a:lnTo>
                  <a:pt x="126" y="44"/>
                </a:lnTo>
                <a:lnTo>
                  <a:pt x="138" y="44"/>
                </a:lnTo>
                <a:lnTo>
                  <a:pt x="142" y="40"/>
                </a:lnTo>
                <a:lnTo>
                  <a:pt x="134" y="34"/>
                </a:lnTo>
                <a:lnTo>
                  <a:pt x="140" y="30"/>
                </a:lnTo>
                <a:lnTo>
                  <a:pt x="148" y="30"/>
                </a:lnTo>
                <a:lnTo>
                  <a:pt x="154" y="28"/>
                </a:lnTo>
                <a:lnTo>
                  <a:pt x="140" y="20"/>
                </a:lnTo>
                <a:lnTo>
                  <a:pt x="132" y="16"/>
                </a:lnTo>
                <a:lnTo>
                  <a:pt x="124" y="8"/>
                </a:lnTo>
                <a:lnTo>
                  <a:pt x="120" y="2"/>
                </a:lnTo>
                <a:lnTo>
                  <a:pt x="110" y="0"/>
                </a:lnTo>
                <a:lnTo>
                  <a:pt x="102" y="10"/>
                </a:lnTo>
                <a:lnTo>
                  <a:pt x="96" y="18"/>
                </a:lnTo>
                <a:lnTo>
                  <a:pt x="92" y="22"/>
                </a:lnTo>
                <a:lnTo>
                  <a:pt x="88" y="28"/>
                </a:lnTo>
                <a:lnTo>
                  <a:pt x="98" y="36"/>
                </a:lnTo>
                <a:lnTo>
                  <a:pt x="94" y="40"/>
                </a:lnTo>
                <a:lnTo>
                  <a:pt x="88" y="36"/>
                </a:lnTo>
                <a:lnTo>
                  <a:pt x="84" y="38"/>
                </a:lnTo>
                <a:lnTo>
                  <a:pt x="82" y="46"/>
                </a:lnTo>
                <a:lnTo>
                  <a:pt x="76" y="46"/>
                </a:lnTo>
                <a:lnTo>
                  <a:pt x="68" y="40"/>
                </a:lnTo>
                <a:lnTo>
                  <a:pt x="60" y="54"/>
                </a:lnTo>
                <a:lnTo>
                  <a:pt x="52" y="64"/>
                </a:lnTo>
                <a:lnTo>
                  <a:pt x="40" y="62"/>
                </a:lnTo>
                <a:lnTo>
                  <a:pt x="28" y="66"/>
                </a:lnTo>
                <a:lnTo>
                  <a:pt x="22" y="78"/>
                </a:lnTo>
                <a:lnTo>
                  <a:pt x="26" y="84"/>
                </a:lnTo>
                <a:lnTo>
                  <a:pt x="28" y="88"/>
                </a:lnTo>
                <a:lnTo>
                  <a:pt x="20" y="92"/>
                </a:lnTo>
                <a:lnTo>
                  <a:pt x="14" y="84"/>
                </a:lnTo>
                <a:lnTo>
                  <a:pt x="10" y="80"/>
                </a:lnTo>
                <a:lnTo>
                  <a:pt x="0" y="8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2" name="Freeform 220"/>
          <p:cNvSpPr>
            <a:spLocks/>
          </p:cNvSpPr>
          <p:nvPr/>
        </p:nvSpPr>
        <p:spPr bwMode="auto">
          <a:xfrm>
            <a:off x="7616825" y="3963988"/>
            <a:ext cx="274638" cy="212725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24" y="56"/>
              </a:cxn>
              <a:cxn ang="0">
                <a:pos x="36" y="56"/>
              </a:cxn>
              <a:cxn ang="0">
                <a:pos x="44" y="54"/>
              </a:cxn>
              <a:cxn ang="0">
                <a:pos x="66" y="46"/>
              </a:cxn>
              <a:cxn ang="0">
                <a:pos x="74" y="54"/>
              </a:cxn>
              <a:cxn ang="0">
                <a:pos x="86" y="48"/>
              </a:cxn>
              <a:cxn ang="0">
                <a:pos x="98" y="36"/>
              </a:cxn>
              <a:cxn ang="0">
                <a:pos x="108" y="18"/>
              </a:cxn>
              <a:cxn ang="0">
                <a:pos x="110" y="6"/>
              </a:cxn>
              <a:cxn ang="0">
                <a:pos x="116" y="2"/>
              </a:cxn>
              <a:cxn ang="0">
                <a:pos x="132" y="0"/>
              </a:cxn>
              <a:cxn ang="0">
                <a:pos x="140" y="6"/>
              </a:cxn>
              <a:cxn ang="0">
                <a:pos x="138" y="14"/>
              </a:cxn>
              <a:cxn ang="0">
                <a:pos x="132" y="16"/>
              </a:cxn>
              <a:cxn ang="0">
                <a:pos x="140" y="26"/>
              </a:cxn>
              <a:cxn ang="0">
                <a:pos x="146" y="42"/>
              </a:cxn>
              <a:cxn ang="0">
                <a:pos x="150" y="48"/>
              </a:cxn>
              <a:cxn ang="0">
                <a:pos x="160" y="56"/>
              </a:cxn>
              <a:cxn ang="0">
                <a:pos x="156" y="60"/>
              </a:cxn>
              <a:cxn ang="0">
                <a:pos x="144" y="58"/>
              </a:cxn>
              <a:cxn ang="0">
                <a:pos x="138" y="64"/>
              </a:cxn>
              <a:cxn ang="0">
                <a:pos x="136" y="84"/>
              </a:cxn>
              <a:cxn ang="0">
                <a:pos x="120" y="96"/>
              </a:cxn>
              <a:cxn ang="0">
                <a:pos x="122" y="112"/>
              </a:cxn>
              <a:cxn ang="0">
                <a:pos x="120" y="118"/>
              </a:cxn>
              <a:cxn ang="0">
                <a:pos x="118" y="134"/>
              </a:cxn>
              <a:cxn ang="0">
                <a:pos x="94" y="132"/>
              </a:cxn>
              <a:cxn ang="0">
                <a:pos x="92" y="124"/>
              </a:cxn>
              <a:cxn ang="0">
                <a:pos x="64" y="120"/>
              </a:cxn>
              <a:cxn ang="0">
                <a:pos x="60" y="126"/>
              </a:cxn>
              <a:cxn ang="0">
                <a:pos x="46" y="124"/>
              </a:cxn>
              <a:cxn ang="0">
                <a:pos x="44" y="116"/>
              </a:cxn>
              <a:cxn ang="0">
                <a:pos x="24" y="116"/>
              </a:cxn>
              <a:cxn ang="0">
                <a:pos x="20" y="96"/>
              </a:cxn>
              <a:cxn ang="0">
                <a:pos x="12" y="86"/>
              </a:cxn>
              <a:cxn ang="0">
                <a:pos x="2" y="66"/>
              </a:cxn>
              <a:cxn ang="0">
                <a:pos x="0" y="54"/>
              </a:cxn>
              <a:cxn ang="0">
                <a:pos x="6" y="46"/>
              </a:cxn>
              <a:cxn ang="0">
                <a:pos x="14" y="46"/>
              </a:cxn>
            </a:cxnLst>
            <a:rect l="0" t="0" r="r" b="b"/>
            <a:pathLst>
              <a:path w="160" h="134">
                <a:moveTo>
                  <a:pt x="14" y="46"/>
                </a:moveTo>
                <a:lnTo>
                  <a:pt x="24" y="56"/>
                </a:lnTo>
                <a:lnTo>
                  <a:pt x="36" y="56"/>
                </a:lnTo>
                <a:lnTo>
                  <a:pt x="44" y="54"/>
                </a:lnTo>
                <a:lnTo>
                  <a:pt x="66" y="46"/>
                </a:lnTo>
                <a:lnTo>
                  <a:pt x="74" y="54"/>
                </a:lnTo>
                <a:lnTo>
                  <a:pt x="86" y="48"/>
                </a:lnTo>
                <a:lnTo>
                  <a:pt x="98" y="36"/>
                </a:lnTo>
                <a:lnTo>
                  <a:pt x="108" y="18"/>
                </a:lnTo>
                <a:lnTo>
                  <a:pt x="110" y="6"/>
                </a:lnTo>
                <a:lnTo>
                  <a:pt x="116" y="2"/>
                </a:lnTo>
                <a:lnTo>
                  <a:pt x="132" y="0"/>
                </a:lnTo>
                <a:lnTo>
                  <a:pt x="140" y="6"/>
                </a:lnTo>
                <a:lnTo>
                  <a:pt x="138" y="14"/>
                </a:lnTo>
                <a:lnTo>
                  <a:pt x="132" y="16"/>
                </a:lnTo>
                <a:lnTo>
                  <a:pt x="140" y="26"/>
                </a:lnTo>
                <a:lnTo>
                  <a:pt x="146" y="42"/>
                </a:lnTo>
                <a:lnTo>
                  <a:pt x="150" y="48"/>
                </a:lnTo>
                <a:lnTo>
                  <a:pt x="160" y="56"/>
                </a:lnTo>
                <a:lnTo>
                  <a:pt x="156" y="60"/>
                </a:lnTo>
                <a:lnTo>
                  <a:pt x="144" y="58"/>
                </a:lnTo>
                <a:lnTo>
                  <a:pt x="138" y="64"/>
                </a:lnTo>
                <a:lnTo>
                  <a:pt x="136" y="84"/>
                </a:lnTo>
                <a:lnTo>
                  <a:pt x="120" y="96"/>
                </a:lnTo>
                <a:lnTo>
                  <a:pt x="122" y="112"/>
                </a:lnTo>
                <a:lnTo>
                  <a:pt x="120" y="118"/>
                </a:lnTo>
                <a:lnTo>
                  <a:pt x="118" y="134"/>
                </a:lnTo>
                <a:lnTo>
                  <a:pt x="94" y="132"/>
                </a:lnTo>
                <a:lnTo>
                  <a:pt x="92" y="124"/>
                </a:lnTo>
                <a:lnTo>
                  <a:pt x="64" y="120"/>
                </a:lnTo>
                <a:lnTo>
                  <a:pt x="60" y="126"/>
                </a:lnTo>
                <a:lnTo>
                  <a:pt x="46" y="124"/>
                </a:lnTo>
                <a:lnTo>
                  <a:pt x="44" y="116"/>
                </a:lnTo>
                <a:lnTo>
                  <a:pt x="24" y="116"/>
                </a:lnTo>
                <a:lnTo>
                  <a:pt x="20" y="96"/>
                </a:lnTo>
                <a:lnTo>
                  <a:pt x="12" y="86"/>
                </a:lnTo>
                <a:lnTo>
                  <a:pt x="2" y="66"/>
                </a:lnTo>
                <a:lnTo>
                  <a:pt x="0" y="54"/>
                </a:lnTo>
                <a:lnTo>
                  <a:pt x="6" y="46"/>
                </a:lnTo>
                <a:lnTo>
                  <a:pt x="14" y="4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3" name="Freeform 221"/>
          <p:cNvSpPr>
            <a:spLocks/>
          </p:cNvSpPr>
          <p:nvPr/>
        </p:nvSpPr>
        <p:spPr bwMode="auto">
          <a:xfrm>
            <a:off x="7242175" y="3941763"/>
            <a:ext cx="295275" cy="27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2"/>
              </a:cxn>
              <a:cxn ang="0">
                <a:pos x="38" y="4"/>
              </a:cxn>
              <a:cxn ang="0">
                <a:pos x="48" y="18"/>
              </a:cxn>
              <a:cxn ang="0">
                <a:pos x="60" y="28"/>
              </a:cxn>
              <a:cxn ang="0">
                <a:pos x="72" y="36"/>
              </a:cxn>
              <a:cxn ang="0">
                <a:pos x="84" y="50"/>
              </a:cxn>
              <a:cxn ang="0">
                <a:pos x="96" y="54"/>
              </a:cxn>
              <a:cxn ang="0">
                <a:pos x="108" y="64"/>
              </a:cxn>
              <a:cxn ang="0">
                <a:pos x="122" y="78"/>
              </a:cxn>
              <a:cxn ang="0">
                <a:pos x="134" y="84"/>
              </a:cxn>
              <a:cxn ang="0">
                <a:pos x="134" y="96"/>
              </a:cxn>
              <a:cxn ang="0">
                <a:pos x="136" y="102"/>
              </a:cxn>
              <a:cxn ang="0">
                <a:pos x="144" y="104"/>
              </a:cxn>
              <a:cxn ang="0">
                <a:pos x="152" y="116"/>
              </a:cxn>
              <a:cxn ang="0">
                <a:pos x="152" y="124"/>
              </a:cxn>
              <a:cxn ang="0">
                <a:pos x="150" y="130"/>
              </a:cxn>
              <a:cxn ang="0">
                <a:pos x="160" y="124"/>
              </a:cxn>
              <a:cxn ang="0">
                <a:pos x="172" y="130"/>
              </a:cxn>
              <a:cxn ang="0">
                <a:pos x="172" y="156"/>
              </a:cxn>
              <a:cxn ang="0">
                <a:pos x="170" y="176"/>
              </a:cxn>
              <a:cxn ang="0">
                <a:pos x="160" y="174"/>
              </a:cxn>
              <a:cxn ang="0">
                <a:pos x="152" y="176"/>
              </a:cxn>
              <a:cxn ang="0">
                <a:pos x="142" y="174"/>
              </a:cxn>
              <a:cxn ang="0">
                <a:pos x="96" y="128"/>
              </a:cxn>
              <a:cxn ang="0">
                <a:pos x="90" y="120"/>
              </a:cxn>
              <a:cxn ang="0">
                <a:pos x="86" y="106"/>
              </a:cxn>
              <a:cxn ang="0">
                <a:pos x="64" y="80"/>
              </a:cxn>
              <a:cxn ang="0">
                <a:pos x="60" y="70"/>
              </a:cxn>
              <a:cxn ang="0">
                <a:pos x="60" y="62"/>
              </a:cxn>
              <a:cxn ang="0">
                <a:pos x="46" y="50"/>
              </a:cxn>
              <a:cxn ang="0">
                <a:pos x="38" y="50"/>
              </a:cxn>
              <a:cxn ang="0">
                <a:pos x="38" y="42"/>
              </a:cxn>
              <a:cxn ang="0">
                <a:pos x="20" y="22"/>
              </a:cxn>
              <a:cxn ang="0">
                <a:pos x="4" y="10"/>
              </a:cxn>
              <a:cxn ang="0">
                <a:pos x="0" y="0"/>
              </a:cxn>
            </a:cxnLst>
            <a:rect l="0" t="0" r="r" b="b"/>
            <a:pathLst>
              <a:path w="172" h="176">
                <a:moveTo>
                  <a:pt x="0" y="0"/>
                </a:moveTo>
                <a:lnTo>
                  <a:pt x="20" y="2"/>
                </a:lnTo>
                <a:lnTo>
                  <a:pt x="38" y="4"/>
                </a:lnTo>
                <a:lnTo>
                  <a:pt x="48" y="18"/>
                </a:lnTo>
                <a:lnTo>
                  <a:pt x="60" y="28"/>
                </a:lnTo>
                <a:lnTo>
                  <a:pt x="72" y="36"/>
                </a:lnTo>
                <a:lnTo>
                  <a:pt x="84" y="50"/>
                </a:lnTo>
                <a:lnTo>
                  <a:pt x="96" y="54"/>
                </a:lnTo>
                <a:lnTo>
                  <a:pt x="108" y="64"/>
                </a:lnTo>
                <a:lnTo>
                  <a:pt x="122" y="78"/>
                </a:lnTo>
                <a:lnTo>
                  <a:pt x="134" y="84"/>
                </a:lnTo>
                <a:lnTo>
                  <a:pt x="134" y="96"/>
                </a:lnTo>
                <a:lnTo>
                  <a:pt x="136" y="102"/>
                </a:lnTo>
                <a:lnTo>
                  <a:pt x="144" y="104"/>
                </a:lnTo>
                <a:lnTo>
                  <a:pt x="152" y="116"/>
                </a:lnTo>
                <a:lnTo>
                  <a:pt x="152" y="124"/>
                </a:lnTo>
                <a:lnTo>
                  <a:pt x="150" y="130"/>
                </a:lnTo>
                <a:lnTo>
                  <a:pt x="160" y="124"/>
                </a:lnTo>
                <a:lnTo>
                  <a:pt x="172" y="130"/>
                </a:lnTo>
                <a:lnTo>
                  <a:pt x="172" y="156"/>
                </a:lnTo>
                <a:lnTo>
                  <a:pt x="170" y="176"/>
                </a:lnTo>
                <a:lnTo>
                  <a:pt x="160" y="174"/>
                </a:lnTo>
                <a:lnTo>
                  <a:pt x="152" y="176"/>
                </a:lnTo>
                <a:lnTo>
                  <a:pt x="142" y="174"/>
                </a:lnTo>
                <a:lnTo>
                  <a:pt x="96" y="128"/>
                </a:lnTo>
                <a:lnTo>
                  <a:pt x="90" y="120"/>
                </a:lnTo>
                <a:lnTo>
                  <a:pt x="86" y="106"/>
                </a:lnTo>
                <a:lnTo>
                  <a:pt x="64" y="80"/>
                </a:lnTo>
                <a:lnTo>
                  <a:pt x="60" y="70"/>
                </a:lnTo>
                <a:lnTo>
                  <a:pt x="60" y="62"/>
                </a:lnTo>
                <a:lnTo>
                  <a:pt x="46" y="50"/>
                </a:lnTo>
                <a:lnTo>
                  <a:pt x="38" y="50"/>
                </a:lnTo>
                <a:lnTo>
                  <a:pt x="38" y="42"/>
                </a:lnTo>
                <a:lnTo>
                  <a:pt x="20" y="22"/>
                </a:lnTo>
                <a:lnTo>
                  <a:pt x="4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4" name="Freeform 222"/>
          <p:cNvSpPr>
            <a:spLocks/>
          </p:cNvSpPr>
          <p:nvPr/>
        </p:nvSpPr>
        <p:spPr bwMode="auto">
          <a:xfrm>
            <a:off x="7578725" y="4141788"/>
            <a:ext cx="28575" cy="222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0"/>
              </a:cxn>
              <a:cxn ang="0">
                <a:pos x="16" y="4"/>
              </a:cxn>
              <a:cxn ang="0">
                <a:pos x="14" y="12"/>
              </a:cxn>
              <a:cxn ang="0">
                <a:pos x="6" y="14"/>
              </a:cxn>
              <a:cxn ang="0">
                <a:pos x="0" y="6"/>
              </a:cxn>
            </a:cxnLst>
            <a:rect l="0" t="0" r="r" b="b"/>
            <a:pathLst>
              <a:path w="16" h="14">
                <a:moveTo>
                  <a:pt x="0" y="6"/>
                </a:moveTo>
                <a:lnTo>
                  <a:pt x="6" y="0"/>
                </a:lnTo>
                <a:lnTo>
                  <a:pt x="16" y="4"/>
                </a:lnTo>
                <a:lnTo>
                  <a:pt x="14" y="12"/>
                </a:lnTo>
                <a:lnTo>
                  <a:pt x="6" y="14"/>
                </a:lnTo>
                <a:lnTo>
                  <a:pt x="0" y="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5" name="Freeform 223"/>
          <p:cNvSpPr>
            <a:spLocks/>
          </p:cNvSpPr>
          <p:nvPr/>
        </p:nvSpPr>
        <p:spPr bwMode="auto">
          <a:xfrm>
            <a:off x="7519988" y="4116388"/>
            <a:ext cx="46037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0"/>
              </a:cxn>
              <a:cxn ang="0">
                <a:pos x="14" y="10"/>
              </a:cxn>
              <a:cxn ang="0">
                <a:pos x="18" y="16"/>
              </a:cxn>
              <a:cxn ang="0">
                <a:pos x="24" y="18"/>
              </a:cxn>
              <a:cxn ang="0">
                <a:pos x="26" y="26"/>
              </a:cxn>
              <a:cxn ang="0">
                <a:pos x="20" y="28"/>
              </a:cxn>
              <a:cxn ang="0">
                <a:pos x="14" y="24"/>
              </a:cxn>
              <a:cxn ang="0">
                <a:pos x="12" y="16"/>
              </a:cxn>
              <a:cxn ang="0">
                <a:pos x="6" y="10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26" h="28">
                <a:moveTo>
                  <a:pt x="0" y="0"/>
                </a:moveTo>
                <a:lnTo>
                  <a:pt x="12" y="0"/>
                </a:lnTo>
                <a:lnTo>
                  <a:pt x="14" y="10"/>
                </a:lnTo>
                <a:lnTo>
                  <a:pt x="18" y="16"/>
                </a:lnTo>
                <a:lnTo>
                  <a:pt x="24" y="18"/>
                </a:lnTo>
                <a:lnTo>
                  <a:pt x="26" y="26"/>
                </a:lnTo>
                <a:lnTo>
                  <a:pt x="20" y="28"/>
                </a:lnTo>
                <a:lnTo>
                  <a:pt x="14" y="24"/>
                </a:lnTo>
                <a:lnTo>
                  <a:pt x="12" y="16"/>
                </a:lnTo>
                <a:lnTo>
                  <a:pt x="6" y="1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6" name="Freeform 224"/>
          <p:cNvSpPr>
            <a:spLocks/>
          </p:cNvSpPr>
          <p:nvPr/>
        </p:nvSpPr>
        <p:spPr bwMode="auto">
          <a:xfrm>
            <a:off x="7527925" y="4230688"/>
            <a:ext cx="271463" cy="69850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28" y="0"/>
              </a:cxn>
              <a:cxn ang="0">
                <a:pos x="46" y="10"/>
              </a:cxn>
              <a:cxn ang="0">
                <a:pos x="56" y="14"/>
              </a:cxn>
              <a:cxn ang="0">
                <a:pos x="74" y="14"/>
              </a:cxn>
              <a:cxn ang="0">
                <a:pos x="84" y="10"/>
              </a:cxn>
              <a:cxn ang="0">
                <a:pos x="100" y="10"/>
              </a:cxn>
              <a:cxn ang="0">
                <a:pos x="112" y="18"/>
              </a:cxn>
              <a:cxn ang="0">
                <a:pos x="114" y="24"/>
              </a:cxn>
              <a:cxn ang="0">
                <a:pos x="134" y="26"/>
              </a:cxn>
              <a:cxn ang="0">
                <a:pos x="142" y="26"/>
              </a:cxn>
              <a:cxn ang="0">
                <a:pos x="144" y="32"/>
              </a:cxn>
              <a:cxn ang="0">
                <a:pos x="154" y="36"/>
              </a:cxn>
              <a:cxn ang="0">
                <a:pos x="158" y="42"/>
              </a:cxn>
              <a:cxn ang="0">
                <a:pos x="144" y="44"/>
              </a:cxn>
              <a:cxn ang="0">
                <a:pos x="126" y="40"/>
              </a:cxn>
              <a:cxn ang="0">
                <a:pos x="116" y="38"/>
              </a:cxn>
              <a:cxn ang="0">
                <a:pos x="108" y="38"/>
              </a:cxn>
              <a:cxn ang="0">
                <a:pos x="78" y="36"/>
              </a:cxn>
              <a:cxn ang="0">
                <a:pos x="68" y="28"/>
              </a:cxn>
              <a:cxn ang="0">
                <a:pos x="36" y="28"/>
              </a:cxn>
              <a:cxn ang="0">
                <a:pos x="26" y="24"/>
              </a:cxn>
              <a:cxn ang="0">
                <a:pos x="14" y="20"/>
              </a:cxn>
              <a:cxn ang="0">
                <a:pos x="10" y="16"/>
              </a:cxn>
              <a:cxn ang="0">
                <a:pos x="0" y="10"/>
              </a:cxn>
              <a:cxn ang="0">
                <a:pos x="8" y="2"/>
              </a:cxn>
            </a:cxnLst>
            <a:rect l="0" t="0" r="r" b="b"/>
            <a:pathLst>
              <a:path w="158" h="44">
                <a:moveTo>
                  <a:pt x="8" y="2"/>
                </a:moveTo>
                <a:lnTo>
                  <a:pt x="28" y="0"/>
                </a:lnTo>
                <a:lnTo>
                  <a:pt x="46" y="10"/>
                </a:lnTo>
                <a:lnTo>
                  <a:pt x="56" y="14"/>
                </a:lnTo>
                <a:lnTo>
                  <a:pt x="74" y="14"/>
                </a:lnTo>
                <a:lnTo>
                  <a:pt x="84" y="10"/>
                </a:lnTo>
                <a:lnTo>
                  <a:pt x="100" y="10"/>
                </a:lnTo>
                <a:lnTo>
                  <a:pt x="112" y="18"/>
                </a:lnTo>
                <a:lnTo>
                  <a:pt x="114" y="24"/>
                </a:lnTo>
                <a:lnTo>
                  <a:pt x="134" y="26"/>
                </a:lnTo>
                <a:lnTo>
                  <a:pt x="142" y="26"/>
                </a:lnTo>
                <a:lnTo>
                  <a:pt x="144" y="32"/>
                </a:lnTo>
                <a:lnTo>
                  <a:pt x="154" y="36"/>
                </a:lnTo>
                <a:lnTo>
                  <a:pt x="158" y="42"/>
                </a:lnTo>
                <a:lnTo>
                  <a:pt x="144" y="44"/>
                </a:lnTo>
                <a:lnTo>
                  <a:pt x="126" y="40"/>
                </a:lnTo>
                <a:lnTo>
                  <a:pt x="116" y="38"/>
                </a:lnTo>
                <a:lnTo>
                  <a:pt x="108" y="38"/>
                </a:lnTo>
                <a:lnTo>
                  <a:pt x="78" y="36"/>
                </a:lnTo>
                <a:lnTo>
                  <a:pt x="68" y="28"/>
                </a:lnTo>
                <a:lnTo>
                  <a:pt x="36" y="28"/>
                </a:lnTo>
                <a:lnTo>
                  <a:pt x="26" y="24"/>
                </a:lnTo>
                <a:lnTo>
                  <a:pt x="14" y="20"/>
                </a:lnTo>
                <a:lnTo>
                  <a:pt x="10" y="16"/>
                </a:lnTo>
                <a:lnTo>
                  <a:pt x="0" y="10"/>
                </a:lnTo>
                <a:lnTo>
                  <a:pt x="8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7" name="Freeform 225"/>
          <p:cNvSpPr>
            <a:spLocks/>
          </p:cNvSpPr>
          <p:nvPr/>
        </p:nvSpPr>
        <p:spPr bwMode="auto">
          <a:xfrm>
            <a:off x="8023225" y="4284663"/>
            <a:ext cx="95250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8" y="28"/>
              </a:cxn>
              <a:cxn ang="0">
                <a:pos x="30" y="18"/>
              </a:cxn>
              <a:cxn ang="0">
                <a:pos x="54" y="8"/>
              </a:cxn>
              <a:cxn ang="0">
                <a:pos x="56" y="2"/>
              </a:cxn>
              <a:cxn ang="0">
                <a:pos x="38" y="0"/>
              </a:cxn>
              <a:cxn ang="0">
                <a:pos x="24" y="8"/>
              </a:cxn>
              <a:cxn ang="0">
                <a:pos x="14" y="16"/>
              </a:cxn>
              <a:cxn ang="0">
                <a:pos x="8" y="18"/>
              </a:cxn>
              <a:cxn ang="0">
                <a:pos x="2" y="22"/>
              </a:cxn>
              <a:cxn ang="0">
                <a:pos x="0" y="36"/>
              </a:cxn>
            </a:cxnLst>
            <a:rect l="0" t="0" r="r" b="b"/>
            <a:pathLst>
              <a:path w="56" h="36">
                <a:moveTo>
                  <a:pt x="0" y="36"/>
                </a:moveTo>
                <a:lnTo>
                  <a:pt x="18" y="28"/>
                </a:lnTo>
                <a:lnTo>
                  <a:pt x="30" y="18"/>
                </a:lnTo>
                <a:lnTo>
                  <a:pt x="54" y="8"/>
                </a:lnTo>
                <a:lnTo>
                  <a:pt x="56" y="2"/>
                </a:lnTo>
                <a:lnTo>
                  <a:pt x="38" y="0"/>
                </a:lnTo>
                <a:lnTo>
                  <a:pt x="24" y="8"/>
                </a:lnTo>
                <a:lnTo>
                  <a:pt x="14" y="16"/>
                </a:lnTo>
                <a:lnTo>
                  <a:pt x="8" y="18"/>
                </a:lnTo>
                <a:lnTo>
                  <a:pt x="2" y="22"/>
                </a:lnTo>
                <a:lnTo>
                  <a:pt x="0" y="3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8" name="Freeform 226"/>
          <p:cNvSpPr>
            <a:spLocks/>
          </p:cNvSpPr>
          <p:nvPr/>
        </p:nvSpPr>
        <p:spPr bwMode="auto">
          <a:xfrm>
            <a:off x="7896225" y="4313238"/>
            <a:ext cx="50800" cy="254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4" y="0"/>
              </a:cxn>
              <a:cxn ang="0">
                <a:pos x="24" y="6"/>
              </a:cxn>
              <a:cxn ang="0">
                <a:pos x="30" y="12"/>
              </a:cxn>
              <a:cxn ang="0">
                <a:pos x="26" y="16"/>
              </a:cxn>
              <a:cxn ang="0">
                <a:pos x="14" y="14"/>
              </a:cxn>
              <a:cxn ang="0">
                <a:pos x="4" y="8"/>
              </a:cxn>
              <a:cxn ang="0">
                <a:pos x="0" y="4"/>
              </a:cxn>
              <a:cxn ang="0">
                <a:pos x="2" y="0"/>
              </a:cxn>
            </a:cxnLst>
            <a:rect l="0" t="0" r="r" b="b"/>
            <a:pathLst>
              <a:path w="30" h="16">
                <a:moveTo>
                  <a:pt x="2" y="0"/>
                </a:moveTo>
                <a:lnTo>
                  <a:pt x="14" y="0"/>
                </a:lnTo>
                <a:lnTo>
                  <a:pt x="24" y="6"/>
                </a:lnTo>
                <a:lnTo>
                  <a:pt x="30" y="12"/>
                </a:lnTo>
                <a:lnTo>
                  <a:pt x="26" y="16"/>
                </a:lnTo>
                <a:lnTo>
                  <a:pt x="14" y="14"/>
                </a:lnTo>
                <a:lnTo>
                  <a:pt x="4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99" name="Freeform 227"/>
          <p:cNvSpPr>
            <a:spLocks/>
          </p:cNvSpPr>
          <p:nvPr/>
        </p:nvSpPr>
        <p:spPr bwMode="auto">
          <a:xfrm>
            <a:off x="7920038" y="4284663"/>
            <a:ext cx="65087" cy="158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8" y="10"/>
              </a:cxn>
              <a:cxn ang="0">
                <a:pos x="38" y="10"/>
              </a:cxn>
              <a:cxn ang="0">
                <a:pos x="38" y="4"/>
              </a:cxn>
              <a:cxn ang="0">
                <a:pos x="24" y="4"/>
              </a:cxn>
              <a:cxn ang="0">
                <a:pos x="18" y="2"/>
              </a:cxn>
              <a:cxn ang="0">
                <a:pos x="8" y="0"/>
              </a:cxn>
              <a:cxn ang="0">
                <a:pos x="4" y="2"/>
              </a:cxn>
              <a:cxn ang="0">
                <a:pos x="0" y="10"/>
              </a:cxn>
            </a:cxnLst>
            <a:rect l="0" t="0" r="r" b="b"/>
            <a:pathLst>
              <a:path w="38" h="10">
                <a:moveTo>
                  <a:pt x="0" y="10"/>
                </a:moveTo>
                <a:lnTo>
                  <a:pt x="18" y="10"/>
                </a:lnTo>
                <a:lnTo>
                  <a:pt x="38" y="10"/>
                </a:lnTo>
                <a:lnTo>
                  <a:pt x="38" y="4"/>
                </a:lnTo>
                <a:lnTo>
                  <a:pt x="24" y="4"/>
                </a:lnTo>
                <a:lnTo>
                  <a:pt x="18" y="2"/>
                </a:lnTo>
                <a:lnTo>
                  <a:pt x="8" y="0"/>
                </a:lnTo>
                <a:lnTo>
                  <a:pt x="4" y="2"/>
                </a:lnTo>
                <a:lnTo>
                  <a:pt x="0" y="1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0" name="Freeform 228"/>
          <p:cNvSpPr>
            <a:spLocks/>
          </p:cNvSpPr>
          <p:nvPr/>
        </p:nvSpPr>
        <p:spPr bwMode="auto">
          <a:xfrm>
            <a:off x="7867650" y="4284663"/>
            <a:ext cx="34925" cy="158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10"/>
              </a:cxn>
              <a:cxn ang="0">
                <a:pos x="20" y="10"/>
              </a:cxn>
              <a:cxn ang="0">
                <a:pos x="18" y="2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20" h="10">
                <a:moveTo>
                  <a:pt x="0" y="2"/>
                </a:moveTo>
                <a:lnTo>
                  <a:pt x="0" y="10"/>
                </a:lnTo>
                <a:lnTo>
                  <a:pt x="20" y="10"/>
                </a:lnTo>
                <a:lnTo>
                  <a:pt x="18" y="2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1" name="Freeform 229"/>
          <p:cNvSpPr>
            <a:spLocks/>
          </p:cNvSpPr>
          <p:nvPr/>
        </p:nvSpPr>
        <p:spPr bwMode="auto">
          <a:xfrm>
            <a:off x="7813675" y="4284663"/>
            <a:ext cx="44450" cy="285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4" y="2"/>
              </a:cxn>
              <a:cxn ang="0">
                <a:pos x="26" y="4"/>
              </a:cxn>
              <a:cxn ang="0">
                <a:pos x="26" y="10"/>
              </a:cxn>
              <a:cxn ang="0">
                <a:pos x="24" y="18"/>
              </a:cxn>
              <a:cxn ang="0">
                <a:pos x="12" y="14"/>
              </a:cxn>
              <a:cxn ang="0">
                <a:pos x="0" y="10"/>
              </a:cxn>
              <a:cxn ang="0">
                <a:pos x="2" y="0"/>
              </a:cxn>
            </a:cxnLst>
            <a:rect l="0" t="0" r="r" b="b"/>
            <a:pathLst>
              <a:path w="26" h="18">
                <a:moveTo>
                  <a:pt x="2" y="0"/>
                </a:moveTo>
                <a:lnTo>
                  <a:pt x="14" y="2"/>
                </a:lnTo>
                <a:lnTo>
                  <a:pt x="26" y="4"/>
                </a:lnTo>
                <a:lnTo>
                  <a:pt x="26" y="10"/>
                </a:lnTo>
                <a:lnTo>
                  <a:pt x="24" y="18"/>
                </a:lnTo>
                <a:lnTo>
                  <a:pt x="12" y="14"/>
                </a:lnTo>
                <a:lnTo>
                  <a:pt x="0" y="10"/>
                </a:lnTo>
                <a:lnTo>
                  <a:pt x="2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2" name="Freeform 230"/>
          <p:cNvSpPr>
            <a:spLocks/>
          </p:cNvSpPr>
          <p:nvPr/>
        </p:nvSpPr>
        <p:spPr bwMode="auto">
          <a:xfrm>
            <a:off x="7891463" y="4033838"/>
            <a:ext cx="169862" cy="187325"/>
          </a:xfrm>
          <a:custGeom>
            <a:avLst/>
            <a:gdLst/>
            <a:ahLst/>
            <a:cxnLst>
              <a:cxn ang="0">
                <a:pos x="12" y="36"/>
              </a:cxn>
              <a:cxn ang="0">
                <a:pos x="12" y="26"/>
              </a:cxn>
              <a:cxn ang="0">
                <a:pos x="20" y="14"/>
              </a:cxn>
              <a:cxn ang="0">
                <a:pos x="32" y="8"/>
              </a:cxn>
              <a:cxn ang="0">
                <a:pos x="48" y="10"/>
              </a:cxn>
              <a:cxn ang="0">
                <a:pos x="58" y="14"/>
              </a:cxn>
              <a:cxn ang="0">
                <a:pos x="74" y="14"/>
              </a:cxn>
              <a:cxn ang="0">
                <a:pos x="84" y="12"/>
              </a:cxn>
              <a:cxn ang="0">
                <a:pos x="90" y="8"/>
              </a:cxn>
              <a:cxn ang="0">
                <a:pos x="98" y="0"/>
              </a:cxn>
              <a:cxn ang="0">
                <a:pos x="98" y="8"/>
              </a:cxn>
              <a:cxn ang="0">
                <a:pos x="88" y="20"/>
              </a:cxn>
              <a:cxn ang="0">
                <a:pos x="80" y="26"/>
              </a:cxn>
              <a:cxn ang="0">
                <a:pos x="56" y="22"/>
              </a:cxn>
              <a:cxn ang="0">
                <a:pos x="42" y="20"/>
              </a:cxn>
              <a:cxn ang="0">
                <a:pos x="30" y="20"/>
              </a:cxn>
              <a:cxn ang="0">
                <a:pos x="24" y="20"/>
              </a:cxn>
              <a:cxn ang="0">
                <a:pos x="18" y="26"/>
              </a:cxn>
              <a:cxn ang="0">
                <a:pos x="18" y="36"/>
              </a:cxn>
              <a:cxn ang="0">
                <a:pos x="22" y="42"/>
              </a:cxn>
              <a:cxn ang="0">
                <a:pos x="26" y="46"/>
              </a:cxn>
              <a:cxn ang="0">
                <a:pos x="28" y="50"/>
              </a:cxn>
              <a:cxn ang="0">
                <a:pos x="32" y="52"/>
              </a:cxn>
              <a:cxn ang="0">
                <a:pos x="38" y="44"/>
              </a:cxn>
              <a:cxn ang="0">
                <a:pos x="42" y="42"/>
              </a:cxn>
              <a:cxn ang="0">
                <a:pos x="52" y="44"/>
              </a:cxn>
              <a:cxn ang="0">
                <a:pos x="60" y="40"/>
              </a:cxn>
              <a:cxn ang="0">
                <a:pos x="70" y="40"/>
              </a:cxn>
              <a:cxn ang="0">
                <a:pos x="68" y="46"/>
              </a:cxn>
              <a:cxn ang="0">
                <a:pos x="56" y="48"/>
              </a:cxn>
              <a:cxn ang="0">
                <a:pos x="50" y="54"/>
              </a:cxn>
              <a:cxn ang="0">
                <a:pos x="44" y="60"/>
              </a:cxn>
              <a:cxn ang="0">
                <a:pos x="44" y="62"/>
              </a:cxn>
              <a:cxn ang="0">
                <a:pos x="48" y="68"/>
              </a:cxn>
              <a:cxn ang="0">
                <a:pos x="54" y="80"/>
              </a:cxn>
              <a:cxn ang="0">
                <a:pos x="54" y="84"/>
              </a:cxn>
              <a:cxn ang="0">
                <a:pos x="56" y="92"/>
              </a:cxn>
              <a:cxn ang="0">
                <a:pos x="62" y="96"/>
              </a:cxn>
              <a:cxn ang="0">
                <a:pos x="54" y="100"/>
              </a:cxn>
              <a:cxn ang="0">
                <a:pos x="46" y="98"/>
              </a:cxn>
              <a:cxn ang="0">
                <a:pos x="44" y="104"/>
              </a:cxn>
              <a:cxn ang="0">
                <a:pos x="38" y="94"/>
              </a:cxn>
              <a:cxn ang="0">
                <a:pos x="34" y="84"/>
              </a:cxn>
              <a:cxn ang="0">
                <a:pos x="32" y="70"/>
              </a:cxn>
              <a:cxn ang="0">
                <a:pos x="24" y="70"/>
              </a:cxn>
              <a:cxn ang="0">
                <a:pos x="22" y="76"/>
              </a:cxn>
              <a:cxn ang="0">
                <a:pos x="24" y="92"/>
              </a:cxn>
              <a:cxn ang="0">
                <a:pos x="24" y="98"/>
              </a:cxn>
              <a:cxn ang="0">
                <a:pos x="24" y="112"/>
              </a:cxn>
              <a:cxn ang="0">
                <a:pos x="22" y="118"/>
              </a:cxn>
              <a:cxn ang="0">
                <a:pos x="10" y="116"/>
              </a:cxn>
              <a:cxn ang="0">
                <a:pos x="10" y="102"/>
              </a:cxn>
              <a:cxn ang="0">
                <a:pos x="12" y="90"/>
              </a:cxn>
              <a:cxn ang="0">
                <a:pos x="10" y="84"/>
              </a:cxn>
              <a:cxn ang="0">
                <a:pos x="0" y="80"/>
              </a:cxn>
              <a:cxn ang="0">
                <a:pos x="0" y="68"/>
              </a:cxn>
              <a:cxn ang="0">
                <a:pos x="4" y="58"/>
              </a:cxn>
              <a:cxn ang="0">
                <a:pos x="8" y="42"/>
              </a:cxn>
              <a:cxn ang="0">
                <a:pos x="12" y="36"/>
              </a:cxn>
            </a:cxnLst>
            <a:rect l="0" t="0" r="r" b="b"/>
            <a:pathLst>
              <a:path w="98" h="118">
                <a:moveTo>
                  <a:pt x="12" y="36"/>
                </a:moveTo>
                <a:lnTo>
                  <a:pt x="12" y="26"/>
                </a:lnTo>
                <a:lnTo>
                  <a:pt x="20" y="14"/>
                </a:lnTo>
                <a:lnTo>
                  <a:pt x="32" y="8"/>
                </a:lnTo>
                <a:lnTo>
                  <a:pt x="48" y="10"/>
                </a:lnTo>
                <a:lnTo>
                  <a:pt x="58" y="14"/>
                </a:lnTo>
                <a:lnTo>
                  <a:pt x="74" y="14"/>
                </a:lnTo>
                <a:lnTo>
                  <a:pt x="84" y="12"/>
                </a:lnTo>
                <a:lnTo>
                  <a:pt x="90" y="8"/>
                </a:lnTo>
                <a:lnTo>
                  <a:pt x="98" y="0"/>
                </a:lnTo>
                <a:lnTo>
                  <a:pt x="98" y="8"/>
                </a:lnTo>
                <a:lnTo>
                  <a:pt x="88" y="20"/>
                </a:lnTo>
                <a:lnTo>
                  <a:pt x="80" y="26"/>
                </a:lnTo>
                <a:lnTo>
                  <a:pt x="56" y="22"/>
                </a:lnTo>
                <a:lnTo>
                  <a:pt x="42" y="20"/>
                </a:lnTo>
                <a:lnTo>
                  <a:pt x="30" y="20"/>
                </a:lnTo>
                <a:lnTo>
                  <a:pt x="24" y="20"/>
                </a:lnTo>
                <a:lnTo>
                  <a:pt x="18" y="26"/>
                </a:lnTo>
                <a:lnTo>
                  <a:pt x="18" y="36"/>
                </a:lnTo>
                <a:lnTo>
                  <a:pt x="22" y="42"/>
                </a:lnTo>
                <a:lnTo>
                  <a:pt x="26" y="46"/>
                </a:lnTo>
                <a:lnTo>
                  <a:pt x="28" y="50"/>
                </a:lnTo>
                <a:lnTo>
                  <a:pt x="32" y="52"/>
                </a:lnTo>
                <a:lnTo>
                  <a:pt x="38" y="44"/>
                </a:lnTo>
                <a:lnTo>
                  <a:pt x="42" y="42"/>
                </a:lnTo>
                <a:lnTo>
                  <a:pt x="52" y="44"/>
                </a:lnTo>
                <a:lnTo>
                  <a:pt x="60" y="40"/>
                </a:lnTo>
                <a:lnTo>
                  <a:pt x="70" y="40"/>
                </a:lnTo>
                <a:lnTo>
                  <a:pt x="68" y="46"/>
                </a:lnTo>
                <a:lnTo>
                  <a:pt x="56" y="48"/>
                </a:lnTo>
                <a:lnTo>
                  <a:pt x="50" y="54"/>
                </a:lnTo>
                <a:lnTo>
                  <a:pt x="44" y="60"/>
                </a:lnTo>
                <a:lnTo>
                  <a:pt x="44" y="62"/>
                </a:lnTo>
                <a:lnTo>
                  <a:pt x="48" y="68"/>
                </a:lnTo>
                <a:lnTo>
                  <a:pt x="54" y="80"/>
                </a:lnTo>
                <a:lnTo>
                  <a:pt x="54" y="84"/>
                </a:lnTo>
                <a:lnTo>
                  <a:pt x="56" y="92"/>
                </a:lnTo>
                <a:lnTo>
                  <a:pt x="62" y="96"/>
                </a:lnTo>
                <a:lnTo>
                  <a:pt x="54" y="100"/>
                </a:lnTo>
                <a:lnTo>
                  <a:pt x="46" y="98"/>
                </a:lnTo>
                <a:lnTo>
                  <a:pt x="44" y="104"/>
                </a:lnTo>
                <a:lnTo>
                  <a:pt x="38" y="94"/>
                </a:lnTo>
                <a:lnTo>
                  <a:pt x="34" y="84"/>
                </a:lnTo>
                <a:lnTo>
                  <a:pt x="32" y="70"/>
                </a:lnTo>
                <a:lnTo>
                  <a:pt x="24" y="70"/>
                </a:lnTo>
                <a:lnTo>
                  <a:pt x="22" y="76"/>
                </a:lnTo>
                <a:lnTo>
                  <a:pt x="24" y="92"/>
                </a:lnTo>
                <a:lnTo>
                  <a:pt x="24" y="98"/>
                </a:lnTo>
                <a:lnTo>
                  <a:pt x="24" y="112"/>
                </a:lnTo>
                <a:lnTo>
                  <a:pt x="22" y="118"/>
                </a:lnTo>
                <a:lnTo>
                  <a:pt x="10" y="116"/>
                </a:lnTo>
                <a:lnTo>
                  <a:pt x="10" y="102"/>
                </a:lnTo>
                <a:lnTo>
                  <a:pt x="12" y="90"/>
                </a:lnTo>
                <a:lnTo>
                  <a:pt x="10" y="84"/>
                </a:lnTo>
                <a:lnTo>
                  <a:pt x="0" y="80"/>
                </a:lnTo>
                <a:lnTo>
                  <a:pt x="0" y="68"/>
                </a:lnTo>
                <a:lnTo>
                  <a:pt x="4" y="58"/>
                </a:lnTo>
                <a:lnTo>
                  <a:pt x="8" y="42"/>
                </a:lnTo>
                <a:lnTo>
                  <a:pt x="12" y="3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3" name="Freeform 231"/>
          <p:cNvSpPr>
            <a:spLocks/>
          </p:cNvSpPr>
          <p:nvPr/>
        </p:nvSpPr>
        <p:spPr bwMode="auto">
          <a:xfrm>
            <a:off x="8215313" y="4090988"/>
            <a:ext cx="279400" cy="215900"/>
          </a:xfrm>
          <a:custGeom>
            <a:avLst/>
            <a:gdLst/>
            <a:ahLst/>
            <a:cxnLst>
              <a:cxn ang="0">
                <a:pos x="2" y="8"/>
              </a:cxn>
              <a:cxn ang="0">
                <a:pos x="20" y="2"/>
              </a:cxn>
              <a:cxn ang="0">
                <a:pos x="30" y="0"/>
              </a:cxn>
              <a:cxn ang="0">
                <a:pos x="48" y="2"/>
              </a:cxn>
              <a:cxn ang="0">
                <a:pos x="56" y="10"/>
              </a:cxn>
              <a:cxn ang="0">
                <a:pos x="54" y="22"/>
              </a:cxn>
              <a:cxn ang="0">
                <a:pos x="54" y="30"/>
              </a:cxn>
              <a:cxn ang="0">
                <a:pos x="60" y="34"/>
              </a:cxn>
              <a:cxn ang="0">
                <a:pos x="62" y="42"/>
              </a:cxn>
              <a:cxn ang="0">
                <a:pos x="70" y="44"/>
              </a:cxn>
              <a:cxn ang="0">
                <a:pos x="80" y="42"/>
              </a:cxn>
              <a:cxn ang="0">
                <a:pos x="86" y="32"/>
              </a:cxn>
              <a:cxn ang="0">
                <a:pos x="94" y="26"/>
              </a:cxn>
              <a:cxn ang="0">
                <a:pos x="104" y="22"/>
              </a:cxn>
              <a:cxn ang="0">
                <a:pos x="110" y="16"/>
              </a:cxn>
              <a:cxn ang="0">
                <a:pos x="128" y="22"/>
              </a:cxn>
              <a:cxn ang="0">
                <a:pos x="142" y="26"/>
              </a:cxn>
              <a:cxn ang="0">
                <a:pos x="158" y="32"/>
              </a:cxn>
              <a:cxn ang="0">
                <a:pos x="162" y="34"/>
              </a:cxn>
              <a:cxn ang="0">
                <a:pos x="162" y="136"/>
              </a:cxn>
              <a:cxn ang="0">
                <a:pos x="148" y="124"/>
              </a:cxn>
              <a:cxn ang="0">
                <a:pos x="138" y="120"/>
              </a:cxn>
              <a:cxn ang="0">
                <a:pos x="130" y="120"/>
              </a:cxn>
              <a:cxn ang="0">
                <a:pos x="124" y="124"/>
              </a:cxn>
              <a:cxn ang="0">
                <a:pos x="110" y="126"/>
              </a:cxn>
              <a:cxn ang="0">
                <a:pos x="108" y="118"/>
              </a:cxn>
              <a:cxn ang="0">
                <a:pos x="110" y="114"/>
              </a:cxn>
              <a:cxn ang="0">
                <a:pos x="116" y="112"/>
              </a:cxn>
              <a:cxn ang="0">
                <a:pos x="124" y="110"/>
              </a:cxn>
              <a:cxn ang="0">
                <a:pos x="126" y="98"/>
              </a:cxn>
              <a:cxn ang="0">
                <a:pos x="122" y="90"/>
              </a:cxn>
              <a:cxn ang="0">
                <a:pos x="112" y="80"/>
              </a:cxn>
              <a:cxn ang="0">
                <a:pos x="90" y="68"/>
              </a:cxn>
              <a:cxn ang="0">
                <a:pos x="66" y="62"/>
              </a:cxn>
              <a:cxn ang="0">
                <a:pos x="60" y="56"/>
              </a:cxn>
              <a:cxn ang="0">
                <a:pos x="54" y="54"/>
              </a:cxn>
              <a:cxn ang="0">
                <a:pos x="48" y="40"/>
              </a:cxn>
              <a:cxn ang="0">
                <a:pos x="42" y="42"/>
              </a:cxn>
              <a:cxn ang="0">
                <a:pos x="42" y="48"/>
              </a:cxn>
              <a:cxn ang="0">
                <a:pos x="42" y="58"/>
              </a:cxn>
              <a:cxn ang="0">
                <a:pos x="32" y="56"/>
              </a:cxn>
              <a:cxn ang="0">
                <a:pos x="32" y="46"/>
              </a:cxn>
              <a:cxn ang="0">
                <a:pos x="30" y="40"/>
              </a:cxn>
              <a:cxn ang="0">
                <a:pos x="20" y="38"/>
              </a:cxn>
              <a:cxn ang="0">
                <a:pos x="30" y="32"/>
              </a:cxn>
              <a:cxn ang="0">
                <a:pos x="42" y="34"/>
              </a:cxn>
              <a:cxn ang="0">
                <a:pos x="50" y="32"/>
              </a:cxn>
              <a:cxn ang="0">
                <a:pos x="46" y="24"/>
              </a:cxn>
              <a:cxn ang="0">
                <a:pos x="30" y="24"/>
              </a:cxn>
              <a:cxn ang="0">
                <a:pos x="20" y="26"/>
              </a:cxn>
              <a:cxn ang="0">
                <a:pos x="16" y="16"/>
              </a:cxn>
              <a:cxn ang="0">
                <a:pos x="6" y="16"/>
              </a:cxn>
              <a:cxn ang="0">
                <a:pos x="0" y="14"/>
              </a:cxn>
              <a:cxn ang="0">
                <a:pos x="2" y="8"/>
              </a:cxn>
            </a:cxnLst>
            <a:rect l="0" t="0" r="r" b="b"/>
            <a:pathLst>
              <a:path w="162" h="136">
                <a:moveTo>
                  <a:pt x="2" y="8"/>
                </a:moveTo>
                <a:lnTo>
                  <a:pt x="20" y="2"/>
                </a:lnTo>
                <a:lnTo>
                  <a:pt x="30" y="0"/>
                </a:lnTo>
                <a:lnTo>
                  <a:pt x="48" y="2"/>
                </a:lnTo>
                <a:lnTo>
                  <a:pt x="56" y="10"/>
                </a:lnTo>
                <a:lnTo>
                  <a:pt x="54" y="22"/>
                </a:lnTo>
                <a:lnTo>
                  <a:pt x="54" y="30"/>
                </a:lnTo>
                <a:lnTo>
                  <a:pt x="60" y="34"/>
                </a:lnTo>
                <a:lnTo>
                  <a:pt x="62" y="42"/>
                </a:lnTo>
                <a:lnTo>
                  <a:pt x="70" y="44"/>
                </a:lnTo>
                <a:lnTo>
                  <a:pt x="80" y="42"/>
                </a:lnTo>
                <a:lnTo>
                  <a:pt x="86" y="32"/>
                </a:lnTo>
                <a:lnTo>
                  <a:pt x="94" y="26"/>
                </a:lnTo>
                <a:lnTo>
                  <a:pt x="104" y="22"/>
                </a:lnTo>
                <a:lnTo>
                  <a:pt x="110" y="16"/>
                </a:lnTo>
                <a:lnTo>
                  <a:pt x="128" y="22"/>
                </a:lnTo>
                <a:lnTo>
                  <a:pt x="142" y="26"/>
                </a:lnTo>
                <a:lnTo>
                  <a:pt x="158" y="32"/>
                </a:lnTo>
                <a:lnTo>
                  <a:pt x="162" y="34"/>
                </a:lnTo>
                <a:lnTo>
                  <a:pt x="162" y="136"/>
                </a:lnTo>
                <a:lnTo>
                  <a:pt x="148" y="124"/>
                </a:lnTo>
                <a:lnTo>
                  <a:pt x="138" y="120"/>
                </a:lnTo>
                <a:lnTo>
                  <a:pt x="130" y="120"/>
                </a:lnTo>
                <a:lnTo>
                  <a:pt x="124" y="124"/>
                </a:lnTo>
                <a:lnTo>
                  <a:pt x="110" y="126"/>
                </a:lnTo>
                <a:lnTo>
                  <a:pt x="108" y="118"/>
                </a:lnTo>
                <a:lnTo>
                  <a:pt x="110" y="114"/>
                </a:lnTo>
                <a:lnTo>
                  <a:pt x="116" y="112"/>
                </a:lnTo>
                <a:lnTo>
                  <a:pt x="124" y="110"/>
                </a:lnTo>
                <a:lnTo>
                  <a:pt x="126" y="98"/>
                </a:lnTo>
                <a:lnTo>
                  <a:pt x="122" y="90"/>
                </a:lnTo>
                <a:lnTo>
                  <a:pt x="112" y="80"/>
                </a:lnTo>
                <a:lnTo>
                  <a:pt x="90" y="68"/>
                </a:lnTo>
                <a:lnTo>
                  <a:pt x="66" y="62"/>
                </a:lnTo>
                <a:lnTo>
                  <a:pt x="60" y="56"/>
                </a:lnTo>
                <a:lnTo>
                  <a:pt x="54" y="54"/>
                </a:lnTo>
                <a:lnTo>
                  <a:pt x="48" y="40"/>
                </a:lnTo>
                <a:lnTo>
                  <a:pt x="42" y="42"/>
                </a:lnTo>
                <a:lnTo>
                  <a:pt x="42" y="48"/>
                </a:lnTo>
                <a:lnTo>
                  <a:pt x="42" y="58"/>
                </a:lnTo>
                <a:lnTo>
                  <a:pt x="32" y="56"/>
                </a:lnTo>
                <a:lnTo>
                  <a:pt x="32" y="46"/>
                </a:lnTo>
                <a:lnTo>
                  <a:pt x="30" y="40"/>
                </a:lnTo>
                <a:lnTo>
                  <a:pt x="20" y="38"/>
                </a:lnTo>
                <a:lnTo>
                  <a:pt x="30" y="32"/>
                </a:lnTo>
                <a:lnTo>
                  <a:pt x="42" y="34"/>
                </a:lnTo>
                <a:lnTo>
                  <a:pt x="50" y="32"/>
                </a:lnTo>
                <a:lnTo>
                  <a:pt x="46" y="24"/>
                </a:lnTo>
                <a:lnTo>
                  <a:pt x="30" y="24"/>
                </a:lnTo>
                <a:lnTo>
                  <a:pt x="20" y="26"/>
                </a:lnTo>
                <a:lnTo>
                  <a:pt x="16" y="16"/>
                </a:lnTo>
                <a:lnTo>
                  <a:pt x="6" y="16"/>
                </a:lnTo>
                <a:lnTo>
                  <a:pt x="0" y="14"/>
                </a:lnTo>
                <a:lnTo>
                  <a:pt x="2" y="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4" name="Freeform 232"/>
          <p:cNvSpPr>
            <a:spLocks/>
          </p:cNvSpPr>
          <p:nvPr/>
        </p:nvSpPr>
        <p:spPr bwMode="auto">
          <a:xfrm>
            <a:off x="8135938" y="4148138"/>
            <a:ext cx="82550" cy="25400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0" y="0"/>
              </a:cxn>
              <a:cxn ang="0">
                <a:pos x="38" y="2"/>
              </a:cxn>
              <a:cxn ang="0">
                <a:pos x="48" y="10"/>
              </a:cxn>
              <a:cxn ang="0">
                <a:pos x="46" y="16"/>
              </a:cxn>
              <a:cxn ang="0">
                <a:pos x="34" y="12"/>
              </a:cxn>
              <a:cxn ang="0">
                <a:pos x="24" y="10"/>
              </a:cxn>
              <a:cxn ang="0">
                <a:pos x="12" y="10"/>
              </a:cxn>
              <a:cxn ang="0">
                <a:pos x="8" y="14"/>
              </a:cxn>
              <a:cxn ang="0">
                <a:pos x="2" y="14"/>
              </a:cxn>
              <a:cxn ang="0">
                <a:pos x="0" y="6"/>
              </a:cxn>
              <a:cxn ang="0">
                <a:pos x="4" y="2"/>
              </a:cxn>
            </a:cxnLst>
            <a:rect l="0" t="0" r="r" b="b"/>
            <a:pathLst>
              <a:path w="48" h="16">
                <a:moveTo>
                  <a:pt x="4" y="2"/>
                </a:moveTo>
                <a:lnTo>
                  <a:pt x="20" y="0"/>
                </a:lnTo>
                <a:lnTo>
                  <a:pt x="38" y="2"/>
                </a:lnTo>
                <a:lnTo>
                  <a:pt x="48" y="10"/>
                </a:lnTo>
                <a:lnTo>
                  <a:pt x="46" y="16"/>
                </a:lnTo>
                <a:lnTo>
                  <a:pt x="34" y="12"/>
                </a:lnTo>
                <a:lnTo>
                  <a:pt x="24" y="10"/>
                </a:lnTo>
                <a:lnTo>
                  <a:pt x="12" y="10"/>
                </a:lnTo>
                <a:lnTo>
                  <a:pt x="8" y="14"/>
                </a:lnTo>
                <a:lnTo>
                  <a:pt x="2" y="14"/>
                </a:lnTo>
                <a:lnTo>
                  <a:pt x="0" y="6"/>
                </a:lnTo>
                <a:lnTo>
                  <a:pt x="4" y="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5" name="Freeform 233"/>
          <p:cNvSpPr>
            <a:spLocks/>
          </p:cNvSpPr>
          <p:nvPr/>
        </p:nvSpPr>
        <p:spPr bwMode="auto">
          <a:xfrm>
            <a:off x="8091488" y="4157663"/>
            <a:ext cx="31750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0"/>
              </a:cxn>
              <a:cxn ang="0">
                <a:pos x="18" y="4"/>
              </a:cxn>
              <a:cxn ang="0">
                <a:pos x="14" y="10"/>
              </a:cxn>
              <a:cxn ang="0">
                <a:pos x="4" y="10"/>
              </a:cxn>
              <a:cxn ang="0">
                <a:pos x="0" y="6"/>
              </a:cxn>
              <a:cxn ang="0">
                <a:pos x="2" y="0"/>
              </a:cxn>
            </a:cxnLst>
            <a:rect l="0" t="0" r="r" b="b"/>
            <a:pathLst>
              <a:path w="18" h="10">
                <a:moveTo>
                  <a:pt x="2" y="0"/>
                </a:moveTo>
                <a:lnTo>
                  <a:pt x="12" y="0"/>
                </a:lnTo>
                <a:lnTo>
                  <a:pt x="18" y="4"/>
                </a:lnTo>
                <a:lnTo>
                  <a:pt x="14" y="10"/>
                </a:lnTo>
                <a:lnTo>
                  <a:pt x="4" y="10"/>
                </a:lnTo>
                <a:lnTo>
                  <a:pt x="0" y="6"/>
                </a:lnTo>
                <a:lnTo>
                  <a:pt x="2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6" name="Freeform 234"/>
          <p:cNvSpPr>
            <a:spLocks/>
          </p:cNvSpPr>
          <p:nvPr/>
        </p:nvSpPr>
        <p:spPr bwMode="auto">
          <a:xfrm>
            <a:off x="8126413" y="4027488"/>
            <a:ext cx="38100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"/>
              </a:cxn>
              <a:cxn ang="0">
                <a:pos x="8" y="10"/>
              </a:cxn>
              <a:cxn ang="0">
                <a:pos x="8" y="14"/>
              </a:cxn>
              <a:cxn ang="0">
                <a:pos x="14" y="6"/>
              </a:cxn>
              <a:cxn ang="0">
                <a:pos x="20" y="4"/>
              </a:cxn>
              <a:cxn ang="0">
                <a:pos x="22" y="14"/>
              </a:cxn>
              <a:cxn ang="0">
                <a:pos x="16" y="16"/>
              </a:cxn>
              <a:cxn ang="0">
                <a:pos x="14" y="20"/>
              </a:cxn>
              <a:cxn ang="0">
                <a:pos x="18" y="22"/>
              </a:cxn>
              <a:cxn ang="0">
                <a:pos x="20" y="26"/>
              </a:cxn>
              <a:cxn ang="0">
                <a:pos x="8" y="26"/>
              </a:cxn>
              <a:cxn ang="0">
                <a:pos x="8" y="30"/>
              </a:cxn>
              <a:cxn ang="0">
                <a:pos x="10" y="38"/>
              </a:cxn>
              <a:cxn ang="0">
                <a:pos x="16" y="44"/>
              </a:cxn>
              <a:cxn ang="0">
                <a:pos x="18" y="46"/>
              </a:cxn>
              <a:cxn ang="0">
                <a:pos x="18" y="48"/>
              </a:cxn>
              <a:cxn ang="0">
                <a:pos x="16" y="50"/>
              </a:cxn>
              <a:cxn ang="0">
                <a:pos x="12" y="50"/>
              </a:cxn>
              <a:cxn ang="0">
                <a:pos x="8" y="48"/>
              </a:cxn>
              <a:cxn ang="0">
                <a:pos x="6" y="46"/>
              </a:cxn>
              <a:cxn ang="0">
                <a:pos x="2" y="32"/>
              </a:cxn>
              <a:cxn ang="0">
                <a:pos x="0" y="22"/>
              </a:cxn>
              <a:cxn ang="0">
                <a:pos x="2" y="12"/>
              </a:cxn>
              <a:cxn ang="0">
                <a:pos x="0" y="0"/>
              </a:cxn>
            </a:cxnLst>
            <a:rect l="0" t="0" r="r" b="b"/>
            <a:pathLst>
              <a:path w="22" h="50">
                <a:moveTo>
                  <a:pt x="0" y="0"/>
                </a:moveTo>
                <a:lnTo>
                  <a:pt x="6" y="2"/>
                </a:lnTo>
                <a:lnTo>
                  <a:pt x="8" y="10"/>
                </a:lnTo>
                <a:lnTo>
                  <a:pt x="8" y="14"/>
                </a:lnTo>
                <a:lnTo>
                  <a:pt x="14" y="6"/>
                </a:lnTo>
                <a:lnTo>
                  <a:pt x="20" y="4"/>
                </a:lnTo>
                <a:lnTo>
                  <a:pt x="22" y="14"/>
                </a:lnTo>
                <a:lnTo>
                  <a:pt x="16" y="16"/>
                </a:lnTo>
                <a:lnTo>
                  <a:pt x="14" y="20"/>
                </a:lnTo>
                <a:lnTo>
                  <a:pt x="18" y="22"/>
                </a:lnTo>
                <a:lnTo>
                  <a:pt x="20" y="26"/>
                </a:lnTo>
                <a:lnTo>
                  <a:pt x="8" y="26"/>
                </a:lnTo>
                <a:lnTo>
                  <a:pt x="8" y="30"/>
                </a:lnTo>
                <a:lnTo>
                  <a:pt x="10" y="38"/>
                </a:lnTo>
                <a:lnTo>
                  <a:pt x="16" y="44"/>
                </a:lnTo>
                <a:lnTo>
                  <a:pt x="18" y="46"/>
                </a:lnTo>
                <a:lnTo>
                  <a:pt x="18" y="48"/>
                </a:lnTo>
                <a:lnTo>
                  <a:pt x="16" y="50"/>
                </a:lnTo>
                <a:lnTo>
                  <a:pt x="12" y="50"/>
                </a:lnTo>
                <a:lnTo>
                  <a:pt x="8" y="48"/>
                </a:lnTo>
                <a:lnTo>
                  <a:pt x="6" y="46"/>
                </a:lnTo>
                <a:lnTo>
                  <a:pt x="2" y="32"/>
                </a:lnTo>
                <a:lnTo>
                  <a:pt x="0" y="22"/>
                </a:lnTo>
                <a:lnTo>
                  <a:pt x="2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7" name="Freeform 235"/>
          <p:cNvSpPr>
            <a:spLocks/>
          </p:cNvSpPr>
          <p:nvPr/>
        </p:nvSpPr>
        <p:spPr bwMode="auto">
          <a:xfrm>
            <a:off x="8494713" y="4144963"/>
            <a:ext cx="263525" cy="206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4"/>
              </a:cxn>
              <a:cxn ang="0">
                <a:pos x="32" y="10"/>
              </a:cxn>
              <a:cxn ang="0">
                <a:pos x="50" y="18"/>
              </a:cxn>
              <a:cxn ang="0">
                <a:pos x="66" y="28"/>
              </a:cxn>
              <a:cxn ang="0">
                <a:pos x="74" y="38"/>
              </a:cxn>
              <a:cxn ang="0">
                <a:pos x="84" y="44"/>
              </a:cxn>
              <a:cxn ang="0">
                <a:pos x="100" y="52"/>
              </a:cxn>
              <a:cxn ang="0">
                <a:pos x="108" y="58"/>
              </a:cxn>
              <a:cxn ang="0">
                <a:pos x="108" y="62"/>
              </a:cxn>
              <a:cxn ang="0">
                <a:pos x="110" y="64"/>
              </a:cxn>
              <a:cxn ang="0">
                <a:pos x="108" y="66"/>
              </a:cxn>
              <a:cxn ang="0">
                <a:pos x="94" y="66"/>
              </a:cxn>
              <a:cxn ang="0">
                <a:pos x="100" y="72"/>
              </a:cxn>
              <a:cxn ang="0">
                <a:pos x="110" y="86"/>
              </a:cxn>
              <a:cxn ang="0">
                <a:pos x="124" y="102"/>
              </a:cxn>
              <a:cxn ang="0">
                <a:pos x="130" y="106"/>
              </a:cxn>
              <a:cxn ang="0">
                <a:pos x="138" y="114"/>
              </a:cxn>
              <a:cxn ang="0">
                <a:pos x="154" y="124"/>
              </a:cxn>
              <a:cxn ang="0">
                <a:pos x="152" y="130"/>
              </a:cxn>
              <a:cxn ang="0">
                <a:pos x="136" y="122"/>
              </a:cxn>
              <a:cxn ang="0">
                <a:pos x="124" y="120"/>
              </a:cxn>
              <a:cxn ang="0">
                <a:pos x="104" y="118"/>
              </a:cxn>
              <a:cxn ang="0">
                <a:pos x="94" y="106"/>
              </a:cxn>
              <a:cxn ang="0">
                <a:pos x="84" y="92"/>
              </a:cxn>
              <a:cxn ang="0">
                <a:pos x="72" y="84"/>
              </a:cxn>
              <a:cxn ang="0">
                <a:pos x="60" y="76"/>
              </a:cxn>
              <a:cxn ang="0">
                <a:pos x="46" y="70"/>
              </a:cxn>
              <a:cxn ang="0">
                <a:pos x="46" y="80"/>
              </a:cxn>
              <a:cxn ang="0">
                <a:pos x="42" y="86"/>
              </a:cxn>
              <a:cxn ang="0">
                <a:pos x="28" y="88"/>
              </a:cxn>
              <a:cxn ang="0">
                <a:pos x="30" y="96"/>
              </a:cxn>
              <a:cxn ang="0">
                <a:pos x="38" y="100"/>
              </a:cxn>
              <a:cxn ang="0">
                <a:pos x="32" y="106"/>
              </a:cxn>
              <a:cxn ang="0">
                <a:pos x="18" y="102"/>
              </a:cxn>
              <a:cxn ang="0">
                <a:pos x="8" y="102"/>
              </a:cxn>
              <a:cxn ang="0">
                <a:pos x="0" y="102"/>
              </a:cxn>
              <a:cxn ang="0">
                <a:pos x="0" y="0"/>
              </a:cxn>
            </a:cxnLst>
            <a:rect l="0" t="0" r="r" b="b"/>
            <a:pathLst>
              <a:path w="154" h="130">
                <a:moveTo>
                  <a:pt x="0" y="0"/>
                </a:moveTo>
                <a:lnTo>
                  <a:pt x="14" y="4"/>
                </a:lnTo>
                <a:lnTo>
                  <a:pt x="32" y="10"/>
                </a:lnTo>
                <a:lnTo>
                  <a:pt x="50" y="18"/>
                </a:lnTo>
                <a:lnTo>
                  <a:pt x="66" y="28"/>
                </a:lnTo>
                <a:lnTo>
                  <a:pt x="74" y="38"/>
                </a:lnTo>
                <a:lnTo>
                  <a:pt x="84" y="44"/>
                </a:lnTo>
                <a:lnTo>
                  <a:pt x="100" y="52"/>
                </a:lnTo>
                <a:lnTo>
                  <a:pt x="108" y="58"/>
                </a:lnTo>
                <a:lnTo>
                  <a:pt x="108" y="62"/>
                </a:lnTo>
                <a:lnTo>
                  <a:pt x="110" y="64"/>
                </a:lnTo>
                <a:lnTo>
                  <a:pt x="108" y="66"/>
                </a:lnTo>
                <a:lnTo>
                  <a:pt x="94" y="66"/>
                </a:lnTo>
                <a:lnTo>
                  <a:pt x="100" y="72"/>
                </a:lnTo>
                <a:lnTo>
                  <a:pt x="110" y="86"/>
                </a:lnTo>
                <a:lnTo>
                  <a:pt x="124" y="102"/>
                </a:lnTo>
                <a:lnTo>
                  <a:pt x="130" y="106"/>
                </a:lnTo>
                <a:lnTo>
                  <a:pt x="138" y="114"/>
                </a:lnTo>
                <a:lnTo>
                  <a:pt x="154" y="124"/>
                </a:lnTo>
                <a:lnTo>
                  <a:pt x="152" y="130"/>
                </a:lnTo>
                <a:lnTo>
                  <a:pt x="136" y="122"/>
                </a:lnTo>
                <a:lnTo>
                  <a:pt x="124" y="120"/>
                </a:lnTo>
                <a:lnTo>
                  <a:pt x="104" y="118"/>
                </a:lnTo>
                <a:lnTo>
                  <a:pt x="94" y="106"/>
                </a:lnTo>
                <a:lnTo>
                  <a:pt x="84" y="92"/>
                </a:lnTo>
                <a:lnTo>
                  <a:pt x="72" y="84"/>
                </a:lnTo>
                <a:lnTo>
                  <a:pt x="60" y="76"/>
                </a:lnTo>
                <a:lnTo>
                  <a:pt x="46" y="70"/>
                </a:lnTo>
                <a:lnTo>
                  <a:pt x="46" y="80"/>
                </a:lnTo>
                <a:lnTo>
                  <a:pt x="42" y="86"/>
                </a:lnTo>
                <a:lnTo>
                  <a:pt x="28" y="88"/>
                </a:lnTo>
                <a:lnTo>
                  <a:pt x="30" y="96"/>
                </a:lnTo>
                <a:lnTo>
                  <a:pt x="38" y="100"/>
                </a:lnTo>
                <a:lnTo>
                  <a:pt x="32" y="106"/>
                </a:lnTo>
                <a:lnTo>
                  <a:pt x="18" y="102"/>
                </a:lnTo>
                <a:lnTo>
                  <a:pt x="8" y="102"/>
                </a:lnTo>
                <a:lnTo>
                  <a:pt x="0" y="102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8" name="Freeform 236"/>
          <p:cNvSpPr>
            <a:spLocks/>
          </p:cNvSpPr>
          <p:nvPr/>
        </p:nvSpPr>
        <p:spPr bwMode="auto">
          <a:xfrm>
            <a:off x="8707438" y="4183063"/>
            <a:ext cx="100012" cy="57150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4" y="22"/>
              </a:cxn>
              <a:cxn ang="0">
                <a:pos x="34" y="22"/>
              </a:cxn>
              <a:cxn ang="0">
                <a:pos x="40" y="16"/>
              </a:cxn>
              <a:cxn ang="0">
                <a:pos x="50" y="6"/>
              </a:cxn>
              <a:cxn ang="0">
                <a:pos x="56" y="0"/>
              </a:cxn>
              <a:cxn ang="0">
                <a:pos x="58" y="10"/>
              </a:cxn>
              <a:cxn ang="0">
                <a:pos x="54" y="18"/>
              </a:cxn>
              <a:cxn ang="0">
                <a:pos x="46" y="22"/>
              </a:cxn>
              <a:cxn ang="0">
                <a:pos x="38" y="28"/>
              </a:cxn>
              <a:cxn ang="0">
                <a:pos x="32" y="34"/>
              </a:cxn>
              <a:cxn ang="0">
                <a:pos x="20" y="36"/>
              </a:cxn>
              <a:cxn ang="0">
                <a:pos x="6" y="32"/>
              </a:cxn>
              <a:cxn ang="0">
                <a:pos x="0" y="28"/>
              </a:cxn>
              <a:cxn ang="0">
                <a:pos x="0" y="22"/>
              </a:cxn>
            </a:cxnLst>
            <a:rect l="0" t="0" r="r" b="b"/>
            <a:pathLst>
              <a:path w="58" h="36">
                <a:moveTo>
                  <a:pt x="0" y="22"/>
                </a:moveTo>
                <a:lnTo>
                  <a:pt x="14" y="22"/>
                </a:lnTo>
                <a:lnTo>
                  <a:pt x="34" y="22"/>
                </a:lnTo>
                <a:lnTo>
                  <a:pt x="40" y="16"/>
                </a:lnTo>
                <a:lnTo>
                  <a:pt x="50" y="6"/>
                </a:lnTo>
                <a:lnTo>
                  <a:pt x="56" y="0"/>
                </a:lnTo>
                <a:lnTo>
                  <a:pt x="58" y="10"/>
                </a:lnTo>
                <a:lnTo>
                  <a:pt x="54" y="18"/>
                </a:lnTo>
                <a:lnTo>
                  <a:pt x="46" y="22"/>
                </a:lnTo>
                <a:lnTo>
                  <a:pt x="38" y="28"/>
                </a:lnTo>
                <a:lnTo>
                  <a:pt x="32" y="34"/>
                </a:lnTo>
                <a:lnTo>
                  <a:pt x="20" y="36"/>
                </a:lnTo>
                <a:lnTo>
                  <a:pt x="6" y="32"/>
                </a:lnTo>
                <a:lnTo>
                  <a:pt x="0" y="28"/>
                </a:lnTo>
                <a:lnTo>
                  <a:pt x="0" y="2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09" name="Freeform 237"/>
          <p:cNvSpPr>
            <a:spLocks/>
          </p:cNvSpPr>
          <p:nvPr/>
        </p:nvSpPr>
        <p:spPr bwMode="auto">
          <a:xfrm>
            <a:off x="8866188" y="4211638"/>
            <a:ext cx="36512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6"/>
              </a:cxn>
              <a:cxn ang="0">
                <a:pos x="20" y="16"/>
              </a:cxn>
              <a:cxn ang="0">
                <a:pos x="22" y="28"/>
              </a:cxn>
              <a:cxn ang="0">
                <a:pos x="12" y="22"/>
              </a:cxn>
              <a:cxn ang="0">
                <a:pos x="8" y="14"/>
              </a:cxn>
              <a:cxn ang="0">
                <a:pos x="2" y="8"/>
              </a:cxn>
              <a:cxn ang="0">
                <a:pos x="0" y="0"/>
              </a:cxn>
            </a:cxnLst>
            <a:rect l="0" t="0" r="r" b="b"/>
            <a:pathLst>
              <a:path w="22" h="28">
                <a:moveTo>
                  <a:pt x="0" y="0"/>
                </a:moveTo>
                <a:lnTo>
                  <a:pt x="10" y="6"/>
                </a:lnTo>
                <a:lnTo>
                  <a:pt x="20" y="16"/>
                </a:lnTo>
                <a:lnTo>
                  <a:pt x="22" y="28"/>
                </a:lnTo>
                <a:lnTo>
                  <a:pt x="12" y="22"/>
                </a:lnTo>
                <a:lnTo>
                  <a:pt x="8" y="14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0" name="Freeform 238"/>
          <p:cNvSpPr>
            <a:spLocks/>
          </p:cNvSpPr>
          <p:nvPr/>
        </p:nvSpPr>
        <p:spPr bwMode="auto">
          <a:xfrm>
            <a:off x="8999538" y="4313238"/>
            <a:ext cx="34925" cy="190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0" y="0"/>
              </a:cxn>
              <a:cxn ang="0">
                <a:pos x="20" y="8"/>
              </a:cxn>
              <a:cxn ang="0">
                <a:pos x="20" y="10"/>
              </a:cxn>
              <a:cxn ang="0">
                <a:pos x="20" y="12"/>
              </a:cxn>
              <a:cxn ang="0">
                <a:pos x="18" y="12"/>
              </a:cxn>
              <a:cxn ang="0">
                <a:pos x="4" y="10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20" h="12">
                <a:moveTo>
                  <a:pt x="4" y="0"/>
                </a:moveTo>
                <a:lnTo>
                  <a:pt x="10" y="0"/>
                </a:lnTo>
                <a:lnTo>
                  <a:pt x="20" y="8"/>
                </a:lnTo>
                <a:lnTo>
                  <a:pt x="20" y="10"/>
                </a:lnTo>
                <a:lnTo>
                  <a:pt x="20" y="12"/>
                </a:lnTo>
                <a:lnTo>
                  <a:pt x="18" y="12"/>
                </a:lnTo>
                <a:lnTo>
                  <a:pt x="4" y="10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1" name="Freeform 239"/>
          <p:cNvSpPr>
            <a:spLocks/>
          </p:cNvSpPr>
          <p:nvPr/>
        </p:nvSpPr>
        <p:spPr bwMode="auto">
          <a:xfrm>
            <a:off x="9026525" y="4287838"/>
            <a:ext cx="28575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8"/>
              </a:cxn>
              <a:cxn ang="0">
                <a:pos x="6" y="18"/>
              </a:cxn>
              <a:cxn ang="0">
                <a:pos x="16" y="20"/>
              </a:cxn>
              <a:cxn ang="0">
                <a:pos x="14" y="8"/>
              </a:cxn>
              <a:cxn ang="0">
                <a:pos x="8" y="4"/>
              </a:cxn>
              <a:cxn ang="0">
                <a:pos x="0" y="0"/>
              </a:cxn>
            </a:cxnLst>
            <a:rect l="0" t="0" r="r" b="b"/>
            <a:pathLst>
              <a:path w="16" h="20">
                <a:moveTo>
                  <a:pt x="0" y="0"/>
                </a:moveTo>
                <a:lnTo>
                  <a:pt x="2" y="8"/>
                </a:lnTo>
                <a:lnTo>
                  <a:pt x="6" y="18"/>
                </a:lnTo>
                <a:lnTo>
                  <a:pt x="16" y="20"/>
                </a:lnTo>
                <a:lnTo>
                  <a:pt x="14" y="8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2" name="Freeform 240"/>
          <p:cNvSpPr>
            <a:spLocks/>
          </p:cNvSpPr>
          <p:nvPr/>
        </p:nvSpPr>
        <p:spPr bwMode="auto">
          <a:xfrm>
            <a:off x="9051925" y="4338638"/>
            <a:ext cx="23813" cy="158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0"/>
              </a:cxn>
              <a:cxn ang="0">
                <a:pos x="14" y="4"/>
              </a:cxn>
              <a:cxn ang="0">
                <a:pos x="14" y="10"/>
              </a:cxn>
              <a:cxn ang="0">
                <a:pos x="6" y="8"/>
              </a:cxn>
              <a:cxn ang="0">
                <a:pos x="0" y="2"/>
              </a:cxn>
            </a:cxnLst>
            <a:rect l="0" t="0" r="r" b="b"/>
            <a:pathLst>
              <a:path w="14" h="10">
                <a:moveTo>
                  <a:pt x="0" y="2"/>
                </a:moveTo>
                <a:lnTo>
                  <a:pt x="6" y="0"/>
                </a:lnTo>
                <a:lnTo>
                  <a:pt x="14" y="4"/>
                </a:lnTo>
                <a:lnTo>
                  <a:pt x="14" y="10"/>
                </a:lnTo>
                <a:lnTo>
                  <a:pt x="6" y="8"/>
                </a:lnTo>
                <a:lnTo>
                  <a:pt x="0" y="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3" name="Freeform 241"/>
          <p:cNvSpPr>
            <a:spLocks/>
          </p:cNvSpPr>
          <p:nvPr/>
        </p:nvSpPr>
        <p:spPr bwMode="auto">
          <a:xfrm>
            <a:off x="9126538" y="4595813"/>
            <a:ext cx="76200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6"/>
              </a:cxn>
              <a:cxn ang="0">
                <a:pos x="24" y="18"/>
              </a:cxn>
              <a:cxn ang="0">
                <a:pos x="34" y="24"/>
              </a:cxn>
              <a:cxn ang="0">
                <a:pos x="44" y="32"/>
              </a:cxn>
              <a:cxn ang="0">
                <a:pos x="42" y="36"/>
              </a:cxn>
              <a:cxn ang="0">
                <a:pos x="30" y="28"/>
              </a:cxn>
              <a:cxn ang="0">
                <a:pos x="20" y="20"/>
              </a:cxn>
              <a:cxn ang="0">
                <a:pos x="10" y="12"/>
              </a:cxn>
              <a:cxn ang="0">
                <a:pos x="2" y="8"/>
              </a:cxn>
              <a:cxn ang="0">
                <a:pos x="0" y="0"/>
              </a:cxn>
            </a:cxnLst>
            <a:rect l="0" t="0" r="r" b="b"/>
            <a:pathLst>
              <a:path w="44" h="36">
                <a:moveTo>
                  <a:pt x="0" y="0"/>
                </a:moveTo>
                <a:lnTo>
                  <a:pt x="14" y="6"/>
                </a:lnTo>
                <a:lnTo>
                  <a:pt x="24" y="18"/>
                </a:lnTo>
                <a:lnTo>
                  <a:pt x="34" y="24"/>
                </a:lnTo>
                <a:lnTo>
                  <a:pt x="44" y="32"/>
                </a:lnTo>
                <a:lnTo>
                  <a:pt x="42" y="36"/>
                </a:lnTo>
                <a:lnTo>
                  <a:pt x="30" y="28"/>
                </a:lnTo>
                <a:lnTo>
                  <a:pt x="20" y="20"/>
                </a:lnTo>
                <a:lnTo>
                  <a:pt x="10" y="12"/>
                </a:lnTo>
                <a:lnTo>
                  <a:pt x="2" y="8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4" name="Freeform 242"/>
          <p:cNvSpPr>
            <a:spLocks/>
          </p:cNvSpPr>
          <p:nvPr/>
        </p:nvSpPr>
        <p:spPr bwMode="auto">
          <a:xfrm>
            <a:off x="9364663" y="4976813"/>
            <a:ext cx="150812" cy="215900"/>
          </a:xfrm>
          <a:custGeom>
            <a:avLst/>
            <a:gdLst/>
            <a:ahLst/>
            <a:cxnLst>
              <a:cxn ang="0">
                <a:pos x="20" y="98"/>
              </a:cxn>
              <a:cxn ang="0">
                <a:pos x="14" y="90"/>
              </a:cxn>
              <a:cxn ang="0">
                <a:pos x="22" y="84"/>
              </a:cxn>
              <a:cxn ang="0">
                <a:pos x="28" y="80"/>
              </a:cxn>
              <a:cxn ang="0">
                <a:pos x="28" y="62"/>
              </a:cxn>
              <a:cxn ang="0">
                <a:pos x="30" y="46"/>
              </a:cxn>
              <a:cxn ang="0">
                <a:pos x="20" y="34"/>
              </a:cxn>
              <a:cxn ang="0">
                <a:pos x="8" y="26"/>
              </a:cxn>
              <a:cxn ang="0">
                <a:pos x="2" y="10"/>
              </a:cxn>
              <a:cxn ang="0">
                <a:pos x="0" y="0"/>
              </a:cxn>
              <a:cxn ang="0">
                <a:pos x="10" y="10"/>
              </a:cxn>
              <a:cxn ang="0">
                <a:pos x="22" y="18"/>
              </a:cxn>
              <a:cxn ang="0">
                <a:pos x="30" y="26"/>
              </a:cxn>
              <a:cxn ang="0">
                <a:pos x="28" y="34"/>
              </a:cxn>
              <a:cxn ang="0">
                <a:pos x="34" y="44"/>
              </a:cxn>
              <a:cxn ang="0">
                <a:pos x="38" y="52"/>
              </a:cxn>
              <a:cxn ang="0">
                <a:pos x="44" y="46"/>
              </a:cxn>
              <a:cxn ang="0">
                <a:pos x="46" y="52"/>
              </a:cxn>
              <a:cxn ang="0">
                <a:pos x="52" y="60"/>
              </a:cxn>
              <a:cxn ang="0">
                <a:pos x="64" y="68"/>
              </a:cxn>
              <a:cxn ang="0">
                <a:pos x="76" y="66"/>
              </a:cxn>
              <a:cxn ang="0">
                <a:pos x="82" y="60"/>
              </a:cxn>
              <a:cxn ang="0">
                <a:pos x="88" y="62"/>
              </a:cxn>
              <a:cxn ang="0">
                <a:pos x="88" y="74"/>
              </a:cxn>
              <a:cxn ang="0">
                <a:pos x="80" y="80"/>
              </a:cxn>
              <a:cxn ang="0">
                <a:pos x="80" y="88"/>
              </a:cxn>
              <a:cxn ang="0">
                <a:pos x="64" y="90"/>
              </a:cxn>
              <a:cxn ang="0">
                <a:pos x="64" y="98"/>
              </a:cxn>
              <a:cxn ang="0">
                <a:pos x="64" y="106"/>
              </a:cxn>
              <a:cxn ang="0">
                <a:pos x="58" y="114"/>
              </a:cxn>
              <a:cxn ang="0">
                <a:pos x="50" y="126"/>
              </a:cxn>
              <a:cxn ang="0">
                <a:pos x="40" y="136"/>
              </a:cxn>
              <a:cxn ang="0">
                <a:pos x="32" y="134"/>
              </a:cxn>
              <a:cxn ang="0">
                <a:pos x="30" y="122"/>
              </a:cxn>
              <a:cxn ang="0">
                <a:pos x="36" y="116"/>
              </a:cxn>
              <a:cxn ang="0">
                <a:pos x="36" y="108"/>
              </a:cxn>
              <a:cxn ang="0">
                <a:pos x="30" y="100"/>
              </a:cxn>
              <a:cxn ang="0">
                <a:pos x="20" y="98"/>
              </a:cxn>
            </a:cxnLst>
            <a:rect l="0" t="0" r="r" b="b"/>
            <a:pathLst>
              <a:path w="88" h="136">
                <a:moveTo>
                  <a:pt x="20" y="98"/>
                </a:moveTo>
                <a:lnTo>
                  <a:pt x="14" y="90"/>
                </a:lnTo>
                <a:lnTo>
                  <a:pt x="22" y="84"/>
                </a:lnTo>
                <a:lnTo>
                  <a:pt x="28" y="80"/>
                </a:lnTo>
                <a:lnTo>
                  <a:pt x="28" y="62"/>
                </a:lnTo>
                <a:lnTo>
                  <a:pt x="30" y="46"/>
                </a:lnTo>
                <a:lnTo>
                  <a:pt x="20" y="34"/>
                </a:lnTo>
                <a:lnTo>
                  <a:pt x="8" y="26"/>
                </a:lnTo>
                <a:lnTo>
                  <a:pt x="2" y="10"/>
                </a:lnTo>
                <a:lnTo>
                  <a:pt x="0" y="0"/>
                </a:lnTo>
                <a:lnTo>
                  <a:pt x="10" y="10"/>
                </a:lnTo>
                <a:lnTo>
                  <a:pt x="22" y="18"/>
                </a:lnTo>
                <a:lnTo>
                  <a:pt x="30" y="26"/>
                </a:lnTo>
                <a:lnTo>
                  <a:pt x="28" y="34"/>
                </a:lnTo>
                <a:lnTo>
                  <a:pt x="34" y="44"/>
                </a:lnTo>
                <a:lnTo>
                  <a:pt x="38" y="52"/>
                </a:lnTo>
                <a:lnTo>
                  <a:pt x="44" y="46"/>
                </a:lnTo>
                <a:lnTo>
                  <a:pt x="46" y="52"/>
                </a:lnTo>
                <a:lnTo>
                  <a:pt x="52" y="60"/>
                </a:lnTo>
                <a:lnTo>
                  <a:pt x="64" y="68"/>
                </a:lnTo>
                <a:lnTo>
                  <a:pt x="76" y="66"/>
                </a:lnTo>
                <a:lnTo>
                  <a:pt x="82" y="60"/>
                </a:lnTo>
                <a:lnTo>
                  <a:pt x="88" y="62"/>
                </a:lnTo>
                <a:lnTo>
                  <a:pt x="88" y="74"/>
                </a:lnTo>
                <a:lnTo>
                  <a:pt x="80" y="80"/>
                </a:lnTo>
                <a:lnTo>
                  <a:pt x="80" y="88"/>
                </a:lnTo>
                <a:lnTo>
                  <a:pt x="64" y="90"/>
                </a:lnTo>
                <a:lnTo>
                  <a:pt x="64" y="98"/>
                </a:lnTo>
                <a:lnTo>
                  <a:pt x="64" y="106"/>
                </a:lnTo>
                <a:lnTo>
                  <a:pt x="58" y="114"/>
                </a:lnTo>
                <a:lnTo>
                  <a:pt x="50" y="126"/>
                </a:lnTo>
                <a:lnTo>
                  <a:pt x="40" y="136"/>
                </a:lnTo>
                <a:lnTo>
                  <a:pt x="32" y="134"/>
                </a:lnTo>
                <a:lnTo>
                  <a:pt x="30" y="122"/>
                </a:lnTo>
                <a:lnTo>
                  <a:pt x="36" y="116"/>
                </a:lnTo>
                <a:lnTo>
                  <a:pt x="36" y="108"/>
                </a:lnTo>
                <a:lnTo>
                  <a:pt x="30" y="100"/>
                </a:lnTo>
                <a:lnTo>
                  <a:pt x="20" y="98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5" name="Freeform 243"/>
          <p:cNvSpPr>
            <a:spLocks/>
          </p:cNvSpPr>
          <p:nvPr/>
        </p:nvSpPr>
        <p:spPr bwMode="auto">
          <a:xfrm>
            <a:off x="9191625" y="5160963"/>
            <a:ext cx="211138" cy="18415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00" y="2"/>
              </a:cxn>
              <a:cxn ang="0">
                <a:pos x="106" y="10"/>
              </a:cxn>
              <a:cxn ang="0">
                <a:pos x="116" y="10"/>
              </a:cxn>
              <a:cxn ang="0">
                <a:pos x="122" y="10"/>
              </a:cxn>
              <a:cxn ang="0">
                <a:pos x="122" y="20"/>
              </a:cxn>
              <a:cxn ang="0">
                <a:pos x="116" y="30"/>
              </a:cxn>
              <a:cxn ang="0">
                <a:pos x="110" y="38"/>
              </a:cxn>
              <a:cxn ang="0">
                <a:pos x="100" y="46"/>
              </a:cxn>
              <a:cxn ang="0">
                <a:pos x="100" y="60"/>
              </a:cxn>
              <a:cxn ang="0">
                <a:pos x="90" y="62"/>
              </a:cxn>
              <a:cxn ang="0">
                <a:pos x="80" y="66"/>
              </a:cxn>
              <a:cxn ang="0">
                <a:pos x="74" y="74"/>
              </a:cxn>
              <a:cxn ang="0">
                <a:pos x="70" y="90"/>
              </a:cxn>
              <a:cxn ang="0">
                <a:pos x="58" y="104"/>
              </a:cxn>
              <a:cxn ang="0">
                <a:pos x="48" y="114"/>
              </a:cxn>
              <a:cxn ang="0">
                <a:pos x="30" y="116"/>
              </a:cxn>
              <a:cxn ang="0">
                <a:pos x="22" y="110"/>
              </a:cxn>
              <a:cxn ang="0">
                <a:pos x="16" y="108"/>
              </a:cxn>
              <a:cxn ang="0">
                <a:pos x="0" y="106"/>
              </a:cxn>
              <a:cxn ang="0">
                <a:pos x="4" y="92"/>
              </a:cxn>
              <a:cxn ang="0">
                <a:pos x="14" y="80"/>
              </a:cxn>
              <a:cxn ang="0">
                <a:pos x="30" y="64"/>
              </a:cxn>
              <a:cxn ang="0">
                <a:pos x="38" y="64"/>
              </a:cxn>
              <a:cxn ang="0">
                <a:pos x="48" y="52"/>
              </a:cxn>
              <a:cxn ang="0">
                <a:pos x="60" y="52"/>
              </a:cxn>
              <a:cxn ang="0">
                <a:pos x="72" y="36"/>
              </a:cxn>
              <a:cxn ang="0">
                <a:pos x="78" y="26"/>
              </a:cxn>
              <a:cxn ang="0">
                <a:pos x="88" y="20"/>
              </a:cxn>
              <a:cxn ang="0">
                <a:pos x="88" y="10"/>
              </a:cxn>
              <a:cxn ang="0">
                <a:pos x="92" y="0"/>
              </a:cxn>
            </a:cxnLst>
            <a:rect l="0" t="0" r="r" b="b"/>
            <a:pathLst>
              <a:path w="122" h="116">
                <a:moveTo>
                  <a:pt x="92" y="0"/>
                </a:moveTo>
                <a:lnTo>
                  <a:pt x="100" y="2"/>
                </a:lnTo>
                <a:lnTo>
                  <a:pt x="106" y="10"/>
                </a:lnTo>
                <a:lnTo>
                  <a:pt x="116" y="10"/>
                </a:lnTo>
                <a:lnTo>
                  <a:pt x="122" y="10"/>
                </a:lnTo>
                <a:lnTo>
                  <a:pt x="122" y="20"/>
                </a:lnTo>
                <a:lnTo>
                  <a:pt x="116" y="30"/>
                </a:lnTo>
                <a:lnTo>
                  <a:pt x="110" y="38"/>
                </a:lnTo>
                <a:lnTo>
                  <a:pt x="100" y="46"/>
                </a:lnTo>
                <a:lnTo>
                  <a:pt x="100" y="60"/>
                </a:lnTo>
                <a:lnTo>
                  <a:pt x="90" y="62"/>
                </a:lnTo>
                <a:lnTo>
                  <a:pt x="80" y="66"/>
                </a:lnTo>
                <a:lnTo>
                  <a:pt x="74" y="74"/>
                </a:lnTo>
                <a:lnTo>
                  <a:pt x="70" y="90"/>
                </a:lnTo>
                <a:lnTo>
                  <a:pt x="58" y="104"/>
                </a:lnTo>
                <a:lnTo>
                  <a:pt x="48" y="114"/>
                </a:lnTo>
                <a:lnTo>
                  <a:pt x="30" y="116"/>
                </a:lnTo>
                <a:lnTo>
                  <a:pt x="22" y="110"/>
                </a:lnTo>
                <a:lnTo>
                  <a:pt x="16" y="108"/>
                </a:lnTo>
                <a:lnTo>
                  <a:pt x="0" y="106"/>
                </a:lnTo>
                <a:lnTo>
                  <a:pt x="4" y="92"/>
                </a:lnTo>
                <a:lnTo>
                  <a:pt x="14" y="80"/>
                </a:lnTo>
                <a:lnTo>
                  <a:pt x="30" y="64"/>
                </a:lnTo>
                <a:lnTo>
                  <a:pt x="38" y="64"/>
                </a:lnTo>
                <a:lnTo>
                  <a:pt x="48" y="52"/>
                </a:lnTo>
                <a:lnTo>
                  <a:pt x="60" y="52"/>
                </a:lnTo>
                <a:lnTo>
                  <a:pt x="72" y="36"/>
                </a:lnTo>
                <a:lnTo>
                  <a:pt x="78" y="26"/>
                </a:lnTo>
                <a:lnTo>
                  <a:pt x="88" y="20"/>
                </a:lnTo>
                <a:lnTo>
                  <a:pt x="88" y="10"/>
                </a:lnTo>
                <a:lnTo>
                  <a:pt x="92" y="0"/>
                </a:lnTo>
                <a:close/>
              </a:path>
            </a:pathLst>
          </a:custGeom>
          <a:solidFill>
            <a:srgbClr val="FF99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6" name="Freeform 244"/>
          <p:cNvSpPr>
            <a:spLocks/>
          </p:cNvSpPr>
          <p:nvPr/>
        </p:nvSpPr>
        <p:spPr bwMode="auto">
          <a:xfrm>
            <a:off x="8593138" y="5160963"/>
            <a:ext cx="100012" cy="920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2" y="6"/>
              </a:cxn>
              <a:cxn ang="0">
                <a:pos x="26" y="12"/>
              </a:cxn>
              <a:cxn ang="0">
                <a:pos x="40" y="10"/>
              </a:cxn>
              <a:cxn ang="0">
                <a:pos x="52" y="8"/>
              </a:cxn>
              <a:cxn ang="0">
                <a:pos x="58" y="10"/>
              </a:cxn>
              <a:cxn ang="0">
                <a:pos x="58" y="26"/>
              </a:cxn>
              <a:cxn ang="0">
                <a:pos x="54" y="34"/>
              </a:cxn>
              <a:cxn ang="0">
                <a:pos x="52" y="42"/>
              </a:cxn>
              <a:cxn ang="0">
                <a:pos x="48" y="46"/>
              </a:cxn>
              <a:cxn ang="0">
                <a:pos x="42" y="46"/>
              </a:cxn>
              <a:cxn ang="0">
                <a:pos x="40" y="50"/>
              </a:cxn>
              <a:cxn ang="0">
                <a:pos x="32" y="58"/>
              </a:cxn>
              <a:cxn ang="0">
                <a:pos x="24" y="56"/>
              </a:cxn>
              <a:cxn ang="0">
                <a:pos x="16" y="48"/>
              </a:cxn>
              <a:cxn ang="0">
                <a:pos x="10" y="40"/>
              </a:cxn>
              <a:cxn ang="0">
                <a:pos x="12" y="26"/>
              </a:cxn>
              <a:cxn ang="0">
                <a:pos x="8" y="18"/>
              </a:cxn>
              <a:cxn ang="0">
                <a:pos x="0" y="12"/>
              </a:cxn>
              <a:cxn ang="0">
                <a:pos x="2" y="0"/>
              </a:cxn>
            </a:cxnLst>
            <a:rect l="0" t="0" r="r" b="b"/>
            <a:pathLst>
              <a:path w="58" h="58">
                <a:moveTo>
                  <a:pt x="2" y="0"/>
                </a:moveTo>
                <a:lnTo>
                  <a:pt x="12" y="6"/>
                </a:lnTo>
                <a:lnTo>
                  <a:pt x="26" y="12"/>
                </a:lnTo>
                <a:lnTo>
                  <a:pt x="40" y="10"/>
                </a:lnTo>
                <a:lnTo>
                  <a:pt x="52" y="8"/>
                </a:lnTo>
                <a:lnTo>
                  <a:pt x="58" y="10"/>
                </a:lnTo>
                <a:lnTo>
                  <a:pt x="58" y="26"/>
                </a:lnTo>
                <a:lnTo>
                  <a:pt x="54" y="34"/>
                </a:lnTo>
                <a:lnTo>
                  <a:pt x="52" y="42"/>
                </a:lnTo>
                <a:lnTo>
                  <a:pt x="48" y="46"/>
                </a:lnTo>
                <a:lnTo>
                  <a:pt x="42" y="46"/>
                </a:lnTo>
                <a:lnTo>
                  <a:pt x="40" y="50"/>
                </a:lnTo>
                <a:lnTo>
                  <a:pt x="32" y="58"/>
                </a:lnTo>
                <a:lnTo>
                  <a:pt x="24" y="56"/>
                </a:lnTo>
                <a:lnTo>
                  <a:pt x="16" y="48"/>
                </a:lnTo>
                <a:lnTo>
                  <a:pt x="10" y="40"/>
                </a:lnTo>
                <a:lnTo>
                  <a:pt x="12" y="26"/>
                </a:lnTo>
                <a:lnTo>
                  <a:pt x="8" y="18"/>
                </a:lnTo>
                <a:lnTo>
                  <a:pt x="0" y="12"/>
                </a:lnTo>
                <a:lnTo>
                  <a:pt x="2" y="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7" name="Freeform 245"/>
          <p:cNvSpPr>
            <a:spLocks/>
          </p:cNvSpPr>
          <p:nvPr/>
        </p:nvSpPr>
        <p:spPr bwMode="auto">
          <a:xfrm>
            <a:off x="7734300" y="4354513"/>
            <a:ext cx="1100138" cy="755650"/>
          </a:xfrm>
          <a:custGeom>
            <a:avLst/>
            <a:gdLst/>
            <a:ahLst/>
            <a:cxnLst>
              <a:cxn ang="0">
                <a:pos x="308" y="18"/>
              </a:cxn>
              <a:cxn ang="0">
                <a:pos x="308" y="4"/>
              </a:cxn>
              <a:cxn ang="0">
                <a:pos x="340" y="18"/>
              </a:cxn>
              <a:cxn ang="0">
                <a:pos x="362" y="22"/>
              </a:cxn>
              <a:cxn ang="0">
                <a:pos x="372" y="30"/>
              </a:cxn>
              <a:cxn ang="0">
                <a:pos x="352" y="54"/>
              </a:cxn>
              <a:cxn ang="0">
                <a:pos x="372" y="78"/>
              </a:cxn>
              <a:cxn ang="0">
                <a:pos x="416" y="102"/>
              </a:cxn>
              <a:cxn ang="0">
                <a:pos x="450" y="84"/>
              </a:cxn>
              <a:cxn ang="0">
                <a:pos x="456" y="22"/>
              </a:cxn>
              <a:cxn ang="0">
                <a:pos x="470" y="6"/>
              </a:cxn>
              <a:cxn ang="0">
                <a:pos x="484" y="54"/>
              </a:cxn>
              <a:cxn ang="0">
                <a:pos x="510" y="72"/>
              </a:cxn>
              <a:cxn ang="0">
                <a:pos x="522" y="102"/>
              </a:cxn>
              <a:cxn ang="0">
                <a:pos x="532" y="134"/>
              </a:cxn>
              <a:cxn ang="0">
                <a:pos x="568" y="162"/>
              </a:cxn>
              <a:cxn ang="0">
                <a:pos x="582" y="188"/>
              </a:cxn>
              <a:cxn ang="0">
                <a:pos x="612" y="214"/>
              </a:cxn>
              <a:cxn ang="0">
                <a:pos x="634" y="254"/>
              </a:cxn>
              <a:cxn ang="0">
                <a:pos x="640" y="300"/>
              </a:cxn>
              <a:cxn ang="0">
                <a:pos x="624" y="358"/>
              </a:cxn>
              <a:cxn ang="0">
                <a:pos x="596" y="402"/>
              </a:cxn>
              <a:cxn ang="0">
                <a:pos x="582" y="450"/>
              </a:cxn>
              <a:cxn ang="0">
                <a:pos x="550" y="452"/>
              </a:cxn>
              <a:cxn ang="0">
                <a:pos x="532" y="474"/>
              </a:cxn>
              <a:cxn ang="0">
                <a:pos x="516" y="468"/>
              </a:cxn>
              <a:cxn ang="0">
                <a:pos x="500" y="460"/>
              </a:cxn>
              <a:cxn ang="0">
                <a:pos x="462" y="464"/>
              </a:cxn>
              <a:cxn ang="0">
                <a:pos x="430" y="452"/>
              </a:cxn>
              <a:cxn ang="0">
                <a:pos x="418" y="424"/>
              </a:cxn>
              <a:cxn ang="0">
                <a:pos x="400" y="408"/>
              </a:cxn>
              <a:cxn ang="0">
                <a:pos x="390" y="402"/>
              </a:cxn>
              <a:cxn ang="0">
                <a:pos x="392" y="382"/>
              </a:cxn>
              <a:cxn ang="0">
                <a:pos x="382" y="376"/>
              </a:cxn>
              <a:cxn ang="0">
                <a:pos x="360" y="402"/>
              </a:cxn>
              <a:cxn ang="0">
                <a:pos x="340" y="372"/>
              </a:cxn>
              <a:cxn ang="0">
                <a:pos x="298" y="350"/>
              </a:cxn>
              <a:cxn ang="0">
                <a:pos x="228" y="356"/>
              </a:cxn>
              <a:cxn ang="0">
                <a:pos x="172" y="372"/>
              </a:cxn>
              <a:cxn ang="0">
                <a:pos x="108" y="386"/>
              </a:cxn>
              <a:cxn ang="0">
                <a:pos x="80" y="406"/>
              </a:cxn>
              <a:cxn ang="0">
                <a:pos x="30" y="394"/>
              </a:cxn>
              <a:cxn ang="0">
                <a:pos x="40" y="356"/>
              </a:cxn>
              <a:cxn ang="0">
                <a:pos x="30" y="310"/>
              </a:cxn>
              <a:cxn ang="0">
                <a:pos x="4" y="254"/>
              </a:cxn>
              <a:cxn ang="0">
                <a:pos x="10" y="254"/>
              </a:cxn>
              <a:cxn ang="0">
                <a:pos x="12" y="238"/>
              </a:cxn>
              <a:cxn ang="0">
                <a:pos x="12" y="188"/>
              </a:cxn>
              <a:cxn ang="0">
                <a:pos x="24" y="178"/>
              </a:cxn>
              <a:cxn ang="0">
                <a:pos x="62" y="158"/>
              </a:cxn>
              <a:cxn ang="0">
                <a:pos x="122" y="144"/>
              </a:cxn>
              <a:cxn ang="0">
                <a:pos x="146" y="98"/>
              </a:cxn>
              <a:cxn ang="0">
                <a:pos x="164" y="102"/>
              </a:cxn>
              <a:cxn ang="0">
                <a:pos x="176" y="88"/>
              </a:cxn>
              <a:cxn ang="0">
                <a:pos x="192" y="66"/>
              </a:cxn>
              <a:cxn ang="0">
                <a:pos x="220" y="48"/>
              </a:cxn>
              <a:cxn ang="0">
                <a:pos x="242" y="66"/>
              </a:cxn>
              <a:cxn ang="0">
                <a:pos x="256" y="52"/>
              </a:cxn>
              <a:cxn ang="0">
                <a:pos x="282" y="24"/>
              </a:cxn>
            </a:cxnLst>
            <a:rect l="0" t="0" r="r" b="b"/>
            <a:pathLst>
              <a:path w="640" h="476">
                <a:moveTo>
                  <a:pt x="286" y="20"/>
                </a:moveTo>
                <a:lnTo>
                  <a:pt x="296" y="22"/>
                </a:lnTo>
                <a:lnTo>
                  <a:pt x="308" y="18"/>
                </a:lnTo>
                <a:lnTo>
                  <a:pt x="310" y="12"/>
                </a:lnTo>
                <a:lnTo>
                  <a:pt x="302" y="6"/>
                </a:lnTo>
                <a:lnTo>
                  <a:pt x="308" y="4"/>
                </a:lnTo>
                <a:lnTo>
                  <a:pt x="322" y="10"/>
                </a:lnTo>
                <a:lnTo>
                  <a:pt x="330" y="14"/>
                </a:lnTo>
                <a:lnTo>
                  <a:pt x="340" y="18"/>
                </a:lnTo>
                <a:lnTo>
                  <a:pt x="348" y="20"/>
                </a:lnTo>
                <a:lnTo>
                  <a:pt x="354" y="22"/>
                </a:lnTo>
                <a:lnTo>
                  <a:pt x="362" y="22"/>
                </a:lnTo>
                <a:lnTo>
                  <a:pt x="372" y="18"/>
                </a:lnTo>
                <a:lnTo>
                  <a:pt x="380" y="22"/>
                </a:lnTo>
                <a:lnTo>
                  <a:pt x="372" y="30"/>
                </a:lnTo>
                <a:lnTo>
                  <a:pt x="366" y="40"/>
                </a:lnTo>
                <a:lnTo>
                  <a:pt x="360" y="48"/>
                </a:lnTo>
                <a:lnTo>
                  <a:pt x="352" y="54"/>
                </a:lnTo>
                <a:lnTo>
                  <a:pt x="352" y="62"/>
                </a:lnTo>
                <a:lnTo>
                  <a:pt x="358" y="68"/>
                </a:lnTo>
                <a:lnTo>
                  <a:pt x="372" y="78"/>
                </a:lnTo>
                <a:lnTo>
                  <a:pt x="388" y="84"/>
                </a:lnTo>
                <a:lnTo>
                  <a:pt x="404" y="96"/>
                </a:lnTo>
                <a:lnTo>
                  <a:pt x="416" y="102"/>
                </a:lnTo>
                <a:lnTo>
                  <a:pt x="432" y="112"/>
                </a:lnTo>
                <a:lnTo>
                  <a:pt x="442" y="100"/>
                </a:lnTo>
                <a:lnTo>
                  <a:pt x="450" y="84"/>
                </a:lnTo>
                <a:lnTo>
                  <a:pt x="452" y="66"/>
                </a:lnTo>
                <a:lnTo>
                  <a:pt x="450" y="40"/>
                </a:lnTo>
                <a:lnTo>
                  <a:pt x="456" y="22"/>
                </a:lnTo>
                <a:lnTo>
                  <a:pt x="460" y="10"/>
                </a:lnTo>
                <a:lnTo>
                  <a:pt x="464" y="0"/>
                </a:lnTo>
                <a:lnTo>
                  <a:pt x="470" y="6"/>
                </a:lnTo>
                <a:lnTo>
                  <a:pt x="478" y="20"/>
                </a:lnTo>
                <a:lnTo>
                  <a:pt x="482" y="32"/>
                </a:lnTo>
                <a:lnTo>
                  <a:pt x="484" y="54"/>
                </a:lnTo>
                <a:lnTo>
                  <a:pt x="494" y="58"/>
                </a:lnTo>
                <a:lnTo>
                  <a:pt x="506" y="62"/>
                </a:lnTo>
                <a:lnTo>
                  <a:pt x="510" y="72"/>
                </a:lnTo>
                <a:lnTo>
                  <a:pt x="512" y="82"/>
                </a:lnTo>
                <a:lnTo>
                  <a:pt x="512" y="96"/>
                </a:lnTo>
                <a:lnTo>
                  <a:pt x="522" y="102"/>
                </a:lnTo>
                <a:lnTo>
                  <a:pt x="526" y="112"/>
                </a:lnTo>
                <a:lnTo>
                  <a:pt x="526" y="124"/>
                </a:lnTo>
                <a:lnTo>
                  <a:pt x="532" y="134"/>
                </a:lnTo>
                <a:lnTo>
                  <a:pt x="544" y="138"/>
                </a:lnTo>
                <a:lnTo>
                  <a:pt x="558" y="148"/>
                </a:lnTo>
                <a:lnTo>
                  <a:pt x="568" y="162"/>
                </a:lnTo>
                <a:lnTo>
                  <a:pt x="578" y="172"/>
                </a:lnTo>
                <a:lnTo>
                  <a:pt x="578" y="182"/>
                </a:lnTo>
                <a:lnTo>
                  <a:pt x="582" y="188"/>
                </a:lnTo>
                <a:lnTo>
                  <a:pt x="594" y="188"/>
                </a:lnTo>
                <a:lnTo>
                  <a:pt x="598" y="204"/>
                </a:lnTo>
                <a:lnTo>
                  <a:pt x="612" y="214"/>
                </a:lnTo>
                <a:lnTo>
                  <a:pt x="624" y="228"/>
                </a:lnTo>
                <a:lnTo>
                  <a:pt x="630" y="242"/>
                </a:lnTo>
                <a:lnTo>
                  <a:pt x="634" y="254"/>
                </a:lnTo>
                <a:lnTo>
                  <a:pt x="636" y="270"/>
                </a:lnTo>
                <a:lnTo>
                  <a:pt x="638" y="282"/>
                </a:lnTo>
                <a:lnTo>
                  <a:pt x="640" y="300"/>
                </a:lnTo>
                <a:lnTo>
                  <a:pt x="634" y="322"/>
                </a:lnTo>
                <a:lnTo>
                  <a:pt x="632" y="340"/>
                </a:lnTo>
                <a:lnTo>
                  <a:pt x="624" y="358"/>
                </a:lnTo>
                <a:lnTo>
                  <a:pt x="612" y="368"/>
                </a:lnTo>
                <a:lnTo>
                  <a:pt x="606" y="380"/>
                </a:lnTo>
                <a:lnTo>
                  <a:pt x="596" y="402"/>
                </a:lnTo>
                <a:lnTo>
                  <a:pt x="590" y="418"/>
                </a:lnTo>
                <a:lnTo>
                  <a:pt x="582" y="432"/>
                </a:lnTo>
                <a:lnTo>
                  <a:pt x="582" y="450"/>
                </a:lnTo>
                <a:lnTo>
                  <a:pt x="576" y="454"/>
                </a:lnTo>
                <a:lnTo>
                  <a:pt x="566" y="454"/>
                </a:lnTo>
                <a:lnTo>
                  <a:pt x="550" y="452"/>
                </a:lnTo>
                <a:lnTo>
                  <a:pt x="546" y="464"/>
                </a:lnTo>
                <a:lnTo>
                  <a:pt x="534" y="472"/>
                </a:lnTo>
                <a:lnTo>
                  <a:pt x="532" y="474"/>
                </a:lnTo>
                <a:lnTo>
                  <a:pt x="526" y="476"/>
                </a:lnTo>
                <a:lnTo>
                  <a:pt x="520" y="472"/>
                </a:lnTo>
                <a:lnTo>
                  <a:pt x="516" y="468"/>
                </a:lnTo>
                <a:lnTo>
                  <a:pt x="510" y="462"/>
                </a:lnTo>
                <a:lnTo>
                  <a:pt x="506" y="458"/>
                </a:lnTo>
                <a:lnTo>
                  <a:pt x="500" y="460"/>
                </a:lnTo>
                <a:lnTo>
                  <a:pt x="486" y="474"/>
                </a:lnTo>
                <a:lnTo>
                  <a:pt x="474" y="470"/>
                </a:lnTo>
                <a:lnTo>
                  <a:pt x="462" y="464"/>
                </a:lnTo>
                <a:lnTo>
                  <a:pt x="450" y="464"/>
                </a:lnTo>
                <a:lnTo>
                  <a:pt x="438" y="462"/>
                </a:lnTo>
                <a:lnTo>
                  <a:pt x="430" y="452"/>
                </a:lnTo>
                <a:lnTo>
                  <a:pt x="424" y="444"/>
                </a:lnTo>
                <a:lnTo>
                  <a:pt x="426" y="434"/>
                </a:lnTo>
                <a:lnTo>
                  <a:pt x="418" y="424"/>
                </a:lnTo>
                <a:lnTo>
                  <a:pt x="410" y="416"/>
                </a:lnTo>
                <a:lnTo>
                  <a:pt x="402" y="416"/>
                </a:lnTo>
                <a:lnTo>
                  <a:pt x="400" y="408"/>
                </a:lnTo>
                <a:lnTo>
                  <a:pt x="406" y="398"/>
                </a:lnTo>
                <a:lnTo>
                  <a:pt x="398" y="394"/>
                </a:lnTo>
                <a:lnTo>
                  <a:pt x="390" y="402"/>
                </a:lnTo>
                <a:lnTo>
                  <a:pt x="380" y="408"/>
                </a:lnTo>
                <a:lnTo>
                  <a:pt x="386" y="388"/>
                </a:lnTo>
                <a:lnTo>
                  <a:pt x="392" y="382"/>
                </a:lnTo>
                <a:lnTo>
                  <a:pt x="394" y="376"/>
                </a:lnTo>
                <a:lnTo>
                  <a:pt x="390" y="366"/>
                </a:lnTo>
                <a:lnTo>
                  <a:pt x="382" y="376"/>
                </a:lnTo>
                <a:lnTo>
                  <a:pt x="376" y="386"/>
                </a:lnTo>
                <a:lnTo>
                  <a:pt x="366" y="394"/>
                </a:lnTo>
                <a:lnTo>
                  <a:pt x="360" y="402"/>
                </a:lnTo>
                <a:lnTo>
                  <a:pt x="352" y="398"/>
                </a:lnTo>
                <a:lnTo>
                  <a:pt x="350" y="386"/>
                </a:lnTo>
                <a:lnTo>
                  <a:pt x="340" y="372"/>
                </a:lnTo>
                <a:lnTo>
                  <a:pt x="334" y="364"/>
                </a:lnTo>
                <a:lnTo>
                  <a:pt x="328" y="358"/>
                </a:lnTo>
                <a:lnTo>
                  <a:pt x="298" y="350"/>
                </a:lnTo>
                <a:lnTo>
                  <a:pt x="258" y="344"/>
                </a:lnTo>
                <a:lnTo>
                  <a:pt x="246" y="348"/>
                </a:lnTo>
                <a:lnTo>
                  <a:pt x="228" y="356"/>
                </a:lnTo>
                <a:lnTo>
                  <a:pt x="200" y="358"/>
                </a:lnTo>
                <a:lnTo>
                  <a:pt x="184" y="368"/>
                </a:lnTo>
                <a:lnTo>
                  <a:pt x="172" y="372"/>
                </a:lnTo>
                <a:lnTo>
                  <a:pt x="170" y="380"/>
                </a:lnTo>
                <a:lnTo>
                  <a:pt x="164" y="386"/>
                </a:lnTo>
                <a:lnTo>
                  <a:pt x="108" y="386"/>
                </a:lnTo>
                <a:lnTo>
                  <a:pt x="100" y="394"/>
                </a:lnTo>
                <a:lnTo>
                  <a:pt x="90" y="394"/>
                </a:lnTo>
                <a:lnTo>
                  <a:pt x="80" y="406"/>
                </a:lnTo>
                <a:lnTo>
                  <a:pt x="54" y="408"/>
                </a:lnTo>
                <a:lnTo>
                  <a:pt x="42" y="400"/>
                </a:lnTo>
                <a:lnTo>
                  <a:pt x="30" y="394"/>
                </a:lnTo>
                <a:lnTo>
                  <a:pt x="28" y="384"/>
                </a:lnTo>
                <a:lnTo>
                  <a:pt x="40" y="378"/>
                </a:lnTo>
                <a:lnTo>
                  <a:pt x="40" y="356"/>
                </a:lnTo>
                <a:lnTo>
                  <a:pt x="40" y="342"/>
                </a:lnTo>
                <a:lnTo>
                  <a:pt x="30" y="328"/>
                </a:lnTo>
                <a:lnTo>
                  <a:pt x="30" y="310"/>
                </a:lnTo>
                <a:lnTo>
                  <a:pt x="18" y="280"/>
                </a:lnTo>
                <a:lnTo>
                  <a:pt x="10" y="264"/>
                </a:lnTo>
                <a:lnTo>
                  <a:pt x="4" y="254"/>
                </a:lnTo>
                <a:lnTo>
                  <a:pt x="0" y="246"/>
                </a:lnTo>
                <a:lnTo>
                  <a:pt x="6" y="248"/>
                </a:lnTo>
                <a:lnTo>
                  <a:pt x="10" y="254"/>
                </a:lnTo>
                <a:lnTo>
                  <a:pt x="18" y="254"/>
                </a:lnTo>
                <a:lnTo>
                  <a:pt x="20" y="244"/>
                </a:lnTo>
                <a:lnTo>
                  <a:pt x="12" y="238"/>
                </a:lnTo>
                <a:lnTo>
                  <a:pt x="6" y="218"/>
                </a:lnTo>
                <a:lnTo>
                  <a:pt x="6" y="204"/>
                </a:lnTo>
                <a:lnTo>
                  <a:pt x="12" y="188"/>
                </a:lnTo>
                <a:lnTo>
                  <a:pt x="14" y="180"/>
                </a:lnTo>
                <a:lnTo>
                  <a:pt x="20" y="186"/>
                </a:lnTo>
                <a:lnTo>
                  <a:pt x="24" y="178"/>
                </a:lnTo>
                <a:lnTo>
                  <a:pt x="34" y="178"/>
                </a:lnTo>
                <a:lnTo>
                  <a:pt x="48" y="162"/>
                </a:lnTo>
                <a:lnTo>
                  <a:pt x="62" y="158"/>
                </a:lnTo>
                <a:lnTo>
                  <a:pt x="86" y="154"/>
                </a:lnTo>
                <a:lnTo>
                  <a:pt x="110" y="146"/>
                </a:lnTo>
                <a:lnTo>
                  <a:pt x="122" y="144"/>
                </a:lnTo>
                <a:lnTo>
                  <a:pt x="144" y="118"/>
                </a:lnTo>
                <a:lnTo>
                  <a:pt x="142" y="106"/>
                </a:lnTo>
                <a:lnTo>
                  <a:pt x="146" y="98"/>
                </a:lnTo>
                <a:lnTo>
                  <a:pt x="156" y="92"/>
                </a:lnTo>
                <a:lnTo>
                  <a:pt x="160" y="98"/>
                </a:lnTo>
                <a:lnTo>
                  <a:pt x="164" y="102"/>
                </a:lnTo>
                <a:lnTo>
                  <a:pt x="168" y="96"/>
                </a:lnTo>
                <a:lnTo>
                  <a:pt x="168" y="84"/>
                </a:lnTo>
                <a:lnTo>
                  <a:pt x="176" y="88"/>
                </a:lnTo>
                <a:lnTo>
                  <a:pt x="180" y="84"/>
                </a:lnTo>
                <a:lnTo>
                  <a:pt x="182" y="72"/>
                </a:lnTo>
                <a:lnTo>
                  <a:pt x="192" y="66"/>
                </a:lnTo>
                <a:lnTo>
                  <a:pt x="198" y="60"/>
                </a:lnTo>
                <a:lnTo>
                  <a:pt x="204" y="60"/>
                </a:lnTo>
                <a:lnTo>
                  <a:pt x="220" y="48"/>
                </a:lnTo>
                <a:lnTo>
                  <a:pt x="230" y="54"/>
                </a:lnTo>
                <a:lnTo>
                  <a:pt x="236" y="60"/>
                </a:lnTo>
                <a:lnTo>
                  <a:pt x="242" y="66"/>
                </a:lnTo>
                <a:lnTo>
                  <a:pt x="254" y="64"/>
                </a:lnTo>
                <a:lnTo>
                  <a:pt x="262" y="62"/>
                </a:lnTo>
                <a:lnTo>
                  <a:pt x="256" y="52"/>
                </a:lnTo>
                <a:lnTo>
                  <a:pt x="268" y="40"/>
                </a:lnTo>
                <a:lnTo>
                  <a:pt x="274" y="28"/>
                </a:lnTo>
                <a:lnTo>
                  <a:pt x="282" y="24"/>
                </a:lnTo>
                <a:lnTo>
                  <a:pt x="286" y="20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8" name="Freeform 246"/>
          <p:cNvSpPr>
            <a:spLocks/>
          </p:cNvSpPr>
          <p:nvPr/>
        </p:nvSpPr>
        <p:spPr bwMode="auto">
          <a:xfrm>
            <a:off x="7916863" y="3608388"/>
            <a:ext cx="119062" cy="152400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14" y="64"/>
              </a:cxn>
              <a:cxn ang="0">
                <a:pos x="16" y="76"/>
              </a:cxn>
              <a:cxn ang="0">
                <a:pos x="24" y="78"/>
              </a:cxn>
              <a:cxn ang="0">
                <a:pos x="30" y="72"/>
              </a:cxn>
              <a:cxn ang="0">
                <a:pos x="38" y="74"/>
              </a:cxn>
              <a:cxn ang="0">
                <a:pos x="40" y="82"/>
              </a:cxn>
              <a:cxn ang="0">
                <a:pos x="48" y="80"/>
              </a:cxn>
              <a:cxn ang="0">
                <a:pos x="52" y="84"/>
              </a:cxn>
              <a:cxn ang="0">
                <a:pos x="62" y="90"/>
              </a:cxn>
              <a:cxn ang="0">
                <a:pos x="66" y="96"/>
              </a:cxn>
              <a:cxn ang="0">
                <a:pos x="70" y="90"/>
              </a:cxn>
              <a:cxn ang="0">
                <a:pos x="62" y="84"/>
              </a:cxn>
              <a:cxn ang="0">
                <a:pos x="62" y="78"/>
              </a:cxn>
              <a:cxn ang="0">
                <a:pos x="58" y="72"/>
              </a:cxn>
              <a:cxn ang="0">
                <a:pos x="50" y="72"/>
              </a:cxn>
              <a:cxn ang="0">
                <a:pos x="46" y="68"/>
              </a:cxn>
              <a:cxn ang="0">
                <a:pos x="40" y="70"/>
              </a:cxn>
              <a:cxn ang="0">
                <a:pos x="32" y="66"/>
              </a:cxn>
              <a:cxn ang="0">
                <a:pos x="28" y="62"/>
              </a:cxn>
              <a:cxn ang="0">
                <a:pos x="26" y="54"/>
              </a:cxn>
              <a:cxn ang="0">
                <a:pos x="28" y="42"/>
              </a:cxn>
              <a:cxn ang="0">
                <a:pos x="34" y="40"/>
              </a:cxn>
              <a:cxn ang="0">
                <a:pos x="40" y="26"/>
              </a:cxn>
              <a:cxn ang="0">
                <a:pos x="38" y="14"/>
              </a:cxn>
              <a:cxn ang="0">
                <a:pos x="38" y="4"/>
              </a:cxn>
              <a:cxn ang="0">
                <a:pos x="28" y="2"/>
              </a:cxn>
              <a:cxn ang="0">
                <a:pos x="12" y="0"/>
              </a:cxn>
              <a:cxn ang="0">
                <a:pos x="10" y="16"/>
              </a:cxn>
              <a:cxn ang="0">
                <a:pos x="10" y="28"/>
              </a:cxn>
              <a:cxn ang="0">
                <a:pos x="12" y="36"/>
              </a:cxn>
              <a:cxn ang="0">
                <a:pos x="0" y="38"/>
              </a:cxn>
              <a:cxn ang="0">
                <a:pos x="2" y="44"/>
              </a:cxn>
              <a:cxn ang="0">
                <a:pos x="4" y="48"/>
              </a:cxn>
              <a:cxn ang="0">
                <a:pos x="4" y="58"/>
              </a:cxn>
            </a:cxnLst>
            <a:rect l="0" t="0" r="r" b="b"/>
            <a:pathLst>
              <a:path w="70" h="96">
                <a:moveTo>
                  <a:pt x="4" y="58"/>
                </a:moveTo>
                <a:lnTo>
                  <a:pt x="14" y="64"/>
                </a:lnTo>
                <a:lnTo>
                  <a:pt x="16" y="76"/>
                </a:lnTo>
                <a:lnTo>
                  <a:pt x="24" y="78"/>
                </a:lnTo>
                <a:lnTo>
                  <a:pt x="30" y="72"/>
                </a:lnTo>
                <a:lnTo>
                  <a:pt x="38" y="74"/>
                </a:lnTo>
                <a:lnTo>
                  <a:pt x="40" y="82"/>
                </a:lnTo>
                <a:lnTo>
                  <a:pt x="48" y="80"/>
                </a:lnTo>
                <a:lnTo>
                  <a:pt x="52" y="84"/>
                </a:lnTo>
                <a:lnTo>
                  <a:pt x="62" y="90"/>
                </a:lnTo>
                <a:lnTo>
                  <a:pt x="66" y="96"/>
                </a:lnTo>
                <a:lnTo>
                  <a:pt x="70" y="90"/>
                </a:lnTo>
                <a:lnTo>
                  <a:pt x="62" y="84"/>
                </a:lnTo>
                <a:lnTo>
                  <a:pt x="62" y="78"/>
                </a:lnTo>
                <a:lnTo>
                  <a:pt x="58" y="72"/>
                </a:lnTo>
                <a:lnTo>
                  <a:pt x="50" y="72"/>
                </a:lnTo>
                <a:lnTo>
                  <a:pt x="46" y="68"/>
                </a:lnTo>
                <a:lnTo>
                  <a:pt x="40" y="70"/>
                </a:lnTo>
                <a:lnTo>
                  <a:pt x="32" y="66"/>
                </a:lnTo>
                <a:lnTo>
                  <a:pt x="28" y="62"/>
                </a:lnTo>
                <a:lnTo>
                  <a:pt x="26" y="54"/>
                </a:lnTo>
                <a:lnTo>
                  <a:pt x="28" y="42"/>
                </a:lnTo>
                <a:lnTo>
                  <a:pt x="34" y="40"/>
                </a:lnTo>
                <a:lnTo>
                  <a:pt x="40" y="26"/>
                </a:lnTo>
                <a:lnTo>
                  <a:pt x="38" y="14"/>
                </a:lnTo>
                <a:lnTo>
                  <a:pt x="38" y="4"/>
                </a:lnTo>
                <a:lnTo>
                  <a:pt x="28" y="2"/>
                </a:lnTo>
                <a:lnTo>
                  <a:pt x="12" y="0"/>
                </a:lnTo>
                <a:lnTo>
                  <a:pt x="10" y="16"/>
                </a:lnTo>
                <a:lnTo>
                  <a:pt x="10" y="28"/>
                </a:lnTo>
                <a:lnTo>
                  <a:pt x="12" y="36"/>
                </a:lnTo>
                <a:lnTo>
                  <a:pt x="0" y="38"/>
                </a:lnTo>
                <a:lnTo>
                  <a:pt x="2" y="44"/>
                </a:lnTo>
                <a:lnTo>
                  <a:pt x="4" y="48"/>
                </a:lnTo>
                <a:lnTo>
                  <a:pt x="4" y="5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19" name="Freeform 247"/>
          <p:cNvSpPr>
            <a:spLocks/>
          </p:cNvSpPr>
          <p:nvPr/>
        </p:nvSpPr>
        <p:spPr bwMode="auto">
          <a:xfrm>
            <a:off x="7843838" y="3795713"/>
            <a:ext cx="73025" cy="7302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8" y="34"/>
              </a:cxn>
              <a:cxn ang="0">
                <a:pos x="20" y="20"/>
              </a:cxn>
              <a:cxn ang="0">
                <a:pos x="32" y="10"/>
              </a:cxn>
              <a:cxn ang="0">
                <a:pos x="36" y="0"/>
              </a:cxn>
              <a:cxn ang="0">
                <a:pos x="38" y="6"/>
              </a:cxn>
              <a:cxn ang="0">
                <a:pos x="42" y="12"/>
              </a:cxn>
              <a:cxn ang="0">
                <a:pos x="32" y="16"/>
              </a:cxn>
              <a:cxn ang="0">
                <a:pos x="20" y="30"/>
              </a:cxn>
              <a:cxn ang="0">
                <a:pos x="14" y="38"/>
              </a:cxn>
              <a:cxn ang="0">
                <a:pos x="0" y="46"/>
              </a:cxn>
            </a:cxnLst>
            <a:rect l="0" t="0" r="r" b="b"/>
            <a:pathLst>
              <a:path w="42" h="46">
                <a:moveTo>
                  <a:pt x="0" y="46"/>
                </a:moveTo>
                <a:lnTo>
                  <a:pt x="8" y="34"/>
                </a:lnTo>
                <a:lnTo>
                  <a:pt x="20" y="20"/>
                </a:lnTo>
                <a:lnTo>
                  <a:pt x="32" y="10"/>
                </a:lnTo>
                <a:lnTo>
                  <a:pt x="36" y="0"/>
                </a:lnTo>
                <a:lnTo>
                  <a:pt x="38" y="6"/>
                </a:lnTo>
                <a:lnTo>
                  <a:pt x="42" y="12"/>
                </a:lnTo>
                <a:lnTo>
                  <a:pt x="32" y="16"/>
                </a:lnTo>
                <a:lnTo>
                  <a:pt x="20" y="30"/>
                </a:lnTo>
                <a:lnTo>
                  <a:pt x="14" y="38"/>
                </a:lnTo>
                <a:lnTo>
                  <a:pt x="0" y="4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0" name="Freeform 248"/>
          <p:cNvSpPr>
            <a:spLocks/>
          </p:cNvSpPr>
          <p:nvPr/>
        </p:nvSpPr>
        <p:spPr bwMode="auto">
          <a:xfrm>
            <a:off x="7970838" y="3833813"/>
            <a:ext cx="127000" cy="95250"/>
          </a:xfrm>
          <a:custGeom>
            <a:avLst/>
            <a:gdLst/>
            <a:ahLst/>
            <a:cxnLst>
              <a:cxn ang="0">
                <a:pos x="58" y="58"/>
              </a:cxn>
              <a:cxn ang="0">
                <a:pos x="40" y="60"/>
              </a:cxn>
              <a:cxn ang="0">
                <a:pos x="34" y="48"/>
              </a:cxn>
              <a:cxn ang="0">
                <a:pos x="34" y="38"/>
              </a:cxn>
              <a:cxn ang="0">
                <a:pos x="40" y="36"/>
              </a:cxn>
              <a:cxn ang="0">
                <a:pos x="32" y="30"/>
              </a:cxn>
              <a:cxn ang="0">
                <a:pos x="24" y="32"/>
              </a:cxn>
              <a:cxn ang="0">
                <a:pos x="18" y="34"/>
              </a:cxn>
              <a:cxn ang="0">
                <a:pos x="12" y="36"/>
              </a:cxn>
              <a:cxn ang="0">
                <a:pos x="8" y="44"/>
              </a:cxn>
              <a:cxn ang="0">
                <a:pos x="4" y="50"/>
              </a:cxn>
              <a:cxn ang="0">
                <a:pos x="0" y="38"/>
              </a:cxn>
              <a:cxn ang="0">
                <a:pos x="4" y="28"/>
              </a:cxn>
              <a:cxn ang="0">
                <a:pos x="14" y="24"/>
              </a:cxn>
              <a:cxn ang="0">
                <a:pos x="22" y="20"/>
              </a:cxn>
              <a:cxn ang="0">
                <a:pos x="26" y="14"/>
              </a:cxn>
              <a:cxn ang="0">
                <a:pos x="32" y="22"/>
              </a:cxn>
              <a:cxn ang="0">
                <a:pos x="36" y="24"/>
              </a:cxn>
              <a:cxn ang="0">
                <a:pos x="42" y="18"/>
              </a:cxn>
              <a:cxn ang="0">
                <a:pos x="50" y="8"/>
              </a:cxn>
              <a:cxn ang="0">
                <a:pos x="54" y="10"/>
              </a:cxn>
              <a:cxn ang="0">
                <a:pos x="58" y="10"/>
              </a:cxn>
              <a:cxn ang="0">
                <a:pos x="58" y="4"/>
              </a:cxn>
              <a:cxn ang="0">
                <a:pos x="62" y="0"/>
              </a:cxn>
              <a:cxn ang="0">
                <a:pos x="68" y="6"/>
              </a:cxn>
              <a:cxn ang="0">
                <a:pos x="72" y="14"/>
              </a:cxn>
              <a:cxn ang="0">
                <a:pos x="74" y="28"/>
              </a:cxn>
              <a:cxn ang="0">
                <a:pos x="74" y="42"/>
              </a:cxn>
              <a:cxn ang="0">
                <a:pos x="66" y="44"/>
              </a:cxn>
              <a:cxn ang="0">
                <a:pos x="64" y="36"/>
              </a:cxn>
              <a:cxn ang="0">
                <a:pos x="58" y="42"/>
              </a:cxn>
              <a:cxn ang="0">
                <a:pos x="54" y="46"/>
              </a:cxn>
              <a:cxn ang="0">
                <a:pos x="58" y="58"/>
              </a:cxn>
            </a:cxnLst>
            <a:rect l="0" t="0" r="r" b="b"/>
            <a:pathLst>
              <a:path w="74" h="60">
                <a:moveTo>
                  <a:pt x="58" y="58"/>
                </a:moveTo>
                <a:lnTo>
                  <a:pt x="40" y="60"/>
                </a:lnTo>
                <a:lnTo>
                  <a:pt x="34" y="48"/>
                </a:lnTo>
                <a:lnTo>
                  <a:pt x="34" y="38"/>
                </a:lnTo>
                <a:lnTo>
                  <a:pt x="40" y="36"/>
                </a:lnTo>
                <a:lnTo>
                  <a:pt x="32" y="30"/>
                </a:lnTo>
                <a:lnTo>
                  <a:pt x="24" y="32"/>
                </a:lnTo>
                <a:lnTo>
                  <a:pt x="18" y="34"/>
                </a:lnTo>
                <a:lnTo>
                  <a:pt x="12" y="36"/>
                </a:lnTo>
                <a:lnTo>
                  <a:pt x="8" y="44"/>
                </a:lnTo>
                <a:lnTo>
                  <a:pt x="4" y="50"/>
                </a:lnTo>
                <a:lnTo>
                  <a:pt x="0" y="38"/>
                </a:lnTo>
                <a:lnTo>
                  <a:pt x="4" y="28"/>
                </a:lnTo>
                <a:lnTo>
                  <a:pt x="14" y="24"/>
                </a:lnTo>
                <a:lnTo>
                  <a:pt x="22" y="20"/>
                </a:lnTo>
                <a:lnTo>
                  <a:pt x="26" y="14"/>
                </a:lnTo>
                <a:lnTo>
                  <a:pt x="32" y="22"/>
                </a:lnTo>
                <a:lnTo>
                  <a:pt x="36" y="24"/>
                </a:lnTo>
                <a:lnTo>
                  <a:pt x="42" y="18"/>
                </a:lnTo>
                <a:lnTo>
                  <a:pt x="50" y="8"/>
                </a:lnTo>
                <a:lnTo>
                  <a:pt x="54" y="10"/>
                </a:lnTo>
                <a:lnTo>
                  <a:pt x="58" y="10"/>
                </a:lnTo>
                <a:lnTo>
                  <a:pt x="58" y="4"/>
                </a:lnTo>
                <a:lnTo>
                  <a:pt x="62" y="0"/>
                </a:lnTo>
                <a:lnTo>
                  <a:pt x="68" y="6"/>
                </a:lnTo>
                <a:lnTo>
                  <a:pt x="72" y="14"/>
                </a:lnTo>
                <a:lnTo>
                  <a:pt x="74" y="28"/>
                </a:lnTo>
                <a:lnTo>
                  <a:pt x="74" y="42"/>
                </a:lnTo>
                <a:lnTo>
                  <a:pt x="66" y="44"/>
                </a:lnTo>
                <a:lnTo>
                  <a:pt x="64" y="36"/>
                </a:lnTo>
                <a:lnTo>
                  <a:pt x="58" y="42"/>
                </a:lnTo>
                <a:lnTo>
                  <a:pt x="54" y="46"/>
                </a:lnTo>
                <a:lnTo>
                  <a:pt x="58" y="5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1" name="Freeform 249"/>
          <p:cNvSpPr>
            <a:spLocks/>
          </p:cNvSpPr>
          <p:nvPr/>
        </p:nvSpPr>
        <p:spPr bwMode="auto">
          <a:xfrm>
            <a:off x="8040688" y="3760788"/>
            <a:ext cx="30162" cy="349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2" y="0"/>
              </a:cxn>
              <a:cxn ang="0">
                <a:pos x="18" y="2"/>
              </a:cxn>
              <a:cxn ang="0">
                <a:pos x="18" y="16"/>
              </a:cxn>
              <a:cxn ang="0">
                <a:pos x="18" y="22"/>
              </a:cxn>
              <a:cxn ang="0">
                <a:pos x="10" y="18"/>
              </a:cxn>
              <a:cxn ang="0">
                <a:pos x="4" y="12"/>
              </a:cxn>
              <a:cxn ang="0">
                <a:pos x="0" y="4"/>
              </a:cxn>
            </a:cxnLst>
            <a:rect l="0" t="0" r="r" b="b"/>
            <a:pathLst>
              <a:path w="18" h="22">
                <a:moveTo>
                  <a:pt x="0" y="4"/>
                </a:moveTo>
                <a:lnTo>
                  <a:pt x="12" y="0"/>
                </a:lnTo>
                <a:lnTo>
                  <a:pt x="18" y="2"/>
                </a:lnTo>
                <a:lnTo>
                  <a:pt x="18" y="16"/>
                </a:lnTo>
                <a:lnTo>
                  <a:pt x="18" y="22"/>
                </a:lnTo>
                <a:lnTo>
                  <a:pt x="10" y="18"/>
                </a:lnTo>
                <a:lnTo>
                  <a:pt x="4" y="12"/>
                </a:lnTo>
                <a:lnTo>
                  <a:pt x="0" y="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2" name="Freeform 250"/>
          <p:cNvSpPr>
            <a:spLocks/>
          </p:cNvSpPr>
          <p:nvPr/>
        </p:nvSpPr>
        <p:spPr bwMode="auto">
          <a:xfrm>
            <a:off x="7929563" y="3735388"/>
            <a:ext cx="3492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20" y="10"/>
              </a:cxn>
              <a:cxn ang="0">
                <a:pos x="18" y="22"/>
              </a:cxn>
              <a:cxn ang="0">
                <a:pos x="12" y="24"/>
              </a:cxn>
              <a:cxn ang="0">
                <a:pos x="6" y="10"/>
              </a:cxn>
              <a:cxn ang="0">
                <a:pos x="2" y="6"/>
              </a:cxn>
              <a:cxn ang="0">
                <a:pos x="0" y="0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10" y="2"/>
                </a:lnTo>
                <a:lnTo>
                  <a:pt x="20" y="10"/>
                </a:lnTo>
                <a:lnTo>
                  <a:pt x="18" y="22"/>
                </a:lnTo>
                <a:lnTo>
                  <a:pt x="12" y="24"/>
                </a:lnTo>
                <a:lnTo>
                  <a:pt x="6" y="10"/>
                </a:lnTo>
                <a:lnTo>
                  <a:pt x="2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3" name="Freeform 251"/>
          <p:cNvSpPr>
            <a:spLocks/>
          </p:cNvSpPr>
          <p:nvPr/>
        </p:nvSpPr>
        <p:spPr bwMode="auto">
          <a:xfrm>
            <a:off x="7974013" y="3783013"/>
            <a:ext cx="38100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0" y="20"/>
              </a:cxn>
              <a:cxn ang="0">
                <a:pos x="6" y="16"/>
              </a:cxn>
              <a:cxn ang="0">
                <a:pos x="18" y="8"/>
              </a:cxn>
              <a:cxn ang="0">
                <a:pos x="22" y="2"/>
              </a:cxn>
              <a:cxn ang="0">
                <a:pos x="14" y="0"/>
              </a:cxn>
              <a:cxn ang="0">
                <a:pos x="8" y="2"/>
              </a:cxn>
              <a:cxn ang="0">
                <a:pos x="0" y="0"/>
              </a:cxn>
            </a:cxnLst>
            <a:rect l="0" t="0" r="r" b="b"/>
            <a:pathLst>
              <a:path w="22" h="20">
                <a:moveTo>
                  <a:pt x="0" y="0"/>
                </a:moveTo>
                <a:lnTo>
                  <a:pt x="0" y="10"/>
                </a:lnTo>
                <a:lnTo>
                  <a:pt x="0" y="20"/>
                </a:lnTo>
                <a:lnTo>
                  <a:pt x="6" y="16"/>
                </a:lnTo>
                <a:lnTo>
                  <a:pt x="18" y="8"/>
                </a:lnTo>
                <a:lnTo>
                  <a:pt x="22" y="2"/>
                </a:lnTo>
                <a:lnTo>
                  <a:pt x="14" y="0"/>
                </a:lnTo>
                <a:lnTo>
                  <a:pt x="8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4" name="Freeform 252"/>
          <p:cNvSpPr>
            <a:spLocks/>
          </p:cNvSpPr>
          <p:nvPr/>
        </p:nvSpPr>
        <p:spPr bwMode="auto">
          <a:xfrm>
            <a:off x="7985125" y="3802063"/>
            <a:ext cx="41275" cy="44450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26"/>
              </a:cxn>
              <a:cxn ang="0">
                <a:pos x="14" y="28"/>
              </a:cxn>
              <a:cxn ang="0">
                <a:pos x="14" y="16"/>
              </a:cxn>
              <a:cxn ang="0">
                <a:pos x="18" y="12"/>
              </a:cxn>
              <a:cxn ang="0">
                <a:pos x="24" y="8"/>
              </a:cxn>
              <a:cxn ang="0">
                <a:pos x="22" y="4"/>
              </a:cxn>
              <a:cxn ang="0">
                <a:pos x="16" y="0"/>
              </a:cxn>
              <a:cxn ang="0">
                <a:pos x="10" y="2"/>
              </a:cxn>
              <a:cxn ang="0">
                <a:pos x="8" y="10"/>
              </a:cxn>
              <a:cxn ang="0">
                <a:pos x="4" y="16"/>
              </a:cxn>
              <a:cxn ang="0">
                <a:pos x="0" y="18"/>
              </a:cxn>
            </a:cxnLst>
            <a:rect l="0" t="0" r="r" b="b"/>
            <a:pathLst>
              <a:path w="24" h="28">
                <a:moveTo>
                  <a:pt x="0" y="18"/>
                </a:moveTo>
                <a:lnTo>
                  <a:pt x="6" y="26"/>
                </a:lnTo>
                <a:lnTo>
                  <a:pt x="14" y="28"/>
                </a:lnTo>
                <a:lnTo>
                  <a:pt x="14" y="16"/>
                </a:lnTo>
                <a:lnTo>
                  <a:pt x="18" y="12"/>
                </a:lnTo>
                <a:lnTo>
                  <a:pt x="24" y="8"/>
                </a:lnTo>
                <a:lnTo>
                  <a:pt x="22" y="4"/>
                </a:lnTo>
                <a:lnTo>
                  <a:pt x="16" y="0"/>
                </a:lnTo>
                <a:lnTo>
                  <a:pt x="10" y="2"/>
                </a:lnTo>
                <a:lnTo>
                  <a:pt x="8" y="10"/>
                </a:lnTo>
                <a:lnTo>
                  <a:pt x="4" y="16"/>
                </a:lnTo>
                <a:lnTo>
                  <a:pt x="0" y="1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5" name="Freeform 253"/>
          <p:cNvSpPr>
            <a:spLocks/>
          </p:cNvSpPr>
          <p:nvPr/>
        </p:nvSpPr>
        <p:spPr bwMode="auto">
          <a:xfrm>
            <a:off x="7923213" y="3430588"/>
            <a:ext cx="50800" cy="85725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26" y="18"/>
              </a:cxn>
              <a:cxn ang="0">
                <a:pos x="22" y="28"/>
              </a:cxn>
              <a:cxn ang="0">
                <a:pos x="20" y="36"/>
              </a:cxn>
              <a:cxn ang="0">
                <a:pos x="16" y="48"/>
              </a:cxn>
              <a:cxn ang="0">
                <a:pos x="10" y="54"/>
              </a:cxn>
              <a:cxn ang="0">
                <a:pos x="4" y="42"/>
              </a:cxn>
              <a:cxn ang="0">
                <a:pos x="0" y="26"/>
              </a:cxn>
              <a:cxn ang="0">
                <a:pos x="8" y="12"/>
              </a:cxn>
              <a:cxn ang="0">
                <a:pos x="18" y="4"/>
              </a:cxn>
              <a:cxn ang="0">
                <a:pos x="22" y="0"/>
              </a:cxn>
              <a:cxn ang="0">
                <a:pos x="30" y="4"/>
              </a:cxn>
            </a:cxnLst>
            <a:rect l="0" t="0" r="r" b="b"/>
            <a:pathLst>
              <a:path w="30" h="54">
                <a:moveTo>
                  <a:pt x="30" y="4"/>
                </a:moveTo>
                <a:lnTo>
                  <a:pt x="26" y="18"/>
                </a:lnTo>
                <a:lnTo>
                  <a:pt x="22" y="28"/>
                </a:lnTo>
                <a:lnTo>
                  <a:pt x="20" y="36"/>
                </a:lnTo>
                <a:lnTo>
                  <a:pt x="16" y="48"/>
                </a:lnTo>
                <a:lnTo>
                  <a:pt x="10" y="54"/>
                </a:lnTo>
                <a:lnTo>
                  <a:pt x="4" y="42"/>
                </a:lnTo>
                <a:lnTo>
                  <a:pt x="0" y="26"/>
                </a:lnTo>
                <a:lnTo>
                  <a:pt x="8" y="12"/>
                </a:lnTo>
                <a:lnTo>
                  <a:pt x="18" y="4"/>
                </a:lnTo>
                <a:lnTo>
                  <a:pt x="22" y="0"/>
                </a:lnTo>
                <a:lnTo>
                  <a:pt x="30" y="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6" name="Freeform 254"/>
          <p:cNvSpPr>
            <a:spLocks/>
          </p:cNvSpPr>
          <p:nvPr/>
        </p:nvSpPr>
        <p:spPr bwMode="auto">
          <a:xfrm>
            <a:off x="7610475" y="3567113"/>
            <a:ext cx="65088" cy="47625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20" y="0"/>
              </a:cxn>
              <a:cxn ang="0">
                <a:pos x="30" y="0"/>
              </a:cxn>
              <a:cxn ang="0">
                <a:pos x="38" y="2"/>
              </a:cxn>
              <a:cxn ang="0">
                <a:pos x="34" y="8"/>
              </a:cxn>
              <a:cxn ang="0">
                <a:pos x="30" y="14"/>
              </a:cxn>
              <a:cxn ang="0">
                <a:pos x="30" y="24"/>
              </a:cxn>
              <a:cxn ang="0">
                <a:pos x="22" y="26"/>
              </a:cxn>
              <a:cxn ang="0">
                <a:pos x="16" y="30"/>
              </a:cxn>
              <a:cxn ang="0">
                <a:pos x="6" y="28"/>
              </a:cxn>
              <a:cxn ang="0">
                <a:pos x="0" y="20"/>
              </a:cxn>
              <a:cxn ang="0">
                <a:pos x="0" y="10"/>
              </a:cxn>
              <a:cxn ang="0">
                <a:pos x="10" y="6"/>
              </a:cxn>
            </a:cxnLst>
            <a:rect l="0" t="0" r="r" b="b"/>
            <a:pathLst>
              <a:path w="38" h="30">
                <a:moveTo>
                  <a:pt x="10" y="6"/>
                </a:moveTo>
                <a:lnTo>
                  <a:pt x="20" y="0"/>
                </a:lnTo>
                <a:lnTo>
                  <a:pt x="30" y="0"/>
                </a:lnTo>
                <a:lnTo>
                  <a:pt x="38" y="2"/>
                </a:lnTo>
                <a:lnTo>
                  <a:pt x="34" y="8"/>
                </a:lnTo>
                <a:lnTo>
                  <a:pt x="30" y="14"/>
                </a:lnTo>
                <a:lnTo>
                  <a:pt x="30" y="24"/>
                </a:lnTo>
                <a:lnTo>
                  <a:pt x="22" y="26"/>
                </a:lnTo>
                <a:lnTo>
                  <a:pt x="16" y="30"/>
                </a:lnTo>
                <a:lnTo>
                  <a:pt x="6" y="28"/>
                </a:lnTo>
                <a:lnTo>
                  <a:pt x="0" y="20"/>
                </a:lnTo>
                <a:lnTo>
                  <a:pt x="0" y="10"/>
                </a:lnTo>
                <a:lnTo>
                  <a:pt x="10" y="6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7" name="Freeform 255"/>
          <p:cNvSpPr>
            <a:spLocks/>
          </p:cNvSpPr>
          <p:nvPr/>
        </p:nvSpPr>
        <p:spPr bwMode="auto">
          <a:xfrm>
            <a:off x="8462963" y="2849563"/>
            <a:ext cx="158750" cy="1238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8" y="6"/>
              </a:cxn>
              <a:cxn ang="0">
                <a:pos x="48" y="16"/>
              </a:cxn>
              <a:cxn ang="0">
                <a:pos x="66" y="26"/>
              </a:cxn>
              <a:cxn ang="0">
                <a:pos x="76" y="30"/>
              </a:cxn>
              <a:cxn ang="0">
                <a:pos x="84" y="24"/>
              </a:cxn>
              <a:cxn ang="0">
                <a:pos x="90" y="24"/>
              </a:cxn>
              <a:cxn ang="0">
                <a:pos x="84" y="30"/>
              </a:cxn>
              <a:cxn ang="0">
                <a:pos x="88" y="36"/>
              </a:cxn>
              <a:cxn ang="0">
                <a:pos x="92" y="40"/>
              </a:cxn>
              <a:cxn ang="0">
                <a:pos x="84" y="46"/>
              </a:cxn>
              <a:cxn ang="0">
                <a:pos x="80" y="48"/>
              </a:cxn>
              <a:cxn ang="0">
                <a:pos x="74" y="46"/>
              </a:cxn>
              <a:cxn ang="0">
                <a:pos x="68" y="48"/>
              </a:cxn>
              <a:cxn ang="0">
                <a:pos x="58" y="52"/>
              </a:cxn>
              <a:cxn ang="0">
                <a:pos x="52" y="60"/>
              </a:cxn>
              <a:cxn ang="0">
                <a:pos x="52" y="66"/>
              </a:cxn>
              <a:cxn ang="0">
                <a:pos x="44" y="62"/>
              </a:cxn>
              <a:cxn ang="0">
                <a:pos x="36" y="56"/>
              </a:cxn>
              <a:cxn ang="0">
                <a:pos x="28" y="54"/>
              </a:cxn>
              <a:cxn ang="0">
                <a:pos x="24" y="56"/>
              </a:cxn>
              <a:cxn ang="0">
                <a:pos x="22" y="60"/>
              </a:cxn>
              <a:cxn ang="0">
                <a:pos x="16" y="56"/>
              </a:cxn>
              <a:cxn ang="0">
                <a:pos x="10" y="54"/>
              </a:cxn>
              <a:cxn ang="0">
                <a:pos x="8" y="58"/>
              </a:cxn>
              <a:cxn ang="0">
                <a:pos x="10" y="64"/>
              </a:cxn>
              <a:cxn ang="0">
                <a:pos x="16" y="66"/>
              </a:cxn>
              <a:cxn ang="0">
                <a:pos x="14" y="72"/>
              </a:cxn>
              <a:cxn ang="0">
                <a:pos x="8" y="74"/>
              </a:cxn>
              <a:cxn ang="0">
                <a:pos x="2" y="78"/>
              </a:cxn>
              <a:cxn ang="0">
                <a:pos x="2" y="68"/>
              </a:cxn>
              <a:cxn ang="0">
                <a:pos x="0" y="60"/>
              </a:cxn>
              <a:cxn ang="0">
                <a:pos x="0" y="52"/>
              </a:cxn>
              <a:cxn ang="0">
                <a:pos x="6" y="50"/>
              </a:cxn>
              <a:cxn ang="0">
                <a:pos x="10" y="44"/>
              </a:cxn>
              <a:cxn ang="0">
                <a:pos x="10" y="38"/>
              </a:cxn>
              <a:cxn ang="0">
                <a:pos x="16" y="38"/>
              </a:cxn>
              <a:cxn ang="0">
                <a:pos x="22" y="42"/>
              </a:cxn>
              <a:cxn ang="0">
                <a:pos x="28" y="40"/>
              </a:cxn>
              <a:cxn ang="0">
                <a:pos x="30" y="16"/>
              </a:cxn>
              <a:cxn ang="0">
                <a:pos x="30" y="0"/>
              </a:cxn>
            </a:cxnLst>
            <a:rect l="0" t="0" r="r" b="b"/>
            <a:pathLst>
              <a:path w="92" h="78">
                <a:moveTo>
                  <a:pt x="30" y="0"/>
                </a:moveTo>
                <a:lnTo>
                  <a:pt x="38" y="6"/>
                </a:lnTo>
                <a:lnTo>
                  <a:pt x="48" y="16"/>
                </a:lnTo>
                <a:lnTo>
                  <a:pt x="66" y="26"/>
                </a:lnTo>
                <a:lnTo>
                  <a:pt x="76" y="30"/>
                </a:lnTo>
                <a:lnTo>
                  <a:pt x="84" y="24"/>
                </a:lnTo>
                <a:lnTo>
                  <a:pt x="90" y="24"/>
                </a:lnTo>
                <a:lnTo>
                  <a:pt x="84" y="30"/>
                </a:lnTo>
                <a:lnTo>
                  <a:pt x="88" y="36"/>
                </a:lnTo>
                <a:lnTo>
                  <a:pt x="92" y="40"/>
                </a:lnTo>
                <a:lnTo>
                  <a:pt x="84" y="46"/>
                </a:lnTo>
                <a:lnTo>
                  <a:pt x="80" y="48"/>
                </a:lnTo>
                <a:lnTo>
                  <a:pt x="74" y="46"/>
                </a:lnTo>
                <a:lnTo>
                  <a:pt x="68" y="48"/>
                </a:lnTo>
                <a:lnTo>
                  <a:pt x="58" y="52"/>
                </a:lnTo>
                <a:lnTo>
                  <a:pt x="52" y="60"/>
                </a:lnTo>
                <a:lnTo>
                  <a:pt x="52" y="66"/>
                </a:lnTo>
                <a:lnTo>
                  <a:pt x="44" y="62"/>
                </a:lnTo>
                <a:lnTo>
                  <a:pt x="36" y="56"/>
                </a:lnTo>
                <a:lnTo>
                  <a:pt x="28" y="54"/>
                </a:lnTo>
                <a:lnTo>
                  <a:pt x="24" y="56"/>
                </a:lnTo>
                <a:lnTo>
                  <a:pt x="22" y="60"/>
                </a:lnTo>
                <a:lnTo>
                  <a:pt x="16" y="56"/>
                </a:lnTo>
                <a:lnTo>
                  <a:pt x="10" y="54"/>
                </a:lnTo>
                <a:lnTo>
                  <a:pt x="8" y="58"/>
                </a:lnTo>
                <a:lnTo>
                  <a:pt x="10" y="64"/>
                </a:lnTo>
                <a:lnTo>
                  <a:pt x="16" y="66"/>
                </a:lnTo>
                <a:lnTo>
                  <a:pt x="14" y="72"/>
                </a:lnTo>
                <a:lnTo>
                  <a:pt x="8" y="74"/>
                </a:lnTo>
                <a:lnTo>
                  <a:pt x="2" y="78"/>
                </a:lnTo>
                <a:lnTo>
                  <a:pt x="2" y="68"/>
                </a:lnTo>
                <a:lnTo>
                  <a:pt x="0" y="60"/>
                </a:lnTo>
                <a:lnTo>
                  <a:pt x="0" y="52"/>
                </a:lnTo>
                <a:lnTo>
                  <a:pt x="6" y="50"/>
                </a:lnTo>
                <a:lnTo>
                  <a:pt x="10" y="44"/>
                </a:lnTo>
                <a:lnTo>
                  <a:pt x="10" y="38"/>
                </a:lnTo>
                <a:lnTo>
                  <a:pt x="16" y="38"/>
                </a:lnTo>
                <a:lnTo>
                  <a:pt x="22" y="42"/>
                </a:lnTo>
                <a:lnTo>
                  <a:pt x="28" y="40"/>
                </a:lnTo>
                <a:lnTo>
                  <a:pt x="30" y="16"/>
                </a:lnTo>
                <a:lnTo>
                  <a:pt x="30" y="0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8" name="Freeform 256"/>
          <p:cNvSpPr>
            <a:spLocks/>
          </p:cNvSpPr>
          <p:nvPr/>
        </p:nvSpPr>
        <p:spPr bwMode="auto">
          <a:xfrm>
            <a:off x="8253413" y="3179763"/>
            <a:ext cx="68262" cy="41275"/>
          </a:xfrm>
          <a:custGeom>
            <a:avLst/>
            <a:gdLst/>
            <a:ahLst/>
            <a:cxnLst>
              <a:cxn ang="0">
                <a:pos x="30" y="16"/>
              </a:cxn>
              <a:cxn ang="0">
                <a:pos x="24" y="14"/>
              </a:cxn>
              <a:cxn ang="0">
                <a:pos x="18" y="18"/>
              </a:cxn>
              <a:cxn ang="0">
                <a:pos x="14" y="26"/>
              </a:cxn>
              <a:cxn ang="0">
                <a:pos x="6" y="24"/>
              </a:cxn>
              <a:cxn ang="0">
                <a:pos x="6" y="18"/>
              </a:cxn>
              <a:cxn ang="0">
                <a:pos x="0" y="14"/>
              </a:cxn>
              <a:cxn ang="0">
                <a:pos x="8" y="8"/>
              </a:cxn>
              <a:cxn ang="0">
                <a:pos x="16" y="8"/>
              </a:cxn>
              <a:cxn ang="0">
                <a:pos x="24" y="6"/>
              </a:cxn>
              <a:cxn ang="0">
                <a:pos x="28" y="0"/>
              </a:cxn>
              <a:cxn ang="0">
                <a:pos x="36" y="0"/>
              </a:cxn>
              <a:cxn ang="0">
                <a:pos x="40" y="6"/>
              </a:cxn>
              <a:cxn ang="0">
                <a:pos x="38" y="8"/>
              </a:cxn>
              <a:cxn ang="0">
                <a:pos x="34" y="14"/>
              </a:cxn>
              <a:cxn ang="0">
                <a:pos x="30" y="16"/>
              </a:cxn>
            </a:cxnLst>
            <a:rect l="0" t="0" r="r" b="b"/>
            <a:pathLst>
              <a:path w="40" h="26">
                <a:moveTo>
                  <a:pt x="30" y="16"/>
                </a:moveTo>
                <a:lnTo>
                  <a:pt x="24" y="14"/>
                </a:lnTo>
                <a:lnTo>
                  <a:pt x="18" y="18"/>
                </a:lnTo>
                <a:lnTo>
                  <a:pt x="14" y="26"/>
                </a:lnTo>
                <a:lnTo>
                  <a:pt x="6" y="24"/>
                </a:lnTo>
                <a:lnTo>
                  <a:pt x="6" y="18"/>
                </a:lnTo>
                <a:lnTo>
                  <a:pt x="0" y="14"/>
                </a:lnTo>
                <a:lnTo>
                  <a:pt x="8" y="8"/>
                </a:lnTo>
                <a:lnTo>
                  <a:pt x="16" y="8"/>
                </a:lnTo>
                <a:lnTo>
                  <a:pt x="24" y="6"/>
                </a:lnTo>
                <a:lnTo>
                  <a:pt x="28" y="0"/>
                </a:lnTo>
                <a:lnTo>
                  <a:pt x="36" y="0"/>
                </a:lnTo>
                <a:lnTo>
                  <a:pt x="40" y="6"/>
                </a:lnTo>
                <a:lnTo>
                  <a:pt x="38" y="8"/>
                </a:lnTo>
                <a:lnTo>
                  <a:pt x="34" y="14"/>
                </a:lnTo>
                <a:lnTo>
                  <a:pt x="30" y="16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29" name="Freeform 257"/>
          <p:cNvSpPr>
            <a:spLocks/>
          </p:cNvSpPr>
          <p:nvPr/>
        </p:nvSpPr>
        <p:spPr bwMode="auto">
          <a:xfrm>
            <a:off x="8180388" y="3189288"/>
            <a:ext cx="66675" cy="79375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10" y="8"/>
              </a:cxn>
              <a:cxn ang="0">
                <a:pos x="16" y="0"/>
              </a:cxn>
              <a:cxn ang="0">
                <a:pos x="24" y="0"/>
              </a:cxn>
              <a:cxn ang="0">
                <a:pos x="28" y="6"/>
              </a:cxn>
              <a:cxn ang="0">
                <a:pos x="34" y="10"/>
              </a:cxn>
              <a:cxn ang="0">
                <a:pos x="38" y="16"/>
              </a:cxn>
              <a:cxn ang="0">
                <a:pos x="36" y="24"/>
              </a:cxn>
              <a:cxn ang="0">
                <a:pos x="32" y="26"/>
              </a:cxn>
              <a:cxn ang="0">
                <a:pos x="30" y="32"/>
              </a:cxn>
              <a:cxn ang="0">
                <a:pos x="30" y="40"/>
              </a:cxn>
              <a:cxn ang="0">
                <a:pos x="26" y="50"/>
              </a:cxn>
              <a:cxn ang="0">
                <a:pos x="18" y="48"/>
              </a:cxn>
              <a:cxn ang="0">
                <a:pos x="18" y="44"/>
              </a:cxn>
              <a:cxn ang="0">
                <a:pos x="20" y="36"/>
              </a:cxn>
              <a:cxn ang="0">
                <a:pos x="12" y="36"/>
              </a:cxn>
              <a:cxn ang="0">
                <a:pos x="14" y="30"/>
              </a:cxn>
              <a:cxn ang="0">
                <a:pos x="18" y="24"/>
              </a:cxn>
              <a:cxn ang="0">
                <a:pos x="18" y="20"/>
              </a:cxn>
              <a:cxn ang="0">
                <a:pos x="16" y="14"/>
              </a:cxn>
              <a:cxn ang="0">
                <a:pos x="8" y="16"/>
              </a:cxn>
              <a:cxn ang="0">
                <a:pos x="0" y="18"/>
              </a:cxn>
              <a:cxn ang="0">
                <a:pos x="4" y="12"/>
              </a:cxn>
            </a:cxnLst>
            <a:rect l="0" t="0" r="r" b="b"/>
            <a:pathLst>
              <a:path w="38" h="50">
                <a:moveTo>
                  <a:pt x="4" y="12"/>
                </a:moveTo>
                <a:lnTo>
                  <a:pt x="10" y="8"/>
                </a:lnTo>
                <a:lnTo>
                  <a:pt x="16" y="0"/>
                </a:lnTo>
                <a:lnTo>
                  <a:pt x="24" y="0"/>
                </a:lnTo>
                <a:lnTo>
                  <a:pt x="28" y="6"/>
                </a:lnTo>
                <a:lnTo>
                  <a:pt x="34" y="10"/>
                </a:lnTo>
                <a:lnTo>
                  <a:pt x="38" y="16"/>
                </a:lnTo>
                <a:lnTo>
                  <a:pt x="36" y="24"/>
                </a:lnTo>
                <a:lnTo>
                  <a:pt x="32" y="26"/>
                </a:lnTo>
                <a:lnTo>
                  <a:pt x="30" y="32"/>
                </a:lnTo>
                <a:lnTo>
                  <a:pt x="30" y="40"/>
                </a:lnTo>
                <a:lnTo>
                  <a:pt x="26" y="50"/>
                </a:lnTo>
                <a:lnTo>
                  <a:pt x="18" y="48"/>
                </a:lnTo>
                <a:lnTo>
                  <a:pt x="18" y="44"/>
                </a:lnTo>
                <a:lnTo>
                  <a:pt x="20" y="36"/>
                </a:lnTo>
                <a:lnTo>
                  <a:pt x="12" y="36"/>
                </a:lnTo>
                <a:lnTo>
                  <a:pt x="14" y="30"/>
                </a:lnTo>
                <a:lnTo>
                  <a:pt x="18" y="24"/>
                </a:lnTo>
                <a:lnTo>
                  <a:pt x="18" y="20"/>
                </a:lnTo>
                <a:lnTo>
                  <a:pt x="16" y="14"/>
                </a:lnTo>
                <a:lnTo>
                  <a:pt x="8" y="16"/>
                </a:lnTo>
                <a:lnTo>
                  <a:pt x="0" y="18"/>
                </a:lnTo>
                <a:lnTo>
                  <a:pt x="4" y="1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0" name="Freeform 258"/>
          <p:cNvSpPr>
            <a:spLocks/>
          </p:cNvSpPr>
          <p:nvPr/>
        </p:nvSpPr>
        <p:spPr bwMode="auto">
          <a:xfrm>
            <a:off x="8221663" y="2967038"/>
            <a:ext cx="300037" cy="234950"/>
          </a:xfrm>
          <a:custGeom>
            <a:avLst/>
            <a:gdLst/>
            <a:ahLst/>
            <a:cxnLst>
              <a:cxn ang="0">
                <a:pos x="12" y="128"/>
              </a:cxn>
              <a:cxn ang="0">
                <a:pos x="32" y="112"/>
              </a:cxn>
              <a:cxn ang="0">
                <a:pos x="60" y="110"/>
              </a:cxn>
              <a:cxn ang="0">
                <a:pos x="80" y="100"/>
              </a:cxn>
              <a:cxn ang="0">
                <a:pos x="92" y="82"/>
              </a:cxn>
              <a:cxn ang="0">
                <a:pos x="100" y="80"/>
              </a:cxn>
              <a:cxn ang="0">
                <a:pos x="110" y="82"/>
              </a:cxn>
              <a:cxn ang="0">
                <a:pos x="140" y="52"/>
              </a:cxn>
              <a:cxn ang="0">
                <a:pos x="144" y="30"/>
              </a:cxn>
              <a:cxn ang="0">
                <a:pos x="146" y="10"/>
              </a:cxn>
              <a:cxn ang="0">
                <a:pos x="160" y="12"/>
              </a:cxn>
              <a:cxn ang="0">
                <a:pos x="158" y="2"/>
              </a:cxn>
              <a:cxn ang="0">
                <a:pos x="166" y="10"/>
              </a:cxn>
              <a:cxn ang="0">
                <a:pos x="172" y="28"/>
              </a:cxn>
              <a:cxn ang="0">
                <a:pos x="168" y="48"/>
              </a:cxn>
              <a:cxn ang="0">
                <a:pos x="158" y="66"/>
              </a:cxn>
              <a:cxn ang="0">
                <a:pos x="154" y="86"/>
              </a:cxn>
              <a:cxn ang="0">
                <a:pos x="152" y="98"/>
              </a:cxn>
              <a:cxn ang="0">
                <a:pos x="152" y="108"/>
              </a:cxn>
              <a:cxn ang="0">
                <a:pos x="148" y="118"/>
              </a:cxn>
              <a:cxn ang="0">
                <a:pos x="138" y="116"/>
              </a:cxn>
              <a:cxn ang="0">
                <a:pos x="126" y="116"/>
              </a:cxn>
              <a:cxn ang="0">
                <a:pos x="126" y="128"/>
              </a:cxn>
              <a:cxn ang="0">
                <a:pos x="116" y="126"/>
              </a:cxn>
              <a:cxn ang="0">
                <a:pos x="102" y="126"/>
              </a:cxn>
              <a:cxn ang="0">
                <a:pos x="90" y="122"/>
              </a:cxn>
              <a:cxn ang="0">
                <a:pos x="92" y="132"/>
              </a:cxn>
              <a:cxn ang="0">
                <a:pos x="80" y="144"/>
              </a:cxn>
              <a:cxn ang="0">
                <a:pos x="68" y="140"/>
              </a:cxn>
              <a:cxn ang="0">
                <a:pos x="70" y="130"/>
              </a:cxn>
              <a:cxn ang="0">
                <a:pos x="56" y="124"/>
              </a:cxn>
              <a:cxn ang="0">
                <a:pos x="38" y="130"/>
              </a:cxn>
              <a:cxn ang="0">
                <a:pos x="18" y="134"/>
              </a:cxn>
              <a:cxn ang="0">
                <a:pos x="2" y="138"/>
              </a:cxn>
            </a:cxnLst>
            <a:rect l="0" t="0" r="r" b="b"/>
            <a:pathLst>
              <a:path w="174" h="148">
                <a:moveTo>
                  <a:pt x="0" y="134"/>
                </a:moveTo>
                <a:lnTo>
                  <a:pt x="12" y="128"/>
                </a:lnTo>
                <a:lnTo>
                  <a:pt x="26" y="118"/>
                </a:lnTo>
                <a:lnTo>
                  <a:pt x="32" y="112"/>
                </a:lnTo>
                <a:lnTo>
                  <a:pt x="44" y="110"/>
                </a:lnTo>
                <a:lnTo>
                  <a:pt x="60" y="110"/>
                </a:lnTo>
                <a:lnTo>
                  <a:pt x="76" y="110"/>
                </a:lnTo>
                <a:lnTo>
                  <a:pt x="80" y="100"/>
                </a:lnTo>
                <a:lnTo>
                  <a:pt x="88" y="90"/>
                </a:lnTo>
                <a:lnTo>
                  <a:pt x="92" y="82"/>
                </a:lnTo>
                <a:lnTo>
                  <a:pt x="98" y="74"/>
                </a:lnTo>
                <a:lnTo>
                  <a:pt x="100" y="80"/>
                </a:lnTo>
                <a:lnTo>
                  <a:pt x="100" y="86"/>
                </a:lnTo>
                <a:lnTo>
                  <a:pt x="110" y="82"/>
                </a:lnTo>
                <a:lnTo>
                  <a:pt x="126" y="72"/>
                </a:lnTo>
                <a:lnTo>
                  <a:pt x="140" y="52"/>
                </a:lnTo>
                <a:lnTo>
                  <a:pt x="146" y="36"/>
                </a:lnTo>
                <a:lnTo>
                  <a:pt x="144" y="30"/>
                </a:lnTo>
                <a:lnTo>
                  <a:pt x="142" y="18"/>
                </a:lnTo>
                <a:lnTo>
                  <a:pt x="146" y="10"/>
                </a:lnTo>
                <a:lnTo>
                  <a:pt x="150" y="8"/>
                </a:lnTo>
                <a:lnTo>
                  <a:pt x="160" y="12"/>
                </a:lnTo>
                <a:lnTo>
                  <a:pt x="162" y="6"/>
                </a:lnTo>
                <a:lnTo>
                  <a:pt x="158" y="2"/>
                </a:lnTo>
                <a:lnTo>
                  <a:pt x="164" y="0"/>
                </a:lnTo>
                <a:lnTo>
                  <a:pt x="166" y="10"/>
                </a:lnTo>
                <a:lnTo>
                  <a:pt x="166" y="18"/>
                </a:lnTo>
                <a:lnTo>
                  <a:pt x="172" y="28"/>
                </a:lnTo>
                <a:lnTo>
                  <a:pt x="174" y="36"/>
                </a:lnTo>
                <a:lnTo>
                  <a:pt x="168" y="48"/>
                </a:lnTo>
                <a:lnTo>
                  <a:pt x="160" y="58"/>
                </a:lnTo>
                <a:lnTo>
                  <a:pt x="158" y="66"/>
                </a:lnTo>
                <a:lnTo>
                  <a:pt x="158" y="80"/>
                </a:lnTo>
                <a:lnTo>
                  <a:pt x="154" y="86"/>
                </a:lnTo>
                <a:lnTo>
                  <a:pt x="152" y="96"/>
                </a:lnTo>
                <a:lnTo>
                  <a:pt x="152" y="98"/>
                </a:lnTo>
                <a:lnTo>
                  <a:pt x="152" y="102"/>
                </a:lnTo>
                <a:lnTo>
                  <a:pt x="152" y="108"/>
                </a:lnTo>
                <a:lnTo>
                  <a:pt x="152" y="110"/>
                </a:lnTo>
                <a:lnTo>
                  <a:pt x="148" y="118"/>
                </a:lnTo>
                <a:lnTo>
                  <a:pt x="142" y="122"/>
                </a:lnTo>
                <a:lnTo>
                  <a:pt x="138" y="116"/>
                </a:lnTo>
                <a:lnTo>
                  <a:pt x="132" y="114"/>
                </a:lnTo>
                <a:lnTo>
                  <a:pt x="126" y="116"/>
                </a:lnTo>
                <a:lnTo>
                  <a:pt x="128" y="124"/>
                </a:lnTo>
                <a:lnTo>
                  <a:pt x="126" y="128"/>
                </a:lnTo>
                <a:lnTo>
                  <a:pt x="118" y="122"/>
                </a:lnTo>
                <a:lnTo>
                  <a:pt x="116" y="126"/>
                </a:lnTo>
                <a:lnTo>
                  <a:pt x="110" y="126"/>
                </a:lnTo>
                <a:lnTo>
                  <a:pt x="102" y="126"/>
                </a:lnTo>
                <a:lnTo>
                  <a:pt x="92" y="126"/>
                </a:lnTo>
                <a:lnTo>
                  <a:pt x="90" y="122"/>
                </a:lnTo>
                <a:lnTo>
                  <a:pt x="88" y="126"/>
                </a:lnTo>
                <a:lnTo>
                  <a:pt x="92" y="132"/>
                </a:lnTo>
                <a:lnTo>
                  <a:pt x="84" y="136"/>
                </a:lnTo>
                <a:lnTo>
                  <a:pt x="80" y="144"/>
                </a:lnTo>
                <a:lnTo>
                  <a:pt x="74" y="148"/>
                </a:lnTo>
                <a:lnTo>
                  <a:pt x="68" y="140"/>
                </a:lnTo>
                <a:lnTo>
                  <a:pt x="62" y="136"/>
                </a:lnTo>
                <a:lnTo>
                  <a:pt x="70" y="130"/>
                </a:lnTo>
                <a:lnTo>
                  <a:pt x="72" y="124"/>
                </a:lnTo>
                <a:lnTo>
                  <a:pt x="56" y="124"/>
                </a:lnTo>
                <a:lnTo>
                  <a:pt x="50" y="128"/>
                </a:lnTo>
                <a:lnTo>
                  <a:pt x="38" y="130"/>
                </a:lnTo>
                <a:lnTo>
                  <a:pt x="28" y="134"/>
                </a:lnTo>
                <a:lnTo>
                  <a:pt x="18" y="134"/>
                </a:lnTo>
                <a:lnTo>
                  <a:pt x="10" y="140"/>
                </a:lnTo>
                <a:lnTo>
                  <a:pt x="2" y="138"/>
                </a:lnTo>
                <a:lnTo>
                  <a:pt x="0" y="134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1" name="Freeform 259"/>
          <p:cNvSpPr>
            <a:spLocks/>
          </p:cNvSpPr>
          <p:nvPr/>
        </p:nvSpPr>
        <p:spPr bwMode="auto">
          <a:xfrm>
            <a:off x="8094663" y="3059113"/>
            <a:ext cx="85725" cy="114300"/>
          </a:xfrm>
          <a:custGeom>
            <a:avLst/>
            <a:gdLst/>
            <a:ahLst/>
            <a:cxnLst>
              <a:cxn ang="0">
                <a:pos x="2" y="32"/>
              </a:cxn>
              <a:cxn ang="0">
                <a:pos x="2" y="28"/>
              </a:cxn>
              <a:cxn ang="0">
                <a:pos x="8" y="30"/>
              </a:cxn>
              <a:cxn ang="0">
                <a:pos x="12" y="28"/>
              </a:cxn>
              <a:cxn ang="0">
                <a:pos x="10" y="22"/>
              </a:cxn>
              <a:cxn ang="0">
                <a:pos x="6" y="20"/>
              </a:cxn>
              <a:cxn ang="0">
                <a:pos x="10" y="6"/>
              </a:cxn>
              <a:cxn ang="0">
                <a:pos x="20" y="2"/>
              </a:cxn>
              <a:cxn ang="0">
                <a:pos x="30" y="0"/>
              </a:cxn>
              <a:cxn ang="0">
                <a:pos x="38" y="8"/>
              </a:cxn>
              <a:cxn ang="0">
                <a:pos x="44" y="18"/>
              </a:cxn>
              <a:cxn ang="0">
                <a:pos x="48" y="30"/>
              </a:cxn>
              <a:cxn ang="0">
                <a:pos x="50" y="40"/>
              </a:cxn>
              <a:cxn ang="0">
                <a:pos x="48" y="54"/>
              </a:cxn>
              <a:cxn ang="0">
                <a:pos x="50" y="54"/>
              </a:cxn>
              <a:cxn ang="0">
                <a:pos x="50" y="56"/>
              </a:cxn>
              <a:cxn ang="0">
                <a:pos x="46" y="58"/>
              </a:cxn>
              <a:cxn ang="0">
                <a:pos x="38" y="62"/>
              </a:cxn>
              <a:cxn ang="0">
                <a:pos x="34" y="64"/>
              </a:cxn>
              <a:cxn ang="0">
                <a:pos x="28" y="60"/>
              </a:cxn>
              <a:cxn ang="0">
                <a:pos x="24" y="64"/>
              </a:cxn>
              <a:cxn ang="0">
                <a:pos x="16" y="70"/>
              </a:cxn>
              <a:cxn ang="0">
                <a:pos x="12" y="68"/>
              </a:cxn>
              <a:cxn ang="0">
                <a:pos x="2" y="72"/>
              </a:cxn>
              <a:cxn ang="0">
                <a:pos x="0" y="66"/>
              </a:cxn>
              <a:cxn ang="0">
                <a:pos x="2" y="58"/>
              </a:cxn>
              <a:cxn ang="0">
                <a:pos x="2" y="48"/>
              </a:cxn>
              <a:cxn ang="0">
                <a:pos x="6" y="46"/>
              </a:cxn>
              <a:cxn ang="0">
                <a:pos x="6" y="38"/>
              </a:cxn>
              <a:cxn ang="0">
                <a:pos x="2" y="32"/>
              </a:cxn>
            </a:cxnLst>
            <a:rect l="0" t="0" r="r" b="b"/>
            <a:pathLst>
              <a:path w="50" h="72">
                <a:moveTo>
                  <a:pt x="2" y="32"/>
                </a:moveTo>
                <a:lnTo>
                  <a:pt x="2" y="28"/>
                </a:lnTo>
                <a:lnTo>
                  <a:pt x="8" y="30"/>
                </a:lnTo>
                <a:lnTo>
                  <a:pt x="12" y="28"/>
                </a:lnTo>
                <a:lnTo>
                  <a:pt x="10" y="22"/>
                </a:lnTo>
                <a:lnTo>
                  <a:pt x="6" y="20"/>
                </a:lnTo>
                <a:lnTo>
                  <a:pt x="10" y="6"/>
                </a:lnTo>
                <a:lnTo>
                  <a:pt x="20" y="2"/>
                </a:lnTo>
                <a:lnTo>
                  <a:pt x="30" y="0"/>
                </a:lnTo>
                <a:lnTo>
                  <a:pt x="38" y="8"/>
                </a:lnTo>
                <a:lnTo>
                  <a:pt x="44" y="18"/>
                </a:lnTo>
                <a:lnTo>
                  <a:pt x="48" y="30"/>
                </a:lnTo>
                <a:lnTo>
                  <a:pt x="50" y="40"/>
                </a:lnTo>
                <a:lnTo>
                  <a:pt x="48" y="54"/>
                </a:lnTo>
                <a:lnTo>
                  <a:pt x="50" y="54"/>
                </a:lnTo>
                <a:lnTo>
                  <a:pt x="50" y="56"/>
                </a:lnTo>
                <a:lnTo>
                  <a:pt x="46" y="58"/>
                </a:lnTo>
                <a:lnTo>
                  <a:pt x="38" y="62"/>
                </a:lnTo>
                <a:lnTo>
                  <a:pt x="34" y="64"/>
                </a:lnTo>
                <a:lnTo>
                  <a:pt x="28" y="60"/>
                </a:lnTo>
                <a:lnTo>
                  <a:pt x="24" y="64"/>
                </a:lnTo>
                <a:lnTo>
                  <a:pt x="16" y="70"/>
                </a:lnTo>
                <a:lnTo>
                  <a:pt x="12" y="68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2" y="48"/>
                </a:lnTo>
                <a:lnTo>
                  <a:pt x="6" y="46"/>
                </a:lnTo>
                <a:lnTo>
                  <a:pt x="6" y="38"/>
                </a:lnTo>
                <a:lnTo>
                  <a:pt x="2" y="32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2" name="Freeform 260"/>
          <p:cNvSpPr>
            <a:spLocks/>
          </p:cNvSpPr>
          <p:nvPr/>
        </p:nvSpPr>
        <p:spPr bwMode="auto">
          <a:xfrm>
            <a:off x="8043863" y="2925763"/>
            <a:ext cx="168275" cy="152400"/>
          </a:xfrm>
          <a:custGeom>
            <a:avLst/>
            <a:gdLst/>
            <a:ahLst/>
            <a:cxnLst>
              <a:cxn ang="0">
                <a:pos x="24" y="92"/>
              </a:cxn>
              <a:cxn ang="0">
                <a:pos x="12" y="94"/>
              </a:cxn>
              <a:cxn ang="0">
                <a:pos x="8" y="88"/>
              </a:cxn>
              <a:cxn ang="0">
                <a:pos x="12" y="80"/>
              </a:cxn>
              <a:cxn ang="0">
                <a:pos x="12" y="70"/>
              </a:cxn>
              <a:cxn ang="0">
                <a:pos x="16" y="60"/>
              </a:cxn>
              <a:cxn ang="0">
                <a:pos x="6" y="60"/>
              </a:cxn>
              <a:cxn ang="0">
                <a:pos x="0" y="56"/>
              </a:cxn>
              <a:cxn ang="0">
                <a:pos x="6" y="48"/>
              </a:cxn>
              <a:cxn ang="0">
                <a:pos x="22" y="38"/>
              </a:cxn>
              <a:cxn ang="0">
                <a:pos x="28" y="32"/>
              </a:cxn>
              <a:cxn ang="0">
                <a:pos x="36" y="24"/>
              </a:cxn>
              <a:cxn ang="0">
                <a:pos x="40" y="22"/>
              </a:cxn>
              <a:cxn ang="0">
                <a:pos x="50" y="26"/>
              </a:cxn>
              <a:cxn ang="0">
                <a:pos x="60" y="24"/>
              </a:cxn>
              <a:cxn ang="0">
                <a:pos x="62" y="16"/>
              </a:cxn>
              <a:cxn ang="0">
                <a:pos x="72" y="16"/>
              </a:cxn>
              <a:cxn ang="0">
                <a:pos x="80" y="10"/>
              </a:cxn>
              <a:cxn ang="0">
                <a:pos x="82" y="4"/>
              </a:cxn>
              <a:cxn ang="0">
                <a:pos x="88" y="0"/>
              </a:cxn>
              <a:cxn ang="0">
                <a:pos x="98" y="8"/>
              </a:cxn>
              <a:cxn ang="0">
                <a:pos x="92" y="12"/>
              </a:cxn>
              <a:cxn ang="0">
                <a:pos x="84" y="18"/>
              </a:cxn>
              <a:cxn ang="0">
                <a:pos x="80" y="28"/>
              </a:cxn>
              <a:cxn ang="0">
                <a:pos x="78" y="38"/>
              </a:cxn>
              <a:cxn ang="0">
                <a:pos x="76" y="42"/>
              </a:cxn>
              <a:cxn ang="0">
                <a:pos x="68" y="46"/>
              </a:cxn>
              <a:cxn ang="0">
                <a:pos x="52" y="52"/>
              </a:cxn>
              <a:cxn ang="0">
                <a:pos x="48" y="58"/>
              </a:cxn>
              <a:cxn ang="0">
                <a:pos x="48" y="66"/>
              </a:cxn>
              <a:cxn ang="0">
                <a:pos x="52" y="76"/>
              </a:cxn>
              <a:cxn ang="0">
                <a:pos x="56" y="80"/>
              </a:cxn>
              <a:cxn ang="0">
                <a:pos x="60" y="84"/>
              </a:cxn>
              <a:cxn ang="0">
                <a:pos x="50" y="86"/>
              </a:cxn>
              <a:cxn ang="0">
                <a:pos x="40" y="90"/>
              </a:cxn>
              <a:cxn ang="0">
                <a:pos x="36" y="96"/>
              </a:cxn>
              <a:cxn ang="0">
                <a:pos x="24" y="92"/>
              </a:cxn>
            </a:cxnLst>
            <a:rect l="0" t="0" r="r" b="b"/>
            <a:pathLst>
              <a:path w="98" h="96">
                <a:moveTo>
                  <a:pt x="24" y="92"/>
                </a:moveTo>
                <a:lnTo>
                  <a:pt x="12" y="94"/>
                </a:lnTo>
                <a:lnTo>
                  <a:pt x="8" y="88"/>
                </a:lnTo>
                <a:lnTo>
                  <a:pt x="12" y="80"/>
                </a:lnTo>
                <a:lnTo>
                  <a:pt x="12" y="70"/>
                </a:lnTo>
                <a:lnTo>
                  <a:pt x="16" y="60"/>
                </a:lnTo>
                <a:lnTo>
                  <a:pt x="6" y="60"/>
                </a:lnTo>
                <a:lnTo>
                  <a:pt x="0" y="56"/>
                </a:lnTo>
                <a:lnTo>
                  <a:pt x="6" y="48"/>
                </a:lnTo>
                <a:lnTo>
                  <a:pt x="22" y="38"/>
                </a:lnTo>
                <a:lnTo>
                  <a:pt x="28" y="32"/>
                </a:lnTo>
                <a:lnTo>
                  <a:pt x="36" y="24"/>
                </a:lnTo>
                <a:lnTo>
                  <a:pt x="40" y="22"/>
                </a:lnTo>
                <a:lnTo>
                  <a:pt x="50" y="26"/>
                </a:lnTo>
                <a:lnTo>
                  <a:pt x="60" y="24"/>
                </a:lnTo>
                <a:lnTo>
                  <a:pt x="62" y="16"/>
                </a:lnTo>
                <a:lnTo>
                  <a:pt x="72" y="16"/>
                </a:lnTo>
                <a:lnTo>
                  <a:pt x="80" y="10"/>
                </a:lnTo>
                <a:lnTo>
                  <a:pt x="82" y="4"/>
                </a:lnTo>
                <a:lnTo>
                  <a:pt x="88" y="0"/>
                </a:lnTo>
                <a:lnTo>
                  <a:pt x="98" y="8"/>
                </a:lnTo>
                <a:lnTo>
                  <a:pt x="92" y="12"/>
                </a:lnTo>
                <a:lnTo>
                  <a:pt x="84" y="18"/>
                </a:lnTo>
                <a:lnTo>
                  <a:pt x="80" y="28"/>
                </a:lnTo>
                <a:lnTo>
                  <a:pt x="78" y="38"/>
                </a:lnTo>
                <a:lnTo>
                  <a:pt x="76" y="42"/>
                </a:lnTo>
                <a:lnTo>
                  <a:pt x="68" y="46"/>
                </a:lnTo>
                <a:lnTo>
                  <a:pt x="52" y="52"/>
                </a:lnTo>
                <a:lnTo>
                  <a:pt x="48" y="58"/>
                </a:lnTo>
                <a:lnTo>
                  <a:pt x="48" y="66"/>
                </a:lnTo>
                <a:lnTo>
                  <a:pt x="52" y="76"/>
                </a:lnTo>
                <a:lnTo>
                  <a:pt x="56" y="80"/>
                </a:lnTo>
                <a:lnTo>
                  <a:pt x="60" y="84"/>
                </a:lnTo>
                <a:lnTo>
                  <a:pt x="50" y="86"/>
                </a:lnTo>
                <a:lnTo>
                  <a:pt x="40" y="90"/>
                </a:lnTo>
                <a:lnTo>
                  <a:pt x="36" y="96"/>
                </a:lnTo>
                <a:lnTo>
                  <a:pt x="24" y="92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3" name="Freeform 261"/>
          <p:cNvSpPr>
            <a:spLocks/>
          </p:cNvSpPr>
          <p:nvPr/>
        </p:nvSpPr>
        <p:spPr bwMode="auto">
          <a:xfrm>
            <a:off x="6653213" y="2582863"/>
            <a:ext cx="1671637" cy="971550"/>
          </a:xfrm>
          <a:custGeom>
            <a:avLst/>
            <a:gdLst/>
            <a:ahLst/>
            <a:cxnLst>
              <a:cxn ang="0">
                <a:pos x="108" y="176"/>
              </a:cxn>
              <a:cxn ang="0">
                <a:pos x="170" y="134"/>
              </a:cxn>
              <a:cxn ang="0">
                <a:pos x="210" y="104"/>
              </a:cxn>
              <a:cxn ang="0">
                <a:pos x="258" y="116"/>
              </a:cxn>
              <a:cxn ang="0">
                <a:pos x="278" y="170"/>
              </a:cxn>
              <a:cxn ang="0">
                <a:pos x="358" y="212"/>
              </a:cxn>
              <a:cxn ang="0">
                <a:pos x="506" y="240"/>
              </a:cxn>
              <a:cxn ang="0">
                <a:pos x="608" y="200"/>
              </a:cxn>
              <a:cxn ang="0">
                <a:pos x="654" y="164"/>
              </a:cxn>
              <a:cxn ang="0">
                <a:pos x="736" y="144"/>
              </a:cxn>
              <a:cxn ang="0">
                <a:pos x="668" y="116"/>
              </a:cxn>
              <a:cxn ang="0">
                <a:pos x="714" y="76"/>
              </a:cxn>
              <a:cxn ang="0">
                <a:pos x="750" y="20"/>
              </a:cxn>
              <a:cxn ang="0">
                <a:pos x="798" y="0"/>
              </a:cxn>
              <a:cxn ang="0">
                <a:pos x="856" y="68"/>
              </a:cxn>
              <a:cxn ang="0">
                <a:pos x="908" y="100"/>
              </a:cxn>
              <a:cxn ang="0">
                <a:pos x="970" y="110"/>
              </a:cxn>
              <a:cxn ang="0">
                <a:pos x="934" y="174"/>
              </a:cxn>
              <a:cxn ang="0">
                <a:pos x="896" y="216"/>
              </a:cxn>
              <a:cxn ang="0">
                <a:pos x="848" y="238"/>
              </a:cxn>
              <a:cxn ang="0">
                <a:pos x="798" y="274"/>
              </a:cxn>
              <a:cxn ang="0">
                <a:pos x="772" y="266"/>
              </a:cxn>
              <a:cxn ang="0">
                <a:pos x="724" y="286"/>
              </a:cxn>
              <a:cxn ang="0">
                <a:pos x="720" y="316"/>
              </a:cxn>
              <a:cxn ang="0">
                <a:pos x="758" y="316"/>
              </a:cxn>
              <a:cxn ang="0">
                <a:pos x="752" y="334"/>
              </a:cxn>
              <a:cxn ang="0">
                <a:pos x="736" y="372"/>
              </a:cxn>
              <a:cxn ang="0">
                <a:pos x="766" y="422"/>
              </a:cxn>
              <a:cxn ang="0">
                <a:pos x="760" y="438"/>
              </a:cxn>
              <a:cxn ang="0">
                <a:pos x="766" y="450"/>
              </a:cxn>
              <a:cxn ang="0">
                <a:pos x="714" y="542"/>
              </a:cxn>
              <a:cxn ang="0">
                <a:pos x="638" y="568"/>
              </a:cxn>
              <a:cxn ang="0">
                <a:pos x="586" y="596"/>
              </a:cxn>
              <a:cxn ang="0">
                <a:pos x="576" y="594"/>
              </a:cxn>
              <a:cxn ang="0">
                <a:pos x="528" y="590"/>
              </a:cxn>
              <a:cxn ang="0">
                <a:pos x="492" y="576"/>
              </a:cxn>
              <a:cxn ang="0">
                <a:pos x="450" y="590"/>
              </a:cxn>
              <a:cxn ang="0">
                <a:pos x="420" y="594"/>
              </a:cxn>
              <a:cxn ang="0">
                <a:pos x="402" y="552"/>
              </a:cxn>
              <a:cxn ang="0">
                <a:pos x="392" y="490"/>
              </a:cxn>
              <a:cxn ang="0">
                <a:pos x="352" y="464"/>
              </a:cxn>
              <a:cxn ang="0">
                <a:pos x="292" y="488"/>
              </a:cxn>
              <a:cxn ang="0">
                <a:pos x="230" y="488"/>
              </a:cxn>
              <a:cxn ang="0">
                <a:pos x="146" y="456"/>
              </a:cxn>
              <a:cxn ang="0">
                <a:pos x="80" y="418"/>
              </a:cxn>
              <a:cxn ang="0">
                <a:pos x="84" y="380"/>
              </a:cxn>
              <a:cxn ang="0">
                <a:pos x="70" y="352"/>
              </a:cxn>
              <a:cxn ang="0">
                <a:pos x="20" y="318"/>
              </a:cxn>
              <a:cxn ang="0">
                <a:pos x="2" y="284"/>
              </a:cxn>
              <a:cxn ang="0">
                <a:pos x="32" y="266"/>
              </a:cxn>
              <a:cxn ang="0">
                <a:pos x="102" y="232"/>
              </a:cxn>
            </a:cxnLst>
            <a:rect l="0" t="0" r="r" b="b"/>
            <a:pathLst>
              <a:path w="972" h="612">
                <a:moveTo>
                  <a:pt x="108" y="228"/>
                </a:moveTo>
                <a:lnTo>
                  <a:pt x="108" y="218"/>
                </a:lnTo>
                <a:lnTo>
                  <a:pt x="116" y="210"/>
                </a:lnTo>
                <a:lnTo>
                  <a:pt x="110" y="194"/>
                </a:lnTo>
                <a:lnTo>
                  <a:pt x="108" y="176"/>
                </a:lnTo>
                <a:lnTo>
                  <a:pt x="120" y="170"/>
                </a:lnTo>
                <a:lnTo>
                  <a:pt x="138" y="170"/>
                </a:lnTo>
                <a:lnTo>
                  <a:pt x="142" y="156"/>
                </a:lnTo>
                <a:lnTo>
                  <a:pt x="152" y="132"/>
                </a:lnTo>
                <a:lnTo>
                  <a:pt x="170" y="134"/>
                </a:lnTo>
                <a:lnTo>
                  <a:pt x="184" y="134"/>
                </a:lnTo>
                <a:lnTo>
                  <a:pt x="194" y="132"/>
                </a:lnTo>
                <a:lnTo>
                  <a:pt x="194" y="118"/>
                </a:lnTo>
                <a:lnTo>
                  <a:pt x="198" y="104"/>
                </a:lnTo>
                <a:lnTo>
                  <a:pt x="210" y="104"/>
                </a:lnTo>
                <a:lnTo>
                  <a:pt x="212" y="94"/>
                </a:lnTo>
                <a:lnTo>
                  <a:pt x="228" y="94"/>
                </a:lnTo>
                <a:lnTo>
                  <a:pt x="232" y="104"/>
                </a:lnTo>
                <a:lnTo>
                  <a:pt x="242" y="114"/>
                </a:lnTo>
                <a:lnTo>
                  <a:pt x="258" y="116"/>
                </a:lnTo>
                <a:lnTo>
                  <a:pt x="272" y="130"/>
                </a:lnTo>
                <a:lnTo>
                  <a:pt x="280" y="142"/>
                </a:lnTo>
                <a:lnTo>
                  <a:pt x="280" y="150"/>
                </a:lnTo>
                <a:lnTo>
                  <a:pt x="274" y="158"/>
                </a:lnTo>
                <a:lnTo>
                  <a:pt x="278" y="170"/>
                </a:lnTo>
                <a:lnTo>
                  <a:pt x="286" y="174"/>
                </a:lnTo>
                <a:lnTo>
                  <a:pt x="320" y="176"/>
                </a:lnTo>
                <a:lnTo>
                  <a:pt x="330" y="186"/>
                </a:lnTo>
                <a:lnTo>
                  <a:pt x="352" y="198"/>
                </a:lnTo>
                <a:lnTo>
                  <a:pt x="358" y="212"/>
                </a:lnTo>
                <a:lnTo>
                  <a:pt x="364" y="220"/>
                </a:lnTo>
                <a:lnTo>
                  <a:pt x="418" y="222"/>
                </a:lnTo>
                <a:lnTo>
                  <a:pt x="446" y="224"/>
                </a:lnTo>
                <a:lnTo>
                  <a:pt x="470" y="236"/>
                </a:lnTo>
                <a:lnTo>
                  <a:pt x="506" y="240"/>
                </a:lnTo>
                <a:lnTo>
                  <a:pt x="528" y="226"/>
                </a:lnTo>
                <a:lnTo>
                  <a:pt x="572" y="226"/>
                </a:lnTo>
                <a:lnTo>
                  <a:pt x="590" y="216"/>
                </a:lnTo>
                <a:lnTo>
                  <a:pt x="590" y="210"/>
                </a:lnTo>
                <a:lnTo>
                  <a:pt x="608" y="200"/>
                </a:lnTo>
                <a:lnTo>
                  <a:pt x="602" y="188"/>
                </a:lnTo>
                <a:lnTo>
                  <a:pt x="608" y="176"/>
                </a:lnTo>
                <a:lnTo>
                  <a:pt x="622" y="176"/>
                </a:lnTo>
                <a:lnTo>
                  <a:pt x="640" y="178"/>
                </a:lnTo>
                <a:lnTo>
                  <a:pt x="654" y="164"/>
                </a:lnTo>
                <a:lnTo>
                  <a:pt x="670" y="164"/>
                </a:lnTo>
                <a:lnTo>
                  <a:pt x="688" y="150"/>
                </a:lnTo>
                <a:lnTo>
                  <a:pt x="708" y="142"/>
                </a:lnTo>
                <a:lnTo>
                  <a:pt x="720" y="142"/>
                </a:lnTo>
                <a:lnTo>
                  <a:pt x="736" y="144"/>
                </a:lnTo>
                <a:lnTo>
                  <a:pt x="734" y="134"/>
                </a:lnTo>
                <a:lnTo>
                  <a:pt x="714" y="114"/>
                </a:lnTo>
                <a:lnTo>
                  <a:pt x="704" y="112"/>
                </a:lnTo>
                <a:lnTo>
                  <a:pt x="696" y="118"/>
                </a:lnTo>
                <a:lnTo>
                  <a:pt x="668" y="116"/>
                </a:lnTo>
                <a:lnTo>
                  <a:pt x="672" y="102"/>
                </a:lnTo>
                <a:lnTo>
                  <a:pt x="680" y="84"/>
                </a:lnTo>
                <a:lnTo>
                  <a:pt x="686" y="76"/>
                </a:lnTo>
                <a:lnTo>
                  <a:pt x="704" y="86"/>
                </a:lnTo>
                <a:lnTo>
                  <a:pt x="714" y="76"/>
                </a:lnTo>
                <a:lnTo>
                  <a:pt x="726" y="74"/>
                </a:lnTo>
                <a:lnTo>
                  <a:pt x="730" y="58"/>
                </a:lnTo>
                <a:lnTo>
                  <a:pt x="740" y="40"/>
                </a:lnTo>
                <a:lnTo>
                  <a:pt x="750" y="34"/>
                </a:lnTo>
                <a:lnTo>
                  <a:pt x="750" y="20"/>
                </a:lnTo>
                <a:lnTo>
                  <a:pt x="738" y="18"/>
                </a:lnTo>
                <a:lnTo>
                  <a:pt x="740" y="10"/>
                </a:lnTo>
                <a:lnTo>
                  <a:pt x="754" y="4"/>
                </a:lnTo>
                <a:lnTo>
                  <a:pt x="780" y="2"/>
                </a:lnTo>
                <a:lnTo>
                  <a:pt x="798" y="0"/>
                </a:lnTo>
                <a:lnTo>
                  <a:pt x="814" y="6"/>
                </a:lnTo>
                <a:lnTo>
                  <a:pt x="828" y="12"/>
                </a:lnTo>
                <a:lnTo>
                  <a:pt x="840" y="32"/>
                </a:lnTo>
                <a:lnTo>
                  <a:pt x="848" y="52"/>
                </a:lnTo>
                <a:lnTo>
                  <a:pt x="856" y="68"/>
                </a:lnTo>
                <a:lnTo>
                  <a:pt x="862" y="84"/>
                </a:lnTo>
                <a:lnTo>
                  <a:pt x="878" y="84"/>
                </a:lnTo>
                <a:lnTo>
                  <a:pt x="888" y="90"/>
                </a:lnTo>
                <a:lnTo>
                  <a:pt x="902" y="98"/>
                </a:lnTo>
                <a:lnTo>
                  <a:pt x="908" y="100"/>
                </a:lnTo>
                <a:lnTo>
                  <a:pt x="912" y="120"/>
                </a:lnTo>
                <a:lnTo>
                  <a:pt x="934" y="122"/>
                </a:lnTo>
                <a:lnTo>
                  <a:pt x="940" y="114"/>
                </a:lnTo>
                <a:lnTo>
                  <a:pt x="954" y="112"/>
                </a:lnTo>
                <a:lnTo>
                  <a:pt x="970" y="110"/>
                </a:lnTo>
                <a:lnTo>
                  <a:pt x="972" y="124"/>
                </a:lnTo>
                <a:lnTo>
                  <a:pt x="964" y="128"/>
                </a:lnTo>
                <a:lnTo>
                  <a:pt x="958" y="150"/>
                </a:lnTo>
                <a:lnTo>
                  <a:pt x="946" y="172"/>
                </a:lnTo>
                <a:lnTo>
                  <a:pt x="934" y="174"/>
                </a:lnTo>
                <a:lnTo>
                  <a:pt x="928" y="168"/>
                </a:lnTo>
                <a:lnTo>
                  <a:pt x="914" y="178"/>
                </a:lnTo>
                <a:lnTo>
                  <a:pt x="914" y="214"/>
                </a:lnTo>
                <a:lnTo>
                  <a:pt x="906" y="224"/>
                </a:lnTo>
                <a:lnTo>
                  <a:pt x="896" y="216"/>
                </a:lnTo>
                <a:lnTo>
                  <a:pt x="880" y="232"/>
                </a:lnTo>
                <a:lnTo>
                  <a:pt x="870" y="232"/>
                </a:lnTo>
                <a:lnTo>
                  <a:pt x="868" y="240"/>
                </a:lnTo>
                <a:lnTo>
                  <a:pt x="858" y="242"/>
                </a:lnTo>
                <a:lnTo>
                  <a:pt x="848" y="238"/>
                </a:lnTo>
                <a:lnTo>
                  <a:pt x="844" y="240"/>
                </a:lnTo>
                <a:lnTo>
                  <a:pt x="830" y="254"/>
                </a:lnTo>
                <a:lnTo>
                  <a:pt x="818" y="262"/>
                </a:lnTo>
                <a:lnTo>
                  <a:pt x="808" y="272"/>
                </a:lnTo>
                <a:lnTo>
                  <a:pt x="798" y="274"/>
                </a:lnTo>
                <a:lnTo>
                  <a:pt x="788" y="276"/>
                </a:lnTo>
                <a:lnTo>
                  <a:pt x="760" y="294"/>
                </a:lnTo>
                <a:lnTo>
                  <a:pt x="758" y="282"/>
                </a:lnTo>
                <a:lnTo>
                  <a:pt x="762" y="272"/>
                </a:lnTo>
                <a:lnTo>
                  <a:pt x="772" y="266"/>
                </a:lnTo>
                <a:lnTo>
                  <a:pt x="770" y="256"/>
                </a:lnTo>
                <a:lnTo>
                  <a:pt x="762" y="256"/>
                </a:lnTo>
                <a:lnTo>
                  <a:pt x="750" y="258"/>
                </a:lnTo>
                <a:lnTo>
                  <a:pt x="728" y="276"/>
                </a:lnTo>
                <a:lnTo>
                  <a:pt x="724" y="286"/>
                </a:lnTo>
                <a:lnTo>
                  <a:pt x="704" y="286"/>
                </a:lnTo>
                <a:lnTo>
                  <a:pt x="700" y="294"/>
                </a:lnTo>
                <a:lnTo>
                  <a:pt x="706" y="308"/>
                </a:lnTo>
                <a:lnTo>
                  <a:pt x="720" y="310"/>
                </a:lnTo>
                <a:lnTo>
                  <a:pt x="720" y="316"/>
                </a:lnTo>
                <a:lnTo>
                  <a:pt x="722" y="324"/>
                </a:lnTo>
                <a:lnTo>
                  <a:pt x="734" y="322"/>
                </a:lnTo>
                <a:lnTo>
                  <a:pt x="742" y="314"/>
                </a:lnTo>
                <a:lnTo>
                  <a:pt x="750" y="312"/>
                </a:lnTo>
                <a:lnTo>
                  <a:pt x="758" y="316"/>
                </a:lnTo>
                <a:lnTo>
                  <a:pt x="774" y="320"/>
                </a:lnTo>
                <a:lnTo>
                  <a:pt x="778" y="328"/>
                </a:lnTo>
                <a:lnTo>
                  <a:pt x="772" y="330"/>
                </a:lnTo>
                <a:lnTo>
                  <a:pt x="760" y="330"/>
                </a:lnTo>
                <a:lnTo>
                  <a:pt x="752" y="334"/>
                </a:lnTo>
                <a:lnTo>
                  <a:pt x="750" y="340"/>
                </a:lnTo>
                <a:lnTo>
                  <a:pt x="740" y="344"/>
                </a:lnTo>
                <a:lnTo>
                  <a:pt x="730" y="358"/>
                </a:lnTo>
                <a:lnTo>
                  <a:pt x="726" y="368"/>
                </a:lnTo>
                <a:lnTo>
                  <a:pt x="736" y="372"/>
                </a:lnTo>
                <a:lnTo>
                  <a:pt x="742" y="378"/>
                </a:lnTo>
                <a:lnTo>
                  <a:pt x="750" y="398"/>
                </a:lnTo>
                <a:lnTo>
                  <a:pt x="752" y="406"/>
                </a:lnTo>
                <a:lnTo>
                  <a:pt x="768" y="418"/>
                </a:lnTo>
                <a:lnTo>
                  <a:pt x="766" y="422"/>
                </a:lnTo>
                <a:lnTo>
                  <a:pt x="756" y="418"/>
                </a:lnTo>
                <a:lnTo>
                  <a:pt x="752" y="426"/>
                </a:lnTo>
                <a:lnTo>
                  <a:pt x="764" y="430"/>
                </a:lnTo>
                <a:lnTo>
                  <a:pt x="768" y="436"/>
                </a:lnTo>
                <a:lnTo>
                  <a:pt x="760" y="438"/>
                </a:lnTo>
                <a:lnTo>
                  <a:pt x="750" y="440"/>
                </a:lnTo>
                <a:lnTo>
                  <a:pt x="744" y="444"/>
                </a:lnTo>
                <a:lnTo>
                  <a:pt x="742" y="446"/>
                </a:lnTo>
                <a:lnTo>
                  <a:pt x="756" y="448"/>
                </a:lnTo>
                <a:lnTo>
                  <a:pt x="766" y="450"/>
                </a:lnTo>
                <a:lnTo>
                  <a:pt x="766" y="462"/>
                </a:lnTo>
                <a:lnTo>
                  <a:pt x="758" y="480"/>
                </a:lnTo>
                <a:lnTo>
                  <a:pt x="738" y="504"/>
                </a:lnTo>
                <a:lnTo>
                  <a:pt x="724" y="524"/>
                </a:lnTo>
                <a:lnTo>
                  <a:pt x="714" y="542"/>
                </a:lnTo>
                <a:lnTo>
                  <a:pt x="692" y="560"/>
                </a:lnTo>
                <a:lnTo>
                  <a:pt x="678" y="572"/>
                </a:lnTo>
                <a:lnTo>
                  <a:pt x="656" y="576"/>
                </a:lnTo>
                <a:lnTo>
                  <a:pt x="644" y="576"/>
                </a:lnTo>
                <a:lnTo>
                  <a:pt x="638" y="568"/>
                </a:lnTo>
                <a:lnTo>
                  <a:pt x="632" y="570"/>
                </a:lnTo>
                <a:lnTo>
                  <a:pt x="632" y="584"/>
                </a:lnTo>
                <a:lnTo>
                  <a:pt x="618" y="588"/>
                </a:lnTo>
                <a:lnTo>
                  <a:pt x="598" y="594"/>
                </a:lnTo>
                <a:lnTo>
                  <a:pt x="586" y="596"/>
                </a:lnTo>
                <a:lnTo>
                  <a:pt x="582" y="604"/>
                </a:lnTo>
                <a:lnTo>
                  <a:pt x="584" y="612"/>
                </a:lnTo>
                <a:lnTo>
                  <a:pt x="576" y="608"/>
                </a:lnTo>
                <a:lnTo>
                  <a:pt x="576" y="600"/>
                </a:lnTo>
                <a:lnTo>
                  <a:pt x="576" y="594"/>
                </a:lnTo>
                <a:lnTo>
                  <a:pt x="566" y="594"/>
                </a:lnTo>
                <a:lnTo>
                  <a:pt x="556" y="590"/>
                </a:lnTo>
                <a:lnTo>
                  <a:pt x="546" y="594"/>
                </a:lnTo>
                <a:lnTo>
                  <a:pt x="536" y="594"/>
                </a:lnTo>
                <a:lnTo>
                  <a:pt x="528" y="590"/>
                </a:lnTo>
                <a:lnTo>
                  <a:pt x="526" y="574"/>
                </a:lnTo>
                <a:lnTo>
                  <a:pt x="514" y="572"/>
                </a:lnTo>
                <a:lnTo>
                  <a:pt x="508" y="568"/>
                </a:lnTo>
                <a:lnTo>
                  <a:pt x="500" y="568"/>
                </a:lnTo>
                <a:lnTo>
                  <a:pt x="492" y="576"/>
                </a:lnTo>
                <a:lnTo>
                  <a:pt x="458" y="576"/>
                </a:lnTo>
                <a:lnTo>
                  <a:pt x="456" y="580"/>
                </a:lnTo>
                <a:lnTo>
                  <a:pt x="444" y="580"/>
                </a:lnTo>
                <a:lnTo>
                  <a:pt x="444" y="588"/>
                </a:lnTo>
                <a:lnTo>
                  <a:pt x="450" y="590"/>
                </a:lnTo>
                <a:lnTo>
                  <a:pt x="448" y="598"/>
                </a:lnTo>
                <a:lnTo>
                  <a:pt x="440" y="598"/>
                </a:lnTo>
                <a:lnTo>
                  <a:pt x="436" y="594"/>
                </a:lnTo>
                <a:lnTo>
                  <a:pt x="428" y="594"/>
                </a:lnTo>
                <a:lnTo>
                  <a:pt x="420" y="594"/>
                </a:lnTo>
                <a:lnTo>
                  <a:pt x="420" y="588"/>
                </a:lnTo>
                <a:lnTo>
                  <a:pt x="412" y="586"/>
                </a:lnTo>
                <a:lnTo>
                  <a:pt x="412" y="570"/>
                </a:lnTo>
                <a:lnTo>
                  <a:pt x="402" y="566"/>
                </a:lnTo>
                <a:lnTo>
                  <a:pt x="402" y="552"/>
                </a:lnTo>
                <a:lnTo>
                  <a:pt x="382" y="546"/>
                </a:lnTo>
                <a:lnTo>
                  <a:pt x="382" y="542"/>
                </a:lnTo>
                <a:lnTo>
                  <a:pt x="398" y="520"/>
                </a:lnTo>
                <a:lnTo>
                  <a:pt x="400" y="496"/>
                </a:lnTo>
                <a:lnTo>
                  <a:pt x="392" y="490"/>
                </a:lnTo>
                <a:lnTo>
                  <a:pt x="386" y="480"/>
                </a:lnTo>
                <a:lnTo>
                  <a:pt x="378" y="478"/>
                </a:lnTo>
                <a:lnTo>
                  <a:pt x="362" y="476"/>
                </a:lnTo>
                <a:lnTo>
                  <a:pt x="362" y="462"/>
                </a:lnTo>
                <a:lnTo>
                  <a:pt x="352" y="464"/>
                </a:lnTo>
                <a:lnTo>
                  <a:pt x="330" y="464"/>
                </a:lnTo>
                <a:lnTo>
                  <a:pt x="324" y="472"/>
                </a:lnTo>
                <a:lnTo>
                  <a:pt x="312" y="472"/>
                </a:lnTo>
                <a:lnTo>
                  <a:pt x="302" y="486"/>
                </a:lnTo>
                <a:lnTo>
                  <a:pt x="292" y="488"/>
                </a:lnTo>
                <a:lnTo>
                  <a:pt x="278" y="486"/>
                </a:lnTo>
                <a:lnTo>
                  <a:pt x="266" y="482"/>
                </a:lnTo>
                <a:lnTo>
                  <a:pt x="256" y="482"/>
                </a:lnTo>
                <a:lnTo>
                  <a:pt x="250" y="488"/>
                </a:lnTo>
                <a:lnTo>
                  <a:pt x="230" y="488"/>
                </a:lnTo>
                <a:lnTo>
                  <a:pt x="208" y="486"/>
                </a:lnTo>
                <a:lnTo>
                  <a:pt x="192" y="484"/>
                </a:lnTo>
                <a:lnTo>
                  <a:pt x="174" y="472"/>
                </a:lnTo>
                <a:lnTo>
                  <a:pt x="162" y="464"/>
                </a:lnTo>
                <a:lnTo>
                  <a:pt x="146" y="456"/>
                </a:lnTo>
                <a:lnTo>
                  <a:pt x="132" y="442"/>
                </a:lnTo>
                <a:lnTo>
                  <a:pt x="118" y="448"/>
                </a:lnTo>
                <a:lnTo>
                  <a:pt x="106" y="438"/>
                </a:lnTo>
                <a:lnTo>
                  <a:pt x="80" y="426"/>
                </a:lnTo>
                <a:lnTo>
                  <a:pt x="80" y="418"/>
                </a:lnTo>
                <a:lnTo>
                  <a:pt x="84" y="408"/>
                </a:lnTo>
                <a:lnTo>
                  <a:pt x="94" y="406"/>
                </a:lnTo>
                <a:lnTo>
                  <a:pt x="96" y="398"/>
                </a:lnTo>
                <a:lnTo>
                  <a:pt x="84" y="390"/>
                </a:lnTo>
                <a:lnTo>
                  <a:pt x="84" y="380"/>
                </a:lnTo>
                <a:lnTo>
                  <a:pt x="100" y="372"/>
                </a:lnTo>
                <a:lnTo>
                  <a:pt x="108" y="364"/>
                </a:lnTo>
                <a:lnTo>
                  <a:pt x="108" y="356"/>
                </a:lnTo>
                <a:lnTo>
                  <a:pt x="90" y="344"/>
                </a:lnTo>
                <a:lnTo>
                  <a:pt x="70" y="352"/>
                </a:lnTo>
                <a:lnTo>
                  <a:pt x="58" y="350"/>
                </a:lnTo>
                <a:lnTo>
                  <a:pt x="38" y="342"/>
                </a:lnTo>
                <a:lnTo>
                  <a:pt x="38" y="332"/>
                </a:lnTo>
                <a:lnTo>
                  <a:pt x="20" y="326"/>
                </a:lnTo>
                <a:lnTo>
                  <a:pt x="20" y="318"/>
                </a:lnTo>
                <a:lnTo>
                  <a:pt x="20" y="298"/>
                </a:lnTo>
                <a:lnTo>
                  <a:pt x="8" y="300"/>
                </a:lnTo>
                <a:lnTo>
                  <a:pt x="2" y="298"/>
                </a:lnTo>
                <a:lnTo>
                  <a:pt x="0" y="290"/>
                </a:lnTo>
                <a:lnTo>
                  <a:pt x="2" y="284"/>
                </a:lnTo>
                <a:lnTo>
                  <a:pt x="4" y="274"/>
                </a:lnTo>
                <a:lnTo>
                  <a:pt x="16" y="266"/>
                </a:lnTo>
                <a:lnTo>
                  <a:pt x="18" y="260"/>
                </a:lnTo>
                <a:lnTo>
                  <a:pt x="32" y="260"/>
                </a:lnTo>
                <a:lnTo>
                  <a:pt x="32" y="266"/>
                </a:lnTo>
                <a:lnTo>
                  <a:pt x="48" y="262"/>
                </a:lnTo>
                <a:lnTo>
                  <a:pt x="52" y="252"/>
                </a:lnTo>
                <a:lnTo>
                  <a:pt x="72" y="252"/>
                </a:lnTo>
                <a:lnTo>
                  <a:pt x="76" y="244"/>
                </a:lnTo>
                <a:lnTo>
                  <a:pt x="102" y="232"/>
                </a:lnTo>
                <a:lnTo>
                  <a:pt x="108" y="228"/>
                </a:lnTo>
                <a:close/>
              </a:path>
            </a:pathLst>
          </a:custGeom>
          <a:solidFill>
            <a:srgbClr val="FFFF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4" name="Freeform 262"/>
          <p:cNvSpPr>
            <a:spLocks/>
          </p:cNvSpPr>
          <p:nvPr/>
        </p:nvSpPr>
        <p:spPr bwMode="auto">
          <a:xfrm>
            <a:off x="7369175" y="3503613"/>
            <a:ext cx="212725" cy="215900"/>
          </a:xfrm>
          <a:custGeom>
            <a:avLst/>
            <a:gdLst/>
            <a:ahLst/>
            <a:cxnLst>
              <a:cxn ang="0">
                <a:pos x="12" y="14"/>
              </a:cxn>
              <a:cxn ang="0">
                <a:pos x="20" y="14"/>
              </a:cxn>
              <a:cxn ang="0">
                <a:pos x="24" y="18"/>
              </a:cxn>
              <a:cxn ang="0">
                <a:pos x="32" y="18"/>
              </a:cxn>
              <a:cxn ang="0">
                <a:pos x="34" y="10"/>
              </a:cxn>
              <a:cxn ang="0">
                <a:pos x="28" y="8"/>
              </a:cxn>
              <a:cxn ang="0">
                <a:pos x="28" y="0"/>
              </a:cxn>
              <a:cxn ang="0">
                <a:pos x="40" y="0"/>
              </a:cxn>
              <a:cxn ang="0">
                <a:pos x="40" y="4"/>
              </a:cxn>
              <a:cxn ang="0">
                <a:pos x="50" y="14"/>
              </a:cxn>
              <a:cxn ang="0">
                <a:pos x="52" y="24"/>
              </a:cxn>
              <a:cxn ang="0">
                <a:pos x="52" y="28"/>
              </a:cxn>
              <a:cxn ang="0">
                <a:pos x="74" y="26"/>
              </a:cxn>
              <a:cxn ang="0">
                <a:pos x="80" y="36"/>
              </a:cxn>
              <a:cxn ang="0">
                <a:pos x="82" y="46"/>
              </a:cxn>
              <a:cxn ang="0">
                <a:pos x="68" y="46"/>
              </a:cxn>
              <a:cxn ang="0">
                <a:pos x="68" y="56"/>
              </a:cxn>
              <a:cxn ang="0">
                <a:pos x="76" y="60"/>
              </a:cxn>
              <a:cxn ang="0">
                <a:pos x="100" y="84"/>
              </a:cxn>
              <a:cxn ang="0">
                <a:pos x="120" y="106"/>
              </a:cxn>
              <a:cxn ang="0">
                <a:pos x="124" y="120"/>
              </a:cxn>
              <a:cxn ang="0">
                <a:pos x="122" y="134"/>
              </a:cxn>
              <a:cxn ang="0">
                <a:pos x="112" y="134"/>
              </a:cxn>
              <a:cxn ang="0">
                <a:pos x="110" y="128"/>
              </a:cxn>
              <a:cxn ang="0">
                <a:pos x="104" y="128"/>
              </a:cxn>
              <a:cxn ang="0">
                <a:pos x="102" y="136"/>
              </a:cxn>
              <a:cxn ang="0">
                <a:pos x="90" y="136"/>
              </a:cxn>
              <a:cxn ang="0">
                <a:pos x="90" y="130"/>
              </a:cxn>
              <a:cxn ang="0">
                <a:pos x="94" y="118"/>
              </a:cxn>
              <a:cxn ang="0">
                <a:pos x="94" y="108"/>
              </a:cxn>
              <a:cxn ang="0">
                <a:pos x="84" y="98"/>
              </a:cxn>
              <a:cxn ang="0">
                <a:pos x="80" y="82"/>
              </a:cxn>
              <a:cxn ang="0">
                <a:pos x="64" y="64"/>
              </a:cxn>
              <a:cxn ang="0">
                <a:pos x="52" y="72"/>
              </a:cxn>
              <a:cxn ang="0">
                <a:pos x="40" y="68"/>
              </a:cxn>
              <a:cxn ang="0">
                <a:pos x="20" y="80"/>
              </a:cxn>
              <a:cxn ang="0">
                <a:pos x="20" y="66"/>
              </a:cxn>
              <a:cxn ang="0">
                <a:pos x="24" y="62"/>
              </a:cxn>
              <a:cxn ang="0">
                <a:pos x="20" y="48"/>
              </a:cxn>
              <a:cxn ang="0">
                <a:pos x="12" y="46"/>
              </a:cxn>
              <a:cxn ang="0">
                <a:pos x="12" y="38"/>
              </a:cxn>
              <a:cxn ang="0">
                <a:pos x="0" y="32"/>
              </a:cxn>
              <a:cxn ang="0">
                <a:pos x="14" y="24"/>
              </a:cxn>
              <a:cxn ang="0">
                <a:pos x="12" y="14"/>
              </a:cxn>
            </a:cxnLst>
            <a:rect l="0" t="0" r="r" b="b"/>
            <a:pathLst>
              <a:path w="124" h="136">
                <a:moveTo>
                  <a:pt x="12" y="14"/>
                </a:moveTo>
                <a:lnTo>
                  <a:pt x="20" y="14"/>
                </a:lnTo>
                <a:lnTo>
                  <a:pt x="24" y="18"/>
                </a:lnTo>
                <a:lnTo>
                  <a:pt x="32" y="18"/>
                </a:lnTo>
                <a:lnTo>
                  <a:pt x="34" y="10"/>
                </a:lnTo>
                <a:lnTo>
                  <a:pt x="28" y="8"/>
                </a:lnTo>
                <a:lnTo>
                  <a:pt x="28" y="0"/>
                </a:lnTo>
                <a:lnTo>
                  <a:pt x="40" y="0"/>
                </a:lnTo>
                <a:lnTo>
                  <a:pt x="40" y="4"/>
                </a:lnTo>
                <a:lnTo>
                  <a:pt x="50" y="14"/>
                </a:lnTo>
                <a:lnTo>
                  <a:pt x="52" y="24"/>
                </a:lnTo>
                <a:lnTo>
                  <a:pt x="52" y="28"/>
                </a:lnTo>
                <a:lnTo>
                  <a:pt x="74" y="26"/>
                </a:lnTo>
                <a:lnTo>
                  <a:pt x="80" y="36"/>
                </a:lnTo>
                <a:lnTo>
                  <a:pt x="82" y="46"/>
                </a:lnTo>
                <a:lnTo>
                  <a:pt x="68" y="46"/>
                </a:lnTo>
                <a:lnTo>
                  <a:pt x="68" y="56"/>
                </a:lnTo>
                <a:lnTo>
                  <a:pt x="76" y="60"/>
                </a:lnTo>
                <a:lnTo>
                  <a:pt x="100" y="84"/>
                </a:lnTo>
                <a:lnTo>
                  <a:pt x="120" y="106"/>
                </a:lnTo>
                <a:lnTo>
                  <a:pt x="124" y="120"/>
                </a:lnTo>
                <a:lnTo>
                  <a:pt x="122" y="134"/>
                </a:lnTo>
                <a:lnTo>
                  <a:pt x="112" y="134"/>
                </a:lnTo>
                <a:lnTo>
                  <a:pt x="110" y="128"/>
                </a:lnTo>
                <a:lnTo>
                  <a:pt x="104" y="128"/>
                </a:lnTo>
                <a:lnTo>
                  <a:pt x="102" y="136"/>
                </a:lnTo>
                <a:lnTo>
                  <a:pt x="90" y="136"/>
                </a:lnTo>
                <a:lnTo>
                  <a:pt x="90" y="130"/>
                </a:lnTo>
                <a:lnTo>
                  <a:pt x="94" y="118"/>
                </a:lnTo>
                <a:lnTo>
                  <a:pt x="94" y="108"/>
                </a:lnTo>
                <a:lnTo>
                  <a:pt x="84" y="98"/>
                </a:lnTo>
                <a:lnTo>
                  <a:pt x="80" y="82"/>
                </a:lnTo>
                <a:lnTo>
                  <a:pt x="64" y="64"/>
                </a:lnTo>
                <a:lnTo>
                  <a:pt x="52" y="72"/>
                </a:lnTo>
                <a:lnTo>
                  <a:pt x="40" y="68"/>
                </a:lnTo>
                <a:lnTo>
                  <a:pt x="20" y="80"/>
                </a:lnTo>
                <a:lnTo>
                  <a:pt x="20" y="66"/>
                </a:lnTo>
                <a:lnTo>
                  <a:pt x="24" y="62"/>
                </a:lnTo>
                <a:lnTo>
                  <a:pt x="20" y="48"/>
                </a:lnTo>
                <a:lnTo>
                  <a:pt x="12" y="46"/>
                </a:lnTo>
                <a:lnTo>
                  <a:pt x="12" y="38"/>
                </a:lnTo>
                <a:lnTo>
                  <a:pt x="0" y="32"/>
                </a:lnTo>
                <a:lnTo>
                  <a:pt x="14" y="24"/>
                </a:lnTo>
                <a:lnTo>
                  <a:pt x="12" y="14"/>
                </a:lnTo>
                <a:close/>
              </a:path>
            </a:pathLst>
          </a:custGeom>
          <a:solidFill>
            <a:srgbClr val="C0C0C0"/>
          </a:solidFill>
          <a:ln w="793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5" name="Freeform 263"/>
          <p:cNvSpPr>
            <a:spLocks/>
          </p:cNvSpPr>
          <p:nvPr/>
        </p:nvSpPr>
        <p:spPr bwMode="auto">
          <a:xfrm>
            <a:off x="7045325" y="2633663"/>
            <a:ext cx="874713" cy="330200"/>
          </a:xfrm>
          <a:custGeom>
            <a:avLst/>
            <a:gdLst/>
            <a:ahLst/>
            <a:cxnLst>
              <a:cxn ang="0">
                <a:pos x="8" y="54"/>
              </a:cxn>
              <a:cxn ang="0">
                <a:pos x="30" y="44"/>
              </a:cxn>
              <a:cxn ang="0">
                <a:pos x="80" y="28"/>
              </a:cxn>
              <a:cxn ang="0">
                <a:pos x="112" y="44"/>
              </a:cxn>
              <a:cxn ang="0">
                <a:pos x="152" y="50"/>
              </a:cxn>
              <a:cxn ang="0">
                <a:pos x="166" y="32"/>
              </a:cxn>
              <a:cxn ang="0">
                <a:pos x="168" y="4"/>
              </a:cxn>
              <a:cxn ang="0">
                <a:pos x="186" y="2"/>
              </a:cxn>
              <a:cxn ang="0">
                <a:pos x="224" y="14"/>
              </a:cxn>
              <a:cxn ang="0">
                <a:pos x="236" y="36"/>
              </a:cxn>
              <a:cxn ang="0">
                <a:pos x="276" y="32"/>
              </a:cxn>
              <a:cxn ang="0">
                <a:pos x="306" y="42"/>
              </a:cxn>
              <a:cxn ang="0">
                <a:pos x="322" y="52"/>
              </a:cxn>
              <a:cxn ang="0">
                <a:pos x="350" y="60"/>
              </a:cxn>
              <a:cxn ang="0">
                <a:pos x="398" y="52"/>
              </a:cxn>
              <a:cxn ang="0">
                <a:pos x="416" y="38"/>
              </a:cxn>
              <a:cxn ang="0">
                <a:pos x="434" y="42"/>
              </a:cxn>
              <a:cxn ang="0">
                <a:pos x="458" y="44"/>
              </a:cxn>
              <a:cxn ang="0">
                <a:pos x="448" y="60"/>
              </a:cxn>
              <a:cxn ang="0">
                <a:pos x="468" y="86"/>
              </a:cxn>
              <a:cxn ang="0">
                <a:pos x="486" y="82"/>
              </a:cxn>
              <a:cxn ang="0">
                <a:pos x="508" y="112"/>
              </a:cxn>
              <a:cxn ang="0">
                <a:pos x="480" y="110"/>
              </a:cxn>
              <a:cxn ang="0">
                <a:pos x="442" y="132"/>
              </a:cxn>
              <a:cxn ang="0">
                <a:pos x="412" y="146"/>
              </a:cxn>
              <a:cxn ang="0">
                <a:pos x="380" y="144"/>
              </a:cxn>
              <a:cxn ang="0">
                <a:pos x="380" y="168"/>
              </a:cxn>
              <a:cxn ang="0">
                <a:pos x="362" y="184"/>
              </a:cxn>
              <a:cxn ang="0">
                <a:pos x="300" y="194"/>
              </a:cxn>
              <a:cxn ang="0">
                <a:pos x="242" y="204"/>
              </a:cxn>
              <a:cxn ang="0">
                <a:pos x="190" y="190"/>
              </a:cxn>
              <a:cxn ang="0">
                <a:pos x="130" y="178"/>
              </a:cxn>
              <a:cxn ang="0">
                <a:pos x="102" y="154"/>
              </a:cxn>
              <a:cxn ang="0">
                <a:pos x="58" y="142"/>
              </a:cxn>
              <a:cxn ang="0">
                <a:pos x="46" y="126"/>
              </a:cxn>
              <a:cxn ang="0">
                <a:pos x="52" y="110"/>
              </a:cxn>
              <a:cxn ang="0">
                <a:pos x="30" y="84"/>
              </a:cxn>
              <a:cxn ang="0">
                <a:pos x="4" y="72"/>
              </a:cxn>
            </a:cxnLst>
            <a:rect l="0" t="0" r="r" b="b"/>
            <a:pathLst>
              <a:path w="508" h="208">
                <a:moveTo>
                  <a:pt x="0" y="62"/>
                </a:moveTo>
                <a:lnTo>
                  <a:pt x="8" y="54"/>
                </a:lnTo>
                <a:lnTo>
                  <a:pt x="22" y="52"/>
                </a:lnTo>
                <a:lnTo>
                  <a:pt x="30" y="44"/>
                </a:lnTo>
                <a:lnTo>
                  <a:pt x="64" y="26"/>
                </a:lnTo>
                <a:lnTo>
                  <a:pt x="80" y="28"/>
                </a:lnTo>
                <a:lnTo>
                  <a:pt x="102" y="32"/>
                </a:lnTo>
                <a:lnTo>
                  <a:pt x="112" y="44"/>
                </a:lnTo>
                <a:lnTo>
                  <a:pt x="144" y="44"/>
                </a:lnTo>
                <a:lnTo>
                  <a:pt x="152" y="50"/>
                </a:lnTo>
                <a:lnTo>
                  <a:pt x="164" y="40"/>
                </a:lnTo>
                <a:lnTo>
                  <a:pt x="166" y="32"/>
                </a:lnTo>
                <a:lnTo>
                  <a:pt x="154" y="18"/>
                </a:lnTo>
                <a:lnTo>
                  <a:pt x="168" y="4"/>
                </a:lnTo>
                <a:lnTo>
                  <a:pt x="172" y="0"/>
                </a:lnTo>
                <a:lnTo>
                  <a:pt x="186" y="2"/>
                </a:lnTo>
                <a:lnTo>
                  <a:pt x="200" y="6"/>
                </a:lnTo>
                <a:lnTo>
                  <a:pt x="224" y="14"/>
                </a:lnTo>
                <a:lnTo>
                  <a:pt x="226" y="24"/>
                </a:lnTo>
                <a:lnTo>
                  <a:pt x="236" y="36"/>
                </a:lnTo>
                <a:lnTo>
                  <a:pt x="262" y="40"/>
                </a:lnTo>
                <a:lnTo>
                  <a:pt x="276" y="32"/>
                </a:lnTo>
                <a:lnTo>
                  <a:pt x="300" y="36"/>
                </a:lnTo>
                <a:lnTo>
                  <a:pt x="306" y="42"/>
                </a:lnTo>
                <a:lnTo>
                  <a:pt x="316" y="44"/>
                </a:lnTo>
                <a:lnTo>
                  <a:pt x="322" y="52"/>
                </a:lnTo>
                <a:lnTo>
                  <a:pt x="328" y="58"/>
                </a:lnTo>
                <a:lnTo>
                  <a:pt x="350" y="60"/>
                </a:lnTo>
                <a:lnTo>
                  <a:pt x="368" y="58"/>
                </a:lnTo>
                <a:lnTo>
                  <a:pt x="398" y="52"/>
                </a:lnTo>
                <a:lnTo>
                  <a:pt x="408" y="44"/>
                </a:lnTo>
                <a:lnTo>
                  <a:pt x="416" y="38"/>
                </a:lnTo>
                <a:lnTo>
                  <a:pt x="426" y="36"/>
                </a:lnTo>
                <a:lnTo>
                  <a:pt x="434" y="42"/>
                </a:lnTo>
                <a:lnTo>
                  <a:pt x="442" y="42"/>
                </a:lnTo>
                <a:lnTo>
                  <a:pt x="458" y="44"/>
                </a:lnTo>
                <a:lnTo>
                  <a:pt x="452" y="52"/>
                </a:lnTo>
                <a:lnTo>
                  <a:pt x="448" y="60"/>
                </a:lnTo>
                <a:lnTo>
                  <a:pt x="440" y="84"/>
                </a:lnTo>
                <a:lnTo>
                  <a:pt x="468" y="86"/>
                </a:lnTo>
                <a:lnTo>
                  <a:pt x="476" y="80"/>
                </a:lnTo>
                <a:lnTo>
                  <a:pt x="486" y="82"/>
                </a:lnTo>
                <a:lnTo>
                  <a:pt x="506" y="102"/>
                </a:lnTo>
                <a:lnTo>
                  <a:pt x="508" y="112"/>
                </a:lnTo>
                <a:lnTo>
                  <a:pt x="494" y="110"/>
                </a:lnTo>
                <a:lnTo>
                  <a:pt x="480" y="110"/>
                </a:lnTo>
                <a:lnTo>
                  <a:pt x="460" y="118"/>
                </a:lnTo>
                <a:lnTo>
                  <a:pt x="442" y="132"/>
                </a:lnTo>
                <a:lnTo>
                  <a:pt x="426" y="132"/>
                </a:lnTo>
                <a:lnTo>
                  <a:pt x="412" y="146"/>
                </a:lnTo>
                <a:lnTo>
                  <a:pt x="394" y="144"/>
                </a:lnTo>
                <a:lnTo>
                  <a:pt x="380" y="144"/>
                </a:lnTo>
                <a:lnTo>
                  <a:pt x="374" y="156"/>
                </a:lnTo>
                <a:lnTo>
                  <a:pt x="380" y="168"/>
                </a:lnTo>
                <a:lnTo>
                  <a:pt x="362" y="178"/>
                </a:lnTo>
                <a:lnTo>
                  <a:pt x="362" y="184"/>
                </a:lnTo>
                <a:lnTo>
                  <a:pt x="344" y="194"/>
                </a:lnTo>
                <a:lnTo>
                  <a:pt x="300" y="194"/>
                </a:lnTo>
                <a:lnTo>
                  <a:pt x="278" y="208"/>
                </a:lnTo>
                <a:lnTo>
                  <a:pt x="242" y="204"/>
                </a:lnTo>
                <a:lnTo>
                  <a:pt x="218" y="192"/>
                </a:lnTo>
                <a:lnTo>
                  <a:pt x="190" y="190"/>
                </a:lnTo>
                <a:lnTo>
                  <a:pt x="136" y="188"/>
                </a:lnTo>
                <a:lnTo>
                  <a:pt x="130" y="178"/>
                </a:lnTo>
                <a:lnTo>
                  <a:pt x="124" y="166"/>
                </a:lnTo>
                <a:lnTo>
                  <a:pt x="102" y="154"/>
                </a:lnTo>
                <a:lnTo>
                  <a:pt x="92" y="144"/>
                </a:lnTo>
                <a:lnTo>
                  <a:pt x="58" y="142"/>
                </a:lnTo>
                <a:lnTo>
                  <a:pt x="50" y="138"/>
                </a:lnTo>
                <a:lnTo>
                  <a:pt x="46" y="126"/>
                </a:lnTo>
                <a:lnTo>
                  <a:pt x="52" y="118"/>
                </a:lnTo>
                <a:lnTo>
                  <a:pt x="52" y="110"/>
                </a:lnTo>
                <a:lnTo>
                  <a:pt x="44" y="98"/>
                </a:lnTo>
                <a:lnTo>
                  <a:pt x="30" y="84"/>
                </a:lnTo>
                <a:lnTo>
                  <a:pt x="14" y="82"/>
                </a:lnTo>
                <a:lnTo>
                  <a:pt x="4" y="72"/>
                </a:lnTo>
                <a:lnTo>
                  <a:pt x="0" y="62"/>
                </a:lnTo>
                <a:close/>
              </a:path>
            </a:pathLst>
          </a:custGeom>
          <a:solidFill>
            <a:srgbClr val="FF66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6" name="Freeform 264"/>
          <p:cNvSpPr>
            <a:spLocks/>
          </p:cNvSpPr>
          <p:nvPr/>
        </p:nvSpPr>
        <p:spPr bwMode="auto">
          <a:xfrm>
            <a:off x="2535238" y="3429000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7" name="Freeform 265"/>
          <p:cNvSpPr>
            <a:spLocks/>
          </p:cNvSpPr>
          <p:nvPr/>
        </p:nvSpPr>
        <p:spPr bwMode="auto">
          <a:xfrm>
            <a:off x="2535238" y="3357563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38" name="Freeform 266"/>
          <p:cNvSpPr>
            <a:spLocks/>
          </p:cNvSpPr>
          <p:nvPr/>
        </p:nvSpPr>
        <p:spPr bwMode="auto">
          <a:xfrm>
            <a:off x="2535238" y="3429000"/>
            <a:ext cx="20637" cy="2540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" y="0"/>
              </a:cxn>
              <a:cxn ang="0">
                <a:pos x="0" y="8"/>
              </a:cxn>
              <a:cxn ang="0">
                <a:pos x="6" y="12"/>
              </a:cxn>
              <a:cxn ang="0">
                <a:pos x="10" y="16"/>
              </a:cxn>
              <a:cxn ang="0">
                <a:pos x="12" y="10"/>
              </a:cxn>
              <a:cxn ang="0">
                <a:pos x="8" y="4"/>
              </a:cxn>
            </a:cxnLst>
            <a:rect l="0" t="0" r="r" b="b"/>
            <a:pathLst>
              <a:path w="12" h="16">
                <a:moveTo>
                  <a:pt x="8" y="4"/>
                </a:moveTo>
                <a:lnTo>
                  <a:pt x="2" y="0"/>
                </a:lnTo>
                <a:lnTo>
                  <a:pt x="0" y="8"/>
                </a:lnTo>
                <a:lnTo>
                  <a:pt x="6" y="12"/>
                </a:lnTo>
                <a:lnTo>
                  <a:pt x="10" y="16"/>
                </a:lnTo>
                <a:lnTo>
                  <a:pt x="12" y="10"/>
                </a:lnTo>
                <a:lnTo>
                  <a:pt x="8" y="4"/>
                </a:lnTo>
                <a:close/>
              </a:path>
            </a:pathLst>
          </a:custGeom>
          <a:solidFill>
            <a:srgbClr val="FF0000"/>
          </a:solidFill>
          <a:ln w="800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67"/>
          <p:cNvGrpSpPr>
            <a:grpSpLocks/>
          </p:cNvGrpSpPr>
          <p:nvPr/>
        </p:nvGrpSpPr>
        <p:grpSpPr bwMode="auto">
          <a:xfrm>
            <a:off x="6045200" y="4221163"/>
            <a:ext cx="50800" cy="98425"/>
            <a:chOff x="1592" y="2251"/>
            <a:chExt cx="30" cy="62"/>
          </a:xfrm>
        </p:grpSpPr>
        <p:sp>
          <p:nvSpPr>
            <p:cNvPr id="822540" name="Freeform 268"/>
            <p:cNvSpPr>
              <a:spLocks/>
            </p:cNvSpPr>
            <p:nvPr/>
          </p:nvSpPr>
          <p:spPr bwMode="auto">
            <a:xfrm>
              <a:off x="1592" y="2297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1" name="Freeform 269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2" name="Freeform 270"/>
            <p:cNvSpPr>
              <a:spLocks/>
            </p:cNvSpPr>
            <p:nvPr/>
          </p:nvSpPr>
          <p:spPr bwMode="auto">
            <a:xfrm>
              <a:off x="1610" y="2251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3" name="Freeform 271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2"/>
          <p:cNvGrpSpPr>
            <a:grpSpLocks/>
          </p:cNvGrpSpPr>
          <p:nvPr/>
        </p:nvGrpSpPr>
        <p:grpSpPr bwMode="auto">
          <a:xfrm>
            <a:off x="6045200" y="4149725"/>
            <a:ext cx="50800" cy="98425"/>
            <a:chOff x="1592" y="2251"/>
            <a:chExt cx="30" cy="62"/>
          </a:xfrm>
        </p:grpSpPr>
        <p:sp>
          <p:nvSpPr>
            <p:cNvPr id="822545" name="Freeform 273"/>
            <p:cNvSpPr>
              <a:spLocks/>
            </p:cNvSpPr>
            <p:nvPr/>
          </p:nvSpPr>
          <p:spPr bwMode="auto">
            <a:xfrm>
              <a:off x="1592" y="2297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6" name="Freeform 274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7" name="Freeform 275"/>
            <p:cNvSpPr>
              <a:spLocks/>
            </p:cNvSpPr>
            <p:nvPr/>
          </p:nvSpPr>
          <p:spPr bwMode="auto">
            <a:xfrm>
              <a:off x="1610" y="2251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48" name="Freeform 276"/>
            <p:cNvSpPr>
              <a:spLocks/>
            </p:cNvSpPr>
            <p:nvPr/>
          </p:nvSpPr>
          <p:spPr bwMode="auto">
            <a:xfrm>
              <a:off x="1610" y="2296"/>
              <a:ext cx="12" cy="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16"/>
                </a:cxn>
                <a:cxn ang="0">
                  <a:pos x="12" y="10"/>
                </a:cxn>
                <a:cxn ang="0">
                  <a:pos x="8" y="4"/>
                </a:cxn>
              </a:cxnLst>
              <a:rect l="0" t="0" r="r" b="b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0000"/>
            </a:solidFill>
            <a:ln w="800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549" name="Text Box 277"/>
          <p:cNvSpPr txBox="1">
            <a:spLocks noChangeArrowheads="1"/>
          </p:cNvSpPr>
          <p:nvPr/>
        </p:nvSpPr>
        <p:spPr bwMode="auto">
          <a:xfrm>
            <a:off x="7772400" y="5300663"/>
            <a:ext cx="19335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1200" b="1" dirty="0">
                <a:latin typeface="Tahoma" pitchFamily="34" charset="0"/>
              </a:rPr>
              <a:t>South East Asia &amp; Pacific Region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Nauru 78%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Tonga 70%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Samoa 63%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Niue 46%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French Polynesia 44%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822550" name="Text Box 278"/>
          <p:cNvSpPr txBox="1">
            <a:spLocks noChangeArrowheads="1"/>
          </p:cNvSpPr>
          <p:nvPr/>
        </p:nvSpPr>
        <p:spPr bwMode="auto">
          <a:xfrm>
            <a:off x="5673724" y="4797425"/>
            <a:ext cx="2098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1200" dirty="0">
                <a:solidFill>
                  <a:schemeClr val="accent2"/>
                </a:solidFill>
                <a:latin typeface="Tahoma" pitchFamily="34" charset="0"/>
              </a:rPr>
              <a:t>Africa</a:t>
            </a:r>
          </a:p>
          <a:p>
            <a:pPr eaLnBrk="1" hangingPunct="1"/>
            <a:r>
              <a:rPr lang="en-GB" sz="1200" b="0" dirty="0">
                <a:solidFill>
                  <a:schemeClr val="accent2"/>
                </a:solidFill>
                <a:latin typeface="Tahoma" pitchFamily="34" charset="0"/>
              </a:rPr>
              <a:t>Seychelles 28%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South Africa 28%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Ghana 20% 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Mauritania 19%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Cameroon (urban) 14% 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822551" name="Text Box 279"/>
          <p:cNvSpPr txBox="1">
            <a:spLocks noChangeArrowheads="1"/>
          </p:cNvSpPr>
          <p:nvPr/>
        </p:nvSpPr>
        <p:spPr bwMode="auto">
          <a:xfrm>
            <a:off x="3081338" y="5084763"/>
            <a:ext cx="2176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1200" b="1" dirty="0">
                <a:latin typeface="Tahoma" pitchFamily="34" charset="0"/>
              </a:rPr>
              <a:t>South Central America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Panama 36%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Paraguay 36%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Peru (urban) 23%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Chile (urban) 23%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Dominican Republic 18%</a:t>
            </a:r>
          </a:p>
        </p:txBody>
      </p:sp>
      <p:sp>
        <p:nvSpPr>
          <p:cNvPr id="822552" name="Text Box 280"/>
          <p:cNvSpPr txBox="1">
            <a:spLocks noChangeArrowheads="1"/>
          </p:cNvSpPr>
          <p:nvPr/>
        </p:nvSpPr>
        <p:spPr bwMode="auto">
          <a:xfrm>
            <a:off x="0" y="2708275"/>
            <a:ext cx="1423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 b="1" dirty="0">
                <a:latin typeface="Tahoma" pitchFamily="34" charset="0"/>
              </a:rPr>
              <a:t>North America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USA 33%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Barbados 31%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Mexico 29%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St Lucia 28%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Bahamas 28%</a:t>
            </a:r>
          </a:p>
        </p:txBody>
      </p:sp>
      <p:sp>
        <p:nvSpPr>
          <p:cNvPr id="822553" name="Text Box 281"/>
          <p:cNvSpPr txBox="1">
            <a:spLocks noChangeArrowheads="1"/>
          </p:cNvSpPr>
          <p:nvPr/>
        </p:nvSpPr>
        <p:spPr bwMode="auto">
          <a:xfrm>
            <a:off x="3152775" y="2420938"/>
            <a:ext cx="142398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solidFill>
                  <a:schemeClr val="tx2"/>
                </a:solidFill>
                <a:latin typeface="Tahoma" pitchFamily="34" charset="0"/>
              </a:rPr>
              <a:t>Eastern Mediterranean</a:t>
            </a:r>
          </a:p>
          <a:p>
            <a:pPr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Jordan 60%</a:t>
            </a:r>
          </a:p>
          <a:p>
            <a:pPr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Qatar 45%</a:t>
            </a:r>
          </a:p>
          <a:p>
            <a:pPr eaLnBrk="1" hangingPunct="1"/>
            <a:r>
              <a:rPr lang="en-GB" sz="1200" b="0">
                <a:solidFill>
                  <a:srgbClr val="FF0000"/>
                </a:solidFill>
                <a:latin typeface="Tahoma" pitchFamily="34" charset="0"/>
              </a:rPr>
              <a:t>Saudi Arabia 44%</a:t>
            </a:r>
          </a:p>
          <a:p>
            <a:pPr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Palestine 43%</a:t>
            </a:r>
          </a:p>
          <a:p>
            <a:pPr eaLnBrk="1" hangingPunct="1"/>
            <a:r>
              <a:rPr lang="en-GB" sz="1200" b="0">
                <a:solidFill>
                  <a:schemeClr val="tx2"/>
                </a:solidFill>
                <a:latin typeface="Tahoma" pitchFamily="34" charset="0"/>
              </a:rPr>
              <a:t>Lebanon 38%</a:t>
            </a:r>
          </a:p>
        </p:txBody>
      </p:sp>
      <p:sp>
        <p:nvSpPr>
          <p:cNvPr id="822554" name="Text Box 282"/>
          <p:cNvSpPr txBox="1">
            <a:spLocks noChangeArrowheads="1"/>
          </p:cNvSpPr>
          <p:nvPr/>
        </p:nvSpPr>
        <p:spPr bwMode="auto">
          <a:xfrm>
            <a:off x="4737100" y="549275"/>
            <a:ext cx="19446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1200" b="1" dirty="0">
                <a:latin typeface="Tahoma" pitchFamily="34" charset="0"/>
              </a:rPr>
              <a:t>European Region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Albania 36%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Malta 35%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Turkey 29%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Slovakia 28%</a:t>
            </a:r>
          </a:p>
          <a:p>
            <a:pPr eaLnBrk="1" hangingPunct="1"/>
            <a:r>
              <a:rPr lang="en-GB" sz="1200" b="1" dirty="0">
                <a:latin typeface="Tahoma" pitchFamily="34" charset="0"/>
              </a:rPr>
              <a:t>Czech Republic 26%</a:t>
            </a:r>
          </a:p>
          <a:p>
            <a:pPr eaLnBrk="1" hangingPunct="1"/>
            <a:endParaRPr lang="en-GB" sz="1200" b="0" dirty="0">
              <a:solidFill>
                <a:schemeClr val="accent2"/>
              </a:solidFill>
              <a:latin typeface="Tahoma" pitchFamily="34" charset="0"/>
            </a:endParaRPr>
          </a:p>
        </p:txBody>
      </p:sp>
      <p:graphicFrame>
        <p:nvGraphicFramePr>
          <p:cNvPr id="822585" name="Group 313"/>
          <p:cNvGraphicFramePr>
            <a:graphicFrameLocks noGrp="1"/>
          </p:cNvGraphicFramePr>
          <p:nvPr/>
        </p:nvGraphicFramePr>
        <p:xfrm>
          <a:off x="0" y="5070475"/>
          <a:ext cx="1568450" cy="1790385"/>
        </p:xfrm>
        <a:graphic>
          <a:graphicData uri="http://schemas.openxmlformats.org/drawingml/2006/table">
            <a:tbl>
              <a:tblPr/>
              <a:tblGrid>
                <a:gridCol w="250825"/>
                <a:gridCol w="1317625"/>
              </a:tblGrid>
              <a:tr h="195263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% Obese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0-9.9%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10-14.9%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15-19.9%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20-24.9%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25-29.9%</a:t>
                      </a:r>
                      <a:endParaRPr kumimoji="0" lang="en-GB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tx1"/>
                      </a:fgClr>
                      <a:bgClr>
                        <a:srgbClr val="CCCC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Self Reported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583" name="Text Box 311"/>
          <p:cNvSpPr txBox="1">
            <a:spLocks noChangeArrowheads="1"/>
          </p:cNvSpPr>
          <p:nvPr/>
        </p:nvSpPr>
        <p:spPr bwMode="auto">
          <a:xfrm>
            <a:off x="0" y="476250"/>
            <a:ext cx="423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 b="0">
                <a:solidFill>
                  <a:srgbClr val="003399"/>
                </a:solidFill>
              </a:rPr>
              <a:t>With examples of the top 5 Countries in each Region</a:t>
            </a:r>
            <a:endParaRPr lang="en-US" sz="1400" b="0">
              <a:solidFill>
                <a:srgbClr val="003399"/>
              </a:solidFill>
            </a:endParaRPr>
          </a:p>
        </p:txBody>
      </p:sp>
      <p:sp>
        <p:nvSpPr>
          <p:cNvPr id="822584" name="Text Box 312"/>
          <p:cNvSpPr txBox="1">
            <a:spLocks noChangeArrowheads="1"/>
          </p:cNvSpPr>
          <p:nvPr/>
        </p:nvSpPr>
        <p:spPr bwMode="auto">
          <a:xfrm>
            <a:off x="1639888" y="6308725"/>
            <a:ext cx="6337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000" b="0">
                <a:solidFill>
                  <a:schemeClr val="tx2"/>
                </a:solidFill>
                <a:latin typeface="Tahoma" pitchFamily="34" charset="0"/>
              </a:rPr>
              <a:t>With the limited data available, prevalence's are not age standardised.   Self reported surveys may underestimate true prevalence.   Sources and references are available from the IOTF.                               © International Obesity TaskForce, London –January 2007</a:t>
            </a:r>
            <a:endParaRPr lang="en-US" sz="1000" b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46" name="Rectangle 78"/>
          <p:cNvSpPr>
            <a:spLocks noChangeArrowheads="1"/>
          </p:cNvSpPr>
          <p:nvPr/>
        </p:nvSpPr>
        <p:spPr bwMode="auto">
          <a:xfrm>
            <a:off x="0" y="0"/>
            <a:ext cx="91440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rtl="1"/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Regional (local) studies showing the </a:t>
            </a:r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prevlanece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of obesity and overweight</a:t>
            </a:r>
            <a:endParaRPr lang="ar-SA" sz="1600" b="1" dirty="0"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ar-SA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ar-SA" sz="1600" b="1" dirty="0">
              <a:latin typeface="Times New Roman" pitchFamily="18" charset="0"/>
            </a:endParaRPr>
          </a:p>
        </p:txBody>
      </p:sp>
      <p:grpSp>
        <p:nvGrpSpPr>
          <p:cNvPr id="2" name="Group 180"/>
          <p:cNvGrpSpPr>
            <a:grpSpLocks/>
          </p:cNvGrpSpPr>
          <p:nvPr/>
        </p:nvGrpSpPr>
        <p:grpSpPr bwMode="auto">
          <a:xfrm>
            <a:off x="228600" y="388938"/>
            <a:ext cx="8686799" cy="6221412"/>
            <a:chOff x="-3" y="593"/>
            <a:chExt cx="4641" cy="3919"/>
          </a:xfrm>
        </p:grpSpPr>
        <p:grpSp>
          <p:nvGrpSpPr>
            <p:cNvPr id="3" name="Group 178"/>
            <p:cNvGrpSpPr>
              <a:grpSpLocks/>
            </p:cNvGrpSpPr>
            <p:nvPr/>
          </p:nvGrpSpPr>
          <p:grpSpPr bwMode="auto">
            <a:xfrm>
              <a:off x="0" y="596"/>
              <a:ext cx="4635" cy="3913"/>
              <a:chOff x="0" y="596"/>
              <a:chExt cx="4635" cy="3913"/>
            </a:xfrm>
          </p:grpSpPr>
          <p:grpSp>
            <p:nvGrpSpPr>
              <p:cNvPr id="4" name="Group 113"/>
              <p:cNvGrpSpPr>
                <a:grpSpLocks/>
              </p:cNvGrpSpPr>
              <p:nvPr/>
            </p:nvGrpSpPr>
            <p:grpSpPr bwMode="auto">
              <a:xfrm>
                <a:off x="0" y="596"/>
                <a:ext cx="1178" cy="690"/>
                <a:chOff x="0" y="596"/>
                <a:chExt cx="1178" cy="690"/>
              </a:xfrm>
            </p:grpSpPr>
            <p:sp>
              <p:nvSpPr>
                <p:cNvPr id="724047" name="Rectangle 79"/>
                <p:cNvSpPr>
                  <a:spLocks noChangeArrowheads="1"/>
                </p:cNvSpPr>
                <p:nvPr/>
              </p:nvSpPr>
              <p:spPr bwMode="auto">
                <a:xfrm>
                  <a:off x="43" y="596"/>
                  <a:ext cx="1092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400" dirty="0">
                      <a:latin typeface="Times New Roman" pitchFamily="18" charset="0"/>
                      <a:cs typeface="Times New Roman" pitchFamily="18" charset="0"/>
                    </a:rPr>
                    <a:t>Author , and place of study</a:t>
                  </a:r>
                  <a:endParaRPr lang="ar-SA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 dirty="0">
                    <a:latin typeface="Times New Roman" pitchFamily="18" charset="0"/>
                  </a:endParaRPr>
                </a:p>
              </p:txBody>
            </p:sp>
            <p:sp>
              <p:nvSpPr>
                <p:cNvPr id="724080" name="Rectangle 112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1178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15"/>
              <p:cNvGrpSpPr>
                <a:grpSpLocks/>
              </p:cNvGrpSpPr>
              <p:nvPr/>
            </p:nvGrpSpPr>
            <p:grpSpPr bwMode="auto">
              <a:xfrm>
                <a:off x="1178" y="596"/>
                <a:ext cx="523" cy="690"/>
                <a:chOff x="1178" y="596"/>
                <a:chExt cx="523" cy="690"/>
              </a:xfrm>
            </p:grpSpPr>
            <p:sp>
              <p:nvSpPr>
                <p:cNvPr id="724048" name="Rectangle 80"/>
                <p:cNvSpPr>
                  <a:spLocks noChangeArrowheads="1"/>
                </p:cNvSpPr>
                <p:nvPr/>
              </p:nvSpPr>
              <p:spPr bwMode="auto">
                <a:xfrm>
                  <a:off x="1221" y="596"/>
                  <a:ext cx="437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Age group 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82" name="Rectangle 114"/>
                <p:cNvSpPr>
                  <a:spLocks noChangeArrowheads="1"/>
                </p:cNvSpPr>
                <p:nvPr/>
              </p:nvSpPr>
              <p:spPr bwMode="auto">
                <a:xfrm>
                  <a:off x="1178" y="596"/>
                  <a:ext cx="523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17"/>
              <p:cNvGrpSpPr>
                <a:grpSpLocks/>
              </p:cNvGrpSpPr>
              <p:nvPr/>
            </p:nvGrpSpPr>
            <p:grpSpPr bwMode="auto">
              <a:xfrm>
                <a:off x="1701" y="596"/>
                <a:ext cx="616" cy="690"/>
                <a:chOff x="1701" y="596"/>
                <a:chExt cx="616" cy="690"/>
              </a:xfrm>
            </p:grpSpPr>
            <p:sp>
              <p:nvSpPr>
                <p:cNvPr id="724049" name="Rectangle 81"/>
                <p:cNvSpPr>
                  <a:spLocks noChangeArrowheads="1"/>
                </p:cNvSpPr>
                <p:nvPr/>
              </p:nvSpPr>
              <p:spPr bwMode="auto">
                <a:xfrm>
                  <a:off x="1744" y="596"/>
                  <a:ext cx="530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No of subjects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84" name="Rectangle 116"/>
                <p:cNvSpPr>
                  <a:spLocks noChangeArrowheads="1"/>
                </p:cNvSpPr>
                <p:nvPr/>
              </p:nvSpPr>
              <p:spPr bwMode="auto">
                <a:xfrm>
                  <a:off x="1701" y="596"/>
                  <a:ext cx="616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19"/>
              <p:cNvGrpSpPr>
                <a:grpSpLocks/>
              </p:cNvGrpSpPr>
              <p:nvPr/>
            </p:nvGrpSpPr>
            <p:grpSpPr bwMode="auto">
              <a:xfrm>
                <a:off x="2317" y="596"/>
                <a:ext cx="836" cy="690"/>
                <a:chOff x="2317" y="596"/>
                <a:chExt cx="836" cy="690"/>
              </a:xfrm>
            </p:grpSpPr>
            <p:sp>
              <p:nvSpPr>
                <p:cNvPr id="724050" name="Rectangle 82"/>
                <p:cNvSpPr>
                  <a:spLocks noChangeArrowheads="1"/>
                </p:cNvSpPr>
                <p:nvPr/>
              </p:nvSpPr>
              <p:spPr bwMode="auto">
                <a:xfrm>
                  <a:off x="2360" y="596"/>
                  <a:ext cx="750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Criteria used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86" name="Rectangle 118"/>
                <p:cNvSpPr>
                  <a:spLocks noChangeArrowheads="1"/>
                </p:cNvSpPr>
                <p:nvPr/>
              </p:nvSpPr>
              <p:spPr bwMode="auto">
                <a:xfrm>
                  <a:off x="2317" y="596"/>
                  <a:ext cx="836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21"/>
              <p:cNvGrpSpPr>
                <a:grpSpLocks/>
              </p:cNvGrpSpPr>
              <p:nvPr/>
            </p:nvGrpSpPr>
            <p:grpSpPr bwMode="auto">
              <a:xfrm>
                <a:off x="3153" y="596"/>
                <a:ext cx="710" cy="690"/>
                <a:chOff x="3153" y="596"/>
                <a:chExt cx="710" cy="690"/>
              </a:xfrm>
            </p:grpSpPr>
            <p:sp>
              <p:nvSpPr>
                <p:cNvPr id="724051" name="Rectangle 83"/>
                <p:cNvSpPr>
                  <a:spLocks noChangeArrowheads="1"/>
                </p:cNvSpPr>
                <p:nvPr/>
              </p:nvSpPr>
              <p:spPr bwMode="auto">
                <a:xfrm>
                  <a:off x="3196" y="596"/>
                  <a:ext cx="624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ct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Prevalence among male %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8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153" y="596"/>
                  <a:ext cx="710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23"/>
              <p:cNvGrpSpPr>
                <a:grpSpLocks/>
              </p:cNvGrpSpPr>
              <p:nvPr/>
            </p:nvGrpSpPr>
            <p:grpSpPr bwMode="auto">
              <a:xfrm>
                <a:off x="3863" y="596"/>
                <a:ext cx="772" cy="690"/>
                <a:chOff x="3863" y="596"/>
                <a:chExt cx="772" cy="690"/>
              </a:xfrm>
            </p:grpSpPr>
            <p:sp>
              <p:nvSpPr>
                <p:cNvPr id="724052" name="Rectangle 84"/>
                <p:cNvSpPr>
                  <a:spLocks noChangeArrowheads="1"/>
                </p:cNvSpPr>
                <p:nvPr/>
              </p:nvSpPr>
              <p:spPr bwMode="auto">
                <a:xfrm>
                  <a:off x="3906" y="596"/>
                  <a:ext cx="686" cy="6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ct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Prevalence among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rtl="1"/>
                  <a:r>
                    <a:rPr lang="en-GB" sz="1400">
                      <a:latin typeface="Times New Roman" pitchFamily="18" charset="0"/>
                      <a:cs typeface="Times New Roman" pitchFamily="18" charset="0"/>
                    </a:rPr>
                    <a:t>Female%</a:t>
                  </a:r>
                  <a:endParaRPr lang="ar-SA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90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63" y="596"/>
                  <a:ext cx="77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25"/>
              <p:cNvGrpSpPr>
                <a:grpSpLocks/>
              </p:cNvGrpSpPr>
              <p:nvPr/>
            </p:nvGrpSpPr>
            <p:grpSpPr bwMode="auto">
              <a:xfrm>
                <a:off x="0" y="1286"/>
                <a:ext cx="1178" cy="921"/>
                <a:chOff x="0" y="1286"/>
                <a:chExt cx="1178" cy="921"/>
              </a:xfrm>
            </p:grpSpPr>
            <p:sp>
              <p:nvSpPr>
                <p:cNvPr id="724053" name="Rectangle 85"/>
                <p:cNvSpPr>
                  <a:spLocks noChangeArrowheads="1"/>
                </p:cNvSpPr>
                <p:nvPr/>
              </p:nvSpPr>
              <p:spPr bwMode="auto">
                <a:xfrm>
                  <a:off x="43" y="1286"/>
                  <a:ext cx="1092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Khashoggi et al (1994)Attendees at PHC jedahh</a:t>
                  </a:r>
                </a:p>
                <a:p>
                  <a:pPr algn="ctr" rtl="1"/>
                  <a:r>
                    <a:rPr lang="ar-SA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92" name="Rectangle 124"/>
                <p:cNvSpPr>
                  <a:spLocks noChangeArrowheads="1"/>
                </p:cNvSpPr>
                <p:nvPr/>
              </p:nvSpPr>
              <p:spPr bwMode="auto">
                <a:xfrm>
                  <a:off x="0" y="1286"/>
                  <a:ext cx="1178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27"/>
              <p:cNvGrpSpPr>
                <a:grpSpLocks/>
              </p:cNvGrpSpPr>
              <p:nvPr/>
            </p:nvGrpSpPr>
            <p:grpSpPr bwMode="auto">
              <a:xfrm>
                <a:off x="1178" y="1286"/>
                <a:ext cx="523" cy="921"/>
                <a:chOff x="1178" y="1286"/>
                <a:chExt cx="523" cy="921"/>
              </a:xfrm>
            </p:grpSpPr>
            <p:sp>
              <p:nvSpPr>
                <p:cNvPr id="724054" name="Rectangle 86"/>
                <p:cNvSpPr>
                  <a:spLocks noChangeArrowheads="1"/>
                </p:cNvSpPr>
                <p:nvPr/>
              </p:nvSpPr>
              <p:spPr bwMode="auto">
                <a:xfrm>
                  <a:off x="1221" y="1286"/>
                  <a:ext cx="437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11-70 years</a:t>
                  </a: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Mean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age 32.2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94" name="Rectangle 126"/>
                <p:cNvSpPr>
                  <a:spLocks noChangeArrowheads="1"/>
                </p:cNvSpPr>
                <p:nvPr/>
              </p:nvSpPr>
              <p:spPr bwMode="auto">
                <a:xfrm>
                  <a:off x="1178" y="1286"/>
                  <a:ext cx="523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29"/>
              <p:cNvGrpSpPr>
                <a:grpSpLocks/>
              </p:cNvGrpSpPr>
              <p:nvPr/>
            </p:nvGrpSpPr>
            <p:grpSpPr bwMode="auto">
              <a:xfrm>
                <a:off x="1701" y="1286"/>
                <a:ext cx="616" cy="921"/>
                <a:chOff x="1701" y="1286"/>
                <a:chExt cx="616" cy="921"/>
              </a:xfrm>
            </p:grpSpPr>
            <p:sp>
              <p:nvSpPr>
                <p:cNvPr id="724055" name="Rectangle 87"/>
                <p:cNvSpPr>
                  <a:spLocks noChangeArrowheads="1"/>
                </p:cNvSpPr>
                <p:nvPr/>
              </p:nvSpPr>
              <p:spPr bwMode="auto">
                <a:xfrm>
                  <a:off x="1744" y="1286"/>
                  <a:ext cx="530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852 female</a:t>
                  </a:r>
                </a:p>
                <a:p>
                  <a:pPr algn="ctr" rtl="1"/>
                  <a:r>
                    <a:rPr lang="ar-SA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96" name="Rectangle 128"/>
                <p:cNvSpPr>
                  <a:spLocks noChangeArrowheads="1"/>
                </p:cNvSpPr>
                <p:nvPr/>
              </p:nvSpPr>
              <p:spPr bwMode="auto">
                <a:xfrm>
                  <a:off x="1701" y="1286"/>
                  <a:ext cx="616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31"/>
              <p:cNvGrpSpPr>
                <a:grpSpLocks/>
              </p:cNvGrpSpPr>
              <p:nvPr/>
            </p:nvGrpSpPr>
            <p:grpSpPr bwMode="auto">
              <a:xfrm>
                <a:off x="2317" y="1286"/>
                <a:ext cx="836" cy="403"/>
                <a:chOff x="2317" y="1286"/>
                <a:chExt cx="836" cy="403"/>
              </a:xfrm>
            </p:grpSpPr>
            <p:sp>
              <p:nvSpPr>
                <p:cNvPr id="724056" name="Rectangle 88"/>
                <p:cNvSpPr>
                  <a:spLocks noChangeArrowheads="1"/>
                </p:cNvSpPr>
                <p:nvPr/>
              </p:nvSpPr>
              <p:spPr bwMode="auto">
                <a:xfrm>
                  <a:off x="2360" y="1286"/>
                  <a:ext cx="75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Obese BMI &gt;30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098" name="Rectangle 130"/>
                <p:cNvSpPr>
                  <a:spLocks noChangeArrowheads="1"/>
                </p:cNvSpPr>
                <p:nvPr/>
              </p:nvSpPr>
              <p:spPr bwMode="auto">
                <a:xfrm>
                  <a:off x="2317" y="1286"/>
                  <a:ext cx="8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3"/>
              <p:cNvGrpSpPr>
                <a:grpSpLocks/>
              </p:cNvGrpSpPr>
              <p:nvPr/>
            </p:nvGrpSpPr>
            <p:grpSpPr bwMode="auto">
              <a:xfrm>
                <a:off x="3153" y="1286"/>
                <a:ext cx="710" cy="403"/>
                <a:chOff x="3153" y="1286"/>
                <a:chExt cx="710" cy="403"/>
              </a:xfrm>
            </p:grpSpPr>
            <p:sp>
              <p:nvSpPr>
                <p:cNvPr id="724057" name="Rectangle 89"/>
                <p:cNvSpPr>
                  <a:spLocks noChangeArrowheads="1"/>
                </p:cNvSpPr>
                <p:nvPr/>
              </p:nvSpPr>
              <p:spPr bwMode="auto">
                <a:xfrm>
                  <a:off x="3196" y="1286"/>
                  <a:ext cx="6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----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00" name="Rectangle 132"/>
                <p:cNvSpPr>
                  <a:spLocks noChangeArrowheads="1"/>
                </p:cNvSpPr>
                <p:nvPr/>
              </p:nvSpPr>
              <p:spPr bwMode="auto">
                <a:xfrm>
                  <a:off x="3153" y="1286"/>
                  <a:ext cx="7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35"/>
              <p:cNvGrpSpPr>
                <a:grpSpLocks/>
              </p:cNvGrpSpPr>
              <p:nvPr/>
            </p:nvGrpSpPr>
            <p:grpSpPr bwMode="auto">
              <a:xfrm>
                <a:off x="3863" y="1286"/>
                <a:ext cx="772" cy="403"/>
                <a:chOff x="3863" y="1286"/>
                <a:chExt cx="772" cy="403"/>
              </a:xfrm>
            </p:grpSpPr>
            <p:sp>
              <p:nvSpPr>
                <p:cNvPr id="724058" name="Rectangle 90"/>
                <p:cNvSpPr>
                  <a:spLocks noChangeArrowheads="1"/>
                </p:cNvSpPr>
                <p:nvPr/>
              </p:nvSpPr>
              <p:spPr bwMode="auto">
                <a:xfrm>
                  <a:off x="3906" y="1286"/>
                  <a:ext cx="6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64.3</a:t>
                  </a:r>
                  <a:endParaRPr lang="ar-SA" sz="1200" b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02" name="Rectangle 134"/>
                <p:cNvSpPr>
                  <a:spLocks noChangeArrowheads="1"/>
                </p:cNvSpPr>
                <p:nvPr/>
              </p:nvSpPr>
              <p:spPr bwMode="auto">
                <a:xfrm>
                  <a:off x="3863" y="1286"/>
                  <a:ext cx="7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37"/>
              <p:cNvGrpSpPr>
                <a:grpSpLocks/>
              </p:cNvGrpSpPr>
              <p:nvPr/>
            </p:nvGrpSpPr>
            <p:grpSpPr bwMode="auto">
              <a:xfrm>
                <a:off x="2317" y="1689"/>
                <a:ext cx="836" cy="518"/>
                <a:chOff x="2317" y="1689"/>
                <a:chExt cx="836" cy="518"/>
              </a:xfrm>
            </p:grpSpPr>
            <p:sp>
              <p:nvSpPr>
                <p:cNvPr id="724059" name="Rectangle 91"/>
                <p:cNvSpPr>
                  <a:spLocks noChangeArrowheads="1"/>
                </p:cNvSpPr>
                <p:nvPr/>
              </p:nvSpPr>
              <p:spPr bwMode="auto">
                <a:xfrm>
                  <a:off x="2360" y="1689"/>
                  <a:ext cx="75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Overweight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BMI  25-29.9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04" name="Rectangle 136"/>
                <p:cNvSpPr>
                  <a:spLocks noChangeArrowheads="1"/>
                </p:cNvSpPr>
                <p:nvPr/>
              </p:nvSpPr>
              <p:spPr bwMode="auto">
                <a:xfrm>
                  <a:off x="2317" y="1689"/>
                  <a:ext cx="83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39"/>
              <p:cNvGrpSpPr>
                <a:grpSpLocks/>
              </p:cNvGrpSpPr>
              <p:nvPr/>
            </p:nvGrpSpPr>
            <p:grpSpPr bwMode="auto">
              <a:xfrm>
                <a:off x="3153" y="1689"/>
                <a:ext cx="710" cy="518"/>
                <a:chOff x="3153" y="1689"/>
                <a:chExt cx="710" cy="518"/>
              </a:xfrm>
            </p:grpSpPr>
            <p:sp>
              <p:nvSpPr>
                <p:cNvPr id="724060" name="Rectangle 92"/>
                <p:cNvSpPr>
                  <a:spLocks noChangeArrowheads="1"/>
                </p:cNvSpPr>
                <p:nvPr/>
              </p:nvSpPr>
              <p:spPr bwMode="auto">
                <a:xfrm>
                  <a:off x="3196" y="1689"/>
                  <a:ext cx="62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----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0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153" y="1689"/>
                  <a:ext cx="71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41"/>
              <p:cNvGrpSpPr>
                <a:grpSpLocks/>
              </p:cNvGrpSpPr>
              <p:nvPr/>
            </p:nvGrpSpPr>
            <p:grpSpPr bwMode="auto">
              <a:xfrm>
                <a:off x="3863" y="1689"/>
                <a:ext cx="772" cy="518"/>
                <a:chOff x="3863" y="1689"/>
                <a:chExt cx="772" cy="518"/>
              </a:xfrm>
            </p:grpSpPr>
            <p:sp>
              <p:nvSpPr>
                <p:cNvPr id="724061" name="Rectangle 93"/>
                <p:cNvSpPr>
                  <a:spLocks noChangeArrowheads="1"/>
                </p:cNvSpPr>
                <p:nvPr/>
              </p:nvSpPr>
              <p:spPr bwMode="auto">
                <a:xfrm>
                  <a:off x="3906" y="1689"/>
                  <a:ext cx="6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26.8</a:t>
                  </a:r>
                  <a:endParaRPr lang="ar-SA" sz="1200" b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08" name="Rectangle 140"/>
                <p:cNvSpPr>
                  <a:spLocks noChangeArrowheads="1"/>
                </p:cNvSpPr>
                <p:nvPr/>
              </p:nvSpPr>
              <p:spPr bwMode="auto">
                <a:xfrm>
                  <a:off x="3863" y="1689"/>
                  <a:ext cx="7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43"/>
              <p:cNvGrpSpPr>
                <a:grpSpLocks/>
              </p:cNvGrpSpPr>
              <p:nvPr/>
            </p:nvGrpSpPr>
            <p:grpSpPr bwMode="auto">
              <a:xfrm>
                <a:off x="0" y="2207"/>
                <a:ext cx="1178" cy="1381"/>
                <a:chOff x="0" y="2207"/>
                <a:chExt cx="1178" cy="1381"/>
              </a:xfrm>
            </p:grpSpPr>
            <p:sp>
              <p:nvSpPr>
                <p:cNvPr id="724062" name="Rectangle 94"/>
                <p:cNvSpPr>
                  <a:spLocks noChangeArrowheads="1"/>
                </p:cNvSpPr>
                <p:nvPr/>
              </p:nvSpPr>
              <p:spPr bwMode="auto">
                <a:xfrm>
                  <a:off x="43" y="2207"/>
                  <a:ext cx="1092" cy="1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AL- Shammati et al (1994b) Attendees at PHC, Riyadh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10" name="Rectangle 142"/>
                <p:cNvSpPr>
                  <a:spLocks noChangeArrowheads="1"/>
                </p:cNvSpPr>
                <p:nvPr/>
              </p:nvSpPr>
              <p:spPr bwMode="auto">
                <a:xfrm>
                  <a:off x="0" y="2207"/>
                  <a:ext cx="1178" cy="138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45"/>
              <p:cNvGrpSpPr>
                <a:grpSpLocks/>
              </p:cNvGrpSpPr>
              <p:nvPr/>
            </p:nvGrpSpPr>
            <p:grpSpPr bwMode="auto">
              <a:xfrm>
                <a:off x="1178" y="2207"/>
                <a:ext cx="523" cy="1381"/>
                <a:chOff x="1178" y="2207"/>
                <a:chExt cx="523" cy="1381"/>
              </a:xfrm>
            </p:grpSpPr>
            <p:sp>
              <p:nvSpPr>
                <p:cNvPr id="724063" name="Rectangle 95"/>
                <p:cNvSpPr>
                  <a:spLocks noChangeArrowheads="1"/>
                </p:cNvSpPr>
                <p:nvPr/>
              </p:nvSpPr>
              <p:spPr bwMode="auto">
                <a:xfrm>
                  <a:off x="1221" y="2207"/>
                  <a:ext cx="437" cy="1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Mean male = 34 Female 32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12" name="Rectangle 144"/>
                <p:cNvSpPr>
                  <a:spLocks noChangeArrowheads="1"/>
                </p:cNvSpPr>
                <p:nvPr/>
              </p:nvSpPr>
              <p:spPr bwMode="auto">
                <a:xfrm>
                  <a:off x="1178" y="2207"/>
                  <a:ext cx="523" cy="138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47"/>
              <p:cNvGrpSpPr>
                <a:grpSpLocks/>
              </p:cNvGrpSpPr>
              <p:nvPr/>
            </p:nvGrpSpPr>
            <p:grpSpPr bwMode="auto">
              <a:xfrm>
                <a:off x="1701" y="2207"/>
                <a:ext cx="616" cy="1381"/>
                <a:chOff x="1701" y="2207"/>
                <a:chExt cx="616" cy="1381"/>
              </a:xfrm>
            </p:grpSpPr>
            <p:sp>
              <p:nvSpPr>
                <p:cNvPr id="724064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4" y="2207"/>
                  <a:ext cx="530" cy="1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733 With back pain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14" name="Rectangle 146"/>
                <p:cNvSpPr>
                  <a:spLocks noChangeArrowheads="1"/>
                </p:cNvSpPr>
                <p:nvPr/>
              </p:nvSpPr>
              <p:spPr bwMode="auto">
                <a:xfrm>
                  <a:off x="1701" y="2207"/>
                  <a:ext cx="616" cy="138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49"/>
              <p:cNvGrpSpPr>
                <a:grpSpLocks/>
              </p:cNvGrpSpPr>
              <p:nvPr/>
            </p:nvGrpSpPr>
            <p:grpSpPr bwMode="auto">
              <a:xfrm>
                <a:off x="2317" y="2207"/>
                <a:ext cx="836" cy="978"/>
                <a:chOff x="2317" y="2207"/>
                <a:chExt cx="836" cy="978"/>
              </a:xfrm>
            </p:grpSpPr>
            <p:sp>
              <p:nvSpPr>
                <p:cNvPr id="724065" name="Rectangle 97"/>
                <p:cNvSpPr>
                  <a:spLocks noChangeArrowheads="1"/>
                </p:cNvSpPr>
                <p:nvPr/>
              </p:nvSpPr>
              <p:spPr bwMode="auto">
                <a:xfrm>
                  <a:off x="2360" y="2207"/>
                  <a:ext cx="750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Obese BMI &gt;30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16" name="Rectangle 148"/>
                <p:cNvSpPr>
                  <a:spLocks noChangeArrowheads="1"/>
                </p:cNvSpPr>
                <p:nvPr/>
              </p:nvSpPr>
              <p:spPr bwMode="auto">
                <a:xfrm>
                  <a:off x="2317" y="2207"/>
                  <a:ext cx="836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51"/>
              <p:cNvGrpSpPr>
                <a:grpSpLocks/>
              </p:cNvGrpSpPr>
              <p:nvPr/>
            </p:nvGrpSpPr>
            <p:grpSpPr bwMode="auto">
              <a:xfrm>
                <a:off x="3153" y="2207"/>
                <a:ext cx="710" cy="978"/>
                <a:chOff x="3153" y="2207"/>
                <a:chExt cx="710" cy="978"/>
              </a:xfrm>
            </p:grpSpPr>
            <p:sp>
              <p:nvSpPr>
                <p:cNvPr id="724066" name="Rectangle 98"/>
                <p:cNvSpPr>
                  <a:spLocks noChangeArrowheads="1"/>
                </p:cNvSpPr>
                <p:nvPr/>
              </p:nvSpPr>
              <p:spPr bwMode="auto">
                <a:xfrm>
                  <a:off x="3196" y="2207"/>
                  <a:ext cx="624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ar-SA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18" name="Rectangle 150"/>
                <p:cNvSpPr>
                  <a:spLocks noChangeArrowheads="1"/>
                </p:cNvSpPr>
                <p:nvPr/>
              </p:nvSpPr>
              <p:spPr bwMode="auto">
                <a:xfrm>
                  <a:off x="3153" y="2207"/>
                  <a:ext cx="710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53"/>
              <p:cNvGrpSpPr>
                <a:grpSpLocks/>
              </p:cNvGrpSpPr>
              <p:nvPr/>
            </p:nvGrpSpPr>
            <p:grpSpPr bwMode="auto">
              <a:xfrm>
                <a:off x="3863" y="2207"/>
                <a:ext cx="772" cy="978"/>
                <a:chOff x="3863" y="2207"/>
                <a:chExt cx="772" cy="978"/>
              </a:xfrm>
            </p:grpSpPr>
            <p:sp>
              <p:nvSpPr>
                <p:cNvPr id="724067" name="Rectangle 99"/>
                <p:cNvSpPr>
                  <a:spLocks noChangeArrowheads="1"/>
                </p:cNvSpPr>
                <p:nvPr/>
              </p:nvSpPr>
              <p:spPr bwMode="auto">
                <a:xfrm>
                  <a:off x="3906" y="2207"/>
                  <a:ext cx="686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47.0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20" name="Rectangle 152"/>
                <p:cNvSpPr>
                  <a:spLocks noChangeArrowheads="1"/>
                </p:cNvSpPr>
                <p:nvPr/>
              </p:nvSpPr>
              <p:spPr bwMode="auto">
                <a:xfrm>
                  <a:off x="3863" y="2207"/>
                  <a:ext cx="772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55"/>
              <p:cNvGrpSpPr>
                <a:grpSpLocks/>
              </p:cNvGrpSpPr>
              <p:nvPr/>
            </p:nvGrpSpPr>
            <p:grpSpPr bwMode="auto">
              <a:xfrm>
                <a:off x="2317" y="3185"/>
                <a:ext cx="836" cy="403"/>
                <a:chOff x="2317" y="3185"/>
                <a:chExt cx="836" cy="403"/>
              </a:xfrm>
            </p:grpSpPr>
            <p:sp>
              <p:nvSpPr>
                <p:cNvPr id="724068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60" y="3185"/>
                  <a:ext cx="75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Obese BMI &gt;30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22" name="Rectangle 154"/>
                <p:cNvSpPr>
                  <a:spLocks noChangeArrowheads="1"/>
                </p:cNvSpPr>
                <p:nvPr/>
              </p:nvSpPr>
              <p:spPr bwMode="auto">
                <a:xfrm>
                  <a:off x="2317" y="3185"/>
                  <a:ext cx="8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57"/>
              <p:cNvGrpSpPr>
                <a:grpSpLocks/>
              </p:cNvGrpSpPr>
              <p:nvPr/>
            </p:nvGrpSpPr>
            <p:grpSpPr bwMode="auto">
              <a:xfrm>
                <a:off x="3153" y="3185"/>
                <a:ext cx="710" cy="403"/>
                <a:chOff x="3153" y="3185"/>
                <a:chExt cx="710" cy="403"/>
              </a:xfrm>
            </p:grpSpPr>
            <p:sp>
              <p:nvSpPr>
                <p:cNvPr id="724069" name="Rectangle 101"/>
                <p:cNvSpPr>
                  <a:spLocks noChangeArrowheads="1"/>
                </p:cNvSpPr>
                <p:nvPr/>
              </p:nvSpPr>
              <p:spPr bwMode="auto">
                <a:xfrm>
                  <a:off x="3196" y="3185"/>
                  <a:ext cx="6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51.6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24" name="Rectangle 156"/>
                <p:cNvSpPr>
                  <a:spLocks noChangeArrowheads="1"/>
                </p:cNvSpPr>
                <p:nvPr/>
              </p:nvSpPr>
              <p:spPr bwMode="auto">
                <a:xfrm>
                  <a:off x="3153" y="3185"/>
                  <a:ext cx="7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9"/>
              <p:cNvGrpSpPr>
                <a:grpSpLocks/>
              </p:cNvGrpSpPr>
              <p:nvPr/>
            </p:nvGrpSpPr>
            <p:grpSpPr bwMode="auto">
              <a:xfrm>
                <a:off x="3863" y="3185"/>
                <a:ext cx="772" cy="403"/>
                <a:chOff x="3863" y="3185"/>
                <a:chExt cx="772" cy="403"/>
              </a:xfrm>
            </p:grpSpPr>
            <p:sp>
              <p:nvSpPr>
                <p:cNvPr id="724070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06" y="3185"/>
                  <a:ext cx="6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/>
                <a:lstStyle/>
                <a:p>
                  <a:pPr algn="ctr" rtl="1"/>
                  <a:r>
                    <a:rPr lang="ar-SA" sz="1200" b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26" name="Rectangle 158"/>
                <p:cNvSpPr>
                  <a:spLocks noChangeArrowheads="1"/>
                </p:cNvSpPr>
                <p:nvPr/>
              </p:nvSpPr>
              <p:spPr bwMode="auto">
                <a:xfrm>
                  <a:off x="3863" y="3185"/>
                  <a:ext cx="7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1"/>
              <p:cNvGrpSpPr>
                <a:grpSpLocks/>
              </p:cNvGrpSpPr>
              <p:nvPr/>
            </p:nvGrpSpPr>
            <p:grpSpPr bwMode="auto">
              <a:xfrm>
                <a:off x="0" y="3588"/>
                <a:ext cx="1178" cy="921"/>
                <a:chOff x="0" y="3588"/>
                <a:chExt cx="1178" cy="921"/>
              </a:xfrm>
            </p:grpSpPr>
            <p:sp>
              <p:nvSpPr>
                <p:cNvPr id="724071" name="Rectangle 103"/>
                <p:cNvSpPr>
                  <a:spLocks noChangeArrowheads="1"/>
                </p:cNvSpPr>
                <p:nvPr/>
              </p:nvSpPr>
              <p:spPr bwMode="auto">
                <a:xfrm>
                  <a:off x="43" y="3588"/>
                  <a:ext cx="1092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solidFill>
                        <a:srgbClr val="FF33CC"/>
                      </a:solidFill>
                      <a:latin typeface="Times New Roman" pitchFamily="18" charset="0"/>
                      <a:cs typeface="Times New Roman" pitchFamily="18" charset="0"/>
                    </a:rPr>
                    <a:t>AL- Jassir et al (1998) Emploees of M.O.H Riyadh</a:t>
                  </a:r>
                  <a:endParaRPr lang="ar-SA" sz="1200" b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solidFill>
                      <a:srgbClr val="FF33CC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24128" name="Rectangle 160"/>
                <p:cNvSpPr>
                  <a:spLocks noChangeArrowheads="1"/>
                </p:cNvSpPr>
                <p:nvPr/>
              </p:nvSpPr>
              <p:spPr bwMode="auto">
                <a:xfrm>
                  <a:off x="0" y="3588"/>
                  <a:ext cx="1178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3"/>
              <p:cNvGrpSpPr>
                <a:grpSpLocks/>
              </p:cNvGrpSpPr>
              <p:nvPr/>
            </p:nvGrpSpPr>
            <p:grpSpPr bwMode="auto">
              <a:xfrm>
                <a:off x="1178" y="3588"/>
                <a:ext cx="523" cy="921"/>
                <a:chOff x="1178" y="3588"/>
                <a:chExt cx="523" cy="921"/>
              </a:xfrm>
            </p:grpSpPr>
            <p:sp>
              <p:nvSpPr>
                <p:cNvPr id="724072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21" y="3588"/>
                  <a:ext cx="437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20 and above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30" name="Rectangle 162"/>
                <p:cNvSpPr>
                  <a:spLocks noChangeArrowheads="1"/>
                </p:cNvSpPr>
                <p:nvPr/>
              </p:nvSpPr>
              <p:spPr bwMode="auto">
                <a:xfrm>
                  <a:off x="1178" y="3588"/>
                  <a:ext cx="523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65"/>
              <p:cNvGrpSpPr>
                <a:grpSpLocks/>
              </p:cNvGrpSpPr>
              <p:nvPr/>
            </p:nvGrpSpPr>
            <p:grpSpPr bwMode="auto">
              <a:xfrm>
                <a:off x="1701" y="3588"/>
                <a:ext cx="616" cy="921"/>
                <a:chOff x="1701" y="3588"/>
                <a:chExt cx="616" cy="921"/>
              </a:xfrm>
            </p:grpSpPr>
            <p:sp>
              <p:nvSpPr>
                <p:cNvPr id="724073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44" y="3588"/>
                  <a:ext cx="530" cy="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1238 males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32" name="Rectangle 164"/>
                <p:cNvSpPr>
                  <a:spLocks noChangeArrowheads="1"/>
                </p:cNvSpPr>
                <p:nvPr/>
              </p:nvSpPr>
              <p:spPr bwMode="auto">
                <a:xfrm>
                  <a:off x="1701" y="3588"/>
                  <a:ext cx="616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67"/>
              <p:cNvGrpSpPr>
                <a:grpSpLocks/>
              </p:cNvGrpSpPr>
              <p:nvPr/>
            </p:nvGrpSpPr>
            <p:grpSpPr bwMode="auto">
              <a:xfrm>
                <a:off x="2317" y="3588"/>
                <a:ext cx="836" cy="518"/>
                <a:chOff x="2317" y="3588"/>
                <a:chExt cx="836" cy="518"/>
              </a:xfrm>
            </p:grpSpPr>
            <p:sp>
              <p:nvSpPr>
                <p:cNvPr id="72407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360" y="3588"/>
                  <a:ext cx="75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Overweight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BMI  25-29.9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34" name="Rectangle 166"/>
                <p:cNvSpPr>
                  <a:spLocks noChangeArrowheads="1"/>
                </p:cNvSpPr>
                <p:nvPr/>
              </p:nvSpPr>
              <p:spPr bwMode="auto">
                <a:xfrm>
                  <a:off x="2317" y="3588"/>
                  <a:ext cx="83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032" name="Group 169"/>
              <p:cNvGrpSpPr>
                <a:grpSpLocks/>
              </p:cNvGrpSpPr>
              <p:nvPr/>
            </p:nvGrpSpPr>
            <p:grpSpPr bwMode="auto">
              <a:xfrm>
                <a:off x="3153" y="3588"/>
                <a:ext cx="710" cy="518"/>
                <a:chOff x="3153" y="3588"/>
                <a:chExt cx="710" cy="518"/>
              </a:xfrm>
            </p:grpSpPr>
            <p:sp>
              <p:nvSpPr>
                <p:cNvPr id="724075" name="Rectangle 107"/>
                <p:cNvSpPr>
                  <a:spLocks noChangeArrowheads="1"/>
                </p:cNvSpPr>
                <p:nvPr/>
              </p:nvSpPr>
              <p:spPr bwMode="auto">
                <a:xfrm>
                  <a:off x="3196" y="3588"/>
                  <a:ext cx="62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40.3</a:t>
                  </a:r>
                  <a:endParaRPr lang="ar-SA" sz="1200" b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36" name="Rectangle 168"/>
                <p:cNvSpPr>
                  <a:spLocks noChangeArrowheads="1"/>
                </p:cNvSpPr>
                <p:nvPr/>
              </p:nvSpPr>
              <p:spPr bwMode="auto">
                <a:xfrm>
                  <a:off x="3153" y="3588"/>
                  <a:ext cx="71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033" name="Group 171"/>
              <p:cNvGrpSpPr>
                <a:grpSpLocks/>
              </p:cNvGrpSpPr>
              <p:nvPr/>
            </p:nvGrpSpPr>
            <p:grpSpPr bwMode="auto">
              <a:xfrm>
                <a:off x="3863" y="3588"/>
                <a:ext cx="772" cy="518"/>
                <a:chOff x="3863" y="3588"/>
                <a:chExt cx="772" cy="518"/>
              </a:xfrm>
            </p:grpSpPr>
            <p:sp>
              <p:nvSpPr>
                <p:cNvPr id="724076" name="Rectangle 108"/>
                <p:cNvSpPr>
                  <a:spLocks noChangeArrowheads="1"/>
                </p:cNvSpPr>
                <p:nvPr/>
              </p:nvSpPr>
              <p:spPr bwMode="auto">
                <a:xfrm>
                  <a:off x="3906" y="3588"/>
                  <a:ext cx="6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----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38" name="Rectangle 170"/>
                <p:cNvSpPr>
                  <a:spLocks noChangeArrowheads="1"/>
                </p:cNvSpPr>
                <p:nvPr/>
              </p:nvSpPr>
              <p:spPr bwMode="auto">
                <a:xfrm>
                  <a:off x="3863" y="3588"/>
                  <a:ext cx="77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034" name="Group 173"/>
              <p:cNvGrpSpPr>
                <a:grpSpLocks/>
              </p:cNvGrpSpPr>
              <p:nvPr/>
            </p:nvGrpSpPr>
            <p:grpSpPr bwMode="auto">
              <a:xfrm>
                <a:off x="2317" y="4106"/>
                <a:ext cx="836" cy="403"/>
                <a:chOff x="2317" y="4106"/>
                <a:chExt cx="836" cy="403"/>
              </a:xfrm>
            </p:grpSpPr>
            <p:sp>
              <p:nvSpPr>
                <p:cNvPr id="724077" name="Rectangle 109"/>
                <p:cNvSpPr>
                  <a:spLocks noChangeArrowheads="1"/>
                </p:cNvSpPr>
                <p:nvPr/>
              </p:nvSpPr>
              <p:spPr bwMode="auto">
                <a:xfrm>
                  <a:off x="2360" y="4106"/>
                  <a:ext cx="75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latin typeface="Times New Roman" pitchFamily="18" charset="0"/>
                      <a:cs typeface="Times New Roman" pitchFamily="18" charset="0"/>
                    </a:rPr>
                    <a:t>Obese BMI &gt;30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40" name="Rectangle 172"/>
                <p:cNvSpPr>
                  <a:spLocks noChangeArrowheads="1"/>
                </p:cNvSpPr>
                <p:nvPr/>
              </p:nvSpPr>
              <p:spPr bwMode="auto">
                <a:xfrm>
                  <a:off x="2317" y="4106"/>
                  <a:ext cx="83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035" name="Group 175"/>
              <p:cNvGrpSpPr>
                <a:grpSpLocks/>
              </p:cNvGrpSpPr>
              <p:nvPr/>
            </p:nvGrpSpPr>
            <p:grpSpPr bwMode="auto">
              <a:xfrm>
                <a:off x="3153" y="4106"/>
                <a:ext cx="710" cy="403"/>
                <a:chOff x="3153" y="4106"/>
                <a:chExt cx="710" cy="403"/>
              </a:xfrm>
            </p:grpSpPr>
            <p:sp>
              <p:nvSpPr>
                <p:cNvPr id="724078" name="Rectangle 110"/>
                <p:cNvSpPr>
                  <a:spLocks noChangeArrowheads="1"/>
                </p:cNvSpPr>
                <p:nvPr/>
              </p:nvSpPr>
              <p:spPr bwMode="auto">
                <a:xfrm>
                  <a:off x="3196" y="4106"/>
                  <a:ext cx="62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en-GB" sz="1200" b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18.4</a:t>
                  </a:r>
                  <a:endParaRPr lang="ar-SA" sz="1200" b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solidFill>
                      <a:schemeClr val="accent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724142" name="Rectangle 174"/>
                <p:cNvSpPr>
                  <a:spLocks noChangeArrowheads="1"/>
                </p:cNvSpPr>
                <p:nvPr/>
              </p:nvSpPr>
              <p:spPr bwMode="auto">
                <a:xfrm>
                  <a:off x="3153" y="4106"/>
                  <a:ext cx="71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24036" name="Group 177"/>
              <p:cNvGrpSpPr>
                <a:grpSpLocks/>
              </p:cNvGrpSpPr>
              <p:nvPr/>
            </p:nvGrpSpPr>
            <p:grpSpPr bwMode="auto">
              <a:xfrm>
                <a:off x="3863" y="4106"/>
                <a:ext cx="772" cy="403"/>
                <a:chOff x="3863" y="4106"/>
                <a:chExt cx="772" cy="403"/>
              </a:xfrm>
            </p:grpSpPr>
            <p:sp>
              <p:nvSpPr>
                <p:cNvPr id="724079" name="Rectangle 111"/>
                <p:cNvSpPr>
                  <a:spLocks noChangeArrowheads="1"/>
                </p:cNvSpPr>
                <p:nvPr/>
              </p:nvSpPr>
              <p:spPr bwMode="auto">
                <a:xfrm>
                  <a:off x="3906" y="4106"/>
                  <a:ext cx="6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/>
                <a:lstStyle/>
                <a:p>
                  <a:pPr algn="ctr" rtl="1"/>
                  <a:r>
                    <a:rPr lang="ar-SA" sz="1200" b="0"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lang="en-US" sz="1200" b="0">
                      <a:latin typeface="Times New Roman" pitchFamily="18" charset="0"/>
                      <a:cs typeface="Times New Roman" pitchFamily="18" charset="0"/>
                    </a:rPr>
                    <a:t>..</a:t>
                  </a:r>
                  <a:endParaRPr lang="ar-SA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ar-SA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724144" name="Rectangle 176"/>
                <p:cNvSpPr>
                  <a:spLocks noChangeArrowheads="1"/>
                </p:cNvSpPr>
                <p:nvPr/>
              </p:nvSpPr>
              <p:spPr bwMode="auto">
                <a:xfrm>
                  <a:off x="3863" y="4106"/>
                  <a:ext cx="7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24147" name="Rectangle 179"/>
            <p:cNvSpPr>
              <a:spLocks noChangeArrowheads="1"/>
            </p:cNvSpPr>
            <p:nvPr/>
          </p:nvSpPr>
          <p:spPr bwMode="auto">
            <a:xfrm>
              <a:off x="-3" y="593"/>
              <a:ext cx="4641" cy="391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Causes of Obesity</a:t>
            </a:r>
          </a:p>
        </p:txBody>
      </p:sp>
      <p:pic>
        <p:nvPicPr>
          <p:cNvPr id="8196" name="Picture 7" descr="you gonna finish th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91440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Not necessarily overeating.</a:t>
            </a:r>
          </a:p>
          <a:p>
            <a:pPr eaLnBrk="1" hangingPunct="1">
              <a:defRPr/>
            </a:pPr>
            <a:r>
              <a:rPr lang="en-US" dirty="0" smtClean="0"/>
              <a:t>Factors that predispose a person to gain excessive weight gain.</a:t>
            </a:r>
          </a:p>
          <a:p>
            <a:pPr lvl="1" eaLnBrk="1" hangingPunct="1">
              <a:defRPr/>
            </a:pPr>
            <a:r>
              <a:rPr lang="en-US" dirty="0" smtClean="0"/>
              <a:t>Eating patterns	Eating environment</a:t>
            </a:r>
          </a:p>
          <a:p>
            <a:pPr lvl="1" eaLnBrk="1" hangingPunct="1">
              <a:defRPr/>
            </a:pPr>
            <a:r>
              <a:rPr lang="en-US" dirty="0" smtClean="0"/>
              <a:t>Food packaging	Food availability</a:t>
            </a:r>
          </a:p>
          <a:p>
            <a:pPr lvl="1" eaLnBrk="1" hangingPunct="1">
              <a:defRPr/>
            </a:pPr>
            <a:r>
              <a:rPr lang="en-US" dirty="0" smtClean="0"/>
              <a:t>Body image		Physical inactivity</a:t>
            </a:r>
          </a:p>
          <a:p>
            <a:pPr lvl="1" eaLnBrk="1" hangingPunct="1">
              <a:defRPr/>
            </a:pPr>
            <a:r>
              <a:rPr lang="en-US" dirty="0" smtClean="0"/>
              <a:t>Basal body temp	Dietary </a:t>
            </a:r>
            <a:r>
              <a:rPr lang="en-US" dirty="0" err="1" smtClean="0"/>
              <a:t>thermogenesis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Fidgeting		Biochemical differences</a:t>
            </a:r>
          </a:p>
          <a:p>
            <a:pPr lvl="1" eaLnBrk="1" hangingPunct="1">
              <a:defRPr/>
            </a:pPr>
            <a:r>
              <a:rPr lang="en-US" dirty="0" smtClean="0"/>
              <a:t>Quantity &amp; sensitivity to satiety hormones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53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Characteristics of fast food linked to increased adiposity</a:t>
            </a:r>
            <a:r>
              <a:rPr lang="en-US" sz="2800" dirty="0" smtClean="0"/>
              <a:t>:</a:t>
            </a:r>
          </a:p>
          <a:p>
            <a:pPr lvl="1" eaLnBrk="1" hangingPunct="1">
              <a:defRPr/>
            </a:pPr>
            <a:r>
              <a:rPr lang="en-US" sz="2400" dirty="0" smtClean="0"/>
              <a:t>Higher energy density</a:t>
            </a:r>
          </a:p>
          <a:p>
            <a:pPr lvl="1" eaLnBrk="1" hangingPunct="1">
              <a:defRPr/>
            </a:pPr>
            <a:r>
              <a:rPr lang="en-US" sz="2400" dirty="0" smtClean="0"/>
              <a:t>Greater saturated fat</a:t>
            </a:r>
          </a:p>
          <a:p>
            <a:pPr lvl="1" eaLnBrk="1" hangingPunct="1">
              <a:defRPr/>
            </a:pPr>
            <a:r>
              <a:rPr lang="en-US" sz="2400" dirty="0" smtClean="0"/>
              <a:t>Reduced complex carbohydrates &amp; fiber</a:t>
            </a:r>
          </a:p>
          <a:p>
            <a:pPr lvl="1" eaLnBrk="1" hangingPunct="1">
              <a:defRPr/>
            </a:pPr>
            <a:r>
              <a:rPr lang="en-US" sz="2400" dirty="0" smtClean="0"/>
              <a:t>Reduced fruits and vegetables.</a:t>
            </a:r>
          </a:p>
        </p:txBody>
      </p:sp>
      <p:pic>
        <p:nvPicPr>
          <p:cNvPr id="11268" name="Picture 6" descr="pizz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2895600"/>
            <a:ext cx="2819400" cy="240506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191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Genetics plays a role.</a:t>
            </a:r>
          </a:p>
          <a:p>
            <a:pPr lvl="1" eaLnBrk="1" hangingPunct="1">
              <a:defRPr/>
            </a:pPr>
            <a:r>
              <a:rPr lang="en-US" sz="2600" dirty="0" smtClean="0"/>
              <a:t>How much variation in weight gain among individuals can be accounted for by genetic factors?</a:t>
            </a:r>
          </a:p>
          <a:p>
            <a:pPr lvl="1" eaLnBrk="1" hangingPunct="1">
              <a:defRPr/>
            </a:pPr>
            <a:r>
              <a:rPr lang="en-US" sz="2600" dirty="0" smtClean="0"/>
              <a:t>Largest transmissible variation is cultural.</a:t>
            </a:r>
          </a:p>
        </p:txBody>
      </p:sp>
      <p:pic>
        <p:nvPicPr>
          <p:cNvPr id="12292" name="Picture 7" descr="fatran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55775"/>
            <a:ext cx="4267200" cy="479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A </a:t>
            </a:r>
            <a:r>
              <a:rPr lang="en-US" sz="3200" dirty="0" smtClean="0"/>
              <a:t>satiety hormone that influences the appetite control in the hypothalamus.</a:t>
            </a:r>
          </a:p>
          <a:p>
            <a:pPr lvl="1" eaLnBrk="1" hangingPunct="1">
              <a:defRPr/>
            </a:pPr>
            <a:r>
              <a:rPr lang="en-US" sz="3200" dirty="0" smtClean="0"/>
              <a:t>There is a role </a:t>
            </a:r>
            <a:r>
              <a:rPr lang="en-US" sz="3200" dirty="0" smtClean="0"/>
              <a:t>of </a:t>
            </a:r>
            <a:r>
              <a:rPr lang="en-US" sz="3200" dirty="0" smtClean="0"/>
              <a:t>a </a:t>
            </a:r>
            <a:r>
              <a:rPr lang="en-US" sz="3200" dirty="0" smtClean="0"/>
              <a:t>mutant “obese” gene in obesity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pic>
        <p:nvPicPr>
          <p:cNvPr id="14339" name="Picture 6" descr="lept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A defective ob gene causes </a:t>
            </a:r>
            <a:r>
              <a:rPr lang="en-US" b="1" dirty="0" smtClean="0"/>
              <a:t>inadequate </a:t>
            </a:r>
            <a:r>
              <a:rPr lang="en-US" b="1" dirty="0" err="1" smtClean="0"/>
              <a:t>leptin</a:t>
            </a:r>
            <a:r>
              <a:rPr lang="en-US" b="1" dirty="0" smtClean="0"/>
              <a:t> production</a:t>
            </a:r>
            <a:r>
              <a:rPr lang="en-US" dirty="0" smtClean="0"/>
              <a:t>. Thus, the brain receives an under assessment of body’s adipose stores and urge to eat.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In addition to deficient </a:t>
            </a:r>
            <a:r>
              <a:rPr lang="en-US" dirty="0" err="1" smtClean="0"/>
              <a:t>leptin</a:t>
            </a:r>
            <a:r>
              <a:rPr lang="en-US" dirty="0" smtClean="0"/>
              <a:t> production, scientists also propose the possibility of </a:t>
            </a:r>
            <a:r>
              <a:rPr lang="en-US" b="1" dirty="0" smtClean="0"/>
              <a:t>defective receptor action </a:t>
            </a:r>
            <a:r>
              <a:rPr lang="en-US" dirty="0" smtClean="0"/>
              <a:t>(via a </a:t>
            </a:r>
            <a:r>
              <a:rPr lang="en-US" dirty="0" err="1" smtClean="0"/>
              <a:t>leptin</a:t>
            </a:r>
            <a:r>
              <a:rPr lang="en-US" dirty="0" smtClean="0"/>
              <a:t> receptor molecule on brain cells), which increases a person’s resistance to satiety.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629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Footlight MT Light" pitchFamily="18" charset="0"/>
                <a:cs typeface="Tahoma" pitchFamily="112" charset="0"/>
              </a:rPr>
              <a:t>OBJECTIVES OF THE </a:t>
            </a:r>
            <a:r>
              <a:rPr lang="en-US" b="1" dirty="0" smtClean="0">
                <a:solidFill>
                  <a:schemeClr val="bg2"/>
                </a:solidFill>
                <a:latin typeface="Footlight MT Light" pitchFamily="18" charset="0"/>
                <a:cs typeface="Tahoma" pitchFamily="112" charset="0"/>
              </a:rPr>
              <a:t>LECTURE</a:t>
            </a:r>
            <a:br>
              <a:rPr lang="en-US" b="1" dirty="0" smtClean="0">
                <a:solidFill>
                  <a:schemeClr val="bg2"/>
                </a:solidFill>
                <a:latin typeface="Footlight MT Light" pitchFamily="18" charset="0"/>
                <a:cs typeface="Tahoma" pitchFamily="112" charset="0"/>
              </a:rPr>
            </a:br>
            <a:endParaRPr lang="en-US" b="1" dirty="0" smtClean="0">
              <a:solidFill>
                <a:schemeClr val="bg2"/>
              </a:solidFill>
              <a:latin typeface="Footlight MT Light" pitchFamily="18" charset="0"/>
              <a:cs typeface="Tahoma" pitchFamily="11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10200"/>
            <a:ext cx="8382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At the end of the session you should be able to:</a:t>
            </a:r>
          </a:p>
          <a:p>
            <a:r>
              <a:rPr lang="en-US" b="1" dirty="0" smtClean="0"/>
              <a:t>1-describe the magnitude of the problem of obesity.</a:t>
            </a:r>
          </a:p>
          <a:p>
            <a:r>
              <a:rPr lang="en-US" b="1" dirty="0" smtClean="0"/>
              <a:t>2- Recognize the sequences of obesity.</a:t>
            </a:r>
          </a:p>
          <a:p>
            <a:r>
              <a:rPr lang="en-US" b="1" dirty="0" smtClean="0"/>
              <a:t>3-know risk factors of obesity.</a:t>
            </a:r>
          </a:p>
          <a:p>
            <a:r>
              <a:rPr lang="en-US" b="1" dirty="0" smtClean="0"/>
              <a:t>4- understand the prevention of obesity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Causes of Obesity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343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Physical Activity: an important component</a:t>
            </a:r>
          </a:p>
          <a:p>
            <a:pPr eaLnBrk="1" hangingPunct="1">
              <a:defRPr/>
            </a:pPr>
            <a:r>
              <a:rPr lang="en-US" sz="2800" dirty="0" smtClean="0"/>
              <a:t>For </a:t>
            </a:r>
            <a:r>
              <a:rPr lang="en-US" sz="2800" dirty="0" smtClean="0"/>
              <a:t>young &amp; middle aged men, physical activity relates inversely to body fat levels.</a:t>
            </a:r>
          </a:p>
          <a:p>
            <a:pPr eaLnBrk="1" hangingPunct="1">
              <a:defRPr/>
            </a:pPr>
            <a:r>
              <a:rPr lang="en-US" sz="2800" dirty="0" smtClean="0"/>
              <a:t>No relationship between caloric intake and body fat levels. </a:t>
            </a:r>
          </a:p>
        </p:txBody>
      </p:sp>
      <p:pic>
        <p:nvPicPr>
          <p:cNvPr id="16388" name="Picture 6" descr="tv&amp;f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4550" y="1447800"/>
            <a:ext cx="448945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Complications of obesity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Children &amp; adults</a:t>
            </a:r>
            <a:endParaRPr lang="en-US" dirty="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7924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Obesity is a </a:t>
            </a:r>
            <a:r>
              <a:rPr lang="en-US" b="1" dirty="0" smtClean="0"/>
              <a:t>long term </a:t>
            </a:r>
            <a:r>
              <a:rPr lang="en-US" b="1" dirty="0" smtClean="0"/>
              <a:t> </a:t>
            </a:r>
            <a:r>
              <a:rPr lang="en-US" dirty="0" smtClean="0"/>
              <a:t>process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Obesity frequently begins in childhood.  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Obese </a:t>
            </a:r>
            <a:r>
              <a:rPr lang="en-US" b="1" dirty="0" smtClean="0"/>
              <a:t>parents </a:t>
            </a:r>
            <a:r>
              <a:rPr lang="en-US" dirty="0" smtClean="0"/>
              <a:t>likely have overweight children.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Regardless of final body weight as adults, overweight children exhibit more illnesses as adults than normal kids.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63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64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65" name="Rectangle 5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66" name="Rectangle 6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67" name="Rectangle 7"/>
          <p:cNvSpPr>
            <a:spLocks noChangeArrowheads="1"/>
          </p:cNvSpPr>
          <p:nvPr/>
        </p:nvSpPr>
        <p:spPr bwMode="auto">
          <a:xfrm>
            <a:off x="0" y="279400"/>
            <a:ext cx="9144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941388"/>
            <a:r>
              <a:rPr lang="en-US" altLang="ar-SA" sz="3600" dirty="0"/>
              <a:t>Abdominal body fat increases health risks</a:t>
            </a:r>
          </a:p>
        </p:txBody>
      </p:sp>
      <p:sp>
        <p:nvSpPr>
          <p:cNvPr id="757768" name="Rectangle 8"/>
          <p:cNvSpPr>
            <a:spLocks noChangeArrowheads="1"/>
          </p:cNvSpPr>
          <p:nvPr/>
        </p:nvSpPr>
        <p:spPr bwMode="auto">
          <a:xfrm>
            <a:off x="1582738" y="2984500"/>
            <a:ext cx="5800725" cy="212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87000"/>
              <a:buFont typeface="Wingdings" pitchFamily="2" charset="2"/>
              <a:buChar char="u"/>
            </a:pPr>
            <a:r>
              <a:rPr lang="en-US" altLang="ar-SA" sz="2900">
                <a:solidFill>
                  <a:schemeClr val="tx2"/>
                </a:solidFill>
              </a:rPr>
              <a:t>Cardiovascular disease</a:t>
            </a:r>
            <a:r>
              <a:rPr lang="en-US" altLang="ar-SA" sz="2900" baseline="30000">
                <a:solidFill>
                  <a:schemeClr val="tx2"/>
                </a:solidFill>
              </a:rPr>
              <a:t>1</a:t>
            </a:r>
            <a:endParaRPr lang="en-US" altLang="ar-SA" sz="2900">
              <a:solidFill>
                <a:schemeClr val="tx2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87000"/>
              <a:buFont typeface="Wingdings" pitchFamily="2" charset="2"/>
              <a:buChar char="u"/>
            </a:pPr>
            <a:r>
              <a:rPr lang="en-US" altLang="ar-SA" sz="2900">
                <a:solidFill>
                  <a:srgbClr val="FF33CC"/>
                </a:solidFill>
              </a:rPr>
              <a:t>Type 2 diabetes</a:t>
            </a:r>
            <a:r>
              <a:rPr lang="en-US" altLang="ar-SA" sz="2900" baseline="30000">
                <a:solidFill>
                  <a:srgbClr val="FF33CC"/>
                </a:solidFill>
              </a:rPr>
              <a:t>2,3</a:t>
            </a:r>
            <a:endParaRPr lang="en-US" altLang="ar-SA" sz="2900">
              <a:solidFill>
                <a:srgbClr val="FF33CC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87000"/>
              <a:buFont typeface="Wingdings" pitchFamily="2" charset="2"/>
              <a:buChar char="u"/>
            </a:pPr>
            <a:r>
              <a:rPr lang="en-US" altLang="ar-SA" sz="2900">
                <a:solidFill>
                  <a:schemeClr val="tx2"/>
                </a:solidFill>
              </a:rPr>
              <a:t>Premature death</a:t>
            </a:r>
            <a:r>
              <a:rPr lang="en-US" altLang="ar-SA" sz="2900" baseline="30000">
                <a:solidFill>
                  <a:schemeClr val="tx2"/>
                </a:solidFill>
              </a:rPr>
              <a:t>4</a:t>
            </a:r>
            <a:endParaRPr lang="en-US" altLang="ar-SA" sz="2900">
              <a:solidFill>
                <a:schemeClr val="tx2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rgbClr val="00FF00"/>
              </a:buClr>
              <a:buSzPct val="87000"/>
              <a:buFont typeface="Wingdings" pitchFamily="2" charset="2"/>
              <a:buChar char="u"/>
            </a:pPr>
            <a:r>
              <a:rPr lang="en-US" altLang="ar-SA" sz="2900">
                <a:solidFill>
                  <a:schemeClr val="tx2"/>
                </a:solidFill>
              </a:rPr>
              <a:t>Some types of malignancies</a:t>
            </a:r>
            <a:r>
              <a:rPr lang="en-US" altLang="ar-SA" sz="2900" baseline="30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757769" name="Rectangle 9"/>
          <p:cNvSpPr>
            <a:spLocks noChangeArrowheads="1"/>
          </p:cNvSpPr>
          <p:nvPr/>
        </p:nvSpPr>
        <p:spPr bwMode="auto">
          <a:xfrm>
            <a:off x="1450975" y="1806575"/>
            <a:ext cx="6149954" cy="1037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spcBef>
                <a:spcPct val="20000"/>
              </a:spcBef>
            </a:pPr>
            <a:r>
              <a:rPr lang="en-US" altLang="ar-SA" sz="2800" dirty="0"/>
              <a:t>Degree of abdominal fat accumulation is </a:t>
            </a:r>
          </a:p>
          <a:p>
            <a:pPr defTabSz="762000">
              <a:spcBef>
                <a:spcPct val="20000"/>
              </a:spcBef>
            </a:pPr>
            <a:r>
              <a:rPr lang="en-US" altLang="ar-SA" sz="2800" dirty="0"/>
              <a:t>correlated with increased risk of:</a:t>
            </a:r>
          </a:p>
        </p:txBody>
      </p:sp>
      <p:sp>
        <p:nvSpPr>
          <p:cNvPr id="757770" name="Rectangle 10"/>
          <p:cNvSpPr>
            <a:spLocks noChangeArrowheads="1"/>
          </p:cNvSpPr>
          <p:nvPr/>
        </p:nvSpPr>
        <p:spPr bwMode="auto">
          <a:xfrm>
            <a:off x="3406775" y="5394325"/>
            <a:ext cx="5737225" cy="1365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altLang="en-US" sz="1400" baseline="30000">
                <a:solidFill>
                  <a:schemeClr val="tx2"/>
                </a:solidFill>
              </a:rPr>
              <a:t>1</a:t>
            </a:r>
            <a:r>
              <a:rPr lang="en-US" altLang="ar-SA" sz="1400">
                <a:solidFill>
                  <a:schemeClr val="tx2"/>
                </a:solidFill>
              </a:rPr>
              <a:t>Hubert HB et al. Circulation 1996; 93: 1372–9</a:t>
            </a:r>
          </a:p>
          <a:p>
            <a:pPr defTabSz="762000"/>
            <a:r>
              <a:rPr lang="en-US" altLang="ar-SA" sz="1400" baseline="30000">
                <a:solidFill>
                  <a:schemeClr val="tx2"/>
                </a:solidFill>
              </a:rPr>
              <a:t>2</a:t>
            </a:r>
            <a:r>
              <a:rPr lang="en-US" altLang="ar-SA" sz="1400">
                <a:solidFill>
                  <a:schemeClr val="tx2"/>
                </a:solidFill>
              </a:rPr>
              <a:t>Colditz GA et al. Am J Epidemiol 1990; 132: 501–13</a:t>
            </a:r>
          </a:p>
          <a:p>
            <a:pPr defTabSz="762000"/>
            <a:r>
              <a:rPr lang="en-US" altLang="ar-SA" sz="1400" baseline="30000">
                <a:solidFill>
                  <a:schemeClr val="tx2"/>
                </a:solidFill>
              </a:rPr>
              <a:t>3</a:t>
            </a:r>
            <a:r>
              <a:rPr lang="en-US" altLang="ar-SA" sz="1400">
                <a:solidFill>
                  <a:schemeClr val="tx2"/>
                </a:solidFill>
              </a:rPr>
              <a:t>Chan JM et al. Diabetes Care 1994; 17: 961–9</a:t>
            </a:r>
          </a:p>
          <a:p>
            <a:pPr defTabSz="762000"/>
            <a:r>
              <a:rPr lang="en-US" altLang="ar-SA" sz="1400" baseline="30000">
                <a:solidFill>
                  <a:schemeClr val="tx2"/>
                </a:solidFill>
              </a:rPr>
              <a:t>4</a:t>
            </a:r>
            <a:r>
              <a:rPr lang="en-US" altLang="ar-SA" sz="1400">
                <a:solidFill>
                  <a:schemeClr val="tx2"/>
                </a:solidFill>
              </a:rPr>
              <a:t>Soloman CG, Manson JE. Am J Clin Nutr 1997; 66 (Suppl. 4): 1055S–50S</a:t>
            </a:r>
          </a:p>
          <a:p>
            <a:pPr defTabSz="762000"/>
            <a:r>
              <a:rPr lang="en-US" altLang="ar-SA" sz="1400" baseline="30000">
                <a:solidFill>
                  <a:schemeClr val="tx2"/>
                </a:solidFill>
              </a:rPr>
              <a:t>5</a:t>
            </a:r>
            <a:r>
              <a:rPr lang="en-US" altLang="ar-SA" sz="1400">
                <a:solidFill>
                  <a:schemeClr val="tx2"/>
                </a:solidFill>
              </a:rPr>
              <a:t>Schapira DV et al. Cancer 1994; 74: 632–9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09" name="Picture 5" descr="fa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1152525"/>
            <a:ext cx="6057900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Obese Syndrome Components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Glucose intolerance</a:t>
            </a:r>
          </a:p>
          <a:p>
            <a:pPr eaLnBrk="1" hangingPunct="1">
              <a:defRPr/>
            </a:pPr>
            <a:r>
              <a:rPr lang="en-US" sz="2400" b="1" dirty="0" smtClean="0"/>
              <a:t>Insulin resistance</a:t>
            </a:r>
          </a:p>
          <a:p>
            <a:pPr eaLnBrk="1" hangingPunct="1">
              <a:defRPr/>
            </a:pPr>
            <a:r>
              <a:rPr lang="en-US" sz="2400" b="1" dirty="0" err="1" smtClean="0"/>
              <a:t>Dyslipidemia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Type 2 diabetes</a:t>
            </a:r>
          </a:p>
          <a:p>
            <a:pPr eaLnBrk="1" hangingPunct="1">
              <a:defRPr/>
            </a:pPr>
            <a:r>
              <a:rPr lang="en-US" sz="2400" b="1" dirty="0" err="1" smtClean="0"/>
              <a:t>Hypertenision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Elevated plasma </a:t>
            </a:r>
            <a:r>
              <a:rPr lang="en-US" sz="2400" b="1" dirty="0" err="1" smtClean="0"/>
              <a:t>leptin</a:t>
            </a:r>
            <a:r>
              <a:rPr lang="en-US" sz="2400" b="1" dirty="0" smtClean="0"/>
              <a:t> concentration</a:t>
            </a:r>
          </a:p>
          <a:p>
            <a:pPr eaLnBrk="1" hangingPunct="1">
              <a:defRPr/>
            </a:pPr>
            <a:r>
              <a:rPr lang="en-US" sz="2400" b="1" dirty="0" smtClean="0"/>
              <a:t>Increased visceral adipose tissue</a:t>
            </a:r>
          </a:p>
          <a:p>
            <a:pPr eaLnBrk="1" hangingPunct="1">
              <a:defRPr/>
            </a:pPr>
            <a:r>
              <a:rPr lang="en-US" sz="2400" b="1" dirty="0" smtClean="0"/>
              <a:t>Increased risk of CHD &amp; some cancers</a:t>
            </a:r>
          </a:p>
        </p:txBody>
      </p:sp>
      <p:pic>
        <p:nvPicPr>
          <p:cNvPr id="5124" name="Picture 7" descr="obeseris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" y="1447800"/>
            <a:ext cx="3598863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ChangeArrowheads="1"/>
          </p:cNvSpPr>
          <p:nvPr/>
        </p:nvSpPr>
        <p:spPr bwMode="auto">
          <a:xfrm>
            <a:off x="1103313" y="215900"/>
            <a:ext cx="690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62" tIns="46038" rIns="93662" bIns="46038" anchor="ctr"/>
          <a:lstStyle/>
          <a:p>
            <a:pPr algn="ctr" defTabSz="941388"/>
            <a:r>
              <a:rPr lang="en-US" sz="2800">
                <a:solidFill>
                  <a:schemeClr val="tx2"/>
                </a:solidFill>
              </a:rPr>
              <a:t>10kg Weight Loss in 100kg Patient With Obesity Related Co-morbidities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56739" name="Text Box 3"/>
          <p:cNvSpPr txBox="1">
            <a:spLocks noChangeArrowheads="1"/>
          </p:cNvSpPr>
          <p:nvPr/>
        </p:nvSpPr>
        <p:spPr bwMode="auto">
          <a:xfrm>
            <a:off x="263525" y="1673225"/>
            <a:ext cx="88804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Char char="u"/>
            </a:pPr>
            <a:r>
              <a:rPr lang="en-US" sz="1800"/>
              <a:t>   Mortality 20-25% fall in total mortality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30-40% fall in diabetes related deaths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40-50% fall in obesity related cancer deaths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endParaRPr lang="en-US" sz="1800"/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Char char="u"/>
            </a:pPr>
            <a:r>
              <a:rPr lang="en-US" sz="1800"/>
              <a:t>   Blood pressure fall of approximately 10mm/Hg in both systolic and diastolic 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values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endParaRPr lang="en-US" sz="1800"/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Char char="u"/>
            </a:pPr>
            <a:r>
              <a:rPr lang="en-US" sz="1800"/>
              <a:t>   </a:t>
            </a:r>
            <a:r>
              <a:rPr lang="en-US" sz="1800">
                <a:solidFill>
                  <a:srgbClr val="FF33CC"/>
                </a:solidFill>
              </a:rPr>
              <a:t>Reduces the risk of developing diabetes by &gt;50%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Fall of 30-50% F. glucose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Fall of 15% HbAIC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endParaRPr lang="en-US" sz="1800"/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Char char="u"/>
            </a:pPr>
            <a:r>
              <a:rPr lang="en-US" sz="1800"/>
              <a:t>   Lipids:		Fall of 10% in total cholesterol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				Fall of 15% LDL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				Fall of 30% triglycerides</a:t>
            </a:r>
          </a:p>
          <a:p>
            <a:pPr defTabSz="346075">
              <a:spcBef>
                <a:spcPct val="15000"/>
              </a:spcBef>
              <a:buClr>
                <a:srgbClr val="00FF00"/>
              </a:buClr>
              <a:buSzPct val="85000"/>
              <a:buFont typeface="Wingdings" pitchFamily="2" charset="2"/>
              <a:buNone/>
            </a:pPr>
            <a:r>
              <a:rPr lang="en-US" sz="1800"/>
              <a:t>					Increase of 8% in HDL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567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8" grpId="0" autoUpdateAnimBg="0"/>
      <p:bldP spid="75673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Thank You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804" name="Picture 4" descr="F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844805" name="Rectangle 5"/>
          <p:cNvSpPr>
            <a:spLocks noChangeArrowheads="1"/>
          </p:cNvSpPr>
          <p:nvPr/>
        </p:nvSpPr>
        <p:spPr bwMode="auto">
          <a:xfrm>
            <a:off x="0" y="61420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3200" b="0">
                <a:latin typeface="Times New Roman" pitchFamily="18" charset="0"/>
              </a:rPr>
              <a:t>No body is exempted from obesity . It can be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042" name="Picture 5" descr="3645_p1371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WordArt 2"/>
          <p:cNvSpPr>
            <a:spLocks noChangeArrowheads="1" noChangeShapeType="1" noTextEdit="1"/>
          </p:cNvSpPr>
          <p:nvPr/>
        </p:nvSpPr>
        <p:spPr bwMode="auto">
          <a:xfrm>
            <a:off x="457200" y="180975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Today's obese child -- tomorrow's diabetic patient?</a:t>
            </a:r>
          </a:p>
        </p:txBody>
      </p:sp>
      <p:pic>
        <p:nvPicPr>
          <p:cNvPr id="786435" name="Picture 3" descr="PE0204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3550" y="3122613"/>
            <a:ext cx="2374900" cy="3468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AutoShape 2"/>
          <p:cNvSpPr>
            <a:spLocks noChangeArrowheads="1"/>
          </p:cNvSpPr>
          <p:nvPr/>
        </p:nvSpPr>
        <p:spPr bwMode="auto">
          <a:xfrm>
            <a:off x="3657600" y="3044825"/>
            <a:ext cx="1219200" cy="1081088"/>
          </a:xfrm>
          <a:prstGeom prst="rightArrow">
            <a:avLst>
              <a:gd name="adj1" fmla="val 50000"/>
              <a:gd name="adj2" fmla="val 2819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endParaRPr lang="en-US" sz="3200" b="0" u="sng">
              <a:latin typeface="Times New Roman" pitchFamily="18" charset="0"/>
            </a:endParaRPr>
          </a:p>
        </p:txBody>
      </p:sp>
      <p:sp>
        <p:nvSpPr>
          <p:cNvPr id="779267" name="AutoShape 3"/>
          <p:cNvSpPr>
            <a:spLocks noChangeArrowheads="1"/>
          </p:cNvSpPr>
          <p:nvPr/>
        </p:nvSpPr>
        <p:spPr bwMode="auto">
          <a:xfrm>
            <a:off x="482600" y="346075"/>
            <a:ext cx="8178800" cy="974725"/>
          </a:xfrm>
          <a:prstGeom prst="roundRect">
            <a:avLst>
              <a:gd name="adj" fmla="val 16667"/>
            </a:avLst>
          </a:prstGeom>
          <a:noFill/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GB" sz="2800">
                <a:solidFill>
                  <a:schemeClr val="tx2"/>
                </a:solidFill>
              </a:rPr>
              <a:t>From Ancient to Modern ..…</a:t>
            </a:r>
            <a:br>
              <a:rPr lang="en-GB" sz="2800">
                <a:solidFill>
                  <a:schemeClr val="tx2"/>
                </a:solidFill>
              </a:rPr>
            </a:br>
            <a:r>
              <a:rPr lang="en-GB" sz="2800">
                <a:solidFill>
                  <a:schemeClr val="tx2"/>
                </a:solidFill>
              </a:rPr>
              <a:t>Work</a:t>
            </a:r>
            <a:endParaRPr lang="en-US" sz="2400">
              <a:solidFill>
                <a:srgbClr val="FFEA18"/>
              </a:solidFill>
            </a:endParaRPr>
          </a:p>
        </p:txBody>
      </p:sp>
      <p:pic>
        <p:nvPicPr>
          <p:cNvPr id="779268" name="Picture 4"/>
          <p:cNvPicPr>
            <a:picLocks noChangeAspect="1" noChangeArrowheads="1"/>
          </p:cNvPicPr>
          <p:nvPr/>
        </p:nvPicPr>
        <p:blipFill>
          <a:blip r:embed="rId2" cstate="print"/>
          <a:srcRect l="4274" r="1425"/>
          <a:stretch>
            <a:fillRect/>
          </a:stretch>
        </p:blipFill>
        <p:spPr bwMode="auto">
          <a:xfrm>
            <a:off x="4953000" y="2282825"/>
            <a:ext cx="3810000" cy="2603500"/>
          </a:xfrm>
          <a:prstGeom prst="rect">
            <a:avLst/>
          </a:prstGeom>
          <a:noFill/>
        </p:spPr>
      </p:pic>
      <p:pic>
        <p:nvPicPr>
          <p:cNvPr id="779269" name="Picture 5" descr="women_a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1752600"/>
            <a:ext cx="3125787" cy="366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457200" y="471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defTabSz="941388"/>
            <a:r>
              <a:rPr lang="en-US">
                <a:solidFill>
                  <a:schemeClr val="tx2"/>
                </a:solidFill>
                <a:latin typeface="Tw Cen MT" pitchFamily="34" charset="0"/>
              </a:rPr>
              <a:t>Obesity classification.</a:t>
            </a: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457200" y="1766888"/>
            <a:ext cx="4038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90538" indent="-490538" defTabSz="941388">
              <a:spcBef>
                <a:spcPct val="50000"/>
              </a:spcBef>
              <a:buFontTx/>
              <a:buChar char="•"/>
            </a:pPr>
            <a:endParaRPr lang="en-US" sz="1800" dirty="0">
              <a:latin typeface="Arial Narrow" pitchFamily="34" charset="0"/>
            </a:endParaRPr>
          </a:p>
          <a:p>
            <a:pPr marL="490538" indent="-490538" defTabSz="941388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Arial Narrow" pitchFamily="34" charset="0"/>
              </a:rPr>
              <a:t>Obesity is </a:t>
            </a:r>
            <a:r>
              <a:rPr lang="en-US" sz="2000" dirty="0" smtClean="0">
                <a:latin typeface="Arial Narrow" pitchFamily="34" charset="0"/>
              </a:rPr>
              <a:t>divided into </a:t>
            </a:r>
            <a:r>
              <a:rPr lang="en-US" sz="2000" dirty="0">
                <a:latin typeface="Arial Narrow" pitchFamily="34" charset="0"/>
              </a:rPr>
              <a:t>three separate classes,                        with </a:t>
            </a:r>
            <a:r>
              <a:rPr lang="en-US" sz="2000" dirty="0">
                <a:solidFill>
                  <a:schemeClr val="bg2"/>
                </a:solidFill>
                <a:latin typeface="Arial Narrow" pitchFamily="34" charset="0"/>
              </a:rPr>
              <a:t>Class III</a:t>
            </a:r>
            <a:r>
              <a:rPr lang="en-US" sz="2000" dirty="0">
                <a:latin typeface="Arial Narrow" pitchFamily="34" charset="0"/>
              </a:rPr>
              <a:t> obesity being                   the most extreme of the three.</a:t>
            </a:r>
          </a:p>
          <a:p>
            <a:pPr marL="490538" indent="-490538" defTabSz="941388">
              <a:spcBef>
                <a:spcPct val="20000"/>
              </a:spcBef>
              <a:buClr>
                <a:srgbClr val="00FF00"/>
              </a:buClr>
              <a:buSzPct val="87000"/>
              <a:buFont typeface="Wingdings" pitchFamily="2" charset="2"/>
              <a:buChar char="u"/>
            </a:pPr>
            <a:endParaRPr lang="en-US" sz="2000" dirty="0">
              <a:latin typeface="Arial Narrow" pitchFamily="34" charset="0"/>
            </a:endParaRPr>
          </a:p>
        </p:txBody>
      </p:sp>
      <p:graphicFrame>
        <p:nvGraphicFramePr>
          <p:cNvPr id="775172" name="Group 4"/>
          <p:cNvGraphicFramePr>
            <a:graphicFrameLocks noGrp="1"/>
          </p:cNvGraphicFramePr>
          <p:nvPr>
            <p:ph type="tbl" idx="4294967295"/>
          </p:nvPr>
        </p:nvGraphicFramePr>
        <p:xfrm>
          <a:off x="5181600" y="2605088"/>
          <a:ext cx="3733800" cy="2209800"/>
        </p:xfrm>
        <a:graphic>
          <a:graphicData uri="http://schemas.openxmlformats.org/drawingml/2006/table">
            <a:tbl>
              <a:tblPr/>
              <a:tblGrid>
                <a:gridCol w="2057400"/>
                <a:gridCol w="1676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Obesity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BMI (kg/m</a:t>
                      </a:r>
                      <a:r>
                        <a:rPr kumimoji="0" lang="en-US" sz="2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Class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30.0- 34.9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Class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35.0-39.9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Class III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Extreme Obesity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≥ 40.0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571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5189" name="Group 21"/>
          <p:cNvGraphicFramePr>
            <a:graphicFrameLocks noGrp="1"/>
          </p:cNvGraphicFramePr>
          <p:nvPr>
            <p:ph type="tbl" idx="4294967295"/>
          </p:nvPr>
        </p:nvGraphicFramePr>
        <p:xfrm>
          <a:off x="685800" y="4281488"/>
          <a:ext cx="3810000" cy="1801813"/>
        </p:xfrm>
        <a:graphic>
          <a:graphicData uri="http://schemas.openxmlformats.org/drawingml/2006/table">
            <a:tbl>
              <a:tblPr/>
              <a:tblGrid>
                <a:gridCol w="1524000"/>
                <a:gridCol w="2286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With a BMI of: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You are considered: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Below 18.5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Underweight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71">
                        <a:alpha val="50000"/>
                      </a:srgb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18.5 - 24.9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Healthy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25.0 - 29.9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3C0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Overweight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3C09">
                        <a:alpha val="50000"/>
                      </a:srgb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 or higher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Pct val="87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Obese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5209" name="Line 41"/>
          <p:cNvSpPr>
            <a:spLocks noChangeShapeType="1"/>
          </p:cNvSpPr>
          <p:nvPr/>
        </p:nvSpPr>
        <p:spPr bwMode="auto">
          <a:xfrm flipV="1">
            <a:off x="3505200" y="2452688"/>
            <a:ext cx="1219200" cy="3352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5210" name="Line 42"/>
          <p:cNvSpPr>
            <a:spLocks noChangeShapeType="1"/>
          </p:cNvSpPr>
          <p:nvPr/>
        </p:nvSpPr>
        <p:spPr bwMode="auto">
          <a:xfrm flipV="1">
            <a:off x="3505200" y="4433888"/>
            <a:ext cx="12954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5211" name="Text Box 43"/>
          <p:cNvSpPr txBox="1">
            <a:spLocks noChangeArrowheads="1"/>
          </p:cNvSpPr>
          <p:nvPr/>
        </p:nvSpPr>
        <p:spPr bwMode="auto">
          <a:xfrm>
            <a:off x="0" y="64912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 Narrow" pitchFamily="34" charset="0"/>
              </a:rPr>
              <a:t>CDC, NHLBI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Global Epidemic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00200"/>
            <a:ext cx="8153400" cy="45307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2800" b="1" dirty="0" smtClean="0"/>
              <a:t>Why is obesity accelerating in developing countries</a:t>
            </a:r>
            <a:r>
              <a:rPr lang="en-US" sz="2800" b="1" dirty="0" smtClean="0"/>
              <a:t>?</a:t>
            </a:r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Increased consumption of energy dense, nutrient poor </a:t>
            </a:r>
            <a:r>
              <a:rPr lang="en-US" sz="2800" b="1" dirty="0" smtClean="0"/>
              <a:t>foods.</a:t>
            </a:r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Reduced </a:t>
            </a:r>
            <a:r>
              <a:rPr lang="en-US" sz="2800" b="1" dirty="0" smtClean="0"/>
              <a:t>physical activity.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901" name="Picture 8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1107</Words>
  <Application>Microsoft Office PowerPoint</Application>
  <PresentationFormat>On-screen Show (4:3)</PresentationFormat>
  <Paragraphs>257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Epidemiology of Obesity</vt:lpstr>
      <vt:lpstr>OBJECTIVES OF THE LECTURE </vt:lpstr>
      <vt:lpstr>Slide 3</vt:lpstr>
      <vt:lpstr>Slide 4</vt:lpstr>
      <vt:lpstr>Slide 5</vt:lpstr>
      <vt:lpstr>Slide 6</vt:lpstr>
      <vt:lpstr>Slide 7</vt:lpstr>
      <vt:lpstr>A Global Epidemic</vt:lpstr>
      <vt:lpstr>Slide 9</vt:lpstr>
      <vt:lpstr>Slide 10</vt:lpstr>
      <vt:lpstr>Slide 11</vt:lpstr>
      <vt:lpstr>Slide 12</vt:lpstr>
      <vt:lpstr>Causes of Obesity</vt:lpstr>
      <vt:lpstr>Causes of Obesity</vt:lpstr>
      <vt:lpstr>Causes of Obesity</vt:lpstr>
      <vt:lpstr>Causes of Obesity</vt:lpstr>
      <vt:lpstr>Causes of Obesity</vt:lpstr>
      <vt:lpstr>Causes of Obesity</vt:lpstr>
      <vt:lpstr>Causes of Obesity</vt:lpstr>
      <vt:lpstr>Causes of Obesity</vt:lpstr>
      <vt:lpstr>Complications of obesity</vt:lpstr>
      <vt:lpstr>Children &amp; adults</vt:lpstr>
      <vt:lpstr>Slide 23</vt:lpstr>
      <vt:lpstr>Slide 24</vt:lpstr>
      <vt:lpstr>Slide 25</vt:lpstr>
      <vt:lpstr>Obese Syndrome Components</vt:lpstr>
      <vt:lpstr>Slide 27</vt:lpstr>
      <vt:lpstr>Thank You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Ashry</dc:creator>
  <cp:lastModifiedBy>Ashry</cp:lastModifiedBy>
  <cp:revision>32</cp:revision>
  <dcterms:created xsi:type="dcterms:W3CDTF">2011-05-19T12:59:50Z</dcterms:created>
  <dcterms:modified xsi:type="dcterms:W3CDTF">2013-03-01T13:12:01Z</dcterms:modified>
</cp:coreProperties>
</file>