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99" r:id="rId1"/>
  </p:sldMasterIdLst>
  <p:notesMasterIdLst>
    <p:notesMasterId r:id="rId58"/>
  </p:notesMasterIdLst>
  <p:sldIdLst>
    <p:sldId id="328" r:id="rId2"/>
    <p:sldId id="362" r:id="rId3"/>
    <p:sldId id="332" r:id="rId4"/>
    <p:sldId id="365" r:id="rId5"/>
    <p:sldId id="352" r:id="rId6"/>
    <p:sldId id="350" r:id="rId7"/>
    <p:sldId id="338" r:id="rId8"/>
    <p:sldId id="333" r:id="rId9"/>
    <p:sldId id="339" r:id="rId10"/>
    <p:sldId id="340" r:id="rId11"/>
    <p:sldId id="341" r:id="rId12"/>
    <p:sldId id="355" r:id="rId13"/>
    <p:sldId id="344" r:id="rId14"/>
    <p:sldId id="345" r:id="rId15"/>
    <p:sldId id="369" r:id="rId16"/>
    <p:sldId id="335" r:id="rId17"/>
    <p:sldId id="336" r:id="rId18"/>
    <p:sldId id="347" r:id="rId19"/>
    <p:sldId id="348" r:id="rId20"/>
    <p:sldId id="370" r:id="rId21"/>
    <p:sldId id="349" r:id="rId22"/>
    <p:sldId id="258" r:id="rId23"/>
    <p:sldId id="259" r:id="rId24"/>
    <p:sldId id="322" r:id="rId25"/>
    <p:sldId id="260" r:id="rId26"/>
    <p:sldId id="261" r:id="rId27"/>
    <p:sldId id="314" r:id="rId28"/>
    <p:sldId id="319" r:id="rId29"/>
    <p:sldId id="321" r:id="rId30"/>
    <p:sldId id="315" r:id="rId31"/>
    <p:sldId id="316" r:id="rId32"/>
    <p:sldId id="323" r:id="rId33"/>
    <p:sldId id="262" r:id="rId34"/>
    <p:sldId id="361" r:id="rId35"/>
    <p:sldId id="358" r:id="rId36"/>
    <p:sldId id="302" r:id="rId37"/>
    <p:sldId id="301" r:id="rId38"/>
    <p:sldId id="360" r:id="rId39"/>
    <p:sldId id="367" r:id="rId40"/>
    <p:sldId id="359" r:id="rId41"/>
    <p:sldId id="263" r:id="rId42"/>
    <p:sldId id="264" r:id="rId43"/>
    <p:sldId id="265" r:id="rId44"/>
    <p:sldId id="266" r:id="rId45"/>
    <p:sldId id="267" r:id="rId46"/>
    <p:sldId id="268" r:id="rId47"/>
    <p:sldId id="269" r:id="rId48"/>
    <p:sldId id="270" r:id="rId49"/>
    <p:sldId id="271" r:id="rId50"/>
    <p:sldId id="272" r:id="rId51"/>
    <p:sldId id="273" r:id="rId52"/>
    <p:sldId id="274" r:id="rId53"/>
    <p:sldId id="296" r:id="rId54"/>
    <p:sldId id="284" r:id="rId55"/>
    <p:sldId id="288" r:id="rId56"/>
    <p:sldId id="290" r:id="rId5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charset="0"/>
        <a:ea typeface="+mn-ea"/>
        <a:cs typeface="Arial" charset="0"/>
      </a:defRPr>
    </a:lvl1pPr>
    <a:lvl2pPr marL="457200" algn="l" rtl="0" eaLnBrk="0" fontAlgn="base" hangingPunct="0">
      <a:spcBef>
        <a:spcPct val="0"/>
      </a:spcBef>
      <a:spcAft>
        <a:spcPct val="0"/>
      </a:spcAft>
      <a:defRPr kern="1200">
        <a:solidFill>
          <a:schemeClr val="tx1"/>
        </a:solidFill>
        <a:latin typeface="Arial" charset="0"/>
        <a:ea typeface="+mn-ea"/>
        <a:cs typeface="Arial" charset="0"/>
      </a:defRPr>
    </a:lvl2pPr>
    <a:lvl3pPr marL="914400" algn="l" rtl="0" eaLnBrk="0" fontAlgn="base" hangingPunct="0">
      <a:spcBef>
        <a:spcPct val="0"/>
      </a:spcBef>
      <a:spcAft>
        <a:spcPct val="0"/>
      </a:spcAft>
      <a:defRPr kern="1200">
        <a:solidFill>
          <a:schemeClr val="tx1"/>
        </a:solidFill>
        <a:latin typeface="Arial" charset="0"/>
        <a:ea typeface="+mn-ea"/>
        <a:cs typeface="Arial" charset="0"/>
      </a:defRPr>
    </a:lvl3pPr>
    <a:lvl4pPr marL="1371600" algn="l" rtl="0" eaLnBrk="0" fontAlgn="base" hangingPunct="0">
      <a:spcBef>
        <a:spcPct val="0"/>
      </a:spcBef>
      <a:spcAft>
        <a:spcPct val="0"/>
      </a:spcAft>
      <a:defRPr kern="1200">
        <a:solidFill>
          <a:schemeClr val="tx1"/>
        </a:solidFill>
        <a:latin typeface="Arial" charset="0"/>
        <a:ea typeface="+mn-ea"/>
        <a:cs typeface="Arial" charset="0"/>
      </a:defRPr>
    </a:lvl4pPr>
    <a:lvl5pPr marL="1828800" algn="l" rtl="0" eaLnBrk="0" fontAlgn="base" hangingPunct="0">
      <a:spcBef>
        <a:spcPct val="0"/>
      </a:spcBef>
      <a:spcAft>
        <a:spcPct val="0"/>
      </a:spcAft>
      <a:defRPr kern="1200">
        <a:solidFill>
          <a:schemeClr val="tx1"/>
        </a:solidFill>
        <a:latin typeface="Arial" charset="0"/>
        <a:ea typeface="+mn-ea"/>
        <a:cs typeface="Arial" charset="0"/>
      </a:defRPr>
    </a:lvl5pPr>
    <a:lvl6pPr marL="2286000" algn="l" defTabSz="914400" rtl="0" eaLnBrk="1" latinLnBrk="0" hangingPunct="1">
      <a:defRPr kern="1200">
        <a:solidFill>
          <a:schemeClr val="tx1"/>
        </a:solidFill>
        <a:latin typeface="Arial" charset="0"/>
        <a:ea typeface="+mn-ea"/>
        <a:cs typeface="Arial" charset="0"/>
      </a:defRPr>
    </a:lvl6pPr>
    <a:lvl7pPr marL="2743200" algn="l" defTabSz="914400" rtl="0" eaLnBrk="1" latinLnBrk="0" hangingPunct="1">
      <a:defRPr kern="1200">
        <a:solidFill>
          <a:schemeClr val="tx1"/>
        </a:solidFill>
        <a:latin typeface="Arial" charset="0"/>
        <a:ea typeface="+mn-ea"/>
        <a:cs typeface="Arial" charset="0"/>
      </a:defRPr>
    </a:lvl7pPr>
    <a:lvl8pPr marL="3200400" algn="l" defTabSz="914400" rtl="0" eaLnBrk="1" latinLnBrk="0" hangingPunct="1">
      <a:defRPr kern="1200">
        <a:solidFill>
          <a:schemeClr val="tx1"/>
        </a:solidFill>
        <a:latin typeface="Arial" charset="0"/>
        <a:ea typeface="+mn-ea"/>
        <a:cs typeface="Arial" charset="0"/>
      </a:defRPr>
    </a:lvl8pPr>
    <a:lvl9pPr marL="3657600" algn="l" defTabSz="914400" rtl="0" eaLnBrk="1" latinLnBrk="0" hangingPunct="1">
      <a:defRPr kern="1200">
        <a:solidFill>
          <a:schemeClr val="tx1"/>
        </a:solidFill>
        <a:latin typeface="Arial"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615" autoAdjust="0"/>
    <p:restoredTop sz="96703" autoAdjust="0"/>
  </p:normalViewPr>
  <p:slideViewPr>
    <p:cSldViewPr>
      <p:cViewPr varScale="1">
        <p:scale>
          <a:sx n="97" d="100"/>
          <a:sy n="97" d="100"/>
        </p:scale>
        <p:origin x="-114" y="-282"/>
      </p:cViewPr>
      <p:guideLst>
        <p:guide orient="horz" pos="2160"/>
        <p:guide pos="2880"/>
      </p:guideLst>
    </p:cSldViewPr>
  </p:slideViewPr>
  <p:outlineViewPr>
    <p:cViewPr>
      <p:scale>
        <a:sx n="33" d="100"/>
        <a:sy n="33" d="100"/>
      </p:scale>
      <p:origin x="42" y="1008"/>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915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5"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pitchFamily="34" charset="0"/>
                <a:cs typeface="Arial" pitchFamily="34" charset="0"/>
              </a:defRPr>
            </a:lvl1pPr>
          </a:lstStyle>
          <a:p>
            <a:pPr>
              <a:defRPr/>
            </a:pPr>
            <a:endParaRPr lang="en-US"/>
          </a:p>
        </p:txBody>
      </p:sp>
      <p:sp>
        <p:nvSpPr>
          <p:cNvPr id="80900"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p:spPr>
      </p:sp>
      <p:sp>
        <p:nvSpPr>
          <p:cNvPr id="49157"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49158"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pitchFamily="34" charset="0"/>
                <a:cs typeface="Arial" pitchFamily="34" charset="0"/>
              </a:defRPr>
            </a:lvl1pPr>
          </a:lstStyle>
          <a:p>
            <a:pPr>
              <a:defRPr/>
            </a:pPr>
            <a:endParaRPr lang="en-US"/>
          </a:p>
        </p:txBody>
      </p:sp>
      <p:sp>
        <p:nvSpPr>
          <p:cNvPr id="49159"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a:latin typeface="Arial" pitchFamily="34" charset="0"/>
                <a:cs typeface="Arial" pitchFamily="34" charset="0"/>
              </a:defRPr>
            </a:lvl1pPr>
          </a:lstStyle>
          <a:p>
            <a:pPr>
              <a:defRPr/>
            </a:pPr>
            <a:fld id="{E17CFF99-93DA-4FB8-8640-1E85EE95F2AE}" type="slidenum">
              <a:rPr lang="en-US"/>
              <a:pPr>
                <a:defRPr/>
              </a:pPr>
              <a:t>‹#›</a:t>
            </a:fld>
            <a:endParaRPr lang="en-US"/>
          </a:p>
        </p:txBody>
      </p:sp>
    </p:spTree>
    <p:extLst>
      <p:ext uri="{BB962C8B-B14F-4D97-AF65-F5344CB8AC3E}">
        <p14:creationId xmlns:p14="http://schemas.microsoft.com/office/powerpoint/2010/main" val="26396529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1pPr>
    <a:lvl2pPr marL="4572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2pPr>
    <a:lvl3pPr marL="9144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3pPr>
    <a:lvl4pPr marL="13716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4pPr>
    <a:lvl5pPr marL="1828800" algn="l" rtl="0" eaLnBrk="0" fontAlgn="base" hangingPunct="0">
      <a:spcBef>
        <a:spcPct val="30000"/>
      </a:spcBef>
      <a:spcAft>
        <a:spcPct val="0"/>
      </a:spcAft>
      <a:defRPr sz="1200" kern="1200">
        <a:solidFill>
          <a:schemeClr val="tx1"/>
        </a:solidFill>
        <a:latin typeface="Arial" pitchFamily="34" charset="0"/>
        <a:ea typeface="+mn-ea"/>
        <a:cs typeface="Arial" pitchFamily="34"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Rectangle 7"/>
          <p:cNvSpPr>
            <a:spLocks noGrp="1" noChangeArrowheads="1"/>
          </p:cNvSpPr>
          <p:nvPr>
            <p:ph type="sldNum" sz="quarter" idx="5"/>
          </p:nvPr>
        </p:nvSpPr>
        <p:spPr>
          <a:noFill/>
        </p:spPr>
        <p:txBody>
          <a:bodyPr/>
          <a:lstStyle/>
          <a:p>
            <a:fld id="{8FD09577-CD36-49CF-92D5-ED984852C802}" type="slidenum">
              <a:rPr lang="en-US" smtClean="0">
                <a:latin typeface="Arial" charset="0"/>
                <a:cs typeface="Arial" charset="0"/>
              </a:rPr>
              <a:pPr/>
              <a:t>1</a:t>
            </a:fld>
            <a:endParaRPr lang="en-US" smtClean="0">
              <a:latin typeface="Arial" charset="0"/>
              <a:cs typeface="Arial" charset="0"/>
            </a:endParaRPr>
          </a:p>
        </p:txBody>
      </p:sp>
      <p:sp>
        <p:nvSpPr>
          <p:cNvPr id="81923" name="Rectangle 2"/>
          <p:cNvSpPr>
            <a:spLocks noGrp="1" noRot="1" noChangeAspect="1" noChangeArrowheads="1" noTextEdit="1"/>
          </p:cNvSpPr>
          <p:nvPr>
            <p:ph type="sldImg"/>
          </p:nvPr>
        </p:nvSpPr>
        <p:spPr>
          <a:ln/>
        </p:spPr>
      </p:sp>
      <p:sp>
        <p:nvSpPr>
          <p:cNvPr id="81924"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10</a:t>
            </a:fld>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11</a:t>
            </a:fld>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12</a:t>
            </a:fld>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13</a:t>
            </a:fld>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15</a:t>
            </a:fld>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16</a:t>
            </a:fld>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17</a:t>
            </a:fld>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2</a:t>
            </a:fld>
            <a:endParaRPr 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20</a:t>
            </a:fld>
            <a:endParaRPr lang="en-US"/>
          </a:p>
        </p:txBody>
      </p:sp>
    </p:spTree>
    <p:extLst>
      <p:ext uri="{BB962C8B-B14F-4D97-AF65-F5344CB8AC3E}">
        <p14:creationId xmlns:p14="http://schemas.microsoft.com/office/powerpoint/2010/main" val="17951841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Rectangle 7"/>
          <p:cNvSpPr>
            <a:spLocks noGrp="1" noChangeArrowheads="1"/>
          </p:cNvSpPr>
          <p:nvPr>
            <p:ph type="sldNum" sz="quarter" idx="5"/>
          </p:nvPr>
        </p:nvSpPr>
        <p:spPr>
          <a:noFill/>
        </p:spPr>
        <p:txBody>
          <a:bodyPr/>
          <a:lstStyle/>
          <a:p>
            <a:fld id="{7D775B21-664D-4989-8AB6-1EE04A5DAAEA}" type="slidenum">
              <a:rPr lang="en-US" smtClean="0">
                <a:latin typeface="Arial" charset="0"/>
                <a:cs typeface="Arial" charset="0"/>
              </a:rPr>
              <a:pPr/>
              <a:t>22</a:t>
            </a:fld>
            <a:endParaRPr lang="en-US" smtClean="0">
              <a:latin typeface="Arial" charset="0"/>
              <a:cs typeface="Arial" charset="0"/>
            </a:endParaRPr>
          </a:p>
        </p:txBody>
      </p:sp>
      <p:sp>
        <p:nvSpPr>
          <p:cNvPr id="88067" name="Rectangle 2"/>
          <p:cNvSpPr>
            <a:spLocks noGrp="1" noRot="1" noChangeAspect="1" noChangeArrowheads="1" noTextEdit="1"/>
          </p:cNvSpPr>
          <p:nvPr>
            <p:ph type="sldImg"/>
          </p:nvPr>
        </p:nvSpPr>
        <p:spPr>
          <a:ln/>
        </p:spPr>
      </p:sp>
      <p:sp>
        <p:nvSpPr>
          <p:cNvPr id="880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0E194906-3E32-49E9-9759-743FB4970160}" type="slidenum">
              <a:rPr lang="en-US" smtClean="0">
                <a:latin typeface="Arial" charset="0"/>
                <a:cs typeface="Arial" charset="0"/>
              </a:rPr>
              <a:pPr/>
              <a:t>23</a:t>
            </a:fld>
            <a:endParaRPr lang="en-US" smtClean="0">
              <a:latin typeface="Arial" charset="0"/>
              <a:cs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Rectangle 7"/>
          <p:cNvSpPr>
            <a:spLocks noGrp="1" noChangeArrowheads="1"/>
          </p:cNvSpPr>
          <p:nvPr>
            <p:ph type="sldNum" sz="quarter" idx="5"/>
          </p:nvPr>
        </p:nvSpPr>
        <p:spPr>
          <a:noFill/>
        </p:spPr>
        <p:txBody>
          <a:bodyPr/>
          <a:lstStyle/>
          <a:p>
            <a:fld id="{BAF0F93C-8478-4546-B375-A75C20483A51}" type="slidenum">
              <a:rPr lang="en-US" smtClean="0">
                <a:latin typeface="Arial" charset="0"/>
                <a:cs typeface="Arial" charset="0"/>
              </a:rPr>
              <a:pPr/>
              <a:t>25</a:t>
            </a:fld>
            <a:endParaRPr lang="en-US" smtClean="0">
              <a:latin typeface="Arial" charset="0"/>
              <a:cs typeface="Arial" charset="0"/>
            </a:endParaRPr>
          </a:p>
        </p:txBody>
      </p:sp>
      <p:sp>
        <p:nvSpPr>
          <p:cNvPr id="90115" name="Rectangle 2"/>
          <p:cNvSpPr>
            <a:spLocks noGrp="1" noRot="1" noChangeAspect="1" noChangeArrowheads="1" noTextEdit="1"/>
          </p:cNvSpPr>
          <p:nvPr>
            <p:ph type="sldImg"/>
          </p:nvPr>
        </p:nvSpPr>
        <p:spPr>
          <a:ln/>
        </p:spPr>
      </p:sp>
      <p:sp>
        <p:nvSpPr>
          <p:cNvPr id="90116"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78EEB6F9-C06E-437A-B77B-331D3BD27661}" type="slidenum">
              <a:rPr lang="en-US" smtClean="0">
                <a:latin typeface="Arial" charset="0"/>
                <a:cs typeface="Arial" charset="0"/>
              </a:rPr>
              <a:pPr/>
              <a:t>26</a:t>
            </a:fld>
            <a:endParaRPr lang="en-US" smtClean="0">
              <a:latin typeface="Arial" charset="0"/>
              <a:cs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p:cNvSpPr>
            <a:spLocks noGrp="1" noChangeArrowheads="1"/>
          </p:cNvSpPr>
          <p:nvPr>
            <p:ph type="sldNum" sz="quarter" idx="5"/>
          </p:nvPr>
        </p:nvSpPr>
        <p:spPr>
          <a:noFill/>
        </p:spPr>
        <p:txBody>
          <a:bodyPr/>
          <a:lstStyle/>
          <a:p>
            <a:fld id="{ABFA4DD6-4606-420F-87FF-D4E91895CF6E}" type="slidenum">
              <a:rPr lang="en-US" smtClean="0">
                <a:latin typeface="Arial" charset="0"/>
                <a:cs typeface="Arial" charset="0"/>
              </a:rPr>
              <a:pPr/>
              <a:t>27</a:t>
            </a:fld>
            <a:endParaRPr lang="en-US" smtClean="0">
              <a:latin typeface="Arial" charset="0"/>
              <a:cs typeface="Arial" charset="0"/>
            </a:endParaRPr>
          </a:p>
        </p:txBody>
      </p:sp>
      <p:sp>
        <p:nvSpPr>
          <p:cNvPr id="92163" name="Rectangle 2"/>
          <p:cNvSpPr>
            <a:spLocks noGrp="1" noRot="1" noChangeAspect="1" noChangeArrowheads="1" noTextEdit="1"/>
          </p:cNvSpPr>
          <p:nvPr>
            <p:ph type="sldImg"/>
          </p:nvPr>
        </p:nvSpPr>
        <p:spPr>
          <a:ln/>
        </p:spPr>
      </p:sp>
      <p:sp>
        <p:nvSpPr>
          <p:cNvPr id="92164"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p:spPr>
        <p:txBody>
          <a:bodyPr/>
          <a:lstStyle/>
          <a:p>
            <a:fld id="{55584F4A-40BD-4251-8044-EEB00F1C7DEA}" type="slidenum">
              <a:rPr lang="en-US" smtClean="0">
                <a:latin typeface="Arial" charset="0"/>
                <a:cs typeface="Arial" charset="0"/>
              </a:rPr>
              <a:pPr/>
              <a:t>28</a:t>
            </a:fld>
            <a:endParaRPr lang="en-US" smtClean="0">
              <a:latin typeface="Arial" charset="0"/>
              <a:cs typeface="Arial" charset="0"/>
            </a:endParaRPr>
          </a:p>
        </p:txBody>
      </p:sp>
      <p:sp>
        <p:nvSpPr>
          <p:cNvPr id="93187" name="Rectangle 2"/>
          <p:cNvSpPr>
            <a:spLocks noGrp="1" noRot="1" noChangeAspect="1" noChangeArrowheads="1" noTextEdit="1"/>
          </p:cNvSpPr>
          <p:nvPr>
            <p:ph type="sldImg"/>
          </p:nvPr>
        </p:nvSpPr>
        <p:spPr>
          <a:ln>
            <a:noFill/>
          </a:ln>
        </p:spPr>
      </p:sp>
      <p:sp>
        <p:nvSpPr>
          <p:cNvPr id="93188"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Rectangle 7"/>
          <p:cNvSpPr>
            <a:spLocks noGrp="1" noChangeArrowheads="1"/>
          </p:cNvSpPr>
          <p:nvPr>
            <p:ph type="sldNum" sz="quarter" idx="5"/>
          </p:nvPr>
        </p:nvSpPr>
        <p:spPr>
          <a:noFill/>
        </p:spPr>
        <p:txBody>
          <a:bodyPr/>
          <a:lstStyle/>
          <a:p>
            <a:fld id="{1A0E4180-CE1A-4894-8AEB-D338988B6375}" type="slidenum">
              <a:rPr lang="en-US" smtClean="0">
                <a:latin typeface="Arial" charset="0"/>
                <a:cs typeface="Arial" charset="0"/>
              </a:rPr>
              <a:pPr/>
              <a:t>29</a:t>
            </a:fld>
            <a:endParaRPr lang="en-US" smtClean="0">
              <a:latin typeface="Arial" charset="0"/>
              <a:cs typeface="Arial" charset="0"/>
            </a:endParaRPr>
          </a:p>
        </p:txBody>
      </p:sp>
      <p:sp>
        <p:nvSpPr>
          <p:cNvPr id="94211" name="Rectangle 2"/>
          <p:cNvSpPr>
            <a:spLocks noGrp="1" noRot="1" noChangeAspect="1" noChangeArrowheads="1" noTextEdit="1"/>
          </p:cNvSpPr>
          <p:nvPr>
            <p:ph type="sldImg"/>
          </p:nvPr>
        </p:nvSpPr>
        <p:spPr>
          <a:ln/>
        </p:spPr>
      </p:sp>
      <p:sp>
        <p:nvSpPr>
          <p:cNvPr id="94212"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a:t>
            </a:fld>
            <a:endParaRPr 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p:spPr>
        <p:txBody>
          <a:bodyPr/>
          <a:lstStyle/>
          <a:p>
            <a:fld id="{2342148C-2D39-4FBF-B923-37B7043CF603}" type="slidenum">
              <a:rPr lang="en-US" smtClean="0">
                <a:latin typeface="Arial" charset="0"/>
                <a:cs typeface="Arial" charset="0"/>
              </a:rPr>
              <a:pPr/>
              <a:t>30</a:t>
            </a:fld>
            <a:endParaRPr lang="en-US" smtClean="0">
              <a:latin typeface="Arial" charset="0"/>
              <a:cs typeface="Arial" charset="0"/>
            </a:endParaRPr>
          </a:p>
        </p:txBody>
      </p:sp>
      <p:sp>
        <p:nvSpPr>
          <p:cNvPr id="95235" name="Rectangle 2"/>
          <p:cNvSpPr>
            <a:spLocks noGrp="1" noRot="1" noChangeAspect="1" noChangeArrowheads="1" noTextEdit="1"/>
          </p:cNvSpPr>
          <p:nvPr>
            <p:ph type="sldImg"/>
          </p:nvPr>
        </p:nvSpPr>
        <p:spPr>
          <a:ln>
            <a:noFill/>
          </a:ln>
        </p:spPr>
      </p:sp>
      <p:sp>
        <p:nvSpPr>
          <p:cNvPr id="9523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6258" name="Rectangle 7"/>
          <p:cNvSpPr>
            <a:spLocks noGrp="1" noChangeArrowheads="1"/>
          </p:cNvSpPr>
          <p:nvPr>
            <p:ph type="sldNum" sz="quarter" idx="5"/>
          </p:nvPr>
        </p:nvSpPr>
        <p:spPr>
          <a:noFill/>
        </p:spPr>
        <p:txBody>
          <a:bodyPr/>
          <a:lstStyle/>
          <a:p>
            <a:fld id="{5B8C151C-B29A-4171-A146-410F25D9FFD8}" type="slidenum">
              <a:rPr lang="en-US" smtClean="0">
                <a:latin typeface="Arial" charset="0"/>
                <a:cs typeface="Arial" charset="0"/>
              </a:rPr>
              <a:pPr/>
              <a:t>31</a:t>
            </a:fld>
            <a:endParaRPr lang="en-US" smtClean="0">
              <a:latin typeface="Arial" charset="0"/>
              <a:cs typeface="Arial" charset="0"/>
            </a:endParaRPr>
          </a:p>
        </p:txBody>
      </p:sp>
      <p:sp>
        <p:nvSpPr>
          <p:cNvPr id="96259" name="Rectangle 2"/>
          <p:cNvSpPr>
            <a:spLocks noGrp="1" noRot="1" noChangeAspect="1" noChangeArrowheads="1" noTextEdit="1"/>
          </p:cNvSpPr>
          <p:nvPr>
            <p:ph type="sldImg"/>
          </p:nvPr>
        </p:nvSpPr>
        <p:spPr>
          <a:ln>
            <a:noFill/>
          </a:ln>
        </p:spPr>
      </p:sp>
      <p:sp>
        <p:nvSpPr>
          <p:cNvPr id="96260"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p:spPr>
        <p:txBody>
          <a:bodyPr/>
          <a:lstStyle/>
          <a:p>
            <a:fld id="{130B84A3-23F3-4863-A522-9EFFDA0447C5}" type="slidenum">
              <a:rPr lang="en-US" smtClean="0">
                <a:latin typeface="Arial" charset="0"/>
                <a:cs typeface="Arial" charset="0"/>
              </a:rPr>
              <a:pPr/>
              <a:t>33</a:t>
            </a:fld>
            <a:endParaRPr lang="en-US" smtClean="0">
              <a:latin typeface="Arial" charset="0"/>
              <a:cs typeface="Arial" charset="0"/>
            </a:endParaRPr>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Rectangle 7"/>
          <p:cNvSpPr>
            <a:spLocks noGrp="1" noChangeArrowheads="1"/>
          </p:cNvSpPr>
          <p:nvPr>
            <p:ph type="sldNum" sz="quarter" idx="5"/>
          </p:nvPr>
        </p:nvSpPr>
        <p:spPr>
          <a:noFill/>
        </p:spPr>
        <p:txBody>
          <a:bodyPr/>
          <a:lstStyle/>
          <a:p>
            <a:fld id="{74E5CF1D-6A52-4B9A-AE56-2EE32C21D894}" type="slidenum">
              <a:rPr lang="en-US" smtClean="0">
                <a:latin typeface="Arial" charset="0"/>
                <a:cs typeface="Arial" charset="0"/>
              </a:rPr>
              <a:pPr/>
              <a:t>36</a:t>
            </a:fld>
            <a:endParaRPr lang="en-US" smtClean="0">
              <a:latin typeface="Arial" charset="0"/>
              <a:cs typeface="Arial" charset="0"/>
            </a:endParaRPr>
          </a:p>
        </p:txBody>
      </p:sp>
      <p:sp>
        <p:nvSpPr>
          <p:cNvPr id="98307" name="Rectangle 2"/>
          <p:cNvSpPr>
            <a:spLocks noGrp="1" noRot="1" noChangeAspect="1" noChangeArrowheads="1" noTextEdit="1"/>
          </p:cNvSpPr>
          <p:nvPr>
            <p:ph type="sldImg"/>
          </p:nvPr>
        </p:nvSpPr>
        <p:spPr>
          <a:ln/>
        </p:spPr>
      </p:sp>
      <p:sp>
        <p:nvSpPr>
          <p:cNvPr id="9830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p:spPr>
        <p:txBody>
          <a:bodyPr/>
          <a:lstStyle/>
          <a:p>
            <a:fld id="{995F77E4-B25E-4611-9B0F-FE81A5267BEE}" type="slidenum">
              <a:rPr lang="en-US" smtClean="0">
                <a:latin typeface="Arial" charset="0"/>
                <a:cs typeface="Arial" charset="0"/>
              </a:rPr>
              <a:pPr/>
              <a:t>37</a:t>
            </a:fld>
            <a:endParaRPr lang="en-US" smtClean="0">
              <a:latin typeface="Arial" charset="0"/>
              <a:cs typeface="Arial" charset="0"/>
            </a:endParaRPr>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p:spPr>
        <p:txBody>
          <a:bodyPr/>
          <a:lstStyle/>
          <a:p>
            <a:fld id="{10073B7C-A85D-4B88-AB8B-F22A598AFB35}" type="slidenum">
              <a:rPr lang="en-US" smtClean="0">
                <a:latin typeface="Arial" charset="0"/>
                <a:cs typeface="Arial" charset="0"/>
              </a:rPr>
              <a:pPr/>
              <a:t>4</a:t>
            </a:fld>
            <a:endParaRPr lang="en-US" smtClean="0">
              <a:latin typeface="Arial" charset="0"/>
              <a:cs typeface="Arial" charset="0"/>
            </a:endParaRPr>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p:spPr>
        <p:txBody>
          <a:bodyPr/>
          <a:lstStyle/>
          <a:p>
            <a:fld id="{10795DD0-5D10-4ED4-B8A0-42D62322696B}" type="slidenum">
              <a:rPr lang="en-US" smtClean="0">
                <a:latin typeface="Arial" charset="0"/>
                <a:cs typeface="Arial" charset="0"/>
              </a:rPr>
              <a:pPr/>
              <a:t>40</a:t>
            </a:fld>
            <a:endParaRPr lang="en-US" smtClean="0">
              <a:latin typeface="Arial" charset="0"/>
              <a:cs typeface="Arial" charset="0"/>
            </a:endParaRPr>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Rectangle 7"/>
          <p:cNvSpPr>
            <a:spLocks noGrp="1" noChangeArrowheads="1"/>
          </p:cNvSpPr>
          <p:nvPr>
            <p:ph type="sldNum" sz="quarter" idx="5"/>
          </p:nvPr>
        </p:nvSpPr>
        <p:spPr>
          <a:noFill/>
        </p:spPr>
        <p:txBody>
          <a:bodyPr/>
          <a:lstStyle/>
          <a:p>
            <a:fld id="{EA766755-8BC7-4C11-BEC9-F724E496F919}" type="slidenum">
              <a:rPr lang="en-US" smtClean="0">
                <a:latin typeface="Arial" charset="0"/>
                <a:cs typeface="Arial" charset="0"/>
              </a:rPr>
              <a:pPr/>
              <a:t>41</a:t>
            </a:fld>
            <a:endParaRPr lang="en-US" smtClean="0">
              <a:latin typeface="Arial" charset="0"/>
              <a:cs typeface="Arial" charset="0"/>
            </a:endParaRPr>
          </a:p>
        </p:txBody>
      </p:sp>
      <p:sp>
        <p:nvSpPr>
          <p:cNvPr id="102403" name="Rectangle 2"/>
          <p:cNvSpPr>
            <a:spLocks noGrp="1" noRot="1" noChangeAspect="1" noChangeArrowheads="1" noTextEdit="1"/>
          </p:cNvSpPr>
          <p:nvPr>
            <p:ph type="sldImg"/>
          </p:nvPr>
        </p:nvSpPr>
        <p:spPr>
          <a:ln/>
        </p:spPr>
      </p:sp>
      <p:sp>
        <p:nvSpPr>
          <p:cNvPr id="10240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p:spPr>
        <p:txBody>
          <a:bodyPr/>
          <a:lstStyle/>
          <a:p>
            <a:fld id="{50A5DD9B-C7D7-46B2-901C-1A3DED2EC4E7}" type="slidenum">
              <a:rPr lang="en-US" smtClean="0">
                <a:latin typeface="Arial" charset="0"/>
                <a:cs typeface="Arial" charset="0"/>
              </a:rPr>
              <a:pPr/>
              <a:t>42</a:t>
            </a:fld>
            <a:endParaRPr lang="en-US" smtClean="0">
              <a:latin typeface="Arial" charset="0"/>
              <a:cs typeface="Arial" charset="0"/>
            </a:endParaRPr>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Rectangle 7"/>
          <p:cNvSpPr>
            <a:spLocks noGrp="1" noChangeArrowheads="1"/>
          </p:cNvSpPr>
          <p:nvPr>
            <p:ph type="sldNum" sz="quarter" idx="5"/>
          </p:nvPr>
        </p:nvSpPr>
        <p:spPr>
          <a:noFill/>
        </p:spPr>
        <p:txBody>
          <a:bodyPr/>
          <a:lstStyle/>
          <a:p>
            <a:fld id="{1F8FC12E-8ED3-4525-9673-10EA8F9246E8}" type="slidenum">
              <a:rPr lang="en-US" smtClean="0">
                <a:latin typeface="Arial" charset="0"/>
                <a:cs typeface="Arial" charset="0"/>
              </a:rPr>
              <a:pPr/>
              <a:t>43</a:t>
            </a:fld>
            <a:endParaRPr lang="en-US" smtClean="0">
              <a:latin typeface="Arial" charset="0"/>
              <a:cs typeface="Arial" charset="0"/>
            </a:endParaRPr>
          </a:p>
        </p:txBody>
      </p:sp>
      <p:sp>
        <p:nvSpPr>
          <p:cNvPr id="104451" name="Rectangle 2"/>
          <p:cNvSpPr>
            <a:spLocks noGrp="1" noRot="1" noChangeAspect="1" noChangeArrowheads="1" noTextEdit="1"/>
          </p:cNvSpPr>
          <p:nvPr>
            <p:ph type="sldImg"/>
          </p:nvPr>
        </p:nvSpPr>
        <p:spPr>
          <a:ln/>
        </p:spPr>
      </p:sp>
      <p:sp>
        <p:nvSpPr>
          <p:cNvPr id="10445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p:spPr>
        <p:txBody>
          <a:bodyPr/>
          <a:lstStyle/>
          <a:p>
            <a:fld id="{BC95FD8D-939F-44C8-BEAC-03FECB99A437}" type="slidenum">
              <a:rPr lang="en-US" smtClean="0">
                <a:latin typeface="Arial" charset="0"/>
                <a:cs typeface="Arial" charset="0"/>
              </a:rPr>
              <a:pPr/>
              <a:t>44</a:t>
            </a:fld>
            <a:endParaRPr lang="en-US" smtClean="0">
              <a:latin typeface="Arial" charset="0"/>
              <a:cs typeface="Arial" charset="0"/>
            </a:endParaRPr>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Rectangle 7"/>
          <p:cNvSpPr>
            <a:spLocks noGrp="1" noChangeArrowheads="1"/>
          </p:cNvSpPr>
          <p:nvPr>
            <p:ph type="sldNum" sz="quarter" idx="5"/>
          </p:nvPr>
        </p:nvSpPr>
        <p:spPr>
          <a:noFill/>
        </p:spPr>
        <p:txBody>
          <a:bodyPr/>
          <a:lstStyle/>
          <a:p>
            <a:fld id="{F84A5AEA-3EC4-4A25-AD0B-F69737F7CD7D}" type="slidenum">
              <a:rPr lang="en-US" smtClean="0">
                <a:latin typeface="Arial" charset="0"/>
                <a:cs typeface="Arial" charset="0"/>
              </a:rPr>
              <a:pPr/>
              <a:t>45</a:t>
            </a:fld>
            <a:endParaRPr lang="en-US" smtClean="0">
              <a:latin typeface="Arial" charset="0"/>
              <a:cs typeface="Arial" charset="0"/>
            </a:endParaRPr>
          </a:p>
        </p:txBody>
      </p:sp>
      <p:sp>
        <p:nvSpPr>
          <p:cNvPr id="106499" name="Rectangle 2"/>
          <p:cNvSpPr>
            <a:spLocks noGrp="1" noRot="1" noChangeAspect="1" noChangeArrowheads="1" noTextEdit="1"/>
          </p:cNvSpPr>
          <p:nvPr>
            <p:ph type="sldImg"/>
          </p:nvPr>
        </p:nvSpPr>
        <p:spPr>
          <a:ln/>
        </p:spPr>
      </p:sp>
      <p:sp>
        <p:nvSpPr>
          <p:cNvPr id="10650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p:spPr>
        <p:txBody>
          <a:bodyPr/>
          <a:lstStyle/>
          <a:p>
            <a:fld id="{DC02AAAB-FA18-4A37-986A-F19C90F96885}" type="slidenum">
              <a:rPr lang="en-US" smtClean="0">
                <a:latin typeface="Arial" charset="0"/>
                <a:cs typeface="Arial" charset="0"/>
              </a:rPr>
              <a:pPr/>
              <a:t>46</a:t>
            </a:fld>
            <a:endParaRPr lang="en-US" smtClean="0">
              <a:latin typeface="Arial" charset="0"/>
              <a:cs typeface="Arial" charset="0"/>
            </a:endParaRPr>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Rectangle 7"/>
          <p:cNvSpPr>
            <a:spLocks noGrp="1" noChangeArrowheads="1"/>
          </p:cNvSpPr>
          <p:nvPr>
            <p:ph type="sldNum" sz="quarter" idx="5"/>
          </p:nvPr>
        </p:nvSpPr>
        <p:spPr>
          <a:noFill/>
        </p:spPr>
        <p:txBody>
          <a:bodyPr/>
          <a:lstStyle/>
          <a:p>
            <a:fld id="{0FC53A99-A6C7-4834-A3FF-54DE55504AA7}" type="slidenum">
              <a:rPr lang="en-US" smtClean="0">
                <a:latin typeface="Arial" charset="0"/>
                <a:cs typeface="Arial" charset="0"/>
              </a:rPr>
              <a:pPr/>
              <a:t>47</a:t>
            </a:fld>
            <a:endParaRPr lang="en-US" smtClean="0">
              <a:latin typeface="Arial" charset="0"/>
              <a:cs typeface="Arial" charset="0"/>
            </a:endParaRPr>
          </a:p>
        </p:txBody>
      </p:sp>
      <p:sp>
        <p:nvSpPr>
          <p:cNvPr id="108547" name="Rectangle 2"/>
          <p:cNvSpPr>
            <a:spLocks noGrp="1" noRot="1" noChangeAspect="1" noChangeArrowheads="1" noTextEdit="1"/>
          </p:cNvSpPr>
          <p:nvPr>
            <p:ph type="sldImg"/>
          </p:nvPr>
        </p:nvSpPr>
        <p:spPr>
          <a:ln/>
        </p:spPr>
      </p:sp>
      <p:sp>
        <p:nvSpPr>
          <p:cNvPr id="10854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p:spPr>
        <p:txBody>
          <a:bodyPr/>
          <a:lstStyle/>
          <a:p>
            <a:fld id="{0279F5C0-F880-4E4D-BFFC-587FD38E5364}" type="slidenum">
              <a:rPr lang="en-US" smtClean="0">
                <a:latin typeface="Arial" charset="0"/>
                <a:cs typeface="Arial" charset="0"/>
              </a:rPr>
              <a:pPr/>
              <a:t>48</a:t>
            </a:fld>
            <a:endParaRPr lang="en-US" smtClean="0">
              <a:latin typeface="Arial" charset="0"/>
              <a:cs typeface="Arial" charset="0"/>
            </a:endParaRPr>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Rectangle 7"/>
          <p:cNvSpPr>
            <a:spLocks noGrp="1" noChangeArrowheads="1"/>
          </p:cNvSpPr>
          <p:nvPr>
            <p:ph type="sldNum" sz="quarter" idx="5"/>
          </p:nvPr>
        </p:nvSpPr>
        <p:spPr>
          <a:noFill/>
        </p:spPr>
        <p:txBody>
          <a:bodyPr/>
          <a:lstStyle/>
          <a:p>
            <a:fld id="{393AD025-3C34-4FAB-8395-27B65CA78C22}" type="slidenum">
              <a:rPr lang="en-US" smtClean="0">
                <a:latin typeface="Arial" charset="0"/>
                <a:cs typeface="Arial" charset="0"/>
              </a:rPr>
              <a:pPr/>
              <a:t>49</a:t>
            </a:fld>
            <a:endParaRPr lang="en-US" smtClean="0">
              <a:latin typeface="Arial" charset="0"/>
              <a:cs typeface="Arial" charset="0"/>
            </a:endParaRPr>
          </a:p>
        </p:txBody>
      </p:sp>
      <p:sp>
        <p:nvSpPr>
          <p:cNvPr id="110595" name="Rectangle 2"/>
          <p:cNvSpPr>
            <a:spLocks noGrp="1" noRot="1" noChangeAspect="1" noChangeArrowheads="1" noTextEdit="1"/>
          </p:cNvSpPr>
          <p:nvPr>
            <p:ph type="sldImg"/>
          </p:nvPr>
        </p:nvSpPr>
        <p:spPr>
          <a:ln/>
        </p:spPr>
      </p:sp>
      <p:sp>
        <p:nvSpPr>
          <p:cNvPr id="110596"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5</a:t>
            </a:fld>
            <a:endParaRPr lang="en-US"/>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Rectangle 7"/>
          <p:cNvSpPr>
            <a:spLocks noGrp="1" noChangeArrowheads="1"/>
          </p:cNvSpPr>
          <p:nvPr>
            <p:ph type="sldNum" sz="quarter" idx="5"/>
          </p:nvPr>
        </p:nvSpPr>
        <p:spPr>
          <a:noFill/>
        </p:spPr>
        <p:txBody>
          <a:bodyPr/>
          <a:lstStyle/>
          <a:p>
            <a:fld id="{8491E7B0-8EDA-45F3-8E56-CE40FA44C5BE}" type="slidenum">
              <a:rPr lang="en-US" smtClean="0">
                <a:latin typeface="Arial" charset="0"/>
                <a:cs typeface="Arial" charset="0"/>
              </a:rPr>
              <a:pPr/>
              <a:t>50</a:t>
            </a:fld>
            <a:endParaRPr lang="en-US" smtClean="0">
              <a:latin typeface="Arial" charset="0"/>
              <a:cs typeface="Arial" charset="0"/>
            </a:endParaRPr>
          </a:p>
        </p:txBody>
      </p:sp>
      <p:sp>
        <p:nvSpPr>
          <p:cNvPr id="111619" name="Rectangle 2"/>
          <p:cNvSpPr>
            <a:spLocks noGrp="1" noRot="1" noChangeAspect="1" noChangeArrowheads="1" noTextEdit="1"/>
          </p:cNvSpPr>
          <p:nvPr>
            <p:ph type="sldImg"/>
          </p:nvPr>
        </p:nvSpPr>
        <p:spPr>
          <a:ln/>
        </p:spPr>
      </p:sp>
      <p:sp>
        <p:nvSpPr>
          <p:cNvPr id="11162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Rectangle 7"/>
          <p:cNvSpPr>
            <a:spLocks noGrp="1" noChangeArrowheads="1"/>
          </p:cNvSpPr>
          <p:nvPr>
            <p:ph type="sldNum" sz="quarter" idx="5"/>
          </p:nvPr>
        </p:nvSpPr>
        <p:spPr>
          <a:noFill/>
        </p:spPr>
        <p:txBody>
          <a:bodyPr/>
          <a:lstStyle/>
          <a:p>
            <a:fld id="{CDD7D8A4-DB73-47CC-B4FD-59B26705FFA3}" type="slidenum">
              <a:rPr lang="en-US" smtClean="0">
                <a:latin typeface="Arial" charset="0"/>
                <a:cs typeface="Arial" charset="0"/>
              </a:rPr>
              <a:pPr/>
              <a:t>51</a:t>
            </a:fld>
            <a:endParaRPr lang="en-US" smtClean="0">
              <a:latin typeface="Arial" charset="0"/>
              <a:cs typeface="Arial" charset="0"/>
            </a:endParaRPr>
          </a:p>
        </p:txBody>
      </p:sp>
      <p:sp>
        <p:nvSpPr>
          <p:cNvPr id="112643" name="Rectangle 2"/>
          <p:cNvSpPr>
            <a:spLocks noGrp="1" noRot="1" noChangeAspect="1" noChangeArrowheads="1" noTextEdit="1"/>
          </p:cNvSpPr>
          <p:nvPr>
            <p:ph type="sldImg"/>
          </p:nvPr>
        </p:nvSpPr>
        <p:spPr>
          <a:ln/>
        </p:spPr>
      </p:sp>
      <p:sp>
        <p:nvSpPr>
          <p:cNvPr id="11264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Rectangle 7"/>
          <p:cNvSpPr>
            <a:spLocks noGrp="1" noChangeArrowheads="1"/>
          </p:cNvSpPr>
          <p:nvPr>
            <p:ph type="sldNum" sz="quarter" idx="5"/>
          </p:nvPr>
        </p:nvSpPr>
        <p:spPr>
          <a:noFill/>
        </p:spPr>
        <p:txBody>
          <a:bodyPr/>
          <a:lstStyle/>
          <a:p>
            <a:fld id="{D38B6759-052E-49B1-991C-DE48C18BF976}" type="slidenum">
              <a:rPr lang="en-US" smtClean="0">
                <a:latin typeface="Arial" charset="0"/>
                <a:cs typeface="Arial" charset="0"/>
              </a:rPr>
              <a:pPr/>
              <a:t>52</a:t>
            </a:fld>
            <a:endParaRPr lang="en-US" smtClean="0">
              <a:latin typeface="Arial" charset="0"/>
              <a:cs typeface="Arial" charset="0"/>
            </a:endParaRPr>
          </a:p>
        </p:txBody>
      </p:sp>
      <p:sp>
        <p:nvSpPr>
          <p:cNvPr id="113667" name="Rectangle 2"/>
          <p:cNvSpPr>
            <a:spLocks noGrp="1" noRot="1" noChangeAspect="1" noChangeArrowheads="1" noTextEdit="1"/>
          </p:cNvSpPr>
          <p:nvPr>
            <p:ph type="sldImg"/>
          </p:nvPr>
        </p:nvSpPr>
        <p:spPr>
          <a:ln/>
        </p:spPr>
      </p:sp>
      <p:sp>
        <p:nvSpPr>
          <p:cNvPr id="113668"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Rectangle 7"/>
          <p:cNvSpPr>
            <a:spLocks noGrp="1" noChangeArrowheads="1"/>
          </p:cNvSpPr>
          <p:nvPr>
            <p:ph type="sldNum" sz="quarter" idx="5"/>
          </p:nvPr>
        </p:nvSpPr>
        <p:spPr>
          <a:noFill/>
        </p:spPr>
        <p:txBody>
          <a:bodyPr/>
          <a:lstStyle/>
          <a:p>
            <a:fld id="{C0F199A3-E2D4-4295-B32E-E704168FD025}" type="slidenum">
              <a:rPr lang="en-US" smtClean="0">
                <a:latin typeface="Arial" charset="0"/>
                <a:cs typeface="Arial" charset="0"/>
              </a:rPr>
              <a:pPr/>
              <a:t>53</a:t>
            </a:fld>
            <a:endParaRPr lang="en-US" smtClean="0">
              <a:latin typeface="Arial" charset="0"/>
              <a:cs typeface="Arial" charset="0"/>
            </a:endParaRPr>
          </a:p>
        </p:txBody>
      </p:sp>
      <p:sp>
        <p:nvSpPr>
          <p:cNvPr id="115715" name="Rectangle 2"/>
          <p:cNvSpPr>
            <a:spLocks noGrp="1" noRot="1" noChangeAspect="1" noChangeArrowheads="1" noTextEdit="1"/>
          </p:cNvSpPr>
          <p:nvPr>
            <p:ph type="sldImg"/>
          </p:nvPr>
        </p:nvSpPr>
        <p:spPr>
          <a:ln>
            <a:noFill/>
          </a:ln>
        </p:spPr>
      </p:sp>
      <p:sp>
        <p:nvSpPr>
          <p:cNvPr id="115716" name="Rectangle 3"/>
          <p:cNvSpPr>
            <a:spLocks noGrp="1" noChangeArrowheads="1"/>
          </p:cNvSpPr>
          <p:nvPr>
            <p:ph type="body" idx="1"/>
          </p:nvPr>
        </p:nvSpPr>
        <p:spPr>
          <a:xfrm>
            <a:off x="914400" y="4343400"/>
            <a:ext cx="5029200" cy="4114800"/>
          </a:xfrm>
          <a:noFill/>
          <a:ln/>
        </p:spPr>
        <p:txBody>
          <a:bodyPr/>
          <a:lstStyle/>
          <a:p>
            <a:pPr eaLnBrk="1" hangingPunct="1"/>
            <a:endParaRPr lang="en-GB" smtClean="0">
              <a:latin typeface="Arial" charset="0"/>
              <a:cs typeface="Arial" charset="0"/>
            </a:endParaRPr>
          </a:p>
        </p:txBody>
      </p:sp>
    </p:spTree>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7"/>
          <p:cNvSpPr>
            <a:spLocks noGrp="1" noChangeArrowheads="1"/>
          </p:cNvSpPr>
          <p:nvPr>
            <p:ph type="sldNum" sz="quarter" idx="5"/>
          </p:nvPr>
        </p:nvSpPr>
        <p:spPr>
          <a:noFill/>
        </p:spPr>
        <p:txBody>
          <a:bodyPr/>
          <a:lstStyle/>
          <a:p>
            <a:fld id="{E0E75584-EC93-499F-9967-F9B600698D5E}" type="slidenum">
              <a:rPr lang="en-US" smtClean="0">
                <a:latin typeface="Arial" charset="0"/>
                <a:cs typeface="Arial" charset="0"/>
              </a:rPr>
              <a:pPr/>
              <a:t>54</a:t>
            </a:fld>
            <a:endParaRPr lang="en-US" smtClean="0">
              <a:latin typeface="Arial" charset="0"/>
              <a:cs typeface="Arial" charset="0"/>
            </a:endParaRPr>
          </a:p>
        </p:txBody>
      </p:sp>
      <p:sp>
        <p:nvSpPr>
          <p:cNvPr id="117763" name="Rectangle 2"/>
          <p:cNvSpPr>
            <a:spLocks noGrp="1" noRot="1" noChangeAspect="1" noChangeArrowheads="1" noTextEdit="1"/>
          </p:cNvSpPr>
          <p:nvPr>
            <p:ph type="sldImg"/>
          </p:nvPr>
        </p:nvSpPr>
        <p:spPr>
          <a:ln/>
        </p:spPr>
      </p:sp>
      <p:sp>
        <p:nvSpPr>
          <p:cNvPr id="117764"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Rectangle 7"/>
          <p:cNvSpPr>
            <a:spLocks noGrp="1" noChangeArrowheads="1"/>
          </p:cNvSpPr>
          <p:nvPr>
            <p:ph type="sldNum" sz="quarter" idx="5"/>
          </p:nvPr>
        </p:nvSpPr>
        <p:spPr>
          <a:noFill/>
        </p:spPr>
        <p:txBody>
          <a:bodyPr/>
          <a:lstStyle/>
          <a:p>
            <a:fld id="{AF097D5F-F761-4ADE-915A-99BE5BC8BA44}" type="slidenum">
              <a:rPr lang="en-US" smtClean="0">
                <a:latin typeface="Arial" charset="0"/>
                <a:cs typeface="Arial" charset="0"/>
              </a:rPr>
              <a:pPr/>
              <a:t>55</a:t>
            </a:fld>
            <a:endParaRPr lang="en-US" smtClean="0">
              <a:latin typeface="Arial" charset="0"/>
              <a:cs typeface="Arial" charset="0"/>
            </a:endParaRPr>
          </a:p>
        </p:txBody>
      </p:sp>
      <p:sp>
        <p:nvSpPr>
          <p:cNvPr id="121859" name="Rectangle 2"/>
          <p:cNvSpPr>
            <a:spLocks noGrp="1" noRot="1" noChangeAspect="1" noChangeArrowheads="1" noTextEdit="1"/>
          </p:cNvSpPr>
          <p:nvPr>
            <p:ph type="sldImg"/>
          </p:nvPr>
        </p:nvSpPr>
        <p:spPr>
          <a:ln/>
        </p:spPr>
      </p:sp>
      <p:sp>
        <p:nvSpPr>
          <p:cNvPr id="121860" name="Rectangle 3"/>
          <p:cNvSpPr>
            <a:spLocks noGrp="1" noChangeArrowheads="1"/>
          </p:cNvSpPr>
          <p:nvPr>
            <p:ph type="body" idx="1"/>
          </p:nvPr>
        </p:nvSpPr>
        <p:spPr>
          <a:noFill/>
          <a:ln/>
        </p:spPr>
        <p:txBody>
          <a:bodyPr/>
          <a:lstStyle/>
          <a:p>
            <a:pPr eaLnBrk="1" hangingPunct="1"/>
            <a:endParaRPr lang="en-US" smtClean="0">
              <a:latin typeface="Arial" charset="0"/>
              <a:cs typeface="Arial" charset="0"/>
            </a:endParaRPr>
          </a:p>
        </p:txBody>
      </p:sp>
    </p:spTree>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Rectangle 7"/>
          <p:cNvSpPr>
            <a:spLocks noGrp="1" noChangeArrowheads="1"/>
          </p:cNvSpPr>
          <p:nvPr>
            <p:ph type="sldNum" sz="quarter" idx="5"/>
          </p:nvPr>
        </p:nvSpPr>
        <p:spPr>
          <a:noFill/>
        </p:spPr>
        <p:txBody>
          <a:bodyPr/>
          <a:lstStyle/>
          <a:p>
            <a:fld id="{DF8918AE-F9E9-4644-8D4F-7E095AB2E3B4}" type="slidenum">
              <a:rPr lang="en-US" smtClean="0">
                <a:latin typeface="Arial" charset="0"/>
                <a:cs typeface="Arial" charset="0"/>
              </a:rPr>
              <a:pPr/>
              <a:t>56</a:t>
            </a:fld>
            <a:endParaRPr lang="en-US" smtClean="0">
              <a:latin typeface="Arial" charset="0"/>
              <a:cs typeface="Arial" charset="0"/>
            </a:endParaRPr>
          </a:p>
        </p:txBody>
      </p:sp>
      <p:sp>
        <p:nvSpPr>
          <p:cNvPr id="123907" name="Rectangle 2"/>
          <p:cNvSpPr>
            <a:spLocks noGrp="1" noRot="1" noChangeAspect="1" noChangeArrowheads="1" noTextEdit="1"/>
          </p:cNvSpPr>
          <p:nvPr>
            <p:ph type="sldImg"/>
          </p:nvPr>
        </p:nvSpPr>
        <p:spPr>
          <a:ln/>
        </p:spPr>
      </p:sp>
      <p:sp>
        <p:nvSpPr>
          <p:cNvPr id="123908" name="Rectangle 3"/>
          <p:cNvSpPr>
            <a:spLocks noGrp="1" noChangeArrowheads="1"/>
          </p:cNvSpPr>
          <p:nvPr>
            <p:ph type="body" idx="1"/>
          </p:nvPr>
        </p:nvSpPr>
        <p:spPr>
          <a:noFill/>
          <a:ln/>
        </p:spPr>
        <p:txBody>
          <a:bodyPr/>
          <a:lstStyle/>
          <a:p>
            <a:pPr eaLnBrk="1" hangingPunct="1"/>
            <a:endParaRPr lang="en-US" dirty="0" smtClean="0">
              <a:latin typeface="Arial" charset="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6</a:t>
            </a:fld>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7</a:t>
            </a:fld>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8</a:t>
            </a:fld>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17CFF99-93DA-4FB8-8640-1E85EE95F2AE}" type="slidenum">
              <a:rPr lang="en-US" smtClean="0"/>
              <a:pPr>
                <a:defRPr/>
              </a:pPr>
              <a:t>9</a:t>
            </a:fld>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371600"/>
            <a:ext cx="7848600" cy="1927225"/>
          </a:xfrm>
        </p:spPr>
        <p:txBody>
          <a:bodyPr anchor="b">
            <a:noAutofit/>
          </a:bodyPr>
          <a:lstStyle>
            <a:lvl1pPr>
              <a:defRPr sz="5400" cap="all" baseline="0"/>
            </a:lvl1pPr>
          </a:lstStyle>
          <a:p>
            <a:r>
              <a:rPr lang="en-US" smtClean="0"/>
              <a:t>Click to edit Master title style</a:t>
            </a:r>
            <a:endParaRPr lang="en-US" dirty="0"/>
          </a:p>
        </p:txBody>
      </p:sp>
      <p:sp>
        <p:nvSpPr>
          <p:cNvPr id="3" name="Subtitle 2"/>
          <p:cNvSpPr>
            <a:spLocks noGrp="1"/>
          </p:cNvSpPr>
          <p:nvPr>
            <p:ph type="subTitle" idx="1"/>
          </p:nvPr>
        </p:nvSpPr>
        <p:spPr>
          <a:xfrm>
            <a:off x="685800" y="3505200"/>
            <a:ext cx="6400800" cy="1752600"/>
          </a:xfrm>
        </p:spPr>
        <p:txBody>
          <a:bodyPr/>
          <a:lstStyle>
            <a:lvl1pPr marL="0" indent="0" algn="l">
              <a:buNone/>
              <a:defRPr>
                <a:solidFill>
                  <a:schemeClr val="tx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EBF353A5-3A25-4E93-B699-1D2DA1708B1A}" type="slidenum">
              <a:rPr lang="en-US" smtClean="0"/>
              <a:pPr>
                <a:defRPr/>
              </a:pPr>
              <a:t>‹#›</a:t>
            </a:fld>
            <a:endParaRPr lang="en-US"/>
          </a:p>
        </p:txBody>
      </p:sp>
      <p:cxnSp>
        <p:nvCxnSpPr>
          <p:cNvPr id="8" name="Straight Connector 7"/>
          <p:cNvCxnSpPr/>
          <p:nvPr/>
        </p:nvCxnSpPr>
        <p:spPr>
          <a:xfrm>
            <a:off x="685800" y="3398520"/>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7D9DAEE-B281-40F0-9F45-E9027F276320}" type="slidenum">
              <a:rPr lang="en-US" smtClean="0"/>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609600"/>
            <a:ext cx="2057400" cy="5867400"/>
          </a:xfrm>
        </p:spPr>
        <p:txBody>
          <a:bodyPr vert="eaVert" anchor="b"/>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609600"/>
            <a:ext cx="6019800" cy="58674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5FD35006-FE20-45A5-955A-94322A758193}" type="slidenum">
              <a:rPr lang="en-US" smtClean="0"/>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72414016-6297-461E-BD3C-FB5AD9E3CCAE}" type="slidenum">
              <a:rPr lang="en-US" smtClean="0"/>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1">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722313" y="2362200"/>
            <a:ext cx="7772400" cy="2200275"/>
          </a:xfrm>
        </p:spPr>
        <p:txBody>
          <a:bodyPr anchor="b">
            <a:normAutofit/>
          </a:bodyPr>
          <a:lstStyle>
            <a:lvl1pPr algn="l">
              <a:defRPr sz="4800" b="0" cap="all"/>
            </a:lvl1pPr>
          </a:lstStyle>
          <a:p>
            <a:r>
              <a:rPr lang="en-US" smtClean="0"/>
              <a:t>Click to edit Master title style</a:t>
            </a:r>
            <a:endParaRPr lang="en-US" dirty="0"/>
          </a:p>
        </p:txBody>
      </p:sp>
      <p:sp>
        <p:nvSpPr>
          <p:cNvPr id="3" name="Text Placeholder 2"/>
          <p:cNvSpPr>
            <a:spLocks noGrp="1"/>
          </p:cNvSpPr>
          <p:nvPr>
            <p:ph type="body" idx="1"/>
          </p:nvPr>
        </p:nvSpPr>
        <p:spPr>
          <a:xfrm>
            <a:off x="722313" y="4626864"/>
            <a:ext cx="7772400" cy="1500187"/>
          </a:xfrm>
        </p:spPr>
        <p:txBody>
          <a:bodyPr anchor="t">
            <a:normAutofit/>
          </a:bodyPr>
          <a:lstStyle>
            <a:lvl1pPr marL="0" indent="0">
              <a:buNone/>
              <a:defRPr sz="24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endParaRPr lang="en-US"/>
          </a:p>
        </p:txBody>
      </p:sp>
      <p:sp>
        <p:nvSpPr>
          <p:cNvPr id="6" name="Slide Number Placeholder 5"/>
          <p:cNvSpPr>
            <a:spLocks noGrp="1"/>
          </p:cNvSpPr>
          <p:nvPr>
            <p:ph type="sldNum" sz="quarter" idx="12"/>
          </p:nvPr>
        </p:nvSpPr>
        <p:spPr/>
        <p:txBody>
          <a:bodyPr/>
          <a:lstStyle/>
          <a:p>
            <a:pPr>
              <a:defRPr/>
            </a:pPr>
            <a:fld id="{B14CC7E5-381B-40DC-B9EC-202011B08279}" type="slidenum">
              <a:rPr lang="en-US" smtClean="0"/>
              <a:pPr>
                <a:defRPr/>
              </a:pPr>
              <a:t>‹#›</a:t>
            </a:fld>
            <a:endParaRPr lang="en-US"/>
          </a:p>
        </p:txBody>
      </p:sp>
      <p:cxnSp>
        <p:nvCxnSpPr>
          <p:cNvPr id="7" name="Straight Connector 6"/>
          <p:cNvCxnSpPr/>
          <p:nvPr/>
        </p:nvCxnSpPr>
        <p:spPr>
          <a:xfrm>
            <a:off x="731520" y="4599432"/>
            <a:ext cx="784860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673352"/>
            <a:ext cx="4038600" cy="4718304"/>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8EB83019-3DC3-4F35-A40C-09B9C879F3EF}" type="slidenum">
              <a:rPr lang="en-US" smtClean="0"/>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45720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sz="20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754880" y="1676400"/>
            <a:ext cx="3931920" cy="639762"/>
          </a:xfrm>
          <a:noFill/>
          <a:ln>
            <a:noFill/>
          </a:ln>
          <a:effectLst/>
        </p:spPr>
        <p:style>
          <a:lnRef idx="3">
            <a:schemeClr val="lt1"/>
          </a:lnRef>
          <a:fillRef idx="1">
            <a:schemeClr val="accent2"/>
          </a:fillRef>
          <a:effectRef idx="1">
            <a:schemeClr val="accent2"/>
          </a:effectRef>
          <a:fontRef idx="none"/>
        </p:style>
        <p:txBody>
          <a:bodyPr anchor="ctr">
            <a:normAutofit/>
          </a:bodyPr>
          <a:lstStyle>
            <a:lvl1pPr marL="0" indent="0" algn="ctr">
              <a:buNone/>
              <a:defRPr lang="en-US" sz="2000" b="0" kern="1200" dirty="0" smtClean="0">
                <a:solidFill>
                  <a:schemeClr val="tx2"/>
                </a:solidFill>
                <a:latin typeface="+mn-lt"/>
                <a:ea typeface="+mn-ea"/>
                <a:cs typeface="+mn-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4880" y="2438400"/>
            <a:ext cx="393192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endParaRPr lang="en-US"/>
          </a:p>
        </p:txBody>
      </p:sp>
      <p:sp>
        <p:nvSpPr>
          <p:cNvPr id="9" name="Slide Number Placeholder 8"/>
          <p:cNvSpPr>
            <a:spLocks noGrp="1"/>
          </p:cNvSpPr>
          <p:nvPr>
            <p:ph type="sldNum" sz="quarter" idx="12"/>
          </p:nvPr>
        </p:nvSpPr>
        <p:spPr/>
        <p:txBody>
          <a:bodyPr/>
          <a:lstStyle/>
          <a:p>
            <a:pPr>
              <a:defRPr/>
            </a:pPr>
            <a:fld id="{8157735E-E373-42F3-B2EE-001E8626EA3F}" type="slidenum">
              <a:rPr lang="en-US" smtClean="0"/>
              <a:pPr>
                <a:defRPr/>
              </a:pPr>
              <a:t>‹#›</a:t>
            </a:fld>
            <a:endParaRPr lang="en-US"/>
          </a:p>
        </p:txBody>
      </p:sp>
      <p:cxnSp>
        <p:nvCxnSpPr>
          <p:cNvPr id="11" name="Straight Connector 10"/>
          <p:cNvCxnSpPr/>
          <p:nvPr/>
        </p:nvCxnSpPr>
        <p:spPr>
          <a:xfrm rot="5400000">
            <a:off x="2217817" y="4045823"/>
            <a:ext cx="4709160" cy="794"/>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endParaRPr lang="en-US"/>
          </a:p>
        </p:txBody>
      </p:sp>
      <p:sp>
        <p:nvSpPr>
          <p:cNvPr id="5" name="Slide Number Placeholder 4"/>
          <p:cNvSpPr>
            <a:spLocks noGrp="1"/>
          </p:cNvSpPr>
          <p:nvPr>
            <p:ph type="sldNum" sz="quarter" idx="12"/>
          </p:nvPr>
        </p:nvSpPr>
        <p:spPr/>
        <p:txBody>
          <a:bodyPr/>
          <a:lstStyle/>
          <a:p>
            <a:pPr>
              <a:defRPr/>
            </a:pPr>
            <a:fld id="{D7E5524F-7564-4203-89BE-B6D9E5EFE464}" type="slidenum">
              <a:rPr lang="en-US" smtClean="0"/>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endParaRPr lang="en-US"/>
          </a:p>
        </p:txBody>
      </p:sp>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080"/>
            <a:ext cx="2139696" cy="1261872"/>
          </a:xfrm>
        </p:spPr>
        <p:txBody>
          <a:bodyPr anchor="b">
            <a:noAutofit/>
          </a:bodyPr>
          <a:lstStyle>
            <a:lvl1pPr algn="l">
              <a:defRPr sz="2400" b="0"/>
            </a:lvl1pPr>
          </a:lstStyle>
          <a:p>
            <a:r>
              <a:rPr lang="en-US" smtClean="0"/>
              <a:t>Click to edit Master title style</a:t>
            </a:r>
            <a:endParaRPr lang="en-US" dirty="0"/>
          </a:p>
        </p:txBody>
      </p:sp>
      <p:sp>
        <p:nvSpPr>
          <p:cNvPr id="3" name="Content Placeholder 2"/>
          <p:cNvSpPr>
            <a:spLocks noGrp="1"/>
          </p:cNvSpPr>
          <p:nvPr>
            <p:ph idx="1"/>
          </p:nvPr>
        </p:nvSpPr>
        <p:spPr>
          <a:xfrm>
            <a:off x="2971800" y="792080"/>
            <a:ext cx="5715000" cy="5577840"/>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457201" y="2130552"/>
            <a:ext cx="2139696" cy="424361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47DBB872-D0F4-458B-9153-70076C91EEE9}" type="slidenum">
              <a:rPr lang="en-US" smtClean="0"/>
              <a:pPr>
                <a:defRPr/>
              </a:pPr>
              <a:t>‹#›</a:t>
            </a:fld>
            <a:endParaRPr lang="en-US"/>
          </a:p>
        </p:txBody>
      </p:sp>
      <p:cxnSp>
        <p:nvCxnSpPr>
          <p:cNvPr id="9" name="Straight Connector 8"/>
          <p:cNvCxnSpPr/>
          <p:nvPr/>
        </p:nvCxnSpPr>
        <p:spPr>
          <a:xfrm rot="5400000">
            <a:off x="-13116" y="3580206"/>
            <a:ext cx="5577840" cy="1588"/>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792480"/>
            <a:ext cx="2142680" cy="1264920"/>
          </a:xfrm>
        </p:spPr>
        <p:txBody>
          <a:bodyPr anchor="b">
            <a:normAutofit/>
          </a:bodyPr>
          <a:lstStyle>
            <a:lvl1pPr algn="l">
              <a:defRPr sz="2400" b="0"/>
            </a:lvl1pPr>
          </a:lstStyle>
          <a:p>
            <a:r>
              <a:rPr lang="en-US" smtClean="0"/>
              <a:t>Click to edit Master title style</a:t>
            </a:r>
            <a:endParaRPr lang="en-US" dirty="0"/>
          </a:p>
        </p:txBody>
      </p:sp>
      <p:sp>
        <p:nvSpPr>
          <p:cNvPr id="3" name="Picture Placeholder 2"/>
          <p:cNvSpPr>
            <a:spLocks noGrp="1"/>
          </p:cNvSpPr>
          <p:nvPr>
            <p:ph type="pic" idx="1"/>
          </p:nvPr>
        </p:nvSpPr>
        <p:spPr>
          <a:xfrm>
            <a:off x="2858610" y="838201"/>
            <a:ext cx="5904390" cy="5500456"/>
          </a:xfrm>
          <a:solidFill>
            <a:schemeClr val="bg2"/>
          </a:solidFill>
          <a:ln w="76200">
            <a:solidFill>
              <a:srgbClr val="FFFFFF"/>
            </a:solidFill>
            <a:miter lim="800000"/>
          </a:ln>
          <a:effectLst>
            <a:outerShdw blurRad="50800" dist="12700" dir="5400000" algn="t" rotWithShape="0">
              <a:prstClr val="black">
                <a:alpha val="59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57200" y="2133600"/>
            <a:ext cx="2139696" cy="424281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endParaRPr lang="en-US"/>
          </a:p>
        </p:txBody>
      </p:sp>
      <p:sp>
        <p:nvSpPr>
          <p:cNvPr id="7" name="Slide Number Placeholder 6"/>
          <p:cNvSpPr>
            <a:spLocks noGrp="1"/>
          </p:cNvSpPr>
          <p:nvPr>
            <p:ph type="sldNum" sz="quarter" idx="12"/>
          </p:nvPr>
        </p:nvSpPr>
        <p:spPr/>
        <p:txBody>
          <a:bodyPr/>
          <a:lstStyle/>
          <a:p>
            <a:pPr>
              <a:defRPr/>
            </a:pPr>
            <a:fld id="{1749AC7D-D6D7-40B5-A905-287CDFE3B49E}"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0" name="Rectangle 9"/>
          <p:cNvSpPr/>
          <p:nvPr/>
        </p:nvSpPr>
        <p:spPr>
          <a:xfrm>
            <a:off x="0" y="220786"/>
            <a:ext cx="9144000" cy="2286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457200" y="533400"/>
            <a:ext cx="8229600" cy="990600"/>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457200" y="1600200"/>
            <a:ext cx="8229600" cy="4876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p:nvSpPr>
        <p:spPr>
          <a:xfrm>
            <a:off x="0" y="0"/>
            <a:ext cx="9144000" cy="36576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2"/>
          </p:nvPr>
        </p:nvSpPr>
        <p:spPr>
          <a:xfrm>
            <a:off x="457200" y="18288"/>
            <a:ext cx="2895600" cy="329184"/>
          </a:xfrm>
          <a:prstGeom prst="rect">
            <a:avLst/>
          </a:prstGeom>
        </p:spPr>
        <p:txBody>
          <a:bodyPr vert="horz" lIns="91440" tIns="45720" rIns="91440" bIns="45720" rtlCol="0" anchor="ctr"/>
          <a:lstStyle>
            <a:lvl1pPr algn="l">
              <a:defRPr sz="1200">
                <a:solidFill>
                  <a:srgbClr val="FFFFFF"/>
                </a:solidFill>
              </a:defRPr>
            </a:lvl1pPr>
          </a:lstStyle>
          <a:p>
            <a:pPr>
              <a:defRPr/>
            </a:pPr>
            <a:endParaRPr lang="en-US"/>
          </a:p>
        </p:txBody>
      </p:sp>
      <p:sp>
        <p:nvSpPr>
          <p:cNvPr id="5" name="Footer Placeholder 4"/>
          <p:cNvSpPr>
            <a:spLocks noGrp="1"/>
          </p:cNvSpPr>
          <p:nvPr>
            <p:ph type="ftr" sz="quarter" idx="3"/>
          </p:nvPr>
        </p:nvSpPr>
        <p:spPr>
          <a:xfrm>
            <a:off x="3429000" y="18288"/>
            <a:ext cx="4114800" cy="329184"/>
          </a:xfrm>
          <a:prstGeom prst="rect">
            <a:avLst/>
          </a:prstGeom>
        </p:spPr>
        <p:txBody>
          <a:bodyPr vert="horz" lIns="91440" tIns="45720" rIns="91440" bIns="45720" rtlCol="0" anchor="ctr"/>
          <a:lstStyle>
            <a:lvl1pPr algn="ctr">
              <a:defRPr sz="1200">
                <a:solidFill>
                  <a:srgbClr val="FFFFFF"/>
                </a:solidFill>
              </a:defRPr>
            </a:lvl1pPr>
          </a:lstStyle>
          <a:p>
            <a:pPr>
              <a:defRPr/>
            </a:pPr>
            <a:endParaRPr lang="en-US"/>
          </a:p>
        </p:txBody>
      </p:sp>
      <p:sp>
        <p:nvSpPr>
          <p:cNvPr id="6" name="Slide Number Placeholder 5"/>
          <p:cNvSpPr>
            <a:spLocks noGrp="1"/>
          </p:cNvSpPr>
          <p:nvPr>
            <p:ph type="sldNum" sz="quarter" idx="4"/>
          </p:nvPr>
        </p:nvSpPr>
        <p:spPr>
          <a:xfrm>
            <a:off x="7620000" y="18288"/>
            <a:ext cx="1066800" cy="329184"/>
          </a:xfrm>
          <a:prstGeom prst="rect">
            <a:avLst/>
          </a:prstGeom>
        </p:spPr>
        <p:txBody>
          <a:bodyPr vert="horz" lIns="91440" tIns="45720" rIns="91440" bIns="45720" rtlCol="0" anchor="ctr"/>
          <a:lstStyle>
            <a:lvl1pPr algn="l">
              <a:defRPr sz="1400" b="1">
                <a:solidFill>
                  <a:srgbClr val="FFFFFF"/>
                </a:solidFill>
              </a:defRPr>
            </a:lvl1pPr>
          </a:lstStyle>
          <a:p>
            <a:pPr>
              <a:defRPr/>
            </a:pPr>
            <a:fld id="{F84552B6-AB11-49DA-AEFD-44E2CB389224}"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900" r:id="rId1"/>
    <p:sldLayoutId id="2147483901" r:id="rId2"/>
    <p:sldLayoutId id="2147483902" r:id="rId3"/>
    <p:sldLayoutId id="2147483903" r:id="rId4"/>
    <p:sldLayoutId id="2147483904" r:id="rId5"/>
    <p:sldLayoutId id="2147483905" r:id="rId6"/>
    <p:sldLayoutId id="2147483906" r:id="rId7"/>
    <p:sldLayoutId id="2147483907" r:id="rId8"/>
    <p:sldLayoutId id="2147483908" r:id="rId9"/>
    <p:sldLayoutId id="2147483909" r:id="rId10"/>
    <p:sldLayoutId id="2147483910" r:id="rId11"/>
  </p:sldLayoutIdLst>
  <p:hf hdr="0" ftr="0" dt="0"/>
  <p:txStyles>
    <p:titleStyle>
      <a:lvl1pPr algn="l" defTabSz="914400" rtl="0" eaLnBrk="1" latinLnBrk="0" hangingPunct="1">
        <a:spcBef>
          <a:spcPct val="0"/>
        </a:spcBef>
        <a:buNone/>
        <a:defRPr sz="4000" kern="1200" spc="-100" baseline="0">
          <a:solidFill>
            <a:schemeClr val="tx2"/>
          </a:solidFill>
          <a:latin typeface="+mj-lt"/>
          <a:ea typeface="+mj-ea"/>
          <a:cs typeface="+mj-cs"/>
        </a:defRPr>
      </a:lvl1pPr>
    </p:titleStyle>
    <p:bodyStyle>
      <a:lvl1pPr marL="182880" indent="-182880" algn="l" defTabSz="914400" rtl="0" eaLnBrk="1" latinLnBrk="0" hangingPunct="1">
        <a:spcBef>
          <a:spcPct val="20000"/>
        </a:spcBef>
        <a:buClr>
          <a:schemeClr val="accent1"/>
        </a:buClr>
        <a:buSzPct val="85000"/>
        <a:buFont typeface="Arial" pitchFamily="34" charset="0"/>
        <a:buChar char="•"/>
        <a:defRPr sz="2400" kern="1200">
          <a:solidFill>
            <a:schemeClr val="tx1"/>
          </a:solidFill>
          <a:latin typeface="+mn-lt"/>
          <a:ea typeface="+mn-ea"/>
          <a:cs typeface="+mn-cs"/>
        </a:defRPr>
      </a:lvl1pPr>
      <a:lvl2pPr marL="457200" indent="-182880" algn="l" defTabSz="914400" rtl="0" eaLnBrk="1" latinLnBrk="0" hangingPunct="1">
        <a:spcBef>
          <a:spcPct val="20000"/>
        </a:spcBef>
        <a:buClr>
          <a:schemeClr val="accent1"/>
        </a:buClr>
        <a:buSzPct val="85000"/>
        <a:buFont typeface="Arial" pitchFamily="34" charset="0"/>
        <a:buChar char="•"/>
        <a:defRPr sz="2000" kern="1200">
          <a:solidFill>
            <a:schemeClr val="tx1"/>
          </a:solidFill>
          <a:latin typeface="+mn-lt"/>
          <a:ea typeface="+mn-ea"/>
          <a:cs typeface="+mn-cs"/>
        </a:defRPr>
      </a:lvl2pPr>
      <a:lvl3pPr marL="731520" indent="-182880" algn="l" defTabSz="914400" rtl="0" eaLnBrk="1" latinLnBrk="0" hangingPunct="1">
        <a:spcBef>
          <a:spcPct val="20000"/>
        </a:spcBef>
        <a:buClr>
          <a:schemeClr val="accent1"/>
        </a:buClr>
        <a:buSzPct val="90000"/>
        <a:buFont typeface="Arial" pitchFamily="34" charset="0"/>
        <a:buChar char="•"/>
        <a:defRPr sz="1800" kern="1200">
          <a:solidFill>
            <a:schemeClr val="tx1"/>
          </a:solidFill>
          <a:latin typeface="+mn-lt"/>
          <a:ea typeface="+mn-ea"/>
          <a:cs typeface="+mn-cs"/>
        </a:defRPr>
      </a:lvl3pPr>
      <a:lvl4pPr marL="1005840" indent="-182880" algn="l" defTabSz="914400" rtl="0" eaLnBrk="1" latinLnBrk="0" hangingPunct="1">
        <a:spcBef>
          <a:spcPct val="20000"/>
        </a:spcBef>
        <a:buClr>
          <a:schemeClr val="accent1"/>
        </a:buClr>
        <a:buFont typeface="Arial" pitchFamily="34" charset="0"/>
        <a:buChar char="•"/>
        <a:defRPr sz="1600" kern="1200">
          <a:solidFill>
            <a:schemeClr val="tx1"/>
          </a:solidFill>
          <a:latin typeface="+mn-lt"/>
          <a:ea typeface="+mn-ea"/>
          <a:cs typeface="+mn-cs"/>
        </a:defRPr>
      </a:lvl4pPr>
      <a:lvl5pPr marL="1188720" indent="-137160" algn="l" defTabSz="914400" rtl="0" eaLnBrk="1" latinLnBrk="0" hangingPunct="1">
        <a:spcBef>
          <a:spcPct val="20000"/>
        </a:spcBef>
        <a:buClr>
          <a:schemeClr val="accent1"/>
        </a:buClr>
        <a:buSzPct val="100000"/>
        <a:buFont typeface="Arial" pitchFamily="34" charset="0"/>
        <a:buChar char="•"/>
        <a:defRPr sz="1400" kern="1200" baseline="0">
          <a:solidFill>
            <a:schemeClr val="tx1"/>
          </a:solidFill>
          <a:latin typeface="+mn-lt"/>
          <a:ea typeface="+mn-ea"/>
          <a:cs typeface="+mn-cs"/>
        </a:defRPr>
      </a:lvl5pPr>
      <a:lvl6pPr marL="137160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6pPr>
      <a:lvl7pPr marL="155448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7pPr>
      <a:lvl8pPr marL="173736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8pPr>
      <a:lvl9pPr marL="1920240" indent="-182880" algn="l" defTabSz="914400" rtl="0" eaLnBrk="1" latinLnBrk="0" hangingPunct="1">
        <a:spcBef>
          <a:spcPct val="20000"/>
        </a:spcBef>
        <a:buClr>
          <a:schemeClr val="accent1"/>
        </a:buClr>
        <a:buFont typeface="Arial" pitchFamily="34" charset="0"/>
        <a:buChar char="•"/>
        <a:defRPr sz="13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2.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27.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28.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9.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0.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31.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34.xml"/><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36.xml"/><Relationship Id="rId1" Type="http://schemas.openxmlformats.org/officeDocument/2006/relationships/slideLayout" Target="../slideLayouts/slideLayout7.xml"/><Relationship Id="rId4" Type="http://schemas.openxmlformats.org/officeDocument/2006/relationships/image" Target="../media/image16.jpeg"/></Relationships>
</file>

<file path=ppt/slides/_rels/slide3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37.xml"/><Relationship Id="rId1" Type="http://schemas.openxmlformats.org/officeDocument/2006/relationships/slideLayout" Target="../slideLayouts/slideLayout7.xml"/><Relationship Id="rId4" Type="http://schemas.openxmlformats.org/officeDocument/2006/relationships/image" Target="../media/image11.jpeg"/></Relationships>
</file>

<file path=ppt/slides/_rels/slide3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8.xml"/><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3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notesSlide" Target="../notesSlides/notesSlide39.xml"/><Relationship Id="rId1" Type="http://schemas.openxmlformats.org/officeDocument/2006/relationships/slideLayout" Target="../slideLayouts/slideLayout7.xml"/><Relationship Id="rId4" Type="http://schemas.openxmlformats.org/officeDocument/2006/relationships/image" Target="../media/image13.jpeg"/></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40.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51.xml"/><Relationship Id="rId1" Type="http://schemas.openxmlformats.org/officeDocument/2006/relationships/slideLayout" Target="../slideLayouts/slideLayout7.xml"/></Relationships>
</file>

<file path=ppt/slides/_rels/slide5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2.xml"/><Relationship Id="rId1" Type="http://schemas.openxmlformats.org/officeDocument/2006/relationships/slideLayout" Target="../slideLayouts/slideLayout7.xml"/></Relationships>
</file>

<file path=ppt/slides/_rels/slide5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5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54.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54.xml"/><Relationship Id="rId1" Type="http://schemas.openxmlformats.org/officeDocument/2006/relationships/slideLayout" Target="../slideLayouts/slideLayout7.xml"/></Relationships>
</file>

<file path=ppt/slides/_rels/slide5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55.xml"/><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3" Type="http://schemas.openxmlformats.org/officeDocument/2006/relationships/image" Target="../media/image26.jpeg"/><Relationship Id="rId2" Type="http://schemas.openxmlformats.org/officeDocument/2006/relationships/notesSlide" Target="../notesSlides/notesSlide56.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p:txBody>
          <a:bodyPr/>
          <a:lstStyle/>
          <a:p>
            <a:r>
              <a:rPr lang="en-US" sz="4800" b="1" dirty="0" smtClean="0">
                <a:solidFill>
                  <a:srgbClr val="FF0000"/>
                </a:solidFill>
              </a:rPr>
              <a:t>Uterine Cervix</a:t>
            </a:r>
            <a:r>
              <a:rPr lang="en-US" sz="4800" b="1" dirty="0" smtClean="0"/>
              <a:t/>
            </a:r>
            <a:br>
              <a:rPr lang="en-US" sz="4800" b="1" dirty="0" smtClean="0"/>
            </a:br>
            <a:endParaRPr lang="en-US" sz="3200" b="1" dirty="0" smtClean="0"/>
          </a:p>
        </p:txBody>
      </p:sp>
      <p:sp>
        <p:nvSpPr>
          <p:cNvPr id="3" name="Subtitle 2"/>
          <p:cNvSpPr>
            <a:spLocks noGrp="1"/>
          </p:cNvSpPr>
          <p:nvPr>
            <p:ph type="subTitle" idx="1"/>
          </p:nvPr>
        </p:nvSpPr>
        <p:spPr/>
        <p:txBody>
          <a:bodyPr/>
          <a:lstStyle/>
          <a:p>
            <a:r>
              <a:rPr lang="en-US" b="1" dirty="0" err="1" smtClean="0"/>
              <a:t>Emad</a:t>
            </a:r>
            <a:r>
              <a:rPr lang="en-US" b="1" dirty="0" smtClean="0"/>
              <a:t> </a:t>
            </a:r>
            <a:r>
              <a:rPr lang="en-US" b="1" dirty="0" err="1" smtClean="0"/>
              <a:t>Raddaoui</a:t>
            </a:r>
            <a:r>
              <a:rPr lang="en-US" b="1" dirty="0" smtClean="0"/>
              <a:t>, MD, FCAP, FASC</a:t>
            </a:r>
            <a:endParaRPr lang="en-US" b="1" dirty="0"/>
          </a:p>
        </p:txBody>
      </p:sp>
      <p:sp>
        <p:nvSpPr>
          <p:cNvPr id="4" name="Slide Number Placeholder 3"/>
          <p:cNvSpPr>
            <a:spLocks noGrp="1"/>
          </p:cNvSpPr>
          <p:nvPr>
            <p:ph type="sldNum" sz="quarter" idx="12"/>
          </p:nvPr>
        </p:nvSpPr>
        <p:spPr/>
        <p:txBody>
          <a:bodyPr/>
          <a:lstStyle/>
          <a:p>
            <a:pPr>
              <a:defRPr/>
            </a:pPr>
            <a:fld id="{EBF353A5-3A25-4E93-B699-1D2DA1708B1A}" type="slidenum">
              <a:rPr lang="en-US" smtClean="0"/>
              <a:pPr>
                <a:defRPr/>
              </a:pPr>
              <a:t>1</a:t>
            </a:fld>
            <a:endParaRPr lang="en-US"/>
          </a:p>
        </p:txBody>
      </p:sp>
    </p:spTree>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a:xfrm>
            <a:off x="1043608" y="214313"/>
            <a:ext cx="7643192" cy="1219200"/>
          </a:xfrm>
        </p:spPr>
        <p:txBody>
          <a:bodyPr/>
          <a:lstStyle/>
          <a:p>
            <a:r>
              <a:rPr lang="en-US" b="1" dirty="0" err="1" smtClean="0">
                <a:solidFill>
                  <a:srgbClr val="FF0000"/>
                </a:solidFill>
              </a:rPr>
              <a:t>Candidiasis</a:t>
            </a:r>
            <a:r>
              <a:rPr lang="en-US" b="1" dirty="0" smtClean="0">
                <a:solidFill>
                  <a:srgbClr val="FF0000"/>
                </a:solidFill>
              </a:rPr>
              <a:t> (</a:t>
            </a:r>
            <a:r>
              <a:rPr lang="en-US" b="1" dirty="0" err="1" smtClean="0">
                <a:solidFill>
                  <a:srgbClr val="FF0000"/>
                </a:solidFill>
              </a:rPr>
              <a:t>moniliasis</a:t>
            </a:r>
            <a:r>
              <a:rPr lang="en-US" b="1" dirty="0" smtClean="0">
                <a:solidFill>
                  <a:srgbClr val="FF0000"/>
                </a:solidFill>
              </a:rPr>
              <a:t>)</a:t>
            </a:r>
          </a:p>
        </p:txBody>
      </p:sp>
      <p:sp>
        <p:nvSpPr>
          <p:cNvPr id="13315" name="Content Placeholder 2"/>
          <p:cNvSpPr>
            <a:spLocks noGrp="1"/>
          </p:cNvSpPr>
          <p:nvPr>
            <p:ph idx="1"/>
          </p:nvPr>
        </p:nvSpPr>
        <p:spPr/>
        <p:txBody>
          <a:bodyPr/>
          <a:lstStyle/>
          <a:p>
            <a:r>
              <a:rPr lang="en-US" sz="2800" b="1" smtClean="0"/>
              <a:t>Common form of vaginitis /cervicitis.</a:t>
            </a:r>
          </a:p>
          <a:p>
            <a:r>
              <a:rPr lang="en-US" sz="2800" b="1" smtClean="0"/>
              <a:t>Caused by Candida albicans, a normal component of the vaginal flora.</a:t>
            </a:r>
          </a:p>
          <a:p>
            <a:r>
              <a:rPr lang="en-US" sz="2800" b="1" smtClean="0"/>
              <a:t>Associated with diabetes mellitis, pregnancy, broad spectrum antibiotic therapy, oral contraceptive use and immunosupression.</a:t>
            </a:r>
          </a:p>
          <a:p>
            <a:r>
              <a:rPr lang="en-US" sz="2800" b="1" smtClean="0"/>
              <a:t>Characterized by white patchy mucosal lesions with thick white discharge and vulvovaginal pruritis.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10</a:t>
            </a:fld>
            <a:endParaRPr lang="en-US"/>
          </a:p>
        </p:txBody>
      </p:sp>
    </p:spTree>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b="1" dirty="0" err="1" smtClean="0"/>
              <a:t>Candidiasis</a:t>
            </a:r>
            <a:r>
              <a:rPr lang="en-US" b="1" dirty="0" smtClean="0"/>
              <a:t> (</a:t>
            </a:r>
            <a:r>
              <a:rPr lang="en-US" b="1" dirty="0" err="1" smtClean="0"/>
              <a:t>moniliasis</a:t>
            </a:r>
            <a:r>
              <a:rPr lang="en-US" b="1" dirty="0" smtClean="0"/>
              <a:t>)</a:t>
            </a:r>
          </a:p>
        </p:txBody>
      </p:sp>
      <p:sp>
        <p:nvSpPr>
          <p:cNvPr id="14339" name="Content Placeholder 2"/>
          <p:cNvSpPr>
            <a:spLocks noGrp="1"/>
          </p:cNvSpPr>
          <p:nvPr>
            <p:ph idx="1"/>
          </p:nvPr>
        </p:nvSpPr>
        <p:spPr/>
        <p:txBody>
          <a:bodyPr>
            <a:normAutofit/>
          </a:bodyPr>
          <a:lstStyle/>
          <a:p>
            <a:pPr>
              <a:buFont typeface="Wingdings" pitchFamily="2" charset="2"/>
              <a:buNone/>
            </a:pPr>
            <a:r>
              <a:rPr lang="en-US" b="1" dirty="0" smtClean="0">
                <a:solidFill>
                  <a:srgbClr val="FF0000"/>
                </a:solidFill>
              </a:rPr>
              <a:t>Histology</a:t>
            </a:r>
            <a:r>
              <a:rPr lang="en-US" b="1" dirty="0" smtClean="0"/>
              <a:t>.</a:t>
            </a:r>
          </a:p>
          <a:p>
            <a:r>
              <a:rPr lang="en-US" b="1" dirty="0" smtClean="0"/>
              <a:t>Colonies of the fungus are present on the surface and extend into the epithelium but not into the underlying tissues.</a:t>
            </a:r>
          </a:p>
          <a:p>
            <a:r>
              <a:rPr lang="en-US" b="1" dirty="0" smtClean="0"/>
              <a:t> Mild edema and chronic inflammatory cells are present. </a:t>
            </a:r>
          </a:p>
          <a:p>
            <a:r>
              <a:rPr lang="en-US" b="1" dirty="0" smtClean="0"/>
              <a:t>Ulcers may develop. </a:t>
            </a:r>
          </a:p>
          <a:p>
            <a:r>
              <a:rPr lang="en-US" b="1" dirty="0" smtClean="0"/>
              <a:t>Cytological smears show yeast forms and branching </a:t>
            </a:r>
            <a:r>
              <a:rPr lang="en-US" b="1" dirty="0" err="1" smtClean="0"/>
              <a:t>pseudohyphae</a:t>
            </a:r>
            <a:endParaRPr lang="en-US" b="1" dirty="0" smtClean="0"/>
          </a:p>
          <a:p>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11</a:t>
            </a:fld>
            <a:endParaRPr lang="en-US" dirty="0"/>
          </a:p>
        </p:txBody>
      </p:sp>
    </p:spTree>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3"/>
          <p:cNvSpPr>
            <a:spLocks noGrp="1"/>
          </p:cNvSpPr>
          <p:nvPr>
            <p:ph type="title"/>
          </p:nvPr>
        </p:nvSpPr>
        <p:spPr>
          <a:xfrm>
            <a:off x="1435100" y="274638"/>
            <a:ext cx="7499350" cy="1143000"/>
          </a:xfrm>
        </p:spPr>
        <p:txBody>
          <a:bodyPr rtlCol="0">
            <a:normAutofit/>
          </a:bodyPr>
          <a:lstStyle/>
          <a:p>
            <a:pPr fontAlgn="auto">
              <a:spcAft>
                <a:spcPts val="0"/>
              </a:spcAft>
              <a:defRPr/>
            </a:pPr>
            <a:endParaRPr lang="en-US" b="1" dirty="0" smtClean="0">
              <a:solidFill>
                <a:schemeClr val="tx2">
                  <a:satMod val="130000"/>
                </a:schemeClr>
              </a:solidFill>
            </a:endParaRPr>
          </a:p>
        </p:txBody>
      </p:sp>
      <p:sp>
        <p:nvSpPr>
          <p:cNvPr id="4" name="Slide Number Placeholder 3"/>
          <p:cNvSpPr>
            <a:spLocks noGrp="1"/>
          </p:cNvSpPr>
          <p:nvPr>
            <p:ph type="sldNum" sz="quarter" idx="12"/>
          </p:nvPr>
        </p:nvSpPr>
        <p:spPr/>
        <p:txBody>
          <a:bodyPr/>
          <a:lstStyle/>
          <a:p>
            <a:pPr>
              <a:defRPr/>
            </a:pPr>
            <a:fld id="{D7E5524F-7564-4203-89BE-B6D9E5EFE464}" type="slidenum">
              <a:rPr lang="en-US" smtClean="0"/>
              <a:pPr>
                <a:defRPr/>
              </a:pPr>
              <a:t>12</a:t>
            </a:fld>
            <a:endParaRPr lang="en-US"/>
          </a:p>
        </p:txBody>
      </p:sp>
      <p:pic>
        <p:nvPicPr>
          <p:cNvPr id="16387" name="Picture 4" descr="Non Neo-28 D,Candida SPP"/>
          <p:cNvPicPr>
            <a:picLocks noChangeAspect="1" noChangeArrowheads="1"/>
          </p:cNvPicPr>
          <p:nvPr/>
        </p:nvPicPr>
        <p:blipFill>
          <a:blip r:embed="rId3" cstate="print"/>
          <a:srcRect/>
          <a:stretch>
            <a:fillRect/>
          </a:stretch>
        </p:blipFill>
        <p:spPr bwMode="auto">
          <a:xfrm>
            <a:off x="-1" y="0"/>
            <a:ext cx="9144001" cy="6858000"/>
          </a:xfrm>
          <a:prstGeom prst="rect">
            <a:avLst/>
          </a:prstGeom>
          <a:noFill/>
          <a:ln w="9525">
            <a:noFill/>
            <a:miter lim="800000"/>
            <a:headEnd/>
            <a:tailEnd/>
          </a:ln>
        </p:spPr>
      </p:pic>
    </p:spTree>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Title 2"/>
          <p:cNvSpPr>
            <a:spLocks noGrp="1"/>
          </p:cNvSpPr>
          <p:nvPr>
            <p:ph type="title"/>
          </p:nvPr>
        </p:nvSpPr>
        <p:spPr/>
        <p:txBody>
          <a:bodyPr/>
          <a:lstStyle/>
          <a:p>
            <a:r>
              <a:rPr lang="en-US" b="1" dirty="0" err="1" smtClean="0"/>
              <a:t>Trichomoniasis</a:t>
            </a:r>
            <a:r>
              <a:rPr lang="en-US" b="1" dirty="0" smtClean="0"/>
              <a:t> </a:t>
            </a:r>
          </a:p>
        </p:txBody>
      </p:sp>
      <p:sp>
        <p:nvSpPr>
          <p:cNvPr id="4" name="Content Placeholder 3"/>
          <p:cNvSpPr>
            <a:spLocks noGrp="1"/>
          </p:cNvSpPr>
          <p:nvPr>
            <p:ph idx="1"/>
          </p:nvPr>
        </p:nvSpPr>
        <p:spPr/>
        <p:txBody>
          <a:bodyPr rtlCol="0">
            <a:normAutofit/>
          </a:bodyPr>
          <a:lstStyle/>
          <a:p>
            <a:pPr marL="320040" indent="-320040" fontAlgn="auto">
              <a:spcAft>
                <a:spcPts val="0"/>
              </a:spcAft>
              <a:buFont typeface="Arial" pitchFamily="34" charset="0"/>
              <a:buChar char="•"/>
              <a:defRPr/>
            </a:pPr>
            <a:r>
              <a:rPr lang="en-US" sz="2800" b="1" dirty="0"/>
              <a:t>U</a:t>
            </a:r>
            <a:r>
              <a:rPr lang="en-US" sz="2800" b="1" dirty="0" smtClean="0"/>
              <a:t>nicellular flagellated protozoan, </a:t>
            </a:r>
            <a:r>
              <a:rPr lang="en-US" sz="2800" b="1" dirty="0" err="1" smtClean="0"/>
              <a:t>Trichomonas</a:t>
            </a:r>
            <a:r>
              <a:rPr lang="en-US" sz="2800" b="1" dirty="0" smtClean="0"/>
              <a:t> </a:t>
            </a:r>
            <a:r>
              <a:rPr lang="en-US" sz="2800" b="1" dirty="0" err="1" smtClean="0"/>
              <a:t>vaginalis</a:t>
            </a:r>
            <a:r>
              <a:rPr lang="en-US" sz="2800" b="1" dirty="0" smtClean="0"/>
              <a:t>.</a:t>
            </a:r>
          </a:p>
          <a:p>
            <a:pPr marL="320040" indent="-320040" fontAlgn="auto">
              <a:spcAft>
                <a:spcPts val="0"/>
              </a:spcAft>
              <a:buFont typeface="Arial" pitchFamily="34" charset="0"/>
              <a:buChar char="•"/>
              <a:defRPr/>
            </a:pPr>
            <a:r>
              <a:rPr lang="en-US" sz="2800" b="1" dirty="0" smtClean="0"/>
              <a:t> It is sexually transmitted  disease</a:t>
            </a:r>
          </a:p>
          <a:p>
            <a:pPr marL="320040" indent="-320040" fontAlgn="auto">
              <a:spcAft>
                <a:spcPts val="0"/>
              </a:spcAft>
              <a:buFont typeface="Arial" pitchFamily="34" charset="0"/>
              <a:buChar char="•"/>
              <a:defRPr/>
            </a:pPr>
            <a:r>
              <a:rPr lang="en-US" sz="2800" b="1" dirty="0" smtClean="0"/>
              <a:t>Involves the vagina and </a:t>
            </a:r>
            <a:r>
              <a:rPr lang="en-US" sz="2800" b="1" dirty="0" err="1" smtClean="0"/>
              <a:t>cervixs</a:t>
            </a:r>
            <a:r>
              <a:rPr lang="en-US" sz="2800" b="1" dirty="0" smtClean="0"/>
              <a:t> </a:t>
            </a:r>
          </a:p>
          <a:p>
            <a:pPr marL="320040" indent="-320040" fontAlgn="auto">
              <a:spcAft>
                <a:spcPts val="0"/>
              </a:spcAft>
              <a:buFont typeface="Wingdings" pitchFamily="2" charset="2"/>
              <a:buNone/>
              <a:defRPr/>
            </a:pPr>
            <a:r>
              <a:rPr lang="en-US" sz="2800" b="1" dirty="0" smtClean="0">
                <a:solidFill>
                  <a:srgbClr val="FF0000"/>
                </a:solidFill>
              </a:rPr>
              <a:t>Clinical presentation</a:t>
            </a:r>
          </a:p>
          <a:p>
            <a:pPr marL="320040" indent="-320040" fontAlgn="auto">
              <a:spcAft>
                <a:spcPts val="0"/>
              </a:spcAft>
              <a:buFont typeface="Arial" pitchFamily="34" charset="0"/>
              <a:buChar char="•"/>
              <a:defRPr/>
            </a:pPr>
            <a:r>
              <a:rPr lang="en-US" sz="2800" b="1" dirty="0" smtClean="0"/>
              <a:t>Most infections are asymptomatic and pass unnoticed.</a:t>
            </a:r>
          </a:p>
          <a:p>
            <a:pPr marL="320040" indent="-320040" fontAlgn="auto">
              <a:spcAft>
                <a:spcPts val="0"/>
              </a:spcAft>
              <a:buFont typeface="Arial" pitchFamily="34" charset="0"/>
              <a:buChar char="•"/>
              <a:defRPr/>
            </a:pPr>
            <a:r>
              <a:rPr lang="en-US" sz="2800" b="1" dirty="0" smtClean="0"/>
              <a:t> Occasionally, a copious, thin, frothy, yellow green to gray offensive discharge is produced. </a:t>
            </a:r>
            <a:endParaRPr lang="en-US" b="1" dirty="0" smtClean="0"/>
          </a:p>
          <a:p>
            <a:pPr marL="320040" indent="-320040" fontAlgn="auto">
              <a:spcAft>
                <a:spcPts val="0"/>
              </a:spcAft>
              <a:buFont typeface="Wingdings"/>
              <a:buChar char=""/>
              <a:defRPr/>
            </a:pPr>
            <a:endParaRPr lang="en-US" b="1" dirty="0"/>
          </a:p>
        </p:txBody>
      </p:sp>
      <p:sp>
        <p:nvSpPr>
          <p:cNvPr id="5" name="Slide Number Placeholder 4"/>
          <p:cNvSpPr>
            <a:spLocks noGrp="1"/>
          </p:cNvSpPr>
          <p:nvPr>
            <p:ph type="sldNum" sz="quarter" idx="12"/>
          </p:nvPr>
        </p:nvSpPr>
        <p:spPr/>
        <p:txBody>
          <a:bodyPr/>
          <a:lstStyle/>
          <a:p>
            <a:pPr>
              <a:defRPr/>
            </a:pPr>
            <a:fld id="{72414016-6297-461E-BD3C-FB5AD9E3CCAE}" type="slidenum">
              <a:rPr lang="en-US" smtClean="0"/>
              <a:pPr>
                <a:defRPr/>
              </a:pPr>
              <a:t>13</a:t>
            </a:fld>
            <a:endParaRPr lang="en-US"/>
          </a:p>
        </p:txBody>
      </p:sp>
    </p:spTree>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p:txBody>
          <a:bodyPr/>
          <a:lstStyle/>
          <a:p>
            <a:r>
              <a:rPr lang="en-US" b="1" dirty="0" err="1" smtClean="0"/>
              <a:t>Trichomoniasis</a:t>
            </a:r>
            <a:r>
              <a:rPr lang="en-US" b="1" dirty="0" smtClean="0"/>
              <a:t> </a:t>
            </a:r>
          </a:p>
        </p:txBody>
      </p:sp>
      <p:sp>
        <p:nvSpPr>
          <p:cNvPr id="18435" name="Content Placeholder 2"/>
          <p:cNvSpPr>
            <a:spLocks noGrp="1"/>
          </p:cNvSpPr>
          <p:nvPr>
            <p:ph idx="1"/>
          </p:nvPr>
        </p:nvSpPr>
        <p:spPr/>
        <p:txBody>
          <a:bodyPr>
            <a:normAutofit/>
          </a:bodyPr>
          <a:lstStyle/>
          <a:p>
            <a:r>
              <a:rPr lang="en-US" b="1" dirty="0" smtClean="0">
                <a:solidFill>
                  <a:srgbClr val="FF0000"/>
                </a:solidFill>
              </a:rPr>
              <a:t>Histology</a:t>
            </a:r>
          </a:p>
          <a:p>
            <a:r>
              <a:rPr lang="en-US" sz="2800" b="1" dirty="0" smtClean="0"/>
              <a:t>An inflammatory infiltrate of lymphocytes and plasma cells. </a:t>
            </a:r>
          </a:p>
          <a:p>
            <a:r>
              <a:rPr lang="en-US" sz="2800" b="1" dirty="0" smtClean="0"/>
              <a:t>The organisms are not seen in biopsies because they do not invade the vaginal wall. </a:t>
            </a:r>
          </a:p>
          <a:p>
            <a:r>
              <a:rPr lang="en-US" sz="2800" b="1" dirty="0" smtClean="0"/>
              <a:t>Diagnosis is made by examination of a saline wet preparation in which the motile </a:t>
            </a:r>
            <a:r>
              <a:rPr lang="en-US" sz="2800" b="1" dirty="0" err="1" smtClean="0"/>
              <a:t>trophozoites</a:t>
            </a:r>
            <a:r>
              <a:rPr lang="en-US" sz="2800" b="1" dirty="0" smtClean="0"/>
              <a:t> are seen. </a:t>
            </a:r>
          </a:p>
          <a:p>
            <a:r>
              <a:rPr lang="en-US" sz="2800" b="1" dirty="0" smtClean="0"/>
              <a:t>The organism can also be found in Pap-stained vaginal smears.</a:t>
            </a:r>
          </a:p>
          <a:p>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14</a:t>
            </a:fld>
            <a:endParaRPr lang="en-US"/>
          </a:p>
        </p:txBody>
      </p:sp>
    </p:spTree>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b="1" dirty="0"/>
          </a:p>
        </p:txBody>
      </p:sp>
      <p:sp>
        <p:nvSpPr>
          <p:cNvPr id="4" name="Slide Number Placeholder 3"/>
          <p:cNvSpPr>
            <a:spLocks noGrp="1"/>
          </p:cNvSpPr>
          <p:nvPr>
            <p:ph type="sldNum" sz="quarter" idx="12"/>
          </p:nvPr>
        </p:nvSpPr>
        <p:spPr/>
        <p:txBody>
          <a:bodyPr/>
          <a:lstStyle/>
          <a:p>
            <a:pPr>
              <a:defRPr/>
            </a:pPr>
            <a:fld id="{D7E5524F-7564-4203-89BE-B6D9E5EFE464}" type="slidenum">
              <a:rPr lang="en-US" smtClean="0"/>
              <a:pPr>
                <a:defRPr/>
              </a:pPr>
              <a:t>15</a:t>
            </a:fld>
            <a:endParaRPr lang="en-US"/>
          </a:p>
        </p:txBody>
      </p:sp>
      <p:pic>
        <p:nvPicPr>
          <p:cNvPr id="139266" name="Picture 2" descr="C:\Users\EMAD\Desktop\New folder\Picture1.jpg"/>
          <p:cNvPicPr>
            <a:picLocks noChangeAspect="1" noChangeArrowheads="1"/>
          </p:cNvPicPr>
          <p:nvPr/>
        </p:nvPicPr>
        <p:blipFill>
          <a:blip r:embed="rId3" cstate="print"/>
          <a:srcRect/>
          <a:stretch>
            <a:fillRect/>
          </a:stretch>
        </p:blipFill>
        <p:spPr bwMode="auto">
          <a:xfrm>
            <a:off x="0" y="0"/>
            <a:ext cx="9166260" cy="6858000"/>
          </a:xfrm>
          <a:prstGeom prst="rect">
            <a:avLst/>
          </a:prstGeom>
          <a:noFill/>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Chlamydia </a:t>
            </a:r>
            <a:r>
              <a:rPr lang="en-US" b="1" dirty="0" err="1" smtClean="0"/>
              <a:t>trachomatis</a:t>
            </a:r>
            <a:r>
              <a:rPr lang="en-US" b="1" dirty="0" smtClean="0"/>
              <a:t> </a:t>
            </a:r>
            <a:r>
              <a:rPr lang="en-US" b="1" dirty="0" err="1" smtClean="0"/>
              <a:t>Cervicitis</a:t>
            </a:r>
            <a:r>
              <a:rPr lang="en-US" b="1" dirty="0" smtClean="0"/>
              <a:t> </a:t>
            </a:r>
            <a:br>
              <a:rPr lang="en-US" b="1" dirty="0" smtClean="0"/>
            </a:br>
            <a:endParaRPr lang="en-US" b="1" dirty="0"/>
          </a:p>
        </p:txBody>
      </p:sp>
      <p:sp>
        <p:nvSpPr>
          <p:cNvPr id="20483" name="Content Placeholder 2"/>
          <p:cNvSpPr>
            <a:spLocks noGrp="1"/>
          </p:cNvSpPr>
          <p:nvPr>
            <p:ph idx="1"/>
          </p:nvPr>
        </p:nvSpPr>
        <p:spPr/>
        <p:txBody>
          <a:bodyPr/>
          <a:lstStyle/>
          <a:p>
            <a:r>
              <a:rPr lang="en-US" sz="2400" b="1" dirty="0" smtClean="0"/>
              <a:t>Chlamydia trachomatis is an obligate, gram-negative intracellular pathogen.</a:t>
            </a:r>
          </a:p>
          <a:p>
            <a:r>
              <a:rPr lang="en-US" sz="2400" b="1" dirty="0" smtClean="0"/>
              <a:t>Chlamydial cervicitis is the most common sexually transmitted disease in the developed countries. </a:t>
            </a:r>
          </a:p>
          <a:p>
            <a:r>
              <a:rPr lang="en-US" sz="2400" b="1" dirty="0" smtClean="0"/>
              <a:t>It may coexist with Neisseria </a:t>
            </a:r>
            <a:r>
              <a:rPr lang="en-US" sz="2400" b="1" dirty="0" smtClean="0"/>
              <a:t>gonorrhea </a:t>
            </a:r>
            <a:r>
              <a:rPr lang="en-US" sz="2400" b="1" dirty="0" smtClean="0"/>
              <a:t>infection.</a:t>
            </a:r>
          </a:p>
          <a:p>
            <a:r>
              <a:rPr lang="en-US" sz="2400" b="1" dirty="0" smtClean="0"/>
              <a:t>It is a frequent cause of pelvic inflammatory disease.</a:t>
            </a:r>
          </a:p>
          <a:p>
            <a:r>
              <a:rPr lang="en-US" sz="2400" b="1" dirty="0" smtClean="0"/>
              <a:t>Is most often asymptomatic.</a:t>
            </a:r>
          </a:p>
          <a:p>
            <a:r>
              <a:rPr lang="en-US" sz="2400" b="1" dirty="0" smtClean="0"/>
              <a:t> Chlamydial infection may also cause a condition known as </a:t>
            </a:r>
            <a:r>
              <a:rPr lang="en-US" sz="2400" b="1" dirty="0" err="1" smtClean="0">
                <a:solidFill>
                  <a:srgbClr val="FF0000"/>
                </a:solidFill>
              </a:rPr>
              <a:t>lymphogranuloma</a:t>
            </a:r>
            <a:r>
              <a:rPr lang="en-US" sz="2400" b="1" dirty="0" smtClean="0">
                <a:solidFill>
                  <a:srgbClr val="FF0000"/>
                </a:solidFill>
              </a:rPr>
              <a:t> </a:t>
            </a:r>
            <a:r>
              <a:rPr lang="en-US" sz="2400" b="1" dirty="0" err="1" smtClean="0">
                <a:solidFill>
                  <a:srgbClr val="FF0000"/>
                </a:solidFill>
              </a:rPr>
              <a:t>venereum</a:t>
            </a:r>
            <a:endParaRPr lang="en-US" sz="2400" b="1" dirty="0" smtClean="0">
              <a:solidFill>
                <a:srgbClr val="FF0000"/>
              </a:solidFill>
            </a:endParaRP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16</a:t>
            </a:fld>
            <a:endParaRPr lang="en-US"/>
          </a:p>
        </p:txBody>
      </p:sp>
    </p:spTree>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p:cNvSpPr>
          <p:nvPr>
            <p:ph type="title"/>
          </p:nvPr>
        </p:nvSpPr>
        <p:spPr/>
        <p:txBody>
          <a:bodyPr/>
          <a:lstStyle/>
          <a:p>
            <a:r>
              <a:rPr lang="en-US" b="1" dirty="0" smtClean="0"/>
              <a:t>Chlamydia trachomatis Cervicitis</a:t>
            </a:r>
          </a:p>
        </p:txBody>
      </p:sp>
      <p:sp>
        <p:nvSpPr>
          <p:cNvPr id="21507" name="Content Placeholder 2"/>
          <p:cNvSpPr>
            <a:spLocks noGrp="1"/>
          </p:cNvSpPr>
          <p:nvPr>
            <p:ph idx="1"/>
          </p:nvPr>
        </p:nvSpPr>
        <p:spPr/>
        <p:txBody>
          <a:bodyPr/>
          <a:lstStyle/>
          <a:p>
            <a:endParaRPr lang="en-US" b="1" dirty="0" smtClean="0"/>
          </a:p>
          <a:p>
            <a:pPr marL="0" indent="0">
              <a:buNone/>
            </a:pPr>
            <a:r>
              <a:rPr lang="en-US" b="1" dirty="0" smtClean="0">
                <a:solidFill>
                  <a:srgbClr val="FF0000"/>
                </a:solidFill>
              </a:rPr>
              <a:t>Clinical appearances</a:t>
            </a:r>
          </a:p>
          <a:p>
            <a:endParaRPr lang="en-US" b="1" dirty="0" smtClean="0"/>
          </a:p>
          <a:p>
            <a:r>
              <a:rPr lang="en-US" b="1" dirty="0" smtClean="0"/>
              <a:t>The </a:t>
            </a:r>
            <a:r>
              <a:rPr lang="en-US" b="1" dirty="0" smtClean="0"/>
              <a:t>disease may be symptomatic or asymptomatic.</a:t>
            </a:r>
          </a:p>
          <a:p>
            <a:endParaRPr lang="en-US" b="1" dirty="0" smtClean="0"/>
          </a:p>
          <a:p>
            <a:r>
              <a:rPr lang="en-US" b="1" dirty="0" smtClean="0"/>
              <a:t> </a:t>
            </a:r>
            <a:r>
              <a:rPr lang="en-US" b="1" dirty="0" smtClean="0"/>
              <a:t>In symptomatic cases there is a </a:t>
            </a:r>
            <a:r>
              <a:rPr lang="en-US" b="1" dirty="0" err="1" smtClean="0"/>
              <a:t>mucopurulent</a:t>
            </a:r>
            <a:r>
              <a:rPr lang="en-US" b="1" dirty="0" smtClean="0"/>
              <a:t> cervical discharge with a reddened, congested and edematous cervix</a:t>
            </a:r>
            <a:r>
              <a:rPr lang="en-US" b="1" dirty="0" smtClean="0"/>
              <a:t>.</a:t>
            </a:r>
          </a:p>
          <a:p>
            <a:endParaRPr lang="en-US" b="1" dirty="0"/>
          </a:p>
          <a:p>
            <a:r>
              <a:rPr lang="en-US" b="1" dirty="0" smtClean="0"/>
              <a:t> </a:t>
            </a:r>
            <a:r>
              <a:rPr lang="en-US" b="1" dirty="0" smtClean="0"/>
              <a:t>It may be associated with urethritis.</a:t>
            </a:r>
          </a:p>
          <a:p>
            <a:pPr marL="0" indent="0">
              <a:buNone/>
            </a:pPr>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17</a:t>
            </a:fld>
            <a:endParaRPr lang="en-US"/>
          </a:p>
        </p:txBody>
      </p:sp>
    </p:spTree>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Herpes simplex virus (HSV) </a:t>
            </a:r>
            <a:r>
              <a:rPr lang="en-US" b="1" dirty="0" err="1" smtClean="0"/>
              <a:t>Cervicitis</a:t>
            </a:r>
            <a:endParaRPr lang="en-US" b="1" dirty="0"/>
          </a:p>
        </p:txBody>
      </p:sp>
      <p:sp>
        <p:nvSpPr>
          <p:cNvPr id="24579" name="Content Placeholder 2"/>
          <p:cNvSpPr>
            <a:spLocks noGrp="1"/>
          </p:cNvSpPr>
          <p:nvPr>
            <p:ph idx="1"/>
          </p:nvPr>
        </p:nvSpPr>
        <p:spPr/>
        <p:txBody>
          <a:bodyPr/>
          <a:lstStyle/>
          <a:p>
            <a:pPr marL="0" indent="0">
              <a:buNone/>
            </a:pPr>
            <a:endParaRPr lang="en-US" b="1" dirty="0" smtClean="0"/>
          </a:p>
          <a:p>
            <a:r>
              <a:rPr lang="en-US" b="1" dirty="0" smtClean="0">
                <a:solidFill>
                  <a:srgbClr val="FF0000"/>
                </a:solidFill>
              </a:rPr>
              <a:t>HSV Type 2 </a:t>
            </a:r>
            <a:r>
              <a:rPr lang="en-US" b="1" dirty="0" smtClean="0"/>
              <a:t>infection accounts for the majority of genital herpes cases and is spread by sexual contact.</a:t>
            </a:r>
          </a:p>
          <a:p>
            <a:endParaRPr lang="en-US" b="1" dirty="0" smtClean="0"/>
          </a:p>
          <a:p>
            <a:r>
              <a:rPr lang="en-US" b="1" dirty="0" smtClean="0"/>
              <a:t>It </a:t>
            </a:r>
            <a:r>
              <a:rPr lang="en-US" b="1" dirty="0" smtClean="0"/>
              <a:t>produces </a:t>
            </a:r>
            <a:r>
              <a:rPr lang="en-US" b="1" dirty="0" smtClean="0">
                <a:solidFill>
                  <a:srgbClr val="FF0000"/>
                </a:solidFill>
              </a:rPr>
              <a:t>vesicles and ulcers </a:t>
            </a:r>
            <a:r>
              <a:rPr lang="en-US" b="1" dirty="0" smtClean="0"/>
              <a:t>that can involve the cervix, vagina, vulva, urethra and </a:t>
            </a:r>
            <a:r>
              <a:rPr lang="en-US" b="1" dirty="0" err="1" smtClean="0"/>
              <a:t>peri</a:t>
            </a:r>
            <a:r>
              <a:rPr lang="en-US" b="1" dirty="0" smtClean="0"/>
              <a:t>-anal skin.</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18</a:t>
            </a:fld>
            <a:endParaRPr lang="en-US" dirty="0"/>
          </a:p>
        </p:txBody>
      </p:sp>
    </p:spTree>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Human </a:t>
            </a:r>
            <a:r>
              <a:rPr lang="en-US" b="1" dirty="0" err="1" smtClean="0"/>
              <a:t>papilloma</a:t>
            </a:r>
            <a:r>
              <a:rPr lang="en-US" b="1" dirty="0" smtClean="0"/>
              <a:t> virus (HPV) Infection</a:t>
            </a:r>
            <a:endParaRPr lang="en-US" b="1" dirty="0"/>
          </a:p>
        </p:txBody>
      </p:sp>
      <p:sp>
        <p:nvSpPr>
          <p:cNvPr id="25603" name="Content Placeholder 2"/>
          <p:cNvSpPr>
            <a:spLocks noGrp="1"/>
          </p:cNvSpPr>
          <p:nvPr>
            <p:ph idx="1"/>
          </p:nvPr>
        </p:nvSpPr>
        <p:spPr>
          <a:xfrm>
            <a:off x="467544" y="1628800"/>
            <a:ext cx="8229600" cy="4876800"/>
          </a:xfrm>
        </p:spPr>
        <p:txBody>
          <a:bodyPr/>
          <a:lstStyle/>
          <a:p>
            <a:endParaRPr lang="en-US" sz="2400" b="1" dirty="0" smtClean="0"/>
          </a:p>
          <a:p>
            <a:r>
              <a:rPr lang="en-US" sz="2400" b="1" dirty="0" smtClean="0"/>
              <a:t>HPV infection of the cervix is common.</a:t>
            </a:r>
          </a:p>
          <a:p>
            <a:r>
              <a:rPr lang="en-US" sz="2400" b="1" dirty="0" smtClean="0"/>
              <a:t>Over 20 serotypes infect the female genital areas. </a:t>
            </a:r>
          </a:p>
          <a:p>
            <a:r>
              <a:rPr lang="en-US" sz="2400" b="1" dirty="0" smtClean="0"/>
              <a:t>They cause a variety of  different lesions with the different serotypes.</a:t>
            </a:r>
          </a:p>
          <a:p>
            <a:pPr>
              <a:buFont typeface="Wingdings" pitchFamily="2" charset="2"/>
              <a:buNone/>
            </a:pPr>
            <a:endParaRPr lang="en-US" sz="2400" b="1" dirty="0" smtClean="0">
              <a:solidFill>
                <a:srgbClr val="FF0000"/>
              </a:solidFill>
            </a:endParaRPr>
          </a:p>
          <a:p>
            <a:pPr>
              <a:buFont typeface="Wingdings" pitchFamily="2" charset="2"/>
              <a:buNone/>
            </a:pPr>
            <a:r>
              <a:rPr lang="en-US" sz="2400" b="1" dirty="0" smtClean="0">
                <a:solidFill>
                  <a:srgbClr val="FF0000"/>
                </a:solidFill>
              </a:rPr>
              <a:t>Clinical </a:t>
            </a:r>
            <a:r>
              <a:rPr lang="en-US" sz="2400" b="1" dirty="0" smtClean="0">
                <a:solidFill>
                  <a:srgbClr val="FF0000"/>
                </a:solidFill>
              </a:rPr>
              <a:t>behavior</a:t>
            </a:r>
          </a:p>
          <a:p>
            <a:r>
              <a:rPr lang="en-US" sz="2400" b="1" dirty="0" smtClean="0"/>
              <a:t>HPV infection is associated with increased risk of subsequent cervical cancer and so long-term follow-up with attention to the cervix, vagina and vulva is necessary.</a:t>
            </a:r>
          </a:p>
          <a:p>
            <a:endParaRPr lang="en-US" sz="2800"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19</a:t>
            </a:fld>
            <a:endParaRPr lang="en-US"/>
          </a:p>
        </p:txBody>
      </p:sp>
    </p:spTree>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Female Anatomy"/>
          <p:cNvPicPr>
            <a:picLocks noChangeAspect="1" noChangeArrowheads="1"/>
          </p:cNvPicPr>
          <p:nvPr/>
        </p:nvPicPr>
        <p:blipFill>
          <a:blip r:embed="rId3" cstate="print"/>
          <a:srcRect/>
          <a:stretch>
            <a:fillRect/>
          </a:stretch>
        </p:blipFill>
        <p:spPr bwMode="auto">
          <a:xfrm>
            <a:off x="1571604" y="214290"/>
            <a:ext cx="5715000" cy="664371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2</a:t>
            </a:fld>
            <a:endParaRPr lang="en-US"/>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20</a:t>
            </a:fld>
            <a:endParaRPr lang="en-US"/>
          </a:p>
        </p:txBody>
      </p:sp>
      <p:pic>
        <p:nvPicPr>
          <p:cNvPr id="5" name="Picture 4"/>
          <p:cNvPicPr/>
          <p:nvPr/>
        </p:nvPicPr>
        <p:blipFill rotWithShape="1">
          <a:blip r:embed="rId3"/>
          <a:srcRect l="38317" t="10821" r="11984" b="21043"/>
          <a:stretch/>
        </p:blipFill>
        <p:spPr bwMode="auto">
          <a:xfrm>
            <a:off x="539552" y="116632"/>
            <a:ext cx="8496944" cy="6408712"/>
          </a:xfrm>
          <a:prstGeom prst="rect">
            <a:avLst/>
          </a:prstGeom>
          <a:ln>
            <a:noFill/>
          </a:ln>
          <a:extLst>
            <a:ext uri="{53640926-AAD7-44D8-BBD7-CCE9431645EC}">
              <a14:shadowObscured xmlns:a14="http://schemas.microsoft.com/office/drawing/2010/main"/>
            </a:ext>
          </a:extLst>
        </p:spPr>
      </p:pic>
    </p:spTree>
    <p:extLst>
      <p:ext uri="{BB962C8B-B14F-4D97-AF65-F5344CB8AC3E}">
        <p14:creationId xmlns:p14="http://schemas.microsoft.com/office/powerpoint/2010/main" val="120683106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Human </a:t>
            </a:r>
            <a:r>
              <a:rPr lang="en-US" b="1" dirty="0" err="1" smtClean="0"/>
              <a:t>papilloma</a:t>
            </a:r>
            <a:r>
              <a:rPr lang="en-US" b="1" dirty="0" smtClean="0"/>
              <a:t> virus (HPV) Infection</a:t>
            </a:r>
            <a:endParaRPr lang="en-US" b="1" dirty="0"/>
          </a:p>
        </p:txBody>
      </p:sp>
      <p:sp>
        <p:nvSpPr>
          <p:cNvPr id="26627" name="Content Placeholder 2"/>
          <p:cNvSpPr>
            <a:spLocks noGrp="1"/>
          </p:cNvSpPr>
          <p:nvPr>
            <p:ph idx="1"/>
          </p:nvPr>
        </p:nvSpPr>
        <p:spPr/>
        <p:txBody>
          <a:bodyPr>
            <a:normAutofit lnSpcReduction="10000"/>
          </a:bodyPr>
          <a:lstStyle/>
          <a:p>
            <a:pPr>
              <a:buFont typeface="Wingdings" pitchFamily="2" charset="2"/>
              <a:buNone/>
            </a:pPr>
            <a:r>
              <a:rPr lang="en-US" b="1" dirty="0"/>
              <a:t>M</a:t>
            </a:r>
            <a:r>
              <a:rPr lang="en-US" sz="2400" b="1" dirty="0" smtClean="0"/>
              <a:t>ay </a:t>
            </a:r>
            <a:r>
              <a:rPr lang="en-US" sz="2400" b="1" dirty="0" smtClean="0"/>
              <a:t>cause any of the following depending on the serotype</a:t>
            </a:r>
          </a:p>
          <a:p>
            <a:pPr>
              <a:buFont typeface="Wingdings" pitchFamily="2" charset="2"/>
              <a:buNone/>
            </a:pPr>
            <a:r>
              <a:rPr lang="en-US" sz="2400" b="1" dirty="0" smtClean="0">
                <a:solidFill>
                  <a:srgbClr val="FF0000"/>
                </a:solidFill>
              </a:rPr>
              <a:t>1)</a:t>
            </a:r>
            <a:r>
              <a:rPr lang="en-US" sz="2400" b="1" dirty="0" err="1" smtClean="0">
                <a:solidFill>
                  <a:srgbClr val="FF0000"/>
                </a:solidFill>
              </a:rPr>
              <a:t>Condyloma</a:t>
            </a:r>
            <a:r>
              <a:rPr lang="en-US" sz="2400" b="1" dirty="0" smtClean="0">
                <a:solidFill>
                  <a:srgbClr val="FF0000"/>
                </a:solidFill>
              </a:rPr>
              <a:t>.</a:t>
            </a:r>
            <a:r>
              <a:rPr lang="en-US" sz="2400" b="1" dirty="0" smtClean="0"/>
              <a:t> This develops in the squamous epithelium of the </a:t>
            </a:r>
            <a:r>
              <a:rPr lang="en-US" sz="2400" b="1" dirty="0" err="1" smtClean="0"/>
              <a:t>ectocervix</a:t>
            </a:r>
            <a:r>
              <a:rPr lang="en-US" sz="2400" b="1" dirty="0" smtClean="0"/>
              <a:t> and in foci of squamous metaplasia in the </a:t>
            </a:r>
            <a:r>
              <a:rPr lang="en-US" sz="2400" b="1" dirty="0" err="1" smtClean="0"/>
              <a:t>endocervix</a:t>
            </a:r>
            <a:r>
              <a:rPr lang="en-US" sz="2400" b="1" dirty="0" smtClean="0"/>
              <a:t>. The lesions may be flat or </a:t>
            </a:r>
            <a:r>
              <a:rPr lang="en-US" sz="2400" b="1" dirty="0" err="1" smtClean="0"/>
              <a:t>exophytic</a:t>
            </a:r>
            <a:r>
              <a:rPr lang="en-US" sz="2400" b="1" dirty="0" smtClean="0"/>
              <a:t> </a:t>
            </a:r>
            <a:r>
              <a:rPr lang="en-US" sz="2400" b="1" dirty="0" err="1" smtClean="0"/>
              <a:t>condylomma</a:t>
            </a:r>
            <a:r>
              <a:rPr lang="en-US" sz="2400" b="1" dirty="0" smtClean="0"/>
              <a:t> </a:t>
            </a:r>
            <a:r>
              <a:rPr lang="en-US" sz="2400" b="1" dirty="0" err="1" smtClean="0"/>
              <a:t>acuminatum</a:t>
            </a:r>
            <a:r>
              <a:rPr lang="en-US" sz="2400" b="1" dirty="0" smtClean="0"/>
              <a:t>. Can be caused by any HPV serotype but more commonly by types 6 and 11.</a:t>
            </a:r>
          </a:p>
          <a:p>
            <a:pPr>
              <a:buFont typeface="Wingdings" pitchFamily="2" charset="2"/>
              <a:buNone/>
            </a:pPr>
            <a:r>
              <a:rPr lang="en-US" sz="2400" b="1" dirty="0" smtClean="0"/>
              <a:t>2) </a:t>
            </a:r>
            <a:r>
              <a:rPr lang="en-US" sz="2400" b="1" dirty="0" smtClean="0">
                <a:solidFill>
                  <a:srgbClr val="FF0000"/>
                </a:solidFill>
              </a:rPr>
              <a:t>Mild dysplasia </a:t>
            </a:r>
            <a:r>
              <a:rPr lang="en-US" sz="2400" b="1" dirty="0" smtClean="0"/>
              <a:t>is usually caused by "low risk" HPV serotypes, 6 and 11.</a:t>
            </a:r>
          </a:p>
          <a:p>
            <a:pPr>
              <a:buFont typeface="Wingdings" pitchFamily="2" charset="2"/>
              <a:buNone/>
            </a:pPr>
            <a:r>
              <a:rPr lang="en-US" sz="2400" b="1" dirty="0" smtClean="0"/>
              <a:t>3) </a:t>
            </a:r>
            <a:r>
              <a:rPr lang="en-US" sz="2400" b="1" dirty="0" smtClean="0">
                <a:solidFill>
                  <a:srgbClr val="FF0000"/>
                </a:solidFill>
              </a:rPr>
              <a:t>High- grade dysplasia </a:t>
            </a:r>
            <a:r>
              <a:rPr lang="en-US" sz="2400" b="1" dirty="0" smtClean="0"/>
              <a:t>is caused by "high risk” HPV (types16 and 18) and moderate risk HPV( types 31,33,35). </a:t>
            </a:r>
          </a:p>
          <a:p>
            <a:endParaRPr lang="en-US" sz="2400"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21</a:t>
            </a:fld>
            <a:endParaRPr lang="en-US"/>
          </a:p>
        </p:txBody>
      </p:sp>
    </p:spTree>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ChangeArrowheads="1"/>
          </p:cNvSpPr>
          <p:nvPr>
            <p:ph type="title"/>
          </p:nvPr>
        </p:nvSpPr>
        <p:spPr/>
        <p:txBody>
          <a:bodyPr/>
          <a:lstStyle/>
          <a:p>
            <a:r>
              <a:rPr lang="en-US" b="1" dirty="0" smtClean="0">
                <a:solidFill>
                  <a:srgbClr val="FF0000"/>
                </a:solidFill>
              </a:rPr>
              <a:t>Cervix Carcinoma</a:t>
            </a:r>
          </a:p>
        </p:txBody>
      </p:sp>
      <p:sp>
        <p:nvSpPr>
          <p:cNvPr id="31747" name="Rectangle 3"/>
          <p:cNvSpPr>
            <a:spLocks noGrp="1" noChangeArrowheads="1"/>
          </p:cNvSpPr>
          <p:nvPr>
            <p:ph idx="1"/>
          </p:nvPr>
        </p:nvSpPr>
        <p:spPr/>
        <p:txBody>
          <a:bodyPr>
            <a:normAutofit lnSpcReduction="10000"/>
          </a:bodyPr>
          <a:lstStyle/>
          <a:p>
            <a:pPr>
              <a:lnSpc>
                <a:spcPct val="90000"/>
              </a:lnSpc>
            </a:pPr>
            <a:endParaRPr lang="en-US" sz="2400" b="1" dirty="0" smtClean="0"/>
          </a:p>
          <a:p>
            <a:pPr>
              <a:lnSpc>
                <a:spcPct val="90000"/>
              </a:lnSpc>
            </a:pPr>
            <a:r>
              <a:rPr lang="en-US" sz="2400" b="1" dirty="0" smtClean="0"/>
              <a:t>One of the major causes of cancer-related death in women, specially in developing world.</a:t>
            </a:r>
          </a:p>
          <a:p>
            <a:pPr>
              <a:lnSpc>
                <a:spcPct val="90000"/>
              </a:lnSpc>
            </a:pPr>
            <a:endParaRPr lang="en-US" sz="2400" b="1" dirty="0" smtClean="0"/>
          </a:p>
          <a:p>
            <a:pPr>
              <a:lnSpc>
                <a:spcPct val="90000"/>
              </a:lnSpc>
            </a:pPr>
            <a:r>
              <a:rPr lang="en-US" sz="2400" b="1" dirty="0" smtClean="0"/>
              <a:t>Most </a:t>
            </a:r>
            <a:r>
              <a:rPr lang="en-US" sz="2400" b="1" dirty="0" smtClean="0"/>
              <a:t>common cervical cancer is squamous cell carcinoma. Other types are </a:t>
            </a:r>
            <a:r>
              <a:rPr lang="en-US" sz="2400" b="1" dirty="0" err="1" smtClean="0"/>
              <a:t>adenocarcinoma</a:t>
            </a:r>
            <a:r>
              <a:rPr lang="en-US" sz="2400" b="1" dirty="0" smtClean="0"/>
              <a:t>, </a:t>
            </a:r>
            <a:r>
              <a:rPr lang="en-US" sz="2400" b="1" dirty="0" err="1" smtClean="0"/>
              <a:t>neuroendocrine</a:t>
            </a:r>
            <a:r>
              <a:rPr lang="en-US" sz="2400" b="1" dirty="0" smtClean="0"/>
              <a:t> carcinoma etc. </a:t>
            </a:r>
          </a:p>
          <a:p>
            <a:pPr>
              <a:lnSpc>
                <a:spcPct val="90000"/>
              </a:lnSpc>
            </a:pPr>
            <a:endParaRPr lang="en-US" sz="2400" b="1" dirty="0" smtClean="0"/>
          </a:p>
          <a:p>
            <a:pPr>
              <a:lnSpc>
                <a:spcPct val="90000"/>
              </a:lnSpc>
            </a:pPr>
            <a:r>
              <a:rPr lang="en-US" sz="2400" b="1" dirty="0" smtClean="0"/>
              <a:t>Nowadays </a:t>
            </a:r>
            <a:r>
              <a:rPr lang="en-US" sz="2400" b="1" dirty="0" smtClean="0"/>
              <a:t>there is dramatic improvement because of early diagnosis and treatment.</a:t>
            </a:r>
          </a:p>
          <a:p>
            <a:pPr>
              <a:lnSpc>
                <a:spcPct val="90000"/>
              </a:lnSpc>
            </a:pPr>
            <a:endParaRPr lang="en-US" sz="2400" b="1" dirty="0" smtClean="0"/>
          </a:p>
          <a:p>
            <a:pPr>
              <a:lnSpc>
                <a:spcPct val="90000"/>
              </a:lnSpc>
            </a:pPr>
            <a:r>
              <a:rPr lang="en-US" sz="2400" b="1" dirty="0" smtClean="0"/>
              <a:t>The </a:t>
            </a:r>
            <a:r>
              <a:rPr lang="en-US" sz="2400" b="1" dirty="0" smtClean="0"/>
              <a:t>wide use of PAP screening lowered the incidence of invasive  cancer .</a:t>
            </a:r>
          </a:p>
          <a:p>
            <a:pPr marL="0" indent="0">
              <a:lnSpc>
                <a:spcPct val="90000"/>
              </a:lnSpc>
              <a:buNone/>
            </a:pPr>
            <a:endParaRPr lang="en-US" sz="2400"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22</a:t>
            </a:fld>
            <a:endParaRPr lang="en-US"/>
          </a:p>
        </p:txBody>
      </p:sp>
    </p:spTree>
  </p:cSld>
  <p:clrMapOvr>
    <a:masterClrMapping/>
  </p:clrMapOv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ChangeArrowheads="1"/>
          </p:cNvSpPr>
          <p:nvPr>
            <p:ph type="title"/>
          </p:nvPr>
        </p:nvSpPr>
        <p:spPr/>
        <p:txBody>
          <a:bodyPr/>
          <a:lstStyle/>
          <a:p>
            <a:r>
              <a:rPr lang="en-US" b="1" dirty="0" smtClean="0"/>
              <a:t>Precancerous lesion </a:t>
            </a:r>
          </a:p>
        </p:txBody>
      </p:sp>
      <p:sp>
        <p:nvSpPr>
          <p:cNvPr id="33795" name="Rectangle 3"/>
          <p:cNvSpPr>
            <a:spLocks noGrp="1" noChangeArrowheads="1"/>
          </p:cNvSpPr>
          <p:nvPr>
            <p:ph idx="1"/>
          </p:nvPr>
        </p:nvSpPr>
        <p:spPr/>
        <p:txBody>
          <a:bodyPr/>
          <a:lstStyle/>
          <a:p>
            <a:pPr>
              <a:lnSpc>
                <a:spcPct val="90000"/>
              </a:lnSpc>
              <a:buFont typeface="Wingdings" pitchFamily="2" charset="2"/>
              <a:buNone/>
            </a:pPr>
            <a:endParaRPr lang="en-US" sz="2400" b="1" dirty="0" smtClean="0"/>
          </a:p>
          <a:p>
            <a:pPr>
              <a:lnSpc>
                <a:spcPct val="90000"/>
              </a:lnSpc>
            </a:pPr>
            <a:r>
              <a:rPr lang="en-US" sz="2400" b="1" dirty="0" smtClean="0"/>
              <a:t>All invasive </a:t>
            </a:r>
            <a:r>
              <a:rPr lang="en-US" sz="2400" b="1" dirty="0" err="1" smtClean="0"/>
              <a:t>squamous</a:t>
            </a:r>
            <a:r>
              <a:rPr lang="en-US" sz="2400" b="1" dirty="0" smtClean="0"/>
              <a:t> cell carcinomas arise from pre-cancer epithelial changes referred as Cervical Intraepithelial </a:t>
            </a:r>
            <a:r>
              <a:rPr lang="en-US" sz="2400" b="1" dirty="0" err="1" smtClean="0"/>
              <a:t>Neoplasia</a:t>
            </a:r>
            <a:r>
              <a:rPr lang="en-US" sz="2400" b="1" dirty="0" smtClean="0"/>
              <a:t> (CIN ) or </a:t>
            </a:r>
            <a:r>
              <a:rPr lang="en-US" sz="2400" b="1" dirty="0" err="1" smtClean="0"/>
              <a:t>Squamous</a:t>
            </a:r>
            <a:r>
              <a:rPr lang="en-US" sz="2400" b="1" dirty="0" smtClean="0"/>
              <a:t> intraepithelial lesions.</a:t>
            </a:r>
          </a:p>
          <a:p>
            <a:pPr>
              <a:lnSpc>
                <a:spcPct val="90000"/>
              </a:lnSpc>
            </a:pPr>
            <a:endParaRPr lang="en-US" sz="2400" b="1" dirty="0" smtClean="0"/>
          </a:p>
          <a:p>
            <a:pPr>
              <a:lnSpc>
                <a:spcPct val="90000"/>
              </a:lnSpc>
            </a:pPr>
            <a:r>
              <a:rPr lang="en-US" sz="2400" b="1" dirty="0" smtClean="0"/>
              <a:t>Squamous </a:t>
            </a:r>
            <a:r>
              <a:rPr lang="en-US" sz="2400" b="1" dirty="0" smtClean="0"/>
              <a:t>Intraepithelial Lesion (SIL) is the pre-cancerous(non invasive) lesion and detection of these lesions made curative treatment possible.</a:t>
            </a:r>
          </a:p>
          <a:p>
            <a:pPr>
              <a:lnSpc>
                <a:spcPct val="90000"/>
              </a:lnSpc>
            </a:pPr>
            <a:endParaRPr lang="en-US" sz="2400" b="1" dirty="0" smtClean="0"/>
          </a:p>
          <a:p>
            <a:pPr>
              <a:lnSpc>
                <a:spcPct val="90000"/>
              </a:lnSpc>
            </a:pPr>
            <a:r>
              <a:rPr lang="en-US" sz="2400" b="1" dirty="0" smtClean="0"/>
              <a:t>Not </a:t>
            </a:r>
            <a:r>
              <a:rPr lang="en-US" sz="2400" b="1" dirty="0" smtClean="0"/>
              <a:t>all cases of CIN progress to invasive cancer.</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23</a:t>
            </a:fld>
            <a:endParaRPr lang="en-US"/>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ChangeArrowheads="1"/>
          </p:cNvSpPr>
          <p:nvPr>
            <p:ph type="title"/>
          </p:nvPr>
        </p:nvSpPr>
        <p:spPr/>
        <p:txBody>
          <a:bodyPr/>
          <a:lstStyle/>
          <a:p>
            <a:r>
              <a:rPr lang="en-US" b="1" dirty="0" smtClean="0"/>
              <a:t>Precancerous lesion </a:t>
            </a:r>
          </a:p>
        </p:txBody>
      </p:sp>
      <p:sp>
        <p:nvSpPr>
          <p:cNvPr id="34819" name="Rectangle 3"/>
          <p:cNvSpPr>
            <a:spLocks noGrp="1" noChangeArrowheads="1"/>
          </p:cNvSpPr>
          <p:nvPr>
            <p:ph idx="1"/>
          </p:nvPr>
        </p:nvSpPr>
        <p:spPr/>
        <p:txBody>
          <a:bodyPr>
            <a:normAutofit/>
          </a:bodyPr>
          <a:lstStyle/>
          <a:p>
            <a:pPr>
              <a:lnSpc>
                <a:spcPct val="80000"/>
              </a:lnSpc>
              <a:buFont typeface="Wingdings" pitchFamily="2" charset="2"/>
              <a:buNone/>
            </a:pPr>
            <a:endParaRPr lang="en-US" sz="2800" b="1" dirty="0" smtClean="0"/>
          </a:p>
          <a:p>
            <a:pPr>
              <a:lnSpc>
                <a:spcPct val="80000"/>
              </a:lnSpc>
            </a:pPr>
            <a:endParaRPr lang="en-US" sz="2800" b="1" dirty="0" smtClean="0"/>
          </a:p>
          <a:p>
            <a:pPr>
              <a:lnSpc>
                <a:spcPct val="80000"/>
              </a:lnSpc>
            </a:pPr>
            <a:r>
              <a:rPr lang="en-US" sz="2800" b="1" dirty="0" smtClean="0"/>
              <a:t>They </a:t>
            </a:r>
            <a:r>
              <a:rPr lang="en-US" sz="2800" b="1" dirty="0" smtClean="0"/>
              <a:t>do not invariably progress to cancer and may spontaneously regress. </a:t>
            </a:r>
          </a:p>
          <a:p>
            <a:pPr>
              <a:lnSpc>
                <a:spcPct val="80000"/>
              </a:lnSpc>
            </a:pPr>
            <a:endParaRPr lang="en-US" sz="2800" b="1" dirty="0" smtClean="0"/>
          </a:p>
          <a:p>
            <a:pPr>
              <a:lnSpc>
                <a:spcPct val="80000"/>
              </a:lnSpc>
            </a:pPr>
            <a:r>
              <a:rPr lang="en-US" sz="2800" b="1" dirty="0" smtClean="0"/>
              <a:t>The </a:t>
            </a:r>
            <a:r>
              <a:rPr lang="en-US" sz="2800" b="1" dirty="0" smtClean="0"/>
              <a:t>risk of persistence or progression to cancer increases in the high grade </a:t>
            </a:r>
            <a:r>
              <a:rPr lang="en-US" sz="2800" b="1" dirty="0" smtClean="0"/>
              <a:t>lesions</a:t>
            </a:r>
            <a:r>
              <a:rPr lang="en-US" sz="2800" b="1" dirty="0" smtClean="0"/>
              <a:t>.</a:t>
            </a:r>
          </a:p>
          <a:p>
            <a:pPr>
              <a:lnSpc>
                <a:spcPct val="80000"/>
              </a:lnSpc>
            </a:pPr>
            <a:endParaRPr lang="en-US" sz="2800" b="1" dirty="0" smtClean="0"/>
          </a:p>
          <a:p>
            <a:pPr>
              <a:lnSpc>
                <a:spcPct val="80000"/>
              </a:lnSpc>
            </a:pPr>
            <a:r>
              <a:rPr lang="en-US" sz="2800" b="1" dirty="0" smtClean="0"/>
              <a:t> </a:t>
            </a:r>
            <a:r>
              <a:rPr lang="en-US" sz="2800" b="1" dirty="0" smtClean="0"/>
              <a:t>They are associated with papillomaviruses, and high-risk HPV types are found in increasing frequency in the higher-grade precursors .</a:t>
            </a:r>
          </a:p>
          <a:p>
            <a:pPr>
              <a:lnSpc>
                <a:spcPct val="80000"/>
              </a:lnSpc>
            </a:pPr>
            <a:endParaRPr lang="en-US" sz="2800"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24</a:t>
            </a:fld>
            <a:endParaRPr lang="en-US"/>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ChangeArrowheads="1"/>
          </p:cNvSpPr>
          <p:nvPr>
            <p:ph type="title"/>
          </p:nvPr>
        </p:nvSpPr>
        <p:spPr/>
        <p:txBody>
          <a:bodyPr>
            <a:normAutofit/>
          </a:bodyPr>
          <a:lstStyle/>
          <a:p>
            <a:r>
              <a:rPr lang="en-US" sz="4800" b="1" dirty="0" smtClean="0">
                <a:solidFill>
                  <a:srgbClr val="FF0000"/>
                </a:solidFill>
              </a:rPr>
              <a:t>CIN</a:t>
            </a:r>
          </a:p>
        </p:txBody>
      </p:sp>
      <p:sp>
        <p:nvSpPr>
          <p:cNvPr id="35843" name="Rectangle 3"/>
          <p:cNvSpPr>
            <a:spLocks noGrp="1" noChangeArrowheads="1"/>
          </p:cNvSpPr>
          <p:nvPr>
            <p:ph idx="1"/>
          </p:nvPr>
        </p:nvSpPr>
        <p:spPr/>
        <p:txBody>
          <a:bodyPr/>
          <a:lstStyle/>
          <a:p>
            <a:endParaRPr lang="en-US" sz="2800" b="1" dirty="0" smtClean="0"/>
          </a:p>
          <a:p>
            <a:r>
              <a:rPr lang="en-US" sz="2800" b="1" dirty="0" err="1" smtClean="0"/>
              <a:t>Cytologic</a:t>
            </a:r>
            <a:r>
              <a:rPr lang="en-US" sz="2800" b="1" dirty="0" smtClean="0"/>
              <a:t> examination can detect CIN (SIL) long before any abnormality can be seen grossly .</a:t>
            </a:r>
          </a:p>
          <a:p>
            <a:r>
              <a:rPr lang="en-US" sz="2800" b="1" dirty="0" smtClean="0"/>
              <a:t>Pre-cancer changes can precede the development of an overt cancer by many years.</a:t>
            </a:r>
          </a:p>
          <a:p>
            <a:r>
              <a:rPr lang="en-US" sz="2800" b="1" dirty="0" smtClean="0"/>
              <a:t>CIN lesions may begin as Low Grade CIN and progress to High Grade CIN, or they might start as HG lesion.</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25</a:t>
            </a:fld>
            <a:endParaRPr lang="en-US"/>
          </a:p>
        </p:txBody>
      </p:sp>
    </p:spTree>
  </p:cSld>
  <p:clrMapOvr>
    <a:masterClrMapping/>
  </p:clrMapOv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ChangeArrowheads="1"/>
          </p:cNvSpPr>
          <p:nvPr>
            <p:ph type="title"/>
          </p:nvPr>
        </p:nvSpPr>
        <p:spPr/>
        <p:txBody>
          <a:bodyPr/>
          <a:lstStyle/>
          <a:p>
            <a:r>
              <a:rPr lang="en-US" b="1" dirty="0" smtClean="0"/>
              <a:t>CIN histology.</a:t>
            </a:r>
          </a:p>
        </p:txBody>
      </p:sp>
      <p:sp>
        <p:nvSpPr>
          <p:cNvPr id="36867" name="Rectangle 3"/>
          <p:cNvSpPr>
            <a:spLocks noGrp="1" noChangeArrowheads="1"/>
          </p:cNvSpPr>
          <p:nvPr>
            <p:ph idx="1"/>
          </p:nvPr>
        </p:nvSpPr>
        <p:spPr/>
        <p:txBody>
          <a:bodyPr/>
          <a:lstStyle/>
          <a:p>
            <a:endParaRPr lang="en-US" b="1" dirty="0" smtClean="0"/>
          </a:p>
          <a:p>
            <a:r>
              <a:rPr lang="en-US" b="1" dirty="0" smtClean="0"/>
              <a:t>On the basis of histology ,pre-cancer lesions are graded as follows</a:t>
            </a:r>
            <a:r>
              <a:rPr lang="en-US" b="1" dirty="0" smtClean="0"/>
              <a:t>:</a:t>
            </a:r>
          </a:p>
          <a:p>
            <a:pPr marL="0" indent="0">
              <a:buNone/>
            </a:pPr>
            <a:endParaRPr lang="en-US" b="1" dirty="0" smtClean="0"/>
          </a:p>
          <a:p>
            <a:pPr>
              <a:buFont typeface="Wingdings" pitchFamily="2" charset="2"/>
              <a:buNone/>
            </a:pPr>
            <a:r>
              <a:rPr lang="en-US" b="1" dirty="0" smtClean="0"/>
              <a:t>-CIN I : Mild </a:t>
            </a:r>
            <a:r>
              <a:rPr lang="en-US" b="1" dirty="0" smtClean="0"/>
              <a:t>Dysplasia</a:t>
            </a:r>
          </a:p>
          <a:p>
            <a:pPr>
              <a:buFont typeface="Wingdings" pitchFamily="2" charset="2"/>
              <a:buNone/>
            </a:pPr>
            <a:endParaRPr lang="en-US" b="1" dirty="0" smtClean="0"/>
          </a:p>
          <a:p>
            <a:pPr>
              <a:buFont typeface="Wingdings" pitchFamily="2" charset="2"/>
              <a:buNone/>
            </a:pPr>
            <a:r>
              <a:rPr lang="en-US" b="1" dirty="0" smtClean="0"/>
              <a:t>-CIN II : Moderate Dysplasia </a:t>
            </a:r>
            <a:endParaRPr lang="en-US" b="1" dirty="0" smtClean="0"/>
          </a:p>
          <a:p>
            <a:pPr>
              <a:buFont typeface="Wingdings" pitchFamily="2" charset="2"/>
              <a:buNone/>
            </a:pPr>
            <a:endParaRPr lang="en-US" b="1" dirty="0" smtClean="0"/>
          </a:p>
          <a:p>
            <a:pPr>
              <a:buFont typeface="Wingdings" pitchFamily="2" charset="2"/>
              <a:buNone/>
            </a:pPr>
            <a:r>
              <a:rPr lang="en-US" b="1" dirty="0" smtClean="0"/>
              <a:t>-CIN III : Severe Dysplasia and Carcinoma in situ.</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26</a:t>
            </a:fld>
            <a:endParaRPr lang="en-US"/>
          </a:p>
        </p:txBody>
      </p:sp>
    </p:spTree>
  </p:cSld>
  <p:clrMapOvr>
    <a:masterClrMapping/>
  </p:clrMapOv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914" name="Picture 2" descr="S01871-022-f019a"/>
          <p:cNvPicPr>
            <a:picLocks noChangeAspect="1" noChangeArrowheads="1"/>
          </p:cNvPicPr>
          <p:nvPr/>
        </p:nvPicPr>
        <p:blipFill>
          <a:blip r:embed="rId3" cstate="print"/>
          <a:srcRect/>
          <a:stretch>
            <a:fillRect/>
          </a:stretch>
        </p:blipFill>
        <p:spPr bwMode="auto">
          <a:xfrm>
            <a:off x="3071802" y="1214422"/>
            <a:ext cx="2973388" cy="4762500"/>
          </a:xfrm>
          <a:prstGeom prst="rect">
            <a:avLst/>
          </a:prstGeom>
          <a:noFill/>
          <a:ln w="9525">
            <a:solidFill>
              <a:schemeClr val="tx1"/>
            </a:solidFill>
            <a:miter lim="800000"/>
            <a:headEnd/>
            <a:tailEnd/>
          </a:ln>
        </p:spPr>
      </p:pic>
      <p:sp>
        <p:nvSpPr>
          <p:cNvPr id="38915"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38916"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38917"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38918"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38919" name="Rectangle 7"/>
          <p:cNvSpPr>
            <a:spLocks noGrp="1" noChangeArrowheads="1"/>
          </p:cNvSpPr>
          <p:nvPr>
            <p:ph type="title"/>
          </p:nvPr>
        </p:nvSpPr>
        <p:spPr/>
        <p:txBody>
          <a:bodyPr/>
          <a:lstStyle/>
          <a:p>
            <a:endParaRPr lang="en-US" b="1" dirty="0" smtClean="0"/>
          </a:p>
        </p:txBody>
      </p:sp>
      <p:sp>
        <p:nvSpPr>
          <p:cNvPr id="8" name="Slide Number Placeholder 7"/>
          <p:cNvSpPr>
            <a:spLocks noGrp="1"/>
          </p:cNvSpPr>
          <p:nvPr>
            <p:ph type="sldNum" sz="quarter" idx="12"/>
          </p:nvPr>
        </p:nvSpPr>
        <p:spPr/>
        <p:txBody>
          <a:bodyPr/>
          <a:lstStyle/>
          <a:p>
            <a:pPr>
              <a:defRPr/>
            </a:pPr>
            <a:fld id="{D7E5524F-7564-4203-89BE-B6D9E5EFE464}" type="slidenum">
              <a:rPr lang="en-US" smtClean="0"/>
              <a:pPr>
                <a:defRPr/>
              </a:pPr>
              <a:t>27</a:t>
            </a:fld>
            <a:endParaRPr lang="en-US"/>
          </a:p>
        </p:txBody>
      </p:sp>
    </p:spTree>
  </p:cSld>
  <p:clrMapOvr>
    <a:masterClrMapping/>
  </p:clrMapOvr>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9938" name="Picture 2" descr="S01871-022-f020"/>
          <p:cNvPicPr>
            <a:picLocks noChangeAspect="1" noChangeArrowheads="1"/>
          </p:cNvPicPr>
          <p:nvPr/>
        </p:nvPicPr>
        <p:blipFill>
          <a:blip r:embed="rId3" cstate="print"/>
          <a:srcRect/>
          <a:stretch>
            <a:fillRect/>
          </a:stretch>
        </p:blipFill>
        <p:spPr bwMode="auto">
          <a:xfrm>
            <a:off x="1404938" y="1317625"/>
            <a:ext cx="6350000" cy="2930525"/>
          </a:xfrm>
          <a:prstGeom prst="rect">
            <a:avLst/>
          </a:prstGeom>
          <a:noFill/>
          <a:ln w="9525">
            <a:solidFill>
              <a:schemeClr val="tx1"/>
            </a:solidFill>
            <a:miter lim="800000"/>
            <a:headEnd/>
            <a:tailEnd/>
          </a:ln>
        </p:spPr>
      </p:pic>
      <p:sp>
        <p:nvSpPr>
          <p:cNvPr id="39939"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22-20 A, Histology of CIN I (flat condyloma), illustrating the prominent koilocytotic atypia in the upper epithelial cells, as evidenced by the prominent perinuclear halos. B, Nucleic acid in situ hybridization of the same lesion for HPV nucleic acids. The blue staining denotes HPV DNA, which is typically most abundant in the koilocytes. C, Diffuse immunostaining of CIN II for Ki-67, illustrating widespread deregulation of cell cycle controls. D, Up-regulation of p16ink4 (seen as intense immunostaining) characterizes high-risk HPV infections.</a:t>
            </a:r>
          </a:p>
        </p:txBody>
      </p:sp>
      <p:sp>
        <p:nvSpPr>
          <p:cNvPr id="39940"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39941"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39942"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39943" name="Rectangle 7"/>
          <p:cNvSpPr>
            <a:spLocks noGrp="1" noChangeArrowheads="1"/>
          </p:cNvSpPr>
          <p:nvPr>
            <p:ph type="title"/>
          </p:nvPr>
        </p:nvSpPr>
        <p:spPr/>
        <p:txBody>
          <a:bodyPr/>
          <a:lstStyle/>
          <a:p>
            <a:r>
              <a:rPr lang="en-US" b="1" smtClean="0"/>
              <a:t>HPV  ONLY, no dysplasia</a:t>
            </a:r>
          </a:p>
        </p:txBody>
      </p:sp>
      <p:sp>
        <p:nvSpPr>
          <p:cNvPr id="8" name="Slide Number Placeholder 7"/>
          <p:cNvSpPr>
            <a:spLocks noGrp="1"/>
          </p:cNvSpPr>
          <p:nvPr>
            <p:ph type="sldNum" sz="quarter" idx="12"/>
          </p:nvPr>
        </p:nvSpPr>
        <p:spPr/>
        <p:txBody>
          <a:bodyPr/>
          <a:lstStyle/>
          <a:p>
            <a:pPr>
              <a:defRPr/>
            </a:pPr>
            <a:fld id="{D7E5524F-7564-4203-89BE-B6D9E5EFE464}" type="slidenum">
              <a:rPr lang="en-US" smtClean="0"/>
              <a:pPr>
                <a:defRPr/>
              </a:pPr>
              <a:t>28</a:t>
            </a:fld>
            <a:endParaRPr lang="en-US"/>
          </a:p>
        </p:txBody>
      </p:sp>
    </p:spTree>
  </p:cSld>
  <p:clrMapOvr>
    <a:masterClrMapping/>
  </p:clrMapOv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62" name="Picture 2" descr="S01871-022-f019b"/>
          <p:cNvPicPr>
            <a:picLocks noChangeAspect="1" noChangeArrowheads="1"/>
          </p:cNvPicPr>
          <p:nvPr/>
        </p:nvPicPr>
        <p:blipFill>
          <a:blip r:embed="rId3" cstate="print"/>
          <a:srcRect/>
          <a:stretch>
            <a:fillRect/>
          </a:stretch>
        </p:blipFill>
        <p:spPr bwMode="auto">
          <a:xfrm>
            <a:off x="2928926" y="1714488"/>
            <a:ext cx="3500462" cy="4762500"/>
          </a:xfrm>
          <a:prstGeom prst="rect">
            <a:avLst/>
          </a:prstGeom>
          <a:noFill/>
          <a:ln w="9525">
            <a:solidFill>
              <a:schemeClr val="tx1"/>
            </a:solidFill>
            <a:miter lim="800000"/>
            <a:headEnd/>
            <a:tailEnd/>
          </a:ln>
        </p:spPr>
      </p:pic>
      <p:sp>
        <p:nvSpPr>
          <p:cNvPr id="40963"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0964"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12:17 PM)</a:t>
            </a:r>
          </a:p>
        </p:txBody>
      </p:sp>
      <p:sp>
        <p:nvSpPr>
          <p:cNvPr id="40965"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0966"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140295" name="Rectangle 7"/>
          <p:cNvSpPr>
            <a:spLocks noGrp="1" noChangeArrowheads="1"/>
          </p:cNvSpPr>
          <p:nvPr>
            <p:ph type="title"/>
          </p:nvPr>
        </p:nvSpPr>
        <p:spPr/>
        <p:txBody>
          <a:bodyPr rtlCol="0">
            <a:noAutofit/>
          </a:bodyPr>
          <a:lstStyle/>
          <a:p>
            <a:pPr fontAlgn="auto">
              <a:spcAft>
                <a:spcPts val="0"/>
              </a:spcAft>
              <a:defRPr/>
            </a:pPr>
            <a:r>
              <a:rPr lang="en-US" sz="2000" b="1" dirty="0" smtClean="0"/>
              <a:t>Lower 1/3</a:t>
            </a:r>
            <a:r>
              <a:rPr lang="en-US" sz="2000" b="1" baseline="30000" dirty="0" smtClean="0"/>
              <a:t>rd</a:t>
            </a:r>
            <a:r>
              <a:rPr lang="en-US" sz="2000" b="1" dirty="0" smtClean="0"/>
              <a:t> of the epithelium is replaced by </a:t>
            </a:r>
            <a:r>
              <a:rPr lang="en-US" sz="2000" b="1" dirty="0" err="1" smtClean="0"/>
              <a:t>pleomorphic</a:t>
            </a:r>
            <a:r>
              <a:rPr lang="en-US" sz="2000" b="1" dirty="0" smtClean="0"/>
              <a:t> cells</a:t>
            </a:r>
          </a:p>
        </p:txBody>
      </p:sp>
      <p:sp>
        <p:nvSpPr>
          <p:cNvPr id="8" name="Slide Number Placeholder 7"/>
          <p:cNvSpPr>
            <a:spLocks noGrp="1"/>
          </p:cNvSpPr>
          <p:nvPr>
            <p:ph type="sldNum" sz="quarter" idx="12"/>
          </p:nvPr>
        </p:nvSpPr>
        <p:spPr/>
        <p:txBody>
          <a:bodyPr/>
          <a:lstStyle/>
          <a:p>
            <a:pPr>
              <a:defRPr/>
            </a:pPr>
            <a:fld id="{D7E5524F-7564-4203-89BE-B6D9E5EFE464}" type="slidenum">
              <a:rPr lang="en-US" smtClean="0"/>
              <a:pPr>
                <a:defRPr/>
              </a:pPr>
              <a:t>29</a:t>
            </a:fld>
            <a:endParaRPr lang="en-US"/>
          </a:p>
        </p:txBody>
      </p:sp>
    </p:spTree>
  </p:cSld>
  <p:clrMapOvr>
    <a:masterClrMapping/>
  </p:clrMapOv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www.uphs.upenn.edu/path/web_docs/p200/GYN200/GYN0103.jpeg"/>
          <p:cNvPicPr>
            <a:picLocks noChangeAspect="1" noChangeArrowheads="1"/>
          </p:cNvPicPr>
          <p:nvPr/>
        </p:nvPicPr>
        <p:blipFill>
          <a:blip r:embed="rId3" cstate="print"/>
          <a:srcRect/>
          <a:stretch>
            <a:fillRect/>
          </a:stretch>
        </p:blipFill>
        <p:spPr bwMode="auto">
          <a:xfrm>
            <a:off x="357188" y="1285875"/>
            <a:ext cx="8637587" cy="5407025"/>
          </a:xfrm>
          <a:prstGeom prst="rect">
            <a:avLst/>
          </a:prstGeom>
          <a:noFill/>
          <a:ln w="9525">
            <a:noFill/>
            <a:miter lim="800000"/>
            <a:headEnd/>
            <a:tailEnd/>
          </a:ln>
        </p:spPr>
      </p:pic>
      <p:sp>
        <p:nvSpPr>
          <p:cNvPr id="4099" name="Title 2"/>
          <p:cNvSpPr>
            <a:spLocks noGrp="1"/>
          </p:cNvSpPr>
          <p:nvPr>
            <p:ph type="title"/>
          </p:nvPr>
        </p:nvSpPr>
        <p:spPr/>
        <p:txBody>
          <a:bodyPr/>
          <a:lstStyle/>
          <a:p>
            <a:r>
              <a:rPr lang="en-US" sz="2800" b="1" smtClean="0"/>
              <a:t>SQUAMO-COLUMNAR JUNCTION</a:t>
            </a:r>
          </a:p>
        </p:txBody>
      </p:sp>
      <p:sp>
        <p:nvSpPr>
          <p:cNvPr id="4" name="Slide Number Placeholder 3"/>
          <p:cNvSpPr>
            <a:spLocks noGrp="1"/>
          </p:cNvSpPr>
          <p:nvPr>
            <p:ph type="sldNum" sz="quarter" idx="12"/>
          </p:nvPr>
        </p:nvSpPr>
        <p:spPr/>
        <p:txBody>
          <a:bodyPr/>
          <a:lstStyle/>
          <a:p>
            <a:pPr>
              <a:defRPr/>
            </a:pPr>
            <a:fld id="{D7E5524F-7564-4203-89BE-B6D9E5EFE464}" type="slidenum">
              <a:rPr lang="en-US" smtClean="0"/>
              <a:pPr>
                <a:defRPr/>
              </a:pPr>
              <a:t>3</a:t>
            </a:fld>
            <a:endParaRPr lang="en-US"/>
          </a:p>
        </p:txBody>
      </p:sp>
    </p:spTree>
  </p:cSld>
  <p:clrMapOvr>
    <a:masterClrMapping/>
  </p:clrMapOv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6" name="Picture 2" descr="S01871-022-f019c"/>
          <p:cNvPicPr>
            <a:picLocks noChangeAspect="1" noChangeArrowheads="1"/>
          </p:cNvPicPr>
          <p:nvPr/>
        </p:nvPicPr>
        <p:blipFill>
          <a:blip r:embed="rId3" cstate="print"/>
          <a:srcRect/>
          <a:stretch>
            <a:fillRect/>
          </a:stretch>
        </p:blipFill>
        <p:spPr bwMode="auto">
          <a:xfrm>
            <a:off x="3357555" y="1451991"/>
            <a:ext cx="3286147" cy="4578921"/>
          </a:xfrm>
          <a:prstGeom prst="rect">
            <a:avLst/>
          </a:prstGeom>
          <a:noFill/>
          <a:ln w="9525">
            <a:solidFill>
              <a:schemeClr val="tx1"/>
            </a:solidFill>
            <a:miter lim="800000"/>
            <a:headEnd/>
            <a:tailEnd/>
          </a:ln>
        </p:spPr>
      </p:pic>
      <p:sp>
        <p:nvSpPr>
          <p:cNvPr id="41987" name="Text Box 3"/>
          <p:cNvSpPr txBox="1">
            <a:spLocks noChangeArrowheads="1"/>
          </p:cNvSpPr>
          <p:nvPr/>
        </p:nvSpPr>
        <p:spPr bwMode="auto">
          <a:xfrm>
            <a:off x="611188" y="6032500"/>
            <a:ext cx="8137525" cy="33655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1988"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endParaRPr lang="en-US" sz="700" i="1"/>
          </a:p>
        </p:txBody>
      </p:sp>
      <p:sp>
        <p:nvSpPr>
          <p:cNvPr id="41989"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1990"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130055" name="Rectangle 7"/>
          <p:cNvSpPr>
            <a:spLocks noGrp="1" noChangeArrowheads="1"/>
          </p:cNvSpPr>
          <p:nvPr>
            <p:ph type="title"/>
          </p:nvPr>
        </p:nvSpPr>
        <p:spPr/>
        <p:txBody>
          <a:bodyPr rtlCol="0">
            <a:noAutofit/>
          </a:bodyPr>
          <a:lstStyle/>
          <a:p>
            <a:pPr fontAlgn="auto">
              <a:spcAft>
                <a:spcPts val="0"/>
              </a:spcAft>
              <a:defRPr/>
            </a:pPr>
            <a:r>
              <a:rPr lang="en-US" sz="2800" b="1" dirty="0" smtClean="0"/>
              <a:t>Lower 2/3</a:t>
            </a:r>
            <a:r>
              <a:rPr lang="en-US" sz="2800" b="1" baseline="30000" dirty="0" smtClean="0"/>
              <a:t>rd</a:t>
            </a:r>
            <a:r>
              <a:rPr lang="en-US" sz="2800" b="1" dirty="0" smtClean="0"/>
              <a:t> of the epithelium is replaced by </a:t>
            </a:r>
            <a:r>
              <a:rPr lang="en-US" sz="2800" b="1" dirty="0" err="1" smtClean="0"/>
              <a:t>pleomorphic</a:t>
            </a:r>
            <a:r>
              <a:rPr lang="en-US" sz="2800" b="1" dirty="0" smtClean="0"/>
              <a:t> cells</a:t>
            </a:r>
          </a:p>
        </p:txBody>
      </p:sp>
      <p:sp>
        <p:nvSpPr>
          <p:cNvPr id="8" name="Slide Number Placeholder 7"/>
          <p:cNvSpPr>
            <a:spLocks noGrp="1"/>
          </p:cNvSpPr>
          <p:nvPr>
            <p:ph type="sldNum" sz="quarter" idx="12"/>
          </p:nvPr>
        </p:nvSpPr>
        <p:spPr/>
        <p:txBody>
          <a:bodyPr/>
          <a:lstStyle/>
          <a:p>
            <a:pPr>
              <a:defRPr/>
            </a:pPr>
            <a:fld id="{D7E5524F-7564-4203-89BE-B6D9E5EFE464}" type="slidenum">
              <a:rPr lang="en-US" smtClean="0"/>
              <a:pPr>
                <a:defRPr/>
              </a:pPr>
              <a:t>30</a:t>
            </a:fld>
            <a:endParaRPr lang="en-US"/>
          </a:p>
        </p:txBody>
      </p:sp>
    </p:spTree>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3010" name="Picture 2" descr="S01871-022-f019d"/>
          <p:cNvPicPr>
            <a:picLocks noChangeAspect="1" noChangeArrowheads="1"/>
          </p:cNvPicPr>
          <p:nvPr/>
        </p:nvPicPr>
        <p:blipFill>
          <a:blip r:embed="rId3" cstate="print"/>
          <a:srcRect/>
          <a:stretch>
            <a:fillRect/>
          </a:stretch>
        </p:blipFill>
        <p:spPr bwMode="auto">
          <a:xfrm>
            <a:off x="2357422" y="1285861"/>
            <a:ext cx="3608388" cy="5214974"/>
          </a:xfrm>
          <a:prstGeom prst="rect">
            <a:avLst/>
          </a:prstGeom>
          <a:noFill/>
          <a:ln w="9525">
            <a:solidFill>
              <a:schemeClr val="tx1"/>
            </a:solidFill>
            <a:miter lim="800000"/>
            <a:headEnd/>
            <a:tailEnd/>
          </a:ln>
        </p:spPr>
      </p:pic>
      <p:sp>
        <p:nvSpPr>
          <p:cNvPr id="430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22-19 Spectrum of cervical intraepithelial neoplasia: normal squamous epithelium for comparison; CIN I with koilocytotic atypia; CIN II with progressive atypia in all layers of the epithelium; CIN III (carcinoma in situ) with diffuse atypia and loss of maturation.</a:t>
            </a:r>
          </a:p>
        </p:txBody>
      </p:sp>
      <p:sp>
        <p:nvSpPr>
          <p:cNvPr id="430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12:10 PM)</a:t>
            </a:r>
          </a:p>
        </p:txBody>
      </p:sp>
      <p:sp>
        <p:nvSpPr>
          <p:cNvPr id="430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430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43015" name="Rectangle 7"/>
          <p:cNvSpPr>
            <a:spLocks noGrp="1" noChangeArrowheads="1"/>
          </p:cNvSpPr>
          <p:nvPr>
            <p:ph type="title"/>
          </p:nvPr>
        </p:nvSpPr>
        <p:spPr/>
        <p:txBody>
          <a:bodyPr>
            <a:normAutofit/>
          </a:bodyPr>
          <a:lstStyle/>
          <a:p>
            <a:r>
              <a:rPr lang="en-US" sz="2000" b="1" dirty="0" smtClean="0"/>
              <a:t>All levels of the epithelium is replaced by </a:t>
            </a:r>
            <a:r>
              <a:rPr lang="en-US" sz="2000" b="1" dirty="0" err="1" smtClean="0"/>
              <a:t>pleomorphic</a:t>
            </a:r>
            <a:r>
              <a:rPr lang="en-US" sz="2000" b="1" dirty="0" smtClean="0"/>
              <a:t> cells, (full thickness)</a:t>
            </a:r>
          </a:p>
        </p:txBody>
      </p:sp>
      <p:sp>
        <p:nvSpPr>
          <p:cNvPr id="8" name="Slide Number Placeholder 7"/>
          <p:cNvSpPr>
            <a:spLocks noGrp="1"/>
          </p:cNvSpPr>
          <p:nvPr>
            <p:ph type="sldNum" sz="quarter" idx="12"/>
          </p:nvPr>
        </p:nvSpPr>
        <p:spPr/>
        <p:txBody>
          <a:bodyPr/>
          <a:lstStyle/>
          <a:p>
            <a:pPr>
              <a:defRPr/>
            </a:pPr>
            <a:fld id="{D7E5524F-7564-4203-89BE-B6D9E5EFE464}" type="slidenum">
              <a:rPr lang="en-US" smtClean="0"/>
              <a:pPr>
                <a:defRPr/>
              </a:pPr>
              <a:t>31</a:t>
            </a:fld>
            <a:endParaRPr lang="en-US"/>
          </a:p>
        </p:txBody>
      </p:sp>
    </p:spTree>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6434" name="Rectangle 2"/>
          <p:cNvSpPr>
            <a:spLocks noGrp="1" noChangeArrowheads="1"/>
          </p:cNvSpPr>
          <p:nvPr>
            <p:ph type="title"/>
          </p:nvPr>
        </p:nvSpPr>
        <p:spPr>
          <a:xfrm>
            <a:off x="457200" y="533400"/>
            <a:ext cx="8579296" cy="990600"/>
          </a:xfrm>
        </p:spPr>
        <p:txBody>
          <a:bodyPr rtlCol="0">
            <a:noAutofit/>
          </a:bodyPr>
          <a:lstStyle/>
          <a:p>
            <a:pPr fontAlgn="auto">
              <a:spcAft>
                <a:spcPts val="0"/>
              </a:spcAft>
              <a:defRPr/>
            </a:pPr>
            <a:r>
              <a:rPr lang="en-US" sz="3200" b="1" dirty="0" smtClean="0"/>
              <a:t>Cytology screening for precancerous lesions</a:t>
            </a:r>
          </a:p>
        </p:txBody>
      </p:sp>
      <p:sp>
        <p:nvSpPr>
          <p:cNvPr id="44035" name="Rectangle 3"/>
          <p:cNvSpPr>
            <a:spLocks noGrp="1" noChangeArrowheads="1"/>
          </p:cNvSpPr>
          <p:nvPr>
            <p:ph idx="1"/>
          </p:nvPr>
        </p:nvSpPr>
        <p:spPr/>
        <p:txBody>
          <a:bodyPr/>
          <a:lstStyle/>
          <a:p>
            <a:endParaRPr lang="en-US" b="1" dirty="0" smtClean="0"/>
          </a:p>
          <a:p>
            <a:r>
              <a:rPr lang="en-US" b="1" dirty="0" smtClean="0"/>
              <a:t>The cervix is examined and the cells lining the cervical wall at the transformation zone are scrapped/ sampled with a spatula and then spread on a slide</a:t>
            </a:r>
            <a:r>
              <a:rPr lang="en-US" b="1" dirty="0" smtClean="0"/>
              <a:t>.</a:t>
            </a:r>
          </a:p>
          <a:p>
            <a:pPr marL="0" indent="0">
              <a:buNone/>
            </a:pPr>
            <a:endParaRPr lang="en-US" b="1" dirty="0" smtClean="0"/>
          </a:p>
          <a:p>
            <a:r>
              <a:rPr lang="en-US" b="1" dirty="0" smtClean="0"/>
              <a:t> They are then fixed, stained (</a:t>
            </a:r>
            <a:r>
              <a:rPr lang="en-US" b="1" dirty="0" err="1" smtClean="0"/>
              <a:t>Papanicolaou</a:t>
            </a:r>
            <a:r>
              <a:rPr lang="en-US" b="1" dirty="0" smtClean="0"/>
              <a:t> stain) and </a:t>
            </a:r>
            <a:r>
              <a:rPr lang="en-US" b="1" dirty="0" smtClean="0"/>
              <a:t>   examined </a:t>
            </a:r>
            <a:r>
              <a:rPr lang="en-US" b="1" dirty="0" smtClean="0"/>
              <a:t>under a light microscope.</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32</a:t>
            </a:fld>
            <a:endParaRPr lang="en-US"/>
          </a:p>
        </p:txBody>
      </p:sp>
    </p:spTree>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ChangeArrowheads="1"/>
          </p:cNvSpPr>
          <p:nvPr>
            <p:ph type="title"/>
          </p:nvPr>
        </p:nvSpPr>
        <p:spPr/>
        <p:txBody>
          <a:bodyPr/>
          <a:lstStyle/>
          <a:p>
            <a:r>
              <a:rPr lang="en-US" b="1" dirty="0" smtClean="0"/>
              <a:t>Cytology Pap Screening</a:t>
            </a:r>
          </a:p>
        </p:txBody>
      </p:sp>
      <p:sp>
        <p:nvSpPr>
          <p:cNvPr id="45059" name="Rectangle 3"/>
          <p:cNvSpPr>
            <a:spLocks noGrp="1" noChangeArrowheads="1"/>
          </p:cNvSpPr>
          <p:nvPr>
            <p:ph idx="1"/>
          </p:nvPr>
        </p:nvSpPr>
        <p:spPr/>
        <p:txBody>
          <a:bodyPr/>
          <a:lstStyle/>
          <a:p>
            <a:endParaRPr lang="en-US" b="1" dirty="0" smtClean="0"/>
          </a:p>
          <a:p>
            <a:r>
              <a:rPr lang="en-US" b="1" dirty="0" smtClean="0"/>
              <a:t>In cytology smears we separate pre-cancer lesions into </a:t>
            </a:r>
            <a:r>
              <a:rPr lang="en-US" b="1" dirty="0" smtClean="0">
                <a:solidFill>
                  <a:srgbClr val="FF0000"/>
                </a:solidFill>
              </a:rPr>
              <a:t>two groups :</a:t>
            </a:r>
          </a:p>
          <a:p>
            <a:r>
              <a:rPr lang="en-US" b="1" dirty="0" smtClean="0"/>
              <a:t>Low Grade SIL </a:t>
            </a:r>
          </a:p>
          <a:p>
            <a:r>
              <a:rPr lang="en-US" b="1" dirty="0" smtClean="0"/>
              <a:t>High Grade </a:t>
            </a:r>
            <a:r>
              <a:rPr lang="en-US" b="1" dirty="0" smtClean="0"/>
              <a:t>SIL</a:t>
            </a:r>
          </a:p>
          <a:p>
            <a:pPr marL="0" indent="0">
              <a:buNone/>
            </a:pPr>
            <a:endParaRPr lang="en-US" b="1" dirty="0" smtClean="0"/>
          </a:p>
          <a:p>
            <a:r>
              <a:rPr lang="en-US" b="1" dirty="0" smtClean="0"/>
              <a:t>Of Low Grade SIL 1-5 % become </a:t>
            </a:r>
            <a:r>
              <a:rPr lang="en-US" b="1" dirty="0" smtClean="0"/>
              <a:t>invasive</a:t>
            </a:r>
          </a:p>
          <a:p>
            <a:pPr marL="0" indent="0">
              <a:buNone/>
            </a:pPr>
            <a:endParaRPr lang="en-US" b="1" dirty="0" smtClean="0"/>
          </a:p>
          <a:p>
            <a:r>
              <a:rPr lang="en-US" b="1" dirty="0" smtClean="0"/>
              <a:t>Of High Grade SIL incidence is 6-74%</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33</a:t>
            </a:fld>
            <a:endParaRPr lang="en-US"/>
          </a:p>
        </p:txBody>
      </p:sp>
    </p:spTree>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6082" name="Picture 2" descr="Stages of Dysplasia/Dyskaryosis"/>
          <p:cNvPicPr>
            <a:picLocks noChangeAspect="1" noChangeArrowheads="1"/>
          </p:cNvPicPr>
          <p:nvPr/>
        </p:nvPicPr>
        <p:blipFill>
          <a:blip r:embed="rId3" cstate="print"/>
          <a:srcRect/>
          <a:stretch>
            <a:fillRect/>
          </a:stretch>
        </p:blipFill>
        <p:spPr bwMode="auto">
          <a:xfrm>
            <a:off x="500063" y="0"/>
            <a:ext cx="8067675" cy="6804025"/>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34</a:t>
            </a:fld>
            <a:endParaRPr lang="en-US"/>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106" name="Picture 2" descr="Picture4"/>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7107" name="Picture 2" descr="S01871-022-f019a"/>
          <p:cNvPicPr>
            <a:picLocks noChangeAspect="1" noChangeArrowheads="1"/>
          </p:cNvPicPr>
          <p:nvPr/>
        </p:nvPicPr>
        <p:blipFill>
          <a:blip r:embed="rId4" cstate="print"/>
          <a:srcRect/>
          <a:stretch>
            <a:fillRect/>
          </a:stretch>
        </p:blipFill>
        <p:spPr bwMode="auto">
          <a:xfrm>
            <a:off x="0" y="3425825"/>
            <a:ext cx="2143125" cy="3432175"/>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35</a:t>
            </a:fld>
            <a:endParaRPr lang="en-US"/>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8130" name="Picture 2" descr="Picture5"/>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8131" name="Picture 2" descr="S01871-022-f019a"/>
          <p:cNvPicPr>
            <a:picLocks noChangeAspect="1" noChangeArrowheads="1"/>
          </p:cNvPicPr>
          <p:nvPr/>
        </p:nvPicPr>
        <p:blipFill>
          <a:blip r:embed="rId4" cstate="print"/>
          <a:srcRect/>
          <a:stretch>
            <a:fillRect/>
          </a:stretch>
        </p:blipFill>
        <p:spPr bwMode="auto">
          <a:xfrm>
            <a:off x="6643688" y="2852738"/>
            <a:ext cx="2500312" cy="4005262"/>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36</a:t>
            </a:fld>
            <a:endParaRPr lang="en-US"/>
          </a:p>
        </p:txBody>
      </p:sp>
    </p:spTree>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4" name="Picture 2" descr="Picture10"/>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pic>
        <p:nvPicPr>
          <p:cNvPr id="49155" name="Picture 3" descr="S01871-022-f019b"/>
          <p:cNvPicPr>
            <a:picLocks noChangeAspect="1" noChangeArrowheads="1"/>
          </p:cNvPicPr>
          <p:nvPr/>
        </p:nvPicPr>
        <p:blipFill>
          <a:blip r:embed="rId4" cstate="print"/>
          <a:srcRect/>
          <a:stretch>
            <a:fillRect/>
          </a:stretch>
        </p:blipFill>
        <p:spPr bwMode="auto">
          <a:xfrm>
            <a:off x="0" y="3452813"/>
            <a:ext cx="2084388" cy="3405187"/>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37</a:t>
            </a:fld>
            <a:endParaRPr lang="en-US"/>
          </a:p>
        </p:txBody>
      </p:sp>
    </p:spTree>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descr="http://www.ruh.nhs.uk/zz_images/pathology_department_photos/cyto_slide_mild_dyskaryosis.jpg"/>
          <p:cNvPicPr>
            <a:picLocks noChangeAspect="1" noChangeArrowheads="1"/>
          </p:cNvPicPr>
          <p:nvPr/>
        </p:nvPicPr>
        <p:blipFill>
          <a:blip r:embed="rId3" cstate="print"/>
          <a:srcRect/>
          <a:stretch>
            <a:fillRect/>
          </a:stretch>
        </p:blipFill>
        <p:spPr bwMode="auto">
          <a:xfrm>
            <a:off x="0" y="642918"/>
            <a:ext cx="5800725" cy="3741738"/>
          </a:xfrm>
          <a:prstGeom prst="rect">
            <a:avLst/>
          </a:prstGeom>
          <a:noFill/>
          <a:ln w="9525">
            <a:noFill/>
            <a:miter lim="800000"/>
            <a:headEnd/>
            <a:tailEnd/>
          </a:ln>
        </p:spPr>
      </p:pic>
      <p:pic>
        <p:nvPicPr>
          <p:cNvPr id="50179" name="Picture 2" descr="S01871-022-f019c"/>
          <p:cNvPicPr>
            <a:picLocks noChangeAspect="1" noChangeArrowheads="1"/>
          </p:cNvPicPr>
          <p:nvPr/>
        </p:nvPicPr>
        <p:blipFill>
          <a:blip r:embed="rId4" cstate="print"/>
          <a:srcRect/>
          <a:stretch>
            <a:fillRect/>
          </a:stretch>
        </p:blipFill>
        <p:spPr bwMode="auto">
          <a:xfrm>
            <a:off x="5505450" y="931863"/>
            <a:ext cx="3638550" cy="5926137"/>
          </a:xfrm>
          <a:prstGeom prst="rect">
            <a:avLst/>
          </a:prstGeom>
          <a:noFill/>
          <a:ln w="9525">
            <a:solidFill>
              <a:schemeClr val="tx1"/>
            </a:solidFill>
            <a:miter lim="800000"/>
            <a:headEnd/>
            <a:tailEnd/>
          </a:ln>
        </p:spPr>
      </p:pic>
      <p:sp>
        <p:nvSpPr>
          <p:cNvPr id="4" name="Slide Number Placeholder 3"/>
          <p:cNvSpPr>
            <a:spLocks noGrp="1"/>
          </p:cNvSpPr>
          <p:nvPr>
            <p:ph type="sldNum" sz="quarter" idx="12"/>
          </p:nvPr>
        </p:nvSpPr>
        <p:spPr/>
        <p:txBody>
          <a:bodyPr/>
          <a:lstStyle/>
          <a:p>
            <a:pPr>
              <a:defRPr/>
            </a:pPr>
            <a:fld id="{8302B18E-A957-43B9-AF2D-ADB04E00D76A}" type="slidenum">
              <a:rPr lang="en-US" smtClean="0"/>
              <a:pPr>
                <a:defRPr/>
              </a:pPr>
              <a:t>38</a:t>
            </a:fld>
            <a:endParaRPr lang="en-US"/>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AutoShape 2" descr="Interpreted image"/>
          <p:cNvSpPr>
            <a:spLocks noChangeAspect="1" noChangeArrowheads="1"/>
          </p:cNvSpPr>
          <p:nvPr/>
        </p:nvSpPr>
        <p:spPr bwMode="auto">
          <a:xfrm>
            <a:off x="155575" y="-1462088"/>
            <a:ext cx="3810000" cy="3048001"/>
          </a:xfrm>
          <a:prstGeom prst="rect">
            <a:avLst/>
          </a:prstGeom>
          <a:noFill/>
          <a:ln w="9525">
            <a:noFill/>
            <a:miter lim="800000"/>
            <a:headEnd/>
            <a:tailEnd/>
          </a:ln>
        </p:spPr>
        <p:txBody>
          <a:bodyPr/>
          <a:lstStyle/>
          <a:p>
            <a:endParaRPr lang="en-US"/>
          </a:p>
        </p:txBody>
      </p:sp>
      <p:sp>
        <p:nvSpPr>
          <p:cNvPr id="52227" name="AutoShape 4" descr="Interpreted image"/>
          <p:cNvSpPr>
            <a:spLocks noChangeAspect="1" noChangeArrowheads="1"/>
          </p:cNvSpPr>
          <p:nvPr/>
        </p:nvSpPr>
        <p:spPr bwMode="auto">
          <a:xfrm>
            <a:off x="155575" y="-1462088"/>
            <a:ext cx="3810000" cy="3048001"/>
          </a:xfrm>
          <a:prstGeom prst="rect">
            <a:avLst/>
          </a:prstGeom>
          <a:noFill/>
          <a:ln w="9525">
            <a:noFill/>
            <a:miter lim="800000"/>
            <a:headEnd/>
            <a:tailEnd/>
          </a:ln>
        </p:spPr>
        <p:txBody>
          <a:bodyPr/>
          <a:lstStyle/>
          <a:p>
            <a:endParaRPr lang="en-US"/>
          </a:p>
        </p:txBody>
      </p:sp>
      <p:pic>
        <p:nvPicPr>
          <p:cNvPr id="52228" name="Picture 6" descr="http://nih.techriver.net/patientImagesHighRes/5786.jpg?content-type=download"/>
          <p:cNvPicPr>
            <a:picLocks noChangeAspect="1" noChangeArrowheads="1"/>
          </p:cNvPicPr>
          <p:nvPr/>
        </p:nvPicPr>
        <p:blipFill>
          <a:blip r:embed="rId3" cstate="print"/>
          <a:srcRect/>
          <a:stretch>
            <a:fillRect/>
          </a:stretch>
        </p:blipFill>
        <p:spPr bwMode="auto">
          <a:xfrm>
            <a:off x="155575" y="404665"/>
            <a:ext cx="7656785" cy="6453335"/>
          </a:xfrm>
          <a:prstGeom prst="rect">
            <a:avLst/>
          </a:prstGeom>
          <a:noFill/>
          <a:ln w="9525">
            <a:noFill/>
            <a:miter lim="800000"/>
            <a:headEnd/>
            <a:tailEnd/>
          </a:ln>
        </p:spPr>
      </p:pic>
      <p:pic>
        <p:nvPicPr>
          <p:cNvPr id="52229" name="Picture 2" descr="S01871-022-f019d"/>
          <p:cNvPicPr>
            <a:picLocks noChangeAspect="1" noChangeArrowheads="1"/>
          </p:cNvPicPr>
          <p:nvPr/>
        </p:nvPicPr>
        <p:blipFill>
          <a:blip r:embed="rId4" cstate="print"/>
          <a:srcRect/>
          <a:stretch>
            <a:fillRect/>
          </a:stretch>
        </p:blipFill>
        <p:spPr bwMode="auto">
          <a:xfrm>
            <a:off x="6367428" y="404665"/>
            <a:ext cx="2768533" cy="4508886"/>
          </a:xfrm>
          <a:prstGeom prst="rect">
            <a:avLst/>
          </a:prstGeom>
          <a:noFill/>
          <a:ln w="9525">
            <a:solidFill>
              <a:schemeClr val="tx1"/>
            </a:solidFill>
            <a:miter lim="800000"/>
            <a:headEnd/>
            <a:tailEnd/>
          </a:ln>
        </p:spPr>
      </p:pic>
      <p:sp>
        <p:nvSpPr>
          <p:cNvPr id="6" name="Slide Number Placeholder 5"/>
          <p:cNvSpPr>
            <a:spLocks noGrp="1"/>
          </p:cNvSpPr>
          <p:nvPr>
            <p:ph type="sldNum" sz="quarter" idx="12"/>
          </p:nvPr>
        </p:nvSpPr>
        <p:spPr/>
        <p:txBody>
          <a:bodyPr/>
          <a:lstStyle/>
          <a:p>
            <a:pPr>
              <a:defRPr/>
            </a:pPr>
            <a:fld id="{8302B18E-A957-43B9-AF2D-ADB04E00D76A}" type="slidenum">
              <a:rPr lang="en-US" smtClean="0"/>
              <a:pPr>
                <a:defRPr/>
              </a:pPr>
              <a:t>39</a:t>
            </a:fld>
            <a:endParaRPr lang="en-US"/>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FEM00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4</a:t>
            </a:fld>
            <a:endParaRPr lang="en-US"/>
          </a:p>
        </p:txBody>
      </p:sp>
    </p:spTree>
  </p:cSld>
  <p:clrMapOvr>
    <a:masterClrMapping/>
  </p:clrMapOv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2" descr="S01871-022-f021"/>
          <p:cNvPicPr>
            <a:picLocks noChangeAspect="1" noChangeArrowheads="1"/>
          </p:cNvPicPr>
          <p:nvPr/>
        </p:nvPicPr>
        <p:blipFill>
          <a:blip r:embed="rId3" cstate="print"/>
          <a:srcRect/>
          <a:stretch>
            <a:fillRect/>
          </a:stretch>
        </p:blipFill>
        <p:spPr bwMode="auto">
          <a:xfrm>
            <a:off x="1404938" y="617538"/>
            <a:ext cx="6350000" cy="4330700"/>
          </a:xfrm>
          <a:prstGeom prst="rect">
            <a:avLst/>
          </a:prstGeom>
          <a:noFill/>
          <a:ln w="9525">
            <a:solidFill>
              <a:schemeClr val="tx1"/>
            </a:solidFill>
            <a:miter lim="800000"/>
            <a:headEnd/>
            <a:tailEnd/>
          </a:ln>
        </p:spPr>
      </p:pic>
      <p:sp>
        <p:nvSpPr>
          <p:cNvPr id="5325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22-21 The cytology of cervical intraepithelial neoplasia as seen on the Papanicolaou smear. Cytoplasmic staining in superficial cells (A&amp;B) may be either red or blue. A, Normal exfoliated superficial squamous epithelial cells. B, CIN I. C, CIN II. D, CIN III. Note the reduction in cytoplasm and the increase in the nucleus to cytoplasm ratio, which occurs as the grade of the lesion increases. This reflects the progressive loss of cellular differentiation on the surface of the lesions from which these cells are exfoliated (see Figure 22-19). (Courtesy of Dr. Edmund S. Cibas, Brigham and Women's Hospital, Boston, MA.)</a:t>
            </a:r>
          </a:p>
        </p:txBody>
      </p:sp>
      <p:sp>
        <p:nvSpPr>
          <p:cNvPr id="5325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11:48 AM)</a:t>
            </a:r>
          </a:p>
        </p:txBody>
      </p:sp>
      <p:sp>
        <p:nvSpPr>
          <p:cNvPr id="5325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5325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302B18E-A957-43B9-AF2D-ADB04E00D76A}" type="slidenum">
              <a:rPr lang="en-US" smtClean="0"/>
              <a:pPr>
                <a:defRPr/>
              </a:pPr>
              <a:t>40</a:t>
            </a:fld>
            <a:endParaRPr lang="en-US"/>
          </a:p>
        </p:txBody>
      </p:sp>
    </p:spTree>
  </p:cSld>
  <p:clrMapOvr>
    <a:masterClrMapping/>
  </p:clrMapOv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Rectangle 2"/>
          <p:cNvSpPr>
            <a:spLocks noGrp="1" noChangeArrowheads="1"/>
          </p:cNvSpPr>
          <p:nvPr>
            <p:ph type="title"/>
          </p:nvPr>
        </p:nvSpPr>
        <p:spPr/>
        <p:txBody>
          <a:bodyPr/>
          <a:lstStyle/>
          <a:p>
            <a:r>
              <a:rPr lang="en-US" b="1" dirty="0" smtClean="0">
                <a:solidFill>
                  <a:srgbClr val="FF0000"/>
                </a:solidFill>
              </a:rPr>
              <a:t>CIN , Risk Factors</a:t>
            </a:r>
          </a:p>
        </p:txBody>
      </p:sp>
      <p:sp>
        <p:nvSpPr>
          <p:cNvPr id="55299" name="Rectangle 3"/>
          <p:cNvSpPr>
            <a:spLocks noGrp="1" noChangeArrowheads="1"/>
          </p:cNvSpPr>
          <p:nvPr>
            <p:ph idx="1"/>
          </p:nvPr>
        </p:nvSpPr>
        <p:spPr/>
        <p:txBody>
          <a:bodyPr/>
          <a:lstStyle/>
          <a:p>
            <a:pPr>
              <a:lnSpc>
                <a:spcPct val="90000"/>
              </a:lnSpc>
            </a:pPr>
            <a:endParaRPr lang="en-US" sz="2800" b="1" dirty="0" smtClean="0"/>
          </a:p>
          <a:p>
            <a:pPr>
              <a:lnSpc>
                <a:spcPct val="90000"/>
              </a:lnSpc>
            </a:pPr>
            <a:r>
              <a:rPr lang="en-US" sz="2800" b="1" dirty="0" smtClean="0"/>
              <a:t>Early age at first intercourse</a:t>
            </a:r>
          </a:p>
          <a:p>
            <a:pPr>
              <a:lnSpc>
                <a:spcPct val="90000"/>
              </a:lnSpc>
            </a:pPr>
            <a:r>
              <a:rPr lang="en-US" sz="2800" b="1" dirty="0" smtClean="0"/>
              <a:t>Multiple sexual partners</a:t>
            </a:r>
          </a:p>
          <a:p>
            <a:pPr>
              <a:lnSpc>
                <a:spcPct val="90000"/>
              </a:lnSpc>
            </a:pPr>
            <a:r>
              <a:rPr lang="en-US" sz="2800" b="1" dirty="0" smtClean="0"/>
              <a:t>A male partner with multiple previous sexual partners</a:t>
            </a:r>
          </a:p>
          <a:p>
            <a:pPr>
              <a:lnSpc>
                <a:spcPct val="90000"/>
              </a:lnSpc>
            </a:pPr>
            <a:r>
              <a:rPr lang="en-US" sz="2800" b="1" dirty="0" smtClean="0"/>
              <a:t>Persistent infection by high </a:t>
            </a:r>
            <a:r>
              <a:rPr lang="en-US" sz="2800" b="1" dirty="0" smtClean="0"/>
              <a:t>risk HPV</a:t>
            </a:r>
            <a:endParaRPr lang="en-US" sz="2800" b="1" dirty="0" smtClean="0"/>
          </a:p>
          <a:p>
            <a:pPr>
              <a:lnSpc>
                <a:spcPct val="90000"/>
              </a:lnSpc>
            </a:pPr>
            <a:r>
              <a:rPr lang="en-US" sz="2800" b="1" dirty="0" smtClean="0"/>
              <a:t>Some other risk factors; low socioeconomic groups</a:t>
            </a:r>
          </a:p>
          <a:p>
            <a:pPr>
              <a:lnSpc>
                <a:spcPct val="90000"/>
              </a:lnSpc>
            </a:pPr>
            <a:r>
              <a:rPr lang="en-US" sz="2800" b="1" dirty="0" smtClean="0"/>
              <a:t>rare among virgins, multiple pregnancies.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41</a:t>
            </a:fld>
            <a:endParaRPr lang="en-US"/>
          </a:p>
        </p:txBody>
      </p:sp>
    </p:spTree>
  </p:cSld>
  <p:clrMapOvr>
    <a:masterClrMapping/>
  </p:clrMapOv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2"/>
          <p:cNvSpPr>
            <a:spLocks noGrp="1" noChangeArrowheads="1"/>
          </p:cNvSpPr>
          <p:nvPr>
            <p:ph type="title"/>
          </p:nvPr>
        </p:nvSpPr>
        <p:spPr/>
        <p:txBody>
          <a:bodyPr>
            <a:normAutofit/>
          </a:bodyPr>
          <a:lstStyle/>
          <a:p>
            <a:r>
              <a:rPr lang="en-US" sz="4800" b="1" dirty="0" smtClean="0">
                <a:solidFill>
                  <a:srgbClr val="FF0000"/>
                </a:solidFill>
              </a:rPr>
              <a:t>CIN ,causes</a:t>
            </a:r>
          </a:p>
        </p:txBody>
      </p:sp>
      <p:sp>
        <p:nvSpPr>
          <p:cNvPr id="56323" name="Rectangle 3"/>
          <p:cNvSpPr>
            <a:spLocks noGrp="1" noChangeArrowheads="1"/>
          </p:cNvSpPr>
          <p:nvPr>
            <p:ph idx="1"/>
          </p:nvPr>
        </p:nvSpPr>
        <p:spPr/>
        <p:txBody>
          <a:bodyPr/>
          <a:lstStyle/>
          <a:p>
            <a:endParaRPr lang="en-US" b="1" dirty="0" smtClean="0"/>
          </a:p>
          <a:p>
            <a:r>
              <a:rPr lang="en-US" b="1" dirty="0" smtClean="0"/>
              <a:t>HPV can be detected in 85 -90 % of pre-cancer </a:t>
            </a:r>
            <a:r>
              <a:rPr lang="en-US" b="1" dirty="0" smtClean="0"/>
              <a:t>lesions</a:t>
            </a:r>
          </a:p>
          <a:p>
            <a:pPr marL="0" indent="0">
              <a:buNone/>
            </a:pPr>
            <a:endParaRPr lang="en-US" b="1" dirty="0" smtClean="0"/>
          </a:p>
          <a:p>
            <a:r>
              <a:rPr lang="en-US" b="1" dirty="0" smtClean="0"/>
              <a:t>High risk types HPV : 16, 18, 31, 33, 35, 39, 45, 52, 56, 58, and 59 </a:t>
            </a:r>
            <a:r>
              <a:rPr lang="en-US" b="1" dirty="0" smtClean="0"/>
              <a:t>.</a:t>
            </a:r>
          </a:p>
          <a:p>
            <a:pPr marL="0" indent="0">
              <a:buNone/>
            </a:pPr>
            <a:endParaRPr lang="en-US" b="1" dirty="0" smtClean="0"/>
          </a:p>
          <a:p>
            <a:r>
              <a:rPr lang="en-US" b="1" dirty="0" smtClean="0"/>
              <a:t>Low risk types HPV :6, 11, 42, 44 . These types result in </a:t>
            </a:r>
            <a:r>
              <a:rPr lang="en-US" b="1" dirty="0" err="1" smtClean="0"/>
              <a:t>condylomas</a:t>
            </a:r>
            <a:r>
              <a:rPr lang="en-US" b="1" dirty="0" smtClean="0"/>
              <a:t>.</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42</a:t>
            </a:fld>
            <a:endParaRPr lang="en-US"/>
          </a:p>
        </p:txBody>
      </p:sp>
    </p:spTree>
  </p:cSld>
  <p:clrMapOvr>
    <a:masterClrMapping/>
  </p:clrMapOv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Rectangle 2"/>
          <p:cNvSpPr>
            <a:spLocks noGrp="1" noChangeArrowheads="1"/>
          </p:cNvSpPr>
          <p:nvPr>
            <p:ph type="title"/>
          </p:nvPr>
        </p:nvSpPr>
        <p:spPr/>
        <p:txBody>
          <a:bodyPr/>
          <a:lstStyle/>
          <a:p>
            <a:r>
              <a:rPr lang="en-US" b="1" smtClean="0"/>
              <a:t>Cervix Carcinoma ,Cause</a:t>
            </a:r>
          </a:p>
        </p:txBody>
      </p:sp>
      <p:sp>
        <p:nvSpPr>
          <p:cNvPr id="57347" name="Rectangle 3"/>
          <p:cNvSpPr>
            <a:spLocks noGrp="1" noChangeArrowheads="1"/>
          </p:cNvSpPr>
          <p:nvPr>
            <p:ph idx="1"/>
          </p:nvPr>
        </p:nvSpPr>
        <p:spPr/>
        <p:txBody>
          <a:bodyPr/>
          <a:lstStyle/>
          <a:p>
            <a:pPr>
              <a:lnSpc>
                <a:spcPct val="90000"/>
              </a:lnSpc>
            </a:pPr>
            <a:endParaRPr lang="en-US" b="1" dirty="0" smtClean="0"/>
          </a:p>
          <a:p>
            <a:pPr>
              <a:lnSpc>
                <a:spcPct val="90000"/>
              </a:lnSpc>
            </a:pPr>
            <a:endParaRPr lang="en-US" b="1" dirty="0" smtClean="0"/>
          </a:p>
          <a:p>
            <a:pPr>
              <a:lnSpc>
                <a:spcPct val="90000"/>
              </a:lnSpc>
            </a:pPr>
            <a:r>
              <a:rPr lang="en-US" b="1" dirty="0" smtClean="0"/>
              <a:t>The cause is determined to be HPV virus .The HPV is the number one reason for abnormal cells of the cervix</a:t>
            </a:r>
            <a:r>
              <a:rPr lang="en-US" b="1" dirty="0" smtClean="0"/>
              <a:t>.</a:t>
            </a:r>
          </a:p>
          <a:p>
            <a:pPr marL="0" indent="0">
              <a:lnSpc>
                <a:spcPct val="90000"/>
              </a:lnSpc>
              <a:buNone/>
            </a:pPr>
            <a:endParaRPr lang="en-US" b="1" dirty="0" smtClean="0"/>
          </a:p>
          <a:p>
            <a:pPr>
              <a:lnSpc>
                <a:spcPct val="90000"/>
              </a:lnSpc>
            </a:pPr>
            <a:r>
              <a:rPr lang="en-US" b="1" dirty="0" smtClean="0"/>
              <a:t>HPV is a skin virus, which results in warts, common warts ,flat warts, genital warts (</a:t>
            </a:r>
            <a:r>
              <a:rPr lang="en-US" b="1" dirty="0" err="1" smtClean="0"/>
              <a:t>condylomas</a:t>
            </a:r>
            <a:r>
              <a:rPr lang="en-US" b="1" dirty="0" smtClean="0"/>
              <a:t>), planter warts, and precancerous lesions.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43</a:t>
            </a:fld>
            <a:endParaRPr lang="en-US"/>
          </a:p>
        </p:txBody>
      </p:sp>
    </p:spTree>
  </p:cSld>
  <p:clrMapOvr>
    <a:masterClrMapping/>
  </p:clrMapOv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2"/>
          <p:cNvSpPr>
            <a:spLocks noGrp="1" noChangeArrowheads="1"/>
          </p:cNvSpPr>
          <p:nvPr>
            <p:ph type="title"/>
          </p:nvPr>
        </p:nvSpPr>
        <p:spPr/>
        <p:txBody>
          <a:bodyPr/>
          <a:lstStyle/>
          <a:p>
            <a:r>
              <a:rPr lang="en-US" b="1" dirty="0" smtClean="0"/>
              <a:t>Cervical carcinoma , Signs</a:t>
            </a:r>
          </a:p>
        </p:txBody>
      </p:sp>
      <p:sp>
        <p:nvSpPr>
          <p:cNvPr id="58371" name="Rectangle 3"/>
          <p:cNvSpPr>
            <a:spLocks noGrp="1" noChangeArrowheads="1"/>
          </p:cNvSpPr>
          <p:nvPr>
            <p:ph idx="1"/>
          </p:nvPr>
        </p:nvSpPr>
        <p:spPr/>
        <p:txBody>
          <a:bodyPr/>
          <a:lstStyle/>
          <a:p>
            <a:endParaRPr lang="en-US" b="1" dirty="0" smtClean="0"/>
          </a:p>
          <a:p>
            <a:r>
              <a:rPr lang="en-US" b="1" dirty="0" smtClean="0"/>
              <a:t>There are no visible symptoms that you have dysplasia of the cervix ,without a Pap smear or Pap exam </a:t>
            </a:r>
            <a:r>
              <a:rPr lang="en-US" b="1" dirty="0" smtClean="0"/>
              <a:t>.</a:t>
            </a:r>
          </a:p>
          <a:p>
            <a:pPr marL="0" indent="0">
              <a:buNone/>
            </a:pPr>
            <a:endParaRPr lang="en-US" b="1" dirty="0" smtClean="0"/>
          </a:p>
          <a:p>
            <a:r>
              <a:rPr lang="en-US" b="1" dirty="0" smtClean="0"/>
              <a:t>This is why we should have regular pap exams, as to detect any abnormal cells  .</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44</a:t>
            </a:fld>
            <a:endParaRPr lang="en-US"/>
          </a:p>
        </p:txBody>
      </p:sp>
    </p:spTree>
  </p:cSld>
  <p:clrMapOvr>
    <a:masterClrMapping/>
  </p:clrMapOv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Rectangle 2"/>
          <p:cNvSpPr>
            <a:spLocks noGrp="1" noChangeArrowheads="1"/>
          </p:cNvSpPr>
          <p:nvPr>
            <p:ph type="title"/>
          </p:nvPr>
        </p:nvSpPr>
        <p:spPr/>
        <p:txBody>
          <a:bodyPr/>
          <a:lstStyle/>
          <a:p>
            <a:r>
              <a:rPr lang="en-US" b="1" smtClean="0"/>
              <a:t>Cervical Carcinoma , Screening</a:t>
            </a:r>
          </a:p>
        </p:txBody>
      </p:sp>
      <p:sp>
        <p:nvSpPr>
          <p:cNvPr id="59395" name="Rectangle 3"/>
          <p:cNvSpPr>
            <a:spLocks noGrp="1" noChangeArrowheads="1"/>
          </p:cNvSpPr>
          <p:nvPr>
            <p:ph idx="1"/>
          </p:nvPr>
        </p:nvSpPr>
        <p:spPr/>
        <p:txBody>
          <a:bodyPr/>
          <a:lstStyle/>
          <a:p>
            <a:endParaRPr lang="en-US" b="1" dirty="0" smtClean="0"/>
          </a:p>
          <a:p>
            <a:r>
              <a:rPr lang="en-US" b="1" dirty="0" smtClean="0"/>
              <a:t>The Pap smear detects early HPV infection</a:t>
            </a:r>
            <a:r>
              <a:rPr lang="en-US" b="1" dirty="0" smtClean="0"/>
              <a:t>.</a:t>
            </a:r>
          </a:p>
          <a:p>
            <a:pPr marL="0" indent="0">
              <a:buNone/>
            </a:pPr>
            <a:endParaRPr lang="en-US" b="1" dirty="0" smtClean="0"/>
          </a:p>
          <a:p>
            <a:r>
              <a:rPr lang="en-US" b="1" dirty="0" smtClean="0"/>
              <a:t>The common testing procedure for HPV infection is an annual pap exam </a:t>
            </a:r>
            <a:r>
              <a:rPr lang="en-US" b="1" dirty="0" smtClean="0"/>
              <a:t>.</a:t>
            </a:r>
          </a:p>
          <a:p>
            <a:pPr marL="0" indent="0">
              <a:buNone/>
            </a:pPr>
            <a:endParaRPr lang="en-US" b="1" dirty="0" smtClean="0"/>
          </a:p>
          <a:p>
            <a:r>
              <a:rPr lang="en-US" b="1" dirty="0" smtClean="0"/>
              <a:t>There is the HPV DNA  ISH test ,the </a:t>
            </a:r>
            <a:r>
              <a:rPr lang="en-US" b="1" dirty="0" err="1" smtClean="0"/>
              <a:t>Diegene</a:t>
            </a:r>
            <a:r>
              <a:rPr lang="en-US" b="1" dirty="0" smtClean="0"/>
              <a:t> </a:t>
            </a:r>
            <a:r>
              <a:rPr lang="en-US" b="1" dirty="0" err="1" smtClean="0"/>
              <a:t>Hyprid</a:t>
            </a:r>
            <a:r>
              <a:rPr lang="en-US" b="1" dirty="0" smtClean="0"/>
              <a:t> Capture test . This test will determine whether you carry high or low risk strains of the virus.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45</a:t>
            </a:fld>
            <a:endParaRPr lang="en-US"/>
          </a:p>
        </p:txBody>
      </p:sp>
    </p:spTree>
  </p:cSld>
  <p:clrMapOvr>
    <a:masterClrMapping/>
  </p:clrMapOv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2"/>
          <p:cNvSpPr>
            <a:spLocks noGrp="1" noChangeArrowheads="1"/>
          </p:cNvSpPr>
          <p:nvPr>
            <p:ph type="title"/>
          </p:nvPr>
        </p:nvSpPr>
        <p:spPr/>
        <p:txBody>
          <a:bodyPr/>
          <a:lstStyle/>
          <a:p>
            <a:r>
              <a:rPr lang="en-US" b="1" smtClean="0"/>
              <a:t>Cervical Carcinoma ,Invasive</a:t>
            </a:r>
          </a:p>
        </p:txBody>
      </p:sp>
      <p:sp>
        <p:nvSpPr>
          <p:cNvPr id="60419" name="Rectangle 3"/>
          <p:cNvSpPr>
            <a:spLocks noGrp="1" noChangeArrowheads="1"/>
          </p:cNvSpPr>
          <p:nvPr>
            <p:ph idx="1"/>
          </p:nvPr>
        </p:nvSpPr>
        <p:spPr/>
        <p:txBody>
          <a:bodyPr/>
          <a:lstStyle/>
          <a:p>
            <a:r>
              <a:rPr lang="en-US" sz="2800" b="1" dirty="0" smtClean="0"/>
              <a:t> 75 -90% of invasive cancers are Squamous cell carcinomas ,which generally evolves from pre-cancer CIN</a:t>
            </a:r>
            <a:r>
              <a:rPr lang="en-US" sz="2800" b="1" dirty="0" smtClean="0"/>
              <a:t>.</a:t>
            </a:r>
          </a:p>
          <a:p>
            <a:pPr marL="0" indent="0">
              <a:buNone/>
            </a:pPr>
            <a:endParaRPr lang="en-US" sz="2800" b="1" dirty="0" smtClean="0"/>
          </a:p>
          <a:p>
            <a:r>
              <a:rPr lang="en-US" sz="2800" b="1" dirty="0" smtClean="0"/>
              <a:t>The remainder are Adenocarcinoma</a:t>
            </a:r>
            <a:r>
              <a:rPr lang="en-US" sz="2800" b="1" dirty="0" smtClean="0"/>
              <a:t>.</a:t>
            </a:r>
          </a:p>
          <a:p>
            <a:pPr marL="0" indent="0">
              <a:buNone/>
            </a:pPr>
            <a:endParaRPr lang="en-US" sz="2800" b="1" dirty="0" smtClean="0"/>
          </a:p>
          <a:p>
            <a:r>
              <a:rPr lang="en-US" sz="2800" b="1" dirty="0" smtClean="0"/>
              <a:t>Squamous cell cancers are appearing in increasingly younger women ,now with a peak incidence at about 45 years, about 10-15 years after detection of their precursors.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46</a:t>
            </a:fld>
            <a:endParaRPr lang="en-US"/>
          </a:p>
        </p:txBody>
      </p:sp>
    </p:spTree>
  </p:cSld>
  <p:clrMapOvr>
    <a:masterClrMapping/>
  </p:clrMapOv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Rectangle 2"/>
          <p:cNvSpPr>
            <a:spLocks noGrp="1" noChangeArrowheads="1"/>
          </p:cNvSpPr>
          <p:nvPr>
            <p:ph type="title"/>
          </p:nvPr>
        </p:nvSpPr>
        <p:spPr/>
        <p:txBody>
          <a:bodyPr/>
          <a:lstStyle/>
          <a:p>
            <a:r>
              <a:rPr lang="en-US" b="1" smtClean="0"/>
              <a:t>Cervical Carcinoma ,Morphology</a:t>
            </a:r>
          </a:p>
        </p:txBody>
      </p:sp>
      <p:sp>
        <p:nvSpPr>
          <p:cNvPr id="61443" name="Rectangle 3"/>
          <p:cNvSpPr>
            <a:spLocks noGrp="1" noChangeArrowheads="1"/>
          </p:cNvSpPr>
          <p:nvPr>
            <p:ph idx="1"/>
          </p:nvPr>
        </p:nvSpPr>
        <p:spPr/>
        <p:txBody>
          <a:bodyPr/>
          <a:lstStyle/>
          <a:p>
            <a:endParaRPr lang="en-US" sz="2800" b="1" dirty="0" smtClean="0"/>
          </a:p>
          <a:p>
            <a:r>
              <a:rPr lang="en-US" sz="2800" b="1" dirty="0" smtClean="0"/>
              <a:t>Mainly in the region of the transformation zone ,and range from microscopic foci of early </a:t>
            </a:r>
            <a:r>
              <a:rPr lang="en-US" sz="2800" b="1" dirty="0" err="1" smtClean="0"/>
              <a:t>stromal</a:t>
            </a:r>
            <a:r>
              <a:rPr lang="en-US" sz="2800" b="1" dirty="0" smtClean="0"/>
              <a:t> invasion to grossly frank tumors encircling the Os .</a:t>
            </a:r>
          </a:p>
          <a:p>
            <a:r>
              <a:rPr lang="en-US" sz="2800" b="1" dirty="0" smtClean="0"/>
              <a:t>The tumors may be invisible or </a:t>
            </a:r>
            <a:r>
              <a:rPr lang="en-US" sz="2800" b="1" dirty="0" err="1" smtClean="0"/>
              <a:t>exophytic</a:t>
            </a:r>
            <a:r>
              <a:rPr lang="en-US" sz="2800" b="1" dirty="0" smtClean="0"/>
              <a:t> .</a:t>
            </a:r>
          </a:p>
          <a:p>
            <a:r>
              <a:rPr lang="en-US" sz="2800" b="1" dirty="0" smtClean="0"/>
              <a:t>Cervical carcinomas are graded from 1 to 3 based on cellular differentiation and staged from 1 to 4 depending on clinical spread.</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47</a:t>
            </a:fld>
            <a:endParaRPr lang="en-US"/>
          </a:p>
        </p:txBody>
      </p:sp>
    </p:spTree>
  </p:cSld>
  <p:clrMapOvr>
    <a:masterClrMapping/>
  </p:clrMapOv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2"/>
          <p:cNvSpPr>
            <a:spLocks noGrp="1" noChangeArrowheads="1"/>
          </p:cNvSpPr>
          <p:nvPr>
            <p:ph type="title"/>
          </p:nvPr>
        </p:nvSpPr>
        <p:spPr/>
        <p:txBody>
          <a:bodyPr>
            <a:normAutofit fontScale="90000"/>
          </a:bodyPr>
          <a:lstStyle/>
          <a:p>
            <a:r>
              <a:rPr lang="en-US" sz="3200" b="1" smtClean="0"/>
              <a:t/>
            </a:r>
            <a:br>
              <a:rPr lang="en-US" sz="3200" b="1" smtClean="0"/>
            </a:br>
            <a:r>
              <a:rPr lang="en-US" sz="3200" b="1" smtClean="0"/>
              <a:t>Cervical Carcinoma, Staging</a:t>
            </a:r>
          </a:p>
        </p:txBody>
      </p:sp>
      <p:sp>
        <p:nvSpPr>
          <p:cNvPr id="62467" name="Rectangle 3"/>
          <p:cNvSpPr>
            <a:spLocks noGrp="1" noChangeArrowheads="1"/>
          </p:cNvSpPr>
          <p:nvPr>
            <p:ph idx="1"/>
          </p:nvPr>
        </p:nvSpPr>
        <p:spPr/>
        <p:txBody>
          <a:bodyPr>
            <a:normAutofit/>
          </a:bodyPr>
          <a:lstStyle/>
          <a:p>
            <a:pPr>
              <a:lnSpc>
                <a:spcPct val="90000"/>
              </a:lnSpc>
              <a:buFont typeface="Wingdings" pitchFamily="2" charset="2"/>
              <a:buNone/>
            </a:pPr>
            <a:endParaRPr lang="en-US" b="1" dirty="0" smtClean="0"/>
          </a:p>
          <a:p>
            <a:pPr>
              <a:lnSpc>
                <a:spcPct val="90000"/>
              </a:lnSpc>
              <a:buFont typeface="Wingdings" pitchFamily="2" charset="2"/>
              <a:buNone/>
            </a:pPr>
            <a:r>
              <a:rPr lang="en-US" b="1" dirty="0" smtClean="0"/>
              <a:t>0- Carcinoma in Situ</a:t>
            </a:r>
          </a:p>
          <a:p>
            <a:pPr>
              <a:lnSpc>
                <a:spcPct val="90000"/>
              </a:lnSpc>
              <a:buFont typeface="Wingdings" pitchFamily="2" charset="2"/>
              <a:buNone/>
            </a:pPr>
            <a:r>
              <a:rPr lang="en-US" b="1" dirty="0" smtClean="0"/>
              <a:t>1- Confined to the cervix</a:t>
            </a:r>
          </a:p>
          <a:p>
            <a:pPr>
              <a:lnSpc>
                <a:spcPct val="90000"/>
              </a:lnSpc>
              <a:buFont typeface="Wingdings" pitchFamily="2" charset="2"/>
              <a:buNone/>
            </a:pPr>
            <a:r>
              <a:rPr lang="en-US" b="1" dirty="0" smtClean="0"/>
              <a:t>2- Extension beyond the cervix without extension to the lower third of Vagina or Pelvic Wall</a:t>
            </a:r>
          </a:p>
          <a:p>
            <a:pPr>
              <a:lnSpc>
                <a:spcPct val="90000"/>
              </a:lnSpc>
              <a:buFont typeface="Wingdings" pitchFamily="2" charset="2"/>
              <a:buNone/>
            </a:pPr>
            <a:r>
              <a:rPr lang="en-US" b="1" dirty="0" smtClean="0"/>
              <a:t>3- Extension to the pelvic wall and / or lower third of the vagina</a:t>
            </a:r>
          </a:p>
          <a:p>
            <a:pPr>
              <a:lnSpc>
                <a:spcPct val="90000"/>
              </a:lnSpc>
              <a:buFont typeface="Wingdings" pitchFamily="2" charset="2"/>
              <a:buNone/>
            </a:pPr>
            <a:r>
              <a:rPr lang="en-US" b="1" dirty="0" smtClean="0"/>
              <a:t>4- Extends to adjacent organs  </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48</a:t>
            </a:fld>
            <a:endParaRPr lang="en-US"/>
          </a:p>
        </p:txBody>
      </p:sp>
    </p:spTree>
  </p:cSld>
  <p:clrMapOvr>
    <a:masterClrMapping/>
  </p:clrMapOv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Rectangle 2"/>
          <p:cNvSpPr>
            <a:spLocks noGrp="1" noChangeArrowheads="1"/>
          </p:cNvSpPr>
          <p:nvPr>
            <p:ph type="title"/>
          </p:nvPr>
        </p:nvSpPr>
        <p:spPr/>
        <p:txBody>
          <a:bodyPr>
            <a:normAutofit fontScale="90000"/>
          </a:bodyPr>
          <a:lstStyle/>
          <a:p>
            <a:r>
              <a:rPr lang="en-US" b="1" smtClean="0"/>
              <a:t>Cervical Carcinoma ,Clinical Course</a:t>
            </a:r>
          </a:p>
        </p:txBody>
      </p:sp>
      <p:sp>
        <p:nvSpPr>
          <p:cNvPr id="63491" name="Rectangle 3"/>
          <p:cNvSpPr>
            <a:spLocks noGrp="1" noChangeArrowheads="1"/>
          </p:cNvSpPr>
          <p:nvPr>
            <p:ph idx="1"/>
          </p:nvPr>
        </p:nvSpPr>
        <p:spPr/>
        <p:txBody>
          <a:bodyPr/>
          <a:lstStyle/>
          <a:p>
            <a:endParaRPr lang="en-US" b="1" dirty="0" smtClean="0"/>
          </a:p>
          <a:p>
            <a:r>
              <a:rPr lang="en-US" b="1" dirty="0" smtClean="0"/>
              <a:t>Many of cervical cancers are diagnosed in early stages , and the vast majority are diagnosed in the pre-invasive phase</a:t>
            </a:r>
            <a:r>
              <a:rPr lang="en-US" b="1" dirty="0" smtClean="0"/>
              <a:t>.</a:t>
            </a:r>
          </a:p>
          <a:p>
            <a:pPr marL="0" indent="0">
              <a:buNone/>
            </a:pPr>
            <a:endParaRPr lang="en-US" b="1" dirty="0" smtClean="0"/>
          </a:p>
          <a:p>
            <a:r>
              <a:rPr lang="en-US" b="1" dirty="0" smtClean="0"/>
              <a:t>More advanced cases are seen in women who either have never had a Pap smear or have waited many years since the prior smear.</a:t>
            </a:r>
          </a:p>
          <a:p>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49</a:t>
            </a:fld>
            <a:endParaRPr lang="en-US"/>
          </a:p>
        </p:txBody>
      </p:sp>
    </p:spTree>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p:cNvSpPr>
          <p:nvPr>
            <p:ph type="title"/>
          </p:nvPr>
        </p:nvSpPr>
        <p:spPr/>
        <p:txBody>
          <a:bodyPr/>
          <a:lstStyle/>
          <a:p>
            <a:r>
              <a:rPr lang="en-US" b="1" dirty="0" smtClean="0">
                <a:solidFill>
                  <a:srgbClr val="FF0000"/>
                </a:solidFill>
              </a:rPr>
              <a:t>Erosion/</a:t>
            </a:r>
            <a:r>
              <a:rPr lang="en-US" b="1" dirty="0" err="1" smtClean="0">
                <a:solidFill>
                  <a:srgbClr val="FF0000"/>
                </a:solidFill>
              </a:rPr>
              <a:t>Ectropion</a:t>
            </a:r>
            <a:endParaRPr lang="en-US" b="1" dirty="0" smtClean="0">
              <a:solidFill>
                <a:srgbClr val="FF0000"/>
              </a:solidFill>
            </a:endParaRPr>
          </a:p>
        </p:txBody>
      </p:sp>
      <p:sp>
        <p:nvSpPr>
          <p:cNvPr id="6147" name="Content Placeholder 2"/>
          <p:cNvSpPr>
            <a:spLocks noGrp="1"/>
          </p:cNvSpPr>
          <p:nvPr>
            <p:ph idx="1"/>
          </p:nvPr>
        </p:nvSpPr>
        <p:spPr/>
        <p:txBody>
          <a:bodyPr/>
          <a:lstStyle/>
          <a:p>
            <a:endParaRPr lang="en-US" b="1" dirty="0" smtClean="0"/>
          </a:p>
          <a:p>
            <a:r>
              <a:rPr lang="en-US" sz="2400" b="1" dirty="0" smtClean="0"/>
              <a:t>Characterized by columnar epithelium replacing </a:t>
            </a:r>
            <a:r>
              <a:rPr lang="en-US" sz="2400" b="1" dirty="0" err="1" smtClean="0"/>
              <a:t>squamous</a:t>
            </a:r>
            <a:r>
              <a:rPr lang="en-US" sz="2400" b="1" dirty="0" smtClean="0"/>
              <a:t> epithelium, grossly resulting in an </a:t>
            </a:r>
            <a:r>
              <a:rPr lang="en-US" sz="2400" b="1" dirty="0" err="1" smtClean="0"/>
              <a:t>erythematous</a:t>
            </a:r>
            <a:r>
              <a:rPr lang="en-US" sz="2400" b="1" dirty="0" smtClean="0"/>
              <a:t> area.</a:t>
            </a:r>
          </a:p>
          <a:p>
            <a:r>
              <a:rPr lang="en-US" sz="2400" b="1" dirty="0" smtClean="0"/>
              <a:t>It is a typical response to a variety of stimuli including hormones, chronic irritation and inflammation (chronic </a:t>
            </a:r>
            <a:r>
              <a:rPr lang="en-US" sz="2400" b="1" dirty="0" err="1" smtClean="0"/>
              <a:t>cervicitis</a:t>
            </a:r>
            <a:r>
              <a:rPr lang="en-US" sz="2400" b="1" dirty="0" smtClean="0"/>
              <a:t>).</a:t>
            </a:r>
          </a:p>
          <a:p>
            <a:r>
              <a:rPr lang="en-US" sz="2400" b="1" dirty="0" smtClean="0"/>
              <a:t>It is benign and has no malignant potential.</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5</a:t>
            </a:fld>
            <a:endParaRPr lang="en-US"/>
          </a:p>
        </p:txBody>
      </p:sp>
    </p:spTree>
  </p:cSld>
  <p:clrMapOvr>
    <a:masterClrMapping/>
  </p:clrMapOvr>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2"/>
          <p:cNvSpPr>
            <a:spLocks noGrp="1" noChangeArrowheads="1"/>
          </p:cNvSpPr>
          <p:nvPr>
            <p:ph type="title"/>
          </p:nvPr>
        </p:nvSpPr>
        <p:spPr/>
        <p:txBody>
          <a:bodyPr/>
          <a:lstStyle/>
          <a:p>
            <a:r>
              <a:rPr lang="en-US" b="1" smtClean="0"/>
              <a:t>Cervical Carcinoma ,Survival</a:t>
            </a:r>
          </a:p>
        </p:txBody>
      </p:sp>
      <p:sp>
        <p:nvSpPr>
          <p:cNvPr id="64515" name="Rectangle 3"/>
          <p:cNvSpPr>
            <a:spLocks noGrp="1" noChangeArrowheads="1"/>
          </p:cNvSpPr>
          <p:nvPr>
            <p:ph idx="1"/>
          </p:nvPr>
        </p:nvSpPr>
        <p:spPr/>
        <p:txBody>
          <a:bodyPr/>
          <a:lstStyle/>
          <a:p>
            <a:endParaRPr lang="en-US" b="1" dirty="0" smtClean="0"/>
          </a:p>
          <a:p>
            <a:endParaRPr lang="en-US" b="1" dirty="0" smtClean="0"/>
          </a:p>
          <a:p>
            <a:r>
              <a:rPr lang="en-US" b="1" dirty="0" smtClean="0"/>
              <a:t>laser or cone biopsy is the most effective method of managing patients with High grade SIL in cancer prevention .</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50</a:t>
            </a:fld>
            <a:endParaRPr lang="en-US"/>
          </a:p>
        </p:txBody>
      </p:sp>
    </p:spTree>
  </p:cSld>
  <p:clrMapOvr>
    <a:masterClrMapping/>
  </p:clrMapOv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5" descr="FEM002"/>
          <p:cNvPicPr>
            <a:picLocks noChangeAspect="1" noChangeArrowheads="1"/>
          </p:cNvPicPr>
          <p:nvPr/>
        </p:nvPicPr>
        <p:blipFill>
          <a:blip r:embed="rId3" cstate="print"/>
          <a:srcRect/>
          <a:stretch>
            <a:fillRect/>
          </a:stretch>
        </p:blipFill>
        <p:spPr bwMode="auto">
          <a:xfrm>
            <a:off x="0" y="0"/>
            <a:ext cx="9147739"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51</a:t>
            </a:fld>
            <a:endParaRPr lang="en-US"/>
          </a:p>
        </p:txBody>
      </p:sp>
    </p:spTree>
  </p:cSld>
  <p:clrMapOvr>
    <a:masterClrMapping/>
  </p:clrMapOv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4" descr="FEM003"/>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52</a:t>
            </a:fld>
            <a:endParaRPr lang="en-US"/>
          </a:p>
        </p:txBody>
      </p:sp>
    </p:spTree>
  </p:cSld>
  <p:clrMapOvr>
    <a:masterClrMapping/>
  </p:clrMapOv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S01871-022-f022"/>
          <p:cNvPicPr>
            <a:picLocks noChangeAspect="1" noChangeArrowheads="1"/>
          </p:cNvPicPr>
          <p:nvPr/>
        </p:nvPicPr>
        <p:blipFill>
          <a:blip r:embed="rId3" cstate="print"/>
          <a:srcRect/>
          <a:stretch>
            <a:fillRect/>
          </a:stretch>
        </p:blipFill>
        <p:spPr bwMode="auto">
          <a:xfrm>
            <a:off x="1404938" y="1447800"/>
            <a:ext cx="6350000" cy="2670175"/>
          </a:xfrm>
          <a:prstGeom prst="rect">
            <a:avLst/>
          </a:prstGeom>
          <a:noFill/>
          <a:ln w="9525">
            <a:solidFill>
              <a:schemeClr val="tx1"/>
            </a:solidFill>
            <a:miter lim="800000"/>
            <a:headEnd/>
            <a:tailEnd/>
          </a:ln>
        </p:spPr>
      </p:pic>
      <p:sp>
        <p:nvSpPr>
          <p:cNvPr id="68611" name="Text Box 3"/>
          <p:cNvSpPr txBox="1">
            <a:spLocks noChangeArrowheads="1"/>
          </p:cNvSpPr>
          <p:nvPr/>
        </p:nvSpPr>
        <p:spPr bwMode="auto">
          <a:xfrm>
            <a:off x="611188" y="5876925"/>
            <a:ext cx="7848600" cy="215900"/>
          </a:xfrm>
          <a:prstGeom prst="rect">
            <a:avLst/>
          </a:prstGeom>
          <a:solidFill>
            <a:schemeClr val="bg1">
              <a:alpha val="38039"/>
            </a:schemeClr>
          </a:solidFill>
          <a:ln w="12700">
            <a:noFill/>
            <a:miter lim="800000"/>
            <a:headEnd/>
            <a:tailEnd/>
          </a:ln>
        </p:spPr>
        <p:txBody>
          <a:bodyPr anchor="ctr">
            <a:spAutoFit/>
          </a:bodyPr>
          <a:lstStyle/>
          <a:p>
            <a:pPr algn="ctr"/>
            <a:r>
              <a:rPr lang="en-US" sz="800"/>
              <a:t>Figure 22-22 The spectrum of invasive cervical cancer. A, Carcinoma of the cervix, well advanced. B, Early stromal invasion occurring in a cervical intraepithelial neoplasm.</a:t>
            </a:r>
          </a:p>
        </p:txBody>
      </p:sp>
      <p:sp>
        <p:nvSpPr>
          <p:cNvPr id="68612" name="Text Box 4"/>
          <p:cNvSpPr txBox="1">
            <a:spLocks noChangeArrowheads="1"/>
          </p:cNvSpPr>
          <p:nvPr/>
        </p:nvSpPr>
        <p:spPr bwMode="auto">
          <a:xfrm>
            <a:off x="4005263" y="6516688"/>
            <a:ext cx="4464050" cy="198437"/>
          </a:xfrm>
          <a:prstGeom prst="rect">
            <a:avLst/>
          </a:prstGeom>
          <a:noFill/>
          <a:ln w="12700">
            <a:noFill/>
            <a:miter lim="800000"/>
            <a:headEnd/>
            <a:tailEnd/>
          </a:ln>
        </p:spPr>
        <p:txBody>
          <a:bodyPr>
            <a:spAutoFit/>
          </a:bodyPr>
          <a:lstStyle/>
          <a:p>
            <a:pPr algn="r">
              <a:spcBef>
                <a:spcPct val="50000"/>
              </a:spcBef>
            </a:pPr>
            <a:r>
              <a:rPr lang="en-US" sz="700" i="1"/>
              <a:t>Downloaded from: Robbins &amp; Cotran Pathologic Basis of Disease (on 28 April 2008 11:48 AM)</a:t>
            </a:r>
          </a:p>
        </p:txBody>
      </p:sp>
      <p:sp>
        <p:nvSpPr>
          <p:cNvPr id="68613" name="Text Box 5"/>
          <p:cNvSpPr txBox="1">
            <a:spLocks noChangeArrowheads="1"/>
          </p:cNvSpPr>
          <p:nvPr/>
        </p:nvSpPr>
        <p:spPr bwMode="auto">
          <a:xfrm>
            <a:off x="4000500" y="6645275"/>
            <a:ext cx="4464050" cy="198438"/>
          </a:xfrm>
          <a:prstGeom prst="rect">
            <a:avLst/>
          </a:prstGeom>
          <a:noFill/>
          <a:ln w="12700">
            <a:noFill/>
            <a:miter lim="800000"/>
            <a:headEnd/>
            <a:tailEnd/>
          </a:ln>
        </p:spPr>
        <p:txBody>
          <a:bodyPr>
            <a:spAutoFit/>
          </a:bodyPr>
          <a:lstStyle/>
          <a:p>
            <a:pPr algn="r">
              <a:spcBef>
                <a:spcPct val="50000"/>
              </a:spcBef>
            </a:pPr>
            <a:r>
              <a:rPr lang="en-US" sz="700" i="1"/>
              <a:t>© 2007 Elsevier </a:t>
            </a:r>
          </a:p>
        </p:txBody>
      </p:sp>
      <p:pic>
        <p:nvPicPr>
          <p:cNvPr id="68614" name="Picture 6" descr="admintitle"/>
          <p:cNvPicPr>
            <a:picLocks noChangeAspect="1" noChangeArrowheads="1"/>
          </p:cNvPicPr>
          <p:nvPr/>
        </p:nvPicPr>
        <p:blipFill>
          <a:blip r:embed="rId4" cstate="print"/>
          <a:srcRect/>
          <a:stretch>
            <a:fillRect/>
          </a:stretch>
        </p:blipFill>
        <p:spPr bwMode="auto">
          <a:xfrm>
            <a:off x="107950" y="115888"/>
            <a:ext cx="990600" cy="314325"/>
          </a:xfrm>
          <a:prstGeom prst="rect">
            <a:avLst/>
          </a:prstGeom>
          <a:noFill/>
          <a:ln w="9525">
            <a:noFill/>
            <a:miter lim="800000"/>
            <a:headEnd/>
            <a:tailEnd/>
          </a:ln>
        </p:spPr>
      </p:pic>
      <p:sp>
        <p:nvSpPr>
          <p:cNvPr id="7" name="Slide Number Placeholder 6"/>
          <p:cNvSpPr>
            <a:spLocks noGrp="1"/>
          </p:cNvSpPr>
          <p:nvPr>
            <p:ph type="sldNum" sz="quarter" idx="12"/>
          </p:nvPr>
        </p:nvSpPr>
        <p:spPr/>
        <p:txBody>
          <a:bodyPr/>
          <a:lstStyle/>
          <a:p>
            <a:pPr>
              <a:defRPr/>
            </a:pPr>
            <a:fld id="{8302B18E-A957-43B9-AF2D-ADB04E00D76A}" type="slidenum">
              <a:rPr lang="en-US" smtClean="0"/>
              <a:pPr>
                <a:defRPr/>
              </a:pPr>
              <a:t>53</a:t>
            </a:fld>
            <a:endParaRPr lang="en-US"/>
          </a:p>
        </p:txBody>
      </p:sp>
    </p:spTree>
  </p:cSld>
  <p:clrMapOvr>
    <a:masterClrMapping/>
  </p:clrMapOv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4" descr="FEM013"/>
          <p:cNvPicPr>
            <a:picLocks noChangeAspect="1" noChangeArrowheads="1"/>
          </p:cNvPicPr>
          <p:nvPr/>
        </p:nvPicPr>
        <p:blipFill>
          <a:blip r:embed="rId3" cstate="print"/>
          <a:srcRect/>
          <a:stretch>
            <a:fillRect/>
          </a:stretch>
        </p:blipFill>
        <p:spPr bwMode="auto">
          <a:xfrm>
            <a:off x="0" y="0"/>
            <a:ext cx="9159414"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54</a:t>
            </a:fld>
            <a:endParaRPr lang="en-US"/>
          </a:p>
        </p:txBody>
      </p:sp>
    </p:spTree>
  </p:cSld>
  <p:clrMapOvr>
    <a:masterClrMapping/>
  </p:clrMapOvr>
  <p:transition/>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4754" name="Picture 4" descr="FEM011"/>
          <p:cNvPicPr>
            <a:picLocks noChangeAspect="1" noChangeArrowheads="1"/>
          </p:cNvPicPr>
          <p:nvPr/>
        </p:nvPicPr>
        <p:blipFill>
          <a:blip r:embed="rId3" cstate="print"/>
          <a:srcRect/>
          <a:stretch>
            <a:fillRect/>
          </a:stretch>
        </p:blipFill>
        <p:spPr bwMode="auto">
          <a:xfrm>
            <a:off x="0" y="-1"/>
            <a:ext cx="9144000" cy="6858001"/>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55</a:t>
            </a:fld>
            <a:endParaRPr lang="en-US"/>
          </a:p>
        </p:txBody>
      </p:sp>
    </p:spTree>
  </p:cSld>
  <p:clrMapOvr>
    <a:masterClrMapping/>
  </p:clrMapOvr>
  <p:transition/>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6802" name="Picture 4" descr="FEM077"/>
          <p:cNvPicPr>
            <a:picLocks noChangeAspect="1" noChangeArrowheads="1"/>
          </p:cNvPicPr>
          <p:nvPr/>
        </p:nvPicPr>
        <p:blipFill>
          <a:blip r:embed="rId3" cstate="print"/>
          <a:srcRect/>
          <a:stretch>
            <a:fillRect/>
          </a:stretch>
        </p:blipFill>
        <p:spPr bwMode="auto">
          <a:xfrm>
            <a:off x="0" y="0"/>
            <a:ext cx="9144000" cy="6858000"/>
          </a:xfrm>
          <a:prstGeom prst="rect">
            <a:avLst/>
          </a:prstGeom>
          <a:noFill/>
          <a:ln w="9525">
            <a:noFill/>
            <a:miter lim="800000"/>
            <a:headEnd/>
            <a:tailEnd/>
          </a:ln>
        </p:spPr>
      </p:pic>
      <p:sp>
        <p:nvSpPr>
          <p:cNvPr id="3" name="Slide Number Placeholder 2"/>
          <p:cNvSpPr>
            <a:spLocks noGrp="1"/>
          </p:cNvSpPr>
          <p:nvPr>
            <p:ph type="sldNum" sz="quarter" idx="12"/>
          </p:nvPr>
        </p:nvSpPr>
        <p:spPr/>
        <p:txBody>
          <a:bodyPr/>
          <a:lstStyle/>
          <a:p>
            <a:pPr>
              <a:defRPr/>
            </a:pPr>
            <a:fld id="{8302B18E-A957-43B9-AF2D-ADB04E00D76A}" type="slidenum">
              <a:rPr lang="en-US" smtClean="0"/>
              <a:pPr>
                <a:defRPr/>
              </a:pPr>
              <a:t>56</a:t>
            </a:fld>
            <a:endParaRPr lang="en-US"/>
          </a:p>
        </p:txBody>
      </p:sp>
    </p:spTree>
  </p:cSld>
  <p:clrMapOvr>
    <a:masterClrMapping/>
  </p:clrMapOvr>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Title 1"/>
          <p:cNvSpPr>
            <a:spLocks noGrp="1"/>
          </p:cNvSpPr>
          <p:nvPr>
            <p:ph type="title"/>
          </p:nvPr>
        </p:nvSpPr>
        <p:spPr/>
        <p:txBody>
          <a:bodyPr/>
          <a:lstStyle/>
          <a:p>
            <a:r>
              <a:rPr lang="en-US" b="1" dirty="0" smtClean="0">
                <a:solidFill>
                  <a:srgbClr val="FF0000"/>
                </a:solidFill>
              </a:rPr>
              <a:t>Cervical polyp </a:t>
            </a:r>
          </a:p>
        </p:txBody>
      </p:sp>
      <p:sp>
        <p:nvSpPr>
          <p:cNvPr id="7171" name="Content Placeholder 2"/>
          <p:cNvSpPr>
            <a:spLocks noGrp="1"/>
          </p:cNvSpPr>
          <p:nvPr>
            <p:ph idx="1"/>
          </p:nvPr>
        </p:nvSpPr>
        <p:spPr/>
        <p:txBody>
          <a:bodyPr>
            <a:normAutofit/>
          </a:bodyPr>
          <a:lstStyle/>
          <a:p>
            <a:pPr marL="0" indent="0">
              <a:buNone/>
            </a:pPr>
            <a:endParaRPr lang="en-US" b="1" dirty="0" smtClean="0"/>
          </a:p>
          <a:p>
            <a:r>
              <a:rPr lang="en-US" b="1" dirty="0" smtClean="0"/>
              <a:t>This is a small, </a:t>
            </a:r>
            <a:r>
              <a:rPr lang="en-US" b="1" dirty="0" err="1" smtClean="0"/>
              <a:t>pedunculated</a:t>
            </a:r>
            <a:r>
              <a:rPr lang="en-US" b="1" dirty="0" smtClean="0"/>
              <a:t>, often sessile mass.</a:t>
            </a:r>
          </a:p>
          <a:p>
            <a:r>
              <a:rPr lang="en-US" b="1" dirty="0" smtClean="0"/>
              <a:t> Most originate from the </a:t>
            </a:r>
            <a:r>
              <a:rPr lang="en-US" b="1" dirty="0" err="1" smtClean="0"/>
              <a:t>endocervix</a:t>
            </a:r>
            <a:r>
              <a:rPr lang="en-US" b="1" dirty="0" smtClean="0"/>
              <a:t> (</a:t>
            </a:r>
            <a:r>
              <a:rPr lang="en-US" b="1" dirty="0" err="1" smtClean="0"/>
              <a:t>endocervical</a:t>
            </a:r>
            <a:r>
              <a:rPr lang="en-US" b="1" dirty="0" smtClean="0"/>
              <a:t> polyps) with a few from the </a:t>
            </a:r>
            <a:r>
              <a:rPr lang="en-US" b="1" dirty="0" err="1" smtClean="0"/>
              <a:t>ectocervix</a:t>
            </a:r>
            <a:r>
              <a:rPr lang="en-US" b="1" dirty="0" smtClean="0"/>
              <a:t> (</a:t>
            </a:r>
            <a:r>
              <a:rPr lang="en-US" b="1" dirty="0" err="1" smtClean="0"/>
              <a:t>ectocervical</a:t>
            </a:r>
            <a:r>
              <a:rPr lang="en-US" b="1" dirty="0" smtClean="0"/>
              <a:t> polyps). </a:t>
            </a:r>
          </a:p>
          <a:p>
            <a:r>
              <a:rPr lang="en-US" b="1" dirty="0" smtClean="0"/>
              <a:t>They are inflammatory proliferations of cervical mucosa and are not true neoplasms.</a:t>
            </a:r>
          </a:p>
          <a:p>
            <a:r>
              <a:rPr lang="en-US" b="1" dirty="0"/>
              <a:t>O</a:t>
            </a:r>
            <a:r>
              <a:rPr lang="en-US" b="1" dirty="0" smtClean="0"/>
              <a:t>vergrowth of benign </a:t>
            </a:r>
            <a:r>
              <a:rPr lang="en-US" b="1" dirty="0" err="1" smtClean="0"/>
              <a:t>stroma</a:t>
            </a:r>
            <a:r>
              <a:rPr lang="en-US" b="1" dirty="0" smtClean="0"/>
              <a:t> covered by epithelium.</a:t>
            </a:r>
          </a:p>
          <a:p>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6</a:t>
            </a:fld>
            <a:endParaRPr lang="en-US"/>
          </a:p>
        </p:txBody>
      </p:sp>
    </p:spTree>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Title 1"/>
          <p:cNvSpPr>
            <a:spLocks noGrp="1"/>
          </p:cNvSpPr>
          <p:nvPr>
            <p:ph type="title"/>
          </p:nvPr>
        </p:nvSpPr>
        <p:spPr/>
        <p:txBody>
          <a:bodyPr/>
          <a:lstStyle/>
          <a:p>
            <a:r>
              <a:rPr lang="en-US" b="1" dirty="0" smtClean="0">
                <a:solidFill>
                  <a:srgbClr val="FF0000"/>
                </a:solidFill>
              </a:rPr>
              <a:t>CERVICITIS</a:t>
            </a:r>
          </a:p>
        </p:txBody>
      </p:sp>
      <p:sp>
        <p:nvSpPr>
          <p:cNvPr id="9219" name="Content Placeholder 2"/>
          <p:cNvSpPr>
            <a:spLocks noGrp="1"/>
          </p:cNvSpPr>
          <p:nvPr>
            <p:ph idx="1"/>
          </p:nvPr>
        </p:nvSpPr>
        <p:spPr/>
        <p:txBody>
          <a:bodyPr/>
          <a:lstStyle/>
          <a:p>
            <a:endParaRPr lang="en-US" b="1" dirty="0" smtClean="0"/>
          </a:p>
          <a:p>
            <a:endParaRPr lang="en-US" b="1" dirty="0" smtClean="0"/>
          </a:p>
          <a:p>
            <a:r>
              <a:rPr lang="en-US" b="1" dirty="0" smtClean="0"/>
              <a:t>Inflammation of cervix.</a:t>
            </a:r>
          </a:p>
          <a:p>
            <a:r>
              <a:rPr lang="en-US" b="1" dirty="0" smtClean="0"/>
              <a:t>Can be non-infectious or infectious.</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7</a:t>
            </a:fld>
            <a:endParaRPr lang="en-US"/>
          </a:p>
        </p:txBody>
      </p:sp>
    </p:spTree>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rtlCol="0">
            <a:normAutofit fontScale="90000"/>
          </a:bodyPr>
          <a:lstStyle/>
          <a:p>
            <a:pPr fontAlgn="auto">
              <a:spcAft>
                <a:spcPts val="0"/>
              </a:spcAft>
              <a:defRPr/>
            </a:pPr>
            <a:r>
              <a:rPr lang="en-US" b="1" dirty="0" smtClean="0"/>
              <a:t>Noninfectious (Nonspecific) Cervicitis </a:t>
            </a:r>
            <a:endParaRPr lang="en-US" b="1" dirty="0"/>
          </a:p>
        </p:txBody>
      </p:sp>
      <p:sp>
        <p:nvSpPr>
          <p:cNvPr id="10243" name="Content Placeholder 2"/>
          <p:cNvSpPr>
            <a:spLocks noGrp="1"/>
          </p:cNvSpPr>
          <p:nvPr>
            <p:ph idx="1"/>
          </p:nvPr>
        </p:nvSpPr>
        <p:spPr/>
        <p:txBody>
          <a:bodyPr/>
          <a:lstStyle/>
          <a:p>
            <a:endParaRPr lang="en-US" sz="2800" b="1" dirty="0" smtClean="0"/>
          </a:p>
          <a:p>
            <a:r>
              <a:rPr lang="en-US" b="1" dirty="0" smtClean="0"/>
              <a:t>This is inflammation of the cervix caused by chemical (e.g. douche, deodorant) or mechanical (e.g. tampon, diaphragm) irritation. It is often acute but may be chronic. </a:t>
            </a:r>
          </a:p>
          <a:p>
            <a:pPr>
              <a:buFont typeface="Wingdings" pitchFamily="2" charset="2"/>
              <a:buNone/>
            </a:pPr>
            <a:endParaRPr lang="en-US" sz="2800" b="1" dirty="0" smtClean="0">
              <a:solidFill>
                <a:srgbClr val="FF0000"/>
              </a:solidFill>
            </a:endParaRPr>
          </a:p>
          <a:p>
            <a:pPr>
              <a:buFont typeface="Wingdings" pitchFamily="2" charset="2"/>
              <a:buNone/>
            </a:pPr>
            <a:r>
              <a:rPr lang="en-US" sz="2800" b="1" dirty="0" smtClean="0">
                <a:solidFill>
                  <a:srgbClr val="FF0000"/>
                </a:solidFill>
              </a:rPr>
              <a:t>Clinical </a:t>
            </a:r>
            <a:r>
              <a:rPr lang="en-US" sz="2800" b="1" dirty="0" smtClean="0">
                <a:solidFill>
                  <a:srgbClr val="FF0000"/>
                </a:solidFill>
              </a:rPr>
              <a:t>appearance</a:t>
            </a:r>
          </a:p>
          <a:p>
            <a:r>
              <a:rPr lang="en-US" b="1" dirty="0" smtClean="0"/>
              <a:t>Noninfectious cervicitis is often asymptomatic.</a:t>
            </a:r>
          </a:p>
          <a:p>
            <a:r>
              <a:rPr lang="en-US" b="1" dirty="0" smtClean="0"/>
              <a:t> The cervix appears red and swollen</a:t>
            </a:r>
          </a:p>
          <a:p>
            <a:endParaRPr lang="en-US" b="1" dirty="0" smtClean="0"/>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8</a:t>
            </a:fld>
            <a:endParaRPr lang="en-US" dirty="0"/>
          </a:p>
        </p:txBody>
      </p:sp>
    </p:spTree>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Title 1"/>
          <p:cNvSpPr>
            <a:spLocks noGrp="1"/>
          </p:cNvSpPr>
          <p:nvPr>
            <p:ph type="title"/>
          </p:nvPr>
        </p:nvSpPr>
        <p:spPr/>
        <p:txBody>
          <a:bodyPr/>
          <a:lstStyle/>
          <a:p>
            <a:r>
              <a:rPr lang="en-US" b="1" dirty="0" smtClean="0"/>
              <a:t>Infectious cervicitis</a:t>
            </a:r>
          </a:p>
        </p:txBody>
      </p:sp>
      <p:sp>
        <p:nvSpPr>
          <p:cNvPr id="12291" name="Content Placeholder 2"/>
          <p:cNvSpPr>
            <a:spLocks noGrp="1"/>
          </p:cNvSpPr>
          <p:nvPr>
            <p:ph idx="1"/>
          </p:nvPr>
        </p:nvSpPr>
        <p:spPr>
          <a:xfrm>
            <a:off x="467544" y="1628800"/>
            <a:ext cx="8229600" cy="4876800"/>
          </a:xfrm>
        </p:spPr>
        <p:txBody>
          <a:bodyPr/>
          <a:lstStyle/>
          <a:p>
            <a:endParaRPr lang="en-US" b="1" dirty="0" smtClean="0"/>
          </a:p>
          <a:p>
            <a:r>
              <a:rPr lang="en-US" b="1" dirty="0" smtClean="0"/>
              <a:t>Can be caused by various </a:t>
            </a:r>
            <a:r>
              <a:rPr lang="en-US" b="1" dirty="0" err="1" smtClean="0"/>
              <a:t>organisims</a:t>
            </a:r>
            <a:r>
              <a:rPr lang="en-US" b="1" dirty="0" smtClean="0"/>
              <a:t> </a:t>
            </a:r>
            <a:r>
              <a:rPr lang="en-US" b="1" dirty="0" err="1" smtClean="0"/>
              <a:t>e.g.staphylococci</a:t>
            </a:r>
            <a:r>
              <a:rPr lang="en-US" b="1" dirty="0" smtClean="0"/>
              <a:t>, </a:t>
            </a:r>
            <a:r>
              <a:rPr lang="en-US" b="1" dirty="0" err="1" smtClean="0"/>
              <a:t>enterococci</a:t>
            </a:r>
            <a:r>
              <a:rPr lang="en-US" b="1" dirty="0" smtClean="0"/>
              <a:t>, </a:t>
            </a:r>
            <a:r>
              <a:rPr lang="en-US" b="1" dirty="0" err="1" smtClean="0"/>
              <a:t>Gardnerella</a:t>
            </a:r>
            <a:r>
              <a:rPr lang="en-US" b="1" dirty="0" smtClean="0"/>
              <a:t> </a:t>
            </a:r>
            <a:r>
              <a:rPr lang="en-US" b="1" dirty="0" err="1" smtClean="0"/>
              <a:t>vaginalis</a:t>
            </a:r>
            <a:r>
              <a:rPr lang="en-US" b="1" dirty="0" smtClean="0"/>
              <a:t>, </a:t>
            </a:r>
            <a:r>
              <a:rPr lang="en-US" b="1" dirty="0" err="1" smtClean="0"/>
              <a:t>Trichomonas</a:t>
            </a:r>
            <a:r>
              <a:rPr lang="en-US" b="1" dirty="0" smtClean="0"/>
              <a:t> </a:t>
            </a:r>
            <a:r>
              <a:rPr lang="en-US" b="1" dirty="0" err="1" smtClean="0"/>
              <a:t>vaginalis</a:t>
            </a:r>
            <a:r>
              <a:rPr lang="en-US" b="1" dirty="0" smtClean="0"/>
              <a:t>, Candida </a:t>
            </a:r>
            <a:r>
              <a:rPr lang="en-US" b="1" dirty="0" err="1" smtClean="0"/>
              <a:t>albicans</a:t>
            </a:r>
            <a:r>
              <a:rPr lang="en-US" b="1" dirty="0" smtClean="0"/>
              <a:t> and Chlamydia </a:t>
            </a:r>
            <a:r>
              <a:rPr lang="en-US" b="1" dirty="0" err="1" smtClean="0"/>
              <a:t>trachomatis</a:t>
            </a:r>
            <a:r>
              <a:rPr lang="en-US" b="1" dirty="0" smtClean="0"/>
              <a:t>.</a:t>
            </a:r>
          </a:p>
          <a:p>
            <a:endParaRPr lang="en-US" b="1" dirty="0" smtClean="0"/>
          </a:p>
          <a:p>
            <a:r>
              <a:rPr lang="en-US" b="1" dirty="0" smtClean="0"/>
              <a:t>Most </a:t>
            </a:r>
            <a:r>
              <a:rPr lang="en-US" b="1" dirty="0" smtClean="0"/>
              <a:t>often involves the </a:t>
            </a:r>
            <a:r>
              <a:rPr lang="en-US" b="1" dirty="0" err="1" smtClean="0"/>
              <a:t>endocervix</a:t>
            </a:r>
            <a:r>
              <a:rPr lang="en-US" b="1" dirty="0" smtClean="0"/>
              <a:t>.</a:t>
            </a:r>
          </a:p>
          <a:p>
            <a:endParaRPr lang="en-US" b="1" dirty="0" smtClean="0"/>
          </a:p>
          <a:p>
            <a:r>
              <a:rPr lang="en-US" b="1" dirty="0" smtClean="0"/>
              <a:t>Is </a:t>
            </a:r>
            <a:r>
              <a:rPr lang="en-US" b="1" dirty="0" smtClean="0"/>
              <a:t>often asymptomatic, may manifest as vaginal discharge</a:t>
            </a:r>
          </a:p>
        </p:txBody>
      </p:sp>
      <p:sp>
        <p:nvSpPr>
          <p:cNvPr id="4" name="Slide Number Placeholder 3"/>
          <p:cNvSpPr>
            <a:spLocks noGrp="1"/>
          </p:cNvSpPr>
          <p:nvPr>
            <p:ph type="sldNum" sz="quarter" idx="12"/>
          </p:nvPr>
        </p:nvSpPr>
        <p:spPr/>
        <p:txBody>
          <a:bodyPr/>
          <a:lstStyle/>
          <a:p>
            <a:pPr>
              <a:defRPr/>
            </a:pPr>
            <a:fld id="{72414016-6297-461E-BD3C-FB5AD9E3CCAE}" type="slidenum">
              <a:rPr lang="en-US" smtClean="0"/>
              <a:pPr>
                <a:defRPr/>
              </a:pPr>
              <a:t>9</a:t>
            </a:fld>
            <a:endParaRPr lang="en-US"/>
          </a:p>
        </p:txBody>
      </p:sp>
    </p:spTree>
  </p:cSld>
  <p:clrMapOvr>
    <a:masterClrMapping/>
  </p:clrMapOvr>
  <p:transition/>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larity">
  <a:themeElements>
    <a:clrScheme name="Clarity">
      <a:dk1>
        <a:srgbClr val="292934"/>
      </a:dk1>
      <a:lt1>
        <a:srgbClr val="FFFFFF"/>
      </a:lt1>
      <a:dk2>
        <a:srgbClr val="D2533C"/>
      </a:dk2>
      <a:lt2>
        <a:srgbClr val="F3F2DC"/>
      </a:lt2>
      <a:accent1>
        <a:srgbClr val="93A299"/>
      </a:accent1>
      <a:accent2>
        <a:srgbClr val="AD8F67"/>
      </a:accent2>
      <a:accent3>
        <a:srgbClr val="726056"/>
      </a:accent3>
      <a:accent4>
        <a:srgbClr val="4C5A6A"/>
      </a:accent4>
      <a:accent5>
        <a:srgbClr val="808DA0"/>
      </a:accent5>
      <a:accent6>
        <a:srgbClr val="79463D"/>
      </a:accent6>
      <a:hlink>
        <a:srgbClr val="0000FF"/>
      </a:hlink>
      <a:folHlink>
        <a:srgbClr val="800080"/>
      </a:folHlink>
    </a:clrScheme>
    <a:fontScheme name="Office Classic 2">
      <a:maj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Clarity">
      <a:fillStyleLst>
        <a:solidFill>
          <a:schemeClr val="phClr"/>
        </a:solidFill>
        <a:gradFill rotWithShape="1">
          <a:gsLst>
            <a:gs pos="0">
              <a:schemeClr val="phClr">
                <a:tint val="50000"/>
                <a:shade val="86000"/>
                <a:satMod val="140000"/>
              </a:schemeClr>
            </a:gs>
            <a:gs pos="45000">
              <a:schemeClr val="phClr">
                <a:tint val="48000"/>
                <a:satMod val="150000"/>
              </a:schemeClr>
            </a:gs>
            <a:gs pos="100000">
              <a:schemeClr val="phClr">
                <a:tint val="28000"/>
                <a:satMod val="160000"/>
              </a:schemeClr>
            </a:gs>
          </a:gsLst>
          <a:path path="circle">
            <a:fillToRect l="100000" t="100000" r="100000" b="100000"/>
          </a:path>
        </a:gradFill>
        <a:gradFill rotWithShape="1">
          <a:gsLst>
            <a:gs pos="0">
              <a:schemeClr val="phClr">
                <a:shade val="70000"/>
                <a:satMod val="150000"/>
              </a:schemeClr>
            </a:gs>
            <a:gs pos="34000">
              <a:schemeClr val="phClr">
                <a:shade val="70000"/>
                <a:satMod val="140000"/>
              </a:schemeClr>
            </a:gs>
            <a:gs pos="70000">
              <a:schemeClr val="phClr">
                <a:tint val="100000"/>
                <a:shade val="90000"/>
                <a:satMod val="140000"/>
              </a:schemeClr>
            </a:gs>
            <a:gs pos="100000">
              <a:schemeClr val="phClr">
                <a:tint val="100000"/>
                <a:shade val="100000"/>
                <a:satMod val="100000"/>
              </a:schemeClr>
            </a:gs>
          </a:gsLst>
          <a:path path="circle">
            <a:fillToRect l="100000" t="100000" r="100000" b="100000"/>
          </a:path>
        </a:gradFill>
      </a:fillStyleLst>
      <a:lnStyleLst>
        <a:ln w="9525" cap="flat" cmpd="sng" algn="ctr">
          <a:solidFill>
            <a:schemeClr val="phClr"/>
          </a:solidFill>
          <a:prstDash val="solid"/>
        </a:ln>
        <a:ln w="26425" cap="flat" cmpd="sng" algn="ctr">
          <a:solidFill>
            <a:schemeClr val="phClr"/>
          </a:solidFill>
          <a:prstDash val="solid"/>
        </a:ln>
        <a:ln w="4445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38100" dist="25400" dir="2700000" algn="br" rotWithShape="0">
              <a:srgbClr val="000000">
                <a:alpha val="60000"/>
              </a:srgbClr>
            </a:outerShdw>
          </a:effectLst>
          <a:scene3d>
            <a:camera prst="orthographicFront">
              <a:rot lat="0" lon="0" rev="0"/>
            </a:camera>
            <a:lightRig rig="balanced" dir="t">
              <a:rot lat="0" lon="0" rev="5100000"/>
            </a:lightRig>
          </a:scene3d>
          <a:sp3d contourW="6350">
            <a:bevelT w="29210" h="12700"/>
            <a:contourClr>
              <a:schemeClr val="phClr">
                <a:shade val="30000"/>
                <a:satMod val="130000"/>
              </a:schemeClr>
            </a:contourClr>
          </a:sp3d>
        </a:effectStyle>
      </a:effectStyleLst>
      <a:bgFillStyleLst>
        <a:solidFill>
          <a:schemeClr val="phClr"/>
        </a:solidFill>
        <a:gradFill rotWithShape="1">
          <a:gsLst>
            <a:gs pos="0">
              <a:schemeClr val="phClr">
                <a:tint val="85000"/>
                <a:satMod val="180000"/>
              </a:schemeClr>
            </a:gs>
            <a:gs pos="40000">
              <a:schemeClr val="phClr">
                <a:tint val="95000"/>
                <a:shade val="85000"/>
                <a:satMod val="150000"/>
              </a:schemeClr>
            </a:gs>
            <a:gs pos="100000">
              <a:schemeClr val="phClr">
                <a:shade val="45000"/>
                <a:satMod val="200000"/>
              </a:schemeClr>
            </a:gs>
          </a:gsLst>
          <a:lin ang="5400000" scaled="0"/>
        </a:gradFill>
        <a:blipFill rotWithShape="1">
          <a:blip xmlns:r="http://schemas.openxmlformats.org/officeDocument/2006/relationships" r:embed="rId1">
            <a:duotone>
              <a:schemeClr val="phClr">
                <a:shade val="55000"/>
              </a:schemeClr>
              <a:schemeClr val="phClr">
                <a:tint val="97000"/>
                <a:satMod val="95000"/>
              </a:schemeClr>
            </a:duotone>
          </a:blip>
          <a:tile tx="0" ty="0" sx="70000" sy="70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Clarity</Template>
  <TotalTime>762</TotalTime>
  <Words>2313</Words>
  <Application>Microsoft Office PowerPoint</Application>
  <PresentationFormat>On-screen Show (4:3)</PresentationFormat>
  <Paragraphs>339</Paragraphs>
  <Slides>56</Slides>
  <Notes>56</Notes>
  <HiddenSlides>0</HiddenSlides>
  <MMClips>0</MMClips>
  <ScaleCrop>false</ScaleCrop>
  <HeadingPairs>
    <vt:vector size="4" baseType="variant">
      <vt:variant>
        <vt:lpstr>Theme</vt:lpstr>
      </vt:variant>
      <vt:variant>
        <vt:i4>1</vt:i4>
      </vt:variant>
      <vt:variant>
        <vt:lpstr>Slide Titles</vt:lpstr>
      </vt:variant>
      <vt:variant>
        <vt:i4>56</vt:i4>
      </vt:variant>
    </vt:vector>
  </HeadingPairs>
  <TitlesOfParts>
    <vt:vector size="57" baseType="lpstr">
      <vt:lpstr>Clarity</vt:lpstr>
      <vt:lpstr>Uterine Cervix </vt:lpstr>
      <vt:lpstr>PowerPoint Presentation</vt:lpstr>
      <vt:lpstr>SQUAMO-COLUMNAR JUNCTION</vt:lpstr>
      <vt:lpstr>PowerPoint Presentation</vt:lpstr>
      <vt:lpstr>Erosion/Ectropion</vt:lpstr>
      <vt:lpstr>Cervical polyp </vt:lpstr>
      <vt:lpstr>CERVICITIS</vt:lpstr>
      <vt:lpstr>Noninfectious (Nonspecific) Cervicitis </vt:lpstr>
      <vt:lpstr>Infectious cervicitis</vt:lpstr>
      <vt:lpstr>Candidiasis (moniliasis)</vt:lpstr>
      <vt:lpstr>Candidiasis (moniliasis)</vt:lpstr>
      <vt:lpstr>PowerPoint Presentation</vt:lpstr>
      <vt:lpstr>Trichomoniasis </vt:lpstr>
      <vt:lpstr>Trichomoniasis </vt:lpstr>
      <vt:lpstr>PowerPoint Presentation</vt:lpstr>
      <vt:lpstr>Chlamydia trachomatis Cervicitis  </vt:lpstr>
      <vt:lpstr>Chlamydia trachomatis Cervicitis</vt:lpstr>
      <vt:lpstr>Herpes simplex virus (HSV) Cervicitis</vt:lpstr>
      <vt:lpstr>Human papilloma virus (HPV) Infection</vt:lpstr>
      <vt:lpstr>PowerPoint Presentation</vt:lpstr>
      <vt:lpstr>Human papilloma virus (HPV) Infection</vt:lpstr>
      <vt:lpstr>Cervix Carcinoma</vt:lpstr>
      <vt:lpstr>Precancerous lesion </vt:lpstr>
      <vt:lpstr>Precancerous lesion </vt:lpstr>
      <vt:lpstr>CIN</vt:lpstr>
      <vt:lpstr>CIN histology.</vt:lpstr>
      <vt:lpstr>PowerPoint Presentation</vt:lpstr>
      <vt:lpstr>HPV  ONLY, no dysplasia</vt:lpstr>
      <vt:lpstr>Lower 1/3rd of the epithelium is replaced by pleomorphic cells</vt:lpstr>
      <vt:lpstr>Lower 2/3rd of the epithelium is replaced by pleomorphic cells</vt:lpstr>
      <vt:lpstr>All levels of the epithelium is replaced by pleomorphic cells, (full thickness)</vt:lpstr>
      <vt:lpstr>Cytology screening for precancerous lesions</vt:lpstr>
      <vt:lpstr>Cytology Pap Screening</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CIN , Risk Factors</vt:lpstr>
      <vt:lpstr>CIN ,causes</vt:lpstr>
      <vt:lpstr>Cervix Carcinoma ,Cause</vt:lpstr>
      <vt:lpstr>Cervical carcinoma , Signs</vt:lpstr>
      <vt:lpstr>Cervical Carcinoma , Screening</vt:lpstr>
      <vt:lpstr>Cervical Carcinoma ,Invasive</vt:lpstr>
      <vt:lpstr>Cervical Carcinoma ,Morphology</vt:lpstr>
      <vt:lpstr> Cervical Carcinoma, Staging</vt:lpstr>
      <vt:lpstr>Cervical Carcinoma ,Clinical Course</vt:lpstr>
      <vt:lpstr>Cervical Carcinoma ,Survival</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Cervix Carcinoma</dc:title>
  <dc:creator>Emad</dc:creator>
  <cp:lastModifiedBy>DR.EMAD</cp:lastModifiedBy>
  <cp:revision>54</cp:revision>
  <dcterms:created xsi:type="dcterms:W3CDTF">2005-02-23T09:01:04Z</dcterms:created>
  <dcterms:modified xsi:type="dcterms:W3CDTF">2013-04-14T05:50:44Z</dcterms:modified>
</cp:coreProperties>
</file>