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309" r:id="rId3"/>
    <p:sldId id="300" r:id="rId4"/>
    <p:sldId id="257" r:id="rId5"/>
    <p:sldId id="258" r:id="rId6"/>
    <p:sldId id="332" r:id="rId7"/>
    <p:sldId id="259" r:id="rId8"/>
    <p:sldId id="310" r:id="rId9"/>
    <p:sldId id="315" r:id="rId10"/>
    <p:sldId id="316" r:id="rId11"/>
    <p:sldId id="317" r:id="rId12"/>
    <p:sldId id="318" r:id="rId13"/>
    <p:sldId id="319" r:id="rId14"/>
    <p:sldId id="261" r:id="rId15"/>
    <p:sldId id="335" r:id="rId16"/>
    <p:sldId id="336" r:id="rId17"/>
    <p:sldId id="337" r:id="rId18"/>
    <p:sldId id="338" r:id="rId19"/>
    <p:sldId id="339" r:id="rId20"/>
    <p:sldId id="340" r:id="rId21"/>
    <p:sldId id="341" r:id="rId22"/>
    <p:sldId id="320" r:id="rId23"/>
    <p:sldId id="312" r:id="rId24"/>
    <p:sldId id="321" r:id="rId25"/>
    <p:sldId id="322" r:id="rId26"/>
    <p:sldId id="330" r:id="rId27"/>
    <p:sldId id="323" r:id="rId28"/>
    <p:sldId id="324" r:id="rId29"/>
    <p:sldId id="325" r:id="rId30"/>
    <p:sldId id="342" r:id="rId31"/>
    <p:sldId id="311" r:id="rId32"/>
    <p:sldId id="273" r:id="rId33"/>
    <p:sldId id="272" r:id="rId34"/>
    <p:sldId id="274" r:id="rId35"/>
    <p:sldId id="275" r:id="rId36"/>
    <p:sldId id="276" r:id="rId37"/>
    <p:sldId id="277" r:id="rId38"/>
    <p:sldId id="278" r:id="rId39"/>
    <p:sldId id="279" r:id="rId40"/>
    <p:sldId id="280" r:id="rId41"/>
    <p:sldId id="282" r:id="rId42"/>
    <p:sldId id="301" r:id="rId43"/>
    <p:sldId id="283" r:id="rId44"/>
    <p:sldId id="284" r:id="rId45"/>
    <p:sldId id="285" r:id="rId46"/>
    <p:sldId id="286" r:id="rId47"/>
    <p:sldId id="287" r:id="rId48"/>
    <p:sldId id="288" r:id="rId49"/>
    <p:sldId id="289" r:id="rId50"/>
    <p:sldId id="290" r:id="rId51"/>
    <p:sldId id="291" r:id="rId52"/>
    <p:sldId id="292" r:id="rId53"/>
    <p:sldId id="303" r:id="rId54"/>
    <p:sldId id="299" r:id="rId55"/>
    <p:sldId id="293" r:id="rId56"/>
    <p:sldId id="294" r:id="rId57"/>
    <p:sldId id="295" r:id="rId58"/>
    <p:sldId id="296" r:id="rId59"/>
    <p:sldId id="297" r:id="rId60"/>
    <p:sldId id="298" r:id="rId61"/>
    <p:sldId id="302" r:id="rId62"/>
    <p:sldId id="326" r:id="rId63"/>
    <p:sldId id="327" r:id="rId64"/>
    <p:sldId id="328" r:id="rId65"/>
    <p:sldId id="329" r:id="rId66"/>
    <p:sldId id="314" r:id="rId67"/>
    <p:sldId id="305" r:id="rId68"/>
    <p:sldId id="307" r:id="rId69"/>
    <p:sldId id="306" r:id="rId70"/>
    <p:sldId id="347" r:id="rId71"/>
    <p:sldId id="344" r:id="rId72"/>
    <p:sldId id="345" r:id="rId73"/>
    <p:sldId id="346" r:id="rId74"/>
    <p:sldId id="343" r:id="rId7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4" d="100"/>
          <a:sy n="104" d="100"/>
        </p:scale>
        <p:origin x="144" y="2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32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05290A-3219-479C-85FF-27E92075C846}" type="doc">
      <dgm:prSet loTypeId="urn:microsoft.com/office/officeart/2005/8/layout/pyramid1" loCatId="pyramid" qsTypeId="urn:microsoft.com/office/officeart/2005/8/quickstyle/3d3" qsCatId="3D" csTypeId="urn:microsoft.com/office/officeart/2005/8/colors/accent2_3" csCatId="accent2" phldr="1"/>
      <dgm:spPr/>
    </dgm:pt>
    <dgm:pt modelId="{2556983A-14C2-40EB-91C5-EB8CF292AE35}">
      <dgm:prSet phldrT="[Text]"/>
      <dgm:spPr/>
      <dgm:t>
        <a:bodyPr/>
        <a:lstStyle/>
        <a:p>
          <a:r>
            <a:rPr lang="en-US" dirty="0" smtClean="0"/>
            <a:t>consultant</a:t>
          </a:r>
          <a:endParaRPr lang="en-US" dirty="0"/>
        </a:p>
      </dgm:t>
    </dgm:pt>
    <dgm:pt modelId="{5B1CA80A-5750-4F39-BA82-57AE8CAFB1DB}" type="parTrans" cxnId="{E6BF0389-4E06-462A-BE8F-B3C5A5F65617}">
      <dgm:prSet/>
      <dgm:spPr/>
      <dgm:t>
        <a:bodyPr/>
        <a:lstStyle/>
        <a:p>
          <a:endParaRPr lang="en-US"/>
        </a:p>
      </dgm:t>
    </dgm:pt>
    <dgm:pt modelId="{C43944B7-73E6-49FA-87A2-DF69D2FF50C9}" type="sibTrans" cxnId="{E6BF0389-4E06-462A-BE8F-B3C5A5F65617}">
      <dgm:prSet/>
      <dgm:spPr/>
      <dgm:t>
        <a:bodyPr/>
        <a:lstStyle/>
        <a:p>
          <a:endParaRPr lang="en-US"/>
        </a:p>
      </dgm:t>
    </dgm:pt>
    <dgm:pt modelId="{4BF062FA-40C7-4D0E-9D03-42DE317C5D2D}">
      <dgm:prSet phldrT="[Text]"/>
      <dgm:spPr/>
      <dgm:t>
        <a:bodyPr/>
        <a:lstStyle/>
        <a:p>
          <a:r>
            <a:rPr lang="en-US" dirty="0" smtClean="0"/>
            <a:t>Intern</a:t>
          </a:r>
          <a:endParaRPr lang="en-US" dirty="0"/>
        </a:p>
      </dgm:t>
    </dgm:pt>
    <dgm:pt modelId="{0C0C2131-5092-415D-9EB0-1406A484835E}" type="parTrans" cxnId="{747726D8-5E5D-4032-8216-A99C2D37BF12}">
      <dgm:prSet/>
      <dgm:spPr/>
      <dgm:t>
        <a:bodyPr/>
        <a:lstStyle/>
        <a:p>
          <a:endParaRPr lang="en-US"/>
        </a:p>
      </dgm:t>
    </dgm:pt>
    <dgm:pt modelId="{0A345086-333C-4569-9506-3CBEE307A4CF}" type="sibTrans" cxnId="{747726D8-5E5D-4032-8216-A99C2D37BF12}">
      <dgm:prSet/>
      <dgm:spPr/>
      <dgm:t>
        <a:bodyPr/>
        <a:lstStyle/>
        <a:p>
          <a:endParaRPr lang="en-US"/>
        </a:p>
      </dgm:t>
    </dgm:pt>
    <dgm:pt modelId="{44F4CD0F-D39E-4DBE-B3CE-E5151718583D}">
      <dgm:prSet phldrT="[Text]"/>
      <dgm:spPr/>
      <dgm:t>
        <a:bodyPr/>
        <a:lstStyle/>
        <a:p>
          <a:r>
            <a:rPr lang="en-US" dirty="0" smtClean="0"/>
            <a:t>Medical student</a:t>
          </a:r>
          <a:endParaRPr lang="en-US" dirty="0"/>
        </a:p>
      </dgm:t>
    </dgm:pt>
    <dgm:pt modelId="{5DE02F32-9D96-48D2-96C9-3D050E45763C}" type="parTrans" cxnId="{2BB93990-B27C-4B82-8970-FD01ABD52CD1}">
      <dgm:prSet/>
      <dgm:spPr/>
      <dgm:t>
        <a:bodyPr/>
        <a:lstStyle/>
        <a:p>
          <a:endParaRPr lang="en-US"/>
        </a:p>
      </dgm:t>
    </dgm:pt>
    <dgm:pt modelId="{C14CBDA7-A59E-4010-A594-0033E9C5B27F}" type="sibTrans" cxnId="{2BB93990-B27C-4B82-8970-FD01ABD52CD1}">
      <dgm:prSet/>
      <dgm:spPr/>
      <dgm:t>
        <a:bodyPr/>
        <a:lstStyle/>
        <a:p>
          <a:endParaRPr lang="en-US"/>
        </a:p>
      </dgm:t>
    </dgm:pt>
    <dgm:pt modelId="{E9EE40B3-D5DC-4554-8920-51C87A0AF5C0}">
      <dgm:prSet/>
      <dgm:spPr/>
      <dgm:t>
        <a:bodyPr/>
        <a:lstStyle/>
        <a:p>
          <a:r>
            <a:rPr lang="en-US" dirty="0" smtClean="0"/>
            <a:t>Registrar</a:t>
          </a:r>
          <a:endParaRPr lang="en-US" dirty="0"/>
        </a:p>
      </dgm:t>
    </dgm:pt>
    <dgm:pt modelId="{8E7CCA13-200B-41BD-B817-DD2352268A85}" type="parTrans" cxnId="{36FA21E0-DA06-44C1-A275-F9A5B4A8F80B}">
      <dgm:prSet/>
      <dgm:spPr/>
      <dgm:t>
        <a:bodyPr/>
        <a:lstStyle/>
        <a:p>
          <a:endParaRPr lang="en-US"/>
        </a:p>
      </dgm:t>
    </dgm:pt>
    <dgm:pt modelId="{F483A320-54CF-4B2C-B1E9-E5EC245AB4CD}" type="sibTrans" cxnId="{36FA21E0-DA06-44C1-A275-F9A5B4A8F80B}">
      <dgm:prSet/>
      <dgm:spPr/>
      <dgm:t>
        <a:bodyPr/>
        <a:lstStyle/>
        <a:p>
          <a:endParaRPr lang="en-US"/>
        </a:p>
      </dgm:t>
    </dgm:pt>
    <dgm:pt modelId="{056DC25B-CBC6-4732-AFBB-D5830EEAFBE4}">
      <dgm:prSet/>
      <dgm:spPr/>
      <dgm:t>
        <a:bodyPr/>
        <a:lstStyle/>
        <a:p>
          <a:r>
            <a:rPr lang="en-US" dirty="0" smtClean="0"/>
            <a:t>Resident</a:t>
          </a:r>
          <a:endParaRPr lang="en-US" dirty="0"/>
        </a:p>
      </dgm:t>
    </dgm:pt>
    <dgm:pt modelId="{4FE63A87-A1C5-4A9F-BA63-C672EB848397}" type="parTrans" cxnId="{CA1C9617-5759-4726-A2A6-E9084956E15E}">
      <dgm:prSet/>
      <dgm:spPr/>
      <dgm:t>
        <a:bodyPr/>
        <a:lstStyle/>
        <a:p>
          <a:endParaRPr lang="en-US"/>
        </a:p>
      </dgm:t>
    </dgm:pt>
    <dgm:pt modelId="{2BBE6471-05C1-47D6-AD17-F149FA8B1EA3}" type="sibTrans" cxnId="{CA1C9617-5759-4726-A2A6-E9084956E15E}">
      <dgm:prSet/>
      <dgm:spPr/>
      <dgm:t>
        <a:bodyPr/>
        <a:lstStyle/>
        <a:p>
          <a:endParaRPr lang="en-US"/>
        </a:p>
      </dgm:t>
    </dgm:pt>
    <dgm:pt modelId="{8C97AE1D-3A0F-4F04-AF45-CBBBECC1745C}" type="pres">
      <dgm:prSet presAssocID="{E305290A-3219-479C-85FF-27E92075C846}" presName="Name0" presStyleCnt="0">
        <dgm:presLayoutVars>
          <dgm:dir/>
          <dgm:animLvl val="lvl"/>
          <dgm:resizeHandles val="exact"/>
        </dgm:presLayoutVars>
      </dgm:prSet>
      <dgm:spPr/>
    </dgm:pt>
    <dgm:pt modelId="{BDA027C4-61F1-4451-AA75-D45C7C96A551}" type="pres">
      <dgm:prSet presAssocID="{2556983A-14C2-40EB-91C5-EB8CF292AE35}" presName="Name8" presStyleCnt="0"/>
      <dgm:spPr/>
    </dgm:pt>
    <dgm:pt modelId="{63D0AC62-EEA3-4879-B59D-6B6485325424}" type="pres">
      <dgm:prSet presAssocID="{2556983A-14C2-40EB-91C5-EB8CF292AE35}" presName="level" presStyleLbl="node1" presStyleIdx="0" presStyleCnt="5">
        <dgm:presLayoutVars>
          <dgm:chMax val="1"/>
          <dgm:bulletEnabled val="1"/>
        </dgm:presLayoutVars>
      </dgm:prSet>
      <dgm:spPr/>
      <dgm:t>
        <a:bodyPr/>
        <a:lstStyle/>
        <a:p>
          <a:endParaRPr lang="en-US"/>
        </a:p>
      </dgm:t>
    </dgm:pt>
    <dgm:pt modelId="{52E6DDAD-EE7B-46AD-B621-8D83D5657276}" type="pres">
      <dgm:prSet presAssocID="{2556983A-14C2-40EB-91C5-EB8CF292AE35}" presName="levelTx" presStyleLbl="revTx" presStyleIdx="0" presStyleCnt="0">
        <dgm:presLayoutVars>
          <dgm:chMax val="1"/>
          <dgm:bulletEnabled val="1"/>
        </dgm:presLayoutVars>
      </dgm:prSet>
      <dgm:spPr/>
      <dgm:t>
        <a:bodyPr/>
        <a:lstStyle/>
        <a:p>
          <a:endParaRPr lang="en-US"/>
        </a:p>
      </dgm:t>
    </dgm:pt>
    <dgm:pt modelId="{A63B030D-A2B7-43DA-8162-FED4F8362ABA}" type="pres">
      <dgm:prSet presAssocID="{E9EE40B3-D5DC-4554-8920-51C87A0AF5C0}" presName="Name8" presStyleCnt="0"/>
      <dgm:spPr/>
    </dgm:pt>
    <dgm:pt modelId="{7C9C4E73-22CF-40B7-AE84-6D24C4CDA8F1}" type="pres">
      <dgm:prSet presAssocID="{E9EE40B3-D5DC-4554-8920-51C87A0AF5C0}" presName="level" presStyleLbl="node1" presStyleIdx="1" presStyleCnt="5">
        <dgm:presLayoutVars>
          <dgm:chMax val="1"/>
          <dgm:bulletEnabled val="1"/>
        </dgm:presLayoutVars>
      </dgm:prSet>
      <dgm:spPr/>
      <dgm:t>
        <a:bodyPr/>
        <a:lstStyle/>
        <a:p>
          <a:endParaRPr lang="en-US"/>
        </a:p>
      </dgm:t>
    </dgm:pt>
    <dgm:pt modelId="{968E93BC-C61C-4E41-ACB3-A2C142D673DE}" type="pres">
      <dgm:prSet presAssocID="{E9EE40B3-D5DC-4554-8920-51C87A0AF5C0}" presName="levelTx" presStyleLbl="revTx" presStyleIdx="0" presStyleCnt="0">
        <dgm:presLayoutVars>
          <dgm:chMax val="1"/>
          <dgm:bulletEnabled val="1"/>
        </dgm:presLayoutVars>
      </dgm:prSet>
      <dgm:spPr/>
      <dgm:t>
        <a:bodyPr/>
        <a:lstStyle/>
        <a:p>
          <a:endParaRPr lang="en-US"/>
        </a:p>
      </dgm:t>
    </dgm:pt>
    <dgm:pt modelId="{2E7DAA6D-4E5A-4966-BE41-2FB56EAA5C66}" type="pres">
      <dgm:prSet presAssocID="{056DC25B-CBC6-4732-AFBB-D5830EEAFBE4}" presName="Name8" presStyleCnt="0"/>
      <dgm:spPr/>
    </dgm:pt>
    <dgm:pt modelId="{2DA6553D-1F63-4A48-9127-CCCCE18BF19C}" type="pres">
      <dgm:prSet presAssocID="{056DC25B-CBC6-4732-AFBB-D5830EEAFBE4}" presName="level" presStyleLbl="node1" presStyleIdx="2" presStyleCnt="5">
        <dgm:presLayoutVars>
          <dgm:chMax val="1"/>
          <dgm:bulletEnabled val="1"/>
        </dgm:presLayoutVars>
      </dgm:prSet>
      <dgm:spPr/>
      <dgm:t>
        <a:bodyPr/>
        <a:lstStyle/>
        <a:p>
          <a:endParaRPr lang="en-US"/>
        </a:p>
      </dgm:t>
    </dgm:pt>
    <dgm:pt modelId="{179D1A34-7CCB-41BA-BF8D-9BFCB5317DB6}" type="pres">
      <dgm:prSet presAssocID="{056DC25B-CBC6-4732-AFBB-D5830EEAFBE4}" presName="levelTx" presStyleLbl="revTx" presStyleIdx="0" presStyleCnt="0">
        <dgm:presLayoutVars>
          <dgm:chMax val="1"/>
          <dgm:bulletEnabled val="1"/>
        </dgm:presLayoutVars>
      </dgm:prSet>
      <dgm:spPr/>
      <dgm:t>
        <a:bodyPr/>
        <a:lstStyle/>
        <a:p>
          <a:endParaRPr lang="en-US"/>
        </a:p>
      </dgm:t>
    </dgm:pt>
    <dgm:pt modelId="{C62F1BA4-FF3B-431D-B4B5-888398982D4E}" type="pres">
      <dgm:prSet presAssocID="{4BF062FA-40C7-4D0E-9D03-42DE317C5D2D}" presName="Name8" presStyleCnt="0"/>
      <dgm:spPr/>
    </dgm:pt>
    <dgm:pt modelId="{6968FB26-F9B9-4D58-95D0-02FCCDFC210C}" type="pres">
      <dgm:prSet presAssocID="{4BF062FA-40C7-4D0E-9D03-42DE317C5D2D}" presName="level" presStyleLbl="node1" presStyleIdx="3" presStyleCnt="5">
        <dgm:presLayoutVars>
          <dgm:chMax val="1"/>
          <dgm:bulletEnabled val="1"/>
        </dgm:presLayoutVars>
      </dgm:prSet>
      <dgm:spPr/>
      <dgm:t>
        <a:bodyPr/>
        <a:lstStyle/>
        <a:p>
          <a:endParaRPr lang="en-US"/>
        </a:p>
      </dgm:t>
    </dgm:pt>
    <dgm:pt modelId="{6C3A9394-A19C-4FC1-9969-E6C365211A79}" type="pres">
      <dgm:prSet presAssocID="{4BF062FA-40C7-4D0E-9D03-42DE317C5D2D}" presName="levelTx" presStyleLbl="revTx" presStyleIdx="0" presStyleCnt="0">
        <dgm:presLayoutVars>
          <dgm:chMax val="1"/>
          <dgm:bulletEnabled val="1"/>
        </dgm:presLayoutVars>
      </dgm:prSet>
      <dgm:spPr/>
      <dgm:t>
        <a:bodyPr/>
        <a:lstStyle/>
        <a:p>
          <a:endParaRPr lang="en-US"/>
        </a:p>
      </dgm:t>
    </dgm:pt>
    <dgm:pt modelId="{B7D6E982-C2F1-4077-8A09-B7158BFC2AA3}" type="pres">
      <dgm:prSet presAssocID="{44F4CD0F-D39E-4DBE-B3CE-E5151718583D}" presName="Name8" presStyleCnt="0"/>
      <dgm:spPr/>
    </dgm:pt>
    <dgm:pt modelId="{53C7062B-EE36-482D-A805-63D47354B05D}" type="pres">
      <dgm:prSet presAssocID="{44F4CD0F-D39E-4DBE-B3CE-E5151718583D}" presName="level" presStyleLbl="node1" presStyleIdx="4" presStyleCnt="5">
        <dgm:presLayoutVars>
          <dgm:chMax val="1"/>
          <dgm:bulletEnabled val="1"/>
        </dgm:presLayoutVars>
      </dgm:prSet>
      <dgm:spPr/>
      <dgm:t>
        <a:bodyPr/>
        <a:lstStyle/>
        <a:p>
          <a:endParaRPr lang="en-US"/>
        </a:p>
      </dgm:t>
    </dgm:pt>
    <dgm:pt modelId="{D36F0286-7796-412D-9A36-AFB367036851}" type="pres">
      <dgm:prSet presAssocID="{44F4CD0F-D39E-4DBE-B3CE-E5151718583D}" presName="levelTx" presStyleLbl="revTx" presStyleIdx="0" presStyleCnt="0">
        <dgm:presLayoutVars>
          <dgm:chMax val="1"/>
          <dgm:bulletEnabled val="1"/>
        </dgm:presLayoutVars>
      </dgm:prSet>
      <dgm:spPr/>
      <dgm:t>
        <a:bodyPr/>
        <a:lstStyle/>
        <a:p>
          <a:endParaRPr lang="en-US"/>
        </a:p>
      </dgm:t>
    </dgm:pt>
  </dgm:ptLst>
  <dgm:cxnLst>
    <dgm:cxn modelId="{C94CA658-75D1-48E3-83E3-84E579AE571F}" type="presOf" srcId="{4BF062FA-40C7-4D0E-9D03-42DE317C5D2D}" destId="{6C3A9394-A19C-4FC1-9969-E6C365211A79}" srcOrd="1" destOrd="0" presId="urn:microsoft.com/office/officeart/2005/8/layout/pyramid1"/>
    <dgm:cxn modelId="{415AD924-E313-4767-A68D-6B5AE2FFBEC5}" type="presOf" srcId="{056DC25B-CBC6-4732-AFBB-D5830EEAFBE4}" destId="{179D1A34-7CCB-41BA-BF8D-9BFCB5317DB6}" srcOrd="1" destOrd="0" presId="urn:microsoft.com/office/officeart/2005/8/layout/pyramid1"/>
    <dgm:cxn modelId="{E6BF0389-4E06-462A-BE8F-B3C5A5F65617}" srcId="{E305290A-3219-479C-85FF-27E92075C846}" destId="{2556983A-14C2-40EB-91C5-EB8CF292AE35}" srcOrd="0" destOrd="0" parTransId="{5B1CA80A-5750-4F39-BA82-57AE8CAFB1DB}" sibTransId="{C43944B7-73E6-49FA-87A2-DF69D2FF50C9}"/>
    <dgm:cxn modelId="{F552E9FD-7C8A-4984-A243-2C3DE42AB8E2}" type="presOf" srcId="{E305290A-3219-479C-85FF-27E92075C846}" destId="{8C97AE1D-3A0F-4F04-AF45-CBBBECC1745C}" srcOrd="0" destOrd="0" presId="urn:microsoft.com/office/officeart/2005/8/layout/pyramid1"/>
    <dgm:cxn modelId="{5B5161D8-096A-4F67-89ED-A1CA8A8F54D6}" type="presOf" srcId="{E9EE40B3-D5DC-4554-8920-51C87A0AF5C0}" destId="{968E93BC-C61C-4E41-ACB3-A2C142D673DE}" srcOrd="1" destOrd="0" presId="urn:microsoft.com/office/officeart/2005/8/layout/pyramid1"/>
    <dgm:cxn modelId="{74C398CF-E36C-4F09-8347-305E63FAB3AF}" type="presOf" srcId="{2556983A-14C2-40EB-91C5-EB8CF292AE35}" destId="{63D0AC62-EEA3-4879-B59D-6B6485325424}" srcOrd="0" destOrd="0" presId="urn:microsoft.com/office/officeart/2005/8/layout/pyramid1"/>
    <dgm:cxn modelId="{386ADDB3-A9A0-4F31-9AA9-189A94FF14D3}" type="presOf" srcId="{4BF062FA-40C7-4D0E-9D03-42DE317C5D2D}" destId="{6968FB26-F9B9-4D58-95D0-02FCCDFC210C}" srcOrd="0" destOrd="0" presId="urn:microsoft.com/office/officeart/2005/8/layout/pyramid1"/>
    <dgm:cxn modelId="{39BB9D2A-5AB7-4D34-A9BF-6F65264E49D0}" type="presOf" srcId="{056DC25B-CBC6-4732-AFBB-D5830EEAFBE4}" destId="{2DA6553D-1F63-4A48-9127-CCCCE18BF19C}" srcOrd="0" destOrd="0" presId="urn:microsoft.com/office/officeart/2005/8/layout/pyramid1"/>
    <dgm:cxn modelId="{CBFBB0B0-8792-4126-A724-C36E828EE701}" type="presOf" srcId="{E9EE40B3-D5DC-4554-8920-51C87A0AF5C0}" destId="{7C9C4E73-22CF-40B7-AE84-6D24C4CDA8F1}" srcOrd="0" destOrd="0" presId="urn:microsoft.com/office/officeart/2005/8/layout/pyramid1"/>
    <dgm:cxn modelId="{CA1C9617-5759-4726-A2A6-E9084956E15E}" srcId="{E305290A-3219-479C-85FF-27E92075C846}" destId="{056DC25B-CBC6-4732-AFBB-D5830EEAFBE4}" srcOrd="2" destOrd="0" parTransId="{4FE63A87-A1C5-4A9F-BA63-C672EB848397}" sibTransId="{2BBE6471-05C1-47D6-AD17-F149FA8B1EA3}"/>
    <dgm:cxn modelId="{66EDFB8A-FDAA-42FF-8C77-B82D63CC0BAF}" type="presOf" srcId="{44F4CD0F-D39E-4DBE-B3CE-E5151718583D}" destId="{53C7062B-EE36-482D-A805-63D47354B05D}" srcOrd="0" destOrd="0" presId="urn:microsoft.com/office/officeart/2005/8/layout/pyramid1"/>
    <dgm:cxn modelId="{516EB82E-CB36-4C76-946B-A02B9DB71D77}" type="presOf" srcId="{44F4CD0F-D39E-4DBE-B3CE-E5151718583D}" destId="{D36F0286-7796-412D-9A36-AFB367036851}" srcOrd="1" destOrd="0" presId="urn:microsoft.com/office/officeart/2005/8/layout/pyramid1"/>
    <dgm:cxn modelId="{747726D8-5E5D-4032-8216-A99C2D37BF12}" srcId="{E305290A-3219-479C-85FF-27E92075C846}" destId="{4BF062FA-40C7-4D0E-9D03-42DE317C5D2D}" srcOrd="3" destOrd="0" parTransId="{0C0C2131-5092-415D-9EB0-1406A484835E}" sibTransId="{0A345086-333C-4569-9506-3CBEE307A4CF}"/>
    <dgm:cxn modelId="{36FA21E0-DA06-44C1-A275-F9A5B4A8F80B}" srcId="{E305290A-3219-479C-85FF-27E92075C846}" destId="{E9EE40B3-D5DC-4554-8920-51C87A0AF5C0}" srcOrd="1" destOrd="0" parTransId="{8E7CCA13-200B-41BD-B817-DD2352268A85}" sibTransId="{F483A320-54CF-4B2C-B1E9-E5EC245AB4CD}"/>
    <dgm:cxn modelId="{2BB93990-B27C-4B82-8970-FD01ABD52CD1}" srcId="{E305290A-3219-479C-85FF-27E92075C846}" destId="{44F4CD0F-D39E-4DBE-B3CE-E5151718583D}" srcOrd="4" destOrd="0" parTransId="{5DE02F32-9D96-48D2-96C9-3D050E45763C}" sibTransId="{C14CBDA7-A59E-4010-A594-0033E9C5B27F}"/>
    <dgm:cxn modelId="{F89B6B45-9F7B-45F2-BF7B-3CE6D17FE143}" type="presOf" srcId="{2556983A-14C2-40EB-91C5-EB8CF292AE35}" destId="{52E6DDAD-EE7B-46AD-B621-8D83D5657276}" srcOrd="1" destOrd="0" presId="urn:microsoft.com/office/officeart/2005/8/layout/pyramid1"/>
    <dgm:cxn modelId="{EE0A5EEA-9D99-44B6-903A-54A83D93CE12}" type="presParOf" srcId="{8C97AE1D-3A0F-4F04-AF45-CBBBECC1745C}" destId="{BDA027C4-61F1-4451-AA75-D45C7C96A551}" srcOrd="0" destOrd="0" presId="urn:microsoft.com/office/officeart/2005/8/layout/pyramid1"/>
    <dgm:cxn modelId="{5812F4F8-09E5-42AE-BFA6-97A6C6A0FB3A}" type="presParOf" srcId="{BDA027C4-61F1-4451-AA75-D45C7C96A551}" destId="{63D0AC62-EEA3-4879-B59D-6B6485325424}" srcOrd="0" destOrd="0" presId="urn:microsoft.com/office/officeart/2005/8/layout/pyramid1"/>
    <dgm:cxn modelId="{FCF404A7-59E2-4095-A337-868BD5EF4DDF}" type="presParOf" srcId="{BDA027C4-61F1-4451-AA75-D45C7C96A551}" destId="{52E6DDAD-EE7B-46AD-B621-8D83D5657276}" srcOrd="1" destOrd="0" presId="urn:microsoft.com/office/officeart/2005/8/layout/pyramid1"/>
    <dgm:cxn modelId="{053ED5E6-77C6-435B-8951-17AD27C6BED9}" type="presParOf" srcId="{8C97AE1D-3A0F-4F04-AF45-CBBBECC1745C}" destId="{A63B030D-A2B7-43DA-8162-FED4F8362ABA}" srcOrd="1" destOrd="0" presId="urn:microsoft.com/office/officeart/2005/8/layout/pyramid1"/>
    <dgm:cxn modelId="{411923E9-CDE4-4D32-86DF-B4378D6D970D}" type="presParOf" srcId="{A63B030D-A2B7-43DA-8162-FED4F8362ABA}" destId="{7C9C4E73-22CF-40B7-AE84-6D24C4CDA8F1}" srcOrd="0" destOrd="0" presId="urn:microsoft.com/office/officeart/2005/8/layout/pyramid1"/>
    <dgm:cxn modelId="{ACC7A7D5-335B-44B4-962F-D0D18A62A445}" type="presParOf" srcId="{A63B030D-A2B7-43DA-8162-FED4F8362ABA}" destId="{968E93BC-C61C-4E41-ACB3-A2C142D673DE}" srcOrd="1" destOrd="0" presId="urn:microsoft.com/office/officeart/2005/8/layout/pyramid1"/>
    <dgm:cxn modelId="{4B03B5D9-08FE-4DC5-9577-D9F58C559A16}" type="presParOf" srcId="{8C97AE1D-3A0F-4F04-AF45-CBBBECC1745C}" destId="{2E7DAA6D-4E5A-4966-BE41-2FB56EAA5C66}" srcOrd="2" destOrd="0" presId="urn:microsoft.com/office/officeart/2005/8/layout/pyramid1"/>
    <dgm:cxn modelId="{8C56C6D6-B205-4FF0-9266-955F0A605137}" type="presParOf" srcId="{2E7DAA6D-4E5A-4966-BE41-2FB56EAA5C66}" destId="{2DA6553D-1F63-4A48-9127-CCCCE18BF19C}" srcOrd="0" destOrd="0" presId="urn:microsoft.com/office/officeart/2005/8/layout/pyramid1"/>
    <dgm:cxn modelId="{B5C3C0EF-9CD8-45A6-A646-9AF67E9B8409}" type="presParOf" srcId="{2E7DAA6D-4E5A-4966-BE41-2FB56EAA5C66}" destId="{179D1A34-7CCB-41BA-BF8D-9BFCB5317DB6}" srcOrd="1" destOrd="0" presId="urn:microsoft.com/office/officeart/2005/8/layout/pyramid1"/>
    <dgm:cxn modelId="{3F2E8DE6-D0B7-4BA4-BE3C-674A60B924DC}" type="presParOf" srcId="{8C97AE1D-3A0F-4F04-AF45-CBBBECC1745C}" destId="{C62F1BA4-FF3B-431D-B4B5-888398982D4E}" srcOrd="3" destOrd="0" presId="urn:microsoft.com/office/officeart/2005/8/layout/pyramid1"/>
    <dgm:cxn modelId="{60EEC471-D257-48A9-B264-94C1F1B34AAB}" type="presParOf" srcId="{C62F1BA4-FF3B-431D-B4B5-888398982D4E}" destId="{6968FB26-F9B9-4D58-95D0-02FCCDFC210C}" srcOrd="0" destOrd="0" presId="urn:microsoft.com/office/officeart/2005/8/layout/pyramid1"/>
    <dgm:cxn modelId="{640EDD37-6915-492C-9C3A-0EE10D6143AE}" type="presParOf" srcId="{C62F1BA4-FF3B-431D-B4B5-888398982D4E}" destId="{6C3A9394-A19C-4FC1-9969-E6C365211A79}" srcOrd="1" destOrd="0" presId="urn:microsoft.com/office/officeart/2005/8/layout/pyramid1"/>
    <dgm:cxn modelId="{EE42B435-2F13-4A3B-B8FD-12F773F7252A}" type="presParOf" srcId="{8C97AE1D-3A0F-4F04-AF45-CBBBECC1745C}" destId="{B7D6E982-C2F1-4077-8A09-B7158BFC2AA3}" srcOrd="4" destOrd="0" presId="urn:microsoft.com/office/officeart/2005/8/layout/pyramid1"/>
    <dgm:cxn modelId="{838E6B7A-BC12-46A6-BA5A-C922006DF80F}" type="presParOf" srcId="{B7D6E982-C2F1-4077-8A09-B7158BFC2AA3}" destId="{53C7062B-EE36-482D-A805-63D47354B05D}" srcOrd="0" destOrd="0" presId="urn:microsoft.com/office/officeart/2005/8/layout/pyramid1"/>
    <dgm:cxn modelId="{F04B5B31-E571-4FD6-AF23-C5219E493C48}" type="presParOf" srcId="{B7D6E982-C2F1-4077-8A09-B7158BFC2AA3}" destId="{D36F0286-7796-412D-9A36-AFB367036851}"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DBDDD2-9DFD-4EAA-9B39-33CBD2069D7D}" type="doc">
      <dgm:prSet loTypeId="urn:microsoft.com/office/officeart/2005/8/layout/hChevron3" loCatId="process" qsTypeId="urn:microsoft.com/office/officeart/2005/8/quickstyle/simple1" qsCatId="simple" csTypeId="urn:microsoft.com/office/officeart/2005/8/colors/accent2_3" csCatId="accent2" phldr="1"/>
      <dgm:spPr/>
    </dgm:pt>
    <dgm:pt modelId="{FE4970E5-9A14-471C-8DB5-FB4630AE0543}">
      <dgm:prSet phldrT="[Text]"/>
      <dgm:spPr/>
      <dgm:t>
        <a:bodyPr/>
        <a:lstStyle/>
        <a:p>
          <a:r>
            <a:rPr lang="en-US" dirty="0" smtClean="0"/>
            <a:t>Novice </a:t>
          </a:r>
          <a:endParaRPr lang="en-US" dirty="0"/>
        </a:p>
      </dgm:t>
    </dgm:pt>
    <dgm:pt modelId="{27BC72B9-1985-455E-B3C8-507F05E19957}" type="parTrans" cxnId="{1B13CC31-6D7E-4CF0-8211-1D3BF44D3E9E}">
      <dgm:prSet/>
      <dgm:spPr/>
      <dgm:t>
        <a:bodyPr/>
        <a:lstStyle/>
        <a:p>
          <a:endParaRPr lang="en-US"/>
        </a:p>
      </dgm:t>
    </dgm:pt>
    <dgm:pt modelId="{5306FBA2-34E7-4AE0-8FBF-C840BDB69A8F}" type="sibTrans" cxnId="{1B13CC31-6D7E-4CF0-8211-1D3BF44D3E9E}">
      <dgm:prSet/>
      <dgm:spPr/>
      <dgm:t>
        <a:bodyPr/>
        <a:lstStyle/>
        <a:p>
          <a:endParaRPr lang="en-US"/>
        </a:p>
      </dgm:t>
    </dgm:pt>
    <dgm:pt modelId="{6A5292E9-98DD-40D3-830E-85D086C13DE9}">
      <dgm:prSet phldrT="[Text]"/>
      <dgm:spPr/>
      <dgm:t>
        <a:bodyPr/>
        <a:lstStyle/>
        <a:p>
          <a:r>
            <a:rPr lang="en-US" dirty="0" smtClean="0"/>
            <a:t>Advanced beginner</a:t>
          </a:r>
          <a:endParaRPr lang="en-US" dirty="0"/>
        </a:p>
      </dgm:t>
    </dgm:pt>
    <dgm:pt modelId="{BE0090E0-C253-42FC-8620-B9D2692AE938}" type="parTrans" cxnId="{A215EEC7-4738-4B92-9EC5-149D2128CE0E}">
      <dgm:prSet/>
      <dgm:spPr/>
      <dgm:t>
        <a:bodyPr/>
        <a:lstStyle/>
        <a:p>
          <a:endParaRPr lang="en-US"/>
        </a:p>
      </dgm:t>
    </dgm:pt>
    <dgm:pt modelId="{ED3F3461-0814-410D-AFFB-B67A2234DE84}" type="sibTrans" cxnId="{A215EEC7-4738-4B92-9EC5-149D2128CE0E}">
      <dgm:prSet/>
      <dgm:spPr/>
      <dgm:t>
        <a:bodyPr/>
        <a:lstStyle/>
        <a:p>
          <a:endParaRPr lang="en-US"/>
        </a:p>
      </dgm:t>
    </dgm:pt>
    <dgm:pt modelId="{BCB727ED-9351-483B-9C70-EB3F91BBAAA6}">
      <dgm:prSet phldrT="[Text]"/>
      <dgm:spPr/>
      <dgm:t>
        <a:bodyPr/>
        <a:lstStyle/>
        <a:p>
          <a:r>
            <a:rPr lang="en-US" dirty="0" smtClean="0"/>
            <a:t>Competent</a:t>
          </a:r>
          <a:endParaRPr lang="en-US" dirty="0"/>
        </a:p>
      </dgm:t>
    </dgm:pt>
    <dgm:pt modelId="{14399C29-CE94-4C58-84C7-14F33914C869}" type="parTrans" cxnId="{92264B10-0E30-421F-9896-EE3B7AC4309E}">
      <dgm:prSet/>
      <dgm:spPr/>
      <dgm:t>
        <a:bodyPr/>
        <a:lstStyle/>
        <a:p>
          <a:endParaRPr lang="en-US"/>
        </a:p>
      </dgm:t>
    </dgm:pt>
    <dgm:pt modelId="{89362B6C-27C3-421E-B786-253DDF37F510}" type="sibTrans" cxnId="{92264B10-0E30-421F-9896-EE3B7AC4309E}">
      <dgm:prSet/>
      <dgm:spPr/>
      <dgm:t>
        <a:bodyPr/>
        <a:lstStyle/>
        <a:p>
          <a:endParaRPr lang="en-US"/>
        </a:p>
      </dgm:t>
    </dgm:pt>
    <dgm:pt modelId="{7845B47F-39E1-4830-98DC-82B3AC1DA817}">
      <dgm:prSet/>
      <dgm:spPr/>
      <dgm:t>
        <a:bodyPr/>
        <a:lstStyle/>
        <a:p>
          <a:r>
            <a:rPr lang="en-US" dirty="0" smtClean="0"/>
            <a:t>Proficient</a:t>
          </a:r>
          <a:endParaRPr lang="en-US" dirty="0"/>
        </a:p>
      </dgm:t>
    </dgm:pt>
    <dgm:pt modelId="{064F0B98-0A19-4447-95D4-A6F07BD7D5A8}" type="parTrans" cxnId="{CBD22A9B-C0E9-4832-8FED-1EB89A5AA753}">
      <dgm:prSet/>
      <dgm:spPr/>
      <dgm:t>
        <a:bodyPr/>
        <a:lstStyle/>
        <a:p>
          <a:endParaRPr lang="en-US"/>
        </a:p>
      </dgm:t>
    </dgm:pt>
    <dgm:pt modelId="{84079D69-D341-48E9-A3D1-8CB69AA55D8F}" type="sibTrans" cxnId="{CBD22A9B-C0E9-4832-8FED-1EB89A5AA753}">
      <dgm:prSet/>
      <dgm:spPr/>
      <dgm:t>
        <a:bodyPr/>
        <a:lstStyle/>
        <a:p>
          <a:endParaRPr lang="en-US"/>
        </a:p>
      </dgm:t>
    </dgm:pt>
    <dgm:pt modelId="{D2C74DBF-CBAB-4C9E-BCA2-3012EAC19AF7}">
      <dgm:prSet/>
      <dgm:spPr/>
      <dgm:t>
        <a:bodyPr/>
        <a:lstStyle/>
        <a:p>
          <a:r>
            <a:rPr lang="en-US" dirty="0" smtClean="0"/>
            <a:t>Expert</a:t>
          </a:r>
          <a:endParaRPr lang="en-US" dirty="0"/>
        </a:p>
      </dgm:t>
    </dgm:pt>
    <dgm:pt modelId="{23E65096-96FB-4F59-A47E-73A940F0D2D8}" type="parTrans" cxnId="{8138DA47-C720-440C-A16F-6C69BADD0695}">
      <dgm:prSet/>
      <dgm:spPr/>
      <dgm:t>
        <a:bodyPr/>
        <a:lstStyle/>
        <a:p>
          <a:endParaRPr lang="en-US"/>
        </a:p>
      </dgm:t>
    </dgm:pt>
    <dgm:pt modelId="{A58ACC20-3F8E-4871-A3CD-01E5A3EB793B}" type="sibTrans" cxnId="{8138DA47-C720-440C-A16F-6C69BADD0695}">
      <dgm:prSet/>
      <dgm:spPr/>
      <dgm:t>
        <a:bodyPr/>
        <a:lstStyle/>
        <a:p>
          <a:endParaRPr lang="en-US"/>
        </a:p>
      </dgm:t>
    </dgm:pt>
    <dgm:pt modelId="{5D1A30E7-8D81-41F8-BD61-73E1108B0626}" type="pres">
      <dgm:prSet presAssocID="{36DBDDD2-9DFD-4EAA-9B39-33CBD2069D7D}" presName="Name0" presStyleCnt="0">
        <dgm:presLayoutVars>
          <dgm:dir/>
          <dgm:resizeHandles val="exact"/>
        </dgm:presLayoutVars>
      </dgm:prSet>
      <dgm:spPr/>
    </dgm:pt>
    <dgm:pt modelId="{525E4AEA-2CF6-4AE8-BF63-D4D2BD623442}" type="pres">
      <dgm:prSet presAssocID="{FE4970E5-9A14-471C-8DB5-FB4630AE0543}" presName="parTxOnly" presStyleLbl="node1" presStyleIdx="0" presStyleCnt="5">
        <dgm:presLayoutVars>
          <dgm:bulletEnabled val="1"/>
        </dgm:presLayoutVars>
      </dgm:prSet>
      <dgm:spPr/>
      <dgm:t>
        <a:bodyPr/>
        <a:lstStyle/>
        <a:p>
          <a:endParaRPr lang="en-US"/>
        </a:p>
      </dgm:t>
    </dgm:pt>
    <dgm:pt modelId="{D9E9A44B-EEF0-484D-8B96-F637CA5B6E54}" type="pres">
      <dgm:prSet presAssocID="{5306FBA2-34E7-4AE0-8FBF-C840BDB69A8F}" presName="parSpace" presStyleCnt="0"/>
      <dgm:spPr/>
    </dgm:pt>
    <dgm:pt modelId="{73A419DC-702E-4043-B3E3-B6544E3EBB8E}" type="pres">
      <dgm:prSet presAssocID="{6A5292E9-98DD-40D3-830E-85D086C13DE9}" presName="parTxOnly" presStyleLbl="node1" presStyleIdx="1" presStyleCnt="5">
        <dgm:presLayoutVars>
          <dgm:bulletEnabled val="1"/>
        </dgm:presLayoutVars>
      </dgm:prSet>
      <dgm:spPr/>
      <dgm:t>
        <a:bodyPr/>
        <a:lstStyle/>
        <a:p>
          <a:endParaRPr lang="en-US"/>
        </a:p>
      </dgm:t>
    </dgm:pt>
    <dgm:pt modelId="{D90F3FD9-9758-4B22-94B6-7955F98E80DF}" type="pres">
      <dgm:prSet presAssocID="{ED3F3461-0814-410D-AFFB-B67A2234DE84}" presName="parSpace" presStyleCnt="0"/>
      <dgm:spPr/>
    </dgm:pt>
    <dgm:pt modelId="{CC78857D-8803-4B19-999C-2067BFC7D50E}" type="pres">
      <dgm:prSet presAssocID="{BCB727ED-9351-483B-9C70-EB3F91BBAAA6}" presName="parTxOnly" presStyleLbl="node1" presStyleIdx="2" presStyleCnt="5">
        <dgm:presLayoutVars>
          <dgm:bulletEnabled val="1"/>
        </dgm:presLayoutVars>
      </dgm:prSet>
      <dgm:spPr/>
      <dgm:t>
        <a:bodyPr/>
        <a:lstStyle/>
        <a:p>
          <a:endParaRPr lang="en-US"/>
        </a:p>
      </dgm:t>
    </dgm:pt>
    <dgm:pt modelId="{14E05247-09C1-4F68-91B8-E8CC70A83AA1}" type="pres">
      <dgm:prSet presAssocID="{89362B6C-27C3-421E-B786-253DDF37F510}" presName="parSpace" presStyleCnt="0"/>
      <dgm:spPr/>
    </dgm:pt>
    <dgm:pt modelId="{FDAEE9CA-1EBB-4DF4-AF9D-12A625CD91E2}" type="pres">
      <dgm:prSet presAssocID="{7845B47F-39E1-4830-98DC-82B3AC1DA817}" presName="parTxOnly" presStyleLbl="node1" presStyleIdx="3" presStyleCnt="5">
        <dgm:presLayoutVars>
          <dgm:bulletEnabled val="1"/>
        </dgm:presLayoutVars>
      </dgm:prSet>
      <dgm:spPr/>
      <dgm:t>
        <a:bodyPr/>
        <a:lstStyle/>
        <a:p>
          <a:endParaRPr lang="en-US"/>
        </a:p>
      </dgm:t>
    </dgm:pt>
    <dgm:pt modelId="{5F191B65-AF43-4C47-A7E2-EE33EEF5D38C}" type="pres">
      <dgm:prSet presAssocID="{84079D69-D341-48E9-A3D1-8CB69AA55D8F}" presName="parSpace" presStyleCnt="0"/>
      <dgm:spPr/>
    </dgm:pt>
    <dgm:pt modelId="{64D5B07A-B648-4906-AE18-71324A6A0048}" type="pres">
      <dgm:prSet presAssocID="{D2C74DBF-CBAB-4C9E-BCA2-3012EAC19AF7}" presName="parTxOnly" presStyleLbl="node1" presStyleIdx="4" presStyleCnt="5">
        <dgm:presLayoutVars>
          <dgm:bulletEnabled val="1"/>
        </dgm:presLayoutVars>
      </dgm:prSet>
      <dgm:spPr/>
      <dgm:t>
        <a:bodyPr/>
        <a:lstStyle/>
        <a:p>
          <a:endParaRPr lang="en-US"/>
        </a:p>
      </dgm:t>
    </dgm:pt>
  </dgm:ptLst>
  <dgm:cxnLst>
    <dgm:cxn modelId="{92264B10-0E30-421F-9896-EE3B7AC4309E}" srcId="{36DBDDD2-9DFD-4EAA-9B39-33CBD2069D7D}" destId="{BCB727ED-9351-483B-9C70-EB3F91BBAAA6}" srcOrd="2" destOrd="0" parTransId="{14399C29-CE94-4C58-84C7-14F33914C869}" sibTransId="{89362B6C-27C3-421E-B786-253DDF37F510}"/>
    <dgm:cxn modelId="{A2D544F7-2044-4217-9D7B-5893E7F2E3A4}" type="presOf" srcId="{7845B47F-39E1-4830-98DC-82B3AC1DA817}" destId="{FDAEE9CA-1EBB-4DF4-AF9D-12A625CD91E2}" srcOrd="0" destOrd="0" presId="urn:microsoft.com/office/officeart/2005/8/layout/hChevron3"/>
    <dgm:cxn modelId="{565FA4AF-124F-463E-9E16-F792F913D29F}" type="presOf" srcId="{BCB727ED-9351-483B-9C70-EB3F91BBAAA6}" destId="{CC78857D-8803-4B19-999C-2067BFC7D50E}" srcOrd="0" destOrd="0" presId="urn:microsoft.com/office/officeart/2005/8/layout/hChevron3"/>
    <dgm:cxn modelId="{537F376C-E69E-4F1C-86C1-ACEAC317661B}" type="presOf" srcId="{36DBDDD2-9DFD-4EAA-9B39-33CBD2069D7D}" destId="{5D1A30E7-8D81-41F8-BD61-73E1108B0626}" srcOrd="0" destOrd="0" presId="urn:microsoft.com/office/officeart/2005/8/layout/hChevron3"/>
    <dgm:cxn modelId="{A215EEC7-4738-4B92-9EC5-149D2128CE0E}" srcId="{36DBDDD2-9DFD-4EAA-9B39-33CBD2069D7D}" destId="{6A5292E9-98DD-40D3-830E-85D086C13DE9}" srcOrd="1" destOrd="0" parTransId="{BE0090E0-C253-42FC-8620-B9D2692AE938}" sibTransId="{ED3F3461-0814-410D-AFFB-B67A2234DE84}"/>
    <dgm:cxn modelId="{1B13CC31-6D7E-4CF0-8211-1D3BF44D3E9E}" srcId="{36DBDDD2-9DFD-4EAA-9B39-33CBD2069D7D}" destId="{FE4970E5-9A14-471C-8DB5-FB4630AE0543}" srcOrd="0" destOrd="0" parTransId="{27BC72B9-1985-455E-B3C8-507F05E19957}" sibTransId="{5306FBA2-34E7-4AE0-8FBF-C840BDB69A8F}"/>
    <dgm:cxn modelId="{CBD22A9B-C0E9-4832-8FED-1EB89A5AA753}" srcId="{36DBDDD2-9DFD-4EAA-9B39-33CBD2069D7D}" destId="{7845B47F-39E1-4830-98DC-82B3AC1DA817}" srcOrd="3" destOrd="0" parTransId="{064F0B98-0A19-4447-95D4-A6F07BD7D5A8}" sibTransId="{84079D69-D341-48E9-A3D1-8CB69AA55D8F}"/>
    <dgm:cxn modelId="{7A85A86E-20C1-43D0-893F-26E02FE12F87}" type="presOf" srcId="{FE4970E5-9A14-471C-8DB5-FB4630AE0543}" destId="{525E4AEA-2CF6-4AE8-BF63-D4D2BD623442}" srcOrd="0" destOrd="0" presId="urn:microsoft.com/office/officeart/2005/8/layout/hChevron3"/>
    <dgm:cxn modelId="{8138DA47-C720-440C-A16F-6C69BADD0695}" srcId="{36DBDDD2-9DFD-4EAA-9B39-33CBD2069D7D}" destId="{D2C74DBF-CBAB-4C9E-BCA2-3012EAC19AF7}" srcOrd="4" destOrd="0" parTransId="{23E65096-96FB-4F59-A47E-73A940F0D2D8}" sibTransId="{A58ACC20-3F8E-4871-A3CD-01E5A3EB793B}"/>
    <dgm:cxn modelId="{F3FE265C-81C1-420C-905E-0866E18DB691}" type="presOf" srcId="{D2C74DBF-CBAB-4C9E-BCA2-3012EAC19AF7}" destId="{64D5B07A-B648-4906-AE18-71324A6A0048}" srcOrd="0" destOrd="0" presId="urn:microsoft.com/office/officeart/2005/8/layout/hChevron3"/>
    <dgm:cxn modelId="{DA6BFA5A-7F8F-41F3-B4D9-041ED6297877}" type="presOf" srcId="{6A5292E9-98DD-40D3-830E-85D086C13DE9}" destId="{73A419DC-702E-4043-B3E3-B6544E3EBB8E}" srcOrd="0" destOrd="0" presId="urn:microsoft.com/office/officeart/2005/8/layout/hChevron3"/>
    <dgm:cxn modelId="{2FC403ED-39BA-4161-987B-696FC940DA7A}" type="presParOf" srcId="{5D1A30E7-8D81-41F8-BD61-73E1108B0626}" destId="{525E4AEA-2CF6-4AE8-BF63-D4D2BD623442}" srcOrd="0" destOrd="0" presId="urn:microsoft.com/office/officeart/2005/8/layout/hChevron3"/>
    <dgm:cxn modelId="{D15AB11B-A3B9-450D-B42C-F325856D6B91}" type="presParOf" srcId="{5D1A30E7-8D81-41F8-BD61-73E1108B0626}" destId="{D9E9A44B-EEF0-484D-8B96-F637CA5B6E54}" srcOrd="1" destOrd="0" presId="urn:microsoft.com/office/officeart/2005/8/layout/hChevron3"/>
    <dgm:cxn modelId="{73155287-C3D9-4778-B1AA-6190A5EE9AAB}" type="presParOf" srcId="{5D1A30E7-8D81-41F8-BD61-73E1108B0626}" destId="{73A419DC-702E-4043-B3E3-B6544E3EBB8E}" srcOrd="2" destOrd="0" presId="urn:microsoft.com/office/officeart/2005/8/layout/hChevron3"/>
    <dgm:cxn modelId="{D94CAB35-9730-4479-BBA8-E1D2631390F0}" type="presParOf" srcId="{5D1A30E7-8D81-41F8-BD61-73E1108B0626}" destId="{D90F3FD9-9758-4B22-94B6-7955F98E80DF}" srcOrd="3" destOrd="0" presId="urn:microsoft.com/office/officeart/2005/8/layout/hChevron3"/>
    <dgm:cxn modelId="{38E48792-F2ED-45F5-A487-A21C8AC5AD5B}" type="presParOf" srcId="{5D1A30E7-8D81-41F8-BD61-73E1108B0626}" destId="{CC78857D-8803-4B19-999C-2067BFC7D50E}" srcOrd="4" destOrd="0" presId="urn:microsoft.com/office/officeart/2005/8/layout/hChevron3"/>
    <dgm:cxn modelId="{CE8D5AA8-AEC3-48C1-8029-D8111BB66625}" type="presParOf" srcId="{5D1A30E7-8D81-41F8-BD61-73E1108B0626}" destId="{14E05247-09C1-4F68-91B8-E8CC70A83AA1}" srcOrd="5" destOrd="0" presId="urn:microsoft.com/office/officeart/2005/8/layout/hChevron3"/>
    <dgm:cxn modelId="{95736001-944C-4947-B9B7-2F72B846CC10}" type="presParOf" srcId="{5D1A30E7-8D81-41F8-BD61-73E1108B0626}" destId="{FDAEE9CA-1EBB-4DF4-AF9D-12A625CD91E2}" srcOrd="6" destOrd="0" presId="urn:microsoft.com/office/officeart/2005/8/layout/hChevron3"/>
    <dgm:cxn modelId="{0DCB7783-2E92-4B3A-ACF6-F21BAB643BEB}" type="presParOf" srcId="{5D1A30E7-8D81-41F8-BD61-73E1108B0626}" destId="{5F191B65-AF43-4C47-A7E2-EE33EEF5D38C}" srcOrd="7" destOrd="0" presId="urn:microsoft.com/office/officeart/2005/8/layout/hChevron3"/>
    <dgm:cxn modelId="{C480E4C1-7AA5-4242-A991-6287E0182DFB}" type="presParOf" srcId="{5D1A30E7-8D81-41F8-BD61-73E1108B0626}" destId="{64D5B07A-B648-4906-AE18-71324A6A0048}"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ACBF23-7BCA-4605-A2A5-B3C51CFF7186}" type="doc">
      <dgm:prSet loTypeId="urn:microsoft.com/office/officeart/2005/8/layout/venn2" loCatId="relationship" qsTypeId="urn:microsoft.com/office/officeart/2005/8/quickstyle/3d1" qsCatId="3D" csTypeId="urn:microsoft.com/office/officeart/2005/8/colors/accent2_4" csCatId="accent2" phldr="1"/>
      <dgm:spPr/>
      <dgm:t>
        <a:bodyPr/>
        <a:lstStyle/>
        <a:p>
          <a:endParaRPr lang="en-US"/>
        </a:p>
      </dgm:t>
    </dgm:pt>
    <dgm:pt modelId="{8CAC93DA-87E5-4016-8CD0-C40A18038A0C}">
      <dgm:prSet phldrT="[Text]"/>
      <dgm:spPr/>
      <dgm:t>
        <a:bodyPr/>
        <a:lstStyle/>
        <a:p>
          <a:r>
            <a:rPr lang="en-US" dirty="0" smtClean="0"/>
            <a:t>Regulators</a:t>
          </a:r>
          <a:endParaRPr lang="en-US" dirty="0"/>
        </a:p>
      </dgm:t>
    </dgm:pt>
    <dgm:pt modelId="{0A5B15EB-7934-4247-8FC1-97ABBC6947A5}" type="parTrans" cxnId="{97640C7B-5D6B-448F-AC0D-8CDB06A72BF1}">
      <dgm:prSet/>
      <dgm:spPr/>
      <dgm:t>
        <a:bodyPr/>
        <a:lstStyle/>
        <a:p>
          <a:endParaRPr lang="en-US"/>
        </a:p>
      </dgm:t>
    </dgm:pt>
    <dgm:pt modelId="{25602432-A141-4813-BA8A-D01D258BF5B3}" type="sibTrans" cxnId="{97640C7B-5D6B-448F-AC0D-8CDB06A72BF1}">
      <dgm:prSet/>
      <dgm:spPr/>
      <dgm:t>
        <a:bodyPr/>
        <a:lstStyle/>
        <a:p>
          <a:endParaRPr lang="en-US"/>
        </a:p>
      </dgm:t>
    </dgm:pt>
    <dgm:pt modelId="{7FCDF272-0C0A-4CD2-A6B1-D9CF140423AA}">
      <dgm:prSet phldrT="[Text]"/>
      <dgm:spPr/>
      <dgm:t>
        <a:bodyPr/>
        <a:lstStyle/>
        <a:p>
          <a:r>
            <a:rPr lang="en-US" dirty="0" smtClean="0"/>
            <a:t>Institution</a:t>
          </a:r>
          <a:endParaRPr lang="en-US" dirty="0"/>
        </a:p>
      </dgm:t>
    </dgm:pt>
    <dgm:pt modelId="{60885F58-6AEA-430A-8C4E-C926B361414D}" type="parTrans" cxnId="{19CE6C28-EA82-4C5A-9DF5-8569A3FBD8E6}">
      <dgm:prSet/>
      <dgm:spPr/>
      <dgm:t>
        <a:bodyPr/>
        <a:lstStyle/>
        <a:p>
          <a:endParaRPr lang="en-US"/>
        </a:p>
      </dgm:t>
    </dgm:pt>
    <dgm:pt modelId="{0159078F-E3CB-486B-B645-B2947D718698}" type="sibTrans" cxnId="{19CE6C28-EA82-4C5A-9DF5-8569A3FBD8E6}">
      <dgm:prSet/>
      <dgm:spPr/>
      <dgm:t>
        <a:bodyPr/>
        <a:lstStyle/>
        <a:p>
          <a:endParaRPr lang="en-US"/>
        </a:p>
      </dgm:t>
    </dgm:pt>
    <dgm:pt modelId="{0665844B-781A-459F-A0D1-ED282E4BD4D1}">
      <dgm:prSet phldrT="[Text]"/>
      <dgm:spPr/>
      <dgm:t>
        <a:bodyPr/>
        <a:lstStyle/>
        <a:p>
          <a:r>
            <a:rPr lang="en-US" dirty="0" smtClean="0"/>
            <a:t>Employer</a:t>
          </a:r>
          <a:endParaRPr lang="en-US" dirty="0"/>
        </a:p>
      </dgm:t>
    </dgm:pt>
    <dgm:pt modelId="{CC327E82-4C75-470D-A027-E7ED25AFFA60}" type="parTrans" cxnId="{B78A684E-9E2D-42F8-B115-4DA26F41646A}">
      <dgm:prSet/>
      <dgm:spPr/>
      <dgm:t>
        <a:bodyPr/>
        <a:lstStyle/>
        <a:p>
          <a:endParaRPr lang="en-US"/>
        </a:p>
      </dgm:t>
    </dgm:pt>
    <dgm:pt modelId="{F36BF368-92A9-42DF-A60C-9EC4FF4CAAAD}" type="sibTrans" cxnId="{B78A684E-9E2D-42F8-B115-4DA26F41646A}">
      <dgm:prSet/>
      <dgm:spPr/>
      <dgm:t>
        <a:bodyPr/>
        <a:lstStyle/>
        <a:p>
          <a:endParaRPr lang="en-US"/>
        </a:p>
      </dgm:t>
    </dgm:pt>
    <dgm:pt modelId="{CACA9A85-5816-406D-A05A-8C8D3505C8D5}">
      <dgm:prSet phldrT="[Text]"/>
      <dgm:spPr/>
      <dgm:t>
        <a:bodyPr/>
        <a:lstStyle/>
        <a:p>
          <a:r>
            <a:rPr lang="en-US" dirty="0" smtClean="0"/>
            <a:t>Individual</a:t>
          </a:r>
          <a:endParaRPr lang="en-US" dirty="0"/>
        </a:p>
      </dgm:t>
    </dgm:pt>
    <dgm:pt modelId="{B006D237-045B-4B57-9856-70411F22BEC8}" type="parTrans" cxnId="{2184F4D0-0924-44DC-99EA-EF8653060203}">
      <dgm:prSet/>
      <dgm:spPr/>
      <dgm:t>
        <a:bodyPr/>
        <a:lstStyle/>
        <a:p>
          <a:endParaRPr lang="en-US"/>
        </a:p>
      </dgm:t>
    </dgm:pt>
    <dgm:pt modelId="{1A28ACA1-AA48-44CD-AC52-2C6E96B15E33}" type="sibTrans" cxnId="{2184F4D0-0924-44DC-99EA-EF8653060203}">
      <dgm:prSet/>
      <dgm:spPr/>
      <dgm:t>
        <a:bodyPr/>
        <a:lstStyle/>
        <a:p>
          <a:endParaRPr lang="en-US"/>
        </a:p>
      </dgm:t>
    </dgm:pt>
    <dgm:pt modelId="{B1A37B89-9353-4EBA-A4ED-4867F0776540}" type="pres">
      <dgm:prSet presAssocID="{A0ACBF23-7BCA-4605-A2A5-B3C51CFF7186}" presName="Name0" presStyleCnt="0">
        <dgm:presLayoutVars>
          <dgm:chMax val="7"/>
          <dgm:resizeHandles val="exact"/>
        </dgm:presLayoutVars>
      </dgm:prSet>
      <dgm:spPr/>
      <dgm:t>
        <a:bodyPr/>
        <a:lstStyle/>
        <a:p>
          <a:endParaRPr lang="en-US"/>
        </a:p>
      </dgm:t>
    </dgm:pt>
    <dgm:pt modelId="{1AE30351-8403-4E51-94AD-C04DCD0B3DF0}" type="pres">
      <dgm:prSet presAssocID="{A0ACBF23-7BCA-4605-A2A5-B3C51CFF7186}" presName="comp1" presStyleCnt="0"/>
      <dgm:spPr/>
    </dgm:pt>
    <dgm:pt modelId="{07D6CC15-C5EA-442F-A043-90B74B53A7A5}" type="pres">
      <dgm:prSet presAssocID="{A0ACBF23-7BCA-4605-A2A5-B3C51CFF7186}" presName="circle1" presStyleLbl="node1" presStyleIdx="0" presStyleCnt="4" custScaleX="126111"/>
      <dgm:spPr/>
      <dgm:t>
        <a:bodyPr/>
        <a:lstStyle/>
        <a:p>
          <a:endParaRPr lang="en-US"/>
        </a:p>
      </dgm:t>
    </dgm:pt>
    <dgm:pt modelId="{2D5880B2-CD0E-47C4-986F-B152223224FF}" type="pres">
      <dgm:prSet presAssocID="{A0ACBF23-7BCA-4605-A2A5-B3C51CFF7186}" presName="c1text" presStyleLbl="node1" presStyleIdx="0" presStyleCnt="4">
        <dgm:presLayoutVars>
          <dgm:bulletEnabled val="1"/>
        </dgm:presLayoutVars>
      </dgm:prSet>
      <dgm:spPr/>
      <dgm:t>
        <a:bodyPr/>
        <a:lstStyle/>
        <a:p>
          <a:endParaRPr lang="en-US"/>
        </a:p>
      </dgm:t>
    </dgm:pt>
    <dgm:pt modelId="{83998ACE-BCA5-4A01-B6EB-25FC7DF7FC27}" type="pres">
      <dgm:prSet presAssocID="{A0ACBF23-7BCA-4605-A2A5-B3C51CFF7186}" presName="comp2" presStyleCnt="0"/>
      <dgm:spPr/>
    </dgm:pt>
    <dgm:pt modelId="{377325DE-DB9E-46BA-A19D-F30333772028}" type="pres">
      <dgm:prSet presAssocID="{A0ACBF23-7BCA-4605-A2A5-B3C51CFF7186}" presName="circle2" presStyleLbl="node1" presStyleIdx="1" presStyleCnt="4" custScaleX="133614"/>
      <dgm:spPr/>
      <dgm:t>
        <a:bodyPr/>
        <a:lstStyle/>
        <a:p>
          <a:endParaRPr lang="en-US"/>
        </a:p>
      </dgm:t>
    </dgm:pt>
    <dgm:pt modelId="{E5273082-167D-477B-B91B-BEC7FB1DFBF3}" type="pres">
      <dgm:prSet presAssocID="{A0ACBF23-7BCA-4605-A2A5-B3C51CFF7186}" presName="c2text" presStyleLbl="node1" presStyleIdx="1" presStyleCnt="4">
        <dgm:presLayoutVars>
          <dgm:bulletEnabled val="1"/>
        </dgm:presLayoutVars>
      </dgm:prSet>
      <dgm:spPr/>
      <dgm:t>
        <a:bodyPr/>
        <a:lstStyle/>
        <a:p>
          <a:endParaRPr lang="en-US"/>
        </a:p>
      </dgm:t>
    </dgm:pt>
    <dgm:pt modelId="{12C5FC5A-8153-431E-B93D-44CCDAB80469}" type="pres">
      <dgm:prSet presAssocID="{A0ACBF23-7BCA-4605-A2A5-B3C51CFF7186}" presName="comp3" presStyleCnt="0"/>
      <dgm:spPr/>
    </dgm:pt>
    <dgm:pt modelId="{186B6D29-4351-4862-B1CC-5153AEAA5452}" type="pres">
      <dgm:prSet presAssocID="{A0ACBF23-7BCA-4605-A2A5-B3C51CFF7186}" presName="circle3" presStyleLbl="node1" presStyleIdx="2" presStyleCnt="4" custScaleX="140780"/>
      <dgm:spPr/>
      <dgm:t>
        <a:bodyPr/>
        <a:lstStyle/>
        <a:p>
          <a:endParaRPr lang="en-US"/>
        </a:p>
      </dgm:t>
    </dgm:pt>
    <dgm:pt modelId="{7011819B-6440-434D-9B09-B204F642C317}" type="pres">
      <dgm:prSet presAssocID="{A0ACBF23-7BCA-4605-A2A5-B3C51CFF7186}" presName="c3text" presStyleLbl="node1" presStyleIdx="2" presStyleCnt="4">
        <dgm:presLayoutVars>
          <dgm:bulletEnabled val="1"/>
        </dgm:presLayoutVars>
      </dgm:prSet>
      <dgm:spPr/>
      <dgm:t>
        <a:bodyPr/>
        <a:lstStyle/>
        <a:p>
          <a:endParaRPr lang="en-US"/>
        </a:p>
      </dgm:t>
    </dgm:pt>
    <dgm:pt modelId="{43483F3A-A984-485E-9804-D06CDA2148C1}" type="pres">
      <dgm:prSet presAssocID="{A0ACBF23-7BCA-4605-A2A5-B3C51CFF7186}" presName="comp4" presStyleCnt="0"/>
      <dgm:spPr/>
    </dgm:pt>
    <dgm:pt modelId="{C2461C43-7BD7-4CB0-B4FC-09DF81F699D4}" type="pres">
      <dgm:prSet presAssocID="{A0ACBF23-7BCA-4605-A2A5-B3C51CFF7186}" presName="circle4" presStyleLbl="node1" presStyleIdx="3" presStyleCnt="4" custScaleX="139094"/>
      <dgm:spPr/>
      <dgm:t>
        <a:bodyPr/>
        <a:lstStyle/>
        <a:p>
          <a:endParaRPr lang="en-US"/>
        </a:p>
      </dgm:t>
    </dgm:pt>
    <dgm:pt modelId="{358CB164-B706-416B-8CDC-287936FBCA3D}" type="pres">
      <dgm:prSet presAssocID="{A0ACBF23-7BCA-4605-A2A5-B3C51CFF7186}" presName="c4text" presStyleLbl="node1" presStyleIdx="3" presStyleCnt="4">
        <dgm:presLayoutVars>
          <dgm:bulletEnabled val="1"/>
        </dgm:presLayoutVars>
      </dgm:prSet>
      <dgm:spPr/>
      <dgm:t>
        <a:bodyPr/>
        <a:lstStyle/>
        <a:p>
          <a:endParaRPr lang="en-US"/>
        </a:p>
      </dgm:t>
    </dgm:pt>
  </dgm:ptLst>
  <dgm:cxnLst>
    <dgm:cxn modelId="{9045FA32-C0E1-4F1C-A5BC-D6E8842A6680}" type="presOf" srcId="{0665844B-781A-459F-A0D1-ED282E4BD4D1}" destId="{7011819B-6440-434D-9B09-B204F642C317}" srcOrd="1" destOrd="0" presId="urn:microsoft.com/office/officeart/2005/8/layout/venn2"/>
    <dgm:cxn modelId="{29252DC1-BFFC-4429-AD47-BE7494CA7E39}" type="presOf" srcId="{CACA9A85-5816-406D-A05A-8C8D3505C8D5}" destId="{C2461C43-7BD7-4CB0-B4FC-09DF81F699D4}" srcOrd="0" destOrd="0" presId="urn:microsoft.com/office/officeart/2005/8/layout/venn2"/>
    <dgm:cxn modelId="{F1FCEDCF-4342-4853-BBD2-B61891DEF883}" type="presOf" srcId="{7FCDF272-0C0A-4CD2-A6B1-D9CF140423AA}" destId="{377325DE-DB9E-46BA-A19D-F30333772028}" srcOrd="0" destOrd="0" presId="urn:microsoft.com/office/officeart/2005/8/layout/venn2"/>
    <dgm:cxn modelId="{87BDDB5C-BD3D-475C-80D1-33EDC8B54EF4}" type="presOf" srcId="{8CAC93DA-87E5-4016-8CD0-C40A18038A0C}" destId="{07D6CC15-C5EA-442F-A043-90B74B53A7A5}" srcOrd="0" destOrd="0" presId="urn:microsoft.com/office/officeart/2005/8/layout/venn2"/>
    <dgm:cxn modelId="{19CE6C28-EA82-4C5A-9DF5-8569A3FBD8E6}" srcId="{A0ACBF23-7BCA-4605-A2A5-B3C51CFF7186}" destId="{7FCDF272-0C0A-4CD2-A6B1-D9CF140423AA}" srcOrd="1" destOrd="0" parTransId="{60885F58-6AEA-430A-8C4E-C926B361414D}" sibTransId="{0159078F-E3CB-486B-B645-B2947D718698}"/>
    <dgm:cxn modelId="{68820655-72F1-49F5-9B64-4EA600CECF94}" type="presOf" srcId="{0665844B-781A-459F-A0D1-ED282E4BD4D1}" destId="{186B6D29-4351-4862-B1CC-5153AEAA5452}" srcOrd="0" destOrd="0" presId="urn:microsoft.com/office/officeart/2005/8/layout/venn2"/>
    <dgm:cxn modelId="{97640C7B-5D6B-448F-AC0D-8CDB06A72BF1}" srcId="{A0ACBF23-7BCA-4605-A2A5-B3C51CFF7186}" destId="{8CAC93DA-87E5-4016-8CD0-C40A18038A0C}" srcOrd="0" destOrd="0" parTransId="{0A5B15EB-7934-4247-8FC1-97ABBC6947A5}" sibTransId="{25602432-A141-4813-BA8A-D01D258BF5B3}"/>
    <dgm:cxn modelId="{2184F4D0-0924-44DC-99EA-EF8653060203}" srcId="{A0ACBF23-7BCA-4605-A2A5-B3C51CFF7186}" destId="{CACA9A85-5816-406D-A05A-8C8D3505C8D5}" srcOrd="3" destOrd="0" parTransId="{B006D237-045B-4B57-9856-70411F22BEC8}" sibTransId="{1A28ACA1-AA48-44CD-AC52-2C6E96B15E33}"/>
    <dgm:cxn modelId="{7DD1212E-B4F0-4391-9165-E869715BA21D}" type="presOf" srcId="{7FCDF272-0C0A-4CD2-A6B1-D9CF140423AA}" destId="{E5273082-167D-477B-B91B-BEC7FB1DFBF3}" srcOrd="1" destOrd="0" presId="urn:microsoft.com/office/officeart/2005/8/layout/venn2"/>
    <dgm:cxn modelId="{60B3E71D-1415-4F51-BBCC-F918CE33B35E}" type="presOf" srcId="{A0ACBF23-7BCA-4605-A2A5-B3C51CFF7186}" destId="{B1A37B89-9353-4EBA-A4ED-4867F0776540}" srcOrd="0" destOrd="0" presId="urn:microsoft.com/office/officeart/2005/8/layout/venn2"/>
    <dgm:cxn modelId="{425F774B-2732-4179-A827-B86D23D8C41E}" type="presOf" srcId="{8CAC93DA-87E5-4016-8CD0-C40A18038A0C}" destId="{2D5880B2-CD0E-47C4-986F-B152223224FF}" srcOrd="1" destOrd="0" presId="urn:microsoft.com/office/officeart/2005/8/layout/venn2"/>
    <dgm:cxn modelId="{B78A684E-9E2D-42F8-B115-4DA26F41646A}" srcId="{A0ACBF23-7BCA-4605-A2A5-B3C51CFF7186}" destId="{0665844B-781A-459F-A0D1-ED282E4BD4D1}" srcOrd="2" destOrd="0" parTransId="{CC327E82-4C75-470D-A027-E7ED25AFFA60}" sibTransId="{F36BF368-92A9-42DF-A60C-9EC4FF4CAAAD}"/>
    <dgm:cxn modelId="{7C3D0844-F9E7-498D-AB6A-FFB3B6972550}" type="presOf" srcId="{CACA9A85-5816-406D-A05A-8C8D3505C8D5}" destId="{358CB164-B706-416B-8CDC-287936FBCA3D}" srcOrd="1" destOrd="0" presId="urn:microsoft.com/office/officeart/2005/8/layout/venn2"/>
    <dgm:cxn modelId="{6EC4CDDD-97DC-4B2B-AE03-EBDAEA6B46EE}" type="presParOf" srcId="{B1A37B89-9353-4EBA-A4ED-4867F0776540}" destId="{1AE30351-8403-4E51-94AD-C04DCD0B3DF0}" srcOrd="0" destOrd="0" presId="urn:microsoft.com/office/officeart/2005/8/layout/venn2"/>
    <dgm:cxn modelId="{549E43AD-B4B5-406F-83D4-89FBA9B4E30E}" type="presParOf" srcId="{1AE30351-8403-4E51-94AD-C04DCD0B3DF0}" destId="{07D6CC15-C5EA-442F-A043-90B74B53A7A5}" srcOrd="0" destOrd="0" presId="urn:microsoft.com/office/officeart/2005/8/layout/venn2"/>
    <dgm:cxn modelId="{7623A8EA-103C-484C-81DE-A4ABE47AD116}" type="presParOf" srcId="{1AE30351-8403-4E51-94AD-C04DCD0B3DF0}" destId="{2D5880B2-CD0E-47C4-986F-B152223224FF}" srcOrd="1" destOrd="0" presId="urn:microsoft.com/office/officeart/2005/8/layout/venn2"/>
    <dgm:cxn modelId="{92B1D4C5-B246-4D08-9C82-41F3667C8E8D}" type="presParOf" srcId="{B1A37B89-9353-4EBA-A4ED-4867F0776540}" destId="{83998ACE-BCA5-4A01-B6EB-25FC7DF7FC27}" srcOrd="1" destOrd="0" presId="urn:microsoft.com/office/officeart/2005/8/layout/venn2"/>
    <dgm:cxn modelId="{BEA90032-776B-40DB-A071-C472EC728D35}" type="presParOf" srcId="{83998ACE-BCA5-4A01-B6EB-25FC7DF7FC27}" destId="{377325DE-DB9E-46BA-A19D-F30333772028}" srcOrd="0" destOrd="0" presId="urn:microsoft.com/office/officeart/2005/8/layout/venn2"/>
    <dgm:cxn modelId="{BE167463-F3F6-43C1-821D-FF5A1D46EE0E}" type="presParOf" srcId="{83998ACE-BCA5-4A01-B6EB-25FC7DF7FC27}" destId="{E5273082-167D-477B-B91B-BEC7FB1DFBF3}" srcOrd="1" destOrd="0" presId="urn:microsoft.com/office/officeart/2005/8/layout/venn2"/>
    <dgm:cxn modelId="{CACC468A-F33E-47A5-9046-8A98B1542C08}" type="presParOf" srcId="{B1A37B89-9353-4EBA-A4ED-4867F0776540}" destId="{12C5FC5A-8153-431E-B93D-44CCDAB80469}" srcOrd="2" destOrd="0" presId="urn:microsoft.com/office/officeart/2005/8/layout/venn2"/>
    <dgm:cxn modelId="{E5451922-2C55-4376-B201-157DA79834CA}" type="presParOf" srcId="{12C5FC5A-8153-431E-B93D-44CCDAB80469}" destId="{186B6D29-4351-4862-B1CC-5153AEAA5452}" srcOrd="0" destOrd="0" presId="urn:microsoft.com/office/officeart/2005/8/layout/venn2"/>
    <dgm:cxn modelId="{4C056F01-87F8-4A43-9936-58555DE323EC}" type="presParOf" srcId="{12C5FC5A-8153-431E-B93D-44CCDAB80469}" destId="{7011819B-6440-434D-9B09-B204F642C317}" srcOrd="1" destOrd="0" presId="urn:microsoft.com/office/officeart/2005/8/layout/venn2"/>
    <dgm:cxn modelId="{D13C9139-9E0B-487C-983B-CE6DB6A69619}" type="presParOf" srcId="{B1A37B89-9353-4EBA-A4ED-4867F0776540}" destId="{43483F3A-A984-485E-9804-D06CDA2148C1}" srcOrd="3" destOrd="0" presId="urn:microsoft.com/office/officeart/2005/8/layout/venn2"/>
    <dgm:cxn modelId="{4AC5A295-42FF-4622-88B2-B0F9247CFF88}" type="presParOf" srcId="{43483F3A-A984-485E-9804-D06CDA2148C1}" destId="{C2461C43-7BD7-4CB0-B4FC-09DF81F699D4}" srcOrd="0" destOrd="0" presId="urn:microsoft.com/office/officeart/2005/8/layout/venn2"/>
    <dgm:cxn modelId="{DD0E9DAA-BC80-4EDA-A3DF-C39852A8AFFB}" type="presParOf" srcId="{43483F3A-A984-485E-9804-D06CDA2148C1}" destId="{358CB164-B706-416B-8CDC-287936FBCA3D}"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6DBDDD2-9DFD-4EAA-9B39-33CBD2069D7D}" type="doc">
      <dgm:prSet loTypeId="urn:microsoft.com/office/officeart/2005/8/layout/hChevron3" loCatId="process" qsTypeId="urn:microsoft.com/office/officeart/2005/8/quickstyle/simple1" qsCatId="simple" csTypeId="urn:microsoft.com/office/officeart/2005/8/colors/accent2_3" csCatId="accent2" phldr="1"/>
      <dgm:spPr/>
    </dgm:pt>
    <dgm:pt modelId="{FE4970E5-9A14-471C-8DB5-FB4630AE0543}">
      <dgm:prSet phldrT="[Text]"/>
      <dgm:spPr/>
      <dgm:t>
        <a:bodyPr/>
        <a:lstStyle/>
        <a:p>
          <a:r>
            <a:rPr lang="en-US" dirty="0" smtClean="0"/>
            <a:t>Novice </a:t>
          </a:r>
          <a:endParaRPr lang="en-US" dirty="0"/>
        </a:p>
      </dgm:t>
    </dgm:pt>
    <dgm:pt modelId="{27BC72B9-1985-455E-B3C8-507F05E19957}" type="parTrans" cxnId="{1B13CC31-6D7E-4CF0-8211-1D3BF44D3E9E}">
      <dgm:prSet/>
      <dgm:spPr/>
      <dgm:t>
        <a:bodyPr/>
        <a:lstStyle/>
        <a:p>
          <a:endParaRPr lang="en-US"/>
        </a:p>
      </dgm:t>
    </dgm:pt>
    <dgm:pt modelId="{5306FBA2-34E7-4AE0-8FBF-C840BDB69A8F}" type="sibTrans" cxnId="{1B13CC31-6D7E-4CF0-8211-1D3BF44D3E9E}">
      <dgm:prSet/>
      <dgm:spPr/>
      <dgm:t>
        <a:bodyPr/>
        <a:lstStyle/>
        <a:p>
          <a:endParaRPr lang="en-US"/>
        </a:p>
      </dgm:t>
    </dgm:pt>
    <dgm:pt modelId="{6A5292E9-98DD-40D3-830E-85D086C13DE9}">
      <dgm:prSet phldrT="[Text]"/>
      <dgm:spPr/>
      <dgm:t>
        <a:bodyPr/>
        <a:lstStyle/>
        <a:p>
          <a:r>
            <a:rPr lang="en-US" dirty="0" smtClean="0"/>
            <a:t>Advanced beginner</a:t>
          </a:r>
          <a:endParaRPr lang="en-US" dirty="0"/>
        </a:p>
      </dgm:t>
    </dgm:pt>
    <dgm:pt modelId="{BE0090E0-C253-42FC-8620-B9D2692AE938}" type="parTrans" cxnId="{A215EEC7-4738-4B92-9EC5-149D2128CE0E}">
      <dgm:prSet/>
      <dgm:spPr/>
      <dgm:t>
        <a:bodyPr/>
        <a:lstStyle/>
        <a:p>
          <a:endParaRPr lang="en-US"/>
        </a:p>
      </dgm:t>
    </dgm:pt>
    <dgm:pt modelId="{ED3F3461-0814-410D-AFFB-B67A2234DE84}" type="sibTrans" cxnId="{A215EEC7-4738-4B92-9EC5-149D2128CE0E}">
      <dgm:prSet/>
      <dgm:spPr/>
      <dgm:t>
        <a:bodyPr/>
        <a:lstStyle/>
        <a:p>
          <a:endParaRPr lang="en-US"/>
        </a:p>
      </dgm:t>
    </dgm:pt>
    <dgm:pt modelId="{BCB727ED-9351-483B-9C70-EB3F91BBAAA6}">
      <dgm:prSet phldrT="[Text]"/>
      <dgm:spPr/>
      <dgm:t>
        <a:bodyPr/>
        <a:lstStyle/>
        <a:p>
          <a:r>
            <a:rPr lang="en-US" dirty="0" smtClean="0"/>
            <a:t>Competent</a:t>
          </a:r>
          <a:endParaRPr lang="en-US" dirty="0"/>
        </a:p>
      </dgm:t>
    </dgm:pt>
    <dgm:pt modelId="{14399C29-CE94-4C58-84C7-14F33914C869}" type="parTrans" cxnId="{92264B10-0E30-421F-9896-EE3B7AC4309E}">
      <dgm:prSet/>
      <dgm:spPr/>
      <dgm:t>
        <a:bodyPr/>
        <a:lstStyle/>
        <a:p>
          <a:endParaRPr lang="en-US"/>
        </a:p>
      </dgm:t>
    </dgm:pt>
    <dgm:pt modelId="{89362B6C-27C3-421E-B786-253DDF37F510}" type="sibTrans" cxnId="{92264B10-0E30-421F-9896-EE3B7AC4309E}">
      <dgm:prSet/>
      <dgm:spPr/>
      <dgm:t>
        <a:bodyPr/>
        <a:lstStyle/>
        <a:p>
          <a:endParaRPr lang="en-US"/>
        </a:p>
      </dgm:t>
    </dgm:pt>
    <dgm:pt modelId="{7845B47F-39E1-4830-98DC-82B3AC1DA817}">
      <dgm:prSet/>
      <dgm:spPr/>
      <dgm:t>
        <a:bodyPr/>
        <a:lstStyle/>
        <a:p>
          <a:r>
            <a:rPr lang="en-US" dirty="0" smtClean="0"/>
            <a:t>Proficient</a:t>
          </a:r>
          <a:endParaRPr lang="en-US" dirty="0"/>
        </a:p>
      </dgm:t>
    </dgm:pt>
    <dgm:pt modelId="{064F0B98-0A19-4447-95D4-A6F07BD7D5A8}" type="parTrans" cxnId="{CBD22A9B-C0E9-4832-8FED-1EB89A5AA753}">
      <dgm:prSet/>
      <dgm:spPr/>
      <dgm:t>
        <a:bodyPr/>
        <a:lstStyle/>
        <a:p>
          <a:endParaRPr lang="en-US"/>
        </a:p>
      </dgm:t>
    </dgm:pt>
    <dgm:pt modelId="{84079D69-D341-48E9-A3D1-8CB69AA55D8F}" type="sibTrans" cxnId="{CBD22A9B-C0E9-4832-8FED-1EB89A5AA753}">
      <dgm:prSet/>
      <dgm:spPr/>
      <dgm:t>
        <a:bodyPr/>
        <a:lstStyle/>
        <a:p>
          <a:endParaRPr lang="en-US"/>
        </a:p>
      </dgm:t>
    </dgm:pt>
    <dgm:pt modelId="{D2C74DBF-CBAB-4C9E-BCA2-3012EAC19AF7}">
      <dgm:prSet/>
      <dgm:spPr/>
      <dgm:t>
        <a:bodyPr/>
        <a:lstStyle/>
        <a:p>
          <a:r>
            <a:rPr lang="en-US" dirty="0" smtClean="0"/>
            <a:t>Expert</a:t>
          </a:r>
          <a:endParaRPr lang="en-US" dirty="0"/>
        </a:p>
      </dgm:t>
    </dgm:pt>
    <dgm:pt modelId="{23E65096-96FB-4F59-A47E-73A940F0D2D8}" type="parTrans" cxnId="{8138DA47-C720-440C-A16F-6C69BADD0695}">
      <dgm:prSet/>
      <dgm:spPr/>
      <dgm:t>
        <a:bodyPr/>
        <a:lstStyle/>
        <a:p>
          <a:endParaRPr lang="en-US"/>
        </a:p>
      </dgm:t>
    </dgm:pt>
    <dgm:pt modelId="{A58ACC20-3F8E-4871-A3CD-01E5A3EB793B}" type="sibTrans" cxnId="{8138DA47-C720-440C-A16F-6C69BADD0695}">
      <dgm:prSet/>
      <dgm:spPr/>
      <dgm:t>
        <a:bodyPr/>
        <a:lstStyle/>
        <a:p>
          <a:endParaRPr lang="en-US"/>
        </a:p>
      </dgm:t>
    </dgm:pt>
    <dgm:pt modelId="{5D1A30E7-8D81-41F8-BD61-73E1108B0626}" type="pres">
      <dgm:prSet presAssocID="{36DBDDD2-9DFD-4EAA-9B39-33CBD2069D7D}" presName="Name0" presStyleCnt="0">
        <dgm:presLayoutVars>
          <dgm:dir/>
          <dgm:resizeHandles val="exact"/>
        </dgm:presLayoutVars>
      </dgm:prSet>
      <dgm:spPr/>
    </dgm:pt>
    <dgm:pt modelId="{525E4AEA-2CF6-4AE8-BF63-D4D2BD623442}" type="pres">
      <dgm:prSet presAssocID="{FE4970E5-9A14-471C-8DB5-FB4630AE0543}" presName="parTxOnly" presStyleLbl="node1" presStyleIdx="0" presStyleCnt="5">
        <dgm:presLayoutVars>
          <dgm:bulletEnabled val="1"/>
        </dgm:presLayoutVars>
      </dgm:prSet>
      <dgm:spPr/>
      <dgm:t>
        <a:bodyPr/>
        <a:lstStyle/>
        <a:p>
          <a:endParaRPr lang="en-US"/>
        </a:p>
      </dgm:t>
    </dgm:pt>
    <dgm:pt modelId="{D9E9A44B-EEF0-484D-8B96-F637CA5B6E54}" type="pres">
      <dgm:prSet presAssocID="{5306FBA2-34E7-4AE0-8FBF-C840BDB69A8F}" presName="parSpace" presStyleCnt="0"/>
      <dgm:spPr/>
    </dgm:pt>
    <dgm:pt modelId="{73A419DC-702E-4043-B3E3-B6544E3EBB8E}" type="pres">
      <dgm:prSet presAssocID="{6A5292E9-98DD-40D3-830E-85D086C13DE9}" presName="parTxOnly" presStyleLbl="node1" presStyleIdx="1" presStyleCnt="5">
        <dgm:presLayoutVars>
          <dgm:bulletEnabled val="1"/>
        </dgm:presLayoutVars>
      </dgm:prSet>
      <dgm:spPr/>
      <dgm:t>
        <a:bodyPr/>
        <a:lstStyle/>
        <a:p>
          <a:endParaRPr lang="en-US"/>
        </a:p>
      </dgm:t>
    </dgm:pt>
    <dgm:pt modelId="{D90F3FD9-9758-4B22-94B6-7955F98E80DF}" type="pres">
      <dgm:prSet presAssocID="{ED3F3461-0814-410D-AFFB-B67A2234DE84}" presName="parSpace" presStyleCnt="0"/>
      <dgm:spPr/>
    </dgm:pt>
    <dgm:pt modelId="{CC78857D-8803-4B19-999C-2067BFC7D50E}" type="pres">
      <dgm:prSet presAssocID="{BCB727ED-9351-483B-9C70-EB3F91BBAAA6}" presName="parTxOnly" presStyleLbl="node1" presStyleIdx="2" presStyleCnt="5">
        <dgm:presLayoutVars>
          <dgm:bulletEnabled val="1"/>
        </dgm:presLayoutVars>
      </dgm:prSet>
      <dgm:spPr/>
      <dgm:t>
        <a:bodyPr/>
        <a:lstStyle/>
        <a:p>
          <a:endParaRPr lang="en-US"/>
        </a:p>
      </dgm:t>
    </dgm:pt>
    <dgm:pt modelId="{14E05247-09C1-4F68-91B8-E8CC70A83AA1}" type="pres">
      <dgm:prSet presAssocID="{89362B6C-27C3-421E-B786-253DDF37F510}" presName="parSpace" presStyleCnt="0"/>
      <dgm:spPr/>
    </dgm:pt>
    <dgm:pt modelId="{FDAEE9CA-1EBB-4DF4-AF9D-12A625CD91E2}" type="pres">
      <dgm:prSet presAssocID="{7845B47F-39E1-4830-98DC-82B3AC1DA817}" presName="parTxOnly" presStyleLbl="node1" presStyleIdx="3" presStyleCnt="5">
        <dgm:presLayoutVars>
          <dgm:bulletEnabled val="1"/>
        </dgm:presLayoutVars>
      </dgm:prSet>
      <dgm:spPr/>
      <dgm:t>
        <a:bodyPr/>
        <a:lstStyle/>
        <a:p>
          <a:endParaRPr lang="en-US"/>
        </a:p>
      </dgm:t>
    </dgm:pt>
    <dgm:pt modelId="{5F191B65-AF43-4C47-A7E2-EE33EEF5D38C}" type="pres">
      <dgm:prSet presAssocID="{84079D69-D341-48E9-A3D1-8CB69AA55D8F}" presName="parSpace" presStyleCnt="0"/>
      <dgm:spPr/>
    </dgm:pt>
    <dgm:pt modelId="{64D5B07A-B648-4906-AE18-71324A6A0048}" type="pres">
      <dgm:prSet presAssocID="{D2C74DBF-CBAB-4C9E-BCA2-3012EAC19AF7}" presName="parTxOnly" presStyleLbl="node1" presStyleIdx="4" presStyleCnt="5">
        <dgm:presLayoutVars>
          <dgm:bulletEnabled val="1"/>
        </dgm:presLayoutVars>
      </dgm:prSet>
      <dgm:spPr/>
      <dgm:t>
        <a:bodyPr/>
        <a:lstStyle/>
        <a:p>
          <a:endParaRPr lang="en-US"/>
        </a:p>
      </dgm:t>
    </dgm:pt>
  </dgm:ptLst>
  <dgm:cxnLst>
    <dgm:cxn modelId="{A71C8475-A1EA-4E2A-90FF-14250CBF74D5}" type="presOf" srcId="{FE4970E5-9A14-471C-8DB5-FB4630AE0543}" destId="{525E4AEA-2CF6-4AE8-BF63-D4D2BD623442}" srcOrd="0" destOrd="0" presId="urn:microsoft.com/office/officeart/2005/8/layout/hChevron3"/>
    <dgm:cxn modelId="{3773B609-F981-4470-8CBB-D89CB03A3C93}" type="presOf" srcId="{36DBDDD2-9DFD-4EAA-9B39-33CBD2069D7D}" destId="{5D1A30E7-8D81-41F8-BD61-73E1108B0626}" srcOrd="0" destOrd="0" presId="urn:microsoft.com/office/officeart/2005/8/layout/hChevron3"/>
    <dgm:cxn modelId="{92264B10-0E30-421F-9896-EE3B7AC4309E}" srcId="{36DBDDD2-9DFD-4EAA-9B39-33CBD2069D7D}" destId="{BCB727ED-9351-483B-9C70-EB3F91BBAAA6}" srcOrd="2" destOrd="0" parTransId="{14399C29-CE94-4C58-84C7-14F33914C869}" sibTransId="{89362B6C-27C3-421E-B786-253DDF37F510}"/>
    <dgm:cxn modelId="{A215EEC7-4738-4B92-9EC5-149D2128CE0E}" srcId="{36DBDDD2-9DFD-4EAA-9B39-33CBD2069D7D}" destId="{6A5292E9-98DD-40D3-830E-85D086C13DE9}" srcOrd="1" destOrd="0" parTransId="{BE0090E0-C253-42FC-8620-B9D2692AE938}" sibTransId="{ED3F3461-0814-410D-AFFB-B67A2234DE84}"/>
    <dgm:cxn modelId="{1B13CC31-6D7E-4CF0-8211-1D3BF44D3E9E}" srcId="{36DBDDD2-9DFD-4EAA-9B39-33CBD2069D7D}" destId="{FE4970E5-9A14-471C-8DB5-FB4630AE0543}" srcOrd="0" destOrd="0" parTransId="{27BC72B9-1985-455E-B3C8-507F05E19957}" sibTransId="{5306FBA2-34E7-4AE0-8FBF-C840BDB69A8F}"/>
    <dgm:cxn modelId="{CBD22A9B-C0E9-4832-8FED-1EB89A5AA753}" srcId="{36DBDDD2-9DFD-4EAA-9B39-33CBD2069D7D}" destId="{7845B47F-39E1-4830-98DC-82B3AC1DA817}" srcOrd="3" destOrd="0" parTransId="{064F0B98-0A19-4447-95D4-A6F07BD7D5A8}" sibTransId="{84079D69-D341-48E9-A3D1-8CB69AA55D8F}"/>
    <dgm:cxn modelId="{6ACA30A2-B5C5-4D8B-A1FE-187B8ADA25DE}" type="presOf" srcId="{6A5292E9-98DD-40D3-830E-85D086C13DE9}" destId="{73A419DC-702E-4043-B3E3-B6544E3EBB8E}" srcOrd="0" destOrd="0" presId="urn:microsoft.com/office/officeart/2005/8/layout/hChevron3"/>
    <dgm:cxn modelId="{6D2161BB-FA01-42B5-8494-33F2DFD46683}" type="presOf" srcId="{D2C74DBF-CBAB-4C9E-BCA2-3012EAC19AF7}" destId="{64D5B07A-B648-4906-AE18-71324A6A0048}" srcOrd="0" destOrd="0" presId="urn:microsoft.com/office/officeart/2005/8/layout/hChevron3"/>
    <dgm:cxn modelId="{8138DA47-C720-440C-A16F-6C69BADD0695}" srcId="{36DBDDD2-9DFD-4EAA-9B39-33CBD2069D7D}" destId="{D2C74DBF-CBAB-4C9E-BCA2-3012EAC19AF7}" srcOrd="4" destOrd="0" parTransId="{23E65096-96FB-4F59-A47E-73A940F0D2D8}" sibTransId="{A58ACC20-3F8E-4871-A3CD-01E5A3EB793B}"/>
    <dgm:cxn modelId="{8240048D-8FD7-4C54-8A1D-C5B2D923A095}" type="presOf" srcId="{BCB727ED-9351-483B-9C70-EB3F91BBAAA6}" destId="{CC78857D-8803-4B19-999C-2067BFC7D50E}" srcOrd="0" destOrd="0" presId="urn:microsoft.com/office/officeart/2005/8/layout/hChevron3"/>
    <dgm:cxn modelId="{179318F2-6FCA-46CF-A38C-75C1D3CC8B03}" type="presOf" srcId="{7845B47F-39E1-4830-98DC-82B3AC1DA817}" destId="{FDAEE9CA-1EBB-4DF4-AF9D-12A625CD91E2}" srcOrd="0" destOrd="0" presId="urn:microsoft.com/office/officeart/2005/8/layout/hChevron3"/>
    <dgm:cxn modelId="{214F53A3-4C9A-4F97-B3DF-8BB785738B8D}" type="presParOf" srcId="{5D1A30E7-8D81-41F8-BD61-73E1108B0626}" destId="{525E4AEA-2CF6-4AE8-BF63-D4D2BD623442}" srcOrd="0" destOrd="0" presId="urn:microsoft.com/office/officeart/2005/8/layout/hChevron3"/>
    <dgm:cxn modelId="{DFFC5A0D-BFE8-4313-AFE3-941C708311B0}" type="presParOf" srcId="{5D1A30E7-8D81-41F8-BD61-73E1108B0626}" destId="{D9E9A44B-EEF0-484D-8B96-F637CA5B6E54}" srcOrd="1" destOrd="0" presId="urn:microsoft.com/office/officeart/2005/8/layout/hChevron3"/>
    <dgm:cxn modelId="{D0B1CDF1-A0AE-43F4-B823-87533F738EE6}" type="presParOf" srcId="{5D1A30E7-8D81-41F8-BD61-73E1108B0626}" destId="{73A419DC-702E-4043-B3E3-B6544E3EBB8E}" srcOrd="2" destOrd="0" presId="urn:microsoft.com/office/officeart/2005/8/layout/hChevron3"/>
    <dgm:cxn modelId="{F73F05A0-921D-4D7E-BC49-55076B504B2F}" type="presParOf" srcId="{5D1A30E7-8D81-41F8-BD61-73E1108B0626}" destId="{D90F3FD9-9758-4B22-94B6-7955F98E80DF}" srcOrd="3" destOrd="0" presId="urn:microsoft.com/office/officeart/2005/8/layout/hChevron3"/>
    <dgm:cxn modelId="{BAE34564-356D-4D3D-BF46-F3931AD374B1}" type="presParOf" srcId="{5D1A30E7-8D81-41F8-BD61-73E1108B0626}" destId="{CC78857D-8803-4B19-999C-2067BFC7D50E}" srcOrd="4" destOrd="0" presId="urn:microsoft.com/office/officeart/2005/8/layout/hChevron3"/>
    <dgm:cxn modelId="{7DFF30BA-2182-466E-8E13-E092C390F89B}" type="presParOf" srcId="{5D1A30E7-8D81-41F8-BD61-73E1108B0626}" destId="{14E05247-09C1-4F68-91B8-E8CC70A83AA1}" srcOrd="5" destOrd="0" presId="urn:microsoft.com/office/officeart/2005/8/layout/hChevron3"/>
    <dgm:cxn modelId="{13171BF1-4F40-4F66-950C-1789090E4C12}" type="presParOf" srcId="{5D1A30E7-8D81-41F8-BD61-73E1108B0626}" destId="{FDAEE9CA-1EBB-4DF4-AF9D-12A625CD91E2}" srcOrd="6" destOrd="0" presId="urn:microsoft.com/office/officeart/2005/8/layout/hChevron3"/>
    <dgm:cxn modelId="{6D97A0AE-593A-4F74-AAC1-E14B1A840B9E}" type="presParOf" srcId="{5D1A30E7-8D81-41F8-BD61-73E1108B0626}" destId="{5F191B65-AF43-4C47-A7E2-EE33EEF5D38C}" srcOrd="7" destOrd="0" presId="urn:microsoft.com/office/officeart/2005/8/layout/hChevron3"/>
    <dgm:cxn modelId="{77555217-9B7D-4196-B524-22AFE1928DA8}" type="presParOf" srcId="{5D1A30E7-8D81-41F8-BD61-73E1108B0626}" destId="{64D5B07A-B648-4906-AE18-71324A6A0048}"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1A1C899-148F-4BFC-B0DE-6A5BDC053492}" type="doc">
      <dgm:prSet loTypeId="urn:microsoft.com/office/officeart/2005/8/layout/hChevron3" loCatId="process" qsTypeId="urn:microsoft.com/office/officeart/2005/8/quickstyle/simple1" qsCatId="simple" csTypeId="urn:microsoft.com/office/officeart/2005/8/colors/accent2_3" csCatId="accent2" phldr="1"/>
      <dgm:spPr/>
    </dgm:pt>
    <dgm:pt modelId="{9E88C0DC-A598-4813-9413-052B55D745B8}">
      <dgm:prSet phldrT="[Text]"/>
      <dgm:spPr/>
      <dgm:t>
        <a:bodyPr/>
        <a:lstStyle/>
        <a:p>
          <a:r>
            <a:rPr lang="en-US" dirty="0" smtClean="0"/>
            <a:t>Medical student</a:t>
          </a:r>
          <a:endParaRPr lang="en-US" dirty="0"/>
        </a:p>
      </dgm:t>
    </dgm:pt>
    <dgm:pt modelId="{4007B586-1D9D-4619-AFC4-19A1A58ADB05}" type="parTrans" cxnId="{8F7D0B83-F807-42BE-8C1F-23D6AEFA005F}">
      <dgm:prSet/>
      <dgm:spPr/>
      <dgm:t>
        <a:bodyPr/>
        <a:lstStyle/>
        <a:p>
          <a:endParaRPr lang="en-US"/>
        </a:p>
      </dgm:t>
    </dgm:pt>
    <dgm:pt modelId="{9B013AB4-25AB-48DA-BD6B-7BA9275D5CBE}" type="sibTrans" cxnId="{8F7D0B83-F807-42BE-8C1F-23D6AEFA005F}">
      <dgm:prSet/>
      <dgm:spPr/>
      <dgm:t>
        <a:bodyPr/>
        <a:lstStyle/>
        <a:p>
          <a:endParaRPr lang="en-US"/>
        </a:p>
      </dgm:t>
    </dgm:pt>
    <dgm:pt modelId="{768B9A67-8B8D-41DC-B345-811F9EB4847A}">
      <dgm:prSet phldrT="[Text]"/>
      <dgm:spPr/>
      <dgm:t>
        <a:bodyPr/>
        <a:lstStyle/>
        <a:p>
          <a:r>
            <a:rPr lang="en-US" dirty="0" smtClean="0"/>
            <a:t>Resident</a:t>
          </a:r>
          <a:endParaRPr lang="en-US" dirty="0"/>
        </a:p>
      </dgm:t>
    </dgm:pt>
    <dgm:pt modelId="{470458E0-5895-42D3-92D7-357E3D7A2384}" type="parTrans" cxnId="{906E4C14-2D1D-4026-8806-FB03FBE0B632}">
      <dgm:prSet/>
      <dgm:spPr/>
      <dgm:t>
        <a:bodyPr/>
        <a:lstStyle/>
        <a:p>
          <a:endParaRPr lang="en-US"/>
        </a:p>
      </dgm:t>
    </dgm:pt>
    <dgm:pt modelId="{2D48F64F-BFEC-4959-A404-E4467E9EEEB9}" type="sibTrans" cxnId="{906E4C14-2D1D-4026-8806-FB03FBE0B632}">
      <dgm:prSet/>
      <dgm:spPr/>
      <dgm:t>
        <a:bodyPr/>
        <a:lstStyle/>
        <a:p>
          <a:endParaRPr lang="en-US"/>
        </a:p>
      </dgm:t>
    </dgm:pt>
    <dgm:pt modelId="{A6A9826F-F24E-4FFD-AB1C-8E5FCDF76B14}">
      <dgm:prSet phldrT="[Text]"/>
      <dgm:spPr/>
      <dgm:t>
        <a:bodyPr/>
        <a:lstStyle/>
        <a:p>
          <a:r>
            <a:rPr lang="en-US" dirty="0" smtClean="0"/>
            <a:t>Senior resident</a:t>
          </a:r>
          <a:endParaRPr lang="en-US" dirty="0"/>
        </a:p>
      </dgm:t>
    </dgm:pt>
    <dgm:pt modelId="{1F3A3F03-0ABF-4490-B43B-BFD59CE5EA6B}" type="parTrans" cxnId="{9E4FA13B-6328-4D3B-8E45-2D02204B1E88}">
      <dgm:prSet/>
      <dgm:spPr/>
      <dgm:t>
        <a:bodyPr/>
        <a:lstStyle/>
        <a:p>
          <a:endParaRPr lang="en-US"/>
        </a:p>
      </dgm:t>
    </dgm:pt>
    <dgm:pt modelId="{7D7F5722-5B83-47BF-A47A-2BADB114E0F5}" type="sibTrans" cxnId="{9E4FA13B-6328-4D3B-8E45-2D02204B1E88}">
      <dgm:prSet/>
      <dgm:spPr/>
      <dgm:t>
        <a:bodyPr/>
        <a:lstStyle/>
        <a:p>
          <a:endParaRPr lang="en-US"/>
        </a:p>
      </dgm:t>
    </dgm:pt>
    <dgm:pt modelId="{5E996FEC-FB51-4B62-9E87-E0A4BC891C5D}">
      <dgm:prSet/>
      <dgm:spPr/>
      <dgm:t>
        <a:bodyPr/>
        <a:lstStyle/>
        <a:p>
          <a:r>
            <a:rPr lang="en-US" dirty="0" smtClean="0"/>
            <a:t>Consultant</a:t>
          </a:r>
          <a:endParaRPr lang="en-US" dirty="0"/>
        </a:p>
      </dgm:t>
    </dgm:pt>
    <dgm:pt modelId="{CEA2430C-4CCE-43A7-BA90-4EDD38C80A58}" type="parTrans" cxnId="{8E3BF6AE-5485-4AC1-84E7-BFB5DDF31B84}">
      <dgm:prSet/>
      <dgm:spPr/>
      <dgm:t>
        <a:bodyPr/>
        <a:lstStyle/>
        <a:p>
          <a:endParaRPr lang="en-US"/>
        </a:p>
      </dgm:t>
    </dgm:pt>
    <dgm:pt modelId="{CB0C2D08-46D4-4D82-BF90-EFB2AC2A47EE}" type="sibTrans" cxnId="{8E3BF6AE-5485-4AC1-84E7-BFB5DDF31B84}">
      <dgm:prSet/>
      <dgm:spPr/>
      <dgm:t>
        <a:bodyPr/>
        <a:lstStyle/>
        <a:p>
          <a:endParaRPr lang="en-US"/>
        </a:p>
      </dgm:t>
    </dgm:pt>
    <dgm:pt modelId="{385A0B3E-D464-4E3B-AB24-D27EE9335702}" type="pres">
      <dgm:prSet presAssocID="{01A1C899-148F-4BFC-B0DE-6A5BDC053492}" presName="Name0" presStyleCnt="0">
        <dgm:presLayoutVars>
          <dgm:dir/>
          <dgm:resizeHandles val="exact"/>
        </dgm:presLayoutVars>
      </dgm:prSet>
      <dgm:spPr/>
    </dgm:pt>
    <dgm:pt modelId="{333E6569-23D1-46B1-BC08-BC597949DDBE}" type="pres">
      <dgm:prSet presAssocID="{9E88C0DC-A598-4813-9413-052B55D745B8}" presName="parTxOnly" presStyleLbl="node1" presStyleIdx="0" presStyleCnt="4" custScaleX="113977">
        <dgm:presLayoutVars>
          <dgm:bulletEnabled val="1"/>
        </dgm:presLayoutVars>
      </dgm:prSet>
      <dgm:spPr/>
      <dgm:t>
        <a:bodyPr/>
        <a:lstStyle/>
        <a:p>
          <a:endParaRPr lang="en-US"/>
        </a:p>
      </dgm:t>
    </dgm:pt>
    <dgm:pt modelId="{C936EF21-EEEF-4C6D-8FEB-5A98E8BA3D94}" type="pres">
      <dgm:prSet presAssocID="{9B013AB4-25AB-48DA-BD6B-7BA9275D5CBE}" presName="parSpace" presStyleCnt="0"/>
      <dgm:spPr/>
    </dgm:pt>
    <dgm:pt modelId="{3A6AD729-E3D9-4521-BA6E-187E349708DE}" type="pres">
      <dgm:prSet presAssocID="{768B9A67-8B8D-41DC-B345-811F9EB4847A}" presName="parTxOnly" presStyleLbl="node1" presStyleIdx="1" presStyleCnt="4">
        <dgm:presLayoutVars>
          <dgm:bulletEnabled val="1"/>
        </dgm:presLayoutVars>
      </dgm:prSet>
      <dgm:spPr/>
      <dgm:t>
        <a:bodyPr/>
        <a:lstStyle/>
        <a:p>
          <a:endParaRPr lang="en-US"/>
        </a:p>
      </dgm:t>
    </dgm:pt>
    <dgm:pt modelId="{4EFD4ECA-32AD-49DD-A7C6-187571D82AED}" type="pres">
      <dgm:prSet presAssocID="{2D48F64F-BFEC-4959-A404-E4467E9EEEB9}" presName="parSpace" presStyleCnt="0"/>
      <dgm:spPr/>
    </dgm:pt>
    <dgm:pt modelId="{29B9DC11-EA95-4577-BAA3-BA85D6327FDA}" type="pres">
      <dgm:prSet presAssocID="{A6A9826F-F24E-4FFD-AB1C-8E5FCDF76B14}" presName="parTxOnly" presStyleLbl="node1" presStyleIdx="2" presStyleCnt="4">
        <dgm:presLayoutVars>
          <dgm:bulletEnabled val="1"/>
        </dgm:presLayoutVars>
      </dgm:prSet>
      <dgm:spPr/>
      <dgm:t>
        <a:bodyPr/>
        <a:lstStyle/>
        <a:p>
          <a:endParaRPr lang="en-US"/>
        </a:p>
      </dgm:t>
    </dgm:pt>
    <dgm:pt modelId="{CDB40AAA-E10E-44A0-B9E6-DE499AC108B1}" type="pres">
      <dgm:prSet presAssocID="{7D7F5722-5B83-47BF-A47A-2BADB114E0F5}" presName="parSpace" presStyleCnt="0"/>
      <dgm:spPr/>
    </dgm:pt>
    <dgm:pt modelId="{1BE28DA8-4C60-46F5-B210-1B2961C1AEF0}" type="pres">
      <dgm:prSet presAssocID="{5E996FEC-FB51-4B62-9E87-E0A4BC891C5D}" presName="parTxOnly" presStyleLbl="node1" presStyleIdx="3" presStyleCnt="4">
        <dgm:presLayoutVars>
          <dgm:bulletEnabled val="1"/>
        </dgm:presLayoutVars>
      </dgm:prSet>
      <dgm:spPr/>
      <dgm:t>
        <a:bodyPr/>
        <a:lstStyle/>
        <a:p>
          <a:endParaRPr lang="en-US"/>
        </a:p>
      </dgm:t>
    </dgm:pt>
  </dgm:ptLst>
  <dgm:cxnLst>
    <dgm:cxn modelId="{71095C9C-F752-43A0-B0C9-A3528C0996E5}" type="presOf" srcId="{A6A9826F-F24E-4FFD-AB1C-8E5FCDF76B14}" destId="{29B9DC11-EA95-4577-BAA3-BA85D6327FDA}" srcOrd="0" destOrd="0" presId="urn:microsoft.com/office/officeart/2005/8/layout/hChevron3"/>
    <dgm:cxn modelId="{906E4C14-2D1D-4026-8806-FB03FBE0B632}" srcId="{01A1C899-148F-4BFC-B0DE-6A5BDC053492}" destId="{768B9A67-8B8D-41DC-B345-811F9EB4847A}" srcOrd="1" destOrd="0" parTransId="{470458E0-5895-42D3-92D7-357E3D7A2384}" sibTransId="{2D48F64F-BFEC-4959-A404-E4467E9EEEB9}"/>
    <dgm:cxn modelId="{D9938BC6-C55F-4A9B-AF45-770E83F591C1}" type="presOf" srcId="{5E996FEC-FB51-4B62-9E87-E0A4BC891C5D}" destId="{1BE28DA8-4C60-46F5-B210-1B2961C1AEF0}" srcOrd="0" destOrd="0" presId="urn:microsoft.com/office/officeart/2005/8/layout/hChevron3"/>
    <dgm:cxn modelId="{1E77C736-6A63-48BA-BF67-F0E19107670B}" type="presOf" srcId="{9E88C0DC-A598-4813-9413-052B55D745B8}" destId="{333E6569-23D1-46B1-BC08-BC597949DDBE}" srcOrd="0" destOrd="0" presId="urn:microsoft.com/office/officeart/2005/8/layout/hChevron3"/>
    <dgm:cxn modelId="{8F7D0B83-F807-42BE-8C1F-23D6AEFA005F}" srcId="{01A1C899-148F-4BFC-B0DE-6A5BDC053492}" destId="{9E88C0DC-A598-4813-9413-052B55D745B8}" srcOrd="0" destOrd="0" parTransId="{4007B586-1D9D-4619-AFC4-19A1A58ADB05}" sibTransId="{9B013AB4-25AB-48DA-BD6B-7BA9275D5CBE}"/>
    <dgm:cxn modelId="{E6E0CDDB-8035-4270-ACD2-F36D5BA5D2F3}" type="presOf" srcId="{768B9A67-8B8D-41DC-B345-811F9EB4847A}" destId="{3A6AD729-E3D9-4521-BA6E-187E349708DE}" srcOrd="0" destOrd="0" presId="urn:microsoft.com/office/officeart/2005/8/layout/hChevron3"/>
    <dgm:cxn modelId="{CE02DAA8-9DD1-49E9-B867-7BE16865739C}" type="presOf" srcId="{01A1C899-148F-4BFC-B0DE-6A5BDC053492}" destId="{385A0B3E-D464-4E3B-AB24-D27EE9335702}" srcOrd="0" destOrd="0" presId="urn:microsoft.com/office/officeart/2005/8/layout/hChevron3"/>
    <dgm:cxn modelId="{8E3BF6AE-5485-4AC1-84E7-BFB5DDF31B84}" srcId="{01A1C899-148F-4BFC-B0DE-6A5BDC053492}" destId="{5E996FEC-FB51-4B62-9E87-E0A4BC891C5D}" srcOrd="3" destOrd="0" parTransId="{CEA2430C-4CCE-43A7-BA90-4EDD38C80A58}" sibTransId="{CB0C2D08-46D4-4D82-BF90-EFB2AC2A47EE}"/>
    <dgm:cxn modelId="{9E4FA13B-6328-4D3B-8E45-2D02204B1E88}" srcId="{01A1C899-148F-4BFC-B0DE-6A5BDC053492}" destId="{A6A9826F-F24E-4FFD-AB1C-8E5FCDF76B14}" srcOrd="2" destOrd="0" parTransId="{1F3A3F03-0ABF-4490-B43B-BFD59CE5EA6B}" sibTransId="{7D7F5722-5B83-47BF-A47A-2BADB114E0F5}"/>
    <dgm:cxn modelId="{35E5DE92-14EA-4DCD-9E54-5D3425CABF0E}" type="presParOf" srcId="{385A0B3E-D464-4E3B-AB24-D27EE9335702}" destId="{333E6569-23D1-46B1-BC08-BC597949DDBE}" srcOrd="0" destOrd="0" presId="urn:microsoft.com/office/officeart/2005/8/layout/hChevron3"/>
    <dgm:cxn modelId="{2624A1BA-39DD-48C3-97D2-CAF39DEA249A}" type="presParOf" srcId="{385A0B3E-D464-4E3B-AB24-D27EE9335702}" destId="{C936EF21-EEEF-4C6D-8FEB-5A98E8BA3D94}" srcOrd="1" destOrd="0" presId="urn:microsoft.com/office/officeart/2005/8/layout/hChevron3"/>
    <dgm:cxn modelId="{02AFFAAB-82C4-42F6-B554-0BF789D71FFC}" type="presParOf" srcId="{385A0B3E-D464-4E3B-AB24-D27EE9335702}" destId="{3A6AD729-E3D9-4521-BA6E-187E349708DE}" srcOrd="2" destOrd="0" presId="urn:microsoft.com/office/officeart/2005/8/layout/hChevron3"/>
    <dgm:cxn modelId="{F479ACC2-2FF3-43F2-BEDA-0B75C833585A}" type="presParOf" srcId="{385A0B3E-D464-4E3B-AB24-D27EE9335702}" destId="{4EFD4ECA-32AD-49DD-A7C6-187571D82AED}" srcOrd="3" destOrd="0" presId="urn:microsoft.com/office/officeart/2005/8/layout/hChevron3"/>
    <dgm:cxn modelId="{0F65F50A-BE04-4DB2-B3EF-F3C7D6645420}" type="presParOf" srcId="{385A0B3E-D464-4E3B-AB24-D27EE9335702}" destId="{29B9DC11-EA95-4577-BAA3-BA85D6327FDA}" srcOrd="4" destOrd="0" presId="urn:microsoft.com/office/officeart/2005/8/layout/hChevron3"/>
    <dgm:cxn modelId="{DCD6E6B8-BBA0-482E-BCB9-7E09638640BC}" type="presParOf" srcId="{385A0B3E-D464-4E3B-AB24-D27EE9335702}" destId="{CDB40AAA-E10E-44A0-B9E6-DE499AC108B1}" srcOrd="5" destOrd="0" presId="urn:microsoft.com/office/officeart/2005/8/layout/hChevron3"/>
    <dgm:cxn modelId="{8904ACA4-A4BA-4BCC-8C52-B54ABB73B544}" type="presParOf" srcId="{385A0B3E-D464-4E3B-AB24-D27EE9335702}" destId="{1BE28DA8-4C60-46F5-B210-1B2961C1AEF0}" srcOrd="6"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D0AC62-EEA3-4879-B59D-6B6485325424}">
      <dsp:nvSpPr>
        <dsp:cNvPr id="0" name=""/>
        <dsp:cNvSpPr/>
      </dsp:nvSpPr>
      <dsp:spPr>
        <a:xfrm>
          <a:off x="2560320" y="0"/>
          <a:ext cx="1280160" cy="883920"/>
        </a:xfrm>
        <a:prstGeom prst="trapezoid">
          <a:avLst>
            <a:gd name="adj" fmla="val 72414"/>
          </a:avLst>
        </a:prstGeom>
        <a:solidFill>
          <a:schemeClr val="accent2">
            <a:shade val="80000"/>
            <a:hueOff val="0"/>
            <a:satOff val="0"/>
            <a:lumOff val="0"/>
            <a:alphaOff val="0"/>
          </a:schemeClr>
        </a:solidFill>
        <a:ln>
          <a:noFill/>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consultant</a:t>
          </a:r>
          <a:endParaRPr lang="en-US" sz="2400" kern="1200" dirty="0"/>
        </a:p>
      </dsp:txBody>
      <dsp:txXfrm>
        <a:off x="2560320" y="0"/>
        <a:ext cx="1280160" cy="883920"/>
      </dsp:txXfrm>
    </dsp:sp>
    <dsp:sp modelId="{7C9C4E73-22CF-40B7-AE84-6D24C4CDA8F1}">
      <dsp:nvSpPr>
        <dsp:cNvPr id="0" name=""/>
        <dsp:cNvSpPr/>
      </dsp:nvSpPr>
      <dsp:spPr>
        <a:xfrm>
          <a:off x="1920240" y="883920"/>
          <a:ext cx="2560320" cy="883920"/>
        </a:xfrm>
        <a:prstGeom prst="trapezoid">
          <a:avLst>
            <a:gd name="adj" fmla="val 72414"/>
          </a:avLst>
        </a:prstGeom>
        <a:solidFill>
          <a:schemeClr val="accent2">
            <a:shade val="80000"/>
            <a:hueOff val="51302"/>
            <a:satOff val="-8491"/>
            <a:lumOff val="8191"/>
            <a:alphaOff val="0"/>
          </a:schemeClr>
        </a:solidFill>
        <a:ln>
          <a:noFill/>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Registrar</a:t>
          </a:r>
          <a:endParaRPr lang="en-US" sz="2400" kern="1200" dirty="0"/>
        </a:p>
      </dsp:txBody>
      <dsp:txXfrm>
        <a:off x="2368296" y="883920"/>
        <a:ext cx="1664208" cy="883920"/>
      </dsp:txXfrm>
    </dsp:sp>
    <dsp:sp modelId="{2DA6553D-1F63-4A48-9127-CCCCE18BF19C}">
      <dsp:nvSpPr>
        <dsp:cNvPr id="0" name=""/>
        <dsp:cNvSpPr/>
      </dsp:nvSpPr>
      <dsp:spPr>
        <a:xfrm>
          <a:off x="1280160" y="1767839"/>
          <a:ext cx="3840480" cy="883920"/>
        </a:xfrm>
        <a:prstGeom prst="trapezoid">
          <a:avLst>
            <a:gd name="adj" fmla="val 72414"/>
          </a:avLst>
        </a:prstGeom>
        <a:solidFill>
          <a:schemeClr val="accent2">
            <a:shade val="80000"/>
            <a:hueOff val="102603"/>
            <a:satOff val="-16982"/>
            <a:lumOff val="16382"/>
            <a:alphaOff val="0"/>
          </a:schemeClr>
        </a:solidFill>
        <a:ln>
          <a:noFill/>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Resident</a:t>
          </a:r>
          <a:endParaRPr lang="en-US" sz="2400" kern="1200" dirty="0"/>
        </a:p>
      </dsp:txBody>
      <dsp:txXfrm>
        <a:off x="1952244" y="1767839"/>
        <a:ext cx="2496312" cy="883920"/>
      </dsp:txXfrm>
    </dsp:sp>
    <dsp:sp modelId="{6968FB26-F9B9-4D58-95D0-02FCCDFC210C}">
      <dsp:nvSpPr>
        <dsp:cNvPr id="0" name=""/>
        <dsp:cNvSpPr/>
      </dsp:nvSpPr>
      <dsp:spPr>
        <a:xfrm>
          <a:off x="640080" y="2651760"/>
          <a:ext cx="5120640" cy="883920"/>
        </a:xfrm>
        <a:prstGeom prst="trapezoid">
          <a:avLst>
            <a:gd name="adj" fmla="val 72414"/>
          </a:avLst>
        </a:prstGeom>
        <a:solidFill>
          <a:schemeClr val="accent2">
            <a:shade val="80000"/>
            <a:hueOff val="153905"/>
            <a:satOff val="-25472"/>
            <a:lumOff val="24573"/>
            <a:alphaOff val="0"/>
          </a:schemeClr>
        </a:solidFill>
        <a:ln>
          <a:noFill/>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Intern</a:t>
          </a:r>
          <a:endParaRPr lang="en-US" sz="2400" kern="1200" dirty="0"/>
        </a:p>
      </dsp:txBody>
      <dsp:txXfrm>
        <a:off x="1536191" y="2651760"/>
        <a:ext cx="3328416" cy="883920"/>
      </dsp:txXfrm>
    </dsp:sp>
    <dsp:sp modelId="{53C7062B-EE36-482D-A805-63D47354B05D}">
      <dsp:nvSpPr>
        <dsp:cNvPr id="0" name=""/>
        <dsp:cNvSpPr/>
      </dsp:nvSpPr>
      <dsp:spPr>
        <a:xfrm>
          <a:off x="0" y="3535680"/>
          <a:ext cx="6400800" cy="883920"/>
        </a:xfrm>
        <a:prstGeom prst="trapezoid">
          <a:avLst>
            <a:gd name="adj" fmla="val 72414"/>
          </a:avLst>
        </a:prstGeom>
        <a:solidFill>
          <a:schemeClr val="accent2">
            <a:shade val="80000"/>
            <a:hueOff val="205206"/>
            <a:satOff val="-33963"/>
            <a:lumOff val="32764"/>
            <a:alphaOff val="0"/>
          </a:schemeClr>
        </a:solidFill>
        <a:ln>
          <a:noFill/>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Medical student</a:t>
          </a:r>
          <a:endParaRPr lang="en-US" sz="2400" kern="1200" dirty="0"/>
        </a:p>
      </dsp:txBody>
      <dsp:txXfrm>
        <a:off x="1120139" y="3535680"/>
        <a:ext cx="4160520" cy="8839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5E4AEA-2CF6-4AE8-BF63-D4D2BD623442}">
      <dsp:nvSpPr>
        <dsp:cNvPr id="0" name=""/>
        <dsp:cNvSpPr/>
      </dsp:nvSpPr>
      <dsp:spPr>
        <a:xfrm>
          <a:off x="886" y="1864035"/>
          <a:ext cx="1728824" cy="691529"/>
        </a:xfrm>
        <a:prstGeom prst="homePlate">
          <a:avLst/>
        </a:prstGeom>
        <a:solidFill>
          <a:schemeClr val="accent2">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0678" tIns="45339" rIns="22670" bIns="45339" numCol="1" spcCol="1270" anchor="ctr" anchorCtr="0">
          <a:noAutofit/>
        </a:bodyPr>
        <a:lstStyle/>
        <a:p>
          <a:pPr lvl="0" algn="ctr" defTabSz="755650">
            <a:lnSpc>
              <a:spcPct val="90000"/>
            </a:lnSpc>
            <a:spcBef>
              <a:spcPct val="0"/>
            </a:spcBef>
            <a:spcAft>
              <a:spcPct val="35000"/>
            </a:spcAft>
          </a:pPr>
          <a:r>
            <a:rPr lang="en-US" sz="1700" kern="1200" dirty="0" smtClean="0"/>
            <a:t>Novice </a:t>
          </a:r>
          <a:endParaRPr lang="en-US" sz="1700" kern="1200" dirty="0"/>
        </a:p>
      </dsp:txBody>
      <dsp:txXfrm>
        <a:off x="886" y="1864035"/>
        <a:ext cx="1555942" cy="691529"/>
      </dsp:txXfrm>
    </dsp:sp>
    <dsp:sp modelId="{73A419DC-702E-4043-B3E3-B6544E3EBB8E}">
      <dsp:nvSpPr>
        <dsp:cNvPr id="0" name=""/>
        <dsp:cNvSpPr/>
      </dsp:nvSpPr>
      <dsp:spPr>
        <a:xfrm>
          <a:off x="1383945" y="1864035"/>
          <a:ext cx="1728824" cy="691529"/>
        </a:xfrm>
        <a:prstGeom prst="chevron">
          <a:avLst/>
        </a:prstGeom>
        <a:solidFill>
          <a:schemeClr val="accent2">
            <a:shade val="80000"/>
            <a:hueOff val="51302"/>
            <a:satOff val="-8491"/>
            <a:lumOff val="819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en-US" sz="1700" kern="1200" dirty="0" smtClean="0"/>
            <a:t>Advanced beginner</a:t>
          </a:r>
          <a:endParaRPr lang="en-US" sz="1700" kern="1200" dirty="0"/>
        </a:p>
      </dsp:txBody>
      <dsp:txXfrm>
        <a:off x="1729710" y="1864035"/>
        <a:ext cx="1037295" cy="691529"/>
      </dsp:txXfrm>
    </dsp:sp>
    <dsp:sp modelId="{CC78857D-8803-4B19-999C-2067BFC7D50E}">
      <dsp:nvSpPr>
        <dsp:cNvPr id="0" name=""/>
        <dsp:cNvSpPr/>
      </dsp:nvSpPr>
      <dsp:spPr>
        <a:xfrm>
          <a:off x="2767004" y="1864035"/>
          <a:ext cx="1728824" cy="691529"/>
        </a:xfrm>
        <a:prstGeom prst="chevron">
          <a:avLst/>
        </a:prstGeom>
        <a:solidFill>
          <a:schemeClr val="accent2">
            <a:shade val="80000"/>
            <a:hueOff val="102603"/>
            <a:satOff val="-16982"/>
            <a:lumOff val="1638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en-US" sz="1700" kern="1200" dirty="0" smtClean="0"/>
            <a:t>Competent</a:t>
          </a:r>
          <a:endParaRPr lang="en-US" sz="1700" kern="1200" dirty="0"/>
        </a:p>
      </dsp:txBody>
      <dsp:txXfrm>
        <a:off x="3112769" y="1864035"/>
        <a:ext cx="1037295" cy="691529"/>
      </dsp:txXfrm>
    </dsp:sp>
    <dsp:sp modelId="{FDAEE9CA-1EBB-4DF4-AF9D-12A625CD91E2}">
      <dsp:nvSpPr>
        <dsp:cNvPr id="0" name=""/>
        <dsp:cNvSpPr/>
      </dsp:nvSpPr>
      <dsp:spPr>
        <a:xfrm>
          <a:off x="4150064" y="1864035"/>
          <a:ext cx="1728824" cy="691529"/>
        </a:xfrm>
        <a:prstGeom prst="chevron">
          <a:avLst/>
        </a:prstGeom>
        <a:solidFill>
          <a:schemeClr val="accent2">
            <a:shade val="80000"/>
            <a:hueOff val="153905"/>
            <a:satOff val="-25472"/>
            <a:lumOff val="2457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en-US" sz="1700" kern="1200" dirty="0" smtClean="0"/>
            <a:t>Proficient</a:t>
          </a:r>
          <a:endParaRPr lang="en-US" sz="1700" kern="1200" dirty="0"/>
        </a:p>
      </dsp:txBody>
      <dsp:txXfrm>
        <a:off x="4495829" y="1864035"/>
        <a:ext cx="1037295" cy="691529"/>
      </dsp:txXfrm>
    </dsp:sp>
    <dsp:sp modelId="{64D5B07A-B648-4906-AE18-71324A6A0048}">
      <dsp:nvSpPr>
        <dsp:cNvPr id="0" name=""/>
        <dsp:cNvSpPr/>
      </dsp:nvSpPr>
      <dsp:spPr>
        <a:xfrm>
          <a:off x="5533123" y="1864035"/>
          <a:ext cx="1728824" cy="691529"/>
        </a:xfrm>
        <a:prstGeom prst="chevron">
          <a:avLst/>
        </a:prstGeom>
        <a:solidFill>
          <a:schemeClr val="accent2">
            <a:shade val="80000"/>
            <a:hueOff val="205206"/>
            <a:satOff val="-33963"/>
            <a:lumOff val="3276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en-US" sz="1700" kern="1200" dirty="0" smtClean="0"/>
            <a:t>Expert</a:t>
          </a:r>
          <a:endParaRPr lang="en-US" sz="1700" kern="1200" dirty="0"/>
        </a:p>
      </dsp:txBody>
      <dsp:txXfrm>
        <a:off x="5878888" y="1864035"/>
        <a:ext cx="1037295" cy="6915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D873B0F-68C6-42FF-B17C-1ED56BD2D52C}" type="datetimeFigureOut">
              <a:rPr lang="en-US" smtClean="0"/>
              <a:pPr/>
              <a:t>3/4/2013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FF76008-3471-4181-89C6-3452AED3275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873B0F-68C6-42FF-B17C-1ED56BD2D52C}" type="datetimeFigureOut">
              <a:rPr lang="en-US" smtClean="0"/>
              <a:pPr/>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76008-3471-4181-89C6-3452AED327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D873B0F-68C6-42FF-B17C-1ED56BD2D52C}" type="datetimeFigureOut">
              <a:rPr lang="en-US" smtClean="0"/>
              <a:pPr/>
              <a:t>3/4/2013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FF76008-3471-4181-89C6-3452AED3275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D873B0F-68C6-42FF-B17C-1ED56BD2D52C}" type="datetimeFigureOut">
              <a:rPr lang="en-US" smtClean="0"/>
              <a:pPr/>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FF76008-3471-4181-89C6-3452AED3275C}"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D873B0F-68C6-42FF-B17C-1ED56BD2D52C}" type="datetimeFigureOut">
              <a:rPr lang="en-US" smtClean="0"/>
              <a:pPr/>
              <a:t>3/4/2013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FF76008-3471-4181-89C6-3452AED3275C}"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D873B0F-68C6-42FF-B17C-1ED56BD2D52C}" type="datetimeFigureOut">
              <a:rPr lang="en-US" smtClean="0"/>
              <a:pPr/>
              <a:t>3/4/2013</a:t>
            </a:fld>
            <a:endParaRPr lang="en-US"/>
          </a:p>
        </p:txBody>
      </p:sp>
      <p:sp>
        <p:nvSpPr>
          <p:cNvPr id="10" name="Slide Number Placeholder 9"/>
          <p:cNvSpPr>
            <a:spLocks noGrp="1"/>
          </p:cNvSpPr>
          <p:nvPr>
            <p:ph type="sldNum" sz="quarter" idx="16"/>
          </p:nvPr>
        </p:nvSpPr>
        <p:spPr/>
        <p:txBody>
          <a:bodyPr rtlCol="0"/>
          <a:lstStyle/>
          <a:p>
            <a:fld id="{CFF76008-3471-4181-89C6-3452AED3275C}"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D873B0F-68C6-42FF-B17C-1ED56BD2D52C}" type="datetimeFigureOut">
              <a:rPr lang="en-US" smtClean="0"/>
              <a:pPr/>
              <a:t>3/4/2013</a:t>
            </a:fld>
            <a:endParaRPr lang="en-US"/>
          </a:p>
        </p:txBody>
      </p:sp>
      <p:sp>
        <p:nvSpPr>
          <p:cNvPr id="12" name="Slide Number Placeholder 11"/>
          <p:cNvSpPr>
            <a:spLocks noGrp="1"/>
          </p:cNvSpPr>
          <p:nvPr>
            <p:ph type="sldNum" sz="quarter" idx="16"/>
          </p:nvPr>
        </p:nvSpPr>
        <p:spPr/>
        <p:txBody>
          <a:bodyPr rtlCol="0"/>
          <a:lstStyle/>
          <a:p>
            <a:fld id="{CFF76008-3471-4181-89C6-3452AED3275C}"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873B0F-68C6-42FF-B17C-1ED56BD2D52C}" type="datetimeFigureOut">
              <a:rPr lang="en-US" smtClean="0"/>
              <a:pPr/>
              <a:t>3/4/2013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FF76008-3471-4181-89C6-3452AED327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73B0F-68C6-42FF-B17C-1ED56BD2D52C}" type="datetimeFigureOut">
              <a:rPr lang="en-US" smtClean="0"/>
              <a:pPr/>
              <a:t>3/4/2013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FF76008-3471-4181-89C6-3452AED327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D873B0F-68C6-42FF-B17C-1ED56BD2D52C}" type="datetimeFigureOut">
              <a:rPr lang="en-US" smtClean="0"/>
              <a:pPr/>
              <a:t>3/4/2013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FF76008-3471-4181-89C6-3452AED3275C}"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D873B0F-68C6-42FF-B17C-1ED56BD2D52C}" type="datetimeFigureOut">
              <a:rPr lang="en-US" smtClean="0"/>
              <a:pPr/>
              <a:t>3/4/2013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FF76008-3471-4181-89C6-3452AED3275C}"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D873B0F-68C6-42FF-B17C-1ED56BD2D52C}" type="datetimeFigureOut">
              <a:rPr lang="en-US" smtClean="0"/>
              <a:pPr/>
              <a:t>3/4/2013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FF76008-3471-4181-89C6-3452AED327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038600"/>
            <a:ext cx="8299648" cy="1118592"/>
          </a:xfrm>
        </p:spPr>
        <p:txBody>
          <a:bodyPr/>
          <a:lstStyle/>
          <a:p>
            <a:r>
              <a:rPr lang="en-US" dirty="0" smtClean="0"/>
              <a:t>Maintaining competence</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Leena</a:t>
            </a:r>
            <a:r>
              <a:rPr lang="en-US" dirty="0" smtClean="0"/>
              <a:t> Al-</a:t>
            </a:r>
            <a:r>
              <a:rPr lang="en-US" dirty="0" err="1" smtClean="0"/>
              <a:t>Qasem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2971816"/>
          </a:xfrm>
        </p:spPr>
        <p:txBody>
          <a:bodyPr>
            <a:normAutofit fontScale="85000" lnSpcReduction="20000"/>
          </a:bodyPr>
          <a:lstStyle/>
          <a:p>
            <a:pPr>
              <a:buFont typeface="Wingdings" pitchFamily="2" charset="2"/>
              <a:buChar char="q"/>
            </a:pPr>
            <a:r>
              <a:rPr lang="en-US" dirty="0" smtClean="0"/>
              <a:t>The advanced beginner demonstrates marginally</a:t>
            </a:r>
          </a:p>
          <a:p>
            <a:r>
              <a:rPr lang="en-US" dirty="0" smtClean="0"/>
              <a:t>acceptable performance based on experience acquired under the mentoring of a more experienced physician or a teacher. </a:t>
            </a:r>
          </a:p>
          <a:p>
            <a:pPr>
              <a:buFont typeface="Wingdings" pitchFamily="2" charset="2"/>
              <a:buChar char="q"/>
            </a:pPr>
            <a:r>
              <a:rPr lang="en-US" dirty="0" smtClean="0"/>
              <a:t>The larger context of the situation is difficult to grasp at this stage.</a:t>
            </a:r>
          </a:p>
          <a:p>
            <a:pPr>
              <a:buFont typeface="Wingdings" pitchFamily="2" charset="2"/>
              <a:buChar char="q"/>
            </a:pPr>
            <a:r>
              <a:rPr lang="en-US" dirty="0" smtClean="0"/>
              <a:t> There is a concern for good management of skills and time, but the need for guidance and assistance remains.</a:t>
            </a:r>
            <a:endParaRPr lang="en-US" dirty="0"/>
          </a:p>
        </p:txBody>
      </p:sp>
      <p:sp>
        <p:nvSpPr>
          <p:cNvPr id="3" name="Title 2"/>
          <p:cNvSpPr>
            <a:spLocks noGrp="1"/>
          </p:cNvSpPr>
          <p:nvPr>
            <p:ph type="title"/>
          </p:nvPr>
        </p:nvSpPr>
        <p:spPr/>
        <p:txBody>
          <a:bodyPr/>
          <a:lstStyle/>
          <a:p>
            <a:r>
              <a:rPr lang="en-US" dirty="0" smtClean="0"/>
              <a:t>Advanced beginner: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400444"/>
          </a:xfrm>
        </p:spPr>
        <p:txBody>
          <a:bodyPr>
            <a:normAutofit fontScale="92500" lnSpcReduction="10000"/>
          </a:bodyPr>
          <a:lstStyle/>
          <a:p>
            <a:pPr>
              <a:buFont typeface="Wingdings" pitchFamily="2" charset="2"/>
              <a:buChar char="q"/>
            </a:pPr>
            <a:r>
              <a:rPr lang="en-US" dirty="0" smtClean="0"/>
              <a:t>Competent physicians are able to differentiate between the aspects of the current situation and those of the future and can select those aspects that are important. </a:t>
            </a:r>
          </a:p>
          <a:p>
            <a:pPr>
              <a:buFont typeface="Wingdings" pitchFamily="2" charset="2"/>
              <a:buChar char="q"/>
            </a:pPr>
            <a:r>
              <a:rPr lang="en-US" dirty="0" smtClean="0"/>
              <a:t>The focus on good management of time skills remains, but the sense of responsibility is higher.</a:t>
            </a:r>
          </a:p>
          <a:p>
            <a:pPr>
              <a:buFont typeface="Wingdings" pitchFamily="2" charset="2"/>
              <a:buChar char="q"/>
            </a:pPr>
            <a:r>
              <a:rPr lang="en-US" dirty="0" smtClean="0"/>
              <a:t>However, they may have an unrealistic concept of what they can actually handle</a:t>
            </a:r>
            <a:endParaRPr lang="en-US" dirty="0"/>
          </a:p>
        </p:txBody>
      </p:sp>
      <p:sp>
        <p:nvSpPr>
          <p:cNvPr id="3" name="Title 2"/>
          <p:cNvSpPr>
            <a:spLocks noGrp="1"/>
          </p:cNvSpPr>
          <p:nvPr>
            <p:ph type="title"/>
          </p:nvPr>
        </p:nvSpPr>
        <p:spPr/>
        <p:txBody>
          <a:bodyPr/>
          <a:lstStyle/>
          <a:p>
            <a:r>
              <a:rPr lang="en-US" dirty="0" smtClean="0"/>
              <a:t>Competent: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329006"/>
          </a:xfrm>
        </p:spPr>
        <p:txBody>
          <a:bodyPr>
            <a:normAutofit fontScale="92500" lnSpcReduction="10000"/>
          </a:bodyPr>
          <a:lstStyle/>
          <a:p>
            <a:pPr>
              <a:buFont typeface="Wingdings" pitchFamily="2" charset="2"/>
              <a:buChar char="q"/>
            </a:pPr>
            <a:r>
              <a:rPr lang="en-US" dirty="0" smtClean="0"/>
              <a:t>Proficient physicians are able to see the whole situation in context and can apply knowledge to clinical practice, identifying the most salient aspects and differentiating them from those that are less</a:t>
            </a:r>
          </a:p>
          <a:p>
            <a:r>
              <a:rPr lang="en-US" dirty="0" smtClean="0"/>
              <a:t>important. </a:t>
            </a:r>
          </a:p>
          <a:p>
            <a:pPr>
              <a:buFont typeface="Wingdings" pitchFamily="2" charset="2"/>
              <a:buChar char="q"/>
            </a:pPr>
            <a:r>
              <a:rPr lang="en-US" dirty="0" smtClean="0"/>
              <a:t>Actions are intuitive and skilled. </a:t>
            </a:r>
          </a:p>
          <a:p>
            <a:pPr>
              <a:buFont typeface="Wingdings" pitchFamily="2" charset="2"/>
              <a:buChar char="q"/>
            </a:pPr>
            <a:r>
              <a:rPr lang="en-US" dirty="0" smtClean="0"/>
              <a:t>They have confidence in their own knowledge and abilities, focus less on rules and time management.</a:t>
            </a:r>
            <a:endParaRPr lang="en-US" dirty="0"/>
          </a:p>
        </p:txBody>
      </p:sp>
      <p:sp>
        <p:nvSpPr>
          <p:cNvPr id="3" name="Title 2"/>
          <p:cNvSpPr>
            <a:spLocks noGrp="1"/>
          </p:cNvSpPr>
          <p:nvPr>
            <p:ph type="title"/>
          </p:nvPr>
        </p:nvSpPr>
        <p:spPr/>
        <p:txBody>
          <a:bodyPr/>
          <a:lstStyle/>
          <a:p>
            <a:r>
              <a:rPr lang="en-US" dirty="0" smtClean="0"/>
              <a:t>Proficient: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400444"/>
          </a:xfrm>
        </p:spPr>
        <p:txBody>
          <a:bodyPr>
            <a:normAutofit fontScale="85000" lnSpcReduction="10000"/>
          </a:bodyPr>
          <a:lstStyle/>
          <a:p>
            <a:pPr>
              <a:buFont typeface="Wingdings" pitchFamily="2" charset="2"/>
              <a:buChar char="q"/>
            </a:pPr>
            <a:r>
              <a:rPr lang="en-US" dirty="0" smtClean="0"/>
              <a:t>The expert physician is able to focus intuitively on solutions to situations without having to explore alternatives. </a:t>
            </a:r>
          </a:p>
          <a:p>
            <a:pPr>
              <a:buFont typeface="Wingdings" pitchFamily="2" charset="2"/>
              <a:buChar char="q"/>
            </a:pPr>
            <a:r>
              <a:rPr lang="en-US" dirty="0" smtClean="0"/>
              <a:t>This ability is based on a rich experiential background.</a:t>
            </a:r>
          </a:p>
          <a:p>
            <a:pPr>
              <a:buFont typeface="Wingdings" pitchFamily="2" charset="2"/>
              <a:buChar char="q"/>
            </a:pPr>
            <a:r>
              <a:rPr lang="en-US" dirty="0" smtClean="0"/>
              <a:t> Focus is on meeting patient needs and concerns to the point of being an advocate for the patient and care.</a:t>
            </a:r>
          </a:p>
          <a:p>
            <a:pPr>
              <a:buFont typeface="Wingdings" pitchFamily="2" charset="2"/>
              <a:buChar char="q"/>
            </a:pPr>
            <a:r>
              <a:rPr lang="en-US" dirty="0" smtClean="0"/>
              <a:t>The focus on self and one’s own performance is diminished.</a:t>
            </a:r>
            <a:endParaRPr lang="en-US" dirty="0"/>
          </a:p>
        </p:txBody>
      </p:sp>
      <p:sp>
        <p:nvSpPr>
          <p:cNvPr id="3" name="Title 2"/>
          <p:cNvSpPr>
            <a:spLocks noGrp="1"/>
          </p:cNvSpPr>
          <p:nvPr>
            <p:ph type="title"/>
          </p:nvPr>
        </p:nvSpPr>
        <p:spPr/>
        <p:txBody>
          <a:bodyPr/>
          <a:lstStyle/>
          <a:p>
            <a:r>
              <a:rPr lang="en-US" dirty="0" smtClean="0"/>
              <a:t>Expert: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lnSpcReduction="10000"/>
          </a:bodyPr>
          <a:lstStyle/>
          <a:p>
            <a:r>
              <a:rPr lang="en-US" dirty="0" smtClean="0"/>
              <a:t>Professional competence requires:</a:t>
            </a:r>
          </a:p>
          <a:p>
            <a:pPr lvl="1"/>
            <a:r>
              <a:rPr lang="en-US" dirty="0" smtClean="0"/>
              <a:t>a firm educational grounding</a:t>
            </a:r>
          </a:p>
          <a:p>
            <a:pPr lvl="1"/>
            <a:r>
              <a:rPr lang="en-US" dirty="0" smtClean="0"/>
              <a:t>followed by a period of formal training to acquire the relevant knowledge and skills in the workplace</a:t>
            </a:r>
          </a:p>
          <a:p>
            <a:pPr lvl="1"/>
            <a:r>
              <a:rPr lang="en-US" dirty="0" smtClean="0"/>
              <a:t>continued competence rests on a combination of:</a:t>
            </a:r>
          </a:p>
          <a:p>
            <a:pPr lvl="2"/>
            <a:r>
              <a:rPr lang="en-US" dirty="0" smtClean="0"/>
              <a:t>Education</a:t>
            </a:r>
          </a:p>
          <a:p>
            <a:pPr lvl="2"/>
            <a:r>
              <a:rPr lang="en-US" dirty="0" smtClean="0"/>
              <a:t>Continuous development</a:t>
            </a:r>
          </a:p>
          <a:p>
            <a:pPr lvl="2"/>
            <a:r>
              <a:rPr lang="en-US" dirty="0" smtClean="0"/>
              <a:t>Confidence</a:t>
            </a:r>
          </a:p>
          <a:p>
            <a:pPr lvl="2"/>
            <a:r>
              <a:rPr lang="en-US" dirty="0" smtClean="0"/>
              <a:t>Experience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Acquiring and maintaining professional competence involves collaboration:</a:t>
            </a:r>
            <a:endParaRPr lang="en-US" dirty="0"/>
          </a:p>
        </p:txBody>
      </p:sp>
      <p:graphicFrame>
        <p:nvGraphicFramePr>
          <p:cNvPr id="4" name="Content Placeholder 3"/>
          <p:cNvGraphicFramePr>
            <a:graphicFrameLocks noGrp="1"/>
          </p:cNvGraphicFramePr>
          <p:nvPr>
            <p:ph sz="quarter" idx="1"/>
          </p:nvPr>
        </p:nvGraphicFramePr>
        <p:xfrm>
          <a:off x="612775" y="1600200"/>
          <a:ext cx="8153400" cy="4925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smtClean="0"/>
              <a:t>Personally motivated and strive to learn, develop, and continue to do so over a life long period</a:t>
            </a:r>
          </a:p>
          <a:p>
            <a:pPr lvl="1"/>
            <a:r>
              <a:rPr lang="en-US" dirty="0" smtClean="0"/>
              <a:t>Active learning</a:t>
            </a:r>
          </a:p>
          <a:p>
            <a:pPr lvl="1"/>
            <a:r>
              <a:rPr lang="en-US" dirty="0" smtClean="0"/>
              <a:t>Learning through mistakes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Individuals:</a:t>
            </a:r>
            <a:br>
              <a:rPr lang="en-US" dirty="0" smtClean="0"/>
            </a:br>
            <a:r>
              <a:rPr lang="en-US" dirty="0" smtClean="0"/>
              <a:t>Active learning:</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fontScale="92500"/>
          </a:bodyPr>
          <a:lstStyle/>
          <a:p>
            <a:r>
              <a:rPr lang="en-US" dirty="0" smtClean="0"/>
              <a:t>Individual healthcare professionals, once qualified, need to be sufficiently motivated and have sufficient incentive to maintain and develop their competence. </a:t>
            </a:r>
          </a:p>
          <a:p>
            <a:r>
              <a:rPr lang="en-US" dirty="0" smtClean="0"/>
              <a:t>If the process of keeping knowledge and skills up to date is neglected, the professional's level of competence will diminish. </a:t>
            </a:r>
          </a:p>
          <a:p>
            <a:r>
              <a:rPr lang="en-US" dirty="0" smtClean="0"/>
              <a:t>professionals themselves must have an honest understanding of their abilities.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Individuals:</a:t>
            </a:r>
            <a:br>
              <a:rPr lang="en-US" dirty="0" smtClean="0"/>
            </a:br>
            <a:r>
              <a:rPr lang="en-US" dirty="0" smtClean="0"/>
              <a:t>Learning through mistakes:</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smtClean="0"/>
              <a:t>It is crucial that errors in practice, or gaps in skill or knowledge, are acknowledged as early as possible</a:t>
            </a:r>
          </a:p>
          <a:p>
            <a:r>
              <a:rPr lang="en-US" dirty="0" smtClean="0"/>
              <a:t> Must be used as an opportunity for learning, rather than being suppressed or hidden out of fear of blame or sanction.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Employers:</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a:bodyPr>
          <a:lstStyle/>
          <a:p>
            <a:r>
              <a:rPr lang="en-US" dirty="0" smtClean="0"/>
              <a:t>The employer must provide professionals with sufficient time and opportunity to maintain existing skills, and to acquire and consolidate new skills.</a:t>
            </a:r>
          </a:p>
          <a:p>
            <a:pPr>
              <a:buNone/>
            </a:pP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All countries need to ensure that the practice of medicine is ethical and competent, and thereby protect their public from poor practice.</a:t>
            </a: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smtClean="0"/>
              <a:t>The work environment must support and enable the process of continuous learning</a:t>
            </a:r>
          </a:p>
          <a:p>
            <a:r>
              <a:rPr lang="en-US" dirty="0" smtClean="0"/>
              <a:t>the working life of healthcare professionals should be so structured as to allow them to meet these requirements</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Regulators:</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smtClean="0"/>
              <a:t>Those who set standards must ensure that:</a:t>
            </a:r>
          </a:p>
          <a:p>
            <a:pPr lvl="1"/>
            <a:r>
              <a:rPr lang="en-US" dirty="0" smtClean="0"/>
              <a:t> their frameworks of professional standards are and remain appropriate to the needs of patients</a:t>
            </a:r>
          </a:p>
          <a:p>
            <a:pPr lvl="1"/>
            <a:r>
              <a:rPr lang="en-US" dirty="0" smtClean="0"/>
              <a:t>professionals  are, in fact, observed</a:t>
            </a:r>
          </a:p>
          <a:p>
            <a:pPr lvl="1"/>
            <a:r>
              <a:rPr lang="en-US" dirty="0" smtClean="0"/>
              <a:t>wider systems for ensuring that those standards are adhered to</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competence acquired:</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i="1" dirty="0" smtClean="0"/>
              <a:t>It is gained in the healthcare professions through:</a:t>
            </a:r>
          </a:p>
          <a:p>
            <a:pPr lvl="1"/>
            <a:r>
              <a:rPr lang="en-US" i="1" dirty="0" smtClean="0"/>
              <a:t> pre-service education</a:t>
            </a:r>
          </a:p>
          <a:p>
            <a:pPr lvl="1"/>
            <a:r>
              <a:rPr lang="en-US" i="1" dirty="0" smtClean="0"/>
              <a:t>in-service training</a:t>
            </a:r>
          </a:p>
          <a:p>
            <a:pPr lvl="1"/>
            <a:r>
              <a:rPr lang="en-US" i="1" dirty="0" smtClean="0"/>
              <a:t>work experience</a:t>
            </a:r>
          </a:p>
          <a:p>
            <a:r>
              <a:rPr lang="en-US" i="1" dirty="0" smtClean="0"/>
              <a:t>Measuring competence is essential for determining the ability and readiness of health workers to provide quality services.</a:t>
            </a:r>
            <a:r>
              <a:rPr lang="en-US" dirty="0" smtClean="0"/>
              <a:t>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a:bodyPr>
          <a:lstStyle/>
          <a:p>
            <a:r>
              <a:rPr lang="en-US" dirty="0" smtClean="0"/>
              <a:t>Competence is defined in the context of particulars: </a:t>
            </a:r>
          </a:p>
          <a:p>
            <a:pPr lvl="1"/>
            <a:r>
              <a:rPr lang="en-US" i="1" dirty="0" smtClean="0"/>
              <a:t>Knowledge</a:t>
            </a:r>
          </a:p>
          <a:p>
            <a:pPr lvl="1"/>
            <a:r>
              <a:rPr lang="en-US" i="1" dirty="0" smtClean="0"/>
              <a:t>Skills</a:t>
            </a:r>
          </a:p>
          <a:p>
            <a:pPr lvl="1"/>
            <a:r>
              <a:rPr lang="en-US" i="1" dirty="0" smtClean="0"/>
              <a:t>Abilities</a:t>
            </a:r>
          </a:p>
          <a:p>
            <a:pPr lvl="1"/>
            <a:r>
              <a:rPr lang="en-US" i="1" dirty="0" smtClean="0"/>
              <a:t>Traits</a:t>
            </a:r>
          </a:p>
          <a:p>
            <a:r>
              <a:rPr lang="en-US" dirty="0" smtClean="0"/>
              <a:t>Competence develops over  time and is nurtured by reflection on experience</a:t>
            </a:r>
            <a:endParaRPr lang="en-US" i="1" dirty="0" smtClean="0"/>
          </a:p>
          <a:p>
            <a:pPr lvl="1">
              <a:buNone/>
            </a:pPr>
            <a:endParaRPr lang="en-US" i="1"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829072"/>
          </a:xfrm>
        </p:spPr>
        <p:txBody>
          <a:bodyPr>
            <a:normAutofit lnSpcReduction="10000"/>
          </a:bodyPr>
          <a:lstStyle/>
          <a:p>
            <a:pPr marL="0" lvl="1" indent="0">
              <a:spcBef>
                <a:spcPts val="700"/>
              </a:spcBef>
              <a:buClr>
                <a:schemeClr val="accent2"/>
              </a:buClr>
              <a:buSzPct val="60000"/>
              <a:buFont typeface="Wingdings" pitchFamily="2" charset="2"/>
              <a:buChar char="q"/>
            </a:pPr>
            <a:r>
              <a:rPr lang="en-US" sz="2400" dirty="0" smtClean="0">
                <a:solidFill>
                  <a:schemeClr val="tx1"/>
                </a:solidFill>
              </a:rPr>
              <a:t>Knowledge involves understanding facts and procedures.</a:t>
            </a:r>
          </a:p>
          <a:p>
            <a:pPr>
              <a:buFont typeface="Wingdings" pitchFamily="2" charset="2"/>
              <a:buChar char="q"/>
            </a:pPr>
            <a:r>
              <a:rPr lang="en-US" sz="2400" dirty="0" smtClean="0">
                <a:solidFill>
                  <a:schemeClr val="tx1"/>
                </a:solidFill>
              </a:rPr>
              <a:t>Obtain knowledge is several way:</a:t>
            </a:r>
          </a:p>
          <a:p>
            <a:pPr lvl="1">
              <a:buFont typeface="Wingdings" pitchFamily="2" charset="2"/>
              <a:buChar char="q"/>
            </a:pPr>
            <a:r>
              <a:rPr lang="en-US" sz="2400" dirty="0" smtClean="0">
                <a:solidFill>
                  <a:schemeClr val="tx1"/>
                </a:solidFill>
              </a:rPr>
              <a:t>pre-service education</a:t>
            </a:r>
          </a:p>
          <a:p>
            <a:pPr lvl="1">
              <a:buFont typeface="Wingdings" pitchFamily="2" charset="2"/>
              <a:buChar char="q"/>
            </a:pPr>
            <a:r>
              <a:rPr lang="en-US" sz="2400" dirty="0" smtClean="0">
                <a:solidFill>
                  <a:schemeClr val="tx1"/>
                </a:solidFill>
              </a:rPr>
              <a:t>in-service training</a:t>
            </a:r>
          </a:p>
          <a:p>
            <a:pPr lvl="1">
              <a:buFont typeface="Wingdings" pitchFamily="2" charset="2"/>
              <a:buChar char="q"/>
            </a:pPr>
            <a:r>
              <a:rPr lang="en-US" sz="2400" dirty="0" smtClean="0">
                <a:solidFill>
                  <a:schemeClr val="tx1"/>
                </a:solidFill>
              </a:rPr>
              <a:t>on-the-job experience</a:t>
            </a:r>
          </a:p>
          <a:p>
            <a:pPr lvl="2">
              <a:buFont typeface="Wingdings" pitchFamily="2" charset="2"/>
              <a:buChar char="q"/>
            </a:pPr>
            <a:r>
              <a:rPr lang="en-US" sz="2400" dirty="0" smtClean="0">
                <a:solidFill>
                  <a:schemeClr val="tx1"/>
                </a:solidFill>
              </a:rPr>
              <a:t>feedback from supervisors </a:t>
            </a:r>
          </a:p>
          <a:p>
            <a:pPr lvl="2">
              <a:buFont typeface="Wingdings" pitchFamily="2" charset="2"/>
              <a:buChar char="q"/>
            </a:pPr>
            <a:r>
              <a:rPr lang="en-US" sz="2400" dirty="0" smtClean="0">
                <a:solidFill>
                  <a:schemeClr val="tx1"/>
                </a:solidFill>
              </a:rPr>
              <a:t>Feedback from peers</a:t>
            </a:r>
          </a:p>
          <a:p>
            <a:pPr lvl="2">
              <a:buFont typeface="Wingdings" pitchFamily="2" charset="2"/>
              <a:buChar char="q"/>
            </a:pPr>
            <a:r>
              <a:rPr lang="en-US" sz="2400" dirty="0" smtClean="0">
                <a:solidFill>
                  <a:schemeClr val="tx1"/>
                </a:solidFill>
              </a:rPr>
              <a:t>Continuing education</a:t>
            </a:r>
          </a:p>
          <a:p>
            <a:endParaRPr lang="en-US" dirty="0"/>
          </a:p>
        </p:txBody>
      </p:sp>
      <p:sp>
        <p:nvSpPr>
          <p:cNvPr id="3" name="Title 2"/>
          <p:cNvSpPr>
            <a:spLocks noGrp="1"/>
          </p:cNvSpPr>
          <p:nvPr>
            <p:ph type="title"/>
          </p:nvPr>
        </p:nvSpPr>
        <p:spPr/>
        <p:txBody>
          <a:bodyPr/>
          <a:lstStyle/>
          <a:p>
            <a:r>
              <a:rPr lang="en-US" dirty="0" smtClean="0"/>
              <a:t>Knowledge: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114692"/>
          </a:xfrm>
        </p:spPr>
        <p:txBody>
          <a:bodyPr>
            <a:noAutofit/>
          </a:bodyPr>
          <a:lstStyle/>
          <a:p>
            <a:pPr>
              <a:buFont typeface="Wingdings" pitchFamily="2" charset="2"/>
              <a:buChar char="q"/>
            </a:pPr>
            <a:r>
              <a:rPr lang="en-US" sz="2400" i="1" dirty="0" smtClean="0">
                <a:solidFill>
                  <a:schemeClr val="tx1"/>
                </a:solidFill>
              </a:rPr>
              <a:t>Skills refers to “actions (and reactions) that an individual </a:t>
            </a:r>
            <a:r>
              <a:rPr lang="en-US" sz="2400" dirty="0" smtClean="0">
                <a:solidFill>
                  <a:schemeClr val="tx1"/>
                </a:solidFill>
              </a:rPr>
              <a:t>performs in a competent way in order to achieve a goal”</a:t>
            </a:r>
          </a:p>
          <a:p>
            <a:endParaRPr lang="en-US" sz="2400" dirty="0" smtClean="0">
              <a:solidFill>
                <a:schemeClr val="tx1"/>
              </a:solidFill>
            </a:endParaRPr>
          </a:p>
          <a:p>
            <a:pPr>
              <a:buFont typeface="Wingdings" pitchFamily="2" charset="2"/>
              <a:buChar char="q"/>
            </a:pPr>
            <a:r>
              <a:rPr lang="en-US" sz="2400" dirty="0" smtClean="0">
                <a:solidFill>
                  <a:schemeClr val="tx1"/>
                </a:solidFill>
              </a:rPr>
              <a:t>Skill is the capacity to perform specific actions: a person’s skill is a function of both knowledge and the particular strategies used to apply knowledge. </a:t>
            </a:r>
          </a:p>
        </p:txBody>
      </p:sp>
      <p:sp>
        <p:nvSpPr>
          <p:cNvPr id="3" name="Title 2"/>
          <p:cNvSpPr>
            <a:spLocks noGrp="1"/>
          </p:cNvSpPr>
          <p:nvPr>
            <p:ph type="title"/>
          </p:nvPr>
        </p:nvSpPr>
        <p:spPr/>
        <p:txBody>
          <a:bodyPr/>
          <a:lstStyle/>
          <a:p>
            <a:r>
              <a:rPr lang="en-US" dirty="0" smtClean="0"/>
              <a:t>Skills: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278088"/>
          </a:xfrm>
        </p:spPr>
        <p:txBody>
          <a:bodyPr>
            <a:normAutofit lnSpcReduction="10000"/>
          </a:bodyPr>
          <a:lstStyle/>
          <a:p>
            <a:pPr>
              <a:buFont typeface="Wingdings" pitchFamily="2" charset="2"/>
              <a:buChar char="q"/>
            </a:pPr>
            <a:r>
              <a:rPr lang="en-US" sz="2400" dirty="0" smtClean="0">
                <a:solidFill>
                  <a:schemeClr val="tx1"/>
                </a:solidFill>
              </a:rPr>
              <a:t>Skills are gained through:</a:t>
            </a:r>
          </a:p>
          <a:p>
            <a:pPr lvl="1">
              <a:buFont typeface="Wingdings" pitchFamily="2" charset="2"/>
              <a:buChar char="q"/>
            </a:pPr>
            <a:r>
              <a:rPr lang="en-US" sz="2400" dirty="0" smtClean="0">
                <a:solidFill>
                  <a:schemeClr val="tx1"/>
                </a:solidFill>
              </a:rPr>
              <a:t> hands-on  training</a:t>
            </a:r>
          </a:p>
          <a:p>
            <a:pPr lvl="1">
              <a:buFont typeface="Wingdings" pitchFamily="2" charset="2"/>
              <a:buChar char="q"/>
            </a:pPr>
            <a:r>
              <a:rPr lang="en-US" sz="2400" dirty="0" smtClean="0">
                <a:solidFill>
                  <a:schemeClr val="tx1"/>
                </a:solidFill>
              </a:rPr>
              <a:t>using anatomic models or real patients </a:t>
            </a:r>
          </a:p>
          <a:p>
            <a:pPr lvl="1">
              <a:buFont typeface="Wingdings" pitchFamily="2" charset="2"/>
              <a:buChar char="q"/>
            </a:pPr>
            <a:r>
              <a:rPr lang="en-US" sz="2400" dirty="0" smtClean="0">
                <a:solidFill>
                  <a:schemeClr val="tx1"/>
                </a:solidFill>
              </a:rPr>
              <a:t>role plays.</a:t>
            </a:r>
          </a:p>
          <a:p>
            <a:pPr>
              <a:buFont typeface="Wingdings" pitchFamily="2" charset="2"/>
              <a:buChar char="q"/>
            </a:pPr>
            <a:r>
              <a:rPr lang="en-US" sz="2400" dirty="0" smtClean="0">
                <a:solidFill>
                  <a:schemeClr val="tx1"/>
                </a:solidFill>
              </a:rPr>
              <a:t>One may have no skill, some skill, or complete mastery</a:t>
            </a:r>
          </a:p>
          <a:p>
            <a:pPr>
              <a:buFont typeface="Wingdings" pitchFamily="2" charset="2"/>
              <a:buChar char="q"/>
            </a:pPr>
            <a:r>
              <a:rPr lang="en-US" sz="2400" dirty="0" smtClean="0">
                <a:solidFill>
                  <a:schemeClr val="tx1"/>
                </a:solidFill>
              </a:rPr>
              <a:t>Therefore, in teaching or testing a skill, the level of acceptable mastery must be defined based on the training level.</a:t>
            </a:r>
          </a:p>
          <a:p>
            <a:endParaRPr lang="en-US" dirty="0"/>
          </a:p>
        </p:txBody>
      </p:sp>
      <p:sp>
        <p:nvSpPr>
          <p:cNvPr id="3" name="Title 2"/>
          <p:cNvSpPr>
            <a:spLocks noGrp="1"/>
          </p:cNvSpPr>
          <p:nvPr>
            <p:ph type="title"/>
          </p:nvPr>
        </p:nvSpPr>
        <p:spPr/>
        <p:txBody>
          <a:bodyPr/>
          <a:lstStyle/>
          <a:p>
            <a:r>
              <a:rPr lang="en-US" dirty="0" smtClean="0"/>
              <a:t>Skills: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257568"/>
          </a:xfrm>
        </p:spPr>
        <p:txBody>
          <a:bodyPr>
            <a:noAutofit/>
          </a:bodyPr>
          <a:lstStyle/>
          <a:p>
            <a:pPr>
              <a:buFont typeface="Wingdings" pitchFamily="2" charset="2"/>
              <a:buChar char="q"/>
            </a:pPr>
            <a:r>
              <a:rPr lang="en-US" sz="2400" i="1" dirty="0" smtClean="0">
                <a:solidFill>
                  <a:schemeClr val="tx1"/>
                </a:solidFill>
              </a:rPr>
              <a:t>Abilities refers to the power or capacity to do something or </a:t>
            </a:r>
            <a:r>
              <a:rPr lang="en-US" sz="2400" dirty="0" smtClean="0">
                <a:solidFill>
                  <a:schemeClr val="tx1"/>
                </a:solidFill>
              </a:rPr>
              <a:t>act physically, mentally, legally, morally, etc. </a:t>
            </a:r>
          </a:p>
          <a:p>
            <a:pPr marL="0" lvl="1" indent="0">
              <a:spcBef>
                <a:spcPts val="700"/>
              </a:spcBef>
              <a:buClr>
                <a:schemeClr val="accent2"/>
              </a:buClr>
              <a:buSzPct val="60000"/>
              <a:buFont typeface="Wingdings" pitchFamily="2" charset="2"/>
              <a:buChar char="q"/>
            </a:pPr>
            <a:r>
              <a:rPr lang="en-US" sz="2400" dirty="0" smtClean="0">
                <a:solidFill>
                  <a:schemeClr val="tx1"/>
                </a:solidFill>
              </a:rPr>
              <a:t>Abilities are the attributes that a person has inherited or acquired through previous experience and brings to a new task. </a:t>
            </a:r>
          </a:p>
          <a:p>
            <a:pPr>
              <a:buFont typeface="Wingdings" pitchFamily="2" charset="2"/>
              <a:buChar char="q"/>
            </a:pPr>
            <a:r>
              <a:rPr lang="en-US" sz="2400" dirty="0" smtClean="0">
                <a:solidFill>
                  <a:schemeClr val="tx1"/>
                </a:solidFill>
              </a:rPr>
              <a:t>Abilities are gained or developed over time and, as a result, are more stable than knowledge and skills. </a:t>
            </a:r>
          </a:p>
          <a:p>
            <a:pPr>
              <a:buFont typeface="Wingdings" pitchFamily="2" charset="2"/>
              <a:buChar char="q"/>
            </a:pPr>
            <a:r>
              <a:rPr lang="en-US" sz="2400" dirty="0" smtClean="0">
                <a:solidFill>
                  <a:schemeClr val="tx1"/>
                </a:solidFill>
              </a:rPr>
              <a:t>Traits influence abilities</a:t>
            </a:r>
          </a:p>
        </p:txBody>
      </p:sp>
      <p:sp>
        <p:nvSpPr>
          <p:cNvPr id="3" name="Title 2"/>
          <p:cNvSpPr>
            <a:spLocks noGrp="1"/>
          </p:cNvSpPr>
          <p:nvPr>
            <p:ph type="title"/>
          </p:nvPr>
        </p:nvSpPr>
        <p:spPr/>
        <p:txBody>
          <a:bodyPr/>
          <a:lstStyle/>
          <a:p>
            <a:r>
              <a:rPr lang="en-US" dirty="0" smtClean="0"/>
              <a:t>Abilities: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329006"/>
          </a:xfrm>
        </p:spPr>
        <p:txBody>
          <a:bodyPr>
            <a:noAutofit/>
          </a:bodyPr>
          <a:lstStyle/>
          <a:p>
            <a:pPr marL="0" lvl="1" indent="0">
              <a:spcBef>
                <a:spcPts val="700"/>
              </a:spcBef>
              <a:buClr>
                <a:schemeClr val="accent2"/>
              </a:buClr>
              <a:buSzPct val="60000"/>
              <a:buFont typeface="Wingdings" pitchFamily="2" charset="2"/>
              <a:buChar char="q"/>
            </a:pPr>
            <a:r>
              <a:rPr lang="en-US" sz="2400" dirty="0" smtClean="0">
                <a:solidFill>
                  <a:schemeClr val="tx1"/>
                </a:solidFill>
              </a:rPr>
              <a:t>Traits are personality characteristics:</a:t>
            </a:r>
          </a:p>
          <a:p>
            <a:pPr marL="274320" lvl="2" indent="0">
              <a:spcBef>
                <a:spcPts val="700"/>
              </a:spcBef>
              <a:buSzPct val="60000"/>
              <a:buFont typeface="Wingdings" pitchFamily="2" charset="2"/>
              <a:buChar char="q"/>
            </a:pPr>
            <a:r>
              <a:rPr lang="en-US" sz="2200" dirty="0" smtClean="0">
                <a:solidFill>
                  <a:schemeClr val="tx1"/>
                </a:solidFill>
              </a:rPr>
              <a:t>self-control</a:t>
            </a:r>
          </a:p>
          <a:p>
            <a:pPr marL="274320" lvl="2" indent="0">
              <a:spcBef>
                <a:spcPts val="700"/>
              </a:spcBef>
              <a:buSzPct val="60000"/>
              <a:buFont typeface="Wingdings" pitchFamily="2" charset="2"/>
              <a:buChar char="q"/>
            </a:pPr>
            <a:r>
              <a:rPr lang="en-US" sz="2200" dirty="0" smtClean="0">
                <a:solidFill>
                  <a:schemeClr val="tx1"/>
                </a:solidFill>
              </a:rPr>
              <a:t>self-confidence</a:t>
            </a:r>
          </a:p>
          <a:p>
            <a:pPr marL="274320" lvl="2" indent="0">
              <a:spcBef>
                <a:spcPts val="700"/>
              </a:spcBef>
              <a:buSzPct val="60000"/>
              <a:buFont typeface="Wingdings" pitchFamily="2" charset="2"/>
              <a:buChar char="q"/>
            </a:pPr>
            <a:r>
              <a:rPr lang="en-US" sz="2200" dirty="0" smtClean="0">
                <a:solidFill>
                  <a:schemeClr val="tx1"/>
                </a:solidFill>
              </a:rPr>
              <a:t>Personal and social values</a:t>
            </a:r>
          </a:p>
          <a:p>
            <a:pPr marL="0" lvl="1" indent="0">
              <a:spcBef>
                <a:spcPts val="700"/>
              </a:spcBef>
              <a:buSzPct val="60000"/>
              <a:buFont typeface="Wingdings" pitchFamily="2" charset="2"/>
              <a:buChar char="q"/>
            </a:pPr>
            <a:r>
              <a:rPr lang="en-US" sz="2400" dirty="0" smtClean="0">
                <a:solidFill>
                  <a:schemeClr val="tx1"/>
                </a:solidFill>
              </a:rPr>
              <a:t> Predispose a person to behave or respond in a certain way.</a:t>
            </a:r>
          </a:p>
        </p:txBody>
      </p:sp>
      <p:sp>
        <p:nvSpPr>
          <p:cNvPr id="3" name="Title 2"/>
          <p:cNvSpPr>
            <a:spLocks noGrp="1"/>
          </p:cNvSpPr>
          <p:nvPr>
            <p:ph type="title"/>
          </p:nvPr>
        </p:nvSpPr>
        <p:spPr/>
        <p:txBody>
          <a:bodyPr/>
          <a:lstStyle/>
          <a:p>
            <a:r>
              <a:rPr lang="en-US" dirty="0" smtClean="0"/>
              <a:t>Traits: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329006"/>
          </a:xfrm>
        </p:spPr>
        <p:txBody>
          <a:bodyPr>
            <a:noAutofit/>
          </a:bodyPr>
          <a:lstStyle/>
          <a:p>
            <a:pPr>
              <a:buFont typeface="Wingdings" pitchFamily="2" charset="2"/>
              <a:buChar char="q"/>
            </a:pPr>
            <a:r>
              <a:rPr lang="en-US" sz="2400" dirty="0" smtClean="0">
                <a:solidFill>
                  <a:schemeClr val="tx1"/>
                </a:solidFill>
              </a:rPr>
              <a:t>Traits influence abilities.</a:t>
            </a:r>
          </a:p>
          <a:p>
            <a:pPr>
              <a:buFont typeface="Wingdings" pitchFamily="2" charset="2"/>
              <a:buChar char="q"/>
            </a:pPr>
            <a:r>
              <a:rPr lang="en-US" sz="2400" dirty="0" smtClean="0">
                <a:solidFill>
                  <a:schemeClr val="tx1"/>
                </a:solidFill>
              </a:rPr>
              <a:t> For example, self-efficacy is the belief that one can do a task as required; it influences whether a behavior will be initiated and sustained</a:t>
            </a:r>
          </a:p>
          <a:p>
            <a:pPr>
              <a:buFont typeface="Wingdings" pitchFamily="2" charset="2"/>
              <a:buChar char="q"/>
            </a:pPr>
            <a:r>
              <a:rPr lang="en-US" sz="2400" dirty="0" smtClean="0">
                <a:solidFill>
                  <a:schemeClr val="tx1"/>
                </a:solidFill>
              </a:rPr>
              <a:t> Self-efficacy is determined by the confidence and/or training of a health worker. </a:t>
            </a:r>
          </a:p>
          <a:p>
            <a:pPr>
              <a:buFont typeface="Wingdings" pitchFamily="2" charset="2"/>
              <a:buChar char="q"/>
            </a:pPr>
            <a:r>
              <a:rPr lang="en-US" sz="2400" dirty="0" smtClean="0">
                <a:solidFill>
                  <a:schemeClr val="tx1"/>
                </a:solidFill>
              </a:rPr>
              <a:t>Low self-efficacy can lead to poor compliance with clinical guidelines and other standards of care.</a:t>
            </a:r>
            <a:endParaRPr lang="en-US" sz="2400" dirty="0">
              <a:solidFill>
                <a:schemeClr val="tx1"/>
              </a:solidFill>
            </a:endParaRPr>
          </a:p>
        </p:txBody>
      </p:sp>
      <p:sp>
        <p:nvSpPr>
          <p:cNvPr id="3" name="Title 2"/>
          <p:cNvSpPr>
            <a:spLocks noGrp="1"/>
          </p:cNvSpPr>
          <p:nvPr>
            <p:ph type="title"/>
          </p:nvPr>
        </p:nvSpPr>
        <p:spPr/>
        <p:txBody>
          <a:bodyPr/>
          <a:lstStyle/>
          <a:p>
            <a:r>
              <a:rPr lang="en-US" dirty="0" smtClean="0"/>
              <a:t>Traits: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636912"/>
            <a:ext cx="7123113" cy="3528392"/>
          </a:xfrm>
        </p:spPr>
        <p:txBody>
          <a:bodyPr>
            <a:normAutofit fontScale="77500" lnSpcReduction="20000"/>
          </a:bodyPr>
          <a:lstStyle/>
          <a:p>
            <a:r>
              <a:rPr lang="en-US" dirty="0" smtClean="0"/>
              <a:t>To master and keep current the knowledge and skills relevant to medical practice</a:t>
            </a:r>
          </a:p>
          <a:p>
            <a:endParaRPr lang="en-US" dirty="0" smtClean="0"/>
          </a:p>
          <a:p>
            <a:r>
              <a:rPr lang="en-US" dirty="0" smtClean="0"/>
              <a:t>Competence is in part the ability in part the will to consistently select and perform relevant clinical tasks in the context of the social environment in order to resolve health problems of individuals and groups in an effective, economic, and humane manner </a:t>
            </a:r>
          </a:p>
          <a:p>
            <a:endParaRPr lang="en-US" dirty="0" smtClean="0"/>
          </a:p>
          <a:p>
            <a:r>
              <a:rPr lang="en-US" dirty="0" smtClean="0"/>
              <a:t>Competence can be defined as the ability to perform a specific task in a manner that yields desirable outcomes.</a:t>
            </a:r>
          </a:p>
          <a:p>
            <a:endParaRPr lang="en-US" dirty="0" smtClean="0"/>
          </a:p>
          <a:p>
            <a:endParaRPr lang="en-US" dirty="0"/>
          </a:p>
        </p:txBody>
      </p:sp>
      <p:sp>
        <p:nvSpPr>
          <p:cNvPr id="3" name="Title 2"/>
          <p:cNvSpPr>
            <a:spLocks noGrp="1"/>
          </p:cNvSpPr>
          <p:nvPr>
            <p:ph type="title"/>
          </p:nvPr>
        </p:nvSpPr>
        <p:spPr/>
        <p:txBody>
          <a:bodyPr/>
          <a:lstStyle/>
          <a:p>
            <a:r>
              <a:rPr lang="en-US" dirty="0" smtClean="0"/>
              <a:t>Definition of competence: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competence:</a:t>
            </a:r>
            <a:endParaRPr lang="en-US" dirty="0"/>
          </a:p>
        </p:txBody>
      </p:sp>
      <p:sp>
        <p:nvSpPr>
          <p:cNvPr id="3" name="Text Placeholder 2"/>
          <p:cNvSpPr>
            <a:spLocks noGrp="1"/>
          </p:cNvSpPr>
          <p:nvPr>
            <p:ph type="body" idx="2"/>
          </p:nvPr>
        </p:nvSpPr>
        <p:spPr>
          <a:xfrm>
            <a:off x="609600" y="1752600"/>
            <a:ext cx="461938" cy="4343400"/>
          </a:xfrm>
        </p:spPr>
        <p:txBody>
          <a:bodyPr/>
          <a:lstStyle/>
          <a:p>
            <a:endParaRPr lang="en-US" dirty="0"/>
          </a:p>
        </p:txBody>
      </p:sp>
      <p:graphicFrame>
        <p:nvGraphicFramePr>
          <p:cNvPr id="5" name="Content Placeholder 4"/>
          <p:cNvGraphicFramePr>
            <a:graphicFrameLocks noGrp="1"/>
          </p:cNvGraphicFramePr>
          <p:nvPr>
            <p:ph sz="quarter" idx="1"/>
          </p:nvPr>
        </p:nvGraphicFramePr>
        <p:xfrm>
          <a:off x="1500166" y="1752600"/>
          <a:ext cx="7262834"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1475656" y="1397000"/>
          <a:ext cx="7272808" cy="26080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Competencies: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Patient care</a:t>
            </a:r>
          </a:p>
          <a:p>
            <a:pPr marL="514350" indent="-514350">
              <a:buFont typeface="+mj-lt"/>
              <a:buAutoNum type="arabicPeriod"/>
            </a:pPr>
            <a:r>
              <a:rPr lang="en-US" dirty="0" smtClean="0"/>
              <a:t>Medical knowledge</a:t>
            </a:r>
          </a:p>
          <a:p>
            <a:pPr marL="514350" indent="-514350">
              <a:buFont typeface="+mj-lt"/>
              <a:buAutoNum type="arabicPeriod"/>
            </a:pPr>
            <a:r>
              <a:rPr lang="en-US" dirty="0" smtClean="0"/>
              <a:t>Practice base learning and improvement</a:t>
            </a:r>
          </a:p>
        </p:txBody>
      </p:sp>
      <p:sp>
        <p:nvSpPr>
          <p:cNvPr id="4" name="Content Placeholder 3"/>
          <p:cNvSpPr>
            <a:spLocks noGrp="1"/>
          </p:cNvSpPr>
          <p:nvPr>
            <p:ph sz="quarter" idx="2"/>
          </p:nvPr>
        </p:nvSpPr>
        <p:spPr/>
        <p:txBody>
          <a:bodyPr/>
          <a:lstStyle/>
          <a:p>
            <a:pPr marL="514350" indent="-514350">
              <a:buFont typeface="+mj-lt"/>
              <a:buAutoNum type="arabicPeriod" startAt="4"/>
            </a:pPr>
            <a:r>
              <a:rPr lang="en-US" dirty="0" smtClean="0"/>
              <a:t>Interpersonal and communication skills</a:t>
            </a:r>
          </a:p>
          <a:p>
            <a:pPr marL="514350" indent="-514350">
              <a:buFont typeface="+mj-lt"/>
              <a:buAutoNum type="arabicPeriod" startAt="4"/>
            </a:pPr>
            <a:r>
              <a:rPr lang="en-US" dirty="0" smtClean="0"/>
              <a:t>Professionalism</a:t>
            </a:r>
          </a:p>
          <a:p>
            <a:pPr marL="514350" indent="-514350">
              <a:buFont typeface="+mj-lt"/>
              <a:buAutoNum type="arabicPeriod" startAt="4"/>
            </a:pPr>
            <a:r>
              <a:rPr lang="en-US" dirty="0" smtClean="0"/>
              <a:t>Systems-based practice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Non-technical elements of competence:</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fontScale="92500" lnSpcReduction="20000"/>
          </a:bodyPr>
          <a:lstStyle/>
          <a:p>
            <a:pPr fontAlgn="base"/>
            <a:r>
              <a:rPr lang="en-US" dirty="0" smtClean="0"/>
              <a:t>six key areas:</a:t>
            </a:r>
          </a:p>
          <a:p>
            <a:pPr lvl="1"/>
            <a:r>
              <a:rPr lang="en-US" dirty="0" smtClean="0"/>
              <a:t>skills in communicating with patients and with colleagues;</a:t>
            </a:r>
          </a:p>
          <a:p>
            <a:pPr lvl="1"/>
            <a:r>
              <a:rPr lang="en-US" dirty="0" smtClean="0"/>
              <a:t>education about the principles and organization of the health care system, how care is managed, and the skills required for management</a:t>
            </a:r>
          </a:p>
          <a:p>
            <a:pPr lvl="1"/>
            <a:r>
              <a:rPr lang="en-US" dirty="0" smtClean="0"/>
              <a:t>the development of teamwork</a:t>
            </a:r>
          </a:p>
          <a:p>
            <a:pPr lvl="1"/>
            <a:r>
              <a:rPr lang="en-US" dirty="0" smtClean="0"/>
              <a:t>shared learning across professional boundaries</a:t>
            </a:r>
          </a:p>
          <a:p>
            <a:pPr lvl="1"/>
            <a:r>
              <a:rPr lang="en-US" dirty="0" smtClean="0"/>
              <a:t>clinical audit and reflective practice</a:t>
            </a:r>
          </a:p>
          <a:p>
            <a:pPr lvl="1"/>
            <a:r>
              <a:rPr lang="en-US" dirty="0" smtClean="0"/>
              <a:t>leadership</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Broader concept of competence:</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smtClean="0"/>
              <a:t>Clearly, healthcare professionals must be technically competent to do the task they profess to do, but technical competence is no longer sufficient</a:t>
            </a:r>
          </a:p>
          <a:p>
            <a:r>
              <a:rPr lang="en-US" dirty="0" smtClean="0"/>
              <a:t>there are a number of non-technical, non-clinical skills of doctors which are crucially important to the care of patients.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skills: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focus here is attitudes </a:t>
            </a:r>
          </a:p>
          <a:p>
            <a:r>
              <a:rPr lang="en-US" dirty="0" smtClean="0"/>
              <a:t>the frame of mind which the professional brings to the job</a:t>
            </a:r>
          </a:p>
          <a:p>
            <a:r>
              <a:rPr lang="en-US" dirty="0" smtClean="0"/>
              <a:t>The pre-eminent attitude must be that the Health care system is a service for the public</a:t>
            </a:r>
          </a:p>
          <a:p>
            <a:r>
              <a:rPr lang="en-US" dirty="0" smtClean="0"/>
              <a:t> The needs of the patients must be the driving concern. </a:t>
            </a:r>
          </a:p>
          <a:p>
            <a:r>
              <a:rPr lang="en-US" dirty="0" smtClean="0"/>
              <a:t>This calls for a recognition of the need to establish and maintain good communication with patients and with fellow professionals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skills: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It calls for a commitment to respect patients, and to be honest and open towards them</a:t>
            </a:r>
          </a:p>
          <a:p>
            <a:r>
              <a:rPr lang="en-US" dirty="0" smtClean="0"/>
              <a:t>honesty includes the obligation of professionals to be honest with themselves about their abilities </a:t>
            </a:r>
          </a:p>
          <a:p>
            <a:r>
              <a:rPr lang="en-US" dirty="0" smtClean="0"/>
              <a:t>An attitude of public service also calls for the ability to convey uncertainty without fearing that it will appear weak </a:t>
            </a:r>
          </a:p>
          <a:p>
            <a:r>
              <a:rPr lang="en-US" dirty="0" smtClean="0"/>
              <a:t>It calls for retaining and conveying a sense of open-mindedness in the dialogue which is the patient's journey</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skills:</a:t>
            </a:r>
            <a:endParaRPr lang="en-US" dirty="0"/>
          </a:p>
        </p:txBody>
      </p:sp>
      <p:sp>
        <p:nvSpPr>
          <p:cNvPr id="3" name="Content Placeholder 2"/>
          <p:cNvSpPr>
            <a:spLocks noGrp="1"/>
          </p:cNvSpPr>
          <p:nvPr>
            <p:ph sz="quarter" idx="1"/>
          </p:nvPr>
        </p:nvSpPr>
        <p:spPr/>
        <p:txBody>
          <a:bodyPr>
            <a:normAutofit fontScale="92500"/>
          </a:bodyPr>
          <a:lstStyle/>
          <a:p>
            <a:r>
              <a:rPr lang="en-US" dirty="0" smtClean="0"/>
              <a:t>Perhaps most important of all, it calls for a sense of:</a:t>
            </a:r>
          </a:p>
          <a:p>
            <a:pPr lvl="1"/>
            <a:r>
              <a:rPr lang="en-US" dirty="0" smtClean="0"/>
              <a:t> shared humanity</a:t>
            </a:r>
          </a:p>
          <a:p>
            <a:pPr lvl="1"/>
            <a:r>
              <a:rPr lang="en-US" dirty="0" smtClean="0"/>
              <a:t> sympathy</a:t>
            </a:r>
          </a:p>
          <a:p>
            <a:pPr lvl="1"/>
            <a:r>
              <a:rPr lang="en-US" dirty="0" smtClean="0"/>
              <a:t>Understanding</a:t>
            </a:r>
          </a:p>
          <a:p>
            <a:pPr lvl="1"/>
            <a:r>
              <a:rPr lang="en-US" dirty="0" smtClean="0"/>
              <a:t>an ability to engage with the patient on an emotional level</a:t>
            </a:r>
          </a:p>
          <a:p>
            <a:pPr lvl="1"/>
            <a:r>
              <a:rPr lang="en-US" dirty="0" smtClean="0"/>
              <a:t>an ability to listen</a:t>
            </a:r>
          </a:p>
          <a:p>
            <a:pPr lvl="1"/>
            <a:r>
              <a:rPr lang="en-US" dirty="0" smtClean="0"/>
              <a:t>an ability to assess how much patients wish to know about their condition and treatment</a:t>
            </a:r>
          </a:p>
          <a:p>
            <a:pPr lvl="1"/>
            <a:r>
              <a:rPr lang="en-US" dirty="0" smtClean="0"/>
              <a:t>an ability to convey information with clarity and sympathy</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skills:</a:t>
            </a:r>
            <a:endParaRPr lang="en-US" dirty="0"/>
          </a:p>
        </p:txBody>
      </p:sp>
      <p:sp>
        <p:nvSpPr>
          <p:cNvPr id="3" name="Content Placeholder 2"/>
          <p:cNvSpPr>
            <a:spLocks noGrp="1"/>
          </p:cNvSpPr>
          <p:nvPr>
            <p:ph sz="quarter" idx="1"/>
          </p:nvPr>
        </p:nvSpPr>
        <p:spPr/>
        <p:txBody>
          <a:bodyPr/>
          <a:lstStyle/>
          <a:p>
            <a:r>
              <a:rPr lang="en-US" dirty="0" smtClean="0"/>
              <a:t>Caring is not just `what nurses do'. It is what all healthcare professionals should do.</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many individuals may take up specifically managerial roles at different points in their careers</a:t>
            </a:r>
          </a:p>
          <a:p>
            <a:r>
              <a:rPr lang="en-US" dirty="0" smtClean="0"/>
              <a:t>aware of what management of healthcare processes and organizations entails, the type of decisions which those specifically designated as managers must make and the skills which management requires. </a:t>
            </a:r>
          </a:p>
          <a:p>
            <a:r>
              <a:rPr lang="en-US" dirty="0" smtClean="0"/>
              <a:t>This should include an understanding of the management of resources, and an awareness of the choices to be made in organizing and delivering services for people with widely different needs and in greatly different circumstances.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development of team work:</a:t>
            </a:r>
            <a:endParaRPr lang="en-US" dirty="0"/>
          </a:p>
        </p:txBody>
      </p:sp>
      <p:sp>
        <p:nvSpPr>
          <p:cNvPr id="3" name="Content Placeholder 2"/>
          <p:cNvSpPr>
            <a:spLocks noGrp="1"/>
          </p:cNvSpPr>
          <p:nvPr>
            <p:ph sz="quarter" idx="1"/>
          </p:nvPr>
        </p:nvSpPr>
        <p:spPr/>
        <p:txBody>
          <a:bodyPr/>
          <a:lstStyle/>
          <a:p>
            <a:r>
              <a:rPr lang="en-US" dirty="0" smtClean="0"/>
              <a:t>Healthcare professionals in hospitals have always worked in teams of one sort or another.</a:t>
            </a:r>
          </a:p>
          <a:p>
            <a:r>
              <a:rPr lang="en-US" dirty="0" smtClean="0"/>
              <a:t>Teamwork has to be flexible, involving varying groups of professionals from a variety of disciplines and from a variety of specialties and organizations, all working together. </a:t>
            </a:r>
          </a:p>
          <a:p>
            <a:r>
              <a:rPr lang="en-US" dirty="0" smtClean="0"/>
              <a:t>This will be so, as much in hospitals as in community and primary healthcare.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Competence:</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fontScale="92500" lnSpcReduction="20000"/>
          </a:bodyPr>
          <a:lstStyle/>
          <a:p>
            <a:r>
              <a:rPr lang="en-US" dirty="0" smtClean="0"/>
              <a:t>When we talk of professional competence, we refer to patients' expectations that the professional they come into contact with will be up to the job</a:t>
            </a:r>
          </a:p>
          <a:p>
            <a:r>
              <a:rPr lang="en-US" dirty="0" smtClean="0"/>
              <a:t>Professionals should be able to do that which they profess they can do. </a:t>
            </a:r>
          </a:p>
          <a:p>
            <a:r>
              <a:rPr lang="en-US" dirty="0" smtClean="0"/>
              <a:t>From the patient's point of view, it is shocking to think that this might not be the case. </a:t>
            </a:r>
          </a:p>
          <a:p>
            <a:r>
              <a:rPr lang="en-US" dirty="0" smtClean="0"/>
              <a:t>A healthcare professional's competence from the patient's point of view is not negotiable.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learning:</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One enormously beneficial result of this approach would be to engender mutual understanding and respect among those starting out on the road to becoming healthcare professionals. </a:t>
            </a:r>
          </a:p>
          <a:p>
            <a:r>
              <a:rPr lang="en-US" dirty="0" smtClean="0"/>
              <a:t>It would help to address the damaging inter-tribal rivalries</a:t>
            </a:r>
          </a:p>
          <a:p>
            <a:r>
              <a:rPr lang="en-US" dirty="0" smtClean="0"/>
              <a:t>What matters is that those caring for patients with a particular condition or illness learn and develop their skills together to provide the best possible care for their patients. </a:t>
            </a:r>
          </a:p>
          <a:p>
            <a:pPr>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a:t>
            </a:r>
            <a:endParaRPr lang="en-US" dirty="0"/>
          </a:p>
        </p:txBody>
      </p:sp>
      <p:sp>
        <p:nvSpPr>
          <p:cNvPr id="3" name="Content Placeholder 2"/>
          <p:cNvSpPr>
            <a:spLocks noGrp="1"/>
          </p:cNvSpPr>
          <p:nvPr>
            <p:ph sz="quarter" idx="1"/>
          </p:nvPr>
        </p:nvSpPr>
        <p:spPr/>
        <p:txBody>
          <a:bodyPr/>
          <a:lstStyle/>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2" name="Text Placeholder 1"/>
          <p:cNvSpPr>
            <a:spLocks noGrp="1"/>
          </p:cNvSpPr>
          <p:nvPr>
            <p:ph type="body" idx="2"/>
          </p:nvPr>
        </p:nvSpPr>
        <p:spPr/>
        <p:txBody>
          <a:bodyPr/>
          <a:lstStyle/>
          <a:p>
            <a:pPr>
              <a:buFont typeface="Arial" pitchFamily="34" charset="0"/>
              <a:buChar char="•"/>
            </a:pPr>
            <a:r>
              <a:rPr lang="en-US" dirty="0" smtClean="0"/>
              <a:t>	</a:t>
            </a:r>
            <a:endParaRPr lang="en-US" dirty="0"/>
          </a:p>
        </p:txBody>
      </p:sp>
      <p:sp>
        <p:nvSpPr>
          <p:cNvPr id="5" name="Content Placeholder 4"/>
          <p:cNvSpPr>
            <a:spLocks noGrp="1"/>
          </p:cNvSpPr>
          <p:nvPr>
            <p:ph sz="quarter" idx="1"/>
          </p:nvPr>
        </p:nvSpPr>
        <p:spPr/>
        <p:txBody>
          <a:bodyPr/>
          <a:lstStyle/>
          <a:p>
            <a:r>
              <a:rPr lang="en-US" dirty="0" smtClean="0"/>
              <a:t>Competence is an ongoing process:</a:t>
            </a:r>
          </a:p>
          <a:p>
            <a:pPr lvl="1"/>
            <a:r>
              <a:rPr lang="en-US" dirty="0" smtClean="0"/>
              <a:t>Initial development</a:t>
            </a:r>
          </a:p>
          <a:p>
            <a:pPr lvl="1"/>
            <a:r>
              <a:rPr lang="en-US" dirty="0" smtClean="0"/>
              <a:t>Maintenance of knowledge and skills</a:t>
            </a:r>
          </a:p>
          <a:p>
            <a:pPr lvl="1"/>
            <a:r>
              <a:rPr lang="en-US" dirty="0" smtClean="0"/>
              <a:t>Remediation and redevelopment</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Maintaining professional competence:</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fontScale="85000" lnSpcReduction="20000"/>
          </a:bodyPr>
          <a:lstStyle/>
          <a:p>
            <a:r>
              <a:rPr lang="en-US" dirty="0" smtClean="0"/>
              <a:t>in practice, the vast majority of consultants are constantly developing their skills and knowledge</a:t>
            </a:r>
          </a:p>
          <a:p>
            <a:r>
              <a:rPr lang="en-US" dirty="0" smtClean="0"/>
              <a:t>the patient's wellbeing should not depend solely on the individual doctor's motivation.</a:t>
            </a:r>
          </a:p>
          <a:p>
            <a:r>
              <a:rPr lang="en-US" dirty="0" smtClean="0"/>
              <a:t> It is not enough to argue that the hospital doctors can be left to recognize their own needs and limitations. </a:t>
            </a:r>
          </a:p>
          <a:p>
            <a:r>
              <a:rPr lang="en-US" dirty="0" smtClean="0"/>
              <a:t>Furthermore, it is very often those who do not feel the need to submit themselves to further development and training, who, in the absence of some formal system, may pose the greatest threat.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Continuing professional development:</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lnSpcReduction="10000"/>
          </a:bodyPr>
          <a:lstStyle/>
          <a:p>
            <a:r>
              <a:rPr lang="en-US" dirty="0" smtClean="0"/>
              <a:t>Also known as CPD</a:t>
            </a:r>
          </a:p>
          <a:p>
            <a:r>
              <a:rPr lang="en-US" dirty="0" smtClean="0"/>
              <a:t>CPD must be part of a process of lifelong learning for all healthcare professionals. </a:t>
            </a:r>
          </a:p>
          <a:p>
            <a:r>
              <a:rPr lang="en-US" dirty="0" smtClean="0"/>
              <a:t>Its primary purpose is to help professionals to care for patients. </a:t>
            </a:r>
          </a:p>
          <a:p>
            <a:r>
              <a:rPr lang="en-US" dirty="0" smtClean="0"/>
              <a:t>A secondary purpose, but one which must not be ignored, is to help professionals to be fulfilled in their work.</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CPD</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smtClean="0"/>
              <a:t>CPD is not just a case of attending courses and conferences, albeit that these have their place. </a:t>
            </a:r>
          </a:p>
          <a:p>
            <a:r>
              <a:rPr lang="en-US" dirty="0" smtClean="0"/>
              <a:t>There should equally be a strong element of professional development within the workplace, since this is where skills and competence are put to the test.</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Appraisal:</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a:bodyPr>
          <a:lstStyle/>
          <a:p>
            <a:r>
              <a:rPr lang="en-US" dirty="0" smtClean="0"/>
              <a:t>Appraisal is a common feature in most large organizations. </a:t>
            </a:r>
          </a:p>
          <a:p>
            <a:r>
              <a:rPr lang="en-US" dirty="0" smtClean="0"/>
              <a:t>The annual appraisal of all healthcare professionals should be the norm.</a:t>
            </a:r>
          </a:p>
          <a:p>
            <a:r>
              <a:rPr lang="en-US" dirty="0" smtClean="0"/>
              <a:t>Annual appraisals are an essential part of an overall strategy aimed at maintaining competence and thereby securing safe care and improving the quality of care in hospitals.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Appraisal:</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smtClean="0"/>
              <a:t>Appraisal should focus on:</a:t>
            </a:r>
          </a:p>
          <a:p>
            <a:pPr lvl="1"/>
            <a:r>
              <a:rPr lang="en-US" dirty="0" smtClean="0"/>
              <a:t> past performance</a:t>
            </a:r>
          </a:p>
          <a:p>
            <a:pPr lvl="1"/>
            <a:r>
              <a:rPr lang="en-US" dirty="0" smtClean="0"/>
              <a:t>the maintenance and development of skills as they touch on competence</a:t>
            </a:r>
          </a:p>
          <a:p>
            <a:pPr lvl="1"/>
            <a:r>
              <a:rPr lang="en-US" dirty="0" smtClean="0"/>
              <a:t>on job fulfillment</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Revalidation:</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fontScale="77500" lnSpcReduction="20000"/>
          </a:bodyPr>
          <a:lstStyle/>
          <a:p>
            <a:r>
              <a:rPr lang="en-US" dirty="0" smtClean="0"/>
              <a:t>Revalidation is the regular demonstration by all practicing doctors that they remain up to date and fit to practice medicine</a:t>
            </a:r>
          </a:p>
          <a:p>
            <a:r>
              <a:rPr lang="en-US" dirty="0" smtClean="0"/>
              <a:t>Is about the achievement and continuous improvement of doctors who are on the register</a:t>
            </a:r>
          </a:p>
          <a:p>
            <a:r>
              <a:rPr lang="en-US" dirty="0" smtClean="0"/>
              <a:t>is concerned with ensuring that the appropriate levels of skill necessary for continued competence have been and are maintained. </a:t>
            </a:r>
          </a:p>
          <a:p>
            <a:r>
              <a:rPr lang="en-US" dirty="0" smtClean="0"/>
              <a:t>a mechanism whereby healthcare professionals are required regularly (for example every 3 or 5 years) to demonstrate that they remain fit to practice. </a:t>
            </a:r>
          </a:p>
          <a:p>
            <a:r>
              <a:rPr lang="en-US" dirty="0" smtClean="0"/>
              <a:t>It involves the submission of evidence to external assessors of continuing competence.</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Revalidation:</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smtClean="0"/>
              <a:t>In the case of the system proposed for doctors, it is linked to registration</a:t>
            </a:r>
          </a:p>
          <a:p>
            <a:r>
              <a:rPr lang="en-US" dirty="0" smtClean="0"/>
              <a:t>if they cannot demonstrate evidence of continuing competence, their registration, and thus their right to practice as doctors, may be called into question and, ultimately, may be withdrawn.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smtClean="0"/>
              <a:t>Indeed, the need for healthcare professionals to acquire and maintain appropriate levels of competence is so obvious that it would seem unnecessary to refer to it. </a:t>
            </a:r>
          </a:p>
          <a:p>
            <a:r>
              <a:rPr lang="en-US" dirty="0" smtClean="0"/>
              <a:t>The patient simply expects that the healthcare professional has up-to-date knowledge and skills. </a:t>
            </a:r>
          </a:p>
          <a:p>
            <a:endParaRPr lang="en-US" dirty="0" smtClean="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Revalidation:</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fontScale="77500" lnSpcReduction="20000"/>
          </a:bodyPr>
          <a:lstStyle/>
          <a:p>
            <a:r>
              <a:rPr lang="en-US" dirty="0" smtClean="0"/>
              <a:t>Revalidation of healthcare professionals marks a significant break with the past </a:t>
            </a:r>
          </a:p>
          <a:p>
            <a:r>
              <a:rPr lang="en-US" dirty="0" smtClean="0"/>
              <a:t>Until very recently it was regarded as a sufficient assurance of competence that young, newly qualified healthcare professionals had passed the relevant examinations, and had received guidance and support from more senior colleagues. </a:t>
            </a:r>
          </a:p>
          <a:p>
            <a:r>
              <a:rPr lang="en-US" dirty="0" smtClean="0"/>
              <a:t>Thereafter, throughout the whole of their working life, there were no mechanisms, whether within or outside the professions, whether from employers or bodies concerned with registration and discipline, to assess and check a professional's competence. </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Revalidation:</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smtClean="0"/>
              <a:t>Of course, most professionals developed and improved their competence through experience.</a:t>
            </a:r>
          </a:p>
          <a:p>
            <a:r>
              <a:rPr lang="en-US" dirty="0" smtClean="0"/>
              <a:t> many have seen it as part of their professional duty to undertake continuing professional development.</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smtClean="0"/>
              <a:t>For some, however, competence did not grow with experience. </a:t>
            </a:r>
          </a:p>
          <a:p>
            <a:r>
              <a:rPr lang="en-US" dirty="0" smtClean="0"/>
              <a:t>Others did not pay much attention to continuing professional development. </a:t>
            </a:r>
          </a:p>
          <a:p>
            <a:r>
              <a:rPr lang="en-US" dirty="0" smtClean="0"/>
              <a:t>And others tried their best but their competence diminished with time.</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Revalidation:</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smtClean="0"/>
              <a:t>Revalidation is the regular demonstration by all practicing doctors that they remain up to date and fit to practice medicine. It is one method of attempting to assess performance, leading to the provision of a license to practice</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just"/>
            <a:r>
              <a:rPr lang="en-US" sz="3600" dirty="0" smtClean="0"/>
              <a:t>A senior resident asks a medical student to put in an arterial line. The student has never seen or performed this procedure before. The resident explains the technique, then tells the student to proceed and leaves.</a:t>
            </a:r>
            <a:endParaRPr lang="en-US" sz="3600" dirty="0"/>
          </a:p>
        </p:txBody>
      </p:sp>
      <p:sp>
        <p:nvSpPr>
          <p:cNvPr id="3" name="Subtitle 2"/>
          <p:cNvSpPr>
            <a:spLocks noGrp="1"/>
          </p:cNvSpPr>
          <p:nvPr>
            <p:ph type="subTitle" idx="1"/>
          </p:nvPr>
        </p:nvSpPr>
        <p:spPr/>
        <p:txBody>
          <a:bodyPr/>
          <a:lstStyle/>
          <a:p>
            <a:r>
              <a:rPr lang="en-US" dirty="0" smtClean="0"/>
              <a:t>Case 1:</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8077200" cy="1152128"/>
          </a:xfrm>
        </p:spPr>
        <p:txBody>
          <a:bodyPr>
            <a:normAutofit fontScale="90000"/>
          </a:bodyPr>
          <a:lstStyle/>
          <a:p>
            <a:r>
              <a:rPr lang="en-US" dirty="0" smtClean="0"/>
              <a:t>Acquiring and developing new skills to an appropriate level of competence </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fontScale="92500"/>
          </a:bodyPr>
          <a:lstStyle/>
          <a:p>
            <a:r>
              <a:rPr lang="en-US" dirty="0" smtClean="0"/>
              <a:t>how is a healthcare professional to acquire competence in a new clinical activity so as to enhance skills while at the same time safeguarding the interests of patients?</a:t>
            </a:r>
          </a:p>
          <a:p>
            <a:r>
              <a:rPr lang="en-US" dirty="0" smtClean="0"/>
              <a:t>applies to any circumstance in which the healthcare professional proposes to carry out a clinical procedure with which he is unfamiliar and which, by its nature, exposes the patient to a risk of significant harm.</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Acquiring new skills:</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smtClean="0"/>
              <a:t>Three guiding principles may offer a way</a:t>
            </a:r>
          </a:p>
          <a:p>
            <a:pPr lvl="1"/>
            <a:r>
              <a:rPr lang="en-US" dirty="0" smtClean="0"/>
              <a:t>Supervision</a:t>
            </a:r>
          </a:p>
          <a:p>
            <a:pPr lvl="1"/>
            <a:r>
              <a:rPr lang="en-US" dirty="0" smtClean="0"/>
              <a:t>Openness </a:t>
            </a:r>
          </a:p>
          <a:p>
            <a:pPr lvl="1"/>
            <a:r>
              <a:rPr lang="en-US" dirty="0" smtClean="0"/>
              <a:t>honesty with patients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Supervision</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fontScale="92500" lnSpcReduction="10000"/>
          </a:bodyPr>
          <a:lstStyle/>
          <a:p>
            <a:r>
              <a:rPr lang="en-US" dirty="0" smtClean="0"/>
              <a:t>If a procedure has already been carried out in the institution, it is essential, that the professional carrying out the procedure for the first time should be:</a:t>
            </a:r>
          </a:p>
          <a:p>
            <a:pPr lvl="1"/>
            <a:r>
              <a:rPr lang="en-US" dirty="0" smtClean="0"/>
              <a:t> suitably trained</a:t>
            </a:r>
          </a:p>
          <a:p>
            <a:pPr lvl="1"/>
            <a:r>
              <a:rPr lang="en-US" dirty="0" smtClean="0"/>
              <a:t>directly supervised by colleagues who have the necessary competence and proficiency, until the relevant degree of expertise has been acquired</a:t>
            </a:r>
          </a:p>
          <a:p>
            <a:r>
              <a:rPr lang="en-US" dirty="0" smtClean="0"/>
              <a:t> the patient is not exposed to a risk greater than the norm.</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Supervision:</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lnSpcReduction="10000"/>
          </a:bodyPr>
          <a:lstStyle/>
          <a:p>
            <a:r>
              <a:rPr lang="en-US" dirty="0" smtClean="0"/>
              <a:t>If the procedure is one which has not previously been performed, the professional carrying it out must have obtained appropriate training in a place where expertise in the procedure is established. </a:t>
            </a:r>
          </a:p>
          <a:p>
            <a:r>
              <a:rPr lang="en-US" dirty="0" smtClean="0"/>
              <a:t>He must further ensure that, initially, he is supervised within his own institution by someone who has the necessary expertise</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Openness:</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smtClean="0"/>
              <a:t>Patients are entitled to know:</a:t>
            </a:r>
          </a:p>
          <a:p>
            <a:pPr lvl="1"/>
            <a:r>
              <a:rPr lang="en-US" dirty="0" smtClean="0"/>
              <a:t> what experience the professional has</a:t>
            </a:r>
          </a:p>
          <a:p>
            <a:pPr lvl="1"/>
            <a:r>
              <a:rPr lang="en-US" dirty="0" smtClean="0"/>
              <a:t> how experimental or innovative a procedure is</a:t>
            </a:r>
          </a:p>
          <a:p>
            <a:pPr lvl="1"/>
            <a:r>
              <a:rPr lang="en-US" dirty="0" smtClean="0"/>
              <a:t>this may be the first occasion on which the professional has carried out the procedure. </a:t>
            </a:r>
          </a:p>
          <a:p>
            <a:r>
              <a:rPr lang="en-US" dirty="0" smtClean="0"/>
              <a:t>This knowledge is essential if patients' consent to treatment is to be valid.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a:bodyPr>
          <a:lstStyle/>
          <a:p>
            <a:r>
              <a:rPr lang="en-US" dirty="0" smtClean="0"/>
              <a:t>Competence should meet a critical minimal level.</a:t>
            </a:r>
          </a:p>
          <a:p>
            <a:r>
              <a:rPr lang="en-US" dirty="0" smtClean="0"/>
              <a:t>Competence will also vary at the level of specialist expertise. Consultants working in a highly specialized field, by declaring themselves to be specialists, profess that they have a greater level of competence in the particular area than a consultant who is a generalist. </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Competency verification methods:</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smtClean="0"/>
              <a:t>Takes on many forms:</a:t>
            </a:r>
          </a:p>
          <a:p>
            <a:pPr lvl="1"/>
            <a:r>
              <a:rPr lang="en-US" dirty="0" smtClean="0"/>
              <a:t>Self-assessment</a:t>
            </a:r>
          </a:p>
          <a:p>
            <a:pPr lvl="1"/>
            <a:r>
              <a:rPr lang="en-US" dirty="0" smtClean="0"/>
              <a:t>Observation</a:t>
            </a:r>
          </a:p>
          <a:p>
            <a:pPr lvl="1"/>
            <a:r>
              <a:rPr lang="en-US" dirty="0" smtClean="0"/>
              <a:t>Post-test</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fontScale="85000" lnSpcReduction="20000"/>
          </a:bodyPr>
          <a:lstStyle/>
          <a:p>
            <a:r>
              <a:rPr lang="en-US" dirty="0" smtClean="0"/>
              <a:t>Similarly, more sophisticated techniques are now available to assess a doctor’s competence, often in a simulated clinical environment. There is now increasing evidence that a doctor lacking the requisite knowledge, skills, and competence is unlikely to perform satisfactorily in clinical practice. The converse, however, may not be true. Many doctors whose clinical care is found to be below accepted standards are both competent and have adequate knowledge and skills. In day-to-day practice, however, they do not, for whatever reason, deliver care to acceptable standards.</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428728" y="2714620"/>
            <a:ext cx="7123113" cy="3400444"/>
          </a:xfrm>
        </p:spPr>
        <p:txBody>
          <a:bodyPr>
            <a:normAutofit fontScale="92500" lnSpcReduction="10000"/>
          </a:bodyPr>
          <a:lstStyle/>
          <a:p>
            <a:pPr>
              <a:buFont typeface="Wingdings" pitchFamily="2" charset="2"/>
              <a:buChar char="q"/>
            </a:pPr>
            <a:r>
              <a:rPr lang="en-US" b="1" dirty="0" smtClean="0"/>
              <a:t>Lecture programs and conferences:</a:t>
            </a:r>
          </a:p>
          <a:p>
            <a:pPr lvl="1">
              <a:buFont typeface="Wingdings" pitchFamily="2" charset="2"/>
              <a:buChar char="q"/>
            </a:pPr>
            <a:r>
              <a:rPr lang="en-US" dirty="0" smtClean="0"/>
              <a:t>Disseminate information about new innovations among health workers and other staff. </a:t>
            </a:r>
          </a:p>
          <a:p>
            <a:pPr lvl="1">
              <a:buFont typeface="Wingdings" pitchFamily="2" charset="2"/>
              <a:buChar char="q"/>
            </a:pPr>
            <a:r>
              <a:rPr lang="en-US" dirty="0" smtClean="0"/>
              <a:t>Cover information on the current scope of practice or changes in the art and science, based upon scientific information learned from current medical research.</a:t>
            </a:r>
          </a:p>
          <a:p>
            <a:pPr>
              <a:buFont typeface="Wingdings" pitchFamily="2" charset="2"/>
              <a:buChar char="q"/>
            </a:pPr>
            <a:r>
              <a:rPr lang="en-US" b="1" dirty="0" smtClean="0"/>
              <a:t>Continuing education (CE) courses:</a:t>
            </a:r>
          </a:p>
          <a:p>
            <a:pPr lvl="1">
              <a:buFont typeface="Wingdings" pitchFamily="2" charset="2"/>
              <a:buChar char="q"/>
            </a:pPr>
            <a:r>
              <a:rPr lang="en-US" b="1" dirty="0" smtClean="0"/>
              <a:t> </a:t>
            </a:r>
            <a:r>
              <a:rPr lang="en-US" dirty="0" smtClean="0"/>
              <a:t>An effective way of keeping health workers abreast of new innovations in their field of specialization. </a:t>
            </a:r>
          </a:p>
          <a:p>
            <a:pPr lvl="1">
              <a:buFont typeface="Wingdings" pitchFamily="2" charset="2"/>
              <a:buChar char="q"/>
            </a:pPr>
            <a:r>
              <a:rPr lang="en-US" dirty="0" smtClean="0"/>
              <a:t>In some countries, health workers must earn a minimum number of CE units every year as part of re-certification.</a:t>
            </a:r>
            <a:endParaRPr lang="en-US" dirty="0"/>
          </a:p>
        </p:txBody>
      </p:sp>
      <p:sp>
        <p:nvSpPr>
          <p:cNvPr id="3" name="Title 2"/>
          <p:cNvSpPr>
            <a:spLocks noGrp="1"/>
          </p:cNvSpPr>
          <p:nvPr>
            <p:ph type="title"/>
          </p:nvPr>
        </p:nvSpPr>
        <p:spPr/>
        <p:txBody>
          <a:bodyPr>
            <a:normAutofit fontScale="90000"/>
          </a:bodyPr>
          <a:lstStyle/>
          <a:p>
            <a:r>
              <a:rPr lang="en-US" dirty="0" smtClean="0"/>
              <a:t>Strategies for Improving Provider Competence</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57290" y="2714620"/>
            <a:ext cx="7123113" cy="3429024"/>
          </a:xfrm>
        </p:spPr>
        <p:txBody>
          <a:bodyPr>
            <a:normAutofit lnSpcReduction="10000"/>
          </a:bodyPr>
          <a:lstStyle/>
          <a:p>
            <a:pPr>
              <a:buFont typeface="Wingdings" pitchFamily="2" charset="2"/>
              <a:buChar char="q"/>
            </a:pPr>
            <a:r>
              <a:rPr lang="en-US" b="1" dirty="0" smtClean="0"/>
              <a:t>Refresher programs:</a:t>
            </a:r>
          </a:p>
          <a:p>
            <a:pPr lvl="1">
              <a:buFont typeface="Wingdings" pitchFamily="2" charset="2"/>
              <a:buChar char="q"/>
            </a:pPr>
            <a:r>
              <a:rPr lang="en-US" dirty="0" smtClean="0"/>
              <a:t> Enable health workers to review the original training program in a condensed number of hours</a:t>
            </a:r>
          </a:p>
          <a:p>
            <a:pPr lvl="1">
              <a:buFont typeface="Wingdings" pitchFamily="2" charset="2"/>
              <a:buChar char="q"/>
            </a:pPr>
            <a:r>
              <a:rPr lang="en-US" dirty="0" smtClean="0"/>
              <a:t>Do not help in expanding the cognitive or psychomotor ability above the entry level.</a:t>
            </a:r>
            <a:r>
              <a:rPr lang="en-US" b="1" dirty="0" smtClean="0"/>
              <a:t> </a:t>
            </a:r>
          </a:p>
          <a:p>
            <a:pPr>
              <a:buFont typeface="Wingdings" pitchFamily="2" charset="2"/>
              <a:buChar char="q"/>
            </a:pPr>
            <a:r>
              <a:rPr lang="en-US" b="1" dirty="0" smtClean="0"/>
              <a:t>Self-education:</a:t>
            </a:r>
          </a:p>
          <a:p>
            <a:pPr lvl="1">
              <a:buFont typeface="Wingdings" pitchFamily="2" charset="2"/>
              <a:buChar char="q"/>
            </a:pPr>
            <a:r>
              <a:rPr lang="en-US" b="1" dirty="0" smtClean="0"/>
              <a:t> </a:t>
            </a:r>
            <a:r>
              <a:rPr lang="en-US" dirty="0" smtClean="0"/>
              <a:t>Can improve knowledge in specific areas. </a:t>
            </a:r>
          </a:p>
          <a:p>
            <a:pPr lvl="1">
              <a:buFont typeface="Wingdings" pitchFamily="2" charset="2"/>
              <a:buChar char="q"/>
            </a:pPr>
            <a:r>
              <a:rPr lang="en-US" dirty="0" smtClean="0"/>
              <a:t>This method can be useful for acquiring new knowledge or skills with immediate application to a task. </a:t>
            </a:r>
          </a:p>
          <a:p>
            <a:pPr lvl="1">
              <a:buFont typeface="Wingdings" pitchFamily="2" charset="2"/>
              <a:buChar char="q"/>
            </a:pPr>
            <a:r>
              <a:rPr lang="en-US" dirty="0" smtClean="0"/>
              <a:t>Self-education may involve manuals or computer-based training  </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Strategies for Improving Provider Competence</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543320"/>
          </a:xfrm>
        </p:spPr>
        <p:txBody>
          <a:bodyPr>
            <a:normAutofit fontScale="92500" lnSpcReduction="20000"/>
          </a:bodyPr>
          <a:lstStyle/>
          <a:p>
            <a:pPr>
              <a:buFont typeface="Wingdings" pitchFamily="2" charset="2"/>
              <a:buChar char="q"/>
            </a:pPr>
            <a:r>
              <a:rPr lang="en-US" b="1" dirty="0" smtClean="0"/>
              <a:t>Case reviews:</a:t>
            </a:r>
          </a:p>
          <a:p>
            <a:pPr lvl="1">
              <a:buFont typeface="Wingdings" pitchFamily="2" charset="2"/>
              <a:buChar char="q"/>
            </a:pPr>
            <a:r>
              <a:rPr lang="en-US" dirty="0" smtClean="0"/>
              <a:t>Rely on patient-care reports, audio/video tapes of services, and laboratory and other diagnostic reports.</a:t>
            </a:r>
          </a:p>
          <a:p>
            <a:pPr lvl="1">
              <a:buFont typeface="Wingdings" pitchFamily="2" charset="2"/>
              <a:buChar char="q"/>
            </a:pPr>
            <a:r>
              <a:rPr lang="en-US" dirty="0" smtClean="0"/>
              <a:t>Provide an opportunity for discussion, usually led by a mentor or preceptor</a:t>
            </a:r>
          </a:p>
          <a:p>
            <a:pPr lvl="1">
              <a:buFont typeface="Wingdings" pitchFamily="2" charset="2"/>
              <a:buChar char="q"/>
            </a:pPr>
            <a:r>
              <a:rPr lang="en-US" dirty="0" smtClean="0"/>
              <a:t>Appear to be more effective than other didactic methods in improving knowledge or skills.</a:t>
            </a:r>
          </a:p>
          <a:p>
            <a:pPr>
              <a:buFont typeface="Wingdings" pitchFamily="2" charset="2"/>
              <a:buChar char="q"/>
            </a:pPr>
            <a:r>
              <a:rPr lang="en-US" b="1" dirty="0" smtClean="0"/>
              <a:t> Grand rounds:</a:t>
            </a:r>
          </a:p>
          <a:p>
            <a:pPr lvl="1">
              <a:buFont typeface="Wingdings" pitchFamily="2" charset="2"/>
              <a:buChar char="q"/>
            </a:pPr>
            <a:r>
              <a:rPr lang="en-US" b="1" dirty="0" smtClean="0"/>
              <a:t> </a:t>
            </a:r>
            <a:r>
              <a:rPr lang="en-US" dirty="0" smtClean="0"/>
              <a:t>Provide a unique learning opportunity for novices.</a:t>
            </a:r>
          </a:p>
          <a:p>
            <a:pPr lvl="1">
              <a:buFont typeface="Wingdings" pitchFamily="2" charset="2"/>
              <a:buChar char="q"/>
            </a:pPr>
            <a:r>
              <a:rPr lang="en-US" dirty="0" smtClean="0"/>
              <a:t>Novices are exposed to the wider continuum of patient care they can interact with other members of the healthcare team and experience a higher level of cognition about patient conditions and recovery than would normally occur outside the hospital setting.</a:t>
            </a:r>
            <a:endParaRPr lang="en-US" dirty="0"/>
          </a:p>
        </p:txBody>
      </p:sp>
      <p:sp>
        <p:nvSpPr>
          <p:cNvPr id="3" name="Title 2"/>
          <p:cNvSpPr>
            <a:spLocks noGrp="1"/>
          </p:cNvSpPr>
          <p:nvPr>
            <p:ph type="title"/>
          </p:nvPr>
        </p:nvSpPr>
        <p:spPr/>
        <p:txBody>
          <a:bodyPr>
            <a:normAutofit fontScale="90000"/>
          </a:bodyPr>
          <a:lstStyle/>
          <a:p>
            <a:r>
              <a:rPr lang="en-US" dirty="0" smtClean="0"/>
              <a:t>Strategies for Improving Provider Competence</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614758"/>
          </a:xfrm>
        </p:spPr>
        <p:txBody>
          <a:bodyPr>
            <a:normAutofit fontScale="92500"/>
          </a:bodyPr>
          <a:lstStyle/>
          <a:p>
            <a:pPr>
              <a:buFont typeface="Wingdings" pitchFamily="2" charset="2"/>
              <a:buChar char="q"/>
            </a:pPr>
            <a:r>
              <a:rPr lang="en-US" b="1" dirty="0" smtClean="0"/>
              <a:t>Sentinel-event review:</a:t>
            </a:r>
          </a:p>
          <a:p>
            <a:pPr lvl="1">
              <a:buFont typeface="Wingdings" pitchFamily="2" charset="2"/>
              <a:buChar char="q"/>
            </a:pPr>
            <a:r>
              <a:rPr lang="en-US" dirty="0" smtClean="0"/>
              <a:t>Involves a review of an unexpected occurrence (mortality or morbidity)</a:t>
            </a:r>
          </a:p>
          <a:p>
            <a:pPr lvl="1">
              <a:buFont typeface="Wingdings" pitchFamily="2" charset="2"/>
              <a:buChar char="q"/>
            </a:pPr>
            <a:r>
              <a:rPr lang="en-US" dirty="0" smtClean="0"/>
              <a:t>provides an opportunity to conduct a root cause analysis. </a:t>
            </a:r>
          </a:p>
          <a:p>
            <a:pPr lvl="1">
              <a:buFont typeface="Wingdings" pitchFamily="2" charset="2"/>
              <a:buChar char="q"/>
            </a:pPr>
            <a:r>
              <a:rPr lang="en-US" dirty="0" smtClean="0"/>
              <a:t>Results should form the basis of a plan to reduce risk. </a:t>
            </a:r>
          </a:p>
          <a:p>
            <a:pPr lvl="1">
              <a:buFont typeface="Wingdings" pitchFamily="2" charset="2"/>
              <a:buChar char="q"/>
            </a:pPr>
            <a:r>
              <a:rPr lang="en-US" dirty="0" smtClean="0"/>
              <a:t>The plan must be monitored to evaluate its effectiveness relative to the root cause.</a:t>
            </a:r>
          </a:p>
          <a:p>
            <a:pPr>
              <a:buFont typeface="Wingdings" pitchFamily="2" charset="2"/>
              <a:buChar char="q"/>
            </a:pPr>
            <a:r>
              <a:rPr lang="en-US" b="1" dirty="0" smtClean="0"/>
              <a:t>Mentoring:</a:t>
            </a:r>
          </a:p>
          <a:p>
            <a:pPr lvl="1">
              <a:buFont typeface="Wingdings" pitchFamily="2" charset="2"/>
              <a:buChar char="q"/>
            </a:pPr>
            <a:r>
              <a:rPr lang="en-US" b="1" dirty="0" smtClean="0"/>
              <a:t> </a:t>
            </a:r>
            <a:r>
              <a:rPr lang="en-US" dirty="0" smtClean="0"/>
              <a:t>Provided by more experienced health professionals</a:t>
            </a:r>
          </a:p>
          <a:p>
            <a:pPr lvl="1">
              <a:buFont typeface="Wingdings" pitchFamily="2" charset="2"/>
              <a:buChar char="q"/>
            </a:pPr>
            <a:r>
              <a:rPr lang="en-US" dirty="0" smtClean="0"/>
              <a:t>A good strategy for improving skills of novices and new-entry health professionals.</a:t>
            </a:r>
            <a:endParaRPr lang="en-US" dirty="0"/>
          </a:p>
        </p:txBody>
      </p:sp>
      <p:sp>
        <p:nvSpPr>
          <p:cNvPr id="3" name="Title 2"/>
          <p:cNvSpPr>
            <a:spLocks noGrp="1"/>
          </p:cNvSpPr>
          <p:nvPr>
            <p:ph type="title"/>
          </p:nvPr>
        </p:nvSpPr>
        <p:spPr/>
        <p:txBody>
          <a:bodyPr>
            <a:normAutofit fontScale="90000"/>
          </a:bodyPr>
          <a:lstStyle/>
          <a:p>
            <a:r>
              <a:rPr lang="en-US" dirty="0" smtClean="0"/>
              <a:t>Strategies for Improving Provider Competence</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assess competence:</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fontScale="85000" lnSpcReduction="10000"/>
          </a:bodyPr>
          <a:lstStyle/>
          <a:p>
            <a:r>
              <a:rPr lang="en-US" dirty="0" smtClean="0"/>
              <a:t>Health care reform</a:t>
            </a:r>
          </a:p>
          <a:p>
            <a:r>
              <a:rPr lang="en-US" dirty="0" smtClean="0"/>
              <a:t>Organizational performance</a:t>
            </a:r>
          </a:p>
          <a:p>
            <a:r>
              <a:rPr lang="en-US" dirty="0" smtClean="0"/>
              <a:t>Liability and ethics</a:t>
            </a:r>
          </a:p>
          <a:p>
            <a:r>
              <a:rPr lang="en-US" dirty="0" smtClean="0"/>
              <a:t>Risk management</a:t>
            </a:r>
          </a:p>
          <a:p>
            <a:r>
              <a:rPr lang="en-US" dirty="0" smtClean="0"/>
              <a:t>Certification and recertification of providers</a:t>
            </a:r>
          </a:p>
          <a:p>
            <a:r>
              <a:rPr lang="en-US" dirty="0" smtClean="0"/>
              <a:t>Planning for new services</a:t>
            </a:r>
          </a:p>
          <a:p>
            <a:r>
              <a:rPr lang="en-US" dirty="0" smtClean="0"/>
              <a:t>Measuring training outcomes</a:t>
            </a:r>
          </a:p>
          <a:p>
            <a:r>
              <a:rPr lang="en-US" dirty="0" smtClean="0"/>
              <a:t>Selection of new staff</a:t>
            </a:r>
          </a:p>
          <a:p>
            <a:r>
              <a:rPr lang="en-US" dirty="0" smtClean="0"/>
              <a:t>Individual performance improvement</a:t>
            </a:r>
          </a:p>
          <a:p>
            <a:r>
              <a:rPr lang="en-US" dirty="0" smtClean="0"/>
              <a:t>Supervision</a:t>
            </a:r>
          </a:p>
          <a:p>
            <a:endParaRPr lang="en-US" dirty="0"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Competence vs. performance</a:t>
            </a:r>
            <a:endParaRPr lang="en-US" dirty="0"/>
          </a:p>
        </p:txBody>
      </p:sp>
      <p:sp>
        <p:nvSpPr>
          <p:cNvPr id="3" name="Content Placeholder 2"/>
          <p:cNvSpPr>
            <a:spLocks noGrp="1"/>
          </p:cNvSpPr>
          <p:nvPr>
            <p:ph sz="quarter" idx="1"/>
          </p:nvPr>
        </p:nvSpPr>
        <p:spPr/>
        <p:txBody>
          <a:bodyPr/>
          <a:lstStyle/>
          <a:p>
            <a:r>
              <a:rPr lang="en-US" dirty="0" smtClean="0"/>
              <a:t>Competence is different from performance</a:t>
            </a:r>
          </a:p>
          <a:p>
            <a:r>
              <a:rPr lang="en-US" dirty="0" smtClean="0"/>
              <a:t>Performance is something that people actually do </a:t>
            </a:r>
          </a:p>
          <a:p>
            <a:r>
              <a:rPr lang="en-US" dirty="0" smtClean="0"/>
              <a:t>It can be observed</a:t>
            </a:r>
          </a:p>
          <a:p>
            <a:r>
              <a:rPr lang="en-US" dirty="0" smtClean="0"/>
              <a:t>It is what the organization hires one to do, and do well</a:t>
            </a:r>
          </a:p>
          <a:p>
            <a:r>
              <a:rPr lang="en-US" dirty="0" smtClean="0"/>
              <a:t>Knowing and showing how to act does not necessarily guarantee that the doctor will act in that way in every practice</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affecting performance:</a:t>
            </a:r>
            <a:endParaRPr lang="en-US" dirty="0"/>
          </a:p>
        </p:txBody>
      </p:sp>
      <p:sp>
        <p:nvSpPr>
          <p:cNvPr id="3" name="Content Placeholder 2"/>
          <p:cNvSpPr>
            <a:spLocks noGrp="1"/>
          </p:cNvSpPr>
          <p:nvPr>
            <p:ph sz="quarter" idx="1"/>
          </p:nvPr>
        </p:nvSpPr>
        <p:spPr/>
        <p:txBody>
          <a:bodyPr/>
          <a:lstStyle/>
          <a:p>
            <a:r>
              <a:rPr lang="en-US" dirty="0" smtClean="0"/>
              <a:t>Tiredness</a:t>
            </a:r>
          </a:p>
          <a:p>
            <a:r>
              <a:rPr lang="en-US" dirty="0" smtClean="0"/>
              <a:t>Poor facilities </a:t>
            </a:r>
          </a:p>
          <a:p>
            <a:r>
              <a:rPr lang="en-US" dirty="0" smtClean="0"/>
              <a:t>Burnout</a:t>
            </a:r>
          </a:p>
          <a:p>
            <a:r>
              <a:rPr lang="en-US" dirty="0" smtClean="0"/>
              <a:t>Domestic problems</a:t>
            </a:r>
          </a:p>
          <a:p>
            <a:r>
              <a:rPr lang="en-US" dirty="0" smtClean="0"/>
              <a:t>ill health</a:t>
            </a:r>
          </a:p>
          <a:p>
            <a:r>
              <a:rPr lang="en-US" dirty="0" smtClean="0"/>
              <a:t>Arrogance</a:t>
            </a:r>
          </a:p>
          <a:p>
            <a:r>
              <a:rPr lang="en-US" dirty="0" smtClean="0"/>
              <a:t>Contempt for patients or colleagues</a:t>
            </a:r>
            <a:endParaRPr lang="en-US" dirty="0"/>
          </a:p>
        </p:txBody>
      </p:sp>
      <p:sp>
        <p:nvSpPr>
          <p:cNvPr id="4" name="Content Placeholder 3"/>
          <p:cNvSpPr>
            <a:spLocks noGrp="1"/>
          </p:cNvSpPr>
          <p:nvPr>
            <p:ph sz="quarter" idx="2"/>
          </p:nvPr>
        </p:nvSpPr>
        <p:spPr/>
        <p:txBody>
          <a:bodyPr/>
          <a:lstStyle/>
          <a:p>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 of competent physician:</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Critical approach to own work</a:t>
            </a:r>
          </a:p>
          <a:p>
            <a:r>
              <a:rPr lang="en-US" dirty="0" smtClean="0"/>
              <a:t>Willingness to engage in audit</a:t>
            </a:r>
          </a:p>
          <a:p>
            <a:r>
              <a:rPr lang="en-US" dirty="0" smtClean="0"/>
              <a:t>Commitment to independent learning</a:t>
            </a:r>
          </a:p>
          <a:p>
            <a:r>
              <a:rPr lang="en-US" dirty="0" smtClean="0"/>
              <a:t>Honest</a:t>
            </a:r>
          </a:p>
          <a:p>
            <a:r>
              <a:rPr lang="en-US" dirty="0" smtClean="0"/>
              <a:t>Self-awareness</a:t>
            </a:r>
          </a:p>
          <a:p>
            <a:r>
              <a:rPr lang="en-US" dirty="0" smtClean="0"/>
              <a:t>Empathy</a:t>
            </a:r>
          </a:p>
          <a:p>
            <a:r>
              <a:rPr lang="en-US" dirty="0" smtClean="0"/>
              <a:t>Respect</a:t>
            </a:r>
          </a:p>
          <a:p>
            <a:r>
              <a:rPr lang="en-US" dirty="0" smtClean="0"/>
              <a:t>Confidentiality</a:t>
            </a:r>
          </a:p>
          <a:p>
            <a:r>
              <a:rPr lang="en-US" dirty="0" smtClean="0"/>
              <a:t>Patient autonomy</a:t>
            </a:r>
            <a:endParaRPr lang="en-US" dirty="0"/>
          </a:p>
        </p:txBody>
      </p:sp>
      <p:sp>
        <p:nvSpPr>
          <p:cNvPr id="4" name="Content Placeholder 3"/>
          <p:cNvSpPr>
            <a:spLocks noGrp="1"/>
          </p:cNvSpPr>
          <p:nvPr>
            <p:ph sz="quarter" idx="2"/>
          </p:nvPr>
        </p:nvSpPr>
        <p:spPr/>
        <p:txBody>
          <a:bodyPr>
            <a:normAutofit fontScale="85000" lnSpcReduction="20000"/>
          </a:bodyPr>
          <a:lstStyle/>
          <a:p>
            <a:r>
              <a:rPr lang="en-US" dirty="0" smtClean="0"/>
              <a:t>Time </a:t>
            </a:r>
          </a:p>
          <a:p>
            <a:r>
              <a:rPr lang="en-US" dirty="0" smtClean="0"/>
              <a:t>Resources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of competence:</a:t>
            </a:r>
            <a:endParaRPr lang="en-US" dirty="0"/>
          </a:p>
        </p:txBody>
      </p:sp>
      <p:sp>
        <p:nvSpPr>
          <p:cNvPr id="3" name="Text Placeholder 2"/>
          <p:cNvSpPr>
            <a:spLocks noGrp="1"/>
          </p:cNvSpPr>
          <p:nvPr>
            <p:ph type="body" idx="2"/>
          </p:nvPr>
        </p:nvSpPr>
        <p:spPr/>
        <p:txBody>
          <a:bodyPr/>
          <a:lstStyle/>
          <a:p>
            <a:endParaRPr lang="en-US"/>
          </a:p>
        </p:txBody>
      </p:sp>
      <p:graphicFrame>
        <p:nvGraphicFramePr>
          <p:cNvPr id="5" name="Content Placeholder 4"/>
          <p:cNvGraphicFramePr>
            <a:graphicFrameLocks noGrp="1"/>
          </p:cNvGraphicFramePr>
          <p:nvPr>
            <p:ph sz="quarter" idx="1"/>
          </p:nvPr>
        </p:nvGraphicFramePr>
        <p:xfrm>
          <a:off x="2362200" y="1752600"/>
          <a:ext cx="64008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32656"/>
            <a:ext cx="8371656" cy="5534744"/>
          </a:xfrm>
        </p:spPr>
        <p:txBody>
          <a:bodyPr>
            <a:normAutofit fontScale="90000"/>
          </a:bodyPr>
          <a:lstStyle/>
          <a:p>
            <a:pPr algn="ctr" rtl="1"/>
            <a:r>
              <a:rPr lang="ar-SA" dirty="0" smtClean="0"/>
              <a:t>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عن عائشة رضي الله عنها أن رسول اله صلى الله عليه وسلم قال:</a:t>
            </a:r>
            <a:br>
              <a:rPr lang="ar-SA" dirty="0" smtClean="0"/>
            </a:br>
            <a:r>
              <a:rPr lang="ar-SA" sz="6600" b="1" dirty="0" smtClean="0"/>
              <a:t>” إن الله يحب إذا عمل أحدكم عملا أن يتقنه“</a:t>
            </a: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رواه الطبراني</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smtClean="0"/>
              <a:t>Competence is a process </a:t>
            </a:r>
          </a:p>
          <a:p>
            <a:r>
              <a:rPr lang="en-US" dirty="0" smtClean="0"/>
              <a:t>It can be learned</a:t>
            </a:r>
          </a:p>
          <a:p>
            <a:r>
              <a:rPr lang="en-US" dirty="0" smtClean="0"/>
              <a:t>Many factors feed into it:</a:t>
            </a:r>
          </a:p>
          <a:p>
            <a:pPr lvl="1"/>
            <a:r>
              <a:rPr lang="en-US" dirty="0" smtClean="0"/>
              <a:t>Personal</a:t>
            </a:r>
          </a:p>
          <a:p>
            <a:pPr lvl="1"/>
            <a:r>
              <a:rPr lang="en-US" dirty="0" smtClean="0"/>
              <a:t>Employer</a:t>
            </a:r>
          </a:p>
          <a:p>
            <a:pPr lvl="1"/>
            <a:r>
              <a:rPr lang="en-US" dirty="0" smtClean="0"/>
              <a:t>Institutional</a:t>
            </a:r>
          </a:p>
          <a:p>
            <a:pPr lvl="1"/>
            <a:r>
              <a:rPr lang="en-US" dirty="0" smtClean="0"/>
              <a:t>Regulator</a:t>
            </a:r>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normAutofit lnSpcReduction="10000"/>
          </a:bodyPr>
          <a:lstStyle/>
          <a:p>
            <a:r>
              <a:rPr lang="en-US" i="1" dirty="0" smtClean="0"/>
              <a:t> It is acquired through</a:t>
            </a:r>
          </a:p>
          <a:p>
            <a:pPr lvl="1"/>
            <a:r>
              <a:rPr lang="en-US" i="1" dirty="0" smtClean="0"/>
              <a:t>pre-service education</a:t>
            </a:r>
          </a:p>
          <a:p>
            <a:pPr lvl="1"/>
            <a:r>
              <a:rPr lang="en-US" i="1" dirty="0" smtClean="0"/>
              <a:t>in-service training</a:t>
            </a:r>
          </a:p>
          <a:p>
            <a:pPr lvl="1"/>
            <a:r>
              <a:rPr lang="en-US" i="1" dirty="0" smtClean="0"/>
              <a:t>work experience</a:t>
            </a:r>
          </a:p>
          <a:p>
            <a:r>
              <a:rPr lang="en-US" i="1" dirty="0" smtClean="0"/>
              <a:t>Levels of competence</a:t>
            </a:r>
          </a:p>
          <a:p>
            <a:r>
              <a:rPr lang="en-US" i="1" dirty="0" smtClean="0"/>
              <a:t>Non-technical components of competence</a:t>
            </a:r>
          </a:p>
          <a:p>
            <a:r>
              <a:rPr lang="en-US" i="1" dirty="0" smtClean="0"/>
              <a:t>There is a requirement to gain and maintain competence</a:t>
            </a:r>
          </a:p>
          <a:p>
            <a:r>
              <a:rPr lang="en-US" i="1" dirty="0" smtClean="0"/>
              <a:t>Needs to be assessed</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a:t>
            </a:r>
            <a:endParaRPr lang="en-US"/>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smtClean="0"/>
              <a:t>Different methods of assessment</a:t>
            </a:r>
          </a:p>
          <a:p>
            <a:r>
              <a:rPr lang="en-US" dirty="0" smtClean="0"/>
              <a:t>Different ways of maintaining competence</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Questions?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competence:</a:t>
            </a:r>
            <a:endParaRPr lang="en-US" dirty="0"/>
          </a:p>
        </p:txBody>
      </p:sp>
      <p:sp>
        <p:nvSpPr>
          <p:cNvPr id="3" name="Text Placeholder 2"/>
          <p:cNvSpPr>
            <a:spLocks noGrp="1"/>
          </p:cNvSpPr>
          <p:nvPr>
            <p:ph type="body" idx="2"/>
          </p:nvPr>
        </p:nvSpPr>
        <p:spPr>
          <a:xfrm>
            <a:off x="609600" y="1752600"/>
            <a:ext cx="461938" cy="4343400"/>
          </a:xfrm>
        </p:spPr>
        <p:txBody>
          <a:bodyPr/>
          <a:lstStyle/>
          <a:p>
            <a:endParaRPr lang="en-US" dirty="0"/>
          </a:p>
        </p:txBody>
      </p:sp>
      <p:graphicFrame>
        <p:nvGraphicFramePr>
          <p:cNvPr id="5" name="Content Placeholder 4"/>
          <p:cNvGraphicFramePr>
            <a:graphicFrameLocks noGrp="1"/>
          </p:cNvGraphicFramePr>
          <p:nvPr>
            <p:ph sz="quarter" idx="1"/>
          </p:nvPr>
        </p:nvGraphicFramePr>
        <p:xfrm>
          <a:off x="1500166" y="1752600"/>
          <a:ext cx="7262834"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2828940"/>
          </a:xfrm>
        </p:spPr>
        <p:txBody>
          <a:bodyPr>
            <a:normAutofit fontScale="85000" lnSpcReduction="20000"/>
          </a:bodyPr>
          <a:lstStyle/>
          <a:p>
            <a:pPr>
              <a:buFont typeface="Wingdings" pitchFamily="2" charset="2"/>
              <a:buChar char="q"/>
            </a:pPr>
            <a:r>
              <a:rPr lang="en-US" dirty="0" smtClean="0"/>
              <a:t>The novice has no background or experience in his or her area.</a:t>
            </a:r>
          </a:p>
          <a:p>
            <a:pPr>
              <a:buFont typeface="Wingdings" pitchFamily="2" charset="2"/>
              <a:buChar char="q"/>
            </a:pPr>
            <a:r>
              <a:rPr lang="en-US" dirty="0" smtClean="0"/>
              <a:t>Rules and objective attributes are applied without an understanding or knowledge of the context of the situation. </a:t>
            </a:r>
          </a:p>
          <a:p>
            <a:pPr>
              <a:buFont typeface="Wingdings" pitchFamily="2" charset="2"/>
              <a:buChar char="q"/>
            </a:pPr>
            <a:r>
              <a:rPr lang="en-US" dirty="0" smtClean="0"/>
              <a:t>Medical students are novices in medicine</a:t>
            </a:r>
          </a:p>
          <a:p>
            <a:pPr>
              <a:buFont typeface="Wingdings" pitchFamily="2" charset="2"/>
              <a:buChar char="q"/>
            </a:pPr>
            <a:r>
              <a:rPr lang="en-US" dirty="0" smtClean="0"/>
              <a:t>One becomes a novice whenever he or she is placed in an unfamiliar area of practice.</a:t>
            </a:r>
            <a:endParaRPr lang="en-US" dirty="0"/>
          </a:p>
        </p:txBody>
      </p:sp>
      <p:sp>
        <p:nvSpPr>
          <p:cNvPr id="3" name="Title 2"/>
          <p:cNvSpPr>
            <a:spLocks noGrp="1"/>
          </p:cNvSpPr>
          <p:nvPr>
            <p:ph type="title"/>
          </p:nvPr>
        </p:nvSpPr>
        <p:spPr/>
        <p:txBody>
          <a:bodyPr/>
          <a:lstStyle/>
          <a:p>
            <a:r>
              <a:rPr lang="en-US" dirty="0" smtClean="0"/>
              <a:t>Novice:</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805</TotalTime>
  <Words>3442</Words>
  <Application>Microsoft Office PowerPoint</Application>
  <PresentationFormat>On-screen Show (4:3)</PresentationFormat>
  <Paragraphs>370</Paragraphs>
  <Slides>74</Slides>
  <Notes>0</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Median</vt:lpstr>
      <vt:lpstr>Maintaining competence</vt:lpstr>
      <vt:lpstr>PowerPoint Presentation</vt:lpstr>
      <vt:lpstr>Definition of competence:</vt:lpstr>
      <vt:lpstr>Competence:</vt:lpstr>
      <vt:lpstr>PowerPoint Presentation</vt:lpstr>
      <vt:lpstr>PowerPoint Presentation</vt:lpstr>
      <vt:lpstr>Level of competence:</vt:lpstr>
      <vt:lpstr>Levels of competence:</vt:lpstr>
      <vt:lpstr>Novice:</vt:lpstr>
      <vt:lpstr>Advanced beginner:</vt:lpstr>
      <vt:lpstr>Competent:</vt:lpstr>
      <vt:lpstr>Proficient:</vt:lpstr>
      <vt:lpstr>Expert:</vt:lpstr>
      <vt:lpstr>Requirements:</vt:lpstr>
      <vt:lpstr>Acquiring and maintaining professional competence involves collaboration:</vt:lpstr>
      <vt:lpstr>Individual:</vt:lpstr>
      <vt:lpstr>Individuals: Active learning:</vt:lpstr>
      <vt:lpstr>Individuals: Learning through mistakes:</vt:lpstr>
      <vt:lpstr>Employers:</vt:lpstr>
      <vt:lpstr>Institution:</vt:lpstr>
      <vt:lpstr>Regulators:</vt:lpstr>
      <vt:lpstr>How is competence acquired:</vt:lpstr>
      <vt:lpstr>PowerPoint Presentation</vt:lpstr>
      <vt:lpstr>Knowledge:</vt:lpstr>
      <vt:lpstr>Skills:</vt:lpstr>
      <vt:lpstr>Skills:</vt:lpstr>
      <vt:lpstr>Abilities:</vt:lpstr>
      <vt:lpstr>Traits:</vt:lpstr>
      <vt:lpstr>Traits:</vt:lpstr>
      <vt:lpstr>Levels of competence:</vt:lpstr>
      <vt:lpstr>Competencies:</vt:lpstr>
      <vt:lpstr>Non-technical elements of competence:</vt:lpstr>
      <vt:lpstr>Broader concept of competence:</vt:lpstr>
      <vt:lpstr>Communication skills:</vt:lpstr>
      <vt:lpstr>Communication skills:</vt:lpstr>
      <vt:lpstr>Communication skills:</vt:lpstr>
      <vt:lpstr>Communication skills:</vt:lpstr>
      <vt:lpstr>Management:</vt:lpstr>
      <vt:lpstr>The development of team work:</vt:lpstr>
      <vt:lpstr>Shared learning:</vt:lpstr>
      <vt:lpstr>Leadership:</vt:lpstr>
      <vt:lpstr>PowerPoint Presentation</vt:lpstr>
      <vt:lpstr>Maintaining professional competence:</vt:lpstr>
      <vt:lpstr>Continuing professional development:</vt:lpstr>
      <vt:lpstr>CPD</vt:lpstr>
      <vt:lpstr>Appraisal:</vt:lpstr>
      <vt:lpstr>Appraisal:</vt:lpstr>
      <vt:lpstr>Revalidation:</vt:lpstr>
      <vt:lpstr>Revalidation:</vt:lpstr>
      <vt:lpstr>Revalidation:</vt:lpstr>
      <vt:lpstr>Revalidation:</vt:lpstr>
      <vt:lpstr>PowerPoint Presentation</vt:lpstr>
      <vt:lpstr>Revalidation:</vt:lpstr>
      <vt:lpstr>A senior resident asks a medical student to put in an arterial line. The student has never seen or performed this procedure before. The resident explains the technique, then tells the student to proceed and leaves.</vt:lpstr>
      <vt:lpstr>Acquiring and developing new skills to an appropriate level of competence </vt:lpstr>
      <vt:lpstr>Acquiring new skills:</vt:lpstr>
      <vt:lpstr>Supervision</vt:lpstr>
      <vt:lpstr>Supervision:</vt:lpstr>
      <vt:lpstr>Openness:</vt:lpstr>
      <vt:lpstr>Competency verification methods:</vt:lpstr>
      <vt:lpstr>PowerPoint Presentation</vt:lpstr>
      <vt:lpstr>Strategies for Improving Provider Competence</vt:lpstr>
      <vt:lpstr>Strategies for Improving Provider Competence</vt:lpstr>
      <vt:lpstr>Strategies for Improving Provider Competence</vt:lpstr>
      <vt:lpstr>Strategies for Improving Provider Competence</vt:lpstr>
      <vt:lpstr>Why assess competence:</vt:lpstr>
      <vt:lpstr>Competence vs. performance</vt:lpstr>
      <vt:lpstr>Factors affecting performance:</vt:lpstr>
      <vt:lpstr>Characteristic of competent physician:</vt:lpstr>
      <vt:lpstr>       عن عائشة رضي الله عنها أن رسول اله صلى الله عليه وسلم قال: ” إن الله يحب إذا عمل أحدكم عملا أن يتقنه“          رواه الطبراني</vt:lpstr>
      <vt:lpstr>Summary:</vt:lpstr>
      <vt:lpstr>Summary:</vt:lpstr>
      <vt:lpstr>Summary:</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Maintaining competence</dc:title>
  <dc:creator>MY</dc:creator>
  <cp:lastModifiedBy>3422</cp:lastModifiedBy>
  <cp:revision>51</cp:revision>
  <cp:lastPrinted>2013-02-17T06:01:45Z</cp:lastPrinted>
  <dcterms:created xsi:type="dcterms:W3CDTF">2011-02-07T05:00:37Z</dcterms:created>
  <dcterms:modified xsi:type="dcterms:W3CDTF">2013-03-04T07:52:35Z</dcterms:modified>
</cp:coreProperties>
</file>