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8" r:id="rId3"/>
    <p:sldId id="266" r:id="rId4"/>
    <p:sldId id="267" r:id="rId5"/>
    <p:sldId id="257" r:id="rId6"/>
    <p:sldId id="269" r:id="rId7"/>
    <p:sldId id="258" r:id="rId8"/>
    <p:sldId id="261" r:id="rId9"/>
    <p:sldId id="259" r:id="rId10"/>
    <p:sldId id="260" r:id="rId11"/>
    <p:sldId id="272" r:id="rId12"/>
    <p:sldId id="271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9AB2-A764-4F95-B74F-B096C48D15A7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213A-4557-4F62-9089-D8A2CBC7B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EBB4-14B9-4410-869C-81673FF7778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1\Desktop\spinal\Prof Ahmed El Fou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429000" cy="617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M 0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745210"/>
            <a:ext cx="5105400" cy="588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45144"/>
            <a:ext cx="648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main afferents and </a:t>
            </a:r>
            <a:r>
              <a:rPr lang="en-US" dirty="0" err="1" smtClean="0"/>
              <a:t>efferents</a:t>
            </a:r>
            <a:r>
              <a:rPr lang="en-US" dirty="0" smtClean="0"/>
              <a:t> of important parts of CNS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values of each nerve</a:t>
            </a:r>
          </a:p>
          <a:p>
            <a:r>
              <a:rPr lang="en-US" dirty="0" smtClean="0"/>
              <a:t>Name of plexus from which arise</a:t>
            </a:r>
          </a:p>
          <a:p>
            <a:r>
              <a:rPr lang="en-US" dirty="0" smtClean="0"/>
              <a:t>Name of cords from which arise</a:t>
            </a:r>
          </a:p>
          <a:p>
            <a:r>
              <a:rPr lang="en-US" dirty="0" smtClean="0"/>
              <a:t>Name of muscles or groups of muscles supplied by nerve and their main action</a:t>
            </a:r>
          </a:p>
          <a:p>
            <a:r>
              <a:rPr lang="en-US" dirty="0" smtClean="0"/>
              <a:t>Areas of skin supplied by the nerve</a:t>
            </a:r>
          </a:p>
          <a:p>
            <a:r>
              <a:rPr lang="en-US" dirty="0" smtClean="0"/>
              <a:t>Name of lesion or deformity caused by nerve lesion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5263"/>
            <a:ext cx="86391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user1\Desktop\task\Copy of F66122-007-f0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52993"/>
            <a:ext cx="4572000" cy="605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1\My Documents\My Pictures\common peron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2057400" cy="5539154"/>
          </a:xfrm>
          <a:prstGeom prst="rect">
            <a:avLst/>
          </a:prstGeom>
          <a:noFill/>
        </p:spPr>
      </p:pic>
      <p:pic>
        <p:nvPicPr>
          <p:cNvPr id="3" name="Picture 3" descr="C:\Documents and Settings\user1\My Documents\My Pictures\common perone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1852613" cy="461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106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Books\Brain stem\Brain stem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39885"/>
            <a:ext cx="5333999" cy="5067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My Documents\Books\Brain stem\Brain stem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7217"/>
            <a:ext cx="6172199" cy="512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sk 0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629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3733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9812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Desktop\spinal\Prof Ahmed El Fouhi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95094"/>
            <a:ext cx="5486399" cy="521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3074" name="Picture 2" descr="C:\Documents and Settings\user1\My Documents\Books\Brain stem\Brain stem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902641" cy="6460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py of F66122-008-f03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5799" y="1219200"/>
            <a:ext cx="758502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424934"/>
            <a:ext cx="584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of </a:t>
            </a:r>
            <a:r>
              <a:rPr lang="en-US" dirty="0" err="1" smtClean="0"/>
              <a:t>gyri</a:t>
            </a:r>
            <a:r>
              <a:rPr lang="en-US" dirty="0" smtClean="0"/>
              <a:t>, sulci, important functional areas, blood supply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M 0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773254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0" y="533400"/>
            <a:ext cx="1383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Corpus callosum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3505200" y="841177"/>
            <a:ext cx="234720" cy="22830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533400"/>
            <a:ext cx="63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Fornix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4114801" y="841177"/>
            <a:ext cx="2527739" cy="2587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2667000"/>
            <a:ext cx="102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Cerebellum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96000" y="2974777"/>
            <a:ext cx="1579537" cy="1063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1" y="5867400"/>
            <a:ext cx="53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Pons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4381669" y="4800600"/>
            <a:ext cx="266868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2540" y="5870025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Medulla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78670" y="5638800"/>
            <a:ext cx="1263870" cy="3824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2667000"/>
            <a:ext cx="106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Crus </a:t>
            </a:r>
            <a:r>
              <a:rPr lang="en-US" sz="1400" dirty="0" err="1" smtClean="0"/>
              <a:t>cerebri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748142" y="2820889"/>
            <a:ext cx="2900395" cy="12939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2135088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499587" y="2288977"/>
            <a:ext cx="2882082" cy="13686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33810" y="59154"/>
            <a:ext cx="53304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Name of </a:t>
            </a:r>
            <a:r>
              <a:rPr lang="en-US" sz="1600" b="1" dirty="0" err="1"/>
              <a:t>gyri</a:t>
            </a:r>
            <a:r>
              <a:rPr lang="en-US" sz="1600" b="1" dirty="0"/>
              <a:t>, sulci, important functional areas, blood supply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93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nerves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user1</dc:creator>
  <cp:lastModifiedBy>user1</cp:lastModifiedBy>
  <cp:revision>56</cp:revision>
  <dcterms:created xsi:type="dcterms:W3CDTF">2010-11-10T05:30:27Z</dcterms:created>
  <dcterms:modified xsi:type="dcterms:W3CDTF">2013-10-24T09:38:46Z</dcterms:modified>
</cp:coreProperties>
</file>