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7"/>
  </p:notesMasterIdLst>
  <p:handoutMasterIdLst>
    <p:handoutMasterId r:id="rId38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313" r:id="rId21"/>
    <p:sldId id="308" r:id="rId22"/>
    <p:sldId id="297" r:id="rId23"/>
    <p:sldId id="285" r:id="rId24"/>
    <p:sldId id="314" r:id="rId25"/>
    <p:sldId id="286" r:id="rId26"/>
    <p:sldId id="287" r:id="rId27"/>
    <p:sldId id="288" r:id="rId28"/>
    <p:sldId id="315" r:id="rId29"/>
    <p:sldId id="292" r:id="rId30"/>
    <p:sldId id="295" r:id="rId31"/>
    <p:sldId id="293" r:id="rId32"/>
    <p:sldId id="299" r:id="rId33"/>
    <p:sldId id="300" r:id="rId34"/>
    <p:sldId id="317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A2CA4"/>
    <a:srgbClr val="000066"/>
    <a:srgbClr val="A50021"/>
    <a:srgbClr val="FF66CC"/>
    <a:srgbClr val="FF3300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43.tower.com/images/mm100250178/notes-on-medical-microbiology-a-christine-mccartney-paperback-cover-art.jpg&amp;imgrefurl=http://www.tower.com/notes-on-medical-microbiology-a-christine-mccartney-paperback/wapi/100250178&amp;usg=__kypJ4eERdpx0YwBEK55d4UFrSEY=&amp;h=314&amp;w=200&amp;sz=10&amp;hl=en&amp;start=2&amp;zoom=1&amp;um=1&amp;itbs=1&amp;tbnid=ORQEfRAyvJ-QxM:&amp;tbnh=117&amp;tbnw=75&amp;prev=/search?q=notes+on+medical+microbiology&amp;um=1&amp;hl=en&amp;safe=active&amp;sa=N&amp;biw=1259&amp;bih=847&amp;tbm=isch&amp;ei=1koQTrzvNpHz-gbq6vH2DQ" TargetMode="External"/><Relationship Id="rId2" Type="http://schemas.openxmlformats.org/officeDocument/2006/relationships/hyperlink" Target="http://www.amazon.com/Notes-Medical-Microbiology-Morag-Timbury/dp/0443071640/ref=sr_1_6?s=books&amp;ie=UTF8&amp;qid=1309599210&amp;sr=1-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1054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69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2013 )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Respiratory tract infections.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Skin and mucosa infections;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hopes.stanford.edu/rltdsci/trinuc/f_f06drg&amp;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2" y="3814763"/>
            <a:ext cx="3748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\سطح المكتب\1 images\Fig-4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848600" cy="5400675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Pathogenesis of Polio :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042988" y="6308725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b="0" dirty="0">
                <a:solidFill>
                  <a:srgbClr val="C00000"/>
                </a:solidFill>
              </a:rPr>
              <a:t>: </a:t>
            </a:r>
            <a:r>
              <a:rPr lang="en-US" sz="2000" b="0" dirty="0"/>
              <a:t>IgA &amp; IgG = 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Lifelong type-specific immunity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M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&amp; HDF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by Neutralization Test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996951"/>
            <a:ext cx="792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		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193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of administration 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2563813"/>
            <a:ext cx="7920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Induces intestinal IgA 		       No		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Interrupts transmission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461645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1497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85800" y="5013325"/>
            <a:ext cx="770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Co-infection with other </a:t>
            </a:r>
            <a:r>
              <a:rPr lang="en-US" sz="200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EVs                   No 			  Yes       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may impair immunization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Requires refrigeration 		 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755650" y="6096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Duration of immunity  		     Shorter  	             Longer</a:t>
            </a:r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41763" y="4721225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Pediarix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contains IPV,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DTaP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726668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lioeradication.org/portals/0/Image/Data&amp;Monitoring/current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latin typeface="+mn-lt"/>
              </a:rPr>
              <a:t>Viral Encephalitis</a:t>
            </a:r>
            <a:endParaRPr lang="en-US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MRI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006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1-The incubation period: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1-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 smtClean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Virus cultivation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(Negri bodies)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Fluorescent anti-rabies antibody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Pre-exposure prophylaxis </a:t>
            </a:r>
            <a:r>
              <a:rPr lang="en-US" dirty="0" smtClean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Passive immunization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7030A0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Picture1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85800"/>
            <a:ext cx="34829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/>
                <a:gridCol w="1364710"/>
                <a:gridCol w="1701984"/>
                <a:gridCol w="1981484"/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524000"/>
            <a:ext cx="67978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&amp; paralysis ;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enteroviruses &amp; polioviruses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Encephalitis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herpes simplex virus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arboviruses (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West Nile virus)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427274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3200400"/>
            <a:ext cx="533400" cy="22098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2150"/>
            <a:ext cx="8435975" cy="4895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 blood, CSF, Viscera .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Cell culture 	            CPE </a:t>
            </a:r>
          </a:p>
          <a:p>
            <a:pPr marL="2209800" lvl="4" indent="-3810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		       Identify by IF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4071938" y="37338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4038600" y="32004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sso7ba.com/image/card/card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971800" cy="2857500"/>
          </a:xfrm>
          <a:prstGeom prst="rect">
            <a:avLst/>
          </a:prstGeom>
          <a:noFill/>
        </p:spPr>
      </p:pic>
      <p:pic>
        <p:nvPicPr>
          <p:cNvPr id="28676" name="Picture 4" descr="http://files.mothhelah.com/img/grg7107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562600" cy="3505200"/>
          </a:xfrm>
          <a:prstGeom prst="rect">
            <a:avLst/>
          </a:prstGeom>
          <a:noFill/>
        </p:spPr>
      </p:pic>
      <p:pic>
        <p:nvPicPr>
          <p:cNvPr id="28678" name="Picture 6" descr="http://dc07.arabsh.com/i/03636/l5layxgnkv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25" y="3657600"/>
            <a:ext cx="5057775" cy="2990850"/>
          </a:xfrm>
          <a:prstGeom prst="rect">
            <a:avLst/>
          </a:prstGeom>
          <a:noFill/>
        </p:spPr>
      </p:pic>
      <p:pic>
        <p:nvPicPr>
          <p:cNvPr id="28680" name="Picture 8" descr="https://encrypted-tbn3.gstatic.com/images?q=tbn:ANd9GcTThcigRgTTmnlqMifY0x--dhKDwXZovELGfj1hIWK55mompa7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62400"/>
            <a:ext cx="2819400" cy="2181226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324600" y="3962400"/>
            <a:ext cx="1143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2825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Reference books </a:t>
            </a:r>
            <a:b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en-US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j-ea"/>
                <a:cs typeface="Century Gothic"/>
              </a:rPr>
              <a:t>&amp;the relevant page numbers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4149724"/>
            <a:ext cx="5543550" cy="240347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Review of Medical Microbiology and</a:t>
            </a:r>
            <a:r>
              <a:rPr kumimoji="0" lang="en-US" sz="2800" b="1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Immunology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By: Warren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Levinson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	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Edition, 2008.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dern No. 20" pitchFamily="18" charset="0"/>
                <a:ea typeface="Century Gothic" pitchFamily="34" charset="0"/>
                <a:cs typeface="Century Gothic" pitchFamily="34" charset="0"/>
              </a:rPr>
              <a:t>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entury Gothic" pitchFamily="34" charset="0"/>
                <a:cs typeface="Century Gothic" pitchFamily="34" charset="0"/>
              </a:rPr>
              <a:t>Pages; 280-281, 284-288, 302-305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entury Gothic" pitchFamily="34" charset="0"/>
              <a:cs typeface="Century Gothi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700213"/>
            <a:ext cx="6389687" cy="3294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Notes</a:t>
            </a:r>
            <a:r>
              <a:rPr lang="en-US" sz="28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2800" dirty="0">
                <a:solidFill>
                  <a:srgbClr val="FF0000"/>
                </a:solidFill>
                <a:hlinkClick r:id="rId2"/>
              </a:rPr>
              <a:t>on Medical Microbiology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en-US" sz="2400" b="0" i="0" dirty="0"/>
              <a:t>By ; Morag C. </a:t>
            </a:r>
            <a:r>
              <a:rPr lang="en-US" sz="2400" b="0" i="0" dirty="0" err="1"/>
              <a:t>Timbury</a:t>
            </a:r>
            <a:r>
              <a:rPr lang="en-US" sz="2400" b="0" i="0" dirty="0"/>
              <a:t>, A. Christine McCartney, </a:t>
            </a:r>
            <a:r>
              <a:rPr lang="en-US" sz="2400" b="0" i="0" dirty="0" err="1" smtClean="0"/>
              <a:t>Bishan</a:t>
            </a:r>
            <a:r>
              <a:rPr lang="en-US" sz="2400" b="0" i="0" dirty="0" smtClean="0"/>
              <a:t> </a:t>
            </a:r>
            <a:r>
              <a:rPr lang="en-US" sz="2400" b="0" i="0" dirty="0" err="1"/>
              <a:t>Thakker</a:t>
            </a:r>
            <a:r>
              <a:rPr lang="en-US" sz="2400" b="0" i="0" dirty="0"/>
              <a:t> and Katherine N. Ward</a:t>
            </a:r>
          </a:p>
          <a:p>
            <a:pPr algn="l">
              <a:defRPr/>
            </a:pPr>
            <a:r>
              <a:rPr lang="en-US" sz="2400" b="0" i="0" dirty="0"/>
              <a:t> (2002) </a:t>
            </a:r>
          </a:p>
          <a:p>
            <a:pPr algn="l">
              <a:defRPr/>
            </a:pP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Pages;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345  </a:t>
            </a:r>
            <a:r>
              <a:rPr lang="en-US" sz="2000" i="0" dirty="0">
                <a:latin typeface="+mj-lt"/>
                <a:ea typeface="Century Gothic" pitchFamily="34" charset="0"/>
                <a:cs typeface="Century Gothic" pitchFamily="34" charset="0"/>
              </a:rPr>
              <a:t>- </a:t>
            </a:r>
            <a:r>
              <a:rPr lang="en-US" sz="2000" i="0" dirty="0" smtClean="0">
                <a:latin typeface="+mj-lt"/>
                <a:ea typeface="Century Gothic" pitchFamily="34" charset="0"/>
                <a:cs typeface="Century Gothic" pitchFamily="34" charset="0"/>
              </a:rPr>
              <a:t>351, 392-399, 406-410, 414-419</a:t>
            </a:r>
            <a:endParaRPr lang="en-US" sz="2000" b="0" i="0" dirty="0">
              <a:latin typeface="+mj-lt"/>
            </a:endParaRPr>
          </a:p>
          <a:p>
            <a:pPr algn="l">
              <a:defRPr/>
            </a:pPr>
            <a:endParaRPr lang="en-US" sz="2800" dirty="0"/>
          </a:p>
          <a:p>
            <a:pPr algn="l">
              <a:defRPr/>
            </a:pPr>
            <a:endParaRPr lang="en-US" sz="2800" dirty="0"/>
          </a:p>
        </p:txBody>
      </p:sp>
      <p:pic>
        <p:nvPicPr>
          <p:cNvPr id="6" name="Picture 8" descr="http://t0.gstatic.com/images?q=tbn:ANd9GcTZNO8svp0wIngKkKoG5S_qXByfeAu5Vf5KwDZnjubuilzT3WAnC9OO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752600"/>
            <a:ext cx="172001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3.bp.blogspot.com/_81dPzBddZGU/S7mDhjfp-EI/AAAAAAAABkA/EHHjTCqoBhM/s1600/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291416"/>
            <a:ext cx="1752600" cy="2207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on-infectious agents.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657600"/>
            <a:ext cx="4038600" cy="304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Etiological Agents: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Lymphocytic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choriomeningitis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virus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8605</TotalTime>
  <Words>1201</Words>
  <Application>Microsoft Office PowerPoint</Application>
  <PresentationFormat>On-screen Show (4:3)</PresentationFormat>
  <Paragraphs>444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Viral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3422</cp:lastModifiedBy>
  <cp:revision>80</cp:revision>
  <dcterms:created xsi:type="dcterms:W3CDTF">2011-07-01T21:56:14Z</dcterms:created>
  <dcterms:modified xsi:type="dcterms:W3CDTF">2013-10-23T07:01:36Z</dcterms:modified>
</cp:coreProperties>
</file>