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47"/>
  </p:notesMasterIdLst>
  <p:sldIdLst>
    <p:sldId id="256" r:id="rId2"/>
    <p:sldId id="330" r:id="rId3"/>
    <p:sldId id="283" r:id="rId4"/>
    <p:sldId id="284" r:id="rId5"/>
    <p:sldId id="271" r:id="rId6"/>
    <p:sldId id="272" r:id="rId7"/>
    <p:sldId id="273" r:id="rId8"/>
    <p:sldId id="275" r:id="rId9"/>
    <p:sldId id="277" r:id="rId10"/>
    <p:sldId id="320" r:id="rId11"/>
    <p:sldId id="307" r:id="rId12"/>
    <p:sldId id="316" r:id="rId13"/>
    <p:sldId id="264" r:id="rId14"/>
    <p:sldId id="288" r:id="rId15"/>
    <p:sldId id="317" r:id="rId16"/>
    <p:sldId id="289" r:id="rId17"/>
    <p:sldId id="322" r:id="rId18"/>
    <p:sldId id="328" r:id="rId19"/>
    <p:sldId id="268" r:id="rId20"/>
    <p:sldId id="269" r:id="rId21"/>
    <p:sldId id="270" r:id="rId22"/>
    <p:sldId id="290" r:id="rId23"/>
    <p:sldId id="292" r:id="rId24"/>
    <p:sldId id="331" r:id="rId25"/>
    <p:sldId id="293" r:id="rId26"/>
    <p:sldId id="278" r:id="rId27"/>
    <p:sldId id="309" r:id="rId28"/>
    <p:sldId id="311" r:id="rId29"/>
    <p:sldId id="313" r:id="rId30"/>
    <p:sldId id="314" r:id="rId31"/>
    <p:sldId id="318" r:id="rId32"/>
    <p:sldId id="332" r:id="rId33"/>
    <p:sldId id="325" r:id="rId34"/>
    <p:sldId id="326" r:id="rId35"/>
    <p:sldId id="319" r:id="rId36"/>
    <p:sldId id="298" r:id="rId37"/>
    <p:sldId id="279" r:id="rId38"/>
    <p:sldId id="294" r:id="rId39"/>
    <p:sldId id="299" r:id="rId40"/>
    <p:sldId id="300" r:id="rId41"/>
    <p:sldId id="301" r:id="rId42"/>
    <p:sldId id="303" r:id="rId43"/>
    <p:sldId id="304" r:id="rId44"/>
    <p:sldId id="305" r:id="rId45"/>
    <p:sldId id="327" r:id="rId4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01" autoAdjust="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899A01-D3B1-4089-A322-A169F4B4470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CDE775C-D4E9-4135-9540-568CAA11331A}">
      <dgm:prSet custT="1"/>
      <dgm:spPr/>
      <dgm:t>
        <a:bodyPr/>
        <a:lstStyle/>
        <a:p>
          <a:pPr rtl="0"/>
          <a:r>
            <a:rPr lang="en-US" sz="2400" b="1" dirty="0" smtClean="0"/>
            <a:t>Bacterial</a:t>
          </a:r>
          <a:endParaRPr lang="en-US" sz="2400" dirty="0"/>
        </a:p>
      </dgm:t>
    </dgm:pt>
    <dgm:pt modelId="{25831BB8-BDE1-402E-AB4F-D841AB9380FA}" type="parTrans" cxnId="{77686E12-CD32-40F8-AD3B-92C2E354E9D6}">
      <dgm:prSet/>
      <dgm:spPr/>
      <dgm:t>
        <a:bodyPr/>
        <a:lstStyle/>
        <a:p>
          <a:endParaRPr lang="en-US"/>
        </a:p>
      </dgm:t>
    </dgm:pt>
    <dgm:pt modelId="{A0196AEB-F5E8-4F91-BC3A-E9EB288B550E}" type="sibTrans" cxnId="{77686E12-CD32-40F8-AD3B-92C2E354E9D6}">
      <dgm:prSet/>
      <dgm:spPr/>
      <dgm:t>
        <a:bodyPr/>
        <a:lstStyle/>
        <a:p>
          <a:endParaRPr lang="en-US"/>
        </a:p>
      </dgm:t>
    </dgm:pt>
    <dgm:pt modelId="{A8F1D9B9-F190-41C8-AE50-C6A201C65E2A}">
      <dgm:prSet custT="1"/>
      <dgm:spPr/>
      <dgm:t>
        <a:bodyPr/>
        <a:lstStyle/>
        <a:p>
          <a:pPr rtl="0"/>
          <a:r>
            <a:rPr lang="en-US" sz="2400" b="1" dirty="0" smtClean="0"/>
            <a:t>Viral</a:t>
          </a:r>
          <a:endParaRPr lang="en-US" sz="2400" dirty="0"/>
        </a:p>
      </dgm:t>
    </dgm:pt>
    <dgm:pt modelId="{7545FF9E-E30D-4420-9B8A-8E5943A0D4F5}" type="parTrans" cxnId="{06B0BFCF-CA48-4404-B88C-73B651FE13AE}">
      <dgm:prSet/>
      <dgm:spPr/>
      <dgm:t>
        <a:bodyPr/>
        <a:lstStyle/>
        <a:p>
          <a:endParaRPr lang="en-US"/>
        </a:p>
      </dgm:t>
    </dgm:pt>
    <dgm:pt modelId="{D0039A56-A9D9-4374-BDB1-132C91DD27C9}" type="sibTrans" cxnId="{06B0BFCF-CA48-4404-B88C-73B651FE13AE}">
      <dgm:prSet/>
      <dgm:spPr/>
      <dgm:t>
        <a:bodyPr/>
        <a:lstStyle/>
        <a:p>
          <a:endParaRPr lang="en-US"/>
        </a:p>
      </dgm:t>
    </dgm:pt>
    <dgm:pt modelId="{87CB6A78-56B2-4F60-AF2C-529D6A9DD419}">
      <dgm:prSet custT="1"/>
      <dgm:spPr/>
      <dgm:t>
        <a:bodyPr/>
        <a:lstStyle/>
        <a:p>
          <a:pPr rtl="0"/>
          <a:r>
            <a:rPr lang="en-US" sz="2400" b="1" dirty="0" smtClean="0"/>
            <a:t>Parasitic</a:t>
          </a:r>
          <a:endParaRPr lang="en-US" sz="2400" dirty="0"/>
        </a:p>
      </dgm:t>
    </dgm:pt>
    <dgm:pt modelId="{2E9245AD-3191-4D62-8A01-C52AC436CCDB}" type="parTrans" cxnId="{236DE82D-9F64-4600-A78B-D06F30F38F7C}">
      <dgm:prSet/>
      <dgm:spPr/>
      <dgm:t>
        <a:bodyPr/>
        <a:lstStyle/>
        <a:p>
          <a:endParaRPr lang="en-US"/>
        </a:p>
      </dgm:t>
    </dgm:pt>
    <dgm:pt modelId="{216EBC16-277A-41BD-BB81-4911C141C9B5}" type="sibTrans" cxnId="{236DE82D-9F64-4600-A78B-D06F30F38F7C}">
      <dgm:prSet/>
      <dgm:spPr/>
      <dgm:t>
        <a:bodyPr/>
        <a:lstStyle/>
        <a:p>
          <a:endParaRPr lang="en-US"/>
        </a:p>
      </dgm:t>
    </dgm:pt>
    <dgm:pt modelId="{308FB458-124E-4FC4-BE74-27E8E8117023}">
      <dgm:prSet/>
      <dgm:spPr/>
      <dgm:t>
        <a:bodyPr/>
        <a:lstStyle/>
        <a:p>
          <a:pPr rtl="0"/>
          <a:r>
            <a:rPr lang="en-US" b="1" dirty="0" smtClean="0"/>
            <a:t>Non-infectious as spread of cancer to  </a:t>
          </a:r>
          <a:r>
            <a:rPr lang="en-US" b="1" dirty="0" err="1" smtClean="0"/>
            <a:t>meninges</a:t>
          </a:r>
          <a:endParaRPr lang="en-US" b="1" dirty="0"/>
        </a:p>
      </dgm:t>
    </dgm:pt>
    <dgm:pt modelId="{39F5A562-B4C4-49B8-AEFE-4C3B91321828}" type="parTrans" cxnId="{89C5A37C-35AC-47AD-A424-81B775C45229}">
      <dgm:prSet/>
      <dgm:spPr/>
      <dgm:t>
        <a:bodyPr/>
        <a:lstStyle/>
        <a:p>
          <a:endParaRPr lang="en-US"/>
        </a:p>
      </dgm:t>
    </dgm:pt>
    <dgm:pt modelId="{82050A1A-FD1B-4B2D-9461-07D962680731}" type="sibTrans" cxnId="{89C5A37C-35AC-47AD-A424-81B775C45229}">
      <dgm:prSet/>
      <dgm:spPr/>
      <dgm:t>
        <a:bodyPr/>
        <a:lstStyle/>
        <a:p>
          <a:endParaRPr lang="en-US"/>
        </a:p>
      </dgm:t>
    </dgm:pt>
    <dgm:pt modelId="{209B42BF-C940-435B-9F3D-ED56355A9BE7}" type="pres">
      <dgm:prSet presAssocID="{03899A01-D3B1-4089-A322-A169F4B4470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A0AE45C-55BD-43D4-B31B-BEE010A7BD9C}" type="pres">
      <dgm:prSet presAssocID="{6CDE775C-D4E9-4135-9540-568CAA11331A}" presName="horFlow" presStyleCnt="0"/>
      <dgm:spPr/>
    </dgm:pt>
    <dgm:pt modelId="{081518F0-26FB-4DCD-AB93-D689986462E9}" type="pres">
      <dgm:prSet presAssocID="{6CDE775C-D4E9-4135-9540-568CAA11331A}" presName="bigChev" presStyleLbl="node1" presStyleIdx="0" presStyleCnt="4"/>
      <dgm:spPr/>
      <dgm:t>
        <a:bodyPr/>
        <a:lstStyle/>
        <a:p>
          <a:endParaRPr lang="en-US"/>
        </a:p>
      </dgm:t>
    </dgm:pt>
    <dgm:pt modelId="{5C805AF6-4264-4E0A-931D-86372C30E8F6}" type="pres">
      <dgm:prSet presAssocID="{6CDE775C-D4E9-4135-9540-568CAA11331A}" presName="vSp" presStyleCnt="0"/>
      <dgm:spPr/>
    </dgm:pt>
    <dgm:pt modelId="{35379891-C98D-40EF-96B6-00F43E5B0D0F}" type="pres">
      <dgm:prSet presAssocID="{A8F1D9B9-F190-41C8-AE50-C6A201C65E2A}" presName="horFlow" presStyleCnt="0"/>
      <dgm:spPr/>
    </dgm:pt>
    <dgm:pt modelId="{6A3C9345-5075-4637-AD65-F64EF0AAA649}" type="pres">
      <dgm:prSet presAssocID="{A8F1D9B9-F190-41C8-AE50-C6A201C65E2A}" presName="bigChev" presStyleLbl="node1" presStyleIdx="1" presStyleCnt="4"/>
      <dgm:spPr/>
      <dgm:t>
        <a:bodyPr/>
        <a:lstStyle/>
        <a:p>
          <a:endParaRPr lang="en-US"/>
        </a:p>
      </dgm:t>
    </dgm:pt>
    <dgm:pt modelId="{E8FCF6B4-5817-4984-945B-1A16861B145D}" type="pres">
      <dgm:prSet presAssocID="{A8F1D9B9-F190-41C8-AE50-C6A201C65E2A}" presName="vSp" presStyleCnt="0"/>
      <dgm:spPr/>
    </dgm:pt>
    <dgm:pt modelId="{05FED5F3-9CD3-49E3-B475-76A1C585A80D}" type="pres">
      <dgm:prSet presAssocID="{87CB6A78-56B2-4F60-AF2C-529D6A9DD419}" presName="horFlow" presStyleCnt="0"/>
      <dgm:spPr/>
    </dgm:pt>
    <dgm:pt modelId="{124EA958-4BB8-4D3A-827D-EC2B359C454E}" type="pres">
      <dgm:prSet presAssocID="{87CB6A78-56B2-4F60-AF2C-529D6A9DD419}" presName="bigChev" presStyleLbl="node1" presStyleIdx="2" presStyleCnt="4"/>
      <dgm:spPr/>
      <dgm:t>
        <a:bodyPr/>
        <a:lstStyle/>
        <a:p>
          <a:endParaRPr lang="en-US"/>
        </a:p>
      </dgm:t>
    </dgm:pt>
    <dgm:pt modelId="{C3272DDA-78A1-4C7B-B38D-3C69D411D713}" type="pres">
      <dgm:prSet presAssocID="{87CB6A78-56B2-4F60-AF2C-529D6A9DD419}" presName="vSp" presStyleCnt="0"/>
      <dgm:spPr/>
    </dgm:pt>
    <dgm:pt modelId="{4AD607FF-E284-47C1-9FCD-9C39BC11B34E}" type="pres">
      <dgm:prSet presAssocID="{308FB458-124E-4FC4-BE74-27E8E8117023}" presName="horFlow" presStyleCnt="0"/>
      <dgm:spPr/>
    </dgm:pt>
    <dgm:pt modelId="{7D6E9E16-1F7A-4FB6-A73A-6C33D02D9040}" type="pres">
      <dgm:prSet presAssocID="{308FB458-124E-4FC4-BE74-27E8E8117023}" presName="bigChev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6A1AD3FC-3A3F-4D73-97B5-0103EF7803B2}" type="presOf" srcId="{6CDE775C-D4E9-4135-9540-568CAA11331A}" destId="{081518F0-26FB-4DCD-AB93-D689986462E9}" srcOrd="0" destOrd="0" presId="urn:microsoft.com/office/officeart/2005/8/layout/lProcess3"/>
    <dgm:cxn modelId="{02A19AE0-77A5-4653-9DAC-2618FF27E615}" type="presOf" srcId="{87CB6A78-56B2-4F60-AF2C-529D6A9DD419}" destId="{124EA958-4BB8-4D3A-827D-EC2B359C454E}" srcOrd="0" destOrd="0" presId="urn:microsoft.com/office/officeart/2005/8/layout/lProcess3"/>
    <dgm:cxn modelId="{77686E12-CD32-40F8-AD3B-92C2E354E9D6}" srcId="{03899A01-D3B1-4089-A322-A169F4B4470F}" destId="{6CDE775C-D4E9-4135-9540-568CAA11331A}" srcOrd="0" destOrd="0" parTransId="{25831BB8-BDE1-402E-AB4F-D841AB9380FA}" sibTransId="{A0196AEB-F5E8-4F91-BC3A-E9EB288B550E}"/>
    <dgm:cxn modelId="{B276CEC4-AF47-4814-A168-9CC5E06F7749}" type="presOf" srcId="{308FB458-124E-4FC4-BE74-27E8E8117023}" destId="{7D6E9E16-1F7A-4FB6-A73A-6C33D02D9040}" srcOrd="0" destOrd="0" presId="urn:microsoft.com/office/officeart/2005/8/layout/lProcess3"/>
    <dgm:cxn modelId="{89C5A37C-35AC-47AD-A424-81B775C45229}" srcId="{03899A01-D3B1-4089-A322-A169F4B4470F}" destId="{308FB458-124E-4FC4-BE74-27E8E8117023}" srcOrd="3" destOrd="0" parTransId="{39F5A562-B4C4-49B8-AEFE-4C3B91321828}" sibTransId="{82050A1A-FD1B-4B2D-9461-07D962680731}"/>
    <dgm:cxn modelId="{E3BE0142-74FC-491D-BDD2-27B8940C9956}" type="presOf" srcId="{A8F1D9B9-F190-41C8-AE50-C6A201C65E2A}" destId="{6A3C9345-5075-4637-AD65-F64EF0AAA649}" srcOrd="0" destOrd="0" presId="urn:microsoft.com/office/officeart/2005/8/layout/lProcess3"/>
    <dgm:cxn modelId="{06B0BFCF-CA48-4404-B88C-73B651FE13AE}" srcId="{03899A01-D3B1-4089-A322-A169F4B4470F}" destId="{A8F1D9B9-F190-41C8-AE50-C6A201C65E2A}" srcOrd="1" destOrd="0" parTransId="{7545FF9E-E30D-4420-9B8A-8E5943A0D4F5}" sibTransId="{D0039A56-A9D9-4374-BDB1-132C91DD27C9}"/>
    <dgm:cxn modelId="{176931F0-B7E2-4F67-8B38-53FBFDABD13E}" type="presOf" srcId="{03899A01-D3B1-4089-A322-A169F4B4470F}" destId="{209B42BF-C940-435B-9F3D-ED56355A9BE7}" srcOrd="0" destOrd="0" presId="urn:microsoft.com/office/officeart/2005/8/layout/lProcess3"/>
    <dgm:cxn modelId="{236DE82D-9F64-4600-A78B-D06F30F38F7C}" srcId="{03899A01-D3B1-4089-A322-A169F4B4470F}" destId="{87CB6A78-56B2-4F60-AF2C-529D6A9DD419}" srcOrd="2" destOrd="0" parTransId="{2E9245AD-3191-4D62-8A01-C52AC436CCDB}" sibTransId="{216EBC16-277A-41BD-BB81-4911C141C9B5}"/>
    <dgm:cxn modelId="{79BC285A-CB1A-4F61-A459-22BB696F038D}" type="presParOf" srcId="{209B42BF-C940-435B-9F3D-ED56355A9BE7}" destId="{0A0AE45C-55BD-43D4-B31B-BEE010A7BD9C}" srcOrd="0" destOrd="0" presId="urn:microsoft.com/office/officeart/2005/8/layout/lProcess3"/>
    <dgm:cxn modelId="{8C4D9384-AB8D-4B69-960B-5B4B861BD23F}" type="presParOf" srcId="{0A0AE45C-55BD-43D4-B31B-BEE010A7BD9C}" destId="{081518F0-26FB-4DCD-AB93-D689986462E9}" srcOrd="0" destOrd="0" presId="urn:microsoft.com/office/officeart/2005/8/layout/lProcess3"/>
    <dgm:cxn modelId="{900C1A03-3945-4794-B054-D852288CC38D}" type="presParOf" srcId="{209B42BF-C940-435B-9F3D-ED56355A9BE7}" destId="{5C805AF6-4264-4E0A-931D-86372C30E8F6}" srcOrd="1" destOrd="0" presId="urn:microsoft.com/office/officeart/2005/8/layout/lProcess3"/>
    <dgm:cxn modelId="{D2D2D9E3-E6A3-4AE0-A593-E748E68A7A46}" type="presParOf" srcId="{209B42BF-C940-435B-9F3D-ED56355A9BE7}" destId="{35379891-C98D-40EF-96B6-00F43E5B0D0F}" srcOrd="2" destOrd="0" presId="urn:microsoft.com/office/officeart/2005/8/layout/lProcess3"/>
    <dgm:cxn modelId="{D500C70D-2319-437D-A11D-0855B11F2C58}" type="presParOf" srcId="{35379891-C98D-40EF-96B6-00F43E5B0D0F}" destId="{6A3C9345-5075-4637-AD65-F64EF0AAA649}" srcOrd="0" destOrd="0" presId="urn:microsoft.com/office/officeart/2005/8/layout/lProcess3"/>
    <dgm:cxn modelId="{A0B88ACF-12C6-41E5-BC00-EB3E590A2F0E}" type="presParOf" srcId="{209B42BF-C940-435B-9F3D-ED56355A9BE7}" destId="{E8FCF6B4-5817-4984-945B-1A16861B145D}" srcOrd="3" destOrd="0" presId="urn:microsoft.com/office/officeart/2005/8/layout/lProcess3"/>
    <dgm:cxn modelId="{1683FF63-C14B-474E-B96C-FDEC08A9B6B6}" type="presParOf" srcId="{209B42BF-C940-435B-9F3D-ED56355A9BE7}" destId="{05FED5F3-9CD3-49E3-B475-76A1C585A80D}" srcOrd="4" destOrd="0" presId="urn:microsoft.com/office/officeart/2005/8/layout/lProcess3"/>
    <dgm:cxn modelId="{C3E56381-2EFB-4916-8B6D-F7E041B186C6}" type="presParOf" srcId="{05FED5F3-9CD3-49E3-B475-76A1C585A80D}" destId="{124EA958-4BB8-4D3A-827D-EC2B359C454E}" srcOrd="0" destOrd="0" presId="urn:microsoft.com/office/officeart/2005/8/layout/lProcess3"/>
    <dgm:cxn modelId="{52AC43C2-64F9-4E18-932E-837FDBD75FC6}" type="presParOf" srcId="{209B42BF-C940-435B-9F3D-ED56355A9BE7}" destId="{C3272DDA-78A1-4C7B-B38D-3C69D411D713}" srcOrd="5" destOrd="0" presId="urn:microsoft.com/office/officeart/2005/8/layout/lProcess3"/>
    <dgm:cxn modelId="{37ED6103-36AE-403B-82C5-444F6D6EDFF3}" type="presParOf" srcId="{209B42BF-C940-435B-9F3D-ED56355A9BE7}" destId="{4AD607FF-E284-47C1-9FCD-9C39BC11B34E}" srcOrd="6" destOrd="0" presId="urn:microsoft.com/office/officeart/2005/8/layout/lProcess3"/>
    <dgm:cxn modelId="{34A8723E-DC62-4D98-B41B-38F1B8A6A76A}" type="presParOf" srcId="{4AD607FF-E284-47C1-9FCD-9C39BC11B34E}" destId="{7D6E9E16-1F7A-4FB6-A73A-6C33D02D9040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763E22-487B-4854-9E6E-E52B43708E7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EC3C5A-D409-442F-AEB8-5A73377A5252}">
      <dgm:prSet custT="1"/>
      <dgm:spPr/>
      <dgm:t>
        <a:bodyPr/>
        <a:lstStyle/>
        <a:p>
          <a:pPr rtl="0"/>
          <a:r>
            <a:rPr lang="en-US" sz="1400" b="1" dirty="0" err="1" smtClean="0"/>
            <a:t>Neisseria</a:t>
          </a:r>
          <a:r>
            <a:rPr lang="en-US" sz="1400" b="1" dirty="0" smtClean="0"/>
            <a:t> </a:t>
          </a:r>
          <a:r>
            <a:rPr lang="en-US" sz="1400" b="1" dirty="0" err="1" smtClean="0"/>
            <a:t>meningitid</a:t>
          </a:r>
          <a:r>
            <a:rPr lang="en-US" sz="1400" b="1" dirty="0" smtClean="0"/>
            <a:t>-is</a:t>
          </a:r>
          <a:endParaRPr lang="en-US" sz="1400" b="1" dirty="0"/>
        </a:p>
      </dgm:t>
    </dgm:pt>
    <dgm:pt modelId="{AA7C363E-6CDF-46EF-AB9F-7E5BCFCC0E47}" type="parTrans" cxnId="{24A9DB1C-BFC0-4804-8C27-875E2FF05070}">
      <dgm:prSet/>
      <dgm:spPr/>
      <dgm:t>
        <a:bodyPr/>
        <a:lstStyle/>
        <a:p>
          <a:endParaRPr lang="en-US" sz="1400"/>
        </a:p>
      </dgm:t>
    </dgm:pt>
    <dgm:pt modelId="{CB8E4D6F-ACE2-46B3-A503-B0443FBB3C39}" type="sibTrans" cxnId="{24A9DB1C-BFC0-4804-8C27-875E2FF05070}">
      <dgm:prSet custT="1"/>
      <dgm:spPr/>
      <dgm:t>
        <a:bodyPr/>
        <a:lstStyle/>
        <a:p>
          <a:endParaRPr lang="en-US" sz="1400"/>
        </a:p>
      </dgm:t>
    </dgm:pt>
    <dgm:pt modelId="{A0964AED-0976-4D42-AD3F-E9A04DAF7773}">
      <dgm:prSet custT="1"/>
      <dgm:spPr/>
      <dgm:t>
        <a:bodyPr/>
        <a:lstStyle/>
        <a:p>
          <a:pPr rtl="0"/>
          <a:r>
            <a:rPr lang="en-US" sz="1400" dirty="0" err="1" smtClean="0"/>
            <a:t>Haemophil</a:t>
          </a:r>
          <a:r>
            <a:rPr lang="en-US" sz="1400" dirty="0" smtClean="0"/>
            <a:t>-us  </a:t>
          </a:r>
          <a:r>
            <a:rPr lang="en-US" sz="1400" dirty="0" err="1" smtClean="0"/>
            <a:t>influenzae</a:t>
          </a:r>
          <a:r>
            <a:rPr lang="en-US" sz="1400" dirty="0" smtClean="0"/>
            <a:t> </a:t>
          </a:r>
          <a:endParaRPr lang="en-US" sz="1400" dirty="0"/>
        </a:p>
      </dgm:t>
    </dgm:pt>
    <dgm:pt modelId="{09D267D0-B8D9-433E-812D-79A1290379A1}" type="parTrans" cxnId="{7FF99F4E-A4C4-4B0E-B026-CC47025438F8}">
      <dgm:prSet/>
      <dgm:spPr/>
      <dgm:t>
        <a:bodyPr/>
        <a:lstStyle/>
        <a:p>
          <a:endParaRPr lang="en-US" sz="1400"/>
        </a:p>
      </dgm:t>
    </dgm:pt>
    <dgm:pt modelId="{16DCBABA-3D7F-40C5-ACA8-4C57AA5F1612}" type="sibTrans" cxnId="{7FF99F4E-A4C4-4B0E-B026-CC47025438F8}">
      <dgm:prSet custT="1"/>
      <dgm:spPr/>
      <dgm:t>
        <a:bodyPr/>
        <a:lstStyle/>
        <a:p>
          <a:endParaRPr lang="en-US" sz="1400"/>
        </a:p>
      </dgm:t>
    </dgm:pt>
    <dgm:pt modelId="{75B2063C-DDF4-40F5-B782-8C05B156EC59}">
      <dgm:prSet custT="1"/>
      <dgm:spPr/>
      <dgm:t>
        <a:bodyPr/>
        <a:lstStyle/>
        <a:p>
          <a:pPr rtl="0"/>
          <a:r>
            <a:rPr lang="en-US" sz="1400" b="1" dirty="0" smtClean="0"/>
            <a:t>Streptococcus </a:t>
          </a:r>
          <a:r>
            <a:rPr lang="en-US" sz="1400" b="1" dirty="0" err="1" smtClean="0"/>
            <a:t>pneumoni-ae</a:t>
          </a:r>
          <a:endParaRPr lang="en-US" sz="1400" b="1" dirty="0"/>
        </a:p>
      </dgm:t>
    </dgm:pt>
    <dgm:pt modelId="{C204BCA3-6FAF-4F54-BF9F-4BB48F15AF7E}" type="parTrans" cxnId="{14AC76D1-F658-47E0-9BCB-DB3E9703D9B0}">
      <dgm:prSet/>
      <dgm:spPr/>
      <dgm:t>
        <a:bodyPr/>
        <a:lstStyle/>
        <a:p>
          <a:endParaRPr lang="en-US" sz="1400"/>
        </a:p>
      </dgm:t>
    </dgm:pt>
    <dgm:pt modelId="{CD37B672-2F78-43A1-9DA3-5E9B43821E72}" type="sibTrans" cxnId="{14AC76D1-F658-47E0-9BCB-DB3E9703D9B0}">
      <dgm:prSet custT="1"/>
      <dgm:spPr/>
      <dgm:t>
        <a:bodyPr/>
        <a:lstStyle/>
        <a:p>
          <a:endParaRPr lang="en-US" sz="1400"/>
        </a:p>
      </dgm:t>
    </dgm:pt>
    <dgm:pt modelId="{7E5AD5B8-05B1-4437-912D-963126922AEE}">
      <dgm:prSet custT="1"/>
      <dgm:spPr/>
      <dgm:t>
        <a:bodyPr/>
        <a:lstStyle/>
        <a:p>
          <a:pPr rtl="0"/>
          <a:r>
            <a:rPr lang="en-US" sz="1400" b="1" dirty="0" err="1" smtClean="0"/>
            <a:t>Listeria</a:t>
          </a:r>
          <a:r>
            <a:rPr lang="en-US" sz="1400" b="1" dirty="0" smtClean="0"/>
            <a:t> </a:t>
          </a:r>
          <a:r>
            <a:rPr lang="en-US" sz="1400" b="1" dirty="0" err="1" smtClean="0"/>
            <a:t>monocyto</a:t>
          </a:r>
          <a:r>
            <a:rPr lang="en-US" sz="1400" b="1" dirty="0" smtClean="0"/>
            <a:t>-genes</a:t>
          </a:r>
          <a:endParaRPr lang="en-US" sz="1400" b="1" dirty="0"/>
        </a:p>
      </dgm:t>
    </dgm:pt>
    <dgm:pt modelId="{3B5B0597-0E9E-4CBE-88BA-98C303B6049B}" type="parTrans" cxnId="{712D3657-A3DB-468E-933D-CBC35E6AFEFB}">
      <dgm:prSet/>
      <dgm:spPr/>
      <dgm:t>
        <a:bodyPr/>
        <a:lstStyle/>
        <a:p>
          <a:endParaRPr lang="en-US" sz="1400"/>
        </a:p>
      </dgm:t>
    </dgm:pt>
    <dgm:pt modelId="{554152EF-8964-4F6A-8C4F-DFA6D31EB69B}" type="sibTrans" cxnId="{712D3657-A3DB-468E-933D-CBC35E6AFEFB}">
      <dgm:prSet custT="1"/>
      <dgm:spPr/>
      <dgm:t>
        <a:bodyPr/>
        <a:lstStyle/>
        <a:p>
          <a:endParaRPr lang="en-US" sz="1400"/>
        </a:p>
      </dgm:t>
    </dgm:pt>
    <dgm:pt modelId="{4A99A822-76B2-487D-9E1E-388D7F2F3F36}">
      <dgm:prSet custT="1"/>
      <dgm:spPr/>
      <dgm:t>
        <a:bodyPr/>
        <a:lstStyle/>
        <a:p>
          <a:pPr rtl="0"/>
          <a:r>
            <a:rPr lang="en-US" sz="1400" b="1" dirty="0" err="1" smtClean="0"/>
            <a:t>Mycobacte-rium</a:t>
          </a:r>
          <a:r>
            <a:rPr lang="en-US" sz="1400" b="1" dirty="0" smtClean="0"/>
            <a:t> </a:t>
          </a:r>
          <a:r>
            <a:rPr lang="en-US" sz="1400" b="1" dirty="0" err="1" smtClean="0"/>
            <a:t>tuberculos</a:t>
          </a:r>
          <a:r>
            <a:rPr lang="en-US" sz="1400" b="1" dirty="0" smtClean="0"/>
            <a:t>-is</a:t>
          </a:r>
          <a:endParaRPr lang="en-US" sz="1400" b="1" dirty="0"/>
        </a:p>
      </dgm:t>
    </dgm:pt>
    <dgm:pt modelId="{9165B6D7-023F-4E3E-A85B-8C818C0AD8AA}" type="parTrans" cxnId="{8A292842-735D-4511-9B88-505A4B732AB7}">
      <dgm:prSet/>
      <dgm:spPr/>
      <dgm:t>
        <a:bodyPr/>
        <a:lstStyle/>
        <a:p>
          <a:endParaRPr lang="en-US" sz="1400"/>
        </a:p>
      </dgm:t>
    </dgm:pt>
    <dgm:pt modelId="{850F4B52-F366-415F-AB72-B7C24A587F8F}" type="sibTrans" cxnId="{8A292842-735D-4511-9B88-505A4B732AB7}">
      <dgm:prSet custT="1"/>
      <dgm:spPr/>
      <dgm:t>
        <a:bodyPr/>
        <a:lstStyle/>
        <a:p>
          <a:endParaRPr lang="en-US" sz="1400"/>
        </a:p>
      </dgm:t>
    </dgm:pt>
    <dgm:pt modelId="{22551D9A-3FDD-428E-AB85-42D185ACD4EE}" type="pres">
      <dgm:prSet presAssocID="{26763E22-487B-4854-9E6E-E52B43708E7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F4B884-54D1-4A9F-8963-C5C3DC36118C}" type="pres">
      <dgm:prSet presAssocID="{2DEC3C5A-D409-442F-AEB8-5A73377A525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400EB-FD93-4306-84CB-EC5F60BF47E5}" type="pres">
      <dgm:prSet presAssocID="{CB8E4D6F-ACE2-46B3-A503-B0443FBB3C39}" presName="sibTrans" presStyleLbl="sibTrans2D1" presStyleIdx="0" presStyleCnt="5"/>
      <dgm:spPr/>
      <dgm:t>
        <a:bodyPr/>
        <a:lstStyle/>
        <a:p>
          <a:endParaRPr lang="en-US"/>
        </a:p>
      </dgm:t>
    </dgm:pt>
    <dgm:pt modelId="{58709A77-EA7A-4001-B377-8F3E9182D0A8}" type="pres">
      <dgm:prSet presAssocID="{CB8E4D6F-ACE2-46B3-A503-B0443FBB3C3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B8308268-3325-424E-9132-32D6AC444A5A}" type="pres">
      <dgm:prSet presAssocID="{A0964AED-0976-4D42-AD3F-E9A04DAF777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1E5D9-1AF2-45F1-BC85-B9A7A7FDB9C2}" type="pres">
      <dgm:prSet presAssocID="{16DCBABA-3D7F-40C5-ACA8-4C57AA5F1612}" presName="sibTrans" presStyleLbl="sibTrans2D1" presStyleIdx="1" presStyleCnt="5"/>
      <dgm:spPr/>
      <dgm:t>
        <a:bodyPr/>
        <a:lstStyle/>
        <a:p>
          <a:endParaRPr lang="en-US"/>
        </a:p>
      </dgm:t>
    </dgm:pt>
    <dgm:pt modelId="{DD67AB81-2F6A-4039-8B1E-C23FB8DD7063}" type="pres">
      <dgm:prSet presAssocID="{16DCBABA-3D7F-40C5-ACA8-4C57AA5F1612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EE8C2EC-CDEB-42D1-9783-E3881ACD6AD4}" type="pres">
      <dgm:prSet presAssocID="{75B2063C-DDF4-40F5-B782-8C05B156EC5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B93F9C-DE80-4691-9EA3-67DB400D1802}" type="pres">
      <dgm:prSet presAssocID="{CD37B672-2F78-43A1-9DA3-5E9B43821E72}" presName="sibTrans" presStyleLbl="sibTrans2D1" presStyleIdx="2" presStyleCnt="5"/>
      <dgm:spPr/>
      <dgm:t>
        <a:bodyPr/>
        <a:lstStyle/>
        <a:p>
          <a:endParaRPr lang="en-US"/>
        </a:p>
      </dgm:t>
    </dgm:pt>
    <dgm:pt modelId="{7FF4D9A1-CC8A-4B69-8B3D-65EFE72F2D62}" type="pres">
      <dgm:prSet presAssocID="{CD37B672-2F78-43A1-9DA3-5E9B43821E72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5908BEE-1786-4623-B8A3-038AC5F66D6D}" type="pres">
      <dgm:prSet presAssocID="{7E5AD5B8-05B1-4437-912D-963126922AE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7F8CA0-325B-40D1-8BE4-310E8BB2CFE7}" type="pres">
      <dgm:prSet presAssocID="{554152EF-8964-4F6A-8C4F-DFA6D31EB69B}" presName="sibTrans" presStyleLbl="sibTrans2D1" presStyleIdx="3" presStyleCnt="5"/>
      <dgm:spPr/>
      <dgm:t>
        <a:bodyPr/>
        <a:lstStyle/>
        <a:p>
          <a:endParaRPr lang="en-US"/>
        </a:p>
      </dgm:t>
    </dgm:pt>
    <dgm:pt modelId="{A8ACA3D7-511B-48D3-8C89-6338B9C27D94}" type="pres">
      <dgm:prSet presAssocID="{554152EF-8964-4F6A-8C4F-DFA6D31EB69B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1AFCCC2E-D8E1-41DA-B0F6-6F33DEF6EF66}" type="pres">
      <dgm:prSet presAssocID="{4A99A822-76B2-487D-9E1E-388D7F2F3F3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C5379C-AF16-4E6F-B8E5-F456B2AA860C}" type="pres">
      <dgm:prSet presAssocID="{850F4B52-F366-415F-AB72-B7C24A587F8F}" presName="sibTrans" presStyleLbl="sibTrans2D1" presStyleIdx="4" presStyleCnt="5"/>
      <dgm:spPr/>
      <dgm:t>
        <a:bodyPr/>
        <a:lstStyle/>
        <a:p>
          <a:endParaRPr lang="en-US"/>
        </a:p>
      </dgm:t>
    </dgm:pt>
    <dgm:pt modelId="{D6899FD9-85CE-42E0-804F-C76EBC925B1C}" type="pres">
      <dgm:prSet presAssocID="{850F4B52-F366-415F-AB72-B7C24A587F8F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778891B9-ED26-4DBC-98B0-C41E73D32A4A}" type="presOf" srcId="{16DCBABA-3D7F-40C5-ACA8-4C57AA5F1612}" destId="{DD67AB81-2F6A-4039-8B1E-C23FB8DD7063}" srcOrd="1" destOrd="0" presId="urn:microsoft.com/office/officeart/2005/8/layout/cycle2"/>
    <dgm:cxn modelId="{7E29D92A-4A04-45A6-BFA7-FB0A63F36301}" type="presOf" srcId="{CD37B672-2F78-43A1-9DA3-5E9B43821E72}" destId="{34B93F9C-DE80-4691-9EA3-67DB400D1802}" srcOrd="0" destOrd="0" presId="urn:microsoft.com/office/officeart/2005/8/layout/cycle2"/>
    <dgm:cxn modelId="{712D3657-A3DB-468E-933D-CBC35E6AFEFB}" srcId="{26763E22-487B-4854-9E6E-E52B43708E7F}" destId="{7E5AD5B8-05B1-4437-912D-963126922AEE}" srcOrd="3" destOrd="0" parTransId="{3B5B0597-0E9E-4CBE-88BA-98C303B6049B}" sibTransId="{554152EF-8964-4F6A-8C4F-DFA6D31EB69B}"/>
    <dgm:cxn modelId="{14AC76D1-F658-47E0-9BCB-DB3E9703D9B0}" srcId="{26763E22-487B-4854-9E6E-E52B43708E7F}" destId="{75B2063C-DDF4-40F5-B782-8C05B156EC59}" srcOrd="2" destOrd="0" parTransId="{C204BCA3-6FAF-4F54-BF9F-4BB48F15AF7E}" sibTransId="{CD37B672-2F78-43A1-9DA3-5E9B43821E72}"/>
    <dgm:cxn modelId="{8A292842-735D-4511-9B88-505A4B732AB7}" srcId="{26763E22-487B-4854-9E6E-E52B43708E7F}" destId="{4A99A822-76B2-487D-9E1E-388D7F2F3F36}" srcOrd="4" destOrd="0" parTransId="{9165B6D7-023F-4E3E-A85B-8C818C0AD8AA}" sibTransId="{850F4B52-F366-415F-AB72-B7C24A587F8F}"/>
    <dgm:cxn modelId="{6208298E-A957-4507-A17A-D44A3B80472A}" type="presOf" srcId="{26763E22-487B-4854-9E6E-E52B43708E7F}" destId="{22551D9A-3FDD-428E-AB85-42D185ACD4EE}" srcOrd="0" destOrd="0" presId="urn:microsoft.com/office/officeart/2005/8/layout/cycle2"/>
    <dgm:cxn modelId="{91A0CFCB-0154-4B8B-9F84-C910CD9AC858}" type="presOf" srcId="{554152EF-8964-4F6A-8C4F-DFA6D31EB69B}" destId="{A8ACA3D7-511B-48D3-8C89-6338B9C27D94}" srcOrd="1" destOrd="0" presId="urn:microsoft.com/office/officeart/2005/8/layout/cycle2"/>
    <dgm:cxn modelId="{24A9DB1C-BFC0-4804-8C27-875E2FF05070}" srcId="{26763E22-487B-4854-9E6E-E52B43708E7F}" destId="{2DEC3C5A-D409-442F-AEB8-5A73377A5252}" srcOrd="0" destOrd="0" parTransId="{AA7C363E-6CDF-46EF-AB9F-7E5BCFCC0E47}" sibTransId="{CB8E4D6F-ACE2-46B3-A503-B0443FBB3C39}"/>
    <dgm:cxn modelId="{FDBACD52-84EF-4C9C-B1F0-73CF43D559E1}" type="presOf" srcId="{7E5AD5B8-05B1-4437-912D-963126922AEE}" destId="{25908BEE-1786-4623-B8A3-038AC5F66D6D}" srcOrd="0" destOrd="0" presId="urn:microsoft.com/office/officeart/2005/8/layout/cycle2"/>
    <dgm:cxn modelId="{D0AA16D7-D4CC-4608-975F-FEC73F91693F}" type="presOf" srcId="{75B2063C-DDF4-40F5-B782-8C05B156EC59}" destId="{9EE8C2EC-CDEB-42D1-9783-E3881ACD6AD4}" srcOrd="0" destOrd="0" presId="urn:microsoft.com/office/officeart/2005/8/layout/cycle2"/>
    <dgm:cxn modelId="{3B068C1A-F0D1-438E-A02A-152856E097D0}" type="presOf" srcId="{850F4B52-F366-415F-AB72-B7C24A587F8F}" destId="{C8C5379C-AF16-4E6F-B8E5-F456B2AA860C}" srcOrd="0" destOrd="0" presId="urn:microsoft.com/office/officeart/2005/8/layout/cycle2"/>
    <dgm:cxn modelId="{E6F66DA9-BD01-4A7F-BB5B-8C4BFD8FE1A2}" type="presOf" srcId="{2DEC3C5A-D409-442F-AEB8-5A73377A5252}" destId="{07F4B884-54D1-4A9F-8963-C5C3DC36118C}" srcOrd="0" destOrd="0" presId="urn:microsoft.com/office/officeart/2005/8/layout/cycle2"/>
    <dgm:cxn modelId="{954F26DE-D4B9-4915-BCA5-220FDB895B27}" type="presOf" srcId="{A0964AED-0976-4D42-AD3F-E9A04DAF7773}" destId="{B8308268-3325-424E-9132-32D6AC444A5A}" srcOrd="0" destOrd="0" presId="urn:microsoft.com/office/officeart/2005/8/layout/cycle2"/>
    <dgm:cxn modelId="{1872E629-69B2-44F1-9963-C3E0606F99EF}" type="presOf" srcId="{4A99A822-76B2-487D-9E1E-388D7F2F3F36}" destId="{1AFCCC2E-D8E1-41DA-B0F6-6F33DEF6EF66}" srcOrd="0" destOrd="0" presId="urn:microsoft.com/office/officeart/2005/8/layout/cycle2"/>
    <dgm:cxn modelId="{7FF99F4E-A4C4-4B0E-B026-CC47025438F8}" srcId="{26763E22-487B-4854-9E6E-E52B43708E7F}" destId="{A0964AED-0976-4D42-AD3F-E9A04DAF7773}" srcOrd="1" destOrd="0" parTransId="{09D267D0-B8D9-433E-812D-79A1290379A1}" sibTransId="{16DCBABA-3D7F-40C5-ACA8-4C57AA5F1612}"/>
    <dgm:cxn modelId="{B90F61D3-3B83-4FB1-B1BD-AD86B53EC21E}" type="presOf" srcId="{850F4B52-F366-415F-AB72-B7C24A587F8F}" destId="{D6899FD9-85CE-42E0-804F-C76EBC925B1C}" srcOrd="1" destOrd="0" presId="urn:microsoft.com/office/officeart/2005/8/layout/cycle2"/>
    <dgm:cxn modelId="{D6D2B122-C475-4241-99B8-3ABCB8288284}" type="presOf" srcId="{CB8E4D6F-ACE2-46B3-A503-B0443FBB3C39}" destId="{58709A77-EA7A-4001-B377-8F3E9182D0A8}" srcOrd="1" destOrd="0" presId="urn:microsoft.com/office/officeart/2005/8/layout/cycle2"/>
    <dgm:cxn modelId="{73392CFC-B9F4-46D7-9406-702938A4489A}" type="presOf" srcId="{CB8E4D6F-ACE2-46B3-A503-B0443FBB3C39}" destId="{BE8400EB-FD93-4306-84CB-EC5F60BF47E5}" srcOrd="0" destOrd="0" presId="urn:microsoft.com/office/officeart/2005/8/layout/cycle2"/>
    <dgm:cxn modelId="{7546766F-E4C5-4EB1-8600-BC819134F0AF}" type="presOf" srcId="{554152EF-8964-4F6A-8C4F-DFA6D31EB69B}" destId="{D57F8CA0-325B-40D1-8BE4-310E8BB2CFE7}" srcOrd="0" destOrd="0" presId="urn:microsoft.com/office/officeart/2005/8/layout/cycle2"/>
    <dgm:cxn modelId="{445F77E8-53D5-4AD8-AF32-29BD9AE09E94}" type="presOf" srcId="{16DCBABA-3D7F-40C5-ACA8-4C57AA5F1612}" destId="{7E81E5D9-1AF2-45F1-BC85-B9A7A7FDB9C2}" srcOrd="0" destOrd="0" presId="urn:microsoft.com/office/officeart/2005/8/layout/cycle2"/>
    <dgm:cxn modelId="{AD497E6D-B0B8-443D-828F-01A665CF623A}" type="presOf" srcId="{CD37B672-2F78-43A1-9DA3-5E9B43821E72}" destId="{7FF4D9A1-CC8A-4B69-8B3D-65EFE72F2D62}" srcOrd="1" destOrd="0" presId="urn:microsoft.com/office/officeart/2005/8/layout/cycle2"/>
    <dgm:cxn modelId="{22901E43-99F3-45F2-899F-69DFA15B0944}" type="presParOf" srcId="{22551D9A-3FDD-428E-AB85-42D185ACD4EE}" destId="{07F4B884-54D1-4A9F-8963-C5C3DC36118C}" srcOrd="0" destOrd="0" presId="urn:microsoft.com/office/officeart/2005/8/layout/cycle2"/>
    <dgm:cxn modelId="{697A92BB-37C7-451A-A014-7D7DE4D5F1E5}" type="presParOf" srcId="{22551D9A-3FDD-428E-AB85-42D185ACD4EE}" destId="{BE8400EB-FD93-4306-84CB-EC5F60BF47E5}" srcOrd="1" destOrd="0" presId="urn:microsoft.com/office/officeart/2005/8/layout/cycle2"/>
    <dgm:cxn modelId="{F113E0A8-3AAA-4D5D-9731-0280B25D68E3}" type="presParOf" srcId="{BE8400EB-FD93-4306-84CB-EC5F60BF47E5}" destId="{58709A77-EA7A-4001-B377-8F3E9182D0A8}" srcOrd="0" destOrd="0" presId="urn:microsoft.com/office/officeart/2005/8/layout/cycle2"/>
    <dgm:cxn modelId="{9A63A1EB-C9AE-4414-A974-7B88583E7108}" type="presParOf" srcId="{22551D9A-3FDD-428E-AB85-42D185ACD4EE}" destId="{B8308268-3325-424E-9132-32D6AC444A5A}" srcOrd="2" destOrd="0" presId="urn:microsoft.com/office/officeart/2005/8/layout/cycle2"/>
    <dgm:cxn modelId="{1F803F85-2FD7-4676-8F82-826272D67001}" type="presParOf" srcId="{22551D9A-3FDD-428E-AB85-42D185ACD4EE}" destId="{7E81E5D9-1AF2-45F1-BC85-B9A7A7FDB9C2}" srcOrd="3" destOrd="0" presId="urn:microsoft.com/office/officeart/2005/8/layout/cycle2"/>
    <dgm:cxn modelId="{D8132CF3-CE12-48E3-A1E5-18FBFFF91D1A}" type="presParOf" srcId="{7E81E5D9-1AF2-45F1-BC85-B9A7A7FDB9C2}" destId="{DD67AB81-2F6A-4039-8B1E-C23FB8DD7063}" srcOrd="0" destOrd="0" presId="urn:microsoft.com/office/officeart/2005/8/layout/cycle2"/>
    <dgm:cxn modelId="{65F012AA-81BA-4EEB-8A93-6664D32D0E7A}" type="presParOf" srcId="{22551D9A-3FDD-428E-AB85-42D185ACD4EE}" destId="{9EE8C2EC-CDEB-42D1-9783-E3881ACD6AD4}" srcOrd="4" destOrd="0" presId="urn:microsoft.com/office/officeart/2005/8/layout/cycle2"/>
    <dgm:cxn modelId="{E285A01E-79AB-4F90-8258-EE8437F8350E}" type="presParOf" srcId="{22551D9A-3FDD-428E-AB85-42D185ACD4EE}" destId="{34B93F9C-DE80-4691-9EA3-67DB400D1802}" srcOrd="5" destOrd="0" presId="urn:microsoft.com/office/officeart/2005/8/layout/cycle2"/>
    <dgm:cxn modelId="{B6E2D3CF-142E-4055-8C02-24814EA2189E}" type="presParOf" srcId="{34B93F9C-DE80-4691-9EA3-67DB400D1802}" destId="{7FF4D9A1-CC8A-4B69-8B3D-65EFE72F2D62}" srcOrd="0" destOrd="0" presId="urn:microsoft.com/office/officeart/2005/8/layout/cycle2"/>
    <dgm:cxn modelId="{131996B4-E942-4D11-A274-A19B53201F00}" type="presParOf" srcId="{22551D9A-3FDD-428E-AB85-42D185ACD4EE}" destId="{25908BEE-1786-4623-B8A3-038AC5F66D6D}" srcOrd="6" destOrd="0" presId="urn:microsoft.com/office/officeart/2005/8/layout/cycle2"/>
    <dgm:cxn modelId="{84612AB4-68DB-499B-BEC5-2442DACD77BD}" type="presParOf" srcId="{22551D9A-3FDD-428E-AB85-42D185ACD4EE}" destId="{D57F8CA0-325B-40D1-8BE4-310E8BB2CFE7}" srcOrd="7" destOrd="0" presId="urn:microsoft.com/office/officeart/2005/8/layout/cycle2"/>
    <dgm:cxn modelId="{7316093D-6533-4461-B138-CC83DD0F7F5C}" type="presParOf" srcId="{D57F8CA0-325B-40D1-8BE4-310E8BB2CFE7}" destId="{A8ACA3D7-511B-48D3-8C89-6338B9C27D94}" srcOrd="0" destOrd="0" presId="urn:microsoft.com/office/officeart/2005/8/layout/cycle2"/>
    <dgm:cxn modelId="{5FE0767C-A0C2-4DF1-ADFD-CF203232FCD6}" type="presParOf" srcId="{22551D9A-3FDD-428E-AB85-42D185ACD4EE}" destId="{1AFCCC2E-D8E1-41DA-B0F6-6F33DEF6EF66}" srcOrd="8" destOrd="0" presId="urn:microsoft.com/office/officeart/2005/8/layout/cycle2"/>
    <dgm:cxn modelId="{70C59C1C-2CD3-4D17-965C-7A62E3E26001}" type="presParOf" srcId="{22551D9A-3FDD-428E-AB85-42D185ACD4EE}" destId="{C8C5379C-AF16-4E6F-B8E5-F456B2AA860C}" srcOrd="9" destOrd="0" presId="urn:microsoft.com/office/officeart/2005/8/layout/cycle2"/>
    <dgm:cxn modelId="{2F88B053-E94B-4230-B262-09B8B180EECD}" type="presParOf" srcId="{C8C5379C-AF16-4E6F-B8E5-F456B2AA860C}" destId="{D6899FD9-85CE-42E0-804F-C76EBC925B1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4C6343-BB73-4ED3-9727-3965BC972C3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A582DA-C963-4B07-9D65-7F3853945639}">
      <dgm:prSet/>
      <dgm:spPr/>
      <dgm:t>
        <a:bodyPr/>
        <a:lstStyle/>
        <a:p>
          <a:pPr rtl="0"/>
          <a:r>
            <a:rPr lang="en-US" b="1" dirty="0" smtClean="0"/>
            <a:t>FEVER</a:t>
          </a:r>
          <a:endParaRPr lang="en-US" dirty="0"/>
        </a:p>
      </dgm:t>
    </dgm:pt>
    <dgm:pt modelId="{A004B6D1-11A5-434A-AB87-308155A0EFE8}" type="parTrans" cxnId="{3ADFADE2-7006-4CB5-B312-10F2B44B27CB}">
      <dgm:prSet/>
      <dgm:spPr/>
      <dgm:t>
        <a:bodyPr/>
        <a:lstStyle/>
        <a:p>
          <a:endParaRPr lang="en-US"/>
        </a:p>
      </dgm:t>
    </dgm:pt>
    <dgm:pt modelId="{CE5FEC71-6FA5-4EEF-8261-EFD9E8ED6DA3}" type="sibTrans" cxnId="{3ADFADE2-7006-4CB5-B312-10F2B44B27CB}">
      <dgm:prSet/>
      <dgm:spPr/>
      <dgm:t>
        <a:bodyPr/>
        <a:lstStyle/>
        <a:p>
          <a:endParaRPr lang="en-US"/>
        </a:p>
      </dgm:t>
    </dgm:pt>
    <dgm:pt modelId="{12E3DC87-7E98-48C7-BD49-6F7E28902B77}">
      <dgm:prSet/>
      <dgm:spPr/>
      <dgm:t>
        <a:bodyPr/>
        <a:lstStyle/>
        <a:p>
          <a:pPr rtl="0"/>
          <a:r>
            <a:rPr lang="en-US" b="1" dirty="0" smtClean="0"/>
            <a:t>HEADACHE</a:t>
          </a:r>
          <a:endParaRPr lang="en-US" dirty="0"/>
        </a:p>
      </dgm:t>
    </dgm:pt>
    <dgm:pt modelId="{3F440F3C-2691-4D26-BDF7-ED710A45504A}" type="parTrans" cxnId="{2DFFB141-B621-4F8A-8FE2-0267B6C64591}">
      <dgm:prSet/>
      <dgm:spPr/>
      <dgm:t>
        <a:bodyPr/>
        <a:lstStyle/>
        <a:p>
          <a:endParaRPr lang="en-US"/>
        </a:p>
      </dgm:t>
    </dgm:pt>
    <dgm:pt modelId="{7C77D235-2A7A-4838-8D40-F7BEFDCB400A}" type="sibTrans" cxnId="{2DFFB141-B621-4F8A-8FE2-0267B6C64591}">
      <dgm:prSet/>
      <dgm:spPr/>
      <dgm:t>
        <a:bodyPr/>
        <a:lstStyle/>
        <a:p>
          <a:endParaRPr lang="en-US"/>
        </a:p>
      </dgm:t>
    </dgm:pt>
    <dgm:pt modelId="{978445A9-1E7E-4813-8F7C-EF2CF574333D}">
      <dgm:prSet/>
      <dgm:spPr/>
      <dgm:t>
        <a:bodyPr/>
        <a:lstStyle/>
        <a:p>
          <a:pPr rtl="0"/>
          <a:r>
            <a:rPr lang="en-US" b="1" dirty="0" smtClean="0"/>
            <a:t>STIFF NECK</a:t>
          </a:r>
          <a:endParaRPr lang="en-US" dirty="0"/>
        </a:p>
      </dgm:t>
    </dgm:pt>
    <dgm:pt modelId="{E6EB1AFF-E76C-4367-81CA-CBA3BDDEBC8B}" type="parTrans" cxnId="{AD8CD104-96BD-4153-B8C7-FED4FC52D13C}">
      <dgm:prSet/>
      <dgm:spPr/>
      <dgm:t>
        <a:bodyPr/>
        <a:lstStyle/>
        <a:p>
          <a:endParaRPr lang="en-US"/>
        </a:p>
      </dgm:t>
    </dgm:pt>
    <dgm:pt modelId="{C5CE7A31-9573-4DC6-A75B-93E16A3AF5BF}" type="sibTrans" cxnId="{AD8CD104-96BD-4153-B8C7-FED4FC52D13C}">
      <dgm:prSet/>
      <dgm:spPr/>
      <dgm:t>
        <a:bodyPr/>
        <a:lstStyle/>
        <a:p>
          <a:endParaRPr lang="en-US"/>
        </a:p>
      </dgm:t>
    </dgm:pt>
    <dgm:pt modelId="{2B5B4D42-E0C5-4CA6-A3ED-32C200CF43F9}">
      <dgm:prSet/>
      <dgm:spPr/>
      <dgm:t>
        <a:bodyPr/>
        <a:lstStyle/>
        <a:p>
          <a:pPr rtl="0"/>
          <a:r>
            <a:rPr lang="en-US" b="1" dirty="0" smtClean="0"/>
            <a:t>IRRITABILITY</a:t>
          </a:r>
        </a:p>
        <a:p>
          <a:pPr rtl="0"/>
          <a:r>
            <a:rPr lang="en-US" b="1" dirty="0" smtClean="0"/>
            <a:t>To light</a:t>
          </a:r>
          <a:endParaRPr lang="en-US" dirty="0"/>
        </a:p>
      </dgm:t>
    </dgm:pt>
    <dgm:pt modelId="{CD2571B4-3010-4874-B18C-C5FB40397538}" type="parTrans" cxnId="{6C14A00F-15E2-4AB3-86D2-DD430DF021F5}">
      <dgm:prSet/>
      <dgm:spPr/>
      <dgm:t>
        <a:bodyPr/>
        <a:lstStyle/>
        <a:p>
          <a:endParaRPr lang="en-US"/>
        </a:p>
      </dgm:t>
    </dgm:pt>
    <dgm:pt modelId="{8EE132E4-5080-46A8-919F-70FD6DA030EE}" type="sibTrans" cxnId="{6C14A00F-15E2-4AB3-86D2-DD430DF021F5}">
      <dgm:prSet/>
      <dgm:spPr/>
      <dgm:t>
        <a:bodyPr/>
        <a:lstStyle/>
        <a:p>
          <a:endParaRPr lang="en-US"/>
        </a:p>
      </dgm:t>
    </dgm:pt>
    <dgm:pt modelId="{31F52DEC-8977-481E-A926-CBB0D48D723F}">
      <dgm:prSet/>
      <dgm:spPr/>
      <dgm:t>
        <a:bodyPr/>
        <a:lstStyle/>
        <a:p>
          <a:pPr rtl="0"/>
          <a:r>
            <a:rPr lang="en-US" b="1" dirty="0" smtClean="0"/>
            <a:t>NAUSEA &amp; VOMITING</a:t>
          </a:r>
          <a:endParaRPr lang="en-US" b="1" dirty="0"/>
        </a:p>
      </dgm:t>
    </dgm:pt>
    <dgm:pt modelId="{C482F3B9-38E9-4247-88CA-38CC251D36D9}" type="parTrans" cxnId="{CD687544-2AF2-4DB5-95A6-8E7396A310DE}">
      <dgm:prSet/>
      <dgm:spPr/>
      <dgm:t>
        <a:bodyPr/>
        <a:lstStyle/>
        <a:p>
          <a:endParaRPr lang="en-US"/>
        </a:p>
      </dgm:t>
    </dgm:pt>
    <dgm:pt modelId="{6B4CD7A2-96F2-45D9-AA03-4408558CF177}" type="sibTrans" cxnId="{CD687544-2AF2-4DB5-95A6-8E7396A310DE}">
      <dgm:prSet/>
      <dgm:spPr/>
      <dgm:t>
        <a:bodyPr/>
        <a:lstStyle/>
        <a:p>
          <a:endParaRPr lang="en-US"/>
        </a:p>
      </dgm:t>
    </dgm:pt>
    <dgm:pt modelId="{E2F38D6D-D2CC-4547-8EAB-DDFD10EB2BD9}" type="pres">
      <dgm:prSet presAssocID="{CA4C6343-BB73-4ED3-9727-3965BC972C3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8A03F00-6CF9-4962-8A25-41AC9DAC27D9}" type="pres">
      <dgm:prSet presAssocID="{CA4C6343-BB73-4ED3-9727-3965BC972C32}" presName="pyramid" presStyleLbl="node1" presStyleIdx="0" presStyleCnt="1"/>
      <dgm:spPr/>
    </dgm:pt>
    <dgm:pt modelId="{C705C1B7-F41F-43CC-AB9B-082D6A841DA2}" type="pres">
      <dgm:prSet presAssocID="{CA4C6343-BB73-4ED3-9727-3965BC972C32}" presName="theList" presStyleCnt="0"/>
      <dgm:spPr/>
    </dgm:pt>
    <dgm:pt modelId="{3FD4BD7D-CC4A-4C81-A6EC-E8A46B96DF28}" type="pres">
      <dgm:prSet presAssocID="{07A582DA-C963-4B07-9D65-7F3853945639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FD9E42-98B5-42CF-B8AA-5EAEFE1767EE}" type="pres">
      <dgm:prSet presAssocID="{07A582DA-C963-4B07-9D65-7F3853945639}" presName="aSpace" presStyleCnt="0"/>
      <dgm:spPr/>
    </dgm:pt>
    <dgm:pt modelId="{BC7E1A4F-4405-4D40-887A-19F0167996C1}" type="pres">
      <dgm:prSet presAssocID="{12E3DC87-7E98-48C7-BD49-6F7E28902B77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EC12D4-90BB-441C-9BDD-CB5D068AA8F6}" type="pres">
      <dgm:prSet presAssocID="{12E3DC87-7E98-48C7-BD49-6F7E28902B77}" presName="aSpace" presStyleCnt="0"/>
      <dgm:spPr/>
    </dgm:pt>
    <dgm:pt modelId="{65CCFA6C-56F1-46EA-899B-92D0FD68E50D}" type="pres">
      <dgm:prSet presAssocID="{978445A9-1E7E-4813-8F7C-EF2CF574333D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DA2B44-A1C5-485D-B0BD-3921AE93777C}" type="pres">
      <dgm:prSet presAssocID="{978445A9-1E7E-4813-8F7C-EF2CF574333D}" presName="aSpace" presStyleCnt="0"/>
      <dgm:spPr/>
    </dgm:pt>
    <dgm:pt modelId="{57ADF954-7600-47BF-B710-257D3FF49AA4}" type="pres">
      <dgm:prSet presAssocID="{2B5B4D42-E0C5-4CA6-A3ED-32C200CF43F9}" presName="aNode" presStyleLbl="fgAcc1" presStyleIdx="3" presStyleCnt="5" custScaleY="292415" custLinFactY="60796" custLinFactNeighborX="182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61F5C7-2B46-45A2-8629-632B313A9768}" type="pres">
      <dgm:prSet presAssocID="{2B5B4D42-E0C5-4CA6-A3ED-32C200CF43F9}" presName="aSpace" presStyleCnt="0"/>
      <dgm:spPr/>
    </dgm:pt>
    <dgm:pt modelId="{CBFCAE6B-8DB7-4BB6-A773-F18C57159CD1}" type="pres">
      <dgm:prSet presAssocID="{31F52DEC-8977-481E-A926-CBB0D48D723F}" presName="aNode" presStyleLbl="fgAcc1" presStyleIdx="4" presStyleCnt="5" custScaleY="233026" custLinFactY="58248" custLinFactNeighborX="182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57CAB0-440A-4A72-8464-7C8CDCFB5AC8}" type="pres">
      <dgm:prSet presAssocID="{31F52DEC-8977-481E-A926-CBB0D48D723F}" presName="aSpace" presStyleCnt="0"/>
      <dgm:spPr/>
    </dgm:pt>
  </dgm:ptLst>
  <dgm:cxnLst>
    <dgm:cxn modelId="{6C14A00F-15E2-4AB3-86D2-DD430DF021F5}" srcId="{CA4C6343-BB73-4ED3-9727-3965BC972C32}" destId="{2B5B4D42-E0C5-4CA6-A3ED-32C200CF43F9}" srcOrd="3" destOrd="0" parTransId="{CD2571B4-3010-4874-B18C-C5FB40397538}" sibTransId="{8EE132E4-5080-46A8-919F-70FD6DA030EE}"/>
    <dgm:cxn modelId="{718C40A9-8AB0-40F5-B6C3-1B9D3011A4F5}" type="presOf" srcId="{CA4C6343-BB73-4ED3-9727-3965BC972C32}" destId="{E2F38D6D-D2CC-4547-8EAB-DDFD10EB2BD9}" srcOrd="0" destOrd="0" presId="urn:microsoft.com/office/officeart/2005/8/layout/pyramid2"/>
    <dgm:cxn modelId="{AD8CD104-96BD-4153-B8C7-FED4FC52D13C}" srcId="{CA4C6343-BB73-4ED3-9727-3965BC972C32}" destId="{978445A9-1E7E-4813-8F7C-EF2CF574333D}" srcOrd="2" destOrd="0" parTransId="{E6EB1AFF-E76C-4367-81CA-CBA3BDDEBC8B}" sibTransId="{C5CE7A31-9573-4DC6-A75B-93E16A3AF5BF}"/>
    <dgm:cxn modelId="{C24AFE6B-42EE-48C9-AD69-EE9ACDF92380}" type="presOf" srcId="{31F52DEC-8977-481E-A926-CBB0D48D723F}" destId="{CBFCAE6B-8DB7-4BB6-A773-F18C57159CD1}" srcOrd="0" destOrd="0" presId="urn:microsoft.com/office/officeart/2005/8/layout/pyramid2"/>
    <dgm:cxn modelId="{2DFFB141-B621-4F8A-8FE2-0267B6C64591}" srcId="{CA4C6343-BB73-4ED3-9727-3965BC972C32}" destId="{12E3DC87-7E98-48C7-BD49-6F7E28902B77}" srcOrd="1" destOrd="0" parTransId="{3F440F3C-2691-4D26-BDF7-ED710A45504A}" sibTransId="{7C77D235-2A7A-4838-8D40-F7BEFDCB400A}"/>
    <dgm:cxn modelId="{BE4007DB-59D4-414D-AF46-5DADFCBCE3B8}" type="presOf" srcId="{12E3DC87-7E98-48C7-BD49-6F7E28902B77}" destId="{BC7E1A4F-4405-4D40-887A-19F0167996C1}" srcOrd="0" destOrd="0" presId="urn:microsoft.com/office/officeart/2005/8/layout/pyramid2"/>
    <dgm:cxn modelId="{CD687544-2AF2-4DB5-95A6-8E7396A310DE}" srcId="{CA4C6343-BB73-4ED3-9727-3965BC972C32}" destId="{31F52DEC-8977-481E-A926-CBB0D48D723F}" srcOrd="4" destOrd="0" parTransId="{C482F3B9-38E9-4247-88CA-38CC251D36D9}" sibTransId="{6B4CD7A2-96F2-45D9-AA03-4408558CF177}"/>
    <dgm:cxn modelId="{A344805B-D0FC-405E-807F-1F8E03663E69}" type="presOf" srcId="{07A582DA-C963-4B07-9D65-7F3853945639}" destId="{3FD4BD7D-CC4A-4C81-A6EC-E8A46B96DF28}" srcOrd="0" destOrd="0" presId="urn:microsoft.com/office/officeart/2005/8/layout/pyramid2"/>
    <dgm:cxn modelId="{3ADFADE2-7006-4CB5-B312-10F2B44B27CB}" srcId="{CA4C6343-BB73-4ED3-9727-3965BC972C32}" destId="{07A582DA-C963-4B07-9D65-7F3853945639}" srcOrd="0" destOrd="0" parTransId="{A004B6D1-11A5-434A-AB87-308155A0EFE8}" sibTransId="{CE5FEC71-6FA5-4EEF-8261-EFD9E8ED6DA3}"/>
    <dgm:cxn modelId="{20E30487-321B-45EE-A573-96C861DE177F}" type="presOf" srcId="{2B5B4D42-E0C5-4CA6-A3ED-32C200CF43F9}" destId="{57ADF954-7600-47BF-B710-257D3FF49AA4}" srcOrd="0" destOrd="0" presId="urn:microsoft.com/office/officeart/2005/8/layout/pyramid2"/>
    <dgm:cxn modelId="{6FB9F93E-736A-480B-8BB2-E757063958CA}" type="presOf" srcId="{978445A9-1E7E-4813-8F7C-EF2CF574333D}" destId="{65CCFA6C-56F1-46EA-899B-92D0FD68E50D}" srcOrd="0" destOrd="0" presId="urn:microsoft.com/office/officeart/2005/8/layout/pyramid2"/>
    <dgm:cxn modelId="{1FD1344C-E72B-4964-9CD7-B58C5E47DDA0}" type="presParOf" srcId="{E2F38D6D-D2CC-4547-8EAB-DDFD10EB2BD9}" destId="{F8A03F00-6CF9-4962-8A25-41AC9DAC27D9}" srcOrd="0" destOrd="0" presId="urn:microsoft.com/office/officeart/2005/8/layout/pyramid2"/>
    <dgm:cxn modelId="{7E3D1EA9-450D-4EF6-9497-36CA838D73A0}" type="presParOf" srcId="{E2F38D6D-D2CC-4547-8EAB-DDFD10EB2BD9}" destId="{C705C1B7-F41F-43CC-AB9B-082D6A841DA2}" srcOrd="1" destOrd="0" presId="urn:microsoft.com/office/officeart/2005/8/layout/pyramid2"/>
    <dgm:cxn modelId="{1AFA414E-F3D4-42BD-A669-DF0E3B3E9C34}" type="presParOf" srcId="{C705C1B7-F41F-43CC-AB9B-082D6A841DA2}" destId="{3FD4BD7D-CC4A-4C81-A6EC-E8A46B96DF28}" srcOrd="0" destOrd="0" presId="urn:microsoft.com/office/officeart/2005/8/layout/pyramid2"/>
    <dgm:cxn modelId="{D3DADA6F-7032-4C9A-8E30-B153E47F6386}" type="presParOf" srcId="{C705C1B7-F41F-43CC-AB9B-082D6A841DA2}" destId="{7DFD9E42-98B5-42CF-B8AA-5EAEFE1767EE}" srcOrd="1" destOrd="0" presId="urn:microsoft.com/office/officeart/2005/8/layout/pyramid2"/>
    <dgm:cxn modelId="{59B5B8B9-776D-4567-9A32-0962ED95D868}" type="presParOf" srcId="{C705C1B7-F41F-43CC-AB9B-082D6A841DA2}" destId="{BC7E1A4F-4405-4D40-887A-19F0167996C1}" srcOrd="2" destOrd="0" presId="urn:microsoft.com/office/officeart/2005/8/layout/pyramid2"/>
    <dgm:cxn modelId="{AC3A909A-0FF4-4E8E-86CA-F27E91834A92}" type="presParOf" srcId="{C705C1B7-F41F-43CC-AB9B-082D6A841DA2}" destId="{6EEC12D4-90BB-441C-9BDD-CB5D068AA8F6}" srcOrd="3" destOrd="0" presId="urn:microsoft.com/office/officeart/2005/8/layout/pyramid2"/>
    <dgm:cxn modelId="{9AAE4B04-593C-4197-ABCC-62B01A2D644C}" type="presParOf" srcId="{C705C1B7-F41F-43CC-AB9B-082D6A841DA2}" destId="{65CCFA6C-56F1-46EA-899B-92D0FD68E50D}" srcOrd="4" destOrd="0" presId="urn:microsoft.com/office/officeart/2005/8/layout/pyramid2"/>
    <dgm:cxn modelId="{35E0C0BE-1875-4210-B28D-963AC1333570}" type="presParOf" srcId="{C705C1B7-F41F-43CC-AB9B-082D6A841DA2}" destId="{7EDA2B44-A1C5-485D-B0BD-3921AE93777C}" srcOrd="5" destOrd="0" presId="urn:microsoft.com/office/officeart/2005/8/layout/pyramid2"/>
    <dgm:cxn modelId="{FE91C983-8F98-4F0D-A6FB-9B1048BF32B1}" type="presParOf" srcId="{C705C1B7-F41F-43CC-AB9B-082D6A841DA2}" destId="{57ADF954-7600-47BF-B710-257D3FF49AA4}" srcOrd="6" destOrd="0" presId="urn:microsoft.com/office/officeart/2005/8/layout/pyramid2"/>
    <dgm:cxn modelId="{7C4C4B0C-6D42-435F-AC4B-669846624194}" type="presParOf" srcId="{C705C1B7-F41F-43CC-AB9B-082D6A841DA2}" destId="{4B61F5C7-2B46-45A2-8629-632B313A9768}" srcOrd="7" destOrd="0" presId="urn:microsoft.com/office/officeart/2005/8/layout/pyramid2"/>
    <dgm:cxn modelId="{70F6899E-A7CC-4446-BA70-A2732AC9072C}" type="presParOf" srcId="{C705C1B7-F41F-43CC-AB9B-082D6A841DA2}" destId="{CBFCAE6B-8DB7-4BB6-A773-F18C57159CD1}" srcOrd="8" destOrd="0" presId="urn:microsoft.com/office/officeart/2005/8/layout/pyramid2"/>
    <dgm:cxn modelId="{C42D68EB-19CA-4E7B-A78A-E14B13481F1A}" type="presParOf" srcId="{C705C1B7-F41F-43CC-AB9B-082D6A841DA2}" destId="{9A57CAB0-440A-4A72-8464-7C8CDCFB5AC8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A59CC3-A18C-408E-A320-D55FFB34C75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0669A9F-8E09-4026-A43C-3BF082608D69}">
      <dgm:prSet/>
      <dgm:spPr/>
      <dgm:t>
        <a:bodyPr/>
        <a:lstStyle/>
        <a:p>
          <a:pPr rtl="0"/>
          <a:endParaRPr lang="en-US" dirty="0"/>
        </a:p>
      </dgm:t>
    </dgm:pt>
    <dgm:pt modelId="{96232FEA-95D9-4B74-A067-DB01B8A5F85F}" type="parTrans" cxnId="{C27E1954-A7B5-4E86-81EF-DD9C0F3F6859}">
      <dgm:prSet/>
      <dgm:spPr/>
      <dgm:t>
        <a:bodyPr/>
        <a:lstStyle/>
        <a:p>
          <a:endParaRPr lang="en-US"/>
        </a:p>
      </dgm:t>
    </dgm:pt>
    <dgm:pt modelId="{D87A7DC8-44D5-4A82-9C43-1CDFAD89140F}" type="sibTrans" cxnId="{C27E1954-A7B5-4E86-81EF-DD9C0F3F6859}">
      <dgm:prSet/>
      <dgm:spPr/>
      <dgm:t>
        <a:bodyPr/>
        <a:lstStyle/>
        <a:p>
          <a:endParaRPr lang="en-US"/>
        </a:p>
      </dgm:t>
    </dgm:pt>
    <dgm:pt modelId="{5715CBDD-453A-4993-A44D-A3B19A58C437}">
      <dgm:prSet custT="1"/>
      <dgm:spPr/>
      <dgm:t>
        <a:bodyPr/>
        <a:lstStyle/>
        <a:p>
          <a:pPr rtl="0"/>
          <a:r>
            <a:rPr lang="en-US" sz="2000" b="1" dirty="0" smtClean="0"/>
            <a:t>PENICILLINS</a:t>
          </a:r>
          <a:endParaRPr lang="en-US" sz="2000" dirty="0"/>
        </a:p>
      </dgm:t>
    </dgm:pt>
    <dgm:pt modelId="{BA387304-FD1A-4966-993B-950D4C9EB32F}" type="parTrans" cxnId="{2AC23980-BC69-49B1-B6AE-76C3ED1CFC9A}">
      <dgm:prSet/>
      <dgm:spPr/>
      <dgm:t>
        <a:bodyPr/>
        <a:lstStyle/>
        <a:p>
          <a:endParaRPr lang="en-US"/>
        </a:p>
      </dgm:t>
    </dgm:pt>
    <dgm:pt modelId="{9409FFC0-AAD2-4368-AD36-A2B2D051B648}" type="sibTrans" cxnId="{2AC23980-BC69-49B1-B6AE-76C3ED1CFC9A}">
      <dgm:prSet/>
      <dgm:spPr/>
      <dgm:t>
        <a:bodyPr/>
        <a:lstStyle/>
        <a:p>
          <a:endParaRPr lang="en-US"/>
        </a:p>
      </dgm:t>
    </dgm:pt>
    <dgm:pt modelId="{9633ADA1-E705-4483-8392-5DB21012FEBC}">
      <dgm:prSet/>
      <dgm:spPr/>
      <dgm:t>
        <a:bodyPr/>
        <a:lstStyle/>
        <a:p>
          <a:pPr rtl="0"/>
          <a:endParaRPr lang="en-US" dirty="0"/>
        </a:p>
      </dgm:t>
    </dgm:pt>
    <dgm:pt modelId="{870436EE-60CD-4A76-87B4-C341B79AAB2A}" type="parTrans" cxnId="{3FA8B704-10CF-4AB2-BCA8-2B98FE5B9336}">
      <dgm:prSet/>
      <dgm:spPr/>
      <dgm:t>
        <a:bodyPr/>
        <a:lstStyle/>
        <a:p>
          <a:endParaRPr lang="en-US"/>
        </a:p>
      </dgm:t>
    </dgm:pt>
    <dgm:pt modelId="{D327E09B-B8DF-418C-A3FC-EFC78D870C0D}" type="sibTrans" cxnId="{3FA8B704-10CF-4AB2-BCA8-2B98FE5B9336}">
      <dgm:prSet/>
      <dgm:spPr/>
      <dgm:t>
        <a:bodyPr/>
        <a:lstStyle/>
        <a:p>
          <a:endParaRPr lang="en-US"/>
        </a:p>
      </dgm:t>
    </dgm:pt>
    <dgm:pt modelId="{B1FC9D23-D992-46A9-89A3-2247BF8F5C19}">
      <dgm:prSet/>
      <dgm:spPr/>
      <dgm:t>
        <a:bodyPr/>
        <a:lstStyle/>
        <a:p>
          <a:pPr rtl="0"/>
          <a:r>
            <a:rPr lang="en-US" b="1" dirty="0" err="1" smtClean="0"/>
            <a:t>Cephalosporins</a:t>
          </a:r>
          <a:endParaRPr lang="en-US" b="1" dirty="0"/>
        </a:p>
      </dgm:t>
    </dgm:pt>
    <dgm:pt modelId="{C3D93351-0985-4D65-BD98-0787F28DBD8E}" type="parTrans" cxnId="{CB63A9B9-40F4-46D3-B61D-2D0AA22C0530}">
      <dgm:prSet/>
      <dgm:spPr/>
      <dgm:t>
        <a:bodyPr/>
        <a:lstStyle/>
        <a:p>
          <a:endParaRPr lang="en-US"/>
        </a:p>
      </dgm:t>
    </dgm:pt>
    <dgm:pt modelId="{7A345230-C1C0-468F-993D-2E2228B78F8C}" type="sibTrans" cxnId="{CB63A9B9-40F4-46D3-B61D-2D0AA22C0530}">
      <dgm:prSet/>
      <dgm:spPr/>
      <dgm:t>
        <a:bodyPr/>
        <a:lstStyle/>
        <a:p>
          <a:endParaRPr lang="en-US"/>
        </a:p>
      </dgm:t>
    </dgm:pt>
    <dgm:pt modelId="{2F778859-28B6-4B16-95BE-5D17A4FE35E2}">
      <dgm:prSet/>
      <dgm:spPr/>
      <dgm:t>
        <a:bodyPr/>
        <a:lstStyle/>
        <a:p>
          <a:pPr rtl="0"/>
          <a:endParaRPr lang="en-US" dirty="0"/>
        </a:p>
      </dgm:t>
    </dgm:pt>
    <dgm:pt modelId="{FB6D0C15-6992-40BE-8B30-B1B4A9501643}" type="parTrans" cxnId="{43644C6C-816C-45DB-AD97-FE16E7BA3598}">
      <dgm:prSet/>
      <dgm:spPr/>
      <dgm:t>
        <a:bodyPr/>
        <a:lstStyle/>
        <a:p>
          <a:endParaRPr lang="en-US"/>
        </a:p>
      </dgm:t>
    </dgm:pt>
    <dgm:pt modelId="{4C97FE2F-76F0-452D-86E4-5A3E2AE7ACAB}" type="sibTrans" cxnId="{43644C6C-816C-45DB-AD97-FE16E7BA3598}">
      <dgm:prSet/>
      <dgm:spPr/>
      <dgm:t>
        <a:bodyPr/>
        <a:lstStyle/>
        <a:p>
          <a:endParaRPr lang="en-US"/>
        </a:p>
      </dgm:t>
    </dgm:pt>
    <dgm:pt modelId="{30C7BFBA-26FD-4068-9B95-ED9B453CAAD6}">
      <dgm:prSet/>
      <dgm:spPr/>
      <dgm:t>
        <a:bodyPr/>
        <a:lstStyle/>
        <a:p>
          <a:pPr rtl="0"/>
          <a:r>
            <a:rPr lang="en-US" b="1" dirty="0" err="1" smtClean="0"/>
            <a:t>Carbapenems</a:t>
          </a:r>
          <a:r>
            <a:rPr lang="en-US" b="1" dirty="0" smtClean="0"/>
            <a:t> ( </a:t>
          </a:r>
          <a:r>
            <a:rPr lang="en-US" b="1" dirty="0" err="1" smtClean="0"/>
            <a:t>Imipenem</a:t>
          </a:r>
          <a:r>
            <a:rPr lang="en-US" b="1" dirty="0" smtClean="0"/>
            <a:t> ) </a:t>
          </a:r>
          <a:endParaRPr lang="en-US" dirty="0"/>
        </a:p>
      </dgm:t>
    </dgm:pt>
    <dgm:pt modelId="{027D2714-D116-4D25-B7F3-460DDFBF42E9}" type="parTrans" cxnId="{6FFB5ED5-54C2-4379-BCDB-EB6EBC292D8C}">
      <dgm:prSet/>
      <dgm:spPr/>
      <dgm:t>
        <a:bodyPr/>
        <a:lstStyle/>
        <a:p>
          <a:endParaRPr lang="en-US"/>
        </a:p>
      </dgm:t>
    </dgm:pt>
    <dgm:pt modelId="{34E08BA3-614C-4763-BA19-262AEC6C0BCB}" type="sibTrans" cxnId="{6FFB5ED5-54C2-4379-BCDB-EB6EBC292D8C}">
      <dgm:prSet/>
      <dgm:spPr/>
      <dgm:t>
        <a:bodyPr/>
        <a:lstStyle/>
        <a:p>
          <a:endParaRPr lang="en-US"/>
        </a:p>
      </dgm:t>
    </dgm:pt>
    <dgm:pt modelId="{A589E9B8-2A2C-4091-B4F8-B513F6C882EB}">
      <dgm:prSet/>
      <dgm:spPr/>
      <dgm:t>
        <a:bodyPr/>
        <a:lstStyle/>
        <a:p>
          <a:pPr rtl="0"/>
          <a:endParaRPr lang="en-US" dirty="0"/>
        </a:p>
      </dgm:t>
    </dgm:pt>
    <dgm:pt modelId="{3CB55386-D4C7-483A-9867-6A3E220C6F27}" type="parTrans" cxnId="{FD906CF1-51FC-433B-B879-8F5E53B30A0C}">
      <dgm:prSet/>
      <dgm:spPr/>
      <dgm:t>
        <a:bodyPr/>
        <a:lstStyle/>
        <a:p>
          <a:endParaRPr lang="en-US"/>
        </a:p>
      </dgm:t>
    </dgm:pt>
    <dgm:pt modelId="{B4D17DC0-1E47-457F-97FF-C6AC0A5FF66C}" type="sibTrans" cxnId="{FD906CF1-51FC-433B-B879-8F5E53B30A0C}">
      <dgm:prSet/>
      <dgm:spPr/>
      <dgm:t>
        <a:bodyPr/>
        <a:lstStyle/>
        <a:p>
          <a:endParaRPr lang="en-US"/>
        </a:p>
      </dgm:t>
    </dgm:pt>
    <dgm:pt modelId="{B0DBD2EE-310B-40F5-B553-FFFA1B29B869}" type="pres">
      <dgm:prSet presAssocID="{A4A59CC3-A18C-408E-A320-D55FFB34C75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CAE826-CEFF-47EF-AB42-28C09359A0BB}" type="pres">
      <dgm:prSet presAssocID="{C0669A9F-8E09-4026-A43C-3BF082608D69}" presName="circ1" presStyleLbl="vennNode1" presStyleIdx="0" presStyleCnt="7"/>
      <dgm:spPr/>
    </dgm:pt>
    <dgm:pt modelId="{B86CC29A-B0C5-4F4B-9501-9E2A2A7DA187}" type="pres">
      <dgm:prSet presAssocID="{C0669A9F-8E09-4026-A43C-3BF082608D6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8F3C8-8D1A-4705-8C6D-4250DA2AB2D4}" type="pres">
      <dgm:prSet presAssocID="{5715CBDD-453A-4993-A44D-A3B19A58C437}" presName="circ2" presStyleLbl="vennNode1" presStyleIdx="1" presStyleCnt="7"/>
      <dgm:spPr/>
    </dgm:pt>
    <dgm:pt modelId="{6C054639-097B-4DE9-AFB5-58B1CEB1FCD5}" type="pres">
      <dgm:prSet presAssocID="{5715CBDD-453A-4993-A44D-A3B19A58C43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DCB175-F3E7-4112-ADB6-F4F0B6DDB14C}" type="pres">
      <dgm:prSet presAssocID="{9633ADA1-E705-4483-8392-5DB21012FEBC}" presName="circ3" presStyleLbl="vennNode1" presStyleIdx="2" presStyleCnt="7"/>
      <dgm:spPr/>
    </dgm:pt>
    <dgm:pt modelId="{DDEB4165-0B2A-4277-AC7E-CB9B1BCF4D9B}" type="pres">
      <dgm:prSet presAssocID="{9633ADA1-E705-4483-8392-5DB21012FEB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A9FDB-7C82-492D-89CC-B54522466351}" type="pres">
      <dgm:prSet presAssocID="{B1FC9D23-D992-46A9-89A3-2247BF8F5C19}" presName="circ4" presStyleLbl="vennNode1" presStyleIdx="3" presStyleCnt="7"/>
      <dgm:spPr/>
    </dgm:pt>
    <dgm:pt modelId="{9B68AFEC-DEF2-4D60-80B2-C23E628C15B6}" type="pres">
      <dgm:prSet presAssocID="{B1FC9D23-D992-46A9-89A3-2247BF8F5C19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5B9C99-8B25-437A-AF9B-60E926C5349F}" type="pres">
      <dgm:prSet presAssocID="{2F778859-28B6-4B16-95BE-5D17A4FE35E2}" presName="circ5" presStyleLbl="vennNode1" presStyleIdx="4" presStyleCnt="7"/>
      <dgm:spPr/>
    </dgm:pt>
    <dgm:pt modelId="{6A3C548F-B38B-417F-824E-3B87054933D6}" type="pres">
      <dgm:prSet presAssocID="{2F778859-28B6-4B16-95BE-5D17A4FE35E2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584898-0D53-49FC-8553-5891D121DEDA}" type="pres">
      <dgm:prSet presAssocID="{30C7BFBA-26FD-4068-9B95-ED9B453CAAD6}" presName="circ6" presStyleLbl="vennNode1" presStyleIdx="5" presStyleCnt="7"/>
      <dgm:spPr/>
    </dgm:pt>
    <dgm:pt modelId="{E568A7ED-E309-4E02-B1CC-A5BD25F95E87}" type="pres">
      <dgm:prSet presAssocID="{30C7BFBA-26FD-4068-9B95-ED9B453CAAD6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60997F-E33D-449D-A82A-451319B65A91}" type="pres">
      <dgm:prSet presAssocID="{A589E9B8-2A2C-4091-B4F8-B513F6C882EB}" presName="circ7" presStyleLbl="vennNode1" presStyleIdx="6" presStyleCnt="7"/>
      <dgm:spPr/>
    </dgm:pt>
    <dgm:pt modelId="{61A59E6A-1B60-4B69-A7E3-EAA16B860574}" type="pres">
      <dgm:prSet presAssocID="{A589E9B8-2A2C-4091-B4F8-B513F6C882EB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A5C4ED-31FD-44EA-9FC6-085880F1D423}" type="presOf" srcId="{2F778859-28B6-4B16-95BE-5D17A4FE35E2}" destId="{6A3C548F-B38B-417F-824E-3B87054933D6}" srcOrd="0" destOrd="0" presId="urn:microsoft.com/office/officeart/2005/8/layout/venn1"/>
    <dgm:cxn modelId="{9B91A357-78EB-4774-9775-1CA781C48E6F}" type="presOf" srcId="{9633ADA1-E705-4483-8392-5DB21012FEBC}" destId="{DDEB4165-0B2A-4277-AC7E-CB9B1BCF4D9B}" srcOrd="0" destOrd="0" presId="urn:microsoft.com/office/officeart/2005/8/layout/venn1"/>
    <dgm:cxn modelId="{3FA8B704-10CF-4AB2-BCA8-2B98FE5B9336}" srcId="{A4A59CC3-A18C-408E-A320-D55FFB34C759}" destId="{9633ADA1-E705-4483-8392-5DB21012FEBC}" srcOrd="2" destOrd="0" parTransId="{870436EE-60CD-4A76-87B4-C341B79AAB2A}" sibTransId="{D327E09B-B8DF-418C-A3FC-EFC78D870C0D}"/>
    <dgm:cxn modelId="{FD906CF1-51FC-433B-B879-8F5E53B30A0C}" srcId="{A4A59CC3-A18C-408E-A320-D55FFB34C759}" destId="{A589E9B8-2A2C-4091-B4F8-B513F6C882EB}" srcOrd="6" destOrd="0" parTransId="{3CB55386-D4C7-483A-9867-6A3E220C6F27}" sibTransId="{B4D17DC0-1E47-457F-97FF-C6AC0A5FF66C}"/>
    <dgm:cxn modelId="{C27E1954-A7B5-4E86-81EF-DD9C0F3F6859}" srcId="{A4A59CC3-A18C-408E-A320-D55FFB34C759}" destId="{C0669A9F-8E09-4026-A43C-3BF082608D69}" srcOrd="0" destOrd="0" parTransId="{96232FEA-95D9-4B74-A067-DB01B8A5F85F}" sibTransId="{D87A7DC8-44D5-4A82-9C43-1CDFAD89140F}"/>
    <dgm:cxn modelId="{43644C6C-816C-45DB-AD97-FE16E7BA3598}" srcId="{A4A59CC3-A18C-408E-A320-D55FFB34C759}" destId="{2F778859-28B6-4B16-95BE-5D17A4FE35E2}" srcOrd="4" destOrd="0" parTransId="{FB6D0C15-6992-40BE-8B30-B1B4A9501643}" sibTransId="{4C97FE2F-76F0-452D-86E4-5A3E2AE7ACAB}"/>
    <dgm:cxn modelId="{202C17F1-04B5-4649-B0F6-4DE1C40B1ABA}" type="presOf" srcId="{A589E9B8-2A2C-4091-B4F8-B513F6C882EB}" destId="{61A59E6A-1B60-4B69-A7E3-EAA16B860574}" srcOrd="0" destOrd="0" presId="urn:microsoft.com/office/officeart/2005/8/layout/venn1"/>
    <dgm:cxn modelId="{D3786E3F-3C2B-45F0-80C5-ED37F8C4F275}" type="presOf" srcId="{5715CBDD-453A-4993-A44D-A3B19A58C437}" destId="{6C054639-097B-4DE9-AFB5-58B1CEB1FCD5}" srcOrd="0" destOrd="0" presId="urn:microsoft.com/office/officeart/2005/8/layout/venn1"/>
    <dgm:cxn modelId="{CB63A9B9-40F4-46D3-B61D-2D0AA22C0530}" srcId="{A4A59CC3-A18C-408E-A320-D55FFB34C759}" destId="{B1FC9D23-D992-46A9-89A3-2247BF8F5C19}" srcOrd="3" destOrd="0" parTransId="{C3D93351-0985-4D65-BD98-0787F28DBD8E}" sibTransId="{7A345230-C1C0-468F-993D-2E2228B78F8C}"/>
    <dgm:cxn modelId="{098D87D0-397A-4A78-AADF-7657207B835B}" type="presOf" srcId="{C0669A9F-8E09-4026-A43C-3BF082608D69}" destId="{B86CC29A-B0C5-4F4B-9501-9E2A2A7DA187}" srcOrd="0" destOrd="0" presId="urn:microsoft.com/office/officeart/2005/8/layout/venn1"/>
    <dgm:cxn modelId="{452936B4-A26A-4461-B8A6-06D5F43271BC}" type="presOf" srcId="{A4A59CC3-A18C-408E-A320-D55FFB34C759}" destId="{B0DBD2EE-310B-40F5-B553-FFFA1B29B869}" srcOrd="0" destOrd="0" presId="urn:microsoft.com/office/officeart/2005/8/layout/venn1"/>
    <dgm:cxn modelId="{2AC23980-BC69-49B1-B6AE-76C3ED1CFC9A}" srcId="{A4A59CC3-A18C-408E-A320-D55FFB34C759}" destId="{5715CBDD-453A-4993-A44D-A3B19A58C437}" srcOrd="1" destOrd="0" parTransId="{BA387304-FD1A-4966-993B-950D4C9EB32F}" sibTransId="{9409FFC0-AAD2-4368-AD36-A2B2D051B648}"/>
    <dgm:cxn modelId="{6FFB5ED5-54C2-4379-BCDB-EB6EBC292D8C}" srcId="{A4A59CC3-A18C-408E-A320-D55FFB34C759}" destId="{30C7BFBA-26FD-4068-9B95-ED9B453CAAD6}" srcOrd="5" destOrd="0" parTransId="{027D2714-D116-4D25-B7F3-460DDFBF42E9}" sibTransId="{34E08BA3-614C-4763-BA19-262AEC6C0BCB}"/>
    <dgm:cxn modelId="{7ABD4279-A13A-4D8E-85E7-AC9262B1F001}" type="presOf" srcId="{30C7BFBA-26FD-4068-9B95-ED9B453CAAD6}" destId="{E568A7ED-E309-4E02-B1CC-A5BD25F95E87}" srcOrd="0" destOrd="0" presId="urn:microsoft.com/office/officeart/2005/8/layout/venn1"/>
    <dgm:cxn modelId="{E8E94BEA-E381-4807-910A-FD4B59B103E5}" type="presOf" srcId="{B1FC9D23-D992-46A9-89A3-2247BF8F5C19}" destId="{9B68AFEC-DEF2-4D60-80B2-C23E628C15B6}" srcOrd="0" destOrd="0" presId="urn:microsoft.com/office/officeart/2005/8/layout/venn1"/>
    <dgm:cxn modelId="{7CA7E82F-FDA7-4BFD-AEC8-4F5D1BF41244}" type="presParOf" srcId="{B0DBD2EE-310B-40F5-B553-FFFA1B29B869}" destId="{10CAE826-CEFF-47EF-AB42-28C09359A0BB}" srcOrd="0" destOrd="0" presId="urn:microsoft.com/office/officeart/2005/8/layout/venn1"/>
    <dgm:cxn modelId="{20201949-3165-4203-8533-C229003853A5}" type="presParOf" srcId="{B0DBD2EE-310B-40F5-B553-FFFA1B29B869}" destId="{B86CC29A-B0C5-4F4B-9501-9E2A2A7DA187}" srcOrd="1" destOrd="0" presId="urn:microsoft.com/office/officeart/2005/8/layout/venn1"/>
    <dgm:cxn modelId="{CE8E81CB-3FA8-444D-98F3-4BEF1AB23662}" type="presParOf" srcId="{B0DBD2EE-310B-40F5-B553-FFFA1B29B869}" destId="{3748F3C8-8D1A-4705-8C6D-4250DA2AB2D4}" srcOrd="2" destOrd="0" presId="urn:microsoft.com/office/officeart/2005/8/layout/venn1"/>
    <dgm:cxn modelId="{260FDD6E-DC20-49A8-8B3D-3AB98BF948ED}" type="presParOf" srcId="{B0DBD2EE-310B-40F5-B553-FFFA1B29B869}" destId="{6C054639-097B-4DE9-AFB5-58B1CEB1FCD5}" srcOrd="3" destOrd="0" presId="urn:microsoft.com/office/officeart/2005/8/layout/venn1"/>
    <dgm:cxn modelId="{1B386B40-66F9-470F-8A1C-292E8C42059A}" type="presParOf" srcId="{B0DBD2EE-310B-40F5-B553-FFFA1B29B869}" destId="{AFDCB175-F3E7-4112-ADB6-F4F0B6DDB14C}" srcOrd="4" destOrd="0" presId="urn:microsoft.com/office/officeart/2005/8/layout/venn1"/>
    <dgm:cxn modelId="{6AA8C86C-A034-44FA-A1C8-DC75938B345C}" type="presParOf" srcId="{B0DBD2EE-310B-40F5-B553-FFFA1B29B869}" destId="{DDEB4165-0B2A-4277-AC7E-CB9B1BCF4D9B}" srcOrd="5" destOrd="0" presId="urn:microsoft.com/office/officeart/2005/8/layout/venn1"/>
    <dgm:cxn modelId="{3EC9F3BB-392F-4ECA-AF3A-BC1FF7BF4E50}" type="presParOf" srcId="{B0DBD2EE-310B-40F5-B553-FFFA1B29B869}" destId="{D4FA9FDB-7C82-492D-89CC-B54522466351}" srcOrd="6" destOrd="0" presId="urn:microsoft.com/office/officeart/2005/8/layout/venn1"/>
    <dgm:cxn modelId="{566CC267-1E74-4A20-BA1A-4DFAC2731DD0}" type="presParOf" srcId="{B0DBD2EE-310B-40F5-B553-FFFA1B29B869}" destId="{9B68AFEC-DEF2-4D60-80B2-C23E628C15B6}" srcOrd="7" destOrd="0" presId="urn:microsoft.com/office/officeart/2005/8/layout/venn1"/>
    <dgm:cxn modelId="{48E98EB1-F013-4290-B33D-E4238333E70C}" type="presParOf" srcId="{B0DBD2EE-310B-40F5-B553-FFFA1B29B869}" destId="{F15B9C99-8B25-437A-AF9B-60E926C5349F}" srcOrd="8" destOrd="0" presId="urn:microsoft.com/office/officeart/2005/8/layout/venn1"/>
    <dgm:cxn modelId="{91E48A7B-E066-4F9E-A7DE-78C71743D4D5}" type="presParOf" srcId="{B0DBD2EE-310B-40F5-B553-FFFA1B29B869}" destId="{6A3C548F-B38B-417F-824E-3B87054933D6}" srcOrd="9" destOrd="0" presId="urn:microsoft.com/office/officeart/2005/8/layout/venn1"/>
    <dgm:cxn modelId="{124C3964-274B-4D3D-AABB-BAE572D2C995}" type="presParOf" srcId="{B0DBD2EE-310B-40F5-B553-FFFA1B29B869}" destId="{9B584898-0D53-49FC-8553-5891D121DEDA}" srcOrd="10" destOrd="0" presId="urn:microsoft.com/office/officeart/2005/8/layout/venn1"/>
    <dgm:cxn modelId="{56857F83-8A76-4198-894A-5015AB1DF23C}" type="presParOf" srcId="{B0DBD2EE-310B-40F5-B553-FFFA1B29B869}" destId="{E568A7ED-E309-4E02-B1CC-A5BD25F95E87}" srcOrd="11" destOrd="0" presId="urn:microsoft.com/office/officeart/2005/8/layout/venn1"/>
    <dgm:cxn modelId="{1D3F016A-447D-458D-9F94-6A4F4592F27C}" type="presParOf" srcId="{B0DBD2EE-310B-40F5-B553-FFFA1B29B869}" destId="{7B60997F-E33D-449D-A82A-451319B65A91}" srcOrd="12" destOrd="0" presId="urn:microsoft.com/office/officeart/2005/8/layout/venn1"/>
    <dgm:cxn modelId="{0A593018-CB82-419A-940D-CC169A321B8E}" type="presParOf" srcId="{B0DBD2EE-310B-40F5-B553-FFFA1B29B869}" destId="{61A59E6A-1B60-4B69-A7E3-EAA16B860574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E9EEA9-6C25-420D-B67B-1BD396123A59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43A04A-8075-4AE4-8CD3-6932D16708BC}">
      <dgm:prSet custT="1"/>
      <dgm:spPr/>
      <dgm:t>
        <a:bodyPr/>
        <a:lstStyle/>
        <a:p>
          <a:pPr rtl="0"/>
          <a:r>
            <a:rPr lang="en-US" sz="1800" b="1" dirty="0" err="1" smtClean="0"/>
            <a:t>Hypersen-sitivity</a:t>
          </a:r>
          <a:endParaRPr lang="en-US" sz="1800" dirty="0"/>
        </a:p>
      </dgm:t>
    </dgm:pt>
    <dgm:pt modelId="{75640A21-F145-4A9C-B5E6-EAD1D66FA0AA}" type="parTrans" cxnId="{E17A2CF5-6C37-4D21-BC47-C7F7B9399B7D}">
      <dgm:prSet/>
      <dgm:spPr/>
      <dgm:t>
        <a:bodyPr/>
        <a:lstStyle/>
        <a:p>
          <a:endParaRPr lang="en-US"/>
        </a:p>
      </dgm:t>
    </dgm:pt>
    <dgm:pt modelId="{CFE071EC-B43B-42B4-9123-75C1984D3DDA}" type="sibTrans" cxnId="{E17A2CF5-6C37-4D21-BC47-C7F7B9399B7D}">
      <dgm:prSet/>
      <dgm:spPr/>
      <dgm:t>
        <a:bodyPr/>
        <a:lstStyle/>
        <a:p>
          <a:endParaRPr lang="en-US"/>
        </a:p>
      </dgm:t>
    </dgm:pt>
    <dgm:pt modelId="{BE4C115A-9D6F-47AB-B90F-7488E9EFA9F9}">
      <dgm:prSet custT="1"/>
      <dgm:spPr/>
      <dgm:t>
        <a:bodyPr/>
        <a:lstStyle/>
        <a:p>
          <a:pPr rtl="0"/>
          <a:r>
            <a:rPr lang="en-US" sz="2000" b="1" dirty="0" smtClean="0"/>
            <a:t>Diarrhea</a:t>
          </a:r>
          <a:endParaRPr lang="en-US" sz="2000" dirty="0"/>
        </a:p>
      </dgm:t>
    </dgm:pt>
    <dgm:pt modelId="{735AC970-6203-496B-8D20-E12C5051ABB2}" type="parTrans" cxnId="{B8BD5835-1774-4983-9469-00E8D92BA4B5}">
      <dgm:prSet/>
      <dgm:spPr/>
      <dgm:t>
        <a:bodyPr/>
        <a:lstStyle/>
        <a:p>
          <a:endParaRPr lang="en-US"/>
        </a:p>
      </dgm:t>
    </dgm:pt>
    <dgm:pt modelId="{1F7A8BDA-66EF-439F-8C30-51C2B4CEA5A0}" type="sibTrans" cxnId="{B8BD5835-1774-4983-9469-00E8D92BA4B5}">
      <dgm:prSet/>
      <dgm:spPr/>
      <dgm:t>
        <a:bodyPr/>
        <a:lstStyle/>
        <a:p>
          <a:endParaRPr lang="en-US"/>
        </a:p>
      </dgm:t>
    </dgm:pt>
    <dgm:pt modelId="{A2D0E826-BDE5-4F82-ACD0-78976CF806D0}">
      <dgm:prSet custT="1"/>
      <dgm:spPr/>
      <dgm:t>
        <a:bodyPr/>
        <a:lstStyle/>
        <a:p>
          <a:pPr rtl="0"/>
          <a:r>
            <a:rPr lang="en-US" sz="1800" b="1" dirty="0" smtClean="0"/>
            <a:t>Nephritis</a:t>
          </a:r>
          <a:endParaRPr lang="en-US" sz="1800" dirty="0"/>
        </a:p>
      </dgm:t>
    </dgm:pt>
    <dgm:pt modelId="{ACEB1C7D-BE11-4324-AE90-64E35C05DC2F}" type="parTrans" cxnId="{23B267CC-7E8F-4144-AFBF-52D534BF5157}">
      <dgm:prSet/>
      <dgm:spPr/>
      <dgm:t>
        <a:bodyPr/>
        <a:lstStyle/>
        <a:p>
          <a:endParaRPr lang="en-US"/>
        </a:p>
      </dgm:t>
    </dgm:pt>
    <dgm:pt modelId="{60B2BEE7-65E2-4375-9FF4-8CF4DD2491B4}" type="sibTrans" cxnId="{23B267CC-7E8F-4144-AFBF-52D534BF5157}">
      <dgm:prSet/>
      <dgm:spPr/>
      <dgm:t>
        <a:bodyPr/>
        <a:lstStyle/>
        <a:p>
          <a:endParaRPr lang="en-US"/>
        </a:p>
      </dgm:t>
    </dgm:pt>
    <dgm:pt modelId="{A1B4E248-285F-43DC-8BFE-951448253C8F}">
      <dgm:prSet custT="1"/>
      <dgm:spPr/>
      <dgm:t>
        <a:bodyPr/>
        <a:lstStyle/>
        <a:p>
          <a:pPr rtl="0"/>
          <a:r>
            <a:rPr lang="en-US" sz="1800" b="1" dirty="0" err="1" smtClean="0"/>
            <a:t>Neurotoxi</a:t>
          </a:r>
          <a:r>
            <a:rPr lang="en-US" sz="1800" b="1" dirty="0" smtClean="0"/>
            <a:t>-city</a:t>
          </a:r>
          <a:endParaRPr lang="en-US" sz="1800" dirty="0"/>
        </a:p>
      </dgm:t>
    </dgm:pt>
    <dgm:pt modelId="{D09C988C-82B2-4D1E-A1DD-D280E8B138DD}" type="parTrans" cxnId="{A922340F-33C0-4CCC-847D-E73DE9E09DCF}">
      <dgm:prSet/>
      <dgm:spPr/>
      <dgm:t>
        <a:bodyPr/>
        <a:lstStyle/>
        <a:p>
          <a:endParaRPr lang="en-US"/>
        </a:p>
      </dgm:t>
    </dgm:pt>
    <dgm:pt modelId="{19FB1E07-E13D-414A-BBD4-F26DA9E49666}" type="sibTrans" cxnId="{A922340F-33C0-4CCC-847D-E73DE9E09DCF}">
      <dgm:prSet/>
      <dgm:spPr/>
      <dgm:t>
        <a:bodyPr/>
        <a:lstStyle/>
        <a:p>
          <a:endParaRPr lang="en-US"/>
        </a:p>
      </dgm:t>
    </dgm:pt>
    <dgm:pt modelId="{965A7C71-A323-41D2-9151-EF7A7E466A70}">
      <dgm:prSet/>
      <dgm:spPr/>
      <dgm:t>
        <a:bodyPr/>
        <a:lstStyle/>
        <a:p>
          <a:pPr rtl="0"/>
          <a:endParaRPr lang="en-US" dirty="0"/>
        </a:p>
      </dgm:t>
    </dgm:pt>
    <dgm:pt modelId="{ABB44BAB-8985-4C59-85E2-9A907E776A95}" type="parTrans" cxnId="{74605F11-A952-4134-B9E2-60336D40A650}">
      <dgm:prSet/>
      <dgm:spPr/>
      <dgm:t>
        <a:bodyPr/>
        <a:lstStyle/>
        <a:p>
          <a:endParaRPr lang="en-US"/>
        </a:p>
      </dgm:t>
    </dgm:pt>
    <dgm:pt modelId="{B1B5DE5F-6590-46C3-A62B-7DEC39D63CCE}" type="sibTrans" cxnId="{74605F11-A952-4134-B9E2-60336D40A650}">
      <dgm:prSet/>
      <dgm:spPr/>
      <dgm:t>
        <a:bodyPr/>
        <a:lstStyle/>
        <a:p>
          <a:endParaRPr lang="en-US"/>
        </a:p>
      </dgm:t>
    </dgm:pt>
    <dgm:pt modelId="{0A24CE47-55C8-455D-BDFB-97B3AAE622C7}">
      <dgm:prSet/>
      <dgm:spPr/>
      <dgm:t>
        <a:bodyPr/>
        <a:lstStyle/>
        <a:p>
          <a:pPr rtl="0"/>
          <a:endParaRPr lang="ar-SA" dirty="0"/>
        </a:p>
      </dgm:t>
    </dgm:pt>
    <dgm:pt modelId="{274E2A7A-C3F4-41A6-B44C-AE97FAC25413}" type="parTrans" cxnId="{CA517C0B-166D-4082-BF3C-9100AE574EC4}">
      <dgm:prSet/>
      <dgm:spPr/>
      <dgm:t>
        <a:bodyPr/>
        <a:lstStyle/>
        <a:p>
          <a:endParaRPr lang="en-US"/>
        </a:p>
      </dgm:t>
    </dgm:pt>
    <dgm:pt modelId="{01D380BA-D6EE-473D-B1EE-22CF5439D77D}" type="sibTrans" cxnId="{CA517C0B-166D-4082-BF3C-9100AE574EC4}">
      <dgm:prSet/>
      <dgm:spPr/>
      <dgm:t>
        <a:bodyPr/>
        <a:lstStyle/>
        <a:p>
          <a:endParaRPr lang="en-US"/>
        </a:p>
      </dgm:t>
    </dgm:pt>
    <dgm:pt modelId="{503ECF82-61F9-49C7-9DD8-52FD47E4B705}" type="pres">
      <dgm:prSet presAssocID="{6AE9EEA9-6C25-420D-B67B-1BD396123A5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4FFD04-4DC1-485C-B2EA-B6D8B577BD2F}" type="pres">
      <dgm:prSet presAssocID="{6AE9EEA9-6C25-420D-B67B-1BD396123A59}" presName="children" presStyleCnt="0"/>
      <dgm:spPr/>
    </dgm:pt>
    <dgm:pt modelId="{068A9AA9-9459-421B-AEC9-3D941B44A980}" type="pres">
      <dgm:prSet presAssocID="{6AE9EEA9-6C25-420D-B67B-1BD396123A59}" presName="childPlaceholder" presStyleCnt="0"/>
      <dgm:spPr/>
    </dgm:pt>
    <dgm:pt modelId="{4CEC9F06-AE0B-41D4-99C8-5D5A7D67C633}" type="pres">
      <dgm:prSet presAssocID="{6AE9EEA9-6C25-420D-B67B-1BD396123A59}" presName="circle" presStyleCnt="0"/>
      <dgm:spPr/>
    </dgm:pt>
    <dgm:pt modelId="{971FBA16-8E74-4398-82FA-86BB358B714C}" type="pres">
      <dgm:prSet presAssocID="{6AE9EEA9-6C25-420D-B67B-1BD396123A59}" presName="quadrant1" presStyleLbl="node1" presStyleIdx="0" presStyleCnt="4" custLinFactNeighborX="-10694" custLinFactNeighborY="-126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B84D00-98E5-491D-9C9C-58D92ABB26D8}" type="pres">
      <dgm:prSet presAssocID="{6AE9EEA9-6C25-420D-B67B-1BD396123A5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FEC21-5582-4C2D-9596-D9FDDBB66F12}" type="pres">
      <dgm:prSet presAssocID="{6AE9EEA9-6C25-420D-B67B-1BD396123A5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E476C-D7F3-4A13-89FC-D0EF124E1F38}" type="pres">
      <dgm:prSet presAssocID="{6AE9EEA9-6C25-420D-B67B-1BD396123A59}" presName="quadrant4" presStyleLbl="node1" presStyleIdx="3" presStyleCnt="4" custLinFactNeighborX="-14339" custLinFactNeighborY="711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A69D3-42F5-4CAB-A596-04225CC7F1C3}" type="pres">
      <dgm:prSet presAssocID="{6AE9EEA9-6C25-420D-B67B-1BD396123A59}" presName="quadrantPlaceholder" presStyleCnt="0"/>
      <dgm:spPr/>
    </dgm:pt>
    <dgm:pt modelId="{0B7A0825-40C7-44DD-A13E-2196B5D72DBE}" type="pres">
      <dgm:prSet presAssocID="{6AE9EEA9-6C25-420D-B67B-1BD396123A59}" presName="center1" presStyleLbl="fgShp" presStyleIdx="0" presStyleCnt="2"/>
      <dgm:spPr/>
    </dgm:pt>
    <dgm:pt modelId="{708EE933-DB37-4D79-A883-11DBFDDC3F14}" type="pres">
      <dgm:prSet presAssocID="{6AE9EEA9-6C25-420D-B67B-1BD396123A59}" presName="center2" presStyleLbl="fgShp" presStyleIdx="1" presStyleCnt="2"/>
      <dgm:spPr/>
    </dgm:pt>
  </dgm:ptLst>
  <dgm:cxnLst>
    <dgm:cxn modelId="{23B267CC-7E8F-4144-AFBF-52D534BF5157}" srcId="{6AE9EEA9-6C25-420D-B67B-1BD396123A59}" destId="{A2D0E826-BDE5-4F82-ACD0-78976CF806D0}" srcOrd="2" destOrd="0" parTransId="{ACEB1C7D-BE11-4324-AE90-64E35C05DC2F}" sibTransId="{60B2BEE7-65E2-4375-9FF4-8CF4DD2491B4}"/>
    <dgm:cxn modelId="{0130FA0D-7DC2-495A-847B-D0D0C2F92914}" type="presOf" srcId="{6AE9EEA9-6C25-420D-B67B-1BD396123A59}" destId="{503ECF82-61F9-49C7-9DD8-52FD47E4B705}" srcOrd="0" destOrd="0" presId="urn:microsoft.com/office/officeart/2005/8/layout/cycle4"/>
    <dgm:cxn modelId="{A922340F-33C0-4CCC-847D-E73DE9E09DCF}" srcId="{6AE9EEA9-6C25-420D-B67B-1BD396123A59}" destId="{A1B4E248-285F-43DC-8BFE-951448253C8F}" srcOrd="3" destOrd="0" parTransId="{D09C988C-82B2-4D1E-A1DD-D280E8B138DD}" sibTransId="{19FB1E07-E13D-414A-BBD4-F26DA9E49666}"/>
    <dgm:cxn modelId="{E17A2CF5-6C37-4D21-BC47-C7F7B9399B7D}" srcId="{6AE9EEA9-6C25-420D-B67B-1BD396123A59}" destId="{8743A04A-8075-4AE4-8CD3-6932D16708BC}" srcOrd="0" destOrd="0" parTransId="{75640A21-F145-4A9C-B5E6-EAD1D66FA0AA}" sibTransId="{CFE071EC-B43B-42B4-9123-75C1984D3DDA}"/>
    <dgm:cxn modelId="{E6E79E34-65A6-4D9E-BACA-E1CDC85716B8}" type="presOf" srcId="{BE4C115A-9D6F-47AB-B90F-7488E9EFA9F9}" destId="{90B84D00-98E5-491D-9C9C-58D92ABB26D8}" srcOrd="0" destOrd="0" presId="urn:microsoft.com/office/officeart/2005/8/layout/cycle4"/>
    <dgm:cxn modelId="{0A1C2A8D-1BD0-4F0F-8A09-3B8772CBDC56}" type="presOf" srcId="{A1B4E248-285F-43DC-8BFE-951448253C8F}" destId="{B7AE476C-D7F3-4A13-89FC-D0EF124E1F38}" srcOrd="0" destOrd="0" presId="urn:microsoft.com/office/officeart/2005/8/layout/cycle4"/>
    <dgm:cxn modelId="{4339DDC7-9622-45DE-AEFB-975A5928345B}" type="presOf" srcId="{8743A04A-8075-4AE4-8CD3-6932D16708BC}" destId="{971FBA16-8E74-4398-82FA-86BB358B714C}" srcOrd="0" destOrd="0" presId="urn:microsoft.com/office/officeart/2005/8/layout/cycle4"/>
    <dgm:cxn modelId="{CA517C0B-166D-4082-BF3C-9100AE574EC4}" srcId="{6AE9EEA9-6C25-420D-B67B-1BD396123A59}" destId="{0A24CE47-55C8-455D-BDFB-97B3AAE622C7}" srcOrd="5" destOrd="0" parTransId="{274E2A7A-C3F4-41A6-B44C-AE97FAC25413}" sibTransId="{01D380BA-D6EE-473D-B1EE-22CF5439D77D}"/>
    <dgm:cxn modelId="{B8BD5835-1774-4983-9469-00E8D92BA4B5}" srcId="{6AE9EEA9-6C25-420D-B67B-1BD396123A59}" destId="{BE4C115A-9D6F-47AB-B90F-7488E9EFA9F9}" srcOrd="1" destOrd="0" parTransId="{735AC970-6203-496B-8D20-E12C5051ABB2}" sibTransId="{1F7A8BDA-66EF-439F-8C30-51C2B4CEA5A0}"/>
    <dgm:cxn modelId="{74605F11-A952-4134-B9E2-60336D40A650}" srcId="{6AE9EEA9-6C25-420D-B67B-1BD396123A59}" destId="{965A7C71-A323-41D2-9151-EF7A7E466A70}" srcOrd="4" destOrd="0" parTransId="{ABB44BAB-8985-4C59-85E2-9A907E776A95}" sibTransId="{B1B5DE5F-6590-46C3-A62B-7DEC39D63CCE}"/>
    <dgm:cxn modelId="{234F68A9-0268-4ED9-B5E0-FF31C0A8C056}" type="presOf" srcId="{A2D0E826-BDE5-4F82-ACD0-78976CF806D0}" destId="{3C7FEC21-5582-4C2D-9596-D9FDDBB66F12}" srcOrd="0" destOrd="0" presId="urn:microsoft.com/office/officeart/2005/8/layout/cycle4"/>
    <dgm:cxn modelId="{C304F296-AE2C-46DC-99A1-3566F39842AC}" type="presParOf" srcId="{503ECF82-61F9-49C7-9DD8-52FD47E4B705}" destId="{BC4FFD04-4DC1-485C-B2EA-B6D8B577BD2F}" srcOrd="0" destOrd="0" presId="urn:microsoft.com/office/officeart/2005/8/layout/cycle4"/>
    <dgm:cxn modelId="{5E4D6F31-DCAC-4B9D-9140-600AEC45DBF3}" type="presParOf" srcId="{BC4FFD04-4DC1-485C-B2EA-B6D8B577BD2F}" destId="{068A9AA9-9459-421B-AEC9-3D941B44A980}" srcOrd="0" destOrd="0" presId="urn:microsoft.com/office/officeart/2005/8/layout/cycle4"/>
    <dgm:cxn modelId="{9A11C6F3-A4F1-46B4-8861-C9F7791A8F30}" type="presParOf" srcId="{503ECF82-61F9-49C7-9DD8-52FD47E4B705}" destId="{4CEC9F06-AE0B-41D4-99C8-5D5A7D67C633}" srcOrd="1" destOrd="0" presId="urn:microsoft.com/office/officeart/2005/8/layout/cycle4"/>
    <dgm:cxn modelId="{9E9E701B-D409-4DFC-B35F-263B134C3E31}" type="presParOf" srcId="{4CEC9F06-AE0B-41D4-99C8-5D5A7D67C633}" destId="{971FBA16-8E74-4398-82FA-86BB358B714C}" srcOrd="0" destOrd="0" presId="urn:microsoft.com/office/officeart/2005/8/layout/cycle4"/>
    <dgm:cxn modelId="{6FF3F499-D208-4166-A355-6D148EB3207A}" type="presParOf" srcId="{4CEC9F06-AE0B-41D4-99C8-5D5A7D67C633}" destId="{90B84D00-98E5-491D-9C9C-58D92ABB26D8}" srcOrd="1" destOrd="0" presId="urn:microsoft.com/office/officeart/2005/8/layout/cycle4"/>
    <dgm:cxn modelId="{3D10EE0C-5031-4CD0-87E4-FD7E56E3A380}" type="presParOf" srcId="{4CEC9F06-AE0B-41D4-99C8-5D5A7D67C633}" destId="{3C7FEC21-5582-4C2D-9596-D9FDDBB66F12}" srcOrd="2" destOrd="0" presId="urn:microsoft.com/office/officeart/2005/8/layout/cycle4"/>
    <dgm:cxn modelId="{141B1C6E-7C3C-429E-949A-0EDE9DCC8D03}" type="presParOf" srcId="{4CEC9F06-AE0B-41D4-99C8-5D5A7D67C633}" destId="{B7AE476C-D7F3-4A13-89FC-D0EF124E1F38}" srcOrd="3" destOrd="0" presId="urn:microsoft.com/office/officeart/2005/8/layout/cycle4"/>
    <dgm:cxn modelId="{B30821F3-7620-424B-9A31-9D319AAC9664}" type="presParOf" srcId="{4CEC9F06-AE0B-41D4-99C8-5D5A7D67C633}" destId="{1E1A69D3-42F5-4CAB-A596-04225CC7F1C3}" srcOrd="4" destOrd="0" presId="urn:microsoft.com/office/officeart/2005/8/layout/cycle4"/>
    <dgm:cxn modelId="{11FF1390-E345-4603-8223-65EFBDC82464}" type="presParOf" srcId="{503ECF82-61F9-49C7-9DD8-52FD47E4B705}" destId="{0B7A0825-40C7-44DD-A13E-2196B5D72DBE}" srcOrd="2" destOrd="0" presId="urn:microsoft.com/office/officeart/2005/8/layout/cycle4"/>
    <dgm:cxn modelId="{67D12B68-9CBA-4F3A-BAD1-9F86436D8018}" type="presParOf" srcId="{503ECF82-61F9-49C7-9DD8-52FD47E4B705}" destId="{708EE933-DB37-4D79-A883-11DBFDDC3F1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9A388D9-F1ED-4F4B-AD83-5C5E3B2CFDB9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CBB454-4772-469C-BA7E-71105F6C5145}">
      <dgm:prSet custT="1"/>
      <dgm:spPr/>
      <dgm:t>
        <a:bodyPr/>
        <a:lstStyle/>
        <a:p>
          <a:pPr rtl="0"/>
          <a:r>
            <a:rPr lang="en-US" sz="2800" b="1" dirty="0" smtClean="0"/>
            <a:t>Allergy</a:t>
          </a:r>
          <a:endParaRPr lang="en-US" sz="2800" dirty="0"/>
        </a:p>
      </dgm:t>
    </dgm:pt>
    <dgm:pt modelId="{922043FF-1ACB-4F0F-9BA7-E15FDDE78513}" type="parTrans" cxnId="{658FEFF9-73CE-49E8-A502-07F48B644033}">
      <dgm:prSet/>
      <dgm:spPr/>
      <dgm:t>
        <a:bodyPr/>
        <a:lstStyle/>
        <a:p>
          <a:endParaRPr lang="en-US"/>
        </a:p>
      </dgm:t>
    </dgm:pt>
    <dgm:pt modelId="{5C012648-EC53-4FEC-9993-CE55CD4E3ED2}" type="sibTrans" cxnId="{658FEFF9-73CE-49E8-A502-07F48B644033}">
      <dgm:prSet/>
      <dgm:spPr/>
      <dgm:t>
        <a:bodyPr/>
        <a:lstStyle/>
        <a:p>
          <a:endParaRPr lang="en-US"/>
        </a:p>
      </dgm:t>
    </dgm:pt>
    <dgm:pt modelId="{FE3B7B92-ECD4-410B-A25F-163650AA0685}">
      <dgm:prSet custT="1"/>
      <dgm:spPr/>
      <dgm:t>
        <a:bodyPr/>
        <a:lstStyle/>
        <a:p>
          <a:pPr rtl="0"/>
          <a:r>
            <a:rPr lang="en-US" sz="1800" b="1" dirty="0" err="1" smtClean="0"/>
            <a:t>Thrombophl-ebitis</a:t>
          </a:r>
          <a:endParaRPr lang="en-US" sz="1800" b="1" dirty="0"/>
        </a:p>
      </dgm:t>
    </dgm:pt>
    <dgm:pt modelId="{20AB280B-E9C7-48C3-ADBD-047F69CD7E05}" type="parTrans" cxnId="{EC2E59EE-B0FE-4500-AAF0-BFDABDFF4450}">
      <dgm:prSet/>
      <dgm:spPr/>
      <dgm:t>
        <a:bodyPr/>
        <a:lstStyle/>
        <a:p>
          <a:endParaRPr lang="en-US"/>
        </a:p>
      </dgm:t>
    </dgm:pt>
    <dgm:pt modelId="{94A70842-FF8E-4CB4-AF49-BC077BC8ED30}" type="sibTrans" cxnId="{EC2E59EE-B0FE-4500-AAF0-BFDABDFF4450}">
      <dgm:prSet/>
      <dgm:spPr/>
      <dgm:t>
        <a:bodyPr/>
        <a:lstStyle/>
        <a:p>
          <a:endParaRPr lang="en-US"/>
        </a:p>
      </dgm:t>
    </dgm:pt>
    <dgm:pt modelId="{6CF3DD12-B9CE-4170-995F-94664323A30D}">
      <dgm:prSet custT="1"/>
      <dgm:spPr/>
      <dgm:t>
        <a:bodyPr/>
        <a:lstStyle/>
        <a:p>
          <a:pPr rtl="0"/>
          <a:r>
            <a:rPr lang="en-US" sz="1600" b="1" dirty="0" smtClean="0"/>
            <a:t>Renal toxicity</a:t>
          </a:r>
          <a:endParaRPr lang="en-US" sz="1600" dirty="0"/>
        </a:p>
      </dgm:t>
    </dgm:pt>
    <dgm:pt modelId="{CEFF0FE5-7230-4A64-B86B-BB240B3BE7F9}" type="parTrans" cxnId="{DAD4E0BC-5D67-4218-BC14-33D3C4BC27CD}">
      <dgm:prSet/>
      <dgm:spPr/>
      <dgm:t>
        <a:bodyPr/>
        <a:lstStyle/>
        <a:p>
          <a:endParaRPr lang="en-US"/>
        </a:p>
      </dgm:t>
    </dgm:pt>
    <dgm:pt modelId="{4D2BC363-FFB4-424F-A9B3-CF4A3242F67C}" type="sibTrans" cxnId="{DAD4E0BC-5D67-4218-BC14-33D3C4BC27CD}">
      <dgm:prSet/>
      <dgm:spPr/>
      <dgm:t>
        <a:bodyPr/>
        <a:lstStyle/>
        <a:p>
          <a:endParaRPr lang="en-US"/>
        </a:p>
      </dgm:t>
    </dgm:pt>
    <dgm:pt modelId="{3CFC12F2-7954-4276-8A3B-2BD7957A6B0F}">
      <dgm:prSet custT="1"/>
      <dgm:spPr/>
      <dgm:t>
        <a:bodyPr/>
        <a:lstStyle/>
        <a:p>
          <a:pPr rtl="0"/>
          <a:r>
            <a:rPr lang="en-US" sz="1800" b="1" dirty="0" err="1" smtClean="0"/>
            <a:t>Superinfect</a:t>
          </a:r>
          <a:r>
            <a:rPr lang="en-US" sz="1800" b="1" smtClean="0"/>
            <a:t>-ions</a:t>
          </a:r>
          <a:endParaRPr lang="en-US" sz="1800" b="1" dirty="0"/>
        </a:p>
      </dgm:t>
    </dgm:pt>
    <dgm:pt modelId="{E87DFAA6-17F2-4061-9FBA-7BF287E78E22}" type="parTrans" cxnId="{FF3C541E-13D0-42BC-B17E-21F588C874E2}">
      <dgm:prSet/>
      <dgm:spPr/>
      <dgm:t>
        <a:bodyPr/>
        <a:lstStyle/>
        <a:p>
          <a:endParaRPr lang="en-US"/>
        </a:p>
      </dgm:t>
    </dgm:pt>
    <dgm:pt modelId="{E904F84D-86FC-4D5A-A2C3-8049B9670588}" type="sibTrans" cxnId="{FF3C541E-13D0-42BC-B17E-21F588C874E2}">
      <dgm:prSet/>
      <dgm:spPr/>
      <dgm:t>
        <a:bodyPr/>
        <a:lstStyle/>
        <a:p>
          <a:endParaRPr lang="en-US"/>
        </a:p>
      </dgm:t>
    </dgm:pt>
    <dgm:pt modelId="{A461B088-6174-43CC-A5E2-892DD797DFB2}" type="pres">
      <dgm:prSet presAssocID="{C9A388D9-F1ED-4F4B-AD83-5C5E3B2CFDB9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FB3004-1B39-440A-B3AC-34DAD7FC8668}" type="pres">
      <dgm:prSet presAssocID="{C9A388D9-F1ED-4F4B-AD83-5C5E3B2CFDB9}" presName="cycle" presStyleCnt="0"/>
      <dgm:spPr/>
    </dgm:pt>
    <dgm:pt modelId="{DA1B4A17-DEC6-470E-8487-875F2B3C4F0F}" type="pres">
      <dgm:prSet presAssocID="{C9A388D9-F1ED-4F4B-AD83-5C5E3B2CFDB9}" presName="centerShape" presStyleCnt="0"/>
      <dgm:spPr/>
    </dgm:pt>
    <dgm:pt modelId="{2339E461-1AD6-4B92-BB16-0E9921829577}" type="pres">
      <dgm:prSet presAssocID="{C9A388D9-F1ED-4F4B-AD83-5C5E3B2CFDB9}" presName="connSite" presStyleLbl="node1" presStyleIdx="0" presStyleCnt="5"/>
      <dgm:spPr/>
    </dgm:pt>
    <dgm:pt modelId="{322C03C1-96E1-4A36-BC3C-A1FE28EE1F04}" type="pres">
      <dgm:prSet presAssocID="{C9A388D9-F1ED-4F4B-AD83-5C5E3B2CFDB9}" presName="visible" presStyleLbl="node1" presStyleIdx="0" presStyleCnt="5"/>
      <dgm:spPr/>
    </dgm:pt>
    <dgm:pt modelId="{788FF89F-F55D-4F1D-BE63-820BF932F1B4}" type="pres">
      <dgm:prSet presAssocID="{922043FF-1ACB-4F0F-9BA7-E15FDDE78513}" presName="Name25" presStyleLbl="parChTrans1D1" presStyleIdx="0" presStyleCnt="4"/>
      <dgm:spPr/>
      <dgm:t>
        <a:bodyPr/>
        <a:lstStyle/>
        <a:p>
          <a:endParaRPr lang="en-US"/>
        </a:p>
      </dgm:t>
    </dgm:pt>
    <dgm:pt modelId="{017C15D2-2DAF-4E8C-89EB-B5C5BA5C9BEA}" type="pres">
      <dgm:prSet presAssocID="{67CBB454-4772-469C-BA7E-71105F6C5145}" presName="node" presStyleCnt="0"/>
      <dgm:spPr/>
    </dgm:pt>
    <dgm:pt modelId="{A9303D98-1A88-4FBC-8C6B-9B2CA19E51EE}" type="pres">
      <dgm:prSet presAssocID="{67CBB454-4772-469C-BA7E-71105F6C5145}" presName="parentNode" presStyleLbl="node1" presStyleIdx="1" presStyleCnt="5" custScaleX="313534" custLinFactNeighborX="-4360" custLinFactNeighborY="19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ACC60A-A3FD-486D-8882-60D7D5909221}" type="pres">
      <dgm:prSet presAssocID="{67CBB454-4772-469C-BA7E-71105F6C5145}" presName="childNode" presStyleLbl="revTx" presStyleIdx="0" presStyleCnt="0">
        <dgm:presLayoutVars>
          <dgm:bulletEnabled val="1"/>
        </dgm:presLayoutVars>
      </dgm:prSet>
      <dgm:spPr/>
    </dgm:pt>
    <dgm:pt modelId="{E284B06E-B5BB-482B-898C-13BB22E824A2}" type="pres">
      <dgm:prSet presAssocID="{20AB280B-E9C7-48C3-ADBD-047F69CD7E05}" presName="Name25" presStyleLbl="parChTrans1D1" presStyleIdx="1" presStyleCnt="4"/>
      <dgm:spPr/>
      <dgm:t>
        <a:bodyPr/>
        <a:lstStyle/>
        <a:p>
          <a:endParaRPr lang="en-US"/>
        </a:p>
      </dgm:t>
    </dgm:pt>
    <dgm:pt modelId="{64E61232-0697-4667-9EB1-6F07D20470B1}" type="pres">
      <dgm:prSet presAssocID="{FE3B7B92-ECD4-410B-A25F-163650AA0685}" presName="node" presStyleCnt="0"/>
      <dgm:spPr/>
    </dgm:pt>
    <dgm:pt modelId="{58DC7C2C-62F4-4A18-B12C-6A624670CE3A}" type="pres">
      <dgm:prSet presAssocID="{FE3B7B92-ECD4-410B-A25F-163650AA0685}" presName="parentNode" presStyleLbl="node1" presStyleIdx="2" presStyleCnt="5" custScaleX="198882" custLinFactX="12999" custLinFactNeighborX="100000" custLinFactNeighborY="-346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495AF-BEE5-49FE-800A-4FE73CAD7395}" type="pres">
      <dgm:prSet presAssocID="{FE3B7B92-ECD4-410B-A25F-163650AA0685}" presName="childNode" presStyleLbl="revTx" presStyleIdx="0" presStyleCnt="0">
        <dgm:presLayoutVars>
          <dgm:bulletEnabled val="1"/>
        </dgm:presLayoutVars>
      </dgm:prSet>
      <dgm:spPr/>
    </dgm:pt>
    <dgm:pt modelId="{42258FE2-CA77-4C81-8010-D6D0ABF56176}" type="pres">
      <dgm:prSet presAssocID="{CEFF0FE5-7230-4A64-B86B-BB240B3BE7F9}" presName="Name25" presStyleLbl="parChTrans1D1" presStyleIdx="2" presStyleCnt="4"/>
      <dgm:spPr/>
      <dgm:t>
        <a:bodyPr/>
        <a:lstStyle/>
        <a:p>
          <a:endParaRPr lang="en-US"/>
        </a:p>
      </dgm:t>
    </dgm:pt>
    <dgm:pt modelId="{BA70BD76-8432-41D9-B3EF-5A77C7F85C39}" type="pres">
      <dgm:prSet presAssocID="{6CF3DD12-B9CE-4170-995F-94664323A30D}" presName="node" presStyleCnt="0"/>
      <dgm:spPr/>
    </dgm:pt>
    <dgm:pt modelId="{BEBCD747-6CD2-4CA1-AD7A-23B97C6477F9}" type="pres">
      <dgm:prSet presAssocID="{6CF3DD12-B9CE-4170-995F-94664323A30D}" presName="parentNode" presStyleLbl="node1" presStyleIdx="3" presStyleCnt="5" custScaleX="204173" custLinFactX="41502" custLinFactNeighborX="100000" custLinFactNeighborY="889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10B1D1-3EC8-4DA7-8718-BC26982A1A7E}" type="pres">
      <dgm:prSet presAssocID="{6CF3DD12-B9CE-4170-995F-94664323A30D}" presName="childNode" presStyleLbl="revTx" presStyleIdx="0" presStyleCnt="0">
        <dgm:presLayoutVars>
          <dgm:bulletEnabled val="1"/>
        </dgm:presLayoutVars>
      </dgm:prSet>
      <dgm:spPr/>
    </dgm:pt>
    <dgm:pt modelId="{CBFCC19F-620E-458E-881F-45EC1D04734F}" type="pres">
      <dgm:prSet presAssocID="{E87DFAA6-17F2-4061-9FBA-7BF287E78E22}" presName="Name25" presStyleLbl="parChTrans1D1" presStyleIdx="3" presStyleCnt="4"/>
      <dgm:spPr/>
      <dgm:t>
        <a:bodyPr/>
        <a:lstStyle/>
        <a:p>
          <a:endParaRPr lang="en-US"/>
        </a:p>
      </dgm:t>
    </dgm:pt>
    <dgm:pt modelId="{C2F8076A-6378-41B3-B829-BCD1189E8C08}" type="pres">
      <dgm:prSet presAssocID="{3CFC12F2-7954-4276-8A3B-2BD7957A6B0F}" presName="node" presStyleCnt="0"/>
      <dgm:spPr/>
    </dgm:pt>
    <dgm:pt modelId="{0AE6A43E-705D-4484-821C-00421DB247CD}" type="pres">
      <dgm:prSet presAssocID="{3CFC12F2-7954-4276-8A3B-2BD7957A6B0F}" presName="parentNode" presStyleLbl="node1" presStyleIdx="4" presStyleCnt="5" custScaleX="185555" custLinFactNeighborX="61128" custLinFactNeighborY="84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223700-BF7D-4F83-A1B3-E7E474B5A451}" type="pres">
      <dgm:prSet presAssocID="{3CFC12F2-7954-4276-8A3B-2BD7957A6B0F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F1A1203D-C38F-404F-9297-4A2747A4D5CA}" type="presOf" srcId="{67CBB454-4772-469C-BA7E-71105F6C5145}" destId="{A9303D98-1A88-4FBC-8C6B-9B2CA19E51EE}" srcOrd="0" destOrd="0" presId="urn:microsoft.com/office/officeart/2005/8/layout/radial2"/>
    <dgm:cxn modelId="{FF3C541E-13D0-42BC-B17E-21F588C874E2}" srcId="{C9A388D9-F1ED-4F4B-AD83-5C5E3B2CFDB9}" destId="{3CFC12F2-7954-4276-8A3B-2BD7957A6B0F}" srcOrd="3" destOrd="0" parTransId="{E87DFAA6-17F2-4061-9FBA-7BF287E78E22}" sibTransId="{E904F84D-86FC-4D5A-A2C3-8049B9670588}"/>
    <dgm:cxn modelId="{BDC0F586-16A6-45B8-9093-D2E89A361AB5}" type="presOf" srcId="{922043FF-1ACB-4F0F-9BA7-E15FDDE78513}" destId="{788FF89F-F55D-4F1D-BE63-820BF932F1B4}" srcOrd="0" destOrd="0" presId="urn:microsoft.com/office/officeart/2005/8/layout/radial2"/>
    <dgm:cxn modelId="{DAD4E0BC-5D67-4218-BC14-33D3C4BC27CD}" srcId="{C9A388D9-F1ED-4F4B-AD83-5C5E3B2CFDB9}" destId="{6CF3DD12-B9CE-4170-995F-94664323A30D}" srcOrd="2" destOrd="0" parTransId="{CEFF0FE5-7230-4A64-B86B-BB240B3BE7F9}" sibTransId="{4D2BC363-FFB4-424F-A9B3-CF4A3242F67C}"/>
    <dgm:cxn modelId="{1C81278B-90CC-40F2-984A-86405C297D88}" type="presOf" srcId="{6CF3DD12-B9CE-4170-995F-94664323A30D}" destId="{BEBCD747-6CD2-4CA1-AD7A-23B97C6477F9}" srcOrd="0" destOrd="0" presId="urn:microsoft.com/office/officeart/2005/8/layout/radial2"/>
    <dgm:cxn modelId="{6F2CBA92-FF32-48B0-AC01-7CF789B4FF38}" type="presOf" srcId="{20AB280B-E9C7-48C3-ADBD-047F69CD7E05}" destId="{E284B06E-B5BB-482B-898C-13BB22E824A2}" srcOrd="0" destOrd="0" presId="urn:microsoft.com/office/officeart/2005/8/layout/radial2"/>
    <dgm:cxn modelId="{658FEFF9-73CE-49E8-A502-07F48B644033}" srcId="{C9A388D9-F1ED-4F4B-AD83-5C5E3B2CFDB9}" destId="{67CBB454-4772-469C-BA7E-71105F6C5145}" srcOrd="0" destOrd="0" parTransId="{922043FF-1ACB-4F0F-9BA7-E15FDDE78513}" sibTransId="{5C012648-EC53-4FEC-9993-CE55CD4E3ED2}"/>
    <dgm:cxn modelId="{350150CD-8631-41CC-B34F-58CFD2D8896C}" type="presOf" srcId="{FE3B7B92-ECD4-410B-A25F-163650AA0685}" destId="{58DC7C2C-62F4-4A18-B12C-6A624670CE3A}" srcOrd="0" destOrd="0" presId="urn:microsoft.com/office/officeart/2005/8/layout/radial2"/>
    <dgm:cxn modelId="{40FA20FD-3205-49FA-BA23-E304A688F219}" type="presOf" srcId="{3CFC12F2-7954-4276-8A3B-2BD7957A6B0F}" destId="{0AE6A43E-705D-4484-821C-00421DB247CD}" srcOrd="0" destOrd="0" presId="urn:microsoft.com/office/officeart/2005/8/layout/radial2"/>
    <dgm:cxn modelId="{B850D0F8-87B2-471B-A0A0-D128FD4FAF4C}" type="presOf" srcId="{CEFF0FE5-7230-4A64-B86B-BB240B3BE7F9}" destId="{42258FE2-CA77-4C81-8010-D6D0ABF56176}" srcOrd="0" destOrd="0" presId="urn:microsoft.com/office/officeart/2005/8/layout/radial2"/>
    <dgm:cxn modelId="{EC2E59EE-B0FE-4500-AAF0-BFDABDFF4450}" srcId="{C9A388D9-F1ED-4F4B-AD83-5C5E3B2CFDB9}" destId="{FE3B7B92-ECD4-410B-A25F-163650AA0685}" srcOrd="1" destOrd="0" parTransId="{20AB280B-E9C7-48C3-ADBD-047F69CD7E05}" sibTransId="{94A70842-FF8E-4CB4-AF49-BC077BC8ED30}"/>
    <dgm:cxn modelId="{C15EA7BD-C8E2-486E-9F38-9AEBC99065B2}" type="presOf" srcId="{C9A388D9-F1ED-4F4B-AD83-5C5E3B2CFDB9}" destId="{A461B088-6174-43CC-A5E2-892DD797DFB2}" srcOrd="0" destOrd="0" presId="urn:microsoft.com/office/officeart/2005/8/layout/radial2"/>
    <dgm:cxn modelId="{A11FB324-D6BE-4672-AD02-124DE20A1E24}" type="presOf" srcId="{E87DFAA6-17F2-4061-9FBA-7BF287E78E22}" destId="{CBFCC19F-620E-458E-881F-45EC1D04734F}" srcOrd="0" destOrd="0" presId="urn:microsoft.com/office/officeart/2005/8/layout/radial2"/>
    <dgm:cxn modelId="{C20654B6-9132-4008-8E4D-6A7FDB69C9B8}" type="presParOf" srcId="{A461B088-6174-43CC-A5E2-892DD797DFB2}" destId="{32FB3004-1B39-440A-B3AC-34DAD7FC8668}" srcOrd="0" destOrd="0" presId="urn:microsoft.com/office/officeart/2005/8/layout/radial2"/>
    <dgm:cxn modelId="{687AD43C-463B-4CAB-B0EC-41A13D9E0A5E}" type="presParOf" srcId="{32FB3004-1B39-440A-B3AC-34DAD7FC8668}" destId="{DA1B4A17-DEC6-470E-8487-875F2B3C4F0F}" srcOrd="0" destOrd="0" presId="urn:microsoft.com/office/officeart/2005/8/layout/radial2"/>
    <dgm:cxn modelId="{42ED3459-21E6-4CA9-AA38-80B672AADD47}" type="presParOf" srcId="{DA1B4A17-DEC6-470E-8487-875F2B3C4F0F}" destId="{2339E461-1AD6-4B92-BB16-0E9921829577}" srcOrd="0" destOrd="0" presId="urn:microsoft.com/office/officeart/2005/8/layout/radial2"/>
    <dgm:cxn modelId="{C05BDBC8-9CAC-493E-8840-A1D9679C8E86}" type="presParOf" srcId="{DA1B4A17-DEC6-470E-8487-875F2B3C4F0F}" destId="{322C03C1-96E1-4A36-BC3C-A1FE28EE1F04}" srcOrd="1" destOrd="0" presId="urn:microsoft.com/office/officeart/2005/8/layout/radial2"/>
    <dgm:cxn modelId="{B73782C3-DC55-43B3-89FC-3FB1BF924C6B}" type="presParOf" srcId="{32FB3004-1B39-440A-B3AC-34DAD7FC8668}" destId="{788FF89F-F55D-4F1D-BE63-820BF932F1B4}" srcOrd="1" destOrd="0" presId="urn:microsoft.com/office/officeart/2005/8/layout/radial2"/>
    <dgm:cxn modelId="{3793EE9E-87E0-49A2-8362-9AC085A71717}" type="presParOf" srcId="{32FB3004-1B39-440A-B3AC-34DAD7FC8668}" destId="{017C15D2-2DAF-4E8C-89EB-B5C5BA5C9BEA}" srcOrd="2" destOrd="0" presId="urn:microsoft.com/office/officeart/2005/8/layout/radial2"/>
    <dgm:cxn modelId="{FFBC6A44-3118-42B5-99D1-7647F1AF0261}" type="presParOf" srcId="{017C15D2-2DAF-4E8C-89EB-B5C5BA5C9BEA}" destId="{A9303D98-1A88-4FBC-8C6B-9B2CA19E51EE}" srcOrd="0" destOrd="0" presId="urn:microsoft.com/office/officeart/2005/8/layout/radial2"/>
    <dgm:cxn modelId="{B0EF956B-CB0D-4AF8-9FA3-7B285088A00A}" type="presParOf" srcId="{017C15D2-2DAF-4E8C-89EB-B5C5BA5C9BEA}" destId="{AEACC60A-A3FD-486D-8882-60D7D5909221}" srcOrd="1" destOrd="0" presId="urn:microsoft.com/office/officeart/2005/8/layout/radial2"/>
    <dgm:cxn modelId="{D8055F2B-EA60-4AE7-A89D-4D335C4B28B4}" type="presParOf" srcId="{32FB3004-1B39-440A-B3AC-34DAD7FC8668}" destId="{E284B06E-B5BB-482B-898C-13BB22E824A2}" srcOrd="3" destOrd="0" presId="urn:microsoft.com/office/officeart/2005/8/layout/radial2"/>
    <dgm:cxn modelId="{B7EEF410-2401-45AC-A57D-FDC3DAB60AFD}" type="presParOf" srcId="{32FB3004-1B39-440A-B3AC-34DAD7FC8668}" destId="{64E61232-0697-4667-9EB1-6F07D20470B1}" srcOrd="4" destOrd="0" presId="urn:microsoft.com/office/officeart/2005/8/layout/radial2"/>
    <dgm:cxn modelId="{D583AB7B-0D72-4161-BA40-41546E08F9BF}" type="presParOf" srcId="{64E61232-0697-4667-9EB1-6F07D20470B1}" destId="{58DC7C2C-62F4-4A18-B12C-6A624670CE3A}" srcOrd="0" destOrd="0" presId="urn:microsoft.com/office/officeart/2005/8/layout/radial2"/>
    <dgm:cxn modelId="{3C5775BA-153A-4067-A56A-D2AFA076366F}" type="presParOf" srcId="{64E61232-0697-4667-9EB1-6F07D20470B1}" destId="{D53495AF-BEE5-49FE-800A-4FE73CAD7395}" srcOrd="1" destOrd="0" presId="urn:microsoft.com/office/officeart/2005/8/layout/radial2"/>
    <dgm:cxn modelId="{6A967625-EA45-4EA0-847F-934FB4C8024C}" type="presParOf" srcId="{32FB3004-1B39-440A-B3AC-34DAD7FC8668}" destId="{42258FE2-CA77-4C81-8010-D6D0ABF56176}" srcOrd="5" destOrd="0" presId="urn:microsoft.com/office/officeart/2005/8/layout/radial2"/>
    <dgm:cxn modelId="{0B22DC2F-7614-4341-93DF-287196B39C08}" type="presParOf" srcId="{32FB3004-1B39-440A-B3AC-34DAD7FC8668}" destId="{BA70BD76-8432-41D9-B3EF-5A77C7F85C39}" srcOrd="6" destOrd="0" presId="urn:microsoft.com/office/officeart/2005/8/layout/radial2"/>
    <dgm:cxn modelId="{2A432CBC-42BA-4534-AF80-143E3654CBEF}" type="presParOf" srcId="{BA70BD76-8432-41D9-B3EF-5A77C7F85C39}" destId="{BEBCD747-6CD2-4CA1-AD7A-23B97C6477F9}" srcOrd="0" destOrd="0" presId="urn:microsoft.com/office/officeart/2005/8/layout/radial2"/>
    <dgm:cxn modelId="{9EE1F942-838E-4402-B321-624CE5BF3DC9}" type="presParOf" srcId="{BA70BD76-8432-41D9-B3EF-5A77C7F85C39}" destId="{4D10B1D1-3EC8-4DA7-8718-BC26982A1A7E}" srcOrd="1" destOrd="0" presId="urn:microsoft.com/office/officeart/2005/8/layout/radial2"/>
    <dgm:cxn modelId="{11E7B9A8-B596-450C-A9AF-575EF6C8A8AE}" type="presParOf" srcId="{32FB3004-1B39-440A-B3AC-34DAD7FC8668}" destId="{CBFCC19F-620E-458E-881F-45EC1D04734F}" srcOrd="7" destOrd="0" presId="urn:microsoft.com/office/officeart/2005/8/layout/radial2"/>
    <dgm:cxn modelId="{5F23C302-B4C7-4D82-A09D-BBEE5E0C8BE5}" type="presParOf" srcId="{32FB3004-1B39-440A-B3AC-34DAD7FC8668}" destId="{C2F8076A-6378-41B3-B829-BCD1189E8C08}" srcOrd="8" destOrd="0" presId="urn:microsoft.com/office/officeart/2005/8/layout/radial2"/>
    <dgm:cxn modelId="{388183A0-EDA2-495D-8863-1206F8E6041B}" type="presParOf" srcId="{C2F8076A-6378-41B3-B829-BCD1189E8C08}" destId="{0AE6A43E-705D-4484-821C-00421DB247CD}" srcOrd="0" destOrd="0" presId="urn:microsoft.com/office/officeart/2005/8/layout/radial2"/>
    <dgm:cxn modelId="{BBF5787E-6694-46CA-8736-2C481D3E65D1}" type="presParOf" srcId="{C2F8076A-6378-41B3-B829-BCD1189E8C08}" destId="{85223700-BF7D-4F83-A1B3-E7E474B5A451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1518F0-26FB-4DCD-AB93-D689986462E9}">
      <dsp:nvSpPr>
        <dsp:cNvPr id="0" name=""/>
        <dsp:cNvSpPr/>
      </dsp:nvSpPr>
      <dsp:spPr>
        <a:xfrm>
          <a:off x="2834952" y="211"/>
          <a:ext cx="2559694" cy="10238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Bacterial</a:t>
          </a:r>
          <a:endParaRPr lang="en-US" sz="2400" kern="1200" dirty="0"/>
        </a:p>
      </dsp:txBody>
      <dsp:txXfrm>
        <a:off x="2834952" y="211"/>
        <a:ext cx="2559694" cy="1023877"/>
      </dsp:txXfrm>
    </dsp:sp>
    <dsp:sp modelId="{6A3C9345-5075-4637-AD65-F64EF0AAA649}">
      <dsp:nvSpPr>
        <dsp:cNvPr id="0" name=""/>
        <dsp:cNvSpPr/>
      </dsp:nvSpPr>
      <dsp:spPr>
        <a:xfrm>
          <a:off x="2834952" y="1167432"/>
          <a:ext cx="2559694" cy="10238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Viral</a:t>
          </a:r>
          <a:endParaRPr lang="en-US" sz="2400" kern="1200" dirty="0"/>
        </a:p>
      </dsp:txBody>
      <dsp:txXfrm>
        <a:off x="2834952" y="1167432"/>
        <a:ext cx="2559694" cy="1023877"/>
      </dsp:txXfrm>
    </dsp:sp>
    <dsp:sp modelId="{124EA958-4BB8-4D3A-827D-EC2B359C454E}">
      <dsp:nvSpPr>
        <dsp:cNvPr id="0" name=""/>
        <dsp:cNvSpPr/>
      </dsp:nvSpPr>
      <dsp:spPr>
        <a:xfrm>
          <a:off x="2834952" y="2334652"/>
          <a:ext cx="2559694" cy="10238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Parasitic</a:t>
          </a:r>
          <a:endParaRPr lang="en-US" sz="2400" kern="1200" dirty="0"/>
        </a:p>
      </dsp:txBody>
      <dsp:txXfrm>
        <a:off x="2834952" y="2334652"/>
        <a:ext cx="2559694" cy="1023877"/>
      </dsp:txXfrm>
    </dsp:sp>
    <dsp:sp modelId="{7D6E9E16-1F7A-4FB6-A73A-6C33D02D9040}">
      <dsp:nvSpPr>
        <dsp:cNvPr id="0" name=""/>
        <dsp:cNvSpPr/>
      </dsp:nvSpPr>
      <dsp:spPr>
        <a:xfrm>
          <a:off x="2834952" y="3501873"/>
          <a:ext cx="2559694" cy="10238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Non-infectious as spread of cancer to  </a:t>
          </a:r>
          <a:r>
            <a:rPr lang="en-US" sz="1400" b="1" kern="1200" dirty="0" err="1" smtClean="0"/>
            <a:t>meninges</a:t>
          </a:r>
          <a:endParaRPr lang="en-US" sz="1400" b="1" kern="1200" dirty="0"/>
        </a:p>
      </dsp:txBody>
      <dsp:txXfrm>
        <a:off x="2834952" y="3501873"/>
        <a:ext cx="2559694" cy="102387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F4B884-54D1-4A9F-8963-C5C3DC36118C}">
      <dsp:nvSpPr>
        <dsp:cNvPr id="0" name=""/>
        <dsp:cNvSpPr/>
      </dsp:nvSpPr>
      <dsp:spPr>
        <a:xfrm>
          <a:off x="3431678" y="143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Neisseria</a:t>
          </a:r>
          <a:r>
            <a:rPr lang="en-US" sz="1400" b="1" kern="1200" dirty="0" smtClean="0"/>
            <a:t> </a:t>
          </a:r>
          <a:r>
            <a:rPr lang="en-US" sz="1400" b="1" kern="1200" dirty="0" err="1" smtClean="0"/>
            <a:t>meningitid</a:t>
          </a:r>
          <a:r>
            <a:rPr lang="en-US" sz="1400" b="1" kern="1200" dirty="0" smtClean="0"/>
            <a:t>-is</a:t>
          </a:r>
          <a:endParaRPr lang="en-US" sz="1400" b="1" kern="1200" dirty="0"/>
        </a:p>
      </dsp:txBody>
      <dsp:txXfrm>
        <a:off x="3431678" y="143"/>
        <a:ext cx="1366242" cy="1366242"/>
      </dsp:txXfrm>
    </dsp:sp>
    <dsp:sp modelId="{BE8400EB-FD93-4306-84CB-EC5F60BF47E5}">
      <dsp:nvSpPr>
        <dsp:cNvPr id="0" name=""/>
        <dsp:cNvSpPr/>
      </dsp:nvSpPr>
      <dsp:spPr>
        <a:xfrm rot="2160000">
          <a:off x="4754947" y="1050053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2160000">
        <a:off x="4754947" y="1050053"/>
        <a:ext cx="364047" cy="461106"/>
      </dsp:txXfrm>
    </dsp:sp>
    <dsp:sp modelId="{B8308268-3325-424E-9132-32D6AC444A5A}">
      <dsp:nvSpPr>
        <dsp:cNvPr id="0" name=""/>
        <dsp:cNvSpPr/>
      </dsp:nvSpPr>
      <dsp:spPr>
        <a:xfrm>
          <a:off x="5092691" y="1206939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Haemophil</a:t>
          </a:r>
          <a:r>
            <a:rPr lang="en-US" sz="1400" kern="1200" dirty="0" smtClean="0"/>
            <a:t>-us  </a:t>
          </a:r>
          <a:r>
            <a:rPr lang="en-US" sz="1400" kern="1200" dirty="0" err="1" smtClean="0"/>
            <a:t>influenzae</a:t>
          </a: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5092691" y="1206939"/>
        <a:ext cx="1366242" cy="1366242"/>
      </dsp:txXfrm>
    </dsp:sp>
    <dsp:sp modelId="{7E81E5D9-1AF2-45F1-BC85-B9A7A7FDB9C2}">
      <dsp:nvSpPr>
        <dsp:cNvPr id="0" name=""/>
        <dsp:cNvSpPr/>
      </dsp:nvSpPr>
      <dsp:spPr>
        <a:xfrm rot="6480000">
          <a:off x="5279747" y="2626027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6480000">
        <a:off x="5279747" y="2626027"/>
        <a:ext cx="364047" cy="461106"/>
      </dsp:txXfrm>
    </dsp:sp>
    <dsp:sp modelId="{9EE8C2EC-CDEB-42D1-9783-E3881ACD6AD4}">
      <dsp:nvSpPr>
        <dsp:cNvPr id="0" name=""/>
        <dsp:cNvSpPr/>
      </dsp:nvSpPr>
      <dsp:spPr>
        <a:xfrm>
          <a:off x="4458241" y="3159577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Streptococcus </a:t>
          </a:r>
          <a:r>
            <a:rPr lang="en-US" sz="1400" b="1" kern="1200" dirty="0" err="1" smtClean="0"/>
            <a:t>pneumoni-ae</a:t>
          </a:r>
          <a:endParaRPr lang="en-US" sz="1400" b="1" kern="1200" dirty="0"/>
        </a:p>
      </dsp:txBody>
      <dsp:txXfrm>
        <a:off x="4458241" y="3159577"/>
        <a:ext cx="1366242" cy="1366242"/>
      </dsp:txXfrm>
    </dsp:sp>
    <dsp:sp modelId="{34B93F9C-DE80-4691-9EA3-67DB400D1802}">
      <dsp:nvSpPr>
        <dsp:cNvPr id="0" name=""/>
        <dsp:cNvSpPr/>
      </dsp:nvSpPr>
      <dsp:spPr>
        <a:xfrm rot="10800000">
          <a:off x="3943079" y="361214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3943079" y="3612145"/>
        <a:ext cx="364047" cy="461106"/>
      </dsp:txXfrm>
    </dsp:sp>
    <dsp:sp modelId="{25908BEE-1786-4623-B8A3-038AC5F66D6D}">
      <dsp:nvSpPr>
        <dsp:cNvPr id="0" name=""/>
        <dsp:cNvSpPr/>
      </dsp:nvSpPr>
      <dsp:spPr>
        <a:xfrm>
          <a:off x="2405116" y="3159577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Listeria</a:t>
          </a:r>
          <a:r>
            <a:rPr lang="en-US" sz="1400" b="1" kern="1200" dirty="0" smtClean="0"/>
            <a:t> </a:t>
          </a:r>
          <a:r>
            <a:rPr lang="en-US" sz="1400" b="1" kern="1200" dirty="0" err="1" smtClean="0"/>
            <a:t>monocyto</a:t>
          </a:r>
          <a:r>
            <a:rPr lang="en-US" sz="1400" b="1" kern="1200" dirty="0" smtClean="0"/>
            <a:t>-genes</a:t>
          </a:r>
          <a:endParaRPr lang="en-US" sz="1400" b="1" kern="1200" dirty="0"/>
        </a:p>
      </dsp:txBody>
      <dsp:txXfrm>
        <a:off x="2405116" y="3159577"/>
        <a:ext cx="1366242" cy="1366242"/>
      </dsp:txXfrm>
    </dsp:sp>
    <dsp:sp modelId="{D57F8CA0-325B-40D1-8BE4-310E8BB2CFE7}">
      <dsp:nvSpPr>
        <dsp:cNvPr id="0" name=""/>
        <dsp:cNvSpPr/>
      </dsp:nvSpPr>
      <dsp:spPr>
        <a:xfrm rot="15120000">
          <a:off x="2592172" y="264562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5120000">
        <a:off x="2592172" y="2645625"/>
        <a:ext cx="364047" cy="461106"/>
      </dsp:txXfrm>
    </dsp:sp>
    <dsp:sp modelId="{1AFCCC2E-D8E1-41DA-B0F6-6F33DEF6EF66}">
      <dsp:nvSpPr>
        <dsp:cNvPr id="0" name=""/>
        <dsp:cNvSpPr/>
      </dsp:nvSpPr>
      <dsp:spPr>
        <a:xfrm>
          <a:off x="1770665" y="1206939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Mycobacte-rium</a:t>
          </a:r>
          <a:r>
            <a:rPr lang="en-US" sz="1400" b="1" kern="1200" dirty="0" smtClean="0"/>
            <a:t> </a:t>
          </a:r>
          <a:r>
            <a:rPr lang="en-US" sz="1400" b="1" kern="1200" dirty="0" err="1" smtClean="0"/>
            <a:t>tuberculos</a:t>
          </a:r>
          <a:r>
            <a:rPr lang="en-US" sz="1400" b="1" kern="1200" dirty="0" smtClean="0"/>
            <a:t>-is</a:t>
          </a:r>
          <a:endParaRPr lang="en-US" sz="1400" b="1" kern="1200" dirty="0"/>
        </a:p>
      </dsp:txBody>
      <dsp:txXfrm>
        <a:off x="1770665" y="1206939"/>
        <a:ext cx="1366242" cy="1366242"/>
      </dsp:txXfrm>
    </dsp:sp>
    <dsp:sp modelId="{C8C5379C-AF16-4E6F-B8E5-F456B2AA860C}">
      <dsp:nvSpPr>
        <dsp:cNvPr id="0" name=""/>
        <dsp:cNvSpPr/>
      </dsp:nvSpPr>
      <dsp:spPr>
        <a:xfrm rot="19440000">
          <a:off x="3093934" y="106216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9440000">
        <a:off x="3093934" y="1062165"/>
        <a:ext cx="364047" cy="46110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A03F00-6CF9-4962-8A25-41AC9DAC27D9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D4BD7D-CC4A-4C81-A6EC-E8A46B96DF28}">
      <dsp:nvSpPr>
        <dsp:cNvPr id="0" name=""/>
        <dsp:cNvSpPr/>
      </dsp:nvSpPr>
      <dsp:spPr>
        <a:xfrm>
          <a:off x="3775352" y="453741"/>
          <a:ext cx="2941875" cy="40751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FEVER</a:t>
          </a:r>
          <a:endParaRPr lang="en-US" sz="1400" kern="1200" dirty="0"/>
        </a:p>
      </dsp:txBody>
      <dsp:txXfrm>
        <a:off x="3775352" y="453741"/>
        <a:ext cx="2941875" cy="407513"/>
      </dsp:txXfrm>
    </dsp:sp>
    <dsp:sp modelId="{BC7E1A4F-4405-4D40-887A-19F0167996C1}">
      <dsp:nvSpPr>
        <dsp:cNvPr id="0" name=""/>
        <dsp:cNvSpPr/>
      </dsp:nvSpPr>
      <dsp:spPr>
        <a:xfrm>
          <a:off x="3775352" y="912194"/>
          <a:ext cx="2941875" cy="40751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HEADACHE</a:t>
          </a:r>
          <a:endParaRPr lang="en-US" sz="1400" kern="1200" dirty="0"/>
        </a:p>
      </dsp:txBody>
      <dsp:txXfrm>
        <a:off x="3775352" y="912194"/>
        <a:ext cx="2941875" cy="407513"/>
      </dsp:txXfrm>
    </dsp:sp>
    <dsp:sp modelId="{65CCFA6C-56F1-46EA-899B-92D0FD68E50D}">
      <dsp:nvSpPr>
        <dsp:cNvPr id="0" name=""/>
        <dsp:cNvSpPr/>
      </dsp:nvSpPr>
      <dsp:spPr>
        <a:xfrm>
          <a:off x="3775352" y="1370647"/>
          <a:ext cx="2941875" cy="40751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STIFF NECK</a:t>
          </a:r>
          <a:endParaRPr lang="en-US" sz="1400" kern="1200" dirty="0"/>
        </a:p>
      </dsp:txBody>
      <dsp:txXfrm>
        <a:off x="3775352" y="1370647"/>
        <a:ext cx="2941875" cy="407513"/>
      </dsp:txXfrm>
    </dsp:sp>
    <dsp:sp modelId="{57ADF954-7600-47BF-B710-257D3FF49AA4}">
      <dsp:nvSpPr>
        <dsp:cNvPr id="0" name=""/>
        <dsp:cNvSpPr/>
      </dsp:nvSpPr>
      <dsp:spPr>
        <a:xfrm>
          <a:off x="3829042" y="2127790"/>
          <a:ext cx="2941875" cy="11916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IRRITABILITY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To light</a:t>
          </a:r>
          <a:endParaRPr lang="en-US" sz="1400" kern="1200" dirty="0"/>
        </a:p>
      </dsp:txBody>
      <dsp:txXfrm>
        <a:off x="3829042" y="2127790"/>
        <a:ext cx="2941875" cy="1191630"/>
      </dsp:txXfrm>
    </dsp:sp>
    <dsp:sp modelId="{CBFCAE6B-8DB7-4BB6-A773-F18C57159CD1}">
      <dsp:nvSpPr>
        <dsp:cNvPr id="0" name=""/>
        <dsp:cNvSpPr/>
      </dsp:nvSpPr>
      <dsp:spPr>
        <a:xfrm>
          <a:off x="3829042" y="3359977"/>
          <a:ext cx="2941875" cy="9496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NAUSEA &amp; VOMITING</a:t>
          </a:r>
          <a:endParaRPr lang="en-US" sz="1400" b="1" kern="1200" dirty="0"/>
        </a:p>
      </dsp:txBody>
      <dsp:txXfrm>
        <a:off x="3829042" y="3359977"/>
        <a:ext cx="2941875" cy="94961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CAE826-CEFF-47EF-AB42-28C09359A0BB}">
      <dsp:nvSpPr>
        <dsp:cNvPr id="0" name=""/>
        <dsp:cNvSpPr/>
      </dsp:nvSpPr>
      <dsp:spPr>
        <a:xfrm>
          <a:off x="3376705" y="1152310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86CC29A-B0C5-4F4B-9501-9E2A2A7DA187}">
      <dsp:nvSpPr>
        <dsp:cNvPr id="0" name=""/>
        <dsp:cNvSpPr/>
      </dsp:nvSpPr>
      <dsp:spPr>
        <a:xfrm>
          <a:off x="3269067" y="0"/>
          <a:ext cx="1691465" cy="90519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3269067" y="0"/>
        <a:ext cx="1691465" cy="905192"/>
      </dsp:txXfrm>
    </dsp:sp>
    <dsp:sp modelId="{3748F3C8-8D1A-4705-8C6D-4250DA2AB2D4}">
      <dsp:nvSpPr>
        <dsp:cNvPr id="0" name=""/>
        <dsp:cNvSpPr/>
      </dsp:nvSpPr>
      <dsp:spPr>
        <a:xfrm>
          <a:off x="3809721" y="1360504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C054639-097B-4DE9-AFB5-58B1CEB1FCD5}">
      <dsp:nvSpPr>
        <dsp:cNvPr id="0" name=""/>
        <dsp:cNvSpPr/>
      </dsp:nvSpPr>
      <dsp:spPr>
        <a:xfrm>
          <a:off x="5467972" y="859932"/>
          <a:ext cx="1599203" cy="9957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PENICILLINS</a:t>
          </a:r>
          <a:endParaRPr lang="en-US" sz="2000" kern="1200" dirty="0"/>
        </a:p>
      </dsp:txBody>
      <dsp:txXfrm>
        <a:off x="5467972" y="859932"/>
        <a:ext cx="1599203" cy="995711"/>
      </dsp:txXfrm>
    </dsp:sp>
    <dsp:sp modelId="{AFDCB175-F3E7-4112-ADB6-F4F0B6DDB14C}">
      <dsp:nvSpPr>
        <dsp:cNvPr id="0" name=""/>
        <dsp:cNvSpPr/>
      </dsp:nvSpPr>
      <dsp:spPr>
        <a:xfrm>
          <a:off x="3916129" y="1828941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DEB4165-0B2A-4277-AC7E-CB9B1BCF4D9B}">
      <dsp:nvSpPr>
        <dsp:cNvPr id="0" name=""/>
        <dsp:cNvSpPr/>
      </dsp:nvSpPr>
      <dsp:spPr>
        <a:xfrm>
          <a:off x="5621742" y="2127202"/>
          <a:ext cx="1568449" cy="10636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5621742" y="2127202"/>
        <a:ext cx="1568449" cy="1063601"/>
      </dsp:txXfrm>
    </dsp:sp>
    <dsp:sp modelId="{D4FA9FDB-7C82-492D-89CC-B54522466351}">
      <dsp:nvSpPr>
        <dsp:cNvPr id="0" name=""/>
        <dsp:cNvSpPr/>
      </dsp:nvSpPr>
      <dsp:spPr>
        <a:xfrm>
          <a:off x="3616586" y="2204596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B68AFEC-DEF2-4D60-80B2-C23E628C15B6}">
      <dsp:nvSpPr>
        <dsp:cNvPr id="0" name=""/>
        <dsp:cNvSpPr/>
      </dsp:nvSpPr>
      <dsp:spPr>
        <a:xfrm>
          <a:off x="4945155" y="3552880"/>
          <a:ext cx="1691465" cy="9730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err="1" smtClean="0"/>
            <a:t>Cephalosporins</a:t>
          </a:r>
          <a:endParaRPr lang="en-US" sz="1700" b="1" kern="1200" dirty="0"/>
        </a:p>
      </dsp:txBody>
      <dsp:txXfrm>
        <a:off x="4945155" y="3552880"/>
        <a:ext cx="1691465" cy="973082"/>
      </dsp:txXfrm>
    </dsp:sp>
    <dsp:sp modelId="{F15B9C99-8B25-437A-AF9B-60E926C5349F}">
      <dsp:nvSpPr>
        <dsp:cNvPr id="0" name=""/>
        <dsp:cNvSpPr/>
      </dsp:nvSpPr>
      <dsp:spPr>
        <a:xfrm>
          <a:off x="3136825" y="2204596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A3C548F-B38B-417F-824E-3B87054933D6}">
      <dsp:nvSpPr>
        <dsp:cNvPr id="0" name=""/>
        <dsp:cNvSpPr/>
      </dsp:nvSpPr>
      <dsp:spPr>
        <a:xfrm>
          <a:off x="1592978" y="3552880"/>
          <a:ext cx="1691465" cy="9730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1592978" y="3552880"/>
        <a:ext cx="1691465" cy="973082"/>
      </dsp:txXfrm>
    </dsp:sp>
    <dsp:sp modelId="{9B584898-0D53-49FC-8553-5891D121DEDA}">
      <dsp:nvSpPr>
        <dsp:cNvPr id="0" name=""/>
        <dsp:cNvSpPr/>
      </dsp:nvSpPr>
      <dsp:spPr>
        <a:xfrm>
          <a:off x="2837282" y="1828941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568A7ED-E309-4E02-B1CC-A5BD25F95E87}">
      <dsp:nvSpPr>
        <dsp:cNvPr id="0" name=""/>
        <dsp:cNvSpPr/>
      </dsp:nvSpPr>
      <dsp:spPr>
        <a:xfrm>
          <a:off x="1039408" y="2127202"/>
          <a:ext cx="1568449" cy="10636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err="1" smtClean="0"/>
            <a:t>Carbapenems</a:t>
          </a:r>
          <a:r>
            <a:rPr lang="en-US" sz="1700" b="1" kern="1200" dirty="0" smtClean="0"/>
            <a:t> ( </a:t>
          </a:r>
          <a:r>
            <a:rPr lang="en-US" sz="1700" b="1" kern="1200" dirty="0" err="1" smtClean="0"/>
            <a:t>Imipenem</a:t>
          </a:r>
          <a:r>
            <a:rPr lang="en-US" sz="1700" b="1" kern="1200" dirty="0" smtClean="0"/>
            <a:t> ) </a:t>
          </a:r>
          <a:endParaRPr lang="en-US" sz="1700" kern="1200" dirty="0"/>
        </a:p>
      </dsp:txBody>
      <dsp:txXfrm>
        <a:off x="1039408" y="2127202"/>
        <a:ext cx="1568449" cy="1063601"/>
      </dsp:txXfrm>
    </dsp:sp>
    <dsp:sp modelId="{7B60997F-E33D-449D-A82A-451319B65A91}">
      <dsp:nvSpPr>
        <dsp:cNvPr id="0" name=""/>
        <dsp:cNvSpPr/>
      </dsp:nvSpPr>
      <dsp:spPr>
        <a:xfrm>
          <a:off x="2943690" y="1360504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1A59E6A-1B60-4B69-A7E3-EAA16B860574}">
      <dsp:nvSpPr>
        <dsp:cNvPr id="0" name=""/>
        <dsp:cNvSpPr/>
      </dsp:nvSpPr>
      <dsp:spPr>
        <a:xfrm>
          <a:off x="1162423" y="859932"/>
          <a:ext cx="1599203" cy="9957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1162423" y="859932"/>
        <a:ext cx="1599203" cy="99571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1FBA16-8E74-4398-82FA-86BB358B714C}">
      <dsp:nvSpPr>
        <dsp:cNvPr id="0" name=""/>
        <dsp:cNvSpPr/>
      </dsp:nvSpPr>
      <dsp:spPr>
        <a:xfrm>
          <a:off x="1900223" y="233169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Hypersen-sitivity</a:t>
          </a:r>
          <a:endParaRPr lang="en-US" sz="1800" kern="1200" dirty="0"/>
        </a:p>
      </dsp:txBody>
      <dsp:txXfrm>
        <a:off x="1900223" y="233169"/>
        <a:ext cx="1959741" cy="1959741"/>
      </dsp:txXfrm>
    </dsp:sp>
    <dsp:sp modelId="{90B84D00-98E5-491D-9C9C-58D92ABB26D8}">
      <dsp:nvSpPr>
        <dsp:cNvPr id="0" name=""/>
        <dsp:cNvSpPr/>
      </dsp:nvSpPr>
      <dsp:spPr>
        <a:xfrm rot="5400000">
          <a:off x="4160059" y="257979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Diarrhea</a:t>
          </a:r>
          <a:endParaRPr lang="en-US" sz="2000" kern="1200" dirty="0"/>
        </a:p>
      </dsp:txBody>
      <dsp:txXfrm rot="5400000">
        <a:off x="4160059" y="257979"/>
        <a:ext cx="1959741" cy="1959741"/>
      </dsp:txXfrm>
    </dsp:sp>
    <dsp:sp modelId="{3C7FEC21-5582-4C2D-9596-D9FDDBB66F12}">
      <dsp:nvSpPr>
        <dsp:cNvPr id="0" name=""/>
        <dsp:cNvSpPr/>
      </dsp:nvSpPr>
      <dsp:spPr>
        <a:xfrm rot="10800000">
          <a:off x="4160059" y="2308241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Nephritis</a:t>
          </a:r>
          <a:endParaRPr lang="en-US" sz="1800" kern="1200" dirty="0"/>
        </a:p>
      </dsp:txBody>
      <dsp:txXfrm rot="10800000">
        <a:off x="4160059" y="2308241"/>
        <a:ext cx="1959741" cy="1959741"/>
      </dsp:txXfrm>
    </dsp:sp>
    <dsp:sp modelId="{B7AE476C-D7F3-4A13-89FC-D0EF124E1F38}">
      <dsp:nvSpPr>
        <dsp:cNvPr id="0" name=""/>
        <dsp:cNvSpPr/>
      </dsp:nvSpPr>
      <dsp:spPr>
        <a:xfrm rot="16200000">
          <a:off x="1828790" y="2447735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Neurotoxi</a:t>
          </a:r>
          <a:r>
            <a:rPr lang="en-US" sz="1800" b="1" kern="1200" dirty="0" smtClean="0"/>
            <a:t>-city</a:t>
          </a:r>
          <a:endParaRPr lang="en-US" sz="1800" kern="1200" dirty="0"/>
        </a:p>
      </dsp:txBody>
      <dsp:txXfrm rot="16200000">
        <a:off x="1828790" y="2447735"/>
        <a:ext cx="1959741" cy="1959741"/>
      </dsp:txXfrm>
    </dsp:sp>
    <dsp:sp modelId="{0B7A0825-40C7-44DD-A13E-2196B5D72DBE}">
      <dsp:nvSpPr>
        <dsp:cNvPr id="0" name=""/>
        <dsp:cNvSpPr/>
      </dsp:nvSpPr>
      <dsp:spPr>
        <a:xfrm>
          <a:off x="3776484" y="1855644"/>
          <a:ext cx="676631" cy="58837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8EE933-DB37-4D79-A883-11DBFDDC3F14}">
      <dsp:nvSpPr>
        <dsp:cNvPr id="0" name=""/>
        <dsp:cNvSpPr/>
      </dsp:nvSpPr>
      <dsp:spPr>
        <a:xfrm rot="10800000">
          <a:off x="3776484" y="2081942"/>
          <a:ext cx="676631" cy="58837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FCC19F-620E-458E-881F-45EC1D04734F}">
      <dsp:nvSpPr>
        <dsp:cNvPr id="0" name=""/>
        <dsp:cNvSpPr/>
      </dsp:nvSpPr>
      <dsp:spPr>
        <a:xfrm rot="3016347">
          <a:off x="2669673" y="3189632"/>
          <a:ext cx="939344" cy="36474"/>
        </a:xfrm>
        <a:custGeom>
          <a:avLst/>
          <a:gdLst/>
          <a:ahLst/>
          <a:cxnLst/>
          <a:rect l="0" t="0" r="0" b="0"/>
          <a:pathLst>
            <a:path>
              <a:moveTo>
                <a:pt x="0" y="18237"/>
              </a:moveTo>
              <a:lnTo>
                <a:pt x="939344" y="1823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258FE2-CA77-4C81-8010-D6D0ABF56176}">
      <dsp:nvSpPr>
        <dsp:cNvPr id="0" name=""/>
        <dsp:cNvSpPr/>
      </dsp:nvSpPr>
      <dsp:spPr>
        <a:xfrm rot="854412">
          <a:off x="2915598" y="2570472"/>
          <a:ext cx="1443993" cy="36474"/>
        </a:xfrm>
        <a:custGeom>
          <a:avLst/>
          <a:gdLst/>
          <a:ahLst/>
          <a:cxnLst/>
          <a:rect l="0" t="0" r="0" b="0"/>
          <a:pathLst>
            <a:path>
              <a:moveTo>
                <a:pt x="0" y="18237"/>
              </a:moveTo>
              <a:lnTo>
                <a:pt x="1443993" y="1823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4B06E-B5BB-482B-898C-13BB22E824A2}">
      <dsp:nvSpPr>
        <dsp:cNvPr id="0" name=""/>
        <dsp:cNvSpPr/>
      </dsp:nvSpPr>
      <dsp:spPr>
        <a:xfrm rot="20725427">
          <a:off x="2918757" y="1944202"/>
          <a:ext cx="1182244" cy="36474"/>
        </a:xfrm>
        <a:custGeom>
          <a:avLst/>
          <a:gdLst/>
          <a:ahLst/>
          <a:cxnLst/>
          <a:rect l="0" t="0" r="0" b="0"/>
          <a:pathLst>
            <a:path>
              <a:moveTo>
                <a:pt x="0" y="18237"/>
              </a:moveTo>
              <a:lnTo>
                <a:pt x="1182244" y="1823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8FF89F-F55D-4F1D-BE63-820BF932F1B4}">
      <dsp:nvSpPr>
        <dsp:cNvPr id="0" name=""/>
        <dsp:cNvSpPr/>
      </dsp:nvSpPr>
      <dsp:spPr>
        <a:xfrm rot="17416179">
          <a:off x="2333398" y="1321950"/>
          <a:ext cx="723029" cy="36474"/>
        </a:xfrm>
        <a:custGeom>
          <a:avLst/>
          <a:gdLst/>
          <a:ahLst/>
          <a:cxnLst/>
          <a:rect l="0" t="0" r="0" b="0"/>
          <a:pathLst>
            <a:path>
              <a:moveTo>
                <a:pt x="0" y="18237"/>
              </a:moveTo>
              <a:lnTo>
                <a:pt x="723029" y="1823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2C03C1-96E1-4A36-BC3C-A1FE28EE1F04}">
      <dsp:nvSpPr>
        <dsp:cNvPr id="0" name=""/>
        <dsp:cNvSpPr/>
      </dsp:nvSpPr>
      <dsp:spPr>
        <a:xfrm>
          <a:off x="1520307" y="1429171"/>
          <a:ext cx="1667619" cy="1667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03D98-1A88-4FBC-8C6B-9B2CA19E51EE}">
      <dsp:nvSpPr>
        <dsp:cNvPr id="0" name=""/>
        <dsp:cNvSpPr/>
      </dsp:nvSpPr>
      <dsp:spPr>
        <a:xfrm>
          <a:off x="1435081" y="3923"/>
          <a:ext cx="3137131" cy="10005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Allergy</a:t>
          </a:r>
          <a:endParaRPr lang="en-US" sz="2800" kern="1200" dirty="0"/>
        </a:p>
      </dsp:txBody>
      <dsp:txXfrm>
        <a:off x="1435081" y="3923"/>
        <a:ext cx="3137131" cy="1000571"/>
      </dsp:txXfrm>
    </dsp:sp>
    <dsp:sp modelId="{58DC7C2C-62F4-4A18-B12C-6A624670CE3A}">
      <dsp:nvSpPr>
        <dsp:cNvPr id="0" name=""/>
        <dsp:cNvSpPr/>
      </dsp:nvSpPr>
      <dsp:spPr>
        <a:xfrm>
          <a:off x="3970781" y="1083571"/>
          <a:ext cx="1989956" cy="10005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Thrombophl-ebitis</a:t>
          </a:r>
          <a:endParaRPr lang="en-US" sz="1800" b="1" kern="1200" dirty="0"/>
        </a:p>
      </dsp:txBody>
      <dsp:txXfrm>
        <a:off x="3970781" y="1083571"/>
        <a:ext cx="1989956" cy="1000571"/>
      </dsp:txXfrm>
    </dsp:sp>
    <dsp:sp modelId="{BEBCD747-6CD2-4CA1-AD7A-23B97C6477F9}">
      <dsp:nvSpPr>
        <dsp:cNvPr id="0" name=""/>
        <dsp:cNvSpPr/>
      </dsp:nvSpPr>
      <dsp:spPr>
        <a:xfrm>
          <a:off x="4222887" y="2496191"/>
          <a:ext cx="2042896" cy="10005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Renal toxicity</a:t>
          </a:r>
          <a:endParaRPr lang="en-US" sz="1600" kern="1200" dirty="0"/>
        </a:p>
      </dsp:txBody>
      <dsp:txXfrm>
        <a:off x="4222887" y="2496191"/>
        <a:ext cx="2042896" cy="1000571"/>
      </dsp:txXfrm>
    </dsp:sp>
    <dsp:sp modelId="{0AE6A43E-705D-4484-821C-00421DB247CD}">
      <dsp:nvSpPr>
        <dsp:cNvPr id="0" name=""/>
        <dsp:cNvSpPr/>
      </dsp:nvSpPr>
      <dsp:spPr>
        <a:xfrm>
          <a:off x="2890662" y="3525391"/>
          <a:ext cx="1856610" cy="10005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Superinfect</a:t>
          </a:r>
          <a:r>
            <a:rPr lang="en-US" sz="1800" b="1" kern="1200" smtClean="0"/>
            <a:t>-ions</a:t>
          </a:r>
          <a:endParaRPr lang="en-US" sz="1800" b="1" kern="1200" dirty="0"/>
        </a:p>
      </dsp:txBody>
      <dsp:txXfrm>
        <a:off x="2890662" y="3525391"/>
        <a:ext cx="1856610" cy="10005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7253799-19E6-4F5A-8DB1-C13024AC9CB8}" type="datetimeFigureOut">
              <a:rPr lang="ar-SA" smtClean="0"/>
              <a:pPr/>
              <a:t>28/11/1434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9F3B2A1-1A8B-4661-8A1A-AE39BF51E0C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3B2A1-1A8B-4661-8A1A-AE39BF51E0C6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D7CB23-1DBC-4D30-AD08-FF433813687F}" type="datetimeFigureOut">
              <a:rPr lang="ar-SA" smtClean="0"/>
              <a:pPr/>
              <a:t>28/11/1434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CE4E0B-ECFB-4EA2-B34E-12EE6C4557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7CB23-1DBC-4D30-AD08-FF433813687F}" type="datetimeFigureOut">
              <a:rPr lang="ar-SA" smtClean="0"/>
              <a:pPr/>
              <a:t>28/11/1434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E4E0B-ECFB-4EA2-B34E-12EE6C4557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7CB23-1DBC-4D30-AD08-FF433813687F}" type="datetimeFigureOut">
              <a:rPr lang="ar-SA" smtClean="0"/>
              <a:pPr/>
              <a:t>28/11/1434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E4E0B-ECFB-4EA2-B34E-12EE6C4557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7CB23-1DBC-4D30-AD08-FF433813687F}" type="datetimeFigureOut">
              <a:rPr lang="ar-SA" smtClean="0"/>
              <a:pPr/>
              <a:t>28/11/1434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E4E0B-ECFB-4EA2-B34E-12EE6C4557D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7CB23-1DBC-4D30-AD08-FF433813687F}" type="datetimeFigureOut">
              <a:rPr lang="ar-SA" smtClean="0"/>
              <a:pPr/>
              <a:t>28/11/1434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E4E0B-ECFB-4EA2-B34E-12EE6C4557D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7CB23-1DBC-4D30-AD08-FF433813687F}" type="datetimeFigureOut">
              <a:rPr lang="ar-SA" smtClean="0"/>
              <a:pPr/>
              <a:t>28/11/1434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E4E0B-ECFB-4EA2-B34E-12EE6C4557D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7CB23-1DBC-4D30-AD08-FF433813687F}" type="datetimeFigureOut">
              <a:rPr lang="ar-SA" smtClean="0"/>
              <a:pPr/>
              <a:t>28/11/1434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E4E0B-ECFB-4EA2-B34E-12EE6C4557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7CB23-1DBC-4D30-AD08-FF433813687F}" type="datetimeFigureOut">
              <a:rPr lang="ar-SA" smtClean="0"/>
              <a:pPr/>
              <a:t>28/11/1434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E4E0B-ECFB-4EA2-B34E-12EE6C4557D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7CB23-1DBC-4D30-AD08-FF433813687F}" type="datetimeFigureOut">
              <a:rPr lang="ar-SA" smtClean="0"/>
              <a:pPr/>
              <a:t>28/11/1434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E4E0B-ECFB-4EA2-B34E-12EE6C4557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9D7CB23-1DBC-4D30-AD08-FF433813687F}" type="datetimeFigureOut">
              <a:rPr lang="ar-SA" smtClean="0"/>
              <a:pPr/>
              <a:t>28/11/1434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E4E0B-ECFB-4EA2-B34E-12EE6C4557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D7CB23-1DBC-4D30-AD08-FF433813687F}" type="datetimeFigureOut">
              <a:rPr lang="ar-SA" smtClean="0"/>
              <a:pPr/>
              <a:t>28/11/1434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CE4E0B-ECFB-4EA2-B34E-12EE6C4557D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D7CB23-1DBC-4D30-AD08-FF433813687F}" type="datetimeFigureOut">
              <a:rPr lang="ar-SA" smtClean="0"/>
              <a:pPr/>
              <a:t>28/11/1434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CE4E0B-ECFB-4EA2-B34E-12EE6C4557D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fection" TargetMode="External"/><Relationship Id="rId2" Type="http://schemas.openxmlformats.org/officeDocument/2006/relationships/hyperlink" Target="http://en.wikipedia.org/wiki/Microorganis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Meningitis</a:t>
            </a:r>
            <a:endParaRPr lang="ar-SA" sz="5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80728"/>
            <a:ext cx="3456384" cy="515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1328"/>
            <a:ext cx="8568952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7030A0"/>
                </a:solidFill>
              </a:rPr>
              <a:t>Treatment without exact diagnosis (</a:t>
            </a:r>
            <a:r>
              <a:rPr lang="en-US" b="1" dirty="0" smtClean="0"/>
              <a:t> antibiotics are given to a person before the specific  </a:t>
            </a:r>
            <a:r>
              <a:rPr lang="en-US" b="1" dirty="0" smtClean="0">
                <a:hlinkClick r:id="rId2" tooltip="Microorganism"/>
              </a:rPr>
              <a:t>microorganism</a:t>
            </a:r>
            <a:r>
              <a:rPr lang="en-US" b="1" dirty="0" smtClean="0"/>
              <a:t> causing an </a:t>
            </a:r>
            <a:r>
              <a:rPr lang="en-US" b="1" dirty="0" smtClean="0">
                <a:hlinkClick r:id="rId3" tooltip="Infection"/>
              </a:rPr>
              <a:t>infection</a:t>
            </a:r>
            <a:r>
              <a:rPr lang="en-US" b="1" dirty="0" smtClean="0"/>
              <a:t> is known)</a:t>
            </a:r>
          </a:p>
          <a:p>
            <a:r>
              <a:rPr lang="en-US" b="1" i="1" dirty="0" smtClean="0">
                <a:solidFill>
                  <a:srgbClr val="7030A0"/>
                </a:solidFill>
              </a:rPr>
              <a:t>Empiric therapy may be changed after the culture sensitivity reports are </a:t>
            </a:r>
            <a:r>
              <a:rPr lang="en-US" b="1" i="1" dirty="0" err="1" smtClean="0">
                <a:solidFill>
                  <a:srgbClr val="7030A0"/>
                </a:solidFill>
              </a:rPr>
              <a:t>avilable</a:t>
            </a:r>
            <a:r>
              <a:rPr lang="en-US" b="1" i="1" dirty="0" smtClean="0">
                <a:solidFill>
                  <a:srgbClr val="7030A0"/>
                </a:solidFill>
              </a:rPr>
              <a:t>.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Antibiotic selected must reach the </a:t>
            </a:r>
            <a:r>
              <a:rPr lang="en-US" b="1" dirty="0" err="1" smtClean="0"/>
              <a:t>meninges</a:t>
            </a:r>
            <a:r>
              <a:rPr lang="en-US" b="1" dirty="0" smtClean="0"/>
              <a:t> in a adequate quantities.</a:t>
            </a:r>
          </a:p>
          <a:p>
            <a:pPr algn="l" rtl="0"/>
            <a:endParaRPr lang="en-US" b="1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       </a:t>
            </a:r>
            <a:r>
              <a:rPr lang="en-US" b="1" dirty="0" smtClean="0"/>
              <a:t>Regimen chosen must have potent  activity against  known or  suspected pathogens in a particular geographical place.</a:t>
            </a:r>
            <a:endParaRPr lang="ar-SA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Empiric antibiotics</a:t>
            </a:r>
            <a:endParaRPr lang="ar-S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pPr eaLnBrk="1" hangingPunct="1"/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Inhibitors of cell wall synthesis </a:t>
            </a:r>
            <a:r>
              <a:rPr lang="en-US" dirty="0" smtClean="0">
                <a:cs typeface="Arial" charset="0"/>
              </a:rPr>
              <a:t>(</a:t>
            </a:r>
            <a:r>
              <a:rPr lang="en-US" i="1" dirty="0" smtClean="0">
                <a:solidFill>
                  <a:srgbClr val="7030A0"/>
                </a:solidFill>
                <a:cs typeface="Arial" charset="0"/>
              </a:rPr>
              <a:t>β-</a:t>
            </a:r>
            <a:r>
              <a:rPr lang="en-US" i="1" dirty="0" err="1" smtClean="0">
                <a:solidFill>
                  <a:srgbClr val="7030A0"/>
                </a:solidFill>
                <a:cs typeface="Arial" charset="0"/>
              </a:rPr>
              <a:t>Lactam</a:t>
            </a:r>
            <a:r>
              <a:rPr lang="en-US" i="1" dirty="0" smtClean="0">
                <a:solidFill>
                  <a:srgbClr val="7030A0"/>
                </a:solidFill>
                <a:cs typeface="Arial" charset="0"/>
              </a:rPr>
              <a:t> Antibiotics </a:t>
            </a:r>
            <a:r>
              <a:rPr lang="en-US" dirty="0" smtClean="0">
                <a:cs typeface="Arial" charset="0"/>
              </a:rPr>
              <a:t>)</a:t>
            </a:r>
            <a:endParaRPr lang="en-US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hmed\My Documents\My Pictur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76672"/>
            <a:ext cx="7128792" cy="604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sz="4000" b="1" dirty="0" smtClean="0"/>
              <a:t>  	</a:t>
            </a:r>
            <a:endParaRPr lang="ar-SA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			</a:t>
            </a:r>
            <a:r>
              <a:rPr lang="en-US" sz="5400" b="1" i="1" dirty="0" err="1" smtClean="0">
                <a:solidFill>
                  <a:srgbClr val="FF0000"/>
                </a:solidFill>
              </a:rPr>
              <a:t>Penicillins</a:t>
            </a:r>
            <a:r>
              <a:rPr lang="en-US" sz="5400" b="1" i="1" dirty="0" smtClean="0">
                <a:solidFill>
                  <a:srgbClr val="FF0000"/>
                </a:solidFill>
              </a:rPr>
              <a:t/>
            </a:r>
            <a:br>
              <a:rPr lang="en-US" sz="5400" b="1" i="1" dirty="0" smtClean="0">
                <a:solidFill>
                  <a:srgbClr val="FF0000"/>
                </a:solidFill>
              </a:rPr>
            </a:br>
            <a:r>
              <a:rPr lang="en-US" sz="5400" i="1" dirty="0" smtClean="0">
                <a:solidFill>
                  <a:srgbClr val="FF0000"/>
                </a:solidFill>
              </a:rPr>
              <a:t/>
            </a:r>
            <a:br>
              <a:rPr lang="en-US" sz="5400" i="1" dirty="0" smtClean="0">
                <a:solidFill>
                  <a:srgbClr val="FF0000"/>
                </a:solidFill>
              </a:rPr>
            </a:br>
            <a:r>
              <a:rPr lang="en-US" sz="5400" i="1" dirty="0" smtClean="0">
                <a:solidFill>
                  <a:srgbClr val="FF0000"/>
                </a:solidFill>
              </a:rPr>
              <a:t>Bactericidal antibiotics</a:t>
            </a:r>
            <a:endParaRPr lang="ar-SA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Irreversibly inhibits </a:t>
            </a:r>
            <a:r>
              <a:rPr lang="en-US" dirty="0" err="1" smtClean="0"/>
              <a:t>transpeptidase</a:t>
            </a:r>
            <a:r>
              <a:rPr lang="en-US" dirty="0" smtClean="0"/>
              <a:t> enzyme that catalyze the final step in cell wall synthesis.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 Inhibits the synthesis of </a:t>
            </a:r>
            <a:r>
              <a:rPr lang="en-US" dirty="0" err="1" smtClean="0"/>
              <a:t>peptidoglycan</a:t>
            </a:r>
            <a:r>
              <a:rPr lang="en-US" dirty="0" smtClean="0"/>
              <a:t> layer of bacterial cell wall 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Mechanism of action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hmed\My Documents\My Pictures\images[9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7704855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b="1" dirty="0" smtClean="0">
                <a:solidFill>
                  <a:srgbClr val="7030A0"/>
                </a:solidFill>
              </a:rPr>
              <a:t>Amoxicillin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4000" b="1" dirty="0" err="1" smtClean="0">
                <a:solidFill>
                  <a:srgbClr val="7030A0"/>
                </a:solidFill>
              </a:rPr>
              <a:t>Ampicillin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Extended Spectrum </a:t>
            </a:r>
            <a:r>
              <a:rPr lang="en-US" i="1" dirty="0" err="1" smtClean="0">
                <a:solidFill>
                  <a:srgbClr val="FF0000"/>
                </a:solidFill>
              </a:rPr>
              <a:t>Penicillins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sz="4000" b="1" dirty="0" smtClean="0"/>
              <a:t>Active against  gram positive &amp; gram negative microorganism.</a:t>
            </a:r>
          </a:p>
          <a:p>
            <a:pPr algn="l" rtl="0"/>
            <a:r>
              <a:rPr lang="en-US" sz="4000" b="1" dirty="0" smtClean="0"/>
              <a:t>Inactivated by </a:t>
            </a:r>
            <a:r>
              <a:rPr lang="el-GR" sz="4000" b="1" dirty="0" smtClean="0">
                <a:latin typeface="Times New Roman"/>
                <a:cs typeface="Times New Roman"/>
              </a:rPr>
              <a:t>β</a:t>
            </a:r>
            <a:r>
              <a:rPr lang="en-US" sz="4000" b="1" dirty="0" smtClean="0">
                <a:latin typeface="Times New Roman"/>
                <a:cs typeface="Times New Roman"/>
              </a:rPr>
              <a:t>- </a:t>
            </a:r>
            <a:r>
              <a:rPr lang="en-US" sz="4000" b="1" dirty="0" err="1" smtClean="0">
                <a:latin typeface="Times New Roman"/>
                <a:cs typeface="Times New Roman"/>
              </a:rPr>
              <a:t>lactamase</a:t>
            </a:r>
            <a:r>
              <a:rPr lang="en-US" sz="4000" b="1" dirty="0" smtClean="0">
                <a:latin typeface="Times New Roman"/>
                <a:cs typeface="Times New Roman"/>
              </a:rPr>
              <a:t> enzyme, (</a:t>
            </a:r>
            <a:r>
              <a:rPr lang="en-US" sz="2600" b="1" dirty="0" smtClean="0">
                <a:latin typeface="Times New Roman"/>
                <a:cs typeface="Times New Roman"/>
              </a:rPr>
              <a:t>now a days combination with 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B-</a:t>
            </a:r>
            <a:r>
              <a:rPr lang="en-US" sz="2600" b="1" dirty="0" err="1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lactamase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inhibitors </a:t>
            </a:r>
            <a:r>
              <a:rPr lang="en-US" sz="2600" b="1" dirty="0" smtClean="0">
                <a:latin typeface="Times New Roman"/>
                <a:cs typeface="Times New Roman"/>
              </a:rPr>
              <a:t>are available </a:t>
            </a:r>
            <a:r>
              <a:rPr lang="en-US" sz="2600" b="1" dirty="0" err="1" smtClean="0">
                <a:latin typeface="Times New Roman"/>
                <a:cs typeface="Times New Roman"/>
              </a:rPr>
              <a:t>e.g</a:t>
            </a:r>
            <a:r>
              <a:rPr lang="en-US" sz="2600" b="1" dirty="0" smtClean="0">
                <a:latin typeface="Times New Roman"/>
                <a:cs typeface="Times New Roman"/>
              </a:rPr>
              <a:t> Amoxicillin + </a:t>
            </a:r>
            <a:r>
              <a:rPr lang="en-US" sz="2600" b="1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Clavulanic</a:t>
            </a:r>
            <a:r>
              <a:rPr lang="en-US" sz="26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acid </a:t>
            </a:r>
            <a:r>
              <a:rPr lang="en-US" sz="2600" b="1" dirty="0" smtClean="0">
                <a:latin typeface="Times New Roman"/>
                <a:cs typeface="Times New Roman"/>
              </a:rPr>
              <a:t>and </a:t>
            </a:r>
            <a:r>
              <a:rPr lang="en-US" sz="2600" b="1" dirty="0" err="1" smtClean="0">
                <a:latin typeface="Times New Roman"/>
                <a:cs typeface="Times New Roman"/>
              </a:rPr>
              <a:t>ampicillin</a:t>
            </a:r>
            <a:r>
              <a:rPr lang="en-US" sz="2600" b="1" dirty="0" smtClean="0">
                <a:latin typeface="Times New Roman"/>
                <a:cs typeface="Times New Roman"/>
              </a:rPr>
              <a:t> + </a:t>
            </a:r>
            <a:r>
              <a:rPr lang="en-US" sz="2600" b="1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sulbactam</a:t>
            </a:r>
            <a:r>
              <a:rPr lang="en-US" sz="2600" b="1" dirty="0" smtClean="0">
                <a:latin typeface="Times New Roman"/>
                <a:cs typeface="Times New Roman"/>
              </a:rPr>
              <a:t>, are more effective against </a:t>
            </a:r>
            <a:r>
              <a:rPr lang="en-US" sz="26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B-</a:t>
            </a:r>
            <a:r>
              <a:rPr lang="en-US" sz="2600" b="1" dirty="0" err="1" smtClean="0">
                <a:solidFill>
                  <a:srgbClr val="002060"/>
                </a:solidFill>
                <a:latin typeface="Times New Roman"/>
                <a:cs typeface="Times New Roman"/>
              </a:rPr>
              <a:t>lactamase</a:t>
            </a:r>
            <a:r>
              <a:rPr lang="en-US" sz="26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 producing pathogens</a:t>
            </a:r>
            <a:r>
              <a:rPr lang="en-US" sz="2600" b="1" dirty="0" smtClean="0">
                <a:latin typeface="Times New Roman"/>
                <a:cs typeface="Times New Roman"/>
              </a:rPr>
              <a:t>) </a:t>
            </a:r>
            <a:r>
              <a:rPr lang="en-US" sz="4000" b="1" dirty="0" smtClean="0">
                <a:latin typeface="Times New Roman"/>
                <a:cs typeface="Times New Roman"/>
              </a:rPr>
              <a:t>.</a:t>
            </a:r>
          </a:p>
          <a:p>
            <a:pPr algn="l" rtl="0"/>
            <a:r>
              <a:rPr lang="en-US" sz="4000" b="1" dirty="0" smtClean="0">
                <a:latin typeface="Times New Roman"/>
                <a:cs typeface="Times New Roman"/>
              </a:rPr>
              <a:t>Amoxicillin and </a:t>
            </a:r>
            <a:r>
              <a:rPr lang="en-US" sz="4000" b="1" dirty="0" err="1" smtClean="0">
                <a:latin typeface="Times New Roman"/>
                <a:cs typeface="Times New Roman"/>
              </a:rPr>
              <a:t>ampicillin</a:t>
            </a:r>
            <a:r>
              <a:rPr lang="en-US" sz="4000" b="1" dirty="0" smtClean="0">
                <a:latin typeface="Times New Roman"/>
                <a:cs typeface="Times New Roman"/>
              </a:rPr>
              <a:t> are acid stable  (effective orally )</a:t>
            </a:r>
          </a:p>
          <a:p>
            <a:pPr algn="l" rtl="0"/>
            <a:r>
              <a:rPr lang="en-US" sz="4000" b="1" dirty="0" smtClean="0">
                <a:latin typeface="Times New Roman"/>
                <a:cs typeface="Times New Roman"/>
              </a:rPr>
              <a:t>Can also be given </a:t>
            </a:r>
            <a:r>
              <a:rPr lang="en-US" sz="4000" b="1" dirty="0" err="1" smtClean="0">
                <a:latin typeface="Times New Roman"/>
                <a:cs typeface="Times New Roman"/>
              </a:rPr>
              <a:t>parenterally</a:t>
            </a:r>
            <a:r>
              <a:rPr lang="en-US" sz="4000" b="1" dirty="0" smtClean="0">
                <a:latin typeface="Times New Roman"/>
                <a:cs typeface="Times New Roman"/>
              </a:rPr>
              <a:t> (I.V or I.M)</a:t>
            </a:r>
          </a:p>
          <a:p>
            <a:pPr algn="l" rtl="0"/>
            <a:endParaRPr lang="en-US" sz="4000" b="1" dirty="0" smtClean="0">
              <a:latin typeface="Times New Roman"/>
              <a:cs typeface="Times New Roman"/>
            </a:endParaRPr>
          </a:p>
          <a:p>
            <a:pPr algn="l" rtl="0"/>
            <a:r>
              <a:rPr lang="en-US" sz="4000" b="1" dirty="0" smtClean="0">
                <a:latin typeface="Times New Roman"/>
                <a:cs typeface="Times New Roman"/>
              </a:rPr>
              <a:t>Amoxicillin is better absorbed from the gut &amp; not affected by food.</a:t>
            </a:r>
            <a:endParaRPr lang="ar-SA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3600" b="1" i="1" dirty="0" smtClean="0">
                <a:solidFill>
                  <a:srgbClr val="7030A0"/>
                </a:solidFill>
              </a:rPr>
              <a:t>Penicillin G</a:t>
            </a:r>
          </a:p>
          <a:p>
            <a:pPr>
              <a:buNone/>
            </a:pPr>
            <a:endParaRPr lang="en-US" b="1" i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i="1" dirty="0" smtClean="0"/>
              <a:t>Narrow spectrum</a:t>
            </a:r>
          </a:p>
          <a:p>
            <a:pPr>
              <a:buFont typeface="Wingdings" pitchFamily="2" charset="2"/>
              <a:buChar char="v"/>
            </a:pPr>
            <a:endParaRPr lang="en-US" b="1" i="1" dirty="0" smtClean="0"/>
          </a:p>
          <a:p>
            <a:pPr>
              <a:buFont typeface="Wingdings" pitchFamily="2" charset="2"/>
              <a:buChar char="v"/>
            </a:pPr>
            <a:r>
              <a:rPr lang="en-US" b="1" i="1" dirty="0" smtClean="0"/>
              <a:t>Destroyed by gastric acidity </a:t>
            </a:r>
          </a:p>
          <a:p>
            <a:pPr>
              <a:buNone/>
            </a:pPr>
            <a:endParaRPr lang="en-US" b="1" i="1" dirty="0" smtClean="0"/>
          </a:p>
          <a:p>
            <a:pPr>
              <a:buFont typeface="Wingdings" pitchFamily="2" charset="2"/>
              <a:buChar char="v"/>
            </a:pPr>
            <a:r>
              <a:rPr lang="en-US" b="1" i="1" dirty="0" smtClean="0"/>
              <a:t>Inactivated by </a:t>
            </a:r>
            <a:r>
              <a:rPr lang="el-GR" b="1" i="1" dirty="0" smtClean="0">
                <a:latin typeface="Times New Roman"/>
                <a:cs typeface="Times New Roman"/>
              </a:rPr>
              <a:t>β</a:t>
            </a:r>
            <a:r>
              <a:rPr lang="en-US" b="1" i="1" dirty="0" smtClean="0">
                <a:latin typeface="Times New Roman"/>
                <a:cs typeface="Times New Roman"/>
              </a:rPr>
              <a:t>- </a:t>
            </a:r>
            <a:r>
              <a:rPr lang="en-US" b="1" i="1" dirty="0" err="1" smtClean="0">
                <a:latin typeface="Times New Roman"/>
                <a:cs typeface="Times New Roman"/>
              </a:rPr>
              <a:t>lactamase</a:t>
            </a:r>
            <a:endParaRPr lang="en-US" b="1" i="1" dirty="0" smtClean="0"/>
          </a:p>
          <a:p>
            <a:pPr>
              <a:buFont typeface="Wingdings" pitchFamily="2" charset="2"/>
              <a:buChar char="v"/>
            </a:pPr>
            <a:endParaRPr lang="en-US" b="1" i="1" dirty="0" smtClean="0"/>
          </a:p>
          <a:p>
            <a:pPr>
              <a:buFont typeface="Wingdings" pitchFamily="2" charset="2"/>
              <a:buChar char="v"/>
            </a:pPr>
            <a:r>
              <a:rPr lang="en-US" b="1" i="1" dirty="0" smtClean="0"/>
              <a:t>Short acting  ( 4-6 hrs )</a:t>
            </a:r>
            <a:endParaRPr lang="en-US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Narrow Spectrum Penicillin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Adverse effects of </a:t>
            </a:r>
            <a:r>
              <a:rPr lang="en-US" dirty="0" err="1" smtClean="0">
                <a:solidFill>
                  <a:srgbClr val="FF0000"/>
                </a:solidFill>
              </a:rPr>
              <a:t>penicillins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Students should </a:t>
            </a:r>
          </a:p>
          <a:p>
            <a:r>
              <a:rPr lang="en-US" dirty="0" smtClean="0"/>
              <a:t> Specify microorganisms causing meningitis</a:t>
            </a:r>
          </a:p>
          <a:p>
            <a:r>
              <a:rPr lang="en-US" dirty="0" smtClean="0"/>
              <a:t> Delineate the therapeutic strategy</a:t>
            </a:r>
          </a:p>
          <a:p>
            <a:r>
              <a:rPr lang="en-US" dirty="0" smtClean="0"/>
              <a:t>Classify </a:t>
            </a:r>
            <a:r>
              <a:rPr lang="en-US" smtClean="0"/>
              <a:t>the relevant </a:t>
            </a:r>
            <a:r>
              <a:rPr lang="en-US" dirty="0" smtClean="0"/>
              <a:t>antibiotics used </a:t>
            </a:r>
          </a:p>
          <a:p>
            <a:r>
              <a:rPr lang="en-US" dirty="0" smtClean="0"/>
              <a:t> Expand on the  pharmacokinetic and dynamic patterns of each antibiotic and specify its indications, contraindications&amp; adverse effects.</a:t>
            </a:r>
          </a:p>
          <a:p>
            <a:r>
              <a:rPr lang="en-US" dirty="0" smtClean="0"/>
              <a:t> List prophylactic measures taken  against meningitis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sz="4400" b="1" i="1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sz="4400" b="1" i="1" dirty="0" smtClean="0">
                <a:solidFill>
                  <a:srgbClr val="FF0000"/>
                </a:solidFill>
              </a:rPr>
              <a:t>		</a:t>
            </a:r>
            <a:r>
              <a:rPr lang="en-US" sz="4400" b="1" i="1" dirty="0" err="1" smtClean="0">
                <a:solidFill>
                  <a:srgbClr val="FF0000"/>
                </a:solidFill>
              </a:rPr>
              <a:t>Cephalosporins</a:t>
            </a:r>
            <a:r>
              <a:rPr lang="en-US" sz="4400" b="1" i="1" dirty="0" smtClean="0">
                <a:solidFill>
                  <a:srgbClr val="FF0000"/>
                </a:solidFill>
              </a:rPr>
              <a:t> </a:t>
            </a:r>
          </a:p>
          <a:p>
            <a:pPr algn="l" rtl="0">
              <a:buNone/>
            </a:pPr>
            <a:endParaRPr lang="en-US" sz="4400" b="1" i="1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sz="4400" b="1" i="1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sz="4400" b="1" i="1" dirty="0" smtClean="0">
                <a:solidFill>
                  <a:srgbClr val="FF0000"/>
                </a:solidFill>
              </a:rPr>
              <a:t>Bactericidal Antibiotics</a:t>
            </a:r>
            <a:endParaRPr lang="ar-SA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3</a:t>
            </a:r>
            <a:r>
              <a:rPr lang="en-US" sz="3600" b="1" baseline="30000" dirty="0" smtClean="0">
                <a:solidFill>
                  <a:srgbClr val="C00000"/>
                </a:solidFill>
              </a:rPr>
              <a:t>rd</a:t>
            </a:r>
            <a:r>
              <a:rPr lang="en-US" sz="3600" b="1" dirty="0" smtClean="0">
                <a:solidFill>
                  <a:srgbClr val="C00000"/>
                </a:solidFill>
              </a:rPr>
              <a:t> generation</a:t>
            </a:r>
          </a:p>
          <a:p>
            <a:pPr>
              <a:buNone/>
            </a:pPr>
            <a:endParaRPr lang="en-US" sz="36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en-US" dirty="0" smtClean="0"/>
              <a:t>       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3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    </a:t>
            </a:r>
            <a:r>
              <a:rPr lang="en-US" b="1" dirty="0" err="1" smtClean="0">
                <a:solidFill>
                  <a:srgbClr val="7030A0"/>
                </a:solidFill>
              </a:rPr>
              <a:t>Ceftriaxone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Cephalosporins</a:t>
            </a:r>
            <a:r>
              <a:rPr lang="en-US" dirty="0" smtClean="0">
                <a:solidFill>
                  <a:srgbClr val="FF0000"/>
                </a:solidFill>
              </a:rPr>
              <a:t> ( cont</a:t>
            </a:r>
            <a:r>
              <a:rPr lang="en-US" dirty="0" smtClean="0"/>
              <a:t>.)</a:t>
            </a:r>
            <a:endParaRPr lang="ar-SA" dirty="0"/>
          </a:p>
        </p:txBody>
      </p:sp>
      <p:sp>
        <p:nvSpPr>
          <p:cNvPr id="5" name="Oval 4"/>
          <p:cNvSpPr/>
          <p:nvPr/>
        </p:nvSpPr>
        <p:spPr>
          <a:xfrm>
            <a:off x="1115616" y="2420888"/>
            <a:ext cx="25202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dirty="0" err="1" smtClean="0"/>
              <a:t>Ceftazidime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403648" y="3717032"/>
            <a:ext cx="223224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b="1" dirty="0" err="1" smtClean="0"/>
              <a:t>Ceftriaxone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Inhibits bacterial cell wall synthesis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</a:rPr>
              <a:t>Highly effective </a:t>
            </a:r>
            <a:r>
              <a:rPr lang="en-US" b="1" i="1" dirty="0" smtClean="0">
                <a:solidFill>
                  <a:srgbClr val="00B0F0"/>
                </a:solidFill>
              </a:rPr>
              <a:t>against Gm –</a:t>
            </a:r>
            <a:r>
              <a:rPr lang="en-US" b="1" i="1" dirty="0" err="1" smtClean="0">
                <a:solidFill>
                  <a:srgbClr val="00B0F0"/>
                </a:solidFill>
              </a:rPr>
              <a:t>ve</a:t>
            </a:r>
            <a:r>
              <a:rPr lang="en-US" b="1" i="1" dirty="0" smtClean="0">
                <a:solidFill>
                  <a:srgbClr val="00B0F0"/>
                </a:solidFill>
              </a:rPr>
              <a:t> bacilli</a:t>
            </a:r>
          </a:p>
          <a:p>
            <a:endParaRPr lang="en-US" dirty="0" smtClean="0"/>
          </a:p>
          <a:p>
            <a:r>
              <a:rPr lang="en-US" dirty="0" smtClean="0"/>
              <a:t>Anaerobic microbes</a:t>
            </a:r>
          </a:p>
          <a:p>
            <a:endParaRPr lang="en-US" dirty="0" smtClean="0"/>
          </a:p>
          <a:p>
            <a:r>
              <a:rPr lang="en-US" dirty="0" smtClean="0"/>
              <a:t>Pseudomonas </a:t>
            </a:r>
            <a:r>
              <a:rPr lang="en-US" dirty="0" smtClean="0"/>
              <a:t>( </a:t>
            </a:r>
            <a:r>
              <a:rPr lang="en-US" dirty="0" err="1" smtClean="0"/>
              <a:t>ceftazidime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Highly resistant to </a:t>
            </a:r>
            <a:r>
              <a:rPr lang="el-GR" b="1" i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β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-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lactamase</a:t>
            </a:r>
            <a:endParaRPr lang="en-US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Bacterial Spectrum of  3</a:t>
            </a:r>
            <a:r>
              <a:rPr lang="en-US" i="1" baseline="30000" dirty="0" smtClean="0">
                <a:solidFill>
                  <a:srgbClr val="FF0000"/>
                </a:solidFill>
              </a:rPr>
              <a:t>rd</a:t>
            </a:r>
            <a:r>
              <a:rPr lang="en-US" i="1" dirty="0" smtClean="0">
                <a:solidFill>
                  <a:srgbClr val="FF0000"/>
                </a:solidFill>
              </a:rPr>
              <a:t> Generation   </a:t>
            </a:r>
            <a:r>
              <a:rPr lang="en-US" i="1" dirty="0" err="1" smtClean="0">
                <a:solidFill>
                  <a:srgbClr val="FF0000"/>
                </a:solidFill>
              </a:rPr>
              <a:t>Cephalosporins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Both of them are given by intravenous injection 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err="1" smtClean="0"/>
              <a:t>Ceftriaxone</a:t>
            </a:r>
            <a:r>
              <a:rPr lang="en-US" b="1" dirty="0" smtClean="0"/>
              <a:t> is excreted mainly through the </a:t>
            </a:r>
            <a:r>
              <a:rPr lang="en-US" b="1" dirty="0" err="1" smtClean="0"/>
              <a:t>biliary</a:t>
            </a:r>
            <a:r>
              <a:rPr lang="en-US" b="1" dirty="0" smtClean="0"/>
              <a:t> tract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Ceftazidime</a:t>
            </a:r>
            <a:r>
              <a:rPr lang="en-US" dirty="0" smtClean="0">
                <a:solidFill>
                  <a:srgbClr val="FF0000"/>
                </a:solidFill>
              </a:rPr>
              <a:t> &amp; </a:t>
            </a:r>
            <a:r>
              <a:rPr lang="en-US" dirty="0" err="1" smtClean="0">
                <a:solidFill>
                  <a:srgbClr val="FF0000"/>
                </a:solidFill>
              </a:rPr>
              <a:t>Ceftriaxone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Effective in Gm-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</a:rPr>
              <a:t>ve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meningitis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Adverse effects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err="1" smtClean="0">
                <a:solidFill>
                  <a:srgbClr val="FF0000"/>
                </a:solidFill>
              </a:rPr>
              <a:t>Carbapenems</a:t>
            </a:r>
            <a:endParaRPr lang="en-US" i="1" dirty="0" smtClean="0">
              <a:solidFill>
                <a:srgbClr val="FF00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</a:rPr>
              <a:t>Imipenem</a:t>
            </a:r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r>
              <a:rPr lang="en-US" dirty="0" err="1" smtClean="0"/>
              <a:t>Bctericidal</a:t>
            </a:r>
            <a:r>
              <a:rPr lang="en-US" dirty="0" smtClean="0"/>
              <a:t>, inhibit bacterial cell wall synthesis.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Has a wide spectrum of activity 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Resistant to most </a:t>
            </a:r>
            <a:r>
              <a:rPr lang="el-GR" dirty="0" smtClean="0">
                <a:cs typeface="Arial" charset="0"/>
              </a:rPr>
              <a:t>β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lactamases</a:t>
            </a:r>
            <a:r>
              <a:rPr lang="en-US" dirty="0" smtClean="0">
                <a:cs typeface="Arial" charset="0"/>
              </a:rPr>
              <a:t> except</a:t>
            </a:r>
            <a:r>
              <a:rPr lang="en-US" dirty="0" smtClean="0"/>
              <a:t> </a:t>
            </a:r>
            <a:r>
              <a:rPr lang="en-US" dirty="0" err="1" smtClean="0"/>
              <a:t>metallo</a:t>
            </a:r>
            <a:r>
              <a:rPr lang="en-US" dirty="0" smtClean="0"/>
              <a:t>-</a:t>
            </a:r>
            <a:r>
              <a:rPr lang="en-US" dirty="0" smtClean="0">
                <a:cs typeface="Arial" charset="0"/>
              </a:rPr>
              <a:t>β </a:t>
            </a:r>
            <a:r>
              <a:rPr lang="en-US" dirty="0" err="1" smtClean="0">
                <a:cs typeface="Arial" charset="0"/>
              </a:rPr>
              <a:t>lactamase</a:t>
            </a:r>
            <a:r>
              <a:rPr lang="en-US" dirty="0" smtClean="0">
                <a:cs typeface="Arial" charset="0"/>
              </a:rPr>
              <a:t> 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>
                <a:solidFill>
                  <a:srgbClr val="FF0000"/>
                </a:solidFill>
              </a:rPr>
              <a:t>Pharmacokinetics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Not absorbed orally,  taken by I.V.I.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Inactivated</a:t>
            </a:r>
            <a:r>
              <a:rPr lang="en-US" dirty="0" smtClean="0"/>
              <a:t> by </a:t>
            </a:r>
            <a:r>
              <a:rPr lang="en-US" dirty="0" err="1" smtClean="0"/>
              <a:t>dehydropeptidases</a:t>
            </a:r>
            <a:r>
              <a:rPr lang="en-US" dirty="0" smtClean="0"/>
              <a:t> in renal tubules, so it is given with an inhibitor </a:t>
            </a:r>
            <a:r>
              <a:rPr lang="en-US" b="1" dirty="0" err="1" smtClean="0">
                <a:solidFill>
                  <a:srgbClr val="C00000"/>
                </a:solidFill>
              </a:rPr>
              <a:t>cilastatin</a:t>
            </a:r>
            <a:r>
              <a:rPr lang="en-US" dirty="0" smtClean="0"/>
              <a:t> for clinical use.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Penetrates body tissues and fluids including C.S.F.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>
                <a:solidFill>
                  <a:srgbClr val="FF0000"/>
                </a:solidFill>
              </a:rPr>
              <a:t>Adverse effects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Nausea, vomiting, diarrhea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Skin rash and reaction at the site of infusion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High doses in patients with  renal failure may lead to  seizures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Patients allergic to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penicillins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may be allergic to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carbapenems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   Is an inflammation of the   	protective membranes  	covering the brain and the 		spinal </a:t>
            </a:r>
            <a:r>
              <a:rPr lang="en-US" sz="3600" dirty="0" smtClean="0"/>
              <a:t>cord 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r>
              <a:rPr lang="en-US" dirty="0" smtClean="0">
                <a:solidFill>
                  <a:srgbClr val="FF0000"/>
                </a:solidFill>
              </a:rPr>
              <a:t>Definition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Other inhibitor of cell wall synthesis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hmed\My Documents\My Pictures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790056"/>
            <a:ext cx="6804248" cy="5067944"/>
          </a:xfrm>
          <a:prstGeom prst="rect">
            <a:avLst/>
          </a:prstGeom>
          <a:noFill/>
        </p:spPr>
      </p:pic>
      <p:pic>
        <p:nvPicPr>
          <p:cNvPr id="6147" name="Picture 3" descr="C:\Documents and Settings\Ahmed\My Documents\My Pictures\imagesCAPR6T7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196752"/>
            <a:ext cx="2304256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Bactericidal </a:t>
            </a:r>
          </a:p>
          <a:p>
            <a:endParaRPr lang="en-US" b="1" dirty="0" smtClean="0"/>
          </a:p>
          <a:p>
            <a:r>
              <a:rPr lang="en-US" b="1" dirty="0" smtClean="0"/>
              <a:t>Cell wall inhibitor </a:t>
            </a:r>
          </a:p>
          <a:p>
            <a:endParaRPr lang="en-US" b="1" dirty="0" smtClean="0"/>
          </a:p>
          <a:p>
            <a:r>
              <a:rPr lang="en-US" b="1" dirty="0" smtClean="0"/>
              <a:t>Poorly absorbed orally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Used orally to treat GIT infections caused by clostridium </a:t>
            </a:r>
            <a:r>
              <a:rPr lang="en-US" b="1" dirty="0" err="1" smtClean="0"/>
              <a:t>defficile</a:t>
            </a:r>
            <a:r>
              <a:rPr lang="en-US" b="1" dirty="0" smtClean="0"/>
              <a:t>  </a:t>
            </a:r>
            <a:r>
              <a:rPr lang="en-US" b="1" dirty="0" err="1" smtClean="0"/>
              <a:t>e.g</a:t>
            </a:r>
            <a:r>
              <a:rPr lang="en-US" b="1" dirty="0" smtClean="0"/>
              <a:t> colitis.</a:t>
            </a:r>
          </a:p>
          <a:p>
            <a:endParaRPr lang="en-US" b="1" dirty="0" smtClean="0"/>
          </a:p>
          <a:p>
            <a:r>
              <a:rPr lang="en-US" b="1" dirty="0" smtClean="0"/>
              <a:t>Given intravenously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rgbClr val="FF0000"/>
                </a:solidFill>
              </a:rPr>
              <a:t>Vancomycin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Active only against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Gm+ve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bacteria</a:t>
            </a:r>
          </a:p>
          <a:p>
            <a:endParaRPr lang="en-US" dirty="0" smtClean="0"/>
          </a:p>
          <a:p>
            <a:r>
              <a:rPr lang="en-US" dirty="0" smtClean="0"/>
              <a:t>Used in combination with3rd generation </a:t>
            </a:r>
            <a:r>
              <a:rPr lang="en-US" dirty="0" err="1" smtClean="0"/>
              <a:t>cephalosporins</a:t>
            </a:r>
            <a:r>
              <a:rPr lang="en-US" dirty="0" smtClean="0"/>
              <a:t> for treatment of meningitis caused by penicillin resistant </a:t>
            </a:r>
            <a:r>
              <a:rPr lang="en-US" dirty="0" err="1" smtClean="0"/>
              <a:t>pneumococci</a:t>
            </a:r>
            <a:r>
              <a:rPr lang="en-US" dirty="0" smtClean="0"/>
              <a:t>.</a:t>
            </a:r>
          </a:p>
          <a:p>
            <a:r>
              <a:rPr lang="en-US" dirty="0" smtClean="0"/>
              <a:t>Good drugs used against </a:t>
            </a:r>
            <a:r>
              <a:rPr lang="en-US" dirty="0" err="1" smtClean="0"/>
              <a:t>Methicillin</a:t>
            </a:r>
            <a:r>
              <a:rPr lang="en-US" dirty="0" smtClean="0"/>
              <a:t> resistant S. </a:t>
            </a:r>
            <a:r>
              <a:rPr lang="en-US" dirty="0" err="1" smtClean="0"/>
              <a:t>aureus</a:t>
            </a:r>
            <a:r>
              <a:rPr lang="en-US" dirty="0" smtClean="0"/>
              <a:t> (MRSA).</a:t>
            </a:r>
          </a:p>
          <a:p>
            <a:r>
              <a:rPr lang="en-US" dirty="0" smtClean="0"/>
              <a:t>May be combined with </a:t>
            </a:r>
            <a:r>
              <a:rPr lang="en-US" dirty="0" err="1" smtClean="0"/>
              <a:t>ampicillin</a:t>
            </a:r>
            <a:r>
              <a:rPr lang="en-US" dirty="0" smtClean="0"/>
              <a:t> or </a:t>
            </a:r>
            <a:r>
              <a:rPr lang="en-US" dirty="0" err="1" smtClean="0"/>
              <a:t>ceftazidime</a:t>
            </a:r>
            <a:r>
              <a:rPr lang="en-US" dirty="0" smtClean="0"/>
              <a:t> as an initial therapy of meningitis in infant, elderly and </a:t>
            </a:r>
            <a:r>
              <a:rPr lang="en-US" dirty="0" err="1" smtClean="0"/>
              <a:t>immunocompromised</a:t>
            </a:r>
            <a:r>
              <a:rPr lang="en-US" dirty="0" smtClean="0"/>
              <a:t> patients 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rgbClr val="FF0000"/>
                </a:solidFill>
              </a:rPr>
              <a:t>Vancomycin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Phlebitis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Ototoxicity</a:t>
            </a:r>
            <a:r>
              <a:rPr lang="en-US" b="1" dirty="0" smtClean="0"/>
              <a:t>		</a:t>
            </a:r>
            <a:r>
              <a:rPr lang="en-US" sz="2400" dirty="0" smtClean="0"/>
              <a:t>Toxicity increase with 					</a:t>
            </a:r>
            <a:r>
              <a:rPr lang="en-US" sz="2400" dirty="0" err="1" smtClean="0"/>
              <a:t>aminoglycosides</a:t>
            </a:r>
            <a:r>
              <a:rPr lang="en-US" sz="2400" dirty="0" smtClean="0"/>
              <a:t> </a:t>
            </a:r>
          </a:p>
          <a:p>
            <a:pPr lvl="8"/>
            <a:endParaRPr lang="en-US" dirty="0" smtClean="0"/>
          </a:p>
          <a:p>
            <a:r>
              <a:rPr lang="en-US" b="1" dirty="0" err="1" smtClean="0"/>
              <a:t>Nephrotoxicity</a:t>
            </a:r>
            <a:endParaRPr lang="en-US" b="1" dirty="0" smtClean="0"/>
          </a:p>
          <a:p>
            <a:endParaRPr lang="en-US" dirty="0" smtClean="0"/>
          </a:p>
          <a:p>
            <a:r>
              <a:rPr lang="en-US" b="1" dirty="0" smtClean="0"/>
              <a:t>Histamine release [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red man ( red neck ) syndrome</a:t>
            </a:r>
            <a:r>
              <a:rPr lang="en-US" b="1" dirty="0" smtClean="0"/>
              <a:t>] (</a:t>
            </a:r>
            <a:r>
              <a:rPr lang="en-US" b="1" dirty="0" smtClean="0">
                <a:solidFill>
                  <a:srgbClr val="7030A0"/>
                </a:solidFill>
              </a:rPr>
              <a:t>flushing and hypotension</a:t>
            </a:r>
            <a:r>
              <a:rPr lang="en-US" b="1" dirty="0" smtClean="0"/>
              <a:t>),  minimized if injected slowly.</a:t>
            </a:r>
          </a:p>
          <a:p>
            <a:endParaRPr lang="en-US" dirty="0" smtClean="0"/>
          </a:p>
          <a:p>
            <a:r>
              <a:rPr lang="en-US" b="1" dirty="0" smtClean="0"/>
              <a:t>Hypotension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Adverse Effects (</a:t>
            </a:r>
            <a:r>
              <a:rPr lang="en-US" sz="2000" dirty="0" err="1" smtClean="0">
                <a:solidFill>
                  <a:srgbClr val="002060"/>
                </a:solidFill>
              </a:rPr>
              <a:t>vancomycin</a:t>
            </a:r>
            <a:r>
              <a:rPr lang="en-US" sz="2000" dirty="0" smtClean="0">
                <a:solidFill>
                  <a:srgbClr val="002060"/>
                </a:solidFill>
              </a:rPr>
              <a:t> is more toxic drug 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smtClean="0">
                <a:solidFill>
                  <a:srgbClr val="002060"/>
                </a:solidFill>
              </a:rPr>
              <a:t>used </a:t>
            </a:r>
            <a:r>
              <a:rPr lang="en-US" sz="2000" dirty="0" smtClean="0">
                <a:solidFill>
                  <a:srgbClr val="002060"/>
                </a:solidFill>
              </a:rPr>
              <a:t>only when the infection is resistant to other safer drugs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3347864" y="2204864"/>
            <a:ext cx="1008112" cy="1368152"/>
          </a:xfrm>
          <a:prstGeom prst="rightBrace">
            <a:avLst>
              <a:gd name="adj1" fmla="val 8333"/>
              <a:gd name="adj2" fmla="val 546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SWZT42GSrm0gfc_sN2sF_Ch9Oz5gMET0nbnCWe6mE7vu7ZBPB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6768752" cy="54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000" b="1" dirty="0" smtClean="0">
                <a:solidFill>
                  <a:srgbClr val="7030A0"/>
                </a:solidFill>
              </a:rPr>
              <a:t>Bactericidal drugs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rgbClr val="FF0000"/>
                </a:solidFill>
              </a:rPr>
              <a:t>Fluoroquinolones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/>
              <a:t>     Block bacterial DNA synthesis by inhibiting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	bacterial </a:t>
            </a:r>
            <a:r>
              <a:rPr lang="en-US" b="1" i="1" dirty="0" err="1" smtClean="0">
                <a:solidFill>
                  <a:schemeClr val="accent3">
                    <a:lumMod val="50000"/>
                  </a:schemeClr>
                </a:solidFill>
              </a:rPr>
              <a:t>topoisomerase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 11( DNA </a:t>
            </a:r>
            <a:r>
              <a:rPr lang="en-US" b="1" i="1" dirty="0" err="1" smtClean="0">
                <a:solidFill>
                  <a:schemeClr val="accent3">
                    <a:lumMod val="50000"/>
                  </a:schemeClr>
                </a:solidFill>
              </a:rPr>
              <a:t>gyrase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smtClean="0"/>
              <a:t>)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		&amp;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topoisomerase1V</a:t>
            </a:r>
            <a:endParaRPr lang="en-US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Mechanism of action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i="1" dirty="0" smtClean="0">
                <a:solidFill>
                  <a:srgbClr val="FF0000"/>
                </a:solidFill>
              </a:rPr>
              <a:t>e.g.   Ciprofloxacin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Documents and Settings\Ahmed\My Documents\My Picture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764704"/>
            <a:ext cx="2555776" cy="4198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Effective against :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Gm-</a:t>
            </a:r>
            <a:r>
              <a:rPr lang="en-US" b="1" i="1" dirty="0" err="1" smtClean="0">
                <a:solidFill>
                  <a:schemeClr val="accent3">
                    <a:lumMod val="50000"/>
                  </a:schemeClr>
                </a:solidFill>
              </a:rPr>
              <a:t>ve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 organisms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Limited activity :</a:t>
            </a:r>
            <a:r>
              <a:rPr lang="en-US" b="1" dirty="0" smtClean="0">
                <a:solidFill>
                  <a:srgbClr val="0070C0"/>
                </a:solidFill>
              </a:rPr>
              <a:t>against </a:t>
            </a:r>
            <a:r>
              <a:rPr lang="en-US" b="1" dirty="0" err="1" smtClean="0">
                <a:solidFill>
                  <a:srgbClr val="0070C0"/>
                </a:solidFill>
              </a:rPr>
              <a:t>Gm+ve</a:t>
            </a:r>
            <a:r>
              <a:rPr lang="en-US" b="1" dirty="0" smtClean="0">
                <a:solidFill>
                  <a:srgbClr val="0070C0"/>
                </a:solidFill>
              </a:rPr>
              <a:t> organisms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Effective against :</a:t>
            </a:r>
            <a:r>
              <a:rPr lang="en-US" dirty="0" smtClean="0"/>
              <a:t>intracellular pathogens such as:  </a:t>
            </a:r>
            <a:r>
              <a:rPr lang="en-US" dirty="0" err="1" smtClean="0"/>
              <a:t>Legionella</a:t>
            </a:r>
            <a:r>
              <a:rPr lang="en-US" dirty="0" smtClean="0"/>
              <a:t>, Chlamydia, some </a:t>
            </a:r>
            <a:r>
              <a:rPr lang="en-US" dirty="0" err="1" smtClean="0"/>
              <a:t>mycobacteriae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Bacterial Spectrum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</a:t>
            </a:r>
            <a:r>
              <a:rPr lang="en-US" dirty="0" smtClean="0">
                <a:solidFill>
                  <a:srgbClr val="FF0000"/>
                </a:solidFill>
              </a:rPr>
              <a:t>Causes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 absorbed orally</a:t>
            </a:r>
          </a:p>
          <a:p>
            <a:endParaRPr lang="en-US" dirty="0" smtClean="0"/>
          </a:p>
          <a:p>
            <a:r>
              <a:rPr lang="en-US" dirty="0" smtClean="0"/>
              <a:t>Absorption is impaired by divalent </a:t>
            </a:r>
            <a:r>
              <a:rPr lang="en-US" dirty="0" err="1" smtClean="0"/>
              <a:t>cations</a:t>
            </a:r>
            <a:r>
              <a:rPr lang="en-US" dirty="0" smtClean="0"/>
              <a:t> ; iron, zinc or those in antacids as </a:t>
            </a:r>
            <a:r>
              <a:rPr lang="en-US" dirty="0" err="1" smtClean="0"/>
              <a:t>aluminium</a:t>
            </a:r>
            <a:r>
              <a:rPr lang="en-US" dirty="0" smtClean="0"/>
              <a:t>, magnesium </a:t>
            </a:r>
          </a:p>
          <a:p>
            <a:endParaRPr lang="en-US" dirty="0" smtClean="0"/>
          </a:p>
          <a:p>
            <a:r>
              <a:rPr lang="en-US" dirty="0" smtClean="0"/>
              <a:t>Half-life 3hrs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Pharmacokinetics 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Widely distributed in body fluids &amp; tissues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Penetrates into CSF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Highly concentrated in bone, kidney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C00000"/>
                </a:solidFill>
              </a:rPr>
              <a:t>prostate, lung</a:t>
            </a:r>
          </a:p>
          <a:p>
            <a:endParaRPr lang="en-US" dirty="0" smtClean="0"/>
          </a:p>
          <a:p>
            <a:r>
              <a:rPr lang="en-US" dirty="0" smtClean="0"/>
              <a:t>Excreted through kidney &amp; </a:t>
            </a:r>
            <a:r>
              <a:rPr lang="en-US" b="1" dirty="0" smtClean="0">
                <a:solidFill>
                  <a:srgbClr val="C00000"/>
                </a:solidFill>
              </a:rPr>
              <a:t>appear in breast milk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Pharmacokinetics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GIT upset</a:t>
            </a:r>
          </a:p>
          <a:p>
            <a:endParaRPr lang="en-US" dirty="0" smtClean="0"/>
          </a:p>
          <a:p>
            <a:r>
              <a:rPr lang="en-US" dirty="0" smtClean="0"/>
              <a:t>CNS </a:t>
            </a:r>
          </a:p>
          <a:p>
            <a:pPr>
              <a:buNone/>
            </a:pPr>
            <a:r>
              <a:rPr lang="en-US" dirty="0" smtClean="0"/>
              <a:t>     Headache , dizziness,   insomnia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Abnormal liver function tests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Skin rash &amp; photosensitivity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Adverse effects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Cartilage damage ( </a:t>
            </a:r>
            <a:r>
              <a:rPr lang="en-US" b="1" i="1" dirty="0" err="1" smtClean="0">
                <a:solidFill>
                  <a:srgbClr val="C00000"/>
                </a:solidFill>
              </a:rPr>
              <a:t>arthropathy</a:t>
            </a:r>
            <a:r>
              <a:rPr lang="en-US" b="1" i="1" dirty="0" smtClean="0">
                <a:solidFill>
                  <a:srgbClr val="C00000"/>
                </a:solidFill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Tendon damage ( tendinitis 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Enzyme inhibitor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Adverse effects 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Growing children ( below 18 years 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Pregnancy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Lactation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History of epilepsy or CNS disorder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Contraindications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Haemophilus</a:t>
            </a:r>
            <a:r>
              <a:rPr lang="en-US" dirty="0" smtClean="0"/>
              <a:t> </a:t>
            </a:r>
            <a:r>
              <a:rPr lang="en-US" dirty="0" err="1" smtClean="0"/>
              <a:t>influenzae</a:t>
            </a:r>
            <a:r>
              <a:rPr lang="en-US" dirty="0" smtClean="0"/>
              <a:t> type b (</a:t>
            </a:r>
            <a:r>
              <a:rPr lang="en-US" b="1" dirty="0" err="1" smtClean="0">
                <a:solidFill>
                  <a:srgbClr val="FF0000"/>
                </a:solidFill>
              </a:rPr>
              <a:t>Hib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bacterium, a leading </a:t>
            </a:r>
            <a:r>
              <a:rPr lang="en-US" b="1" dirty="0" smtClean="0">
                <a:solidFill>
                  <a:srgbClr val="00B050"/>
                </a:solidFill>
              </a:rPr>
              <a:t>cause of bacterial meningitis in children</a:t>
            </a:r>
            <a:r>
              <a:rPr lang="en-US" dirty="0" smtClean="0"/>
              <a:t>.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New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Hib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vaccines</a:t>
            </a:r>
            <a:r>
              <a:rPr lang="en-US" dirty="0" smtClean="0"/>
              <a:t> — available as part of the routine childhood immunization schedule have greatly reduced cases of this type of meningitis. 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Pneumococcal polysaccharide vaccine 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PPSV) </a:t>
            </a:r>
            <a:r>
              <a:rPr lang="en-US" b="1" dirty="0" smtClean="0"/>
              <a:t>for older children and adults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Meningococcal conjugate vaccine </a:t>
            </a:r>
            <a:r>
              <a:rPr lang="en-US" b="1" dirty="0" smtClean="0"/>
              <a:t>, also a requirement for </a:t>
            </a:r>
            <a:r>
              <a:rPr lang="en-US" b="1" dirty="0" smtClean="0">
                <a:solidFill>
                  <a:srgbClr val="00B0F0"/>
                </a:solidFill>
              </a:rPr>
              <a:t>people going to Hajj.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Preventtion</a:t>
            </a:r>
            <a:r>
              <a:rPr lang="en-US" dirty="0" smtClean="0">
                <a:solidFill>
                  <a:srgbClr val="FF0000"/>
                </a:solidFill>
              </a:rPr>
              <a:t> better than cure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A SERIOUS, LIFE –THREATING DISEASE THAT IS CAUSED BY AN  INFECTION OF BACTERIA.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Bacterial meningitis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645024"/>
            <a:ext cx="5688633" cy="2637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99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Microorganisms In  BACTERIAL MENINGITIS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bacteria are carried by humans in the nose and throat and spread into the air by coughing and/ or sneezing. They can be picked by anyone 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pathogens spread from the respiratory tract to the blood stream and to the nervous system and cause bacterial meningitis 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Route of transmission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SYMPTOMS OF BACTRIAL MENINGITIS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Emergency hospitalization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Antibiotics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Measures for treatment of complications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1"/>
            <a:r>
              <a:rPr lang="en-US" dirty="0" smtClean="0">
                <a:solidFill>
                  <a:srgbClr val="FF0000"/>
                </a:solidFill>
              </a:rPr>
              <a:t>TREATMENT PRINCIPLES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Ahmed\Desktop\Charlotte_Cleverley-Bisman_Meningicoccal_Disea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933056"/>
            <a:ext cx="3528392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662</TotalTime>
  <Words>817</Words>
  <Application>Microsoft Office PowerPoint</Application>
  <PresentationFormat>On-screen Show (4:3)</PresentationFormat>
  <Paragraphs>245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Concourse</vt:lpstr>
      <vt:lpstr>Meningitis</vt:lpstr>
      <vt:lpstr>OBJECTIVES</vt:lpstr>
      <vt:lpstr>           Definition</vt:lpstr>
      <vt:lpstr>            Causes</vt:lpstr>
      <vt:lpstr>Bacterial meningitis</vt:lpstr>
      <vt:lpstr>Microorganisms In  BACTERIAL MENINGITIS</vt:lpstr>
      <vt:lpstr>Route of transmission</vt:lpstr>
      <vt:lpstr>SYMPTOMS OF BACTRIAL MENINGITIS</vt:lpstr>
      <vt:lpstr>TREATMENT PRINCIPLES</vt:lpstr>
      <vt:lpstr>Empiric antibiotics</vt:lpstr>
      <vt:lpstr>Inhibitors of cell wall synthesis (β-Lactam Antibiotics )</vt:lpstr>
      <vt:lpstr>Slide 12</vt:lpstr>
      <vt:lpstr>   Penicillins  Bactericidal antibiotics</vt:lpstr>
      <vt:lpstr>Mechanism of action</vt:lpstr>
      <vt:lpstr>Slide 15</vt:lpstr>
      <vt:lpstr>Extended Spectrum Penicillins</vt:lpstr>
      <vt:lpstr>Slide 17</vt:lpstr>
      <vt:lpstr>Narrow Spectrum Penicillin</vt:lpstr>
      <vt:lpstr>Adverse effects of penicillins</vt:lpstr>
      <vt:lpstr>Slide 20</vt:lpstr>
      <vt:lpstr>Cephalosporins ( cont.)</vt:lpstr>
      <vt:lpstr>Mechanism of action</vt:lpstr>
      <vt:lpstr>Bacterial Spectrum of  3rd Generation   Cephalosporins</vt:lpstr>
      <vt:lpstr>Ceftazidime &amp; Ceftriaxone</vt:lpstr>
      <vt:lpstr>Slide 25</vt:lpstr>
      <vt:lpstr> Adverse effects </vt:lpstr>
      <vt:lpstr>Carbapenems</vt:lpstr>
      <vt:lpstr>Pharmacokinetics</vt:lpstr>
      <vt:lpstr>Adverse effects</vt:lpstr>
      <vt:lpstr>Other inhibitor of cell wall synthesis</vt:lpstr>
      <vt:lpstr>Slide 31</vt:lpstr>
      <vt:lpstr>Vancomycin</vt:lpstr>
      <vt:lpstr>Vancomycin</vt:lpstr>
      <vt:lpstr>Adverse Effects (vancomycin is more toxic drug , used only when the infection is resistant to other safer drugs)</vt:lpstr>
      <vt:lpstr>Slide 35</vt:lpstr>
      <vt:lpstr>Fluoroquinolones</vt:lpstr>
      <vt:lpstr>Mechanism of action</vt:lpstr>
      <vt:lpstr>e.g.   Ciprofloxacin</vt:lpstr>
      <vt:lpstr>Bacterial Spectrum</vt:lpstr>
      <vt:lpstr>Pharmacokinetics </vt:lpstr>
      <vt:lpstr>Pharmacokinetics</vt:lpstr>
      <vt:lpstr>Adverse effects</vt:lpstr>
      <vt:lpstr>Adverse effects </vt:lpstr>
      <vt:lpstr>Contraindications</vt:lpstr>
      <vt:lpstr>Preventtion better than cure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</dc:creator>
  <cp:lastModifiedBy>Ahmed</cp:lastModifiedBy>
  <cp:revision>180</cp:revision>
  <dcterms:created xsi:type="dcterms:W3CDTF">2010-07-05T08:01:03Z</dcterms:created>
  <dcterms:modified xsi:type="dcterms:W3CDTF">2013-10-02T10:03:41Z</dcterms:modified>
</cp:coreProperties>
</file>