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90DA-763A-4DD7-95B2-8B1DE466F82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3226-68C9-4FD6-B614-F113C9232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390DA-763A-4DD7-95B2-8B1DE466F82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73226-68C9-4FD6-B614-F113C9232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4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Microbiology of Middle Ear Infections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5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Images of serous OM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OM-Microbiology-Bacterial Causes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66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Microbiology of OM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2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Microbiology of OM-continue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89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OM-Microbiology-cont.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17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OM-Viral causes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1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Clinical presentation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29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06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Serous OM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30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Chronic OM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5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Definitions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5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Diagnostic approaches of OM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64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Management of OM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29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Complications 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Anatomy of the Middle Ear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7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OM-Classification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5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OM-  Epidemiology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8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OM-Pathogenesis and Risk Factors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5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OM- Other risk factors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8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Images of acute OM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Images of chronic OM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42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On-screen Show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Microbiology of Middle Ear Infections</vt:lpstr>
      <vt:lpstr>Definitions</vt:lpstr>
      <vt:lpstr>Anatomy of the Middle Ear</vt:lpstr>
      <vt:lpstr>OM-Classification</vt:lpstr>
      <vt:lpstr>OM-  Epidemiology</vt:lpstr>
      <vt:lpstr>OM-Pathogenesis and Risk Factors</vt:lpstr>
      <vt:lpstr>OM- Other risk factors</vt:lpstr>
      <vt:lpstr>Images of acute OM</vt:lpstr>
      <vt:lpstr>Images of chronic OM</vt:lpstr>
      <vt:lpstr>Images of serous OM</vt:lpstr>
      <vt:lpstr>OM-Microbiology-Bacterial Causes</vt:lpstr>
      <vt:lpstr>Microbiology of OM</vt:lpstr>
      <vt:lpstr>Microbiology of OM-continue</vt:lpstr>
      <vt:lpstr>OM-Microbiology-cont.</vt:lpstr>
      <vt:lpstr>OM-Viral causes</vt:lpstr>
      <vt:lpstr>Clinical presentation</vt:lpstr>
      <vt:lpstr> </vt:lpstr>
      <vt:lpstr>Serous OM</vt:lpstr>
      <vt:lpstr>Chronic OM</vt:lpstr>
      <vt:lpstr>Diagnostic approaches of OM</vt:lpstr>
      <vt:lpstr>Management of OM</vt:lpstr>
      <vt:lpstr>Complications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 of Middle Ear Infections</dc:title>
  <dc:creator>Classroom</dc:creator>
  <cp:lastModifiedBy>Classroom</cp:lastModifiedBy>
  <cp:revision>2</cp:revision>
  <dcterms:created xsi:type="dcterms:W3CDTF">2013-09-16T10:37:16Z</dcterms:created>
  <dcterms:modified xsi:type="dcterms:W3CDTF">2013-09-16T10:37:45Z</dcterms:modified>
</cp:coreProperties>
</file>