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42" r:id="rId12"/>
    <p:sldId id="286" r:id="rId13"/>
    <p:sldId id="338" r:id="rId14"/>
    <p:sldId id="341" r:id="rId15"/>
    <p:sldId id="340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06" r:id="rId24"/>
    <p:sldId id="33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Cortical_spreading_depression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howslide('active','hiddenslidep5se1su3sl2fi1')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Amin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Nayel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pic>
        <p:nvPicPr>
          <p:cNvPr id="28" name="Picture 2" descr="File:Cortical spreading depress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57200"/>
            <a:ext cx="2809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given for severe, recurrent attacks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</a:t>
            </a:r>
            <a:r>
              <a:rPr lang="en-US" sz="2400" b="1" dirty="0" smtClean="0">
                <a:latin typeface="Arial Narrow" pitchFamily="34" charset="0"/>
              </a:rPr>
              <a:t>miscarriage (ergot is uterine stimulant)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prophylaxis </a:t>
            </a:r>
            <a:r>
              <a:rPr lang="en-US" sz="2400" b="1" dirty="0">
                <a:latin typeface="Arial Narrow" pitchFamily="34" charset="0"/>
              </a:rPr>
              <a:t>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Ischemic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  <p:bldP spid="28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2229" name="Picture 1" descr="(Enlarge Slide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479" t="20967" r="8220"/>
          <a:stretch>
            <a:fillRect/>
          </a:stretch>
        </p:blipFill>
        <p:spPr bwMode="auto">
          <a:xfrm>
            <a:off x="1828800" y="762000"/>
            <a:ext cx="480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Injectable sumatriptan reaches T</a:t>
            </a:r>
            <a:r>
              <a:rPr lang="en-US" sz="2400" b="1" baseline="-25000">
                <a:latin typeface="Arial Narrow" pitchFamily="34" charset="0"/>
              </a:rPr>
              <a:t>max</a:t>
            </a:r>
            <a:r>
              <a:rPr lang="en-US" sz="2400" b="1">
                <a:latin typeface="Arial Narrow" pitchFamily="34" charset="0"/>
              </a:rPr>
              <a:t> the fastest followed by DHE nasal spray and rizatriptan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414338" y="17526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048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For extremely fast relief within 15 min. injectable sumatriptan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3978275"/>
            <a:ext cx="8856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029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If expected re-dosing is needed &amp; / or recurrence of headache Naratriptan , frovatriptan,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</a:t>
            </a:r>
            <a:r>
              <a:rPr lang="en-US" sz="2200" b="1" i="1" dirty="0" err="1" smtClean="0">
                <a:latin typeface="Arial Narrow" pitchFamily="34" charset="0"/>
              </a:rPr>
              <a:t>Propranolol</a:t>
            </a:r>
            <a:r>
              <a:rPr lang="en-US" sz="2200" b="1" i="1" dirty="0" smtClean="0">
                <a:latin typeface="Arial Narrow" pitchFamily="34" charset="0"/>
              </a:rPr>
              <a:t>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</a:t>
            </a:r>
            <a:r>
              <a:rPr lang="en-US" sz="2200" b="1" i="1" dirty="0" err="1" smtClean="0">
                <a:latin typeface="Arial Narrow" pitchFamily="34" charset="0"/>
              </a:rPr>
              <a:t>migrain</a:t>
            </a:r>
            <a:r>
              <a:rPr lang="en-US" sz="2200" b="1" i="1" dirty="0" smtClean="0">
                <a:latin typeface="Arial Narrow" pitchFamily="34" charset="0"/>
              </a:rPr>
              <a:t>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752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"/>
                            </p:stCondLst>
                            <p:childTnLst>
                              <p:par>
                                <p:cTn id="5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(the</a:t>
            </a:r>
            <a:r>
              <a:rPr lang="en-US" sz="2200" b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>
                <a:latin typeface="Arial Narrow" pitchFamily="34" charset="0"/>
                <a:cs typeface="Times New Roman" pitchFamily="18" charset="0"/>
              </a:rPr>
              <a:t>periosteum of the skull, muscles, nerves , arteries ,veins, subcutaneous tissues ,eyes, ears and other tissues)</a:t>
            </a:r>
            <a:endParaRPr lang="en-US" sz="2200" b="1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>
                <a:solidFill>
                  <a:schemeClr val="bg1"/>
                </a:solidFill>
                <a:latin typeface="Bodoni MT Black" pitchFamily="18" charset="0"/>
              </a:rPr>
              <a:t>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126" b="4018"/>
          <a:stretch>
            <a:fillRect/>
          </a:stretch>
        </p:blipFill>
        <p:spPr bwMode="auto">
          <a:xfrm>
            <a:off x="6000760" y="0"/>
            <a:ext cx="3143240" cy="30718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Fermented or pickled foods, Yeast or protein extracts, </a:t>
            </a:r>
            <a:r>
              <a:rPr lang="en-US" sz="2000" b="1" dirty="0" smtClean="0">
                <a:latin typeface="Calibri" pitchFamily="34" charset="0"/>
              </a:rPr>
              <a:t>Aspartame</a:t>
            </a:r>
            <a:r>
              <a:rPr lang="en-US" sz="2000" b="1" dirty="0">
                <a:latin typeface="Calibri" pitchFamily="34" charset="0"/>
              </a:rPr>
              <a:t>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2514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81047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2200" y="34200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0296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3948113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Antibiotics, Antihypertensives, H</a:t>
            </a:r>
            <a:r>
              <a:rPr lang="en-US" sz="2000" b="1" baseline="-25000">
                <a:latin typeface="Calibri" pitchFamily="34" charset="0"/>
              </a:rPr>
              <a:t>2</a:t>
            </a:r>
            <a:r>
              <a:rPr lang="en-US" sz="2000" b="1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643735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1511</Words>
  <Application>Microsoft Office PowerPoint</Application>
  <PresentationFormat>On-screen Show (4:3)</PresentationFormat>
  <Paragraphs>274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 Classification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Ishfaq</cp:lastModifiedBy>
  <cp:revision>172</cp:revision>
  <dcterms:created xsi:type="dcterms:W3CDTF">2010-10-14T12:46:39Z</dcterms:created>
  <dcterms:modified xsi:type="dcterms:W3CDTF">2013-10-28T06:02:30Z</dcterms:modified>
</cp:coreProperties>
</file>