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3" r:id="rId3"/>
    <p:sldId id="282" r:id="rId4"/>
    <p:sldId id="257" r:id="rId5"/>
    <p:sldId id="268" r:id="rId6"/>
    <p:sldId id="269" r:id="rId7"/>
    <p:sldId id="281" r:id="rId8"/>
    <p:sldId id="270" r:id="rId9"/>
    <p:sldId id="279" r:id="rId10"/>
    <p:sldId id="278" r:id="rId11"/>
    <p:sldId id="277" r:id="rId12"/>
    <p:sldId id="276" r:id="rId13"/>
    <p:sldId id="275" r:id="rId14"/>
    <p:sldId id="274" r:id="rId15"/>
    <p:sldId id="273" r:id="rId16"/>
    <p:sldId id="272" r:id="rId17"/>
    <p:sldId id="271" r:id="rId18"/>
    <p:sldId id="267" r:id="rId19"/>
    <p:sldId id="266" r:id="rId20"/>
    <p:sldId id="259" r:id="rId21"/>
    <p:sldId id="265" r:id="rId22"/>
    <p:sldId id="260" r:id="rId23"/>
    <p:sldId id="261" r:id="rId24"/>
    <p:sldId id="26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2" d="100"/>
          <a:sy n="92" d="100"/>
        </p:scale>
        <p:origin x="-2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423B7-5BFF-4A57-80E3-A071A90CE9B4}" type="datetimeFigureOut">
              <a:rPr lang="en-US" smtClean="0"/>
              <a:pPr/>
              <a:t>12/8/2013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AD1671-A712-48A0-A22E-6161BA7BE55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423B7-5BFF-4A57-80E3-A071A90CE9B4}"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423B7-5BFF-4A57-80E3-A071A90CE9B4}" type="datetimeFigureOut">
              <a:rPr lang="en-US" smtClean="0"/>
              <a:pPr/>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423B7-5BFF-4A57-80E3-A071A90CE9B4}" type="datetimeFigureOut">
              <a:rPr lang="en-US" smtClean="0"/>
              <a:pPr/>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423B7-5BFF-4A57-80E3-A071A90CE9B4}" type="datetimeFigureOut">
              <a:rPr lang="en-US" smtClean="0"/>
              <a:pPr/>
              <a:t>12/8/2013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Complications of liver cirrhosis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Decreased renal perfusion pressure due to systemic </a:t>
            </a:r>
            <a:r>
              <a:rPr lang="en-US" dirty="0" err="1" smtClean="0"/>
              <a:t>vasodilation</a:t>
            </a:r>
            <a:endParaRPr lang="en-US" dirty="0" smtClean="0"/>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ESOPHAGEAL VARICES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a:p>
            <a:r>
              <a:rPr lang="en-US" dirty="0" smtClean="0"/>
              <a:t>Alcohol - Hepatic </a:t>
            </a:r>
            <a:r>
              <a:rPr lang="en-US" dirty="0" err="1" smtClean="0"/>
              <a:t>schistosomiasis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Recognize the major complications of cirrhosis.</a:t>
            </a:r>
          </a:p>
          <a:p>
            <a:pPr lvl="0"/>
            <a:r>
              <a:rPr lang="en-US" dirty="0" smtClean="0"/>
              <a:t>Understand the </a:t>
            </a:r>
            <a:r>
              <a:rPr lang="en-US" dirty="0" err="1" smtClean="0"/>
              <a:t>pathogenetic</a:t>
            </a:r>
            <a:r>
              <a:rPr lang="en-US" dirty="0" smtClean="0"/>
              <a:t> mechanisms underlying the occurrence of the complications.</a:t>
            </a:r>
          </a:p>
          <a:p>
            <a:pPr lvl="0"/>
            <a:r>
              <a:rPr lang="en-US" dirty="0" smtClean="0"/>
              <a:t>Recognize the clinical features inherent to the above mentioned complications.</a:t>
            </a:r>
          </a:p>
          <a:p>
            <a:pPr lvl="0"/>
            <a:r>
              <a:rPr lang="en-US" dirty="0" smtClean="0"/>
              <a:t>Describe the pathological findings of the different complications.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sz="quarter" idx="1"/>
          </p:nvPr>
        </p:nvPicPr>
        <p:blipFill>
          <a:blip r:embed="rId3"/>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err="1" smtClean="0"/>
              <a:t>Hepatocellular</a:t>
            </a:r>
            <a:r>
              <a:rPr lang="en-US" dirty="0" smtClean="0"/>
              <a:t> Carcinoma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Conclusion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err="1" smtClean="0"/>
              <a:t>Ascites</a:t>
            </a:r>
            <a:r>
              <a:rPr lang="en-US" dirty="0" smtClean="0"/>
              <a:t>, </a:t>
            </a:r>
          </a:p>
          <a:p>
            <a:pPr lvl="0"/>
            <a:r>
              <a:rPr lang="en-US" dirty="0" smtClean="0"/>
              <a:t>Spontaneous bacterial peritonitis, </a:t>
            </a:r>
          </a:p>
          <a:p>
            <a:pPr lvl="0"/>
            <a:r>
              <a:rPr lang="en-US" dirty="0" smtClean="0"/>
              <a:t>Hepatic encephalopathy, </a:t>
            </a:r>
          </a:p>
          <a:p>
            <a:pPr lvl="0"/>
            <a:r>
              <a:rPr lang="en-US" dirty="0" smtClean="0"/>
              <a:t>Portal hypertension, </a:t>
            </a:r>
          </a:p>
          <a:p>
            <a:pPr lvl="0"/>
            <a:r>
              <a:rPr lang="en-US" dirty="0" err="1" smtClean="0"/>
              <a:t>Variceal</a:t>
            </a:r>
            <a:r>
              <a:rPr lang="en-US" dirty="0" smtClean="0"/>
              <a:t> bleeding</a:t>
            </a:r>
          </a:p>
          <a:p>
            <a:pPr lvl="0"/>
            <a:r>
              <a:rPr lang="en-US" dirty="0" err="1" smtClean="0"/>
              <a:t>Hepatorenal</a:t>
            </a:r>
            <a:r>
              <a:rPr lang="en-US" dirty="0" smtClean="0"/>
              <a:t> syndrome.</a:t>
            </a:r>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sz="2000" dirty="0" smtClean="0"/>
              <a:t>PORTAL HYPERTENSION :</a:t>
            </a:r>
          </a:p>
          <a:p>
            <a:pPr lvl="0"/>
            <a:r>
              <a:rPr lang="en-US" sz="2000" dirty="0" smtClean="0"/>
              <a:t>Resistance to blood flow</a:t>
            </a:r>
          </a:p>
          <a:p>
            <a:pPr lvl="0">
              <a:buNone/>
            </a:pPr>
            <a:r>
              <a:rPr lang="en-US" dirty="0" smtClean="0"/>
              <a:t> </a:t>
            </a:r>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0">
              <a:buNone/>
            </a:pPr>
            <a:r>
              <a:rPr lang="en-US" i="1" dirty="0" smtClean="0"/>
              <a:t>The dominant </a:t>
            </a:r>
            <a:r>
              <a:rPr lang="en-US" i="1" dirty="0" err="1" smtClean="0"/>
              <a:t>intrahepatic</a:t>
            </a:r>
            <a:r>
              <a:rPr lang="en-US" i="1" dirty="0" smtClean="0"/>
              <a:t> cause is cirrhosis, accounting for most cases of portal hypertension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Ascites</a:t>
            </a:r>
            <a:r>
              <a:rPr lang="en-US" i="1" dirty="0" smtClean="0"/>
              <a:t> is the accumulation of excess fluid in the peritoneal cavity: </a:t>
            </a:r>
            <a:r>
              <a:rPr lang="en-US" dirty="0" smtClean="0"/>
              <a:t>85% </a:t>
            </a:r>
          </a:p>
          <a:p>
            <a:r>
              <a:rPr lang="en-US" dirty="0" smtClean="0"/>
              <a:t>Serous: less than 3 gm/</a:t>
            </a:r>
            <a:r>
              <a:rPr lang="en-US" dirty="0" err="1" smtClean="0"/>
              <a:t>dL</a:t>
            </a:r>
            <a:r>
              <a:rPr lang="en-US" dirty="0" smtClean="0"/>
              <a:t> of protein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Spontaneous bacterial peritonitis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78</TotalTime>
  <Words>1665</Words>
  <Application>Microsoft Office PowerPoint</Application>
  <PresentationFormat>On-screen Show (4:3)</PresentationFormat>
  <Paragraphs>104</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Dr.Hala</cp:lastModifiedBy>
  <cp:revision>12</cp:revision>
  <dcterms:created xsi:type="dcterms:W3CDTF">2010-11-28T12:13:42Z</dcterms:created>
  <dcterms:modified xsi:type="dcterms:W3CDTF">2013-12-08T05:23:13Z</dcterms:modified>
</cp:coreProperties>
</file>