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9" r:id="rId6"/>
    <p:sldId id="280" r:id="rId7"/>
    <p:sldId id="281" r:id="rId8"/>
    <p:sldId id="259" r:id="rId9"/>
    <p:sldId id="260" r:id="rId10"/>
    <p:sldId id="261" r:id="rId11"/>
    <p:sldId id="262" r:id="rId12"/>
    <p:sldId id="283" r:id="rId13"/>
    <p:sldId id="263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69" r:id="rId22"/>
    <p:sldId id="273" r:id="rId23"/>
    <p:sldId id="274" r:id="rId24"/>
    <p:sldId id="275" r:id="rId25"/>
    <p:sldId id="276" r:id="rId26"/>
    <p:sldId id="282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unit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err="1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  <a:r>
              <a:rPr lang="en-US" dirty="0" err="1" smtClean="0"/>
              <a:t>Cholecystectomy</a:t>
            </a:r>
            <a:r>
              <a:rPr lang="en-US" dirty="0" smtClean="0"/>
              <a:t>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</a:t>
            </a:r>
            <a:r>
              <a:rPr lang="en-US" dirty="0" err="1" smtClean="0"/>
              <a:t>bullae</a:t>
            </a:r>
            <a:r>
              <a:rPr lang="en-US" dirty="0" smtClean="0"/>
              <a:t>, </a:t>
            </a:r>
            <a:r>
              <a:rPr lang="en-US" dirty="0" err="1" smtClean="0"/>
              <a:t>crepitus</a:t>
            </a:r>
            <a:r>
              <a:rPr lang="en-US" dirty="0" smtClean="0"/>
              <a:t> ,soft tissue gas seen in radiograph or </a:t>
            </a:r>
            <a:r>
              <a:rPr lang="en-US" smtClean="0"/>
              <a:t>CT scan.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 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Organisms involved in diabetic foot infections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</a:t>
            </a:r>
            <a:r>
              <a:rPr lang="en-US" dirty="0" err="1" smtClean="0"/>
              <a:t>streotococci</a:t>
            </a:r>
            <a:r>
              <a:rPr lang="en-US" dirty="0" smtClean="0"/>
              <a:t>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</a:t>
            </a:r>
            <a:r>
              <a:rPr lang="en-US" dirty="0" err="1" smtClean="0"/>
              <a:t>Osteomyelitis</a:t>
            </a:r>
            <a:r>
              <a:rPr lang="en-US" dirty="0" smtClean="0"/>
              <a:t>: grossly visible bone or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3124200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dirty="0" smtClean="0"/>
              <a:t>Mild cases: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enhances the growth of </a:t>
            </a:r>
            <a:r>
              <a:rPr lang="en-US" sz="2400" dirty="0" err="1" smtClean="0"/>
              <a:t>microarophilic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.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7400" b="1" dirty="0" smtClean="0"/>
              <a:t>Cause: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 smtClean="0"/>
              <a:t>s/s :Patient present with severe 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</a:t>
            </a:r>
            <a:r>
              <a:rPr lang="en-US" sz="9600" dirty="0" err="1" smtClean="0"/>
              <a:t>cellulitis</a:t>
            </a:r>
            <a:r>
              <a:rPr lang="en-US" sz="9600" dirty="0" smtClean="0"/>
              <a:t>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675</TotalTime>
  <Words>1548</Words>
  <Application>Microsoft Office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Infections in Diabetic Patients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Slide 12</vt:lpstr>
      <vt:lpstr>Genitourinary infections</vt:lpstr>
      <vt:lpstr>Slide 14</vt:lpstr>
      <vt:lpstr>Abdominal infections</vt:lpstr>
      <vt:lpstr>Skin and soft tissue infections</vt:lpstr>
      <vt:lpstr>Slide 17</vt:lpstr>
      <vt:lpstr>Diabetic foot infection</vt:lpstr>
      <vt:lpstr>Slide 19</vt:lpstr>
      <vt:lpstr>Slide 20</vt:lpstr>
      <vt:lpstr>Organisms involved in diabetic foot infections</vt:lpstr>
      <vt:lpstr>Slide 22</vt:lpstr>
      <vt:lpstr>Clinical presentations of diabetic foot infections</vt:lpstr>
      <vt:lpstr>Slide 24</vt:lpstr>
      <vt:lpstr>Diagnosis of foot infections</vt:lpstr>
      <vt:lpstr>Management &amp; Treatment</vt:lpstr>
      <vt:lpstr>Prevention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zaina</cp:lastModifiedBy>
  <cp:revision>82</cp:revision>
  <dcterms:created xsi:type="dcterms:W3CDTF">2011-04-02T06:50:10Z</dcterms:created>
  <dcterms:modified xsi:type="dcterms:W3CDTF">2014-02-25T11:33:56Z</dcterms:modified>
</cp:coreProperties>
</file>