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816" y="-5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25/04/1435</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25/04/1435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25/04/1435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25/04/1435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25/04/1435</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25/04/1435</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25/04/1435</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25/04/1435</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25/04/1435</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25/04/1435</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25/04/1435</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25/04/1435</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smtClean="0">
                <a:solidFill>
                  <a:srgbClr val="C00000"/>
                </a:solidFill>
                <a:cs typeface="Arial" charset="0"/>
              </a:rPr>
              <a:t>Dr. Amr S. Moustafa, MD, PhD</a:t>
            </a:r>
          </a:p>
          <a:p>
            <a:pPr marR="0" algn="ctr" rtl="0"/>
            <a:r>
              <a:rPr lang="en-US" sz="2400" b="1" i="1" smtClean="0">
                <a:solidFill>
                  <a:srgbClr val="0B2830"/>
                </a:solidFill>
                <a:cs typeface="Arial" charset="0"/>
              </a:rPr>
              <a:t>Clinical Chemistry Unit, Pathology Dept.</a:t>
            </a:r>
          </a:p>
          <a:p>
            <a:pPr marR="0" algn="ctr" rtl="0"/>
            <a:r>
              <a:rPr lang="en-US" sz="2400" b="1" i="1" smtClean="0">
                <a:solidFill>
                  <a:srgbClr val="0B2830"/>
                </a:solidFill>
                <a:cs typeface="Arial" charset="0"/>
              </a:rPr>
              <a:t>College of Medicine, King Saud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3" name="Content Placeholder 3"/>
          <p:cNvSpPr txBox="1">
            <a:spLocks/>
          </p:cNvSpPr>
          <p:nvPr/>
        </p:nvSpPr>
        <p:spPr bwMode="auto">
          <a:xfrm>
            <a:off x="-91752" y="1367185"/>
            <a:ext cx="5167808"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r>
              <a:rPr lang="en-US" sz="2200" b="1" u="sng" dirty="0" smtClean="0">
                <a:effectLst>
                  <a:outerShdw blurRad="38100" dist="38100" dir="2700000" algn="tl">
                    <a:srgbClr val="000000">
                      <a:alpha val="43137"/>
                    </a:srgbClr>
                  </a:outerShdw>
                </a:effectLst>
                <a:sym typeface="Wingdings" pitchFamily="2" charset="2"/>
              </a:rPr>
              <a:t>Manifestations of DKA:</a:t>
            </a:r>
          </a:p>
          <a:p>
            <a:pPr algn="l" rtl="0">
              <a:spcAft>
                <a:spcPts val="600"/>
              </a:spcAft>
            </a:pPr>
            <a:r>
              <a:rPr lang="en-US" sz="2200" b="1" dirty="0" smtClean="0">
                <a:sym typeface="Wingdings" pitchFamily="2" charset="2"/>
              </a:rPr>
              <a:t>Fruity odor on the breath (acetone)</a:t>
            </a:r>
          </a:p>
          <a:p>
            <a:pPr algn="l" rtl="0">
              <a:spcAft>
                <a:spcPts val="600"/>
              </a:spcAft>
            </a:pPr>
            <a:r>
              <a:rPr lang="en-US" sz="2200" b="1" dirty="0" smtClean="0">
                <a:sym typeface="Wingdings" pitchFamily="2" charset="2"/>
              </a:rPr>
              <a:t>Acidosis (low pH of blood because KBs are acids)</a:t>
            </a:r>
          </a:p>
          <a:p>
            <a:pPr algn="l" rtl="0">
              <a:spcAft>
                <a:spcPts val="600"/>
              </a:spcAft>
            </a:pPr>
            <a:r>
              <a:rPr lang="en-US" sz="2200" b="1" dirty="0" smtClean="0">
                <a:sym typeface="Wingdings" pitchFamily="2" charset="2"/>
              </a:rPr>
              <a:t>Dehydration (due to </a:t>
            </a:r>
            <a:r>
              <a:rPr lang="en-US" sz="2200" b="1" dirty="0" err="1" smtClean="0">
                <a:sym typeface="Wingdings" pitchFamily="2" charset="2"/>
              </a:rPr>
              <a:t>glucosuria</a:t>
            </a:r>
            <a:r>
              <a:rPr lang="en-US" sz="22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a:t>
            </a:r>
            <a:r>
              <a:rPr lang="en-US" b="1" smtClean="0">
                <a:cs typeface="Arial" charset="0"/>
              </a:rPr>
              <a:t>)= </a:t>
            </a:r>
            <a:r>
              <a:rPr lang="en-US" b="1" smtClean="0">
                <a:cs typeface="Arial" charset="0"/>
              </a:rPr>
              <a:t>Hyperosmolar </a:t>
            </a:r>
            <a:r>
              <a:rPr lang="en-US" b="1" dirty="0" smtClean="0">
                <a:cs typeface="Arial" charset="0"/>
              </a:rPr>
              <a:t>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74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4.2-6.1</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err="1">
                <a:latin typeface="Lucida Sans Unicode" pitchFamily="34" charset="0"/>
                <a:sym typeface="Symbol" pitchFamily="18" charset="2"/>
              </a:rPr>
              <a:t>lypolysis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latin typeface="Arial Narrow" pitchFamily="34" charset="0"/>
                <a:cs typeface="Times New Roman" pitchFamily="18" charset="0"/>
              </a:rPr>
              <a:t>thiophorase</a:t>
            </a:r>
            <a:r>
              <a:rPr lang="en-US" sz="2800" b="1" dirty="0" smtClean="0">
                <a:latin typeface="Arial Narrow" pitchFamily="34" charset="0"/>
                <a:cs typeface="Times New Roman" pitchFamily="18" charset="0"/>
              </a:rPr>
              <a:t> 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1036</TotalTime>
  <Words>1336</Words>
  <Application>Microsoft Office PowerPoint</Application>
  <PresentationFormat>On-screen Show (4:3)</PresentationFormat>
  <Paragraphs>216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Diabetic Ketoacidosis (DKA)</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3422</cp:lastModifiedBy>
  <cp:revision>52</cp:revision>
  <dcterms:created xsi:type="dcterms:W3CDTF">2011-05-14T07:09:04Z</dcterms:created>
  <dcterms:modified xsi:type="dcterms:W3CDTF">2014-02-25T08:27:24Z</dcterms:modified>
</cp:coreProperties>
</file>