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05" r:id="rId6"/>
    <p:sldId id="306" r:id="rId7"/>
    <p:sldId id="307" r:id="rId8"/>
    <p:sldId id="308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13/11/1435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922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     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sz="2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</a:p>
          <a:p>
            <a:r>
              <a:rPr lang="en-US" dirty="0" smtClean="0"/>
              <a:t>With 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superior and middle </a:t>
            </a:r>
            <a:r>
              <a:rPr lang="en-US" sz="1800" dirty="0" err="1" smtClean="0"/>
              <a:t>constictor</a:t>
            </a:r>
            <a:r>
              <a:rPr lang="en-US" sz="1800" dirty="0" smtClean="0"/>
              <a:t>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chonca 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err="1" smtClean="0"/>
              <a:t>Laryngoscopy</a:t>
            </a:r>
            <a:r>
              <a:rPr lang="en-US" dirty="0" smtClean="0"/>
              <a:t>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pPr algn="l" rtl="0"/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</a:rPr>
              <a:t>xternal </a:t>
            </a:r>
            <a:r>
              <a:rPr lang="en-US" sz="2400" b="1" u="sng" dirty="0">
                <a:solidFill>
                  <a:srgbClr val="FF0000"/>
                </a:solidFill>
              </a:rPr>
              <a:t>carotid artery</a:t>
            </a:r>
            <a:r>
              <a:rPr lang="en-US" sz="2400" u="sng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deep 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Fibers 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smtClean="0"/>
              <a:t>Fibers receive </a:t>
            </a:r>
            <a:r>
              <a:rPr lang="en-US" altLang="zh-CN" sz="2000" dirty="0" smtClean="0"/>
              <a:t>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4038600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99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err="1" smtClean="0"/>
              <a:t>Facialn</a:t>
            </a:r>
            <a:r>
              <a:rPr lang="en-US" sz="2400" dirty="0" smtClean="0"/>
              <a:t> </a:t>
            </a:r>
            <a:r>
              <a:rPr lang="en-US" sz="2400" dirty="0" err="1" smtClean="0"/>
              <a:t>erve</a:t>
            </a:r>
            <a:r>
              <a:rPr lang="en-US" sz="2400" dirty="0" smtClean="0"/>
              <a:t>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1475</Words>
  <Application>Microsoft Office PowerPoint</Application>
  <PresentationFormat>On-screen Show (4:3)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COURSE</vt:lpstr>
      <vt:lpstr>Component of fibers  &amp; Deep origin</vt:lpstr>
      <vt:lpstr>PowerPoint Presentation</vt:lpstr>
      <vt:lpstr>GANGLIA &amp; COMMUNICATIONS</vt:lpstr>
      <vt:lpstr>Branches</vt:lpstr>
      <vt:lpstr>Glossopharyngeal nerve lesions</vt:lpstr>
      <vt:lpstr>How to Test for 1x nerve Injury?</vt:lpstr>
      <vt:lpstr>PowerPoint Presentation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PowerPoint Presentation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</dc:title>
  <dc:creator>user</dc:creator>
  <cp:lastModifiedBy>3422</cp:lastModifiedBy>
  <cp:revision>133</cp:revision>
  <dcterms:created xsi:type="dcterms:W3CDTF">2006-08-16T00:00:00Z</dcterms:created>
  <dcterms:modified xsi:type="dcterms:W3CDTF">2014-09-07T07:45:10Z</dcterms:modified>
</cp:coreProperties>
</file>