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21" r:id="rId38"/>
    <p:sldId id="308" r:id="rId39"/>
    <p:sldId id="311" r:id="rId40"/>
    <p:sldId id="312" r:id="rId41"/>
    <p:sldId id="313" r:id="rId42"/>
    <p:sldId id="322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lgerian" panose="04020705040A02060702" pitchFamily="82" charset="0"/>
      <p:regular r:id="rId49"/>
    </p:embeddedFont>
    <p:embeddedFont>
      <p:font typeface="Aharoni" panose="02010803020104030203" pitchFamily="2" charset="-79"/>
      <p:bold r:id="rId50"/>
    </p:embeddedFont>
    <p:embeddedFont>
      <p:font typeface="Arial Black" panose="020B0A04020102020204" pitchFamily="34" charset="0"/>
      <p:bold r:id="rId51"/>
    </p:embeddedFont>
    <p:embeddedFont>
      <p:font typeface="Franklin Gothic Medium" panose="020B0603020102020204" pitchFamily="34" charset="0"/>
      <p:regular r:id="rId52"/>
      <p: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71" autoAdjust="0"/>
  </p:normalViewPr>
  <p:slideViewPr>
    <p:cSldViewPr>
      <p:cViewPr>
        <p:scale>
          <a:sx n="71" d="100"/>
          <a:sy n="71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29/02/1436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48BCEF-DE52-4973-B053-054557063F4B}" type="slidenum">
              <a:rPr lang="ar-SA" altLang="ar-SA" sz="1200" smtClean="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ar-SA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sa/url?sa=i&amp;rct=j&amp;q=&amp;esrc=s&amp;frm=1&amp;source=images&amp;cd=&amp;cad=rja&amp;uact=8&amp;ved=0CAcQjRw&amp;url=http://imagebank.hematology.org/AssetDetail.aspx?AssetID=2805&amp;ei=UMOVVN6KNce9PYXZgJgH&amp;psig=AFQjCNHDforwUfIILGxReNL1hc58tW2mbA&amp;ust=141918731257673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hat-when-how.com/genetics/acquired-chromosome-abnormalities-the-cytogenetics-of-cancer-genetics/&amp;ei=l8KVVJmsLIj1OMakgbAG&amp;psig=AFQjCNEIN9LC5XkD73dvEwvyZ9eFms42HQ&amp;ust=141918720314853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56 years old female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http://imagebank.hematology.org/Content%5C386%5C2806%5C2806_ful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 bwMode="auto">
          <a:xfrm>
            <a:off x="381000" y="1354491"/>
            <a:ext cx="6096000" cy="33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" y="4397188"/>
            <a:ext cx="8534400" cy="19274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There are 2 populations of blasts 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1- (40%): CD34 ,CD13,CD33,CD117 and MPO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2- (20%): CD 34, CD14, CD 64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2514600"/>
            <a:ext cx="86106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Acute </a:t>
            </a:r>
            <a:r>
              <a:rPr lang="en-US" sz="36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myelomoncytic</a:t>
            </a: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leukemia (M4)(FAB)</a:t>
            </a:r>
            <a:endParaRPr lang="ar-SA" sz="3600" b="1" dirty="0">
              <a:solidFill>
                <a:schemeClr val="tx1"/>
              </a:solidFill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06824" y="2286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57912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t(16;16)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h5.ggpht.com/_NNjxeW9ewEc/TJiX3AQkL5I/AAAAAAAACFE/mOwWyCnyDzM/tmp7643_thumb_thumb.jpg?imgmax=80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 bwMode="auto">
          <a:xfrm>
            <a:off x="533400" y="838200"/>
            <a:ext cx="6553200" cy="47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(Burkitt’s)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>
                <a:solidFill>
                  <a:schemeClr val="tx1"/>
                </a:solidFill>
              </a:rPr>
              <a:t>leukaemia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7556"/>
              </p:ext>
            </p:extLst>
          </p:nvPr>
        </p:nvGraphicFramePr>
        <p:xfrm>
          <a:off x="457200" y="1752600"/>
          <a:ext cx="8153400" cy="4419597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076700"/>
                <a:gridCol w="4076700"/>
              </a:tblGrid>
              <a:tr h="6313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92171" y="1394012"/>
            <a:ext cx="45719" cy="5006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38200" y="2057400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838200" y="1394012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382000" y="1416872"/>
            <a:ext cx="45719" cy="502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838200" y="1439731"/>
            <a:ext cx="45719" cy="496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838200" y="6400800"/>
            <a:ext cx="75895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2954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Precursor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30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Mature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3919" y="2438400"/>
            <a:ext cx="37082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CD34&amp; TDT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37890" y="3124200"/>
            <a:ext cx="374411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Surface Immunoglobulin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52600" y="3810000"/>
            <a:ext cx="1752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CD10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83919" y="5105400"/>
            <a:ext cx="74980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CD19,CD20 &amp;CD79a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752600" y="5715000"/>
            <a:ext cx="1524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B- 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5638800" y="5715000"/>
            <a:ext cx="20574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Burkitt’s</a:t>
            </a:r>
          </a:p>
        </p:txBody>
      </p:sp>
      <p:sp>
        <p:nvSpPr>
          <p:cNvPr id="21" name="شكل بيضاوي 20"/>
          <p:cNvSpPr/>
          <p:nvPr/>
        </p:nvSpPr>
        <p:spPr>
          <a:xfrm>
            <a:off x="1600200" y="4267200"/>
            <a:ext cx="2209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Common B-ALL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52700" y="291353"/>
            <a:ext cx="3048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B-ALL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DDE7AAC3-CBD6-4E29-9CC1-20435C55DEEE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38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عنصر نائب لرقم الشريحة 7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2BAC3B-29A2-41F1-9194-3430EF4D89C9}" type="slidenum">
              <a:rPr lang="ar-SA" altLang="ar-SA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ar-SA" sz="14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419600" y="2941637"/>
            <a:ext cx="4038600" cy="411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sCD3</a:t>
            </a:r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412750" y="2514600"/>
            <a:ext cx="4006850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cCD3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0337" y="3886200"/>
            <a:ext cx="2025837" cy="491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CD4&amp;CD8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16175" y="3886199"/>
            <a:ext cx="2012389" cy="49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(CD4&amp;CD8)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97137" y="3567953"/>
            <a:ext cx="755463" cy="3182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- VE</a:t>
            </a:r>
            <a:endParaRPr lang="ar-SA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33887" y="3581400"/>
            <a:ext cx="876113" cy="3182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+VE</a:t>
            </a:r>
            <a:endParaRPr lang="ar-SA" b="1" dirty="0"/>
          </a:p>
        </p:txBody>
      </p:sp>
      <p:sp>
        <p:nvSpPr>
          <p:cNvPr id="5" name="مستطيل 4"/>
          <p:cNvSpPr/>
          <p:nvPr/>
        </p:nvSpPr>
        <p:spPr>
          <a:xfrm>
            <a:off x="4419600" y="37270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19600" y="41842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19600" y="1645919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390336" y="4876800"/>
            <a:ext cx="8067863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CD2,CD5&amp;CD7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09800" y="381000"/>
            <a:ext cx="3657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T-ALL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0336" y="1600200"/>
            <a:ext cx="45719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12750" y="1600200"/>
            <a:ext cx="804544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8458199" y="1600200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90336" y="6126481"/>
            <a:ext cx="809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36055" y="2209800"/>
            <a:ext cx="802214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61999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Precursor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800600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143000" y="5410200"/>
            <a:ext cx="2228943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T-ALL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953000" y="5410200"/>
            <a:ext cx="2667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T- Cell Lymphoma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 smtClean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1212</Words>
  <Application>Microsoft Office PowerPoint</Application>
  <PresentationFormat>On-screen Show (4:3)</PresentationFormat>
  <Paragraphs>340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Algerian</vt:lpstr>
      <vt:lpstr>Wingdings</vt:lpstr>
      <vt:lpstr>Aharoni</vt:lpstr>
      <vt:lpstr>Arial Black</vt:lpstr>
      <vt:lpstr>Symbol</vt:lpstr>
      <vt:lpstr>Times New Roman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3422</cp:lastModifiedBy>
  <cp:revision>192</cp:revision>
  <dcterms:created xsi:type="dcterms:W3CDTF">2013-11-26T10:18:13Z</dcterms:created>
  <dcterms:modified xsi:type="dcterms:W3CDTF">2014-12-21T08:14:37Z</dcterms:modified>
</cp:coreProperties>
</file>