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radley Hand ITC" pitchFamily="66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60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0668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 smtClean="0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Predominant </a:t>
            </a:r>
            <a:r>
              <a:rPr lang="en-US" sz="2000" b="1" dirty="0" err="1" smtClean="0">
                <a:solidFill>
                  <a:schemeClr val="tx1"/>
                </a:solidFill>
              </a:rPr>
              <a:t>erythroid</a:t>
            </a:r>
            <a:r>
              <a:rPr lang="en-US" sz="2000" b="1" dirty="0" smtClean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8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Complication &amp;treatment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Primary Myelofibrosis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Clinical  features </a:t>
            </a:r>
            <a:endParaRPr lang="en-US" sz="2400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Primary Myelofibrosis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BM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Fibrotic BM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Bone marrow in Myelofibrosis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Stages of PMF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Fibrotic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Leukopenia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Extramedullary </a:t>
            </a:r>
            <a:r>
              <a:rPr lang="en-US" b="1" dirty="0" err="1" smtClean="0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Prefibrotic</a:t>
            </a:r>
            <a:r>
              <a:rPr lang="en-US" b="1" dirty="0" smtClean="0">
                <a:solidFill>
                  <a:schemeClr val="tx1"/>
                </a:solidFill>
              </a:rPr>
              <a:t> stage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Proliferation of megakaryocytes &amp;Granulocytes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Leukocytosis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Thrombocytosis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AML transformation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7-10 years survival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≤1</a:t>
            </a:r>
          </a:p>
          <a:p>
            <a:pPr algn="ctr"/>
            <a:r>
              <a:rPr lang="en-US" dirty="0" smtClean="0"/>
              <a:t> year survival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3-7 years survival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9906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Essential </a:t>
            </a:r>
            <a:r>
              <a:rPr lang="en-US" sz="66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</a:rPr>
              <a:t>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Sustained </a:t>
            </a:r>
            <a:r>
              <a:rPr lang="en-US" sz="2200" b="1" dirty="0">
                <a:solidFill>
                  <a:prstClr val="black"/>
                </a:solidFill>
              </a:rPr>
              <a:t>thrombocytosis ≥</a:t>
            </a:r>
            <a:r>
              <a:rPr lang="en-US" sz="2200" b="1" dirty="0" smtClean="0">
                <a:solidFill>
                  <a:prstClr val="black"/>
                </a:solidFill>
              </a:rPr>
              <a:t>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 smtClean="0">
                <a:solidFill>
                  <a:prstClr val="black"/>
                </a:solidFill>
              </a:rPr>
              <a:t>Myelofibrosis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     reactive </a:t>
            </a:r>
            <a:r>
              <a:rPr lang="en-US" sz="2200" b="1" dirty="0" err="1" smtClean="0">
                <a:solidFill>
                  <a:prstClr val="black"/>
                </a:solidFill>
              </a:rPr>
              <a:t>thrombocytosis</a:t>
            </a:r>
            <a:r>
              <a:rPr lang="en-US" sz="2200" b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,</a:t>
            </a:r>
            <a:r>
              <a:rPr lang="en-US" b="1" dirty="0" err="1" smtClean="0">
                <a:solidFill>
                  <a:schemeClr val="tx1"/>
                </a:solidFill>
              </a:rPr>
              <a:t>splenoctomy</a:t>
            </a:r>
            <a:r>
              <a:rPr lang="en-US" b="1" dirty="0" smtClean="0">
                <a:solidFill>
                  <a:schemeClr val="tx1"/>
                </a:solidFill>
              </a:rPr>
              <a:t>, surgery, infection ,autoimmune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6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Aspirin ±</a:t>
            </a:r>
            <a:r>
              <a:rPr lang="en-US" sz="2400" b="1" dirty="0" err="1" smtClean="0">
                <a:solidFill>
                  <a:schemeClr val="tx1"/>
                </a:solidFill>
              </a:rPr>
              <a:t>Hydroxyuria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Treatment</a:t>
            </a:r>
            <a:endParaRPr lang="en-US" sz="2400" b="1" dirty="0"/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 kinase domains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Negative feed back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JAK2 mutation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 smtClean="0">
                <a:solidFill>
                  <a:schemeClr val="tx1"/>
                </a:solidFill>
              </a:rPr>
              <a:t>codon</a:t>
            </a:r>
            <a:r>
              <a:rPr lang="en-US" sz="2000" b="1" dirty="0" smtClean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JAK2 (V617) mutation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</a:rPr>
              <a:t>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Decreased apoptosis</a:t>
            </a:r>
            <a:r>
              <a:rPr lang="en-US" sz="1600" dirty="0" smtClean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Dr.Aljabry</a:t>
            </a:r>
            <a:endParaRPr lang="en-US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2523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en-US" sz="3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BCR-ABL </a:t>
            </a:r>
            <a:r>
              <a:rPr lang="en-US" sz="2000" b="1" u="sng" dirty="0" smtClean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negative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 Greek “too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many cells in the blood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.”.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Manifests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itself as a raised </a:t>
            </a:r>
            <a:r>
              <a:rPr lang="en-US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Classification of 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</a:rPr>
              <a:t> 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 </a:t>
            </a:r>
            <a:r>
              <a:rPr lang="en-US" sz="1600" b="1" dirty="0" err="1" smtClean="0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Decreased plasma volume due to severe dehydration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>
                <a:solidFill>
                  <a:prstClr val="black"/>
                </a:solidFill>
              </a:rPr>
              <a:t>secreating</a:t>
            </a:r>
            <a:r>
              <a:rPr lang="en-US" sz="1600" b="1" dirty="0">
                <a:solidFill>
                  <a:prstClr val="black"/>
                </a:solidFill>
              </a:rPr>
              <a:t>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p:oleObj spid="_x0000_s32786" name="Slide" r:id="rId3" imgW="4570551" imgH="3427315" progId="PowerPoint.Slide.12">
              <p:embed/>
            </p:oleObj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MPN characterized </a:t>
            </a:r>
            <a:r>
              <a:rPr lang="en-US" sz="2400" b="1" dirty="0">
                <a:solidFill>
                  <a:schemeClr val="tx1"/>
                </a:solidFill>
              </a:rPr>
              <a:t>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 Vera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Diagnostic Features: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3-Splenomegaly </a:t>
            </a:r>
            <a:r>
              <a:rPr lang="en-US" sz="2400" b="1" u="sng" dirty="0">
                <a:solidFill>
                  <a:schemeClr val="tx1"/>
                </a:solidFill>
              </a:rPr>
              <a:t>in 70% 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4-Hepatomegaly </a:t>
            </a:r>
            <a:r>
              <a:rPr lang="en-US" sz="2400" b="1" u="sng" dirty="0">
                <a:solidFill>
                  <a:schemeClr val="tx1"/>
                </a:solidFill>
              </a:rPr>
              <a:t>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Dr.Mansour</a:t>
            </a:r>
            <a:r>
              <a:rPr lang="en-US" dirty="0" smtClean="0"/>
              <a:t> </a:t>
            </a:r>
            <a:r>
              <a:rPr lang="en-US" dirty="0" err="1" smtClean="0"/>
              <a:t>Aljabry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66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653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Bradley Hand ITC</vt:lpstr>
      <vt:lpstr>Times New Roman</vt:lpstr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115</cp:revision>
  <dcterms:created xsi:type="dcterms:W3CDTF">2013-12-02T11:06:02Z</dcterms:created>
  <dcterms:modified xsi:type="dcterms:W3CDTF">2014-12-22T09:30:35Z</dcterms:modified>
</cp:coreProperties>
</file>