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18"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4308872"/>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a:t>
            </a:r>
            <a:r>
              <a:rPr lang="en-US" sz="2400" b="1" u="sng" dirty="0" err="1" smtClean="0">
                <a:latin typeface="Arial Narrow" pitchFamily="34" charset="0"/>
              </a:rPr>
              <a:t>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biliary</a:t>
            </a:r>
            <a:r>
              <a:rPr lang="en-US" sz="2400" b="1" u="sng" dirty="0" smtClean="0">
                <a:latin typeface="Arial Narrow" pitchFamily="34" charset="0"/>
              </a:rPr>
              <a:t>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a:t>
            </a:r>
            <a:r>
              <a:rPr lang="en-US" sz="2400" b="1" dirty="0" err="1" smtClean="0">
                <a:latin typeface="Arial Narrow" pitchFamily="34" charset="0"/>
              </a:rPr>
              <a:t>ductal</a:t>
            </a:r>
            <a:r>
              <a:rPr lang="en-US" sz="2400" b="1" dirty="0" smtClean="0">
                <a:latin typeface="Arial Narrow" pitchFamily="34" charset="0"/>
              </a:rPr>
              <a:t>)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a:t>
            </a:r>
            <a:r>
              <a:rPr lang="en-US" sz="2400" b="1" dirty="0" err="1" smtClean="0">
                <a:latin typeface="Arial Narrow" pitchFamily="34" charset="0"/>
              </a:rPr>
              <a:t>pruritis</a:t>
            </a:r>
            <a:r>
              <a:rPr lang="en-US" sz="2400" b="1" dirty="0" smtClean="0">
                <a:latin typeface="Arial Narrow" pitchFamily="34" charset="0"/>
              </a:rPr>
              <a:t>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a:t>
            </a:r>
            <a:r>
              <a:rPr lang="en-US" sz="2400" b="1" dirty="0" err="1" smtClean="0">
                <a:latin typeface="Arial Narrow" pitchFamily="34" charset="0"/>
              </a:rPr>
              <a:t>phosphatase</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Clarify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Elaborate 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for long receiving </a:t>
            </a:r>
            <a:r>
              <a:rPr lang="en-US" sz="2400" b="1" dirty="0" err="1" smtClean="0">
                <a:latin typeface="Arial Narrow" pitchFamily="34" charset="0"/>
              </a:rPr>
              <a:t>statins</a:t>
            </a:r>
            <a:r>
              <a:rPr lang="en-US" sz="2400" b="1" dirty="0" smtClean="0">
                <a:latin typeface="Arial Narrow" pitchFamily="34" charset="0"/>
              </a:rPr>
              <a:t>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t>
            </a:r>
            <a:r>
              <a:rPr lang="en-US" sz="2400" b="1" dirty="0" err="1" smtClean="0">
                <a:latin typeface="Arial Narrow" pitchFamily="34" charset="0"/>
              </a:rPr>
              <a:t>acetominophen</a:t>
            </a:r>
            <a:r>
              <a:rPr lang="en-US" sz="2400" b="1" dirty="0" smtClean="0">
                <a:latin typeface="Arial Narrow" pitchFamily="34" charset="0"/>
              </a:rPr>
              <a:t>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dirty="0" err="1" smtClean="0">
                <a:solidFill>
                  <a:srgbClr val="5400D0"/>
                </a:solidFill>
                <a:latin typeface="Arial Narrow" pitchFamily="34" charset="0"/>
              </a:rPr>
              <a:t>Acetominophen</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7275</TotalTime>
  <Words>1649</Words>
  <Application>Microsoft Office PowerPoint</Application>
  <PresentationFormat>On-screen Show (4:3)</PresentationFormat>
  <Paragraphs>257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alhumayyd</cp:lastModifiedBy>
  <cp:revision>410</cp:revision>
  <dcterms:created xsi:type="dcterms:W3CDTF">2010-12-07T05:54:42Z</dcterms:created>
  <dcterms:modified xsi:type="dcterms:W3CDTF">2014-12-17T11:52:15Z</dcterms:modified>
</cp:coreProperties>
</file>