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14"/>
  </p:notesMasterIdLst>
  <p:handoutMasterIdLst>
    <p:handoutMasterId r:id="rId15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t>2/26/2015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Noor Al-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Modihesh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Consulta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nt Child &amp; Adolescents Psychiatry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Coping </a:t>
            </a:r>
            <a:r>
              <a:rPr lang="en-US" dirty="0"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diabetes mellitus in </a:t>
            </a:r>
            <a:r>
              <a:rPr lang="en-US" dirty="0" smtClean="0"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adolescence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Additive ( main ) effect model which focus on well-being regardless amount of stress.</a:t>
            </a:r>
          </a:p>
          <a:p>
            <a:endParaRPr lang="en-US" dirty="0"/>
          </a:p>
          <a:p>
            <a:r>
              <a:rPr lang="en-US" dirty="0" smtClean="0"/>
              <a:t>Interactive model : coping moderates the impact of stressor to varying degree depends on severity of stressor.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types of coping in adolescents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2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support.</a:t>
            </a:r>
          </a:p>
          <a:p>
            <a:r>
              <a:rPr lang="en-US" dirty="0" smtClean="0"/>
              <a:t>Cognitive coping ( understand how the insulin help to grow stronger )</a:t>
            </a:r>
          </a:p>
          <a:p>
            <a:r>
              <a:rPr lang="en-US" dirty="0" smtClean="0"/>
              <a:t>Behavioral coping ( minimize the experience of being deprived from popular food ..)</a:t>
            </a:r>
          </a:p>
          <a:p>
            <a:r>
              <a:rPr lang="en-US" dirty="0" smtClean="0"/>
              <a:t>Coping with </a:t>
            </a:r>
            <a:r>
              <a:rPr lang="en-US" dirty="0" err="1" smtClean="0"/>
              <a:t>Sx</a:t>
            </a:r>
            <a:r>
              <a:rPr lang="en-US" dirty="0" smtClean="0"/>
              <a:t> of Depression.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How to help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3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Difficulties among adolescent with DM type 1</a:t>
            </a:r>
          </a:p>
          <a:p>
            <a:r>
              <a:rPr lang="en-US" dirty="0" smtClean="0"/>
              <a:t>Sources of stressors for them.</a:t>
            </a:r>
          </a:p>
          <a:p>
            <a:r>
              <a:rPr lang="en-US" dirty="0" smtClean="0"/>
              <a:t>Types of coping.</a:t>
            </a:r>
          </a:p>
          <a:p>
            <a:r>
              <a:rPr lang="en-US" dirty="0" smtClean="0"/>
              <a:t>How to help.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06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Psychological morbidity appears to be from 10 – 30 % with chronic illnesses.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Diabetes mellitus is co-morbid with :</a:t>
            </a: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Depression.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Anxiety disorders.</a:t>
            </a:r>
            <a:endParaRPr lang="en-US" sz="3200" b="1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04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Diet restriction.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Frequent blood testing &amp; injections.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Dependency on family.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Isolation from peers.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Physical limitations.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Parents can’t differentiate bet. Common anxiety </a:t>
            </a:r>
            <a:r>
              <a:rPr lang="en-US" dirty="0" err="1" smtClean="0"/>
              <a:t>Sx</a:t>
            </a:r>
            <a:r>
              <a:rPr lang="en-US" dirty="0" smtClean="0"/>
              <a:t> of temperament 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AND</a:t>
            </a:r>
            <a:r>
              <a:rPr lang="en-US" dirty="0" smtClean="0"/>
              <a:t> hypoglycemia.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Difficulties that they face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3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2971800"/>
            <a:ext cx="9472824" cy="3200400"/>
          </a:xfrm>
        </p:spPr>
        <p:txBody>
          <a:bodyPr/>
          <a:lstStyle/>
          <a:p>
            <a:r>
              <a:rPr lang="en-US" dirty="0" smtClean="0"/>
              <a:t>Personal strength &amp; interpersonal skills.</a:t>
            </a:r>
          </a:p>
          <a:p>
            <a:r>
              <a:rPr lang="en-US" dirty="0" smtClean="0"/>
              <a:t>Child temperament </a:t>
            </a:r>
          </a:p>
          <a:p>
            <a:r>
              <a:rPr lang="en-US" dirty="0" smtClean="0"/>
              <a:t>Parental support.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What factors affect types of adjustment ?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25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illness it self.</a:t>
            </a:r>
          </a:p>
          <a:p>
            <a:r>
              <a:rPr lang="en-US" dirty="0" smtClean="0"/>
              <a:t>Illness-specific stressor such as :</a:t>
            </a:r>
          </a:p>
          <a:p>
            <a:pPr lvl="1"/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Disease-related pain.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Medical procedures.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Stress related to admission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Extreme self control ( diet)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Sources of stress in DM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93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There are negative impact of every day stressors on health , immune and circulatory system</a:t>
            </a:r>
            <a:endParaRPr lang="en-US" sz="4000" b="1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7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2819400"/>
            <a:ext cx="9472824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process of managing stressors (internal and external )</a:t>
            </a:r>
            <a:endParaRPr lang="en-US" sz="44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Coping is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4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Coping of adolescents with chronic illness focus on coping with illness it self 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06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template" id="{31B17BDC-8AFF-47FE-B8AB-2C77A3BDA084}" vid="{8178D3CA-D80E-49E3-B1D5-0DCCF7151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B06AF52-9C9F-455C-9927-CBCF255C7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0</TotalTime>
  <Words>268</Words>
  <Application>Microsoft Office PowerPoint</Application>
  <PresentationFormat>Custom</PresentationFormat>
  <Paragraphs>49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Agency FB</vt:lpstr>
      <vt:lpstr>Arial</vt:lpstr>
      <vt:lpstr>Arial Rounded MT Bold</vt:lpstr>
      <vt:lpstr>Calibri</vt:lpstr>
      <vt:lpstr>Comic Sans MS</vt:lpstr>
      <vt:lpstr>Euphemia</vt:lpstr>
      <vt:lpstr>Franklin Gothic Book</vt:lpstr>
      <vt:lpstr>Times New Roman</vt:lpstr>
      <vt:lpstr>Wingdings</vt:lpstr>
      <vt:lpstr>Pharmacy design template</vt:lpstr>
      <vt:lpstr>Coping with diabetes mellitus in adolescence</vt:lpstr>
      <vt:lpstr>Lecture outline</vt:lpstr>
      <vt:lpstr>PowerPoint Presentation</vt:lpstr>
      <vt:lpstr>Difficulties that they face  </vt:lpstr>
      <vt:lpstr>What factors affect types of adjustment ?</vt:lpstr>
      <vt:lpstr>Sources of stress in DM :</vt:lpstr>
      <vt:lpstr>PowerPoint Presentation</vt:lpstr>
      <vt:lpstr>Coping is :</vt:lpstr>
      <vt:lpstr>PowerPoint Presentation</vt:lpstr>
      <vt:lpstr>The types of coping in adolescents :</vt:lpstr>
      <vt:lpstr>How to help 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2015-02-26T06:42:34Z</dcterms:created>
  <dcterms:modified xsi:type="dcterms:W3CDTF">2015-03-02T09:58:31Z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TC034605379991</vt:lpwstr>
  </property>
</Properties>
</file>