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Radiological Anatomy of the Adrenal 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A. </a:t>
            </a:r>
            <a:r>
              <a:rPr lang="en-US" dirty="0" err="1" smtClean="0"/>
              <a:t>Alhawas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t_abdominal_9_jpg_f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651727"/>
            <a:ext cx="4857784" cy="385586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rm_abdomen_t1_6_jpg_fs_f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9627" y="2071678"/>
            <a:ext cx="4226557" cy="328614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R-normal-adrenal-gla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7830" y="2270864"/>
            <a:ext cx="3988340" cy="318463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yelolipom_der_Nebenniere_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1542" y="1600200"/>
            <a:ext cx="6260915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Main Objective: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Know the anatomy of adrenal gland in real person through medical imaging (Radiology), and correlated with gross sectional anatomy.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US.</a:t>
            </a:r>
          </a:p>
          <a:p>
            <a:pPr algn="l" rtl="0"/>
            <a:r>
              <a:rPr lang="en-US" dirty="0" smtClean="0"/>
              <a:t>CT.</a:t>
            </a:r>
          </a:p>
          <a:p>
            <a:pPr algn="l" rtl="0"/>
            <a:r>
              <a:rPr lang="en-US" dirty="0" smtClean="0"/>
              <a:t>MR.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atomy_AdrenalGland_coron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643050"/>
            <a:ext cx="4800600" cy="3124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ladrenal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313781"/>
            <a:ext cx="4572000" cy="3098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ladrenal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313781"/>
            <a:ext cx="4572000" cy="3098800"/>
          </a:xfrm>
        </p:spPr>
      </p:pic>
      <p:sp>
        <p:nvSpPr>
          <p:cNvPr id="6" name="TextBox 5"/>
          <p:cNvSpPr txBox="1"/>
          <p:nvPr/>
        </p:nvSpPr>
        <p:spPr>
          <a:xfrm>
            <a:off x="571472" y="557214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		Right adrenal.		Left adrenal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renal_Gland_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214554"/>
            <a:ext cx="3810000" cy="2819400"/>
          </a:xfrm>
        </p:spPr>
      </p:pic>
      <p:cxnSp>
        <p:nvCxnSpPr>
          <p:cNvPr id="8" name="Straight Arrow Connector 7"/>
          <p:cNvCxnSpPr/>
          <p:nvPr/>
        </p:nvCxnSpPr>
        <p:spPr>
          <a:xfrm rot="5400000">
            <a:off x="4286248" y="228599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85984" y="2928934"/>
            <a:ext cx="164307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6286512" y="4000504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4414" y="4286256"/>
            <a:ext cx="164307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6143636" y="2500306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renal_Gland_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214554"/>
            <a:ext cx="3810000" cy="2819400"/>
          </a:xfrm>
        </p:spPr>
      </p:pic>
      <p:cxnSp>
        <p:nvCxnSpPr>
          <p:cNvPr id="8" name="Straight Arrow Connector 7"/>
          <p:cNvCxnSpPr/>
          <p:nvPr/>
        </p:nvCxnSpPr>
        <p:spPr>
          <a:xfrm rot="5400000">
            <a:off x="4286248" y="228599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85984" y="2928934"/>
            <a:ext cx="164307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6286512" y="4000504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4414" y="4286256"/>
            <a:ext cx="164307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6143636" y="2500306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71934" y="142873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aorta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spleen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kidney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392906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kidney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643182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Diaphragmatic </a:t>
            </a:r>
            <a:r>
              <a:rPr lang="en-US" dirty="0" err="1" smtClean="0"/>
              <a:t>crus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ndianJEndocrMetab_2015_19_1_8_146858_f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71612"/>
            <a:ext cx="5764914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</Words>
  <PresentationFormat>On-screen Show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سمة Office</vt:lpstr>
      <vt:lpstr>Radiological Anatomy of the Adrenal Gland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Radiological Anatomy of the Adrenal Gland</dc:title>
  <cp:lastModifiedBy>Hawas</cp:lastModifiedBy>
  <cp:revision>4</cp:revision>
  <dcterms:modified xsi:type="dcterms:W3CDTF">2015-03-11T06:50:54Z</dcterms:modified>
</cp:coreProperties>
</file>