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7" r:id="rId5"/>
    <p:sldId id="265" r:id="rId6"/>
    <p:sldId id="271" r:id="rId7"/>
    <p:sldId id="266" r:id="rId8"/>
    <p:sldId id="258" r:id="rId9"/>
    <p:sldId id="259" r:id="rId10"/>
    <p:sldId id="268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32D1-5054-46B7-92B2-40F9306C70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3DA0-19FC-4169-B2FB-CE5041ED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Prof. Saeed Makarem\My Documents\My Pictures\THYROID_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r="11926" b="4938"/>
          <a:stretch>
            <a:fillRect/>
          </a:stretch>
        </p:blipFill>
        <p:spPr bwMode="auto">
          <a:xfrm>
            <a:off x="4702629" y="1672187"/>
            <a:ext cx="2576945" cy="50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1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Documents and Settings\Dr.Essam\My Documents\grant atlas\8. Head and neck\F66122-008-f168.jpg"/>
          <p:cNvPicPr>
            <a:picLocks noGrp="1"/>
          </p:cNvPicPr>
          <p:nvPr>
            <p:ph idx="1"/>
          </p:nvPr>
        </p:nvPicPr>
        <p:blipFill>
          <a:blip r:embed="rId2" cstate="print"/>
          <a:srcRect l="40610" t="-1087" b="66667"/>
          <a:stretch>
            <a:fillRect/>
          </a:stretch>
        </p:blipFill>
        <p:spPr bwMode="auto">
          <a:xfrm>
            <a:off x="3720103" y="2475696"/>
            <a:ext cx="4751794" cy="30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99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923" y="1825625"/>
            <a:ext cx="488415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56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812" y="1825625"/>
            <a:ext cx="460237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19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51" y="2028407"/>
            <a:ext cx="5554558" cy="4443646"/>
          </a:xfrm>
        </p:spPr>
      </p:pic>
    </p:spTree>
    <p:extLst>
      <p:ext uri="{BB962C8B-B14F-4D97-AF65-F5344CB8AC3E}">
        <p14:creationId xmlns:p14="http://schemas.microsoft.com/office/powerpoint/2010/main" val="338073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My Documents 22-12-2014\blockes\endocrine block\2015\Anatomy-of-the-Adrenal-Glands-and-kidney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97" y="2042556"/>
            <a:ext cx="7172697" cy="397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32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blockes\endocrine 2013\adrenal_gland__2__anatomy_2__anatom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301081"/>
            <a:ext cx="4762500" cy="3400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55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4. Abdomen\F66122-004-f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808" y="1825625"/>
            <a:ext cx="575438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84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7" y="2405856"/>
            <a:ext cx="4695825" cy="3190875"/>
          </a:xfrm>
        </p:spPr>
      </p:pic>
    </p:spTree>
    <p:extLst>
      <p:ext uri="{BB962C8B-B14F-4D97-AF65-F5344CB8AC3E}">
        <p14:creationId xmlns:p14="http://schemas.microsoft.com/office/powerpoint/2010/main" val="16883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user1\My Documents\My Pictures\mayo_pituitary_glan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8836" y="2149434"/>
            <a:ext cx="5498276" cy="4120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6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user1\My Documents\My Pictures\Copy of pituitary 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4" y="2125683"/>
            <a:ext cx="7885215" cy="385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65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fitsweb.uchc.edu/student/selectives/Luzietti/images/thyroid/thyroid_g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18549" r="21368" b="21382"/>
          <a:stretch>
            <a:fillRect/>
          </a:stretch>
        </p:blipFill>
        <p:spPr bwMode="auto">
          <a:xfrm>
            <a:off x="3051958" y="1840675"/>
            <a:ext cx="5609600" cy="4724199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1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</dc:title>
  <dc:creator>ESSAM</dc:creator>
  <cp:lastModifiedBy>ESSAM</cp:lastModifiedBy>
  <cp:revision>7</cp:revision>
  <dcterms:created xsi:type="dcterms:W3CDTF">2015-03-09T08:22:01Z</dcterms:created>
  <dcterms:modified xsi:type="dcterms:W3CDTF">2015-03-16T08:24:31Z</dcterms:modified>
</cp:coreProperties>
</file>