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>
        <p:scale>
          <a:sx n="75" d="100"/>
          <a:sy n="75" d="100"/>
        </p:scale>
        <p:origin x="-318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CAEF7-7EB7-40C1-A162-2DACD0DCD0BE}" type="doc">
      <dgm:prSet loTypeId="urn:microsoft.com/office/officeart/2005/8/layout/default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pPr rtl="1"/>
          <a:endParaRPr lang="ar-SA"/>
        </a:p>
      </dgm:t>
    </dgm:pt>
    <dgm:pt modelId="{6B05C5EF-F5B7-4261-B8F7-345F6EE3D972}">
      <dgm:prSet phldrT="[Text]" custT="1"/>
      <dgm:spPr/>
      <dgm:t>
        <a:bodyPr/>
        <a:lstStyle/>
        <a:p>
          <a:pPr rtl="1"/>
          <a:r>
            <a:rPr lang="en-US" sz="2800" dirty="0" smtClean="0"/>
            <a:t>Sentinel events </a:t>
          </a:r>
          <a:endParaRPr lang="ar-SA" sz="2800" dirty="0"/>
        </a:p>
      </dgm:t>
    </dgm:pt>
    <dgm:pt modelId="{ABEAD5EA-BEE7-4EFA-B578-44F0DE619604}" type="parTrans" cxnId="{E120E216-9CC3-43B8-9F91-C4F7F005F4EA}">
      <dgm:prSet/>
      <dgm:spPr/>
      <dgm:t>
        <a:bodyPr/>
        <a:lstStyle/>
        <a:p>
          <a:pPr rtl="1"/>
          <a:endParaRPr lang="ar-SA"/>
        </a:p>
      </dgm:t>
    </dgm:pt>
    <dgm:pt modelId="{82654654-79FD-4F4C-A07C-654C2BA2FD56}" type="sibTrans" cxnId="{E120E216-9CC3-43B8-9F91-C4F7F005F4EA}">
      <dgm:prSet/>
      <dgm:spPr/>
      <dgm:t>
        <a:bodyPr/>
        <a:lstStyle/>
        <a:p>
          <a:pPr rtl="1"/>
          <a:endParaRPr lang="ar-SA"/>
        </a:p>
      </dgm:t>
    </dgm:pt>
    <dgm:pt modelId="{90093B2F-E3B3-409D-B573-4166B450DD1A}">
      <dgm:prSet phldrT="[Text]" custT="1"/>
      <dgm:spPr/>
      <dgm:t>
        <a:bodyPr/>
        <a:lstStyle/>
        <a:p>
          <a:pPr rtl="1"/>
          <a:r>
            <a:rPr lang="en-US" sz="2800" dirty="0" smtClean="0"/>
            <a:t>Near miss</a:t>
          </a:r>
          <a:endParaRPr lang="ar-SA" sz="2800" dirty="0"/>
        </a:p>
      </dgm:t>
    </dgm:pt>
    <dgm:pt modelId="{C3B9C1AB-B7EC-49CE-881B-19ED4E29293B}" type="parTrans" cxnId="{8E803290-F718-403C-A080-9EA3FDE90487}">
      <dgm:prSet/>
      <dgm:spPr/>
      <dgm:t>
        <a:bodyPr/>
        <a:lstStyle/>
        <a:p>
          <a:pPr rtl="1"/>
          <a:endParaRPr lang="ar-SA"/>
        </a:p>
      </dgm:t>
    </dgm:pt>
    <dgm:pt modelId="{914C7405-44C1-410A-B9E0-5F98B3CB19DD}" type="sibTrans" cxnId="{8E803290-F718-403C-A080-9EA3FDE90487}">
      <dgm:prSet/>
      <dgm:spPr/>
      <dgm:t>
        <a:bodyPr/>
        <a:lstStyle/>
        <a:p>
          <a:pPr rtl="1"/>
          <a:endParaRPr lang="ar-SA"/>
        </a:p>
      </dgm:t>
    </dgm:pt>
    <dgm:pt modelId="{CECDEF4A-62E3-4EBC-A391-1910145FCA2E}">
      <dgm:prSet phldrT="[Text]" custT="1"/>
      <dgm:spPr/>
      <dgm:t>
        <a:bodyPr/>
        <a:lstStyle/>
        <a:p>
          <a:pPr rtl="1"/>
          <a:r>
            <a:rPr lang="en-US" sz="2800" dirty="0" smtClean="0"/>
            <a:t>Major event</a:t>
          </a:r>
          <a:endParaRPr lang="ar-SA" sz="2800" dirty="0"/>
        </a:p>
      </dgm:t>
    </dgm:pt>
    <dgm:pt modelId="{4204E182-1A64-41AE-9436-9E2DA5D02FEF}" type="parTrans" cxnId="{A85E1E65-30C5-47A3-A39F-325B26DC4888}">
      <dgm:prSet/>
      <dgm:spPr/>
      <dgm:t>
        <a:bodyPr/>
        <a:lstStyle/>
        <a:p>
          <a:pPr rtl="1"/>
          <a:endParaRPr lang="ar-SA"/>
        </a:p>
      </dgm:t>
    </dgm:pt>
    <dgm:pt modelId="{41030D30-38D0-47CA-97AD-9788B4699373}" type="sibTrans" cxnId="{A85E1E65-30C5-47A3-A39F-325B26DC4888}">
      <dgm:prSet/>
      <dgm:spPr/>
      <dgm:t>
        <a:bodyPr/>
        <a:lstStyle/>
        <a:p>
          <a:pPr rtl="1"/>
          <a:endParaRPr lang="ar-SA"/>
        </a:p>
      </dgm:t>
    </dgm:pt>
    <dgm:pt modelId="{9192BD66-185C-43E9-833F-7FA600571952}">
      <dgm:prSet phldrT="[Text]" custT="1"/>
      <dgm:spPr/>
      <dgm:t>
        <a:bodyPr/>
        <a:lstStyle/>
        <a:p>
          <a:pPr rtl="1"/>
          <a:r>
            <a:rPr lang="en-US" sz="2800" dirty="0" smtClean="0"/>
            <a:t>Adverse event </a:t>
          </a:r>
          <a:endParaRPr lang="ar-SA" sz="2800" dirty="0"/>
        </a:p>
      </dgm:t>
    </dgm:pt>
    <dgm:pt modelId="{CFA29A70-2514-465D-9058-0819A14E832F}" type="parTrans" cxnId="{8F68800D-F866-4A84-80C9-1E583DA1D154}">
      <dgm:prSet/>
      <dgm:spPr/>
      <dgm:t>
        <a:bodyPr/>
        <a:lstStyle/>
        <a:p>
          <a:pPr rtl="1"/>
          <a:endParaRPr lang="ar-SA"/>
        </a:p>
      </dgm:t>
    </dgm:pt>
    <dgm:pt modelId="{485F28C0-0537-4DB1-8709-50075252B02F}" type="sibTrans" cxnId="{8F68800D-F866-4A84-80C9-1E583DA1D154}">
      <dgm:prSet/>
      <dgm:spPr/>
      <dgm:t>
        <a:bodyPr/>
        <a:lstStyle/>
        <a:p>
          <a:pPr rtl="1"/>
          <a:endParaRPr lang="ar-SA"/>
        </a:p>
      </dgm:t>
    </dgm:pt>
    <dgm:pt modelId="{4492B056-FA63-4CDC-A1C0-6ECE8C772A61}">
      <dgm:prSet phldrT="[Text]" custT="1"/>
      <dgm:spPr/>
      <dgm:t>
        <a:bodyPr/>
        <a:lstStyle/>
        <a:p>
          <a:pPr rtl="1"/>
          <a:r>
            <a:rPr lang="en-US" sz="2800" dirty="0" smtClean="0"/>
            <a:t>Medication errors</a:t>
          </a:r>
          <a:endParaRPr lang="ar-SA" sz="2800" dirty="0"/>
        </a:p>
      </dgm:t>
    </dgm:pt>
    <dgm:pt modelId="{D25DF9AE-2EA0-456A-9A0C-415589611D9D}" type="parTrans" cxnId="{641BDB3A-C45A-434A-85D9-BB4C7DACC408}">
      <dgm:prSet/>
      <dgm:spPr/>
      <dgm:t>
        <a:bodyPr/>
        <a:lstStyle/>
        <a:p>
          <a:pPr rtl="1"/>
          <a:endParaRPr lang="ar-SA"/>
        </a:p>
      </dgm:t>
    </dgm:pt>
    <dgm:pt modelId="{883F3E91-3BF8-404D-BEE5-E849DFF6D5D6}" type="sibTrans" cxnId="{641BDB3A-C45A-434A-85D9-BB4C7DACC408}">
      <dgm:prSet/>
      <dgm:spPr/>
      <dgm:t>
        <a:bodyPr/>
        <a:lstStyle/>
        <a:p>
          <a:pPr rtl="1"/>
          <a:endParaRPr lang="ar-SA"/>
        </a:p>
      </dgm:t>
    </dgm:pt>
    <dgm:pt modelId="{3D586397-2DC9-4799-ABF9-CFD37A8B727D}" type="pres">
      <dgm:prSet presAssocID="{D9FCAEF7-7EB7-40C1-A162-2DACD0DCD0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343828C-334C-4B62-87E0-6C7BF26E4176}" type="pres">
      <dgm:prSet presAssocID="{6B05C5EF-F5B7-4261-B8F7-345F6EE3D972}" presName="node" presStyleLbl="node1" presStyleIdx="0" presStyleCnt="5" custLinFactNeighborX="1119" custLinFactNeighborY="-559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04EC592-4186-428D-B65D-D2F096BA0886}" type="pres">
      <dgm:prSet presAssocID="{82654654-79FD-4F4C-A07C-654C2BA2FD56}" presName="sibTrans" presStyleCnt="0"/>
      <dgm:spPr/>
    </dgm:pt>
    <dgm:pt modelId="{BEFF76D2-043F-4A1D-99E9-6D0ED56E2D5D}" type="pres">
      <dgm:prSet presAssocID="{90093B2F-E3B3-409D-B573-4166B450DD1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96FAAB-1791-46B4-ABF4-93DF13225A95}" type="pres">
      <dgm:prSet presAssocID="{914C7405-44C1-410A-B9E0-5F98B3CB19DD}" presName="sibTrans" presStyleCnt="0"/>
      <dgm:spPr/>
    </dgm:pt>
    <dgm:pt modelId="{87CDD7EE-7FE3-4A08-8288-C1A9816E4F40}" type="pres">
      <dgm:prSet presAssocID="{CECDEF4A-62E3-4EBC-A391-1910145FCA2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659ADE-F876-4E5C-AFB1-19771B640108}" type="pres">
      <dgm:prSet presAssocID="{41030D30-38D0-47CA-97AD-9788B4699373}" presName="sibTrans" presStyleCnt="0"/>
      <dgm:spPr/>
    </dgm:pt>
    <dgm:pt modelId="{A260E499-4CEA-401D-B479-955205A7210C}" type="pres">
      <dgm:prSet presAssocID="{9192BD66-185C-43E9-833F-7FA60057195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5DB79E-18E4-4192-AFA1-C1220CD65D9E}" type="pres">
      <dgm:prSet presAssocID="{485F28C0-0537-4DB1-8709-50075252B02F}" presName="sibTrans" presStyleCnt="0"/>
      <dgm:spPr/>
    </dgm:pt>
    <dgm:pt modelId="{C5D286D9-58DC-4AEB-ABD9-37E4E5EE5039}" type="pres">
      <dgm:prSet presAssocID="{4492B056-FA63-4CDC-A1C0-6ECE8C772A6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DA25BBB-6243-4418-9E8D-6689B057B6BF}" type="presOf" srcId="{4492B056-FA63-4CDC-A1C0-6ECE8C772A61}" destId="{C5D286D9-58DC-4AEB-ABD9-37E4E5EE5039}" srcOrd="0" destOrd="0" presId="urn:microsoft.com/office/officeart/2005/8/layout/default"/>
    <dgm:cxn modelId="{641BDB3A-C45A-434A-85D9-BB4C7DACC408}" srcId="{D9FCAEF7-7EB7-40C1-A162-2DACD0DCD0BE}" destId="{4492B056-FA63-4CDC-A1C0-6ECE8C772A61}" srcOrd="4" destOrd="0" parTransId="{D25DF9AE-2EA0-456A-9A0C-415589611D9D}" sibTransId="{883F3E91-3BF8-404D-BEE5-E849DFF6D5D6}"/>
    <dgm:cxn modelId="{E120E216-9CC3-43B8-9F91-C4F7F005F4EA}" srcId="{D9FCAEF7-7EB7-40C1-A162-2DACD0DCD0BE}" destId="{6B05C5EF-F5B7-4261-B8F7-345F6EE3D972}" srcOrd="0" destOrd="0" parTransId="{ABEAD5EA-BEE7-4EFA-B578-44F0DE619604}" sibTransId="{82654654-79FD-4F4C-A07C-654C2BA2FD56}"/>
    <dgm:cxn modelId="{BAED8FEE-8601-47BE-89A5-0D4F572EF5A0}" type="presOf" srcId="{90093B2F-E3B3-409D-B573-4166B450DD1A}" destId="{BEFF76D2-043F-4A1D-99E9-6D0ED56E2D5D}" srcOrd="0" destOrd="0" presId="urn:microsoft.com/office/officeart/2005/8/layout/default"/>
    <dgm:cxn modelId="{0F95CC79-6645-48D7-B58B-4C1A0E20E715}" type="presOf" srcId="{6B05C5EF-F5B7-4261-B8F7-345F6EE3D972}" destId="{E343828C-334C-4B62-87E0-6C7BF26E4176}" srcOrd="0" destOrd="0" presId="urn:microsoft.com/office/officeart/2005/8/layout/default"/>
    <dgm:cxn modelId="{8F68800D-F866-4A84-80C9-1E583DA1D154}" srcId="{D9FCAEF7-7EB7-40C1-A162-2DACD0DCD0BE}" destId="{9192BD66-185C-43E9-833F-7FA600571952}" srcOrd="3" destOrd="0" parTransId="{CFA29A70-2514-465D-9058-0819A14E832F}" sibTransId="{485F28C0-0537-4DB1-8709-50075252B02F}"/>
    <dgm:cxn modelId="{A85E1E65-30C5-47A3-A39F-325B26DC4888}" srcId="{D9FCAEF7-7EB7-40C1-A162-2DACD0DCD0BE}" destId="{CECDEF4A-62E3-4EBC-A391-1910145FCA2E}" srcOrd="2" destOrd="0" parTransId="{4204E182-1A64-41AE-9436-9E2DA5D02FEF}" sibTransId="{41030D30-38D0-47CA-97AD-9788B4699373}"/>
    <dgm:cxn modelId="{8E803290-F718-403C-A080-9EA3FDE90487}" srcId="{D9FCAEF7-7EB7-40C1-A162-2DACD0DCD0BE}" destId="{90093B2F-E3B3-409D-B573-4166B450DD1A}" srcOrd="1" destOrd="0" parTransId="{C3B9C1AB-B7EC-49CE-881B-19ED4E29293B}" sibTransId="{914C7405-44C1-410A-B9E0-5F98B3CB19DD}"/>
    <dgm:cxn modelId="{51F7B8B8-09F0-40B1-B53B-C7ADEDE4A0FF}" type="presOf" srcId="{9192BD66-185C-43E9-833F-7FA600571952}" destId="{A260E499-4CEA-401D-B479-955205A7210C}" srcOrd="0" destOrd="0" presId="urn:microsoft.com/office/officeart/2005/8/layout/default"/>
    <dgm:cxn modelId="{BE6DB390-98F3-4C3B-B828-49E922D2D01F}" type="presOf" srcId="{CECDEF4A-62E3-4EBC-A391-1910145FCA2E}" destId="{87CDD7EE-7FE3-4A08-8288-C1A9816E4F40}" srcOrd="0" destOrd="0" presId="urn:microsoft.com/office/officeart/2005/8/layout/default"/>
    <dgm:cxn modelId="{F8032062-8460-4A03-B1E0-79FE66CC3B7A}" type="presOf" srcId="{D9FCAEF7-7EB7-40C1-A162-2DACD0DCD0BE}" destId="{3D586397-2DC9-4799-ABF9-CFD37A8B727D}" srcOrd="0" destOrd="0" presId="urn:microsoft.com/office/officeart/2005/8/layout/default"/>
    <dgm:cxn modelId="{F2BB1099-3E5F-49A4-87EA-AC3FAB531D4B}" type="presParOf" srcId="{3D586397-2DC9-4799-ABF9-CFD37A8B727D}" destId="{E343828C-334C-4B62-87E0-6C7BF26E4176}" srcOrd="0" destOrd="0" presId="urn:microsoft.com/office/officeart/2005/8/layout/default"/>
    <dgm:cxn modelId="{207BA439-269D-43F2-878B-604D08E12CF5}" type="presParOf" srcId="{3D586397-2DC9-4799-ABF9-CFD37A8B727D}" destId="{804EC592-4186-428D-B65D-D2F096BA0886}" srcOrd="1" destOrd="0" presId="urn:microsoft.com/office/officeart/2005/8/layout/default"/>
    <dgm:cxn modelId="{2328DF32-26E3-42D2-82B8-4C3FF4BA01C4}" type="presParOf" srcId="{3D586397-2DC9-4799-ABF9-CFD37A8B727D}" destId="{BEFF76D2-043F-4A1D-99E9-6D0ED56E2D5D}" srcOrd="2" destOrd="0" presId="urn:microsoft.com/office/officeart/2005/8/layout/default"/>
    <dgm:cxn modelId="{BDD31557-354A-47F0-9E29-73A91FB529E2}" type="presParOf" srcId="{3D586397-2DC9-4799-ABF9-CFD37A8B727D}" destId="{B396FAAB-1791-46B4-ABF4-93DF13225A95}" srcOrd="3" destOrd="0" presId="urn:microsoft.com/office/officeart/2005/8/layout/default"/>
    <dgm:cxn modelId="{2610982D-E74B-4B40-9C49-63EFDA960C4D}" type="presParOf" srcId="{3D586397-2DC9-4799-ABF9-CFD37A8B727D}" destId="{87CDD7EE-7FE3-4A08-8288-C1A9816E4F40}" srcOrd="4" destOrd="0" presId="urn:microsoft.com/office/officeart/2005/8/layout/default"/>
    <dgm:cxn modelId="{3F8B465E-BED0-4B3A-8248-27AF23D1AA61}" type="presParOf" srcId="{3D586397-2DC9-4799-ABF9-CFD37A8B727D}" destId="{39659ADE-F876-4E5C-AFB1-19771B640108}" srcOrd="5" destOrd="0" presId="urn:microsoft.com/office/officeart/2005/8/layout/default"/>
    <dgm:cxn modelId="{05AB685D-DEBE-4DE5-9CCB-65EFCC5BDC24}" type="presParOf" srcId="{3D586397-2DC9-4799-ABF9-CFD37A8B727D}" destId="{A260E499-4CEA-401D-B479-955205A7210C}" srcOrd="6" destOrd="0" presId="urn:microsoft.com/office/officeart/2005/8/layout/default"/>
    <dgm:cxn modelId="{63352765-BCFE-4F40-B1E9-FB3BB639B5E5}" type="presParOf" srcId="{3D586397-2DC9-4799-ABF9-CFD37A8B727D}" destId="{BD5DB79E-18E4-4192-AFA1-C1220CD65D9E}" srcOrd="7" destOrd="0" presId="urn:microsoft.com/office/officeart/2005/8/layout/default"/>
    <dgm:cxn modelId="{18E80AE5-E1A9-4D7D-8798-22AB7DE5B916}" type="presParOf" srcId="{3D586397-2DC9-4799-ABF9-CFD37A8B727D}" destId="{C5D286D9-58DC-4AEB-ABD9-37E4E5EE503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91BE8-C8FE-4A61-8155-B1C9884AB79A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BCB9552-DF1B-4FAA-B24E-46A163061D22}">
      <dgm:prSet phldrT="[Text]" custT="1"/>
      <dgm:spPr/>
      <dgm:t>
        <a:bodyPr/>
        <a:lstStyle/>
        <a:p>
          <a:pPr rtl="1"/>
          <a:r>
            <a:rPr lang="en-US" sz="2800" b="1" dirty="0" smtClean="0"/>
            <a:t>Incident report</a:t>
          </a:r>
        </a:p>
        <a:p>
          <a:pPr rtl="1"/>
          <a:r>
            <a:rPr lang="en-US" sz="2800" b="1" dirty="0" smtClean="0"/>
            <a:t>(OVR) </a:t>
          </a:r>
          <a:endParaRPr lang="ar-SA" sz="2800" b="1" dirty="0"/>
        </a:p>
      </dgm:t>
    </dgm:pt>
    <dgm:pt modelId="{5AF18C30-7CEB-4843-8CBD-5181D1AD13BD}" type="parTrans" cxnId="{6A752129-F6E7-4FC1-BA6B-6644B09D01A4}">
      <dgm:prSet/>
      <dgm:spPr/>
      <dgm:t>
        <a:bodyPr/>
        <a:lstStyle/>
        <a:p>
          <a:pPr rtl="1"/>
          <a:endParaRPr lang="ar-SA"/>
        </a:p>
      </dgm:t>
    </dgm:pt>
    <dgm:pt modelId="{10D90DCB-9205-41B4-A597-05A30A21A10F}" type="sibTrans" cxnId="{6A752129-F6E7-4FC1-BA6B-6644B09D01A4}">
      <dgm:prSet/>
      <dgm:spPr/>
      <dgm:t>
        <a:bodyPr/>
        <a:lstStyle/>
        <a:p>
          <a:pPr rtl="1"/>
          <a:endParaRPr lang="ar-SA"/>
        </a:p>
      </dgm:t>
    </dgm:pt>
    <dgm:pt modelId="{D43F5329-6AAE-425E-9859-2D061F5F8A00}">
      <dgm:prSet phldrT="[Text]" custT="1"/>
      <dgm:spPr/>
      <dgm:t>
        <a:bodyPr/>
        <a:lstStyle/>
        <a:p>
          <a:pPr rtl="1"/>
          <a:r>
            <a:rPr lang="en-US" sz="2800" b="1" dirty="0" smtClean="0"/>
            <a:t>Patient complain</a:t>
          </a:r>
          <a:endParaRPr lang="ar-SA" sz="2800" b="1" dirty="0"/>
        </a:p>
      </dgm:t>
    </dgm:pt>
    <dgm:pt modelId="{B60FFA52-BE70-4D7C-B6F9-ED508B62AD7D}" type="parTrans" cxnId="{55C3A0C2-E4DF-48EE-B602-2C668879A4B8}">
      <dgm:prSet/>
      <dgm:spPr/>
      <dgm:t>
        <a:bodyPr/>
        <a:lstStyle/>
        <a:p>
          <a:pPr rtl="1"/>
          <a:endParaRPr lang="ar-SA"/>
        </a:p>
      </dgm:t>
    </dgm:pt>
    <dgm:pt modelId="{2FF7E441-2D8A-4305-BB76-5EAE8721AEA7}" type="sibTrans" cxnId="{55C3A0C2-E4DF-48EE-B602-2C668879A4B8}">
      <dgm:prSet/>
      <dgm:spPr/>
      <dgm:t>
        <a:bodyPr/>
        <a:lstStyle/>
        <a:p>
          <a:pPr rtl="1"/>
          <a:endParaRPr lang="ar-SA"/>
        </a:p>
      </dgm:t>
    </dgm:pt>
    <dgm:pt modelId="{B2A37156-AD27-475D-9C5E-EC599950BFF0}">
      <dgm:prSet phldrT="[Text]" custT="1"/>
      <dgm:spPr/>
      <dgm:t>
        <a:bodyPr/>
        <a:lstStyle/>
        <a:p>
          <a:pPr rtl="1"/>
          <a:r>
            <a:rPr lang="en-US" sz="2800" b="1" dirty="0" smtClean="0"/>
            <a:t>Morbidity Mortality review </a:t>
          </a:r>
          <a:endParaRPr lang="ar-SA" sz="2800" b="1" dirty="0"/>
        </a:p>
      </dgm:t>
    </dgm:pt>
    <dgm:pt modelId="{5D117C72-1419-4F35-8270-D94D39435CFD}" type="parTrans" cxnId="{E57975EC-733A-4827-AC28-0F601D78721E}">
      <dgm:prSet/>
      <dgm:spPr/>
      <dgm:t>
        <a:bodyPr/>
        <a:lstStyle/>
        <a:p>
          <a:pPr rtl="1"/>
          <a:endParaRPr lang="ar-SA"/>
        </a:p>
      </dgm:t>
    </dgm:pt>
    <dgm:pt modelId="{2495D80C-7117-4BE3-9993-79218CAE10C9}" type="sibTrans" cxnId="{E57975EC-733A-4827-AC28-0F601D78721E}">
      <dgm:prSet/>
      <dgm:spPr/>
      <dgm:t>
        <a:bodyPr/>
        <a:lstStyle/>
        <a:p>
          <a:pPr rtl="1"/>
          <a:endParaRPr lang="ar-SA"/>
        </a:p>
      </dgm:t>
    </dgm:pt>
    <dgm:pt modelId="{484AD521-6636-43C5-B7E0-81AA52FCBEF2}">
      <dgm:prSet phldrT="[Text]" custT="1"/>
      <dgm:spPr/>
      <dgm:t>
        <a:bodyPr/>
        <a:lstStyle/>
        <a:p>
          <a:pPr rtl="1"/>
          <a:r>
            <a:rPr lang="en-US" sz="2800" b="1" dirty="0" smtClean="0"/>
            <a:t>Claim </a:t>
          </a:r>
          <a:endParaRPr lang="ar-SA" sz="2800" b="1" dirty="0"/>
        </a:p>
      </dgm:t>
    </dgm:pt>
    <dgm:pt modelId="{28FECCED-0369-46F1-A0B8-54DDA3E3BE9F}" type="parTrans" cxnId="{8F594E09-0F2C-45A2-B181-7DC66F1E3704}">
      <dgm:prSet/>
      <dgm:spPr/>
      <dgm:t>
        <a:bodyPr/>
        <a:lstStyle/>
        <a:p>
          <a:pPr rtl="1"/>
          <a:endParaRPr lang="ar-SA"/>
        </a:p>
      </dgm:t>
    </dgm:pt>
    <dgm:pt modelId="{F9A89AB0-4B79-4110-B8B5-2CC0CCABEEB8}" type="sibTrans" cxnId="{8F594E09-0F2C-45A2-B181-7DC66F1E3704}">
      <dgm:prSet/>
      <dgm:spPr/>
      <dgm:t>
        <a:bodyPr/>
        <a:lstStyle/>
        <a:p>
          <a:pPr rtl="1"/>
          <a:endParaRPr lang="ar-SA"/>
        </a:p>
      </dgm:t>
    </dgm:pt>
    <dgm:pt modelId="{28937589-FA88-443B-9B44-5324A507D20C}">
      <dgm:prSet phldrT="[Text]" custT="1"/>
      <dgm:spPr/>
      <dgm:t>
        <a:bodyPr/>
        <a:lstStyle/>
        <a:p>
          <a:pPr rtl="1"/>
          <a:r>
            <a:rPr lang="en-US" sz="2800" b="1" dirty="0" smtClean="0"/>
            <a:t>Occurrence screening</a:t>
          </a:r>
          <a:endParaRPr lang="ar-SA" sz="2800" b="1" dirty="0"/>
        </a:p>
      </dgm:t>
    </dgm:pt>
    <dgm:pt modelId="{06A2FBD4-9D63-4B4A-B1BB-C69C7C75437B}" type="parTrans" cxnId="{6B1F2F66-8062-489D-8B5F-1337D6D9C915}">
      <dgm:prSet/>
      <dgm:spPr/>
      <dgm:t>
        <a:bodyPr/>
        <a:lstStyle/>
        <a:p>
          <a:pPr rtl="1"/>
          <a:endParaRPr lang="ar-SA"/>
        </a:p>
      </dgm:t>
    </dgm:pt>
    <dgm:pt modelId="{7A15A3BF-92F5-499D-AC17-D879C19762DD}" type="sibTrans" cxnId="{6B1F2F66-8062-489D-8B5F-1337D6D9C915}">
      <dgm:prSet/>
      <dgm:spPr/>
      <dgm:t>
        <a:bodyPr/>
        <a:lstStyle/>
        <a:p>
          <a:pPr rtl="1"/>
          <a:endParaRPr lang="ar-SA"/>
        </a:p>
      </dgm:t>
    </dgm:pt>
    <dgm:pt modelId="{E44D6451-EF78-4391-9012-4A9096184EED}">
      <dgm:prSet phldrT="[Text]" custT="1"/>
      <dgm:spPr/>
      <dgm:t>
        <a:bodyPr/>
        <a:lstStyle/>
        <a:p>
          <a:pPr rtl="1"/>
          <a:r>
            <a:rPr lang="en-US" sz="2800" b="1" dirty="0" smtClean="0"/>
            <a:t>Hazard mapping</a:t>
          </a:r>
          <a:endParaRPr lang="ar-SA" sz="2800" b="1" dirty="0"/>
        </a:p>
      </dgm:t>
    </dgm:pt>
    <dgm:pt modelId="{41A1D65A-756D-42C3-8963-9A923552B924}" type="parTrans" cxnId="{1D7C303D-C787-46CF-A541-C79E03F95DF7}">
      <dgm:prSet/>
      <dgm:spPr/>
      <dgm:t>
        <a:bodyPr/>
        <a:lstStyle/>
        <a:p>
          <a:pPr rtl="1"/>
          <a:endParaRPr lang="ar-SA"/>
        </a:p>
      </dgm:t>
    </dgm:pt>
    <dgm:pt modelId="{902FC1F1-E54C-419F-9FAD-CAF7818191A9}" type="sibTrans" cxnId="{1D7C303D-C787-46CF-A541-C79E03F95DF7}">
      <dgm:prSet/>
      <dgm:spPr/>
      <dgm:t>
        <a:bodyPr/>
        <a:lstStyle/>
        <a:p>
          <a:pPr rtl="1"/>
          <a:endParaRPr lang="ar-SA"/>
        </a:p>
      </dgm:t>
    </dgm:pt>
    <dgm:pt modelId="{D2304470-4FD7-44AD-86A5-635C22C1FFC7}">
      <dgm:prSet phldrT="[Text]" custT="1"/>
      <dgm:spPr/>
      <dgm:t>
        <a:bodyPr/>
        <a:lstStyle/>
        <a:p>
          <a:pPr rtl="1"/>
          <a:r>
            <a:rPr lang="en-US" sz="2800" b="1" dirty="0" smtClean="0"/>
            <a:t>observation</a:t>
          </a:r>
          <a:endParaRPr lang="ar-SA" sz="2800" b="1" dirty="0"/>
        </a:p>
      </dgm:t>
    </dgm:pt>
    <dgm:pt modelId="{5D8EA063-3544-4230-914E-D9E983489560}" type="parTrans" cxnId="{68B79262-8996-409A-8B72-289F5262F1B8}">
      <dgm:prSet/>
      <dgm:spPr/>
      <dgm:t>
        <a:bodyPr/>
        <a:lstStyle/>
        <a:p>
          <a:pPr rtl="1"/>
          <a:endParaRPr lang="ar-SA"/>
        </a:p>
      </dgm:t>
    </dgm:pt>
    <dgm:pt modelId="{7E00BDEA-E9E0-4DB3-83B8-D1FCBBC93A97}" type="sibTrans" cxnId="{68B79262-8996-409A-8B72-289F5262F1B8}">
      <dgm:prSet/>
      <dgm:spPr/>
      <dgm:t>
        <a:bodyPr/>
        <a:lstStyle/>
        <a:p>
          <a:pPr rtl="1"/>
          <a:endParaRPr lang="ar-SA"/>
        </a:p>
      </dgm:t>
    </dgm:pt>
    <dgm:pt modelId="{11358422-8575-43BD-A1BC-A106DFC15B7F}" type="pres">
      <dgm:prSet presAssocID="{B8591BE8-C8FE-4A61-8155-B1C9884AB7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AC2C40D-417F-4EE0-9BA4-B6E149A004CA}" type="pres">
      <dgm:prSet presAssocID="{8BCB9552-DF1B-4FAA-B24E-46A163061D22}" presName="node" presStyleLbl="node1" presStyleIdx="0" presStyleCnt="7" custScaleX="102974" custScaleY="86812" custLinFactNeighborX="-14053" custLinFactNeighborY="-1743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F215F6-8651-4C95-9878-94FB61CCC803}" type="pres">
      <dgm:prSet presAssocID="{10D90DCB-9205-41B4-A597-05A30A21A10F}" presName="sibTrans" presStyleCnt="0"/>
      <dgm:spPr/>
    </dgm:pt>
    <dgm:pt modelId="{55E9492F-555F-4FDF-AC8B-A24C16D7F1F0}" type="pres">
      <dgm:prSet presAssocID="{D43F5329-6AAE-425E-9859-2D061F5F8A00}" presName="node" presStyleLbl="node1" presStyleIdx="1" presStyleCnt="7" custScaleY="85979" custLinFactNeighborX="-17631" custLinFactNeighborY="-170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7A00F45-C4F8-4BD9-9032-63E783CB130D}" type="pres">
      <dgm:prSet presAssocID="{2FF7E441-2D8A-4305-BB76-5EAE8721AEA7}" presName="sibTrans" presStyleCnt="0"/>
      <dgm:spPr/>
    </dgm:pt>
    <dgm:pt modelId="{D1400991-2EB7-4670-B1CB-3A0A1FE25E51}" type="pres">
      <dgm:prSet presAssocID="{B2A37156-AD27-475D-9C5E-EC599950BFF0}" presName="node" presStyleLbl="node1" presStyleIdx="2" presStyleCnt="7" custScaleY="87231" custLinFactNeighborX="-18212" custLinFactNeighborY="-164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4A446A-F258-40A3-8E3E-E4F832FE4A1B}" type="pres">
      <dgm:prSet presAssocID="{2495D80C-7117-4BE3-9993-79218CAE10C9}" presName="sibTrans" presStyleCnt="0"/>
      <dgm:spPr/>
    </dgm:pt>
    <dgm:pt modelId="{F7DE8007-910A-4F10-98A8-10E2B6CBDA90}" type="pres">
      <dgm:prSet presAssocID="{484AD521-6636-43C5-B7E0-81AA52FCBEF2}" presName="node" presStyleLbl="node1" presStyleIdx="3" presStyleCnt="7" custScaleX="86903" custScaleY="80853" custLinFactNeighborX="-1091" custLinFactNeighborY="-164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19273A-14DB-4DCA-82B8-48F87E7EB736}" type="pres">
      <dgm:prSet presAssocID="{F9A89AB0-4B79-4110-B8B5-2CC0CCABEEB8}" presName="sibTrans" presStyleCnt="0"/>
      <dgm:spPr/>
    </dgm:pt>
    <dgm:pt modelId="{89E28C76-D2EC-4E09-AD15-5A9FCBF16927}" type="pres">
      <dgm:prSet presAssocID="{28937589-FA88-443B-9B44-5324A507D20C}" presName="node" presStyleLbl="node1" presStyleIdx="4" presStyleCnt="7" custScaleX="92834" custScaleY="80856" custLinFactNeighborX="-3843" custLinFactNeighborY="-188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987C7A-A919-4E40-8EC4-762BC492339F}" type="pres">
      <dgm:prSet presAssocID="{7A15A3BF-92F5-499D-AC17-D879C19762DD}" presName="sibTrans" presStyleCnt="0"/>
      <dgm:spPr/>
    </dgm:pt>
    <dgm:pt modelId="{BE95D330-5325-46CC-A579-0C2E07AAC746}" type="pres">
      <dgm:prSet presAssocID="{E44D6451-EF78-4391-9012-4A9096184EED}" presName="node" presStyleLbl="node1" presStyleIdx="5" presStyleCnt="7" custScaleX="89407" custScaleY="81324" custLinFactNeighborX="-6848" custLinFactNeighborY="-1907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5CBBBC-2BD9-494A-A07A-ACE7FA106E23}" type="pres">
      <dgm:prSet presAssocID="{902FC1F1-E54C-419F-9FAD-CAF7818191A9}" presName="sibTrans" presStyleCnt="0"/>
      <dgm:spPr/>
    </dgm:pt>
    <dgm:pt modelId="{917029E5-D61D-437A-8339-ECCB63797C40}" type="pres">
      <dgm:prSet presAssocID="{D2304470-4FD7-44AD-86A5-635C22C1FFC7}" presName="node" presStyleLbl="node1" presStyleIdx="6" presStyleCnt="7" custScaleX="86903" custScaleY="80853" custLinFactNeighborX="-9346" custLinFactNeighborY="-1871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B684389-347C-4483-80CC-E6B1D5014BC6}" type="presOf" srcId="{B8591BE8-C8FE-4A61-8155-B1C9884AB79A}" destId="{11358422-8575-43BD-A1BC-A106DFC15B7F}" srcOrd="0" destOrd="0" presId="urn:microsoft.com/office/officeart/2005/8/layout/default"/>
    <dgm:cxn modelId="{68B79262-8996-409A-8B72-289F5262F1B8}" srcId="{B8591BE8-C8FE-4A61-8155-B1C9884AB79A}" destId="{D2304470-4FD7-44AD-86A5-635C22C1FFC7}" srcOrd="6" destOrd="0" parTransId="{5D8EA063-3544-4230-914E-D9E983489560}" sibTransId="{7E00BDEA-E9E0-4DB3-83B8-D1FCBBC93A97}"/>
    <dgm:cxn modelId="{6B1F2F66-8062-489D-8B5F-1337D6D9C915}" srcId="{B8591BE8-C8FE-4A61-8155-B1C9884AB79A}" destId="{28937589-FA88-443B-9B44-5324A507D20C}" srcOrd="4" destOrd="0" parTransId="{06A2FBD4-9D63-4B4A-B1BB-C69C7C75437B}" sibTransId="{7A15A3BF-92F5-499D-AC17-D879C19762DD}"/>
    <dgm:cxn modelId="{8F594E09-0F2C-45A2-B181-7DC66F1E3704}" srcId="{B8591BE8-C8FE-4A61-8155-B1C9884AB79A}" destId="{484AD521-6636-43C5-B7E0-81AA52FCBEF2}" srcOrd="3" destOrd="0" parTransId="{28FECCED-0369-46F1-A0B8-54DDA3E3BE9F}" sibTransId="{F9A89AB0-4B79-4110-B8B5-2CC0CCABEEB8}"/>
    <dgm:cxn modelId="{CAF9630C-12EC-471D-A4E9-B59FF677FED8}" type="presOf" srcId="{E44D6451-EF78-4391-9012-4A9096184EED}" destId="{BE95D330-5325-46CC-A579-0C2E07AAC746}" srcOrd="0" destOrd="0" presId="urn:microsoft.com/office/officeart/2005/8/layout/default"/>
    <dgm:cxn modelId="{1D7C303D-C787-46CF-A541-C79E03F95DF7}" srcId="{B8591BE8-C8FE-4A61-8155-B1C9884AB79A}" destId="{E44D6451-EF78-4391-9012-4A9096184EED}" srcOrd="5" destOrd="0" parTransId="{41A1D65A-756D-42C3-8963-9A923552B924}" sibTransId="{902FC1F1-E54C-419F-9FAD-CAF7818191A9}"/>
    <dgm:cxn modelId="{8E48E723-59DB-4298-874A-EB0C79B41BEA}" type="presOf" srcId="{8BCB9552-DF1B-4FAA-B24E-46A163061D22}" destId="{5AC2C40D-417F-4EE0-9BA4-B6E149A004CA}" srcOrd="0" destOrd="0" presId="urn:microsoft.com/office/officeart/2005/8/layout/default"/>
    <dgm:cxn modelId="{55C3A0C2-E4DF-48EE-B602-2C668879A4B8}" srcId="{B8591BE8-C8FE-4A61-8155-B1C9884AB79A}" destId="{D43F5329-6AAE-425E-9859-2D061F5F8A00}" srcOrd="1" destOrd="0" parTransId="{B60FFA52-BE70-4D7C-B6F9-ED508B62AD7D}" sibTransId="{2FF7E441-2D8A-4305-BB76-5EAE8721AEA7}"/>
    <dgm:cxn modelId="{2920CB45-EDFC-4C40-BB49-49739AE08E57}" type="presOf" srcId="{D43F5329-6AAE-425E-9859-2D061F5F8A00}" destId="{55E9492F-555F-4FDF-AC8B-A24C16D7F1F0}" srcOrd="0" destOrd="0" presId="urn:microsoft.com/office/officeart/2005/8/layout/default"/>
    <dgm:cxn modelId="{6A752129-F6E7-4FC1-BA6B-6644B09D01A4}" srcId="{B8591BE8-C8FE-4A61-8155-B1C9884AB79A}" destId="{8BCB9552-DF1B-4FAA-B24E-46A163061D22}" srcOrd="0" destOrd="0" parTransId="{5AF18C30-7CEB-4843-8CBD-5181D1AD13BD}" sibTransId="{10D90DCB-9205-41B4-A597-05A30A21A10F}"/>
    <dgm:cxn modelId="{25E8A4F1-414D-4A35-BA37-6E268ECC32D0}" type="presOf" srcId="{B2A37156-AD27-475D-9C5E-EC599950BFF0}" destId="{D1400991-2EB7-4670-B1CB-3A0A1FE25E51}" srcOrd="0" destOrd="0" presId="urn:microsoft.com/office/officeart/2005/8/layout/default"/>
    <dgm:cxn modelId="{E57975EC-733A-4827-AC28-0F601D78721E}" srcId="{B8591BE8-C8FE-4A61-8155-B1C9884AB79A}" destId="{B2A37156-AD27-475D-9C5E-EC599950BFF0}" srcOrd="2" destOrd="0" parTransId="{5D117C72-1419-4F35-8270-D94D39435CFD}" sibTransId="{2495D80C-7117-4BE3-9993-79218CAE10C9}"/>
    <dgm:cxn modelId="{15B34814-2C9D-439E-B9EA-193D7FDA155D}" type="presOf" srcId="{484AD521-6636-43C5-B7E0-81AA52FCBEF2}" destId="{F7DE8007-910A-4F10-98A8-10E2B6CBDA90}" srcOrd="0" destOrd="0" presId="urn:microsoft.com/office/officeart/2005/8/layout/default"/>
    <dgm:cxn modelId="{A643194B-99DC-47BD-93D8-EFF63D97CE41}" type="presOf" srcId="{D2304470-4FD7-44AD-86A5-635C22C1FFC7}" destId="{917029E5-D61D-437A-8339-ECCB63797C40}" srcOrd="0" destOrd="0" presId="urn:microsoft.com/office/officeart/2005/8/layout/default"/>
    <dgm:cxn modelId="{FA7D5BAF-798B-4A72-84D4-7CF59DD93F1B}" type="presOf" srcId="{28937589-FA88-443B-9B44-5324A507D20C}" destId="{89E28C76-D2EC-4E09-AD15-5A9FCBF16927}" srcOrd="0" destOrd="0" presId="urn:microsoft.com/office/officeart/2005/8/layout/default"/>
    <dgm:cxn modelId="{B0562D77-A1A7-4064-90D2-550874645BB0}" type="presParOf" srcId="{11358422-8575-43BD-A1BC-A106DFC15B7F}" destId="{5AC2C40D-417F-4EE0-9BA4-B6E149A004CA}" srcOrd="0" destOrd="0" presId="urn:microsoft.com/office/officeart/2005/8/layout/default"/>
    <dgm:cxn modelId="{EB9CF440-C345-472D-B2D3-BB8EBAFF6F9B}" type="presParOf" srcId="{11358422-8575-43BD-A1BC-A106DFC15B7F}" destId="{41F215F6-8651-4C95-9878-94FB61CCC803}" srcOrd="1" destOrd="0" presId="urn:microsoft.com/office/officeart/2005/8/layout/default"/>
    <dgm:cxn modelId="{9DFB77A0-5154-459D-8C6A-973F493BDB27}" type="presParOf" srcId="{11358422-8575-43BD-A1BC-A106DFC15B7F}" destId="{55E9492F-555F-4FDF-AC8B-A24C16D7F1F0}" srcOrd="2" destOrd="0" presId="urn:microsoft.com/office/officeart/2005/8/layout/default"/>
    <dgm:cxn modelId="{8D51CB8F-5E27-43F7-88A8-E3BB48C3F93D}" type="presParOf" srcId="{11358422-8575-43BD-A1BC-A106DFC15B7F}" destId="{A7A00F45-C4F8-4BD9-9032-63E783CB130D}" srcOrd="3" destOrd="0" presId="urn:microsoft.com/office/officeart/2005/8/layout/default"/>
    <dgm:cxn modelId="{F6EC95A2-F1DE-478C-96C0-6EDDDBD05DBC}" type="presParOf" srcId="{11358422-8575-43BD-A1BC-A106DFC15B7F}" destId="{D1400991-2EB7-4670-B1CB-3A0A1FE25E51}" srcOrd="4" destOrd="0" presId="urn:microsoft.com/office/officeart/2005/8/layout/default"/>
    <dgm:cxn modelId="{BC8358AD-7C9F-449B-BB7F-2F7480E20A57}" type="presParOf" srcId="{11358422-8575-43BD-A1BC-A106DFC15B7F}" destId="{5B4A446A-F258-40A3-8E3E-E4F832FE4A1B}" srcOrd="5" destOrd="0" presId="urn:microsoft.com/office/officeart/2005/8/layout/default"/>
    <dgm:cxn modelId="{3914DD15-9245-432D-A123-46785311D89B}" type="presParOf" srcId="{11358422-8575-43BD-A1BC-A106DFC15B7F}" destId="{F7DE8007-910A-4F10-98A8-10E2B6CBDA90}" srcOrd="6" destOrd="0" presId="urn:microsoft.com/office/officeart/2005/8/layout/default"/>
    <dgm:cxn modelId="{F4B805FB-FD43-42E8-A77A-01AFA9C538F9}" type="presParOf" srcId="{11358422-8575-43BD-A1BC-A106DFC15B7F}" destId="{3119273A-14DB-4DCA-82B8-48F87E7EB736}" srcOrd="7" destOrd="0" presId="urn:microsoft.com/office/officeart/2005/8/layout/default"/>
    <dgm:cxn modelId="{DF62CC44-E469-4800-B503-07F61568935D}" type="presParOf" srcId="{11358422-8575-43BD-A1BC-A106DFC15B7F}" destId="{89E28C76-D2EC-4E09-AD15-5A9FCBF16927}" srcOrd="8" destOrd="0" presId="urn:microsoft.com/office/officeart/2005/8/layout/default"/>
    <dgm:cxn modelId="{6A100FD1-A45F-495A-860F-A021CF4C3733}" type="presParOf" srcId="{11358422-8575-43BD-A1BC-A106DFC15B7F}" destId="{78987C7A-A919-4E40-8EC4-762BC492339F}" srcOrd="9" destOrd="0" presId="urn:microsoft.com/office/officeart/2005/8/layout/default"/>
    <dgm:cxn modelId="{68909D20-E87E-4634-A3E2-324C723FAE87}" type="presParOf" srcId="{11358422-8575-43BD-A1BC-A106DFC15B7F}" destId="{BE95D330-5325-46CC-A579-0C2E07AAC746}" srcOrd="10" destOrd="0" presId="urn:microsoft.com/office/officeart/2005/8/layout/default"/>
    <dgm:cxn modelId="{D5B63D8B-CAE1-43BC-9184-2796E066C07B}" type="presParOf" srcId="{11358422-8575-43BD-A1BC-A106DFC15B7F}" destId="{975CBBBC-2BD9-494A-A07A-ACE7FA106E23}" srcOrd="11" destOrd="0" presId="urn:microsoft.com/office/officeart/2005/8/layout/default"/>
    <dgm:cxn modelId="{35B57C75-8D77-4DFB-8474-99AA2164736A}" type="presParOf" srcId="{11358422-8575-43BD-A1BC-A106DFC15B7F}" destId="{917029E5-D61D-437A-8339-ECCB63797C4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3828C-334C-4B62-87E0-6C7BF26E4176}">
      <dsp:nvSpPr>
        <dsp:cNvPr id="0" name=""/>
        <dsp:cNvSpPr/>
      </dsp:nvSpPr>
      <dsp:spPr>
        <a:xfrm>
          <a:off x="31176" y="0"/>
          <a:ext cx="2786062" cy="167163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Sentinel events </a:t>
          </a:r>
          <a:endParaRPr lang="ar-SA" sz="2800" kern="1200" dirty="0"/>
        </a:p>
      </dsp:txBody>
      <dsp:txXfrm>
        <a:off x="31176" y="0"/>
        <a:ext cx="2786062" cy="1671637"/>
      </dsp:txXfrm>
    </dsp:sp>
    <dsp:sp modelId="{BEFF76D2-043F-4A1D-99E9-6D0ED56E2D5D}">
      <dsp:nvSpPr>
        <dsp:cNvPr id="0" name=""/>
        <dsp:cNvSpPr/>
      </dsp:nvSpPr>
      <dsp:spPr>
        <a:xfrm>
          <a:off x="3064668" y="77390"/>
          <a:ext cx="2786062" cy="167163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Near miss</a:t>
          </a:r>
          <a:endParaRPr lang="ar-SA" sz="2800" kern="1200" dirty="0"/>
        </a:p>
      </dsp:txBody>
      <dsp:txXfrm>
        <a:off x="3064668" y="77390"/>
        <a:ext cx="2786062" cy="1671637"/>
      </dsp:txXfrm>
    </dsp:sp>
    <dsp:sp modelId="{87CDD7EE-7FE3-4A08-8288-C1A9816E4F40}">
      <dsp:nvSpPr>
        <dsp:cNvPr id="0" name=""/>
        <dsp:cNvSpPr/>
      </dsp:nvSpPr>
      <dsp:spPr>
        <a:xfrm>
          <a:off x="6129337" y="77390"/>
          <a:ext cx="2786062" cy="167163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Major event</a:t>
          </a:r>
          <a:endParaRPr lang="ar-SA" sz="2800" kern="1200" dirty="0"/>
        </a:p>
      </dsp:txBody>
      <dsp:txXfrm>
        <a:off x="6129337" y="77390"/>
        <a:ext cx="2786062" cy="1671637"/>
      </dsp:txXfrm>
    </dsp:sp>
    <dsp:sp modelId="{A260E499-4CEA-401D-B479-955205A7210C}">
      <dsp:nvSpPr>
        <dsp:cNvPr id="0" name=""/>
        <dsp:cNvSpPr/>
      </dsp:nvSpPr>
      <dsp:spPr>
        <a:xfrm>
          <a:off x="1532334" y="2027634"/>
          <a:ext cx="2786062" cy="167163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Adverse event </a:t>
          </a:r>
          <a:endParaRPr lang="ar-SA" sz="2800" kern="1200" dirty="0"/>
        </a:p>
      </dsp:txBody>
      <dsp:txXfrm>
        <a:off x="1532334" y="2027634"/>
        <a:ext cx="2786062" cy="1671637"/>
      </dsp:txXfrm>
    </dsp:sp>
    <dsp:sp modelId="{C5D286D9-58DC-4AEB-ABD9-37E4E5EE5039}">
      <dsp:nvSpPr>
        <dsp:cNvPr id="0" name=""/>
        <dsp:cNvSpPr/>
      </dsp:nvSpPr>
      <dsp:spPr>
        <a:xfrm>
          <a:off x="4597003" y="2027634"/>
          <a:ext cx="2786062" cy="167163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Medication errors</a:t>
          </a:r>
          <a:endParaRPr lang="ar-SA" sz="2800" kern="1200" dirty="0"/>
        </a:p>
      </dsp:txBody>
      <dsp:txXfrm>
        <a:off x="4597003" y="2027634"/>
        <a:ext cx="2786062" cy="1671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2C40D-417F-4EE0-9BA4-B6E149A004CA}">
      <dsp:nvSpPr>
        <dsp:cNvPr id="0" name=""/>
        <dsp:cNvSpPr/>
      </dsp:nvSpPr>
      <dsp:spPr>
        <a:xfrm>
          <a:off x="494726" y="392737"/>
          <a:ext cx="2883478" cy="14585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Incident report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(OVR) </a:t>
          </a:r>
          <a:endParaRPr lang="ar-SA" sz="2800" b="1" kern="1200" dirty="0"/>
        </a:p>
      </dsp:txBody>
      <dsp:txXfrm>
        <a:off x="494726" y="392737"/>
        <a:ext cx="2883478" cy="1458546"/>
      </dsp:txXfrm>
    </dsp:sp>
    <dsp:sp modelId="{55E9492F-555F-4FDF-AC8B-A24C16D7F1F0}">
      <dsp:nvSpPr>
        <dsp:cNvPr id="0" name=""/>
        <dsp:cNvSpPr/>
      </dsp:nvSpPr>
      <dsp:spPr>
        <a:xfrm>
          <a:off x="3558034" y="405531"/>
          <a:ext cx="2800200" cy="1444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Patient complain</a:t>
          </a:r>
          <a:endParaRPr lang="ar-SA" sz="2800" b="1" kern="1200" dirty="0"/>
        </a:p>
      </dsp:txBody>
      <dsp:txXfrm>
        <a:off x="3558034" y="405531"/>
        <a:ext cx="2800200" cy="1444550"/>
      </dsp:txXfrm>
    </dsp:sp>
    <dsp:sp modelId="{D1400991-2EB7-4670-B1CB-3A0A1FE25E51}">
      <dsp:nvSpPr>
        <dsp:cNvPr id="0" name=""/>
        <dsp:cNvSpPr/>
      </dsp:nvSpPr>
      <dsp:spPr>
        <a:xfrm>
          <a:off x="6621986" y="405716"/>
          <a:ext cx="2800200" cy="14655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Morbidity Mortality review </a:t>
          </a:r>
          <a:endParaRPr lang="ar-SA" sz="2800" b="1" kern="1200" dirty="0"/>
        </a:p>
      </dsp:txBody>
      <dsp:txXfrm>
        <a:off x="6621986" y="405716"/>
        <a:ext cx="2800200" cy="1465585"/>
      </dsp:txXfrm>
    </dsp:sp>
    <dsp:sp modelId="{F7DE8007-910A-4F10-98A8-10E2B6CBDA90}">
      <dsp:nvSpPr>
        <dsp:cNvPr id="0" name=""/>
        <dsp:cNvSpPr/>
      </dsp:nvSpPr>
      <dsp:spPr>
        <a:xfrm>
          <a:off x="0" y="2155396"/>
          <a:ext cx="2433458" cy="1358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Claim </a:t>
          </a:r>
          <a:endParaRPr lang="ar-SA" sz="2800" b="1" kern="1200" dirty="0"/>
        </a:p>
      </dsp:txBody>
      <dsp:txXfrm>
        <a:off x="0" y="2155396"/>
        <a:ext cx="2433458" cy="1358427"/>
      </dsp:txXfrm>
    </dsp:sp>
    <dsp:sp modelId="{89E28C76-D2EC-4E09-AD15-5A9FCBF16927}">
      <dsp:nvSpPr>
        <dsp:cNvPr id="0" name=""/>
        <dsp:cNvSpPr/>
      </dsp:nvSpPr>
      <dsp:spPr>
        <a:xfrm>
          <a:off x="2611020" y="2114796"/>
          <a:ext cx="2599538" cy="13584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Occurrence screening</a:t>
          </a:r>
          <a:endParaRPr lang="ar-SA" sz="2800" b="1" kern="1200" dirty="0"/>
        </a:p>
      </dsp:txBody>
      <dsp:txXfrm>
        <a:off x="2611020" y="2114796"/>
        <a:ext cx="2599538" cy="1358478"/>
      </dsp:txXfrm>
    </dsp:sp>
    <dsp:sp modelId="{BE95D330-5325-46CC-A579-0C2E07AAC746}">
      <dsp:nvSpPr>
        <dsp:cNvPr id="0" name=""/>
        <dsp:cNvSpPr/>
      </dsp:nvSpPr>
      <dsp:spPr>
        <a:xfrm>
          <a:off x="5406433" y="2107202"/>
          <a:ext cx="2503575" cy="1366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Hazard mapping</a:t>
          </a:r>
          <a:endParaRPr lang="ar-SA" sz="2800" b="1" kern="1200" dirty="0"/>
        </a:p>
      </dsp:txBody>
      <dsp:txXfrm>
        <a:off x="5406433" y="2107202"/>
        <a:ext cx="2503575" cy="1366341"/>
      </dsp:txXfrm>
    </dsp:sp>
    <dsp:sp modelId="{917029E5-D61D-437A-8339-ECCB63797C40}">
      <dsp:nvSpPr>
        <dsp:cNvPr id="0" name=""/>
        <dsp:cNvSpPr/>
      </dsp:nvSpPr>
      <dsp:spPr>
        <a:xfrm>
          <a:off x="8120079" y="2117291"/>
          <a:ext cx="2433458" cy="1358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observation</a:t>
          </a:r>
          <a:endParaRPr lang="ar-SA" sz="2800" b="1" kern="1200" dirty="0"/>
        </a:p>
      </dsp:txBody>
      <dsp:txXfrm>
        <a:off x="8120079" y="2117291"/>
        <a:ext cx="2433458" cy="1358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464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757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882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791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281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665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541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668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48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515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1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180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314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423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974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063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69048-115B-4296-A533-D656EC008689}" type="datetimeFigureOut">
              <a:rPr lang="ar-SA" smtClean="0"/>
              <a:t>08/04/1436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F07815-F66B-45EE-9318-4F2E0B9491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907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787" y="1943099"/>
            <a:ext cx="7936778" cy="2088573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and learning from errors and managing clinical skills  </a:t>
            </a:r>
            <a:endParaRPr lang="ar-SA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562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625" y="586010"/>
            <a:ext cx="8911687" cy="87449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Monitoring and evaluation 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012" y="1752600"/>
            <a:ext cx="8915400" cy="3777622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/>
              <a:t>Reassessment through different method </a:t>
            </a:r>
          </a:p>
          <a:p>
            <a:pPr marL="0" indent="0" algn="l">
              <a:buNone/>
            </a:pPr>
            <a:endParaRPr lang="en-US" b="1" dirty="0" smtClean="0"/>
          </a:p>
          <a:p>
            <a:pPr marL="0" indent="0" algn="l">
              <a:buNone/>
            </a:pPr>
            <a:r>
              <a:rPr lang="en-US" sz="2000" dirty="0" smtClean="0"/>
              <a:t>      1) </a:t>
            </a:r>
            <a:r>
              <a:rPr lang="en-US" sz="2000" dirty="0"/>
              <a:t>Key performance indicators</a:t>
            </a:r>
          </a:p>
          <a:p>
            <a:pPr marL="0" indent="0" algn="l">
              <a:buNone/>
            </a:pPr>
            <a:r>
              <a:rPr lang="en-US" sz="2000" dirty="0" smtClean="0"/>
              <a:t>      2) tracer   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3) compliance audit 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48735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225" y="611410"/>
            <a:ext cx="8911687" cy="88719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Group exercise 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225" y="1625600"/>
            <a:ext cx="8915400" cy="3777622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The top management recognize tow major issues in the hospital </a:t>
            </a:r>
          </a:p>
          <a:p>
            <a:pPr marL="0" indent="0" algn="l">
              <a:buNone/>
            </a:pPr>
            <a:r>
              <a:rPr lang="en-US" dirty="0" smtClean="0"/>
              <a:t>1- High volume of patient falls </a:t>
            </a:r>
          </a:p>
          <a:p>
            <a:pPr marL="0" indent="0" algn="l">
              <a:buNone/>
            </a:pPr>
            <a:r>
              <a:rPr lang="en-US" dirty="0" smtClean="0"/>
              <a:t>2- medication error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Based on information you get from this lecture what is your plan to solve this problem ?</a:t>
            </a:r>
          </a:p>
          <a:p>
            <a:pPr marL="0" indent="0"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77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754" y="1409700"/>
            <a:ext cx="663331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897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397" y="1090979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error </a:t>
            </a:r>
            <a:endParaRPr lang="ar-SA" sz="48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324" y="228744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236518" y="2580408"/>
            <a:ext cx="84997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Failure of planned action to be completed as intended </a:t>
            </a:r>
          </a:p>
          <a:p>
            <a:pPr algn="l"/>
            <a:r>
              <a:rPr lang="en-US" sz="2400" dirty="0" smtClean="0"/>
              <a:t>                                              or</a:t>
            </a:r>
          </a:p>
          <a:p>
            <a:pPr algn="l"/>
            <a:r>
              <a:rPr lang="en-US" sz="2400" dirty="0" smtClean="0"/>
              <a:t>              The use of wrong plan to achieve an aim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0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770" y="44746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errors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114992"/>
              </p:ext>
            </p:extLst>
          </p:nvPr>
        </p:nvGraphicFramePr>
        <p:xfrm>
          <a:off x="2214563" y="1822450"/>
          <a:ext cx="8915400" cy="37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1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09894" y="613061"/>
            <a:ext cx="9090170" cy="609946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Near Miss</a:t>
            </a:r>
            <a:r>
              <a:rPr lang="en-US" sz="2400" dirty="0" smtClean="0"/>
              <a:t>: </a:t>
            </a:r>
          </a:p>
          <a:p>
            <a:pPr algn="l"/>
            <a:r>
              <a:rPr lang="en-US" sz="2400" dirty="0" smtClean="0"/>
              <a:t>incidence about to happen but by chance didn’t occur.</a:t>
            </a:r>
            <a:endParaRPr lang="en-US" sz="2800" dirty="0" smtClean="0"/>
          </a:p>
          <a:p>
            <a:pPr algn="l"/>
            <a:r>
              <a:rPr lang="en-US" sz="2800" b="1" dirty="0" smtClean="0"/>
              <a:t>sentinel event</a:t>
            </a:r>
            <a:r>
              <a:rPr lang="en-US" sz="2400" dirty="0" smtClean="0"/>
              <a:t>: </a:t>
            </a:r>
          </a:p>
          <a:p>
            <a:pPr algn="l"/>
            <a:r>
              <a:rPr lang="en-US" sz="2400" dirty="0" smtClean="0"/>
              <a:t> A sentinel event is an unexpected occurrence involving death or serious physical or psychological injury</a:t>
            </a:r>
            <a:endParaRPr lang="en-US" sz="3200" dirty="0" smtClean="0"/>
          </a:p>
          <a:p>
            <a:pPr algn="l"/>
            <a:r>
              <a:rPr lang="en-US" sz="2800" b="1" dirty="0" smtClean="0"/>
              <a:t>Medication Error</a:t>
            </a:r>
            <a:r>
              <a:rPr lang="en-US" sz="2400" dirty="0" smtClean="0"/>
              <a:t>:</a:t>
            </a:r>
          </a:p>
          <a:p>
            <a:pPr algn="l"/>
            <a:r>
              <a:rPr lang="en-US" sz="2400" dirty="0" smtClean="0"/>
              <a:t> is any preventable event that may cause or led to inappropriate medication use or patient harm.</a:t>
            </a:r>
          </a:p>
          <a:p>
            <a:pPr algn="l"/>
            <a:r>
              <a:rPr lang="en-US" sz="3200" b="1" dirty="0"/>
              <a:t>Adverse event </a:t>
            </a:r>
          </a:p>
          <a:p>
            <a:pPr algn="l"/>
            <a:r>
              <a:rPr lang="en-US" sz="2400" dirty="0"/>
              <a:t>defined as incidents in which harm resulted to a person receiving health care. They include infections, falls resulting in injuries, 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97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79" y="790364"/>
            <a:ext cx="8911687" cy="86179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How to capture error ? </a:t>
            </a:r>
            <a:endParaRPr lang="ar-S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6766" y="1967345"/>
            <a:ext cx="8915400" cy="3777622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marL="0" indent="0" algn="l">
              <a:buNone/>
            </a:pPr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2094091"/>
              </p:ext>
            </p:extLst>
          </p:nvPr>
        </p:nvGraphicFramePr>
        <p:xfrm>
          <a:off x="736600" y="1797627"/>
          <a:ext cx="10820399" cy="4476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0" y="129059"/>
            <a:ext cx="1965286" cy="19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555847"/>
            <a:ext cx="8911687" cy="9379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Root cause analysis (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ish bone analysis)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1422399" y="1277937"/>
            <a:ext cx="74549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/>
              <a:t>is an approach for identifying the underlying causes of why </a:t>
            </a:r>
            <a:r>
              <a:rPr lang="en-US" sz="2400" dirty="0" smtClean="0"/>
              <a:t>an </a:t>
            </a:r>
            <a:r>
              <a:rPr lang="en-US" sz="2400" dirty="0"/>
              <a:t>incident occurred so that the most effective solutions can </a:t>
            </a:r>
            <a:r>
              <a:rPr lang="en-US" sz="2400" dirty="0" smtClean="0"/>
              <a:t>be </a:t>
            </a:r>
            <a:r>
              <a:rPr lang="en-US" sz="2400" dirty="0"/>
              <a:t>identified and implemented</a:t>
            </a:r>
            <a:endParaRPr lang="ar-SA" sz="2400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697" y="2749550"/>
            <a:ext cx="4654003" cy="37782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42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625" y="560610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Fish bone analysis 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62" y="1527174"/>
            <a:ext cx="6713537" cy="4135539"/>
          </a:xfrm>
        </p:spPr>
      </p:pic>
    </p:spTree>
    <p:extLst>
      <p:ext uri="{BB962C8B-B14F-4D97-AF65-F5344CB8AC3E}">
        <p14:creationId xmlns:p14="http://schemas.microsoft.com/office/powerpoint/2010/main" val="332663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325" y="509810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Examine different solution 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612" y="1625600"/>
            <a:ext cx="8915400" cy="4775200"/>
          </a:xfrm>
        </p:spPr>
        <p:txBody>
          <a:bodyPr/>
          <a:lstStyle/>
          <a:p>
            <a:pPr marL="109728" indent="0" algn="l">
              <a:buNone/>
            </a:pPr>
            <a:r>
              <a:rPr lang="en-US" dirty="0"/>
              <a:t>1</a:t>
            </a:r>
            <a:r>
              <a:rPr lang="en-US" sz="2400" dirty="0"/>
              <a:t>.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Engineering/ structural control </a:t>
            </a:r>
          </a:p>
          <a:p>
            <a:pPr marL="109728" indent="0" algn="l">
              <a:buNone/>
            </a:pPr>
            <a:r>
              <a:rPr lang="en-US" sz="2400" dirty="0"/>
              <a:t>       (Reconstruction, anti slippery floors, hood) </a:t>
            </a:r>
          </a:p>
          <a:p>
            <a:pPr marL="624078" indent="-514350" algn="l">
              <a:buFont typeface="+mj-lt"/>
              <a:buAutoNum type="arabicPeriod"/>
            </a:pPr>
            <a:endParaRPr lang="en-US" sz="2400" dirty="0"/>
          </a:p>
          <a:p>
            <a:pPr marL="109728" indent="0" algn="l">
              <a:buNone/>
            </a:pPr>
            <a:r>
              <a:rPr lang="en-US" sz="2400" dirty="0"/>
              <a:t>2.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Administrative changes </a:t>
            </a:r>
          </a:p>
          <a:p>
            <a:pPr marL="109728" indent="0" algn="l">
              <a:buNone/>
            </a:pPr>
            <a:r>
              <a:rPr lang="en-US" sz="2400" dirty="0"/>
              <a:t>     (policies, protocols, job descriptions)</a:t>
            </a:r>
          </a:p>
          <a:p>
            <a:pPr marL="109728" indent="0" algn="l">
              <a:buNone/>
            </a:pPr>
            <a:endParaRPr lang="en-US" sz="2400" dirty="0"/>
          </a:p>
          <a:p>
            <a:pPr marL="109728" indent="0" algn="l">
              <a:buNone/>
            </a:pPr>
            <a:r>
              <a:rPr lang="en-US" sz="2400" dirty="0"/>
              <a:t>3.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Personal measures</a:t>
            </a:r>
          </a:p>
          <a:p>
            <a:pPr marL="109728" indent="0" algn="l">
              <a:buNone/>
            </a:pPr>
            <a:r>
              <a:rPr lang="en-US" sz="2400" dirty="0"/>
              <a:t>     (PPEs, counseling) </a:t>
            </a:r>
          </a:p>
          <a:p>
            <a:pPr algn="l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2642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25" y="586010"/>
            <a:ext cx="8911687" cy="9887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Action plan and time frame 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589733"/>
              </p:ext>
            </p:extLst>
          </p:nvPr>
        </p:nvGraphicFramePr>
        <p:xfrm>
          <a:off x="1651000" y="1524000"/>
          <a:ext cx="9220199" cy="46711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22806"/>
                <a:gridCol w="1505811"/>
                <a:gridCol w="1737475"/>
                <a:gridCol w="2084969"/>
                <a:gridCol w="1969138"/>
              </a:tblGrid>
              <a:tr h="6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Objective (what)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Actions (how)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Responsible(who)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Timescale (when)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Progress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(review regularly and sign off when completed)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</a:tr>
              <a:tr h="9394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</a:tr>
              <a:tr h="9394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</a:tr>
              <a:tr h="9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</a:tr>
              <a:tr h="9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943" marR="559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4379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279</TotalTime>
  <Words>311</Words>
  <Application>Microsoft Office PowerPoint</Application>
  <PresentationFormat>Custom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Understanding and learning from errors and managing clinical skills  </vt:lpstr>
      <vt:lpstr>Medical error </vt:lpstr>
      <vt:lpstr>Types of errors </vt:lpstr>
      <vt:lpstr>PowerPoint Presentation</vt:lpstr>
      <vt:lpstr>How to capture error ? </vt:lpstr>
      <vt:lpstr>Root cause analysis (Fish bone analysis) </vt:lpstr>
      <vt:lpstr>Fish bone analysis </vt:lpstr>
      <vt:lpstr>Examine different solution </vt:lpstr>
      <vt:lpstr>Action plan and time frame </vt:lpstr>
      <vt:lpstr>Monitoring and evaluation </vt:lpstr>
      <vt:lpstr>Group exercise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learning from errors and managing clinical skills</dc:title>
  <dc:creator>nada</dc:creator>
  <cp:lastModifiedBy>GCUSER</cp:lastModifiedBy>
  <cp:revision>17</cp:revision>
  <dcterms:created xsi:type="dcterms:W3CDTF">2015-01-26T06:53:05Z</dcterms:created>
  <dcterms:modified xsi:type="dcterms:W3CDTF">2015-01-28T06:06:31Z</dcterms:modified>
</cp:coreProperties>
</file>