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E4B63-5554-49B4-ADBC-12CB978430F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latin typeface="Andalus" pitchFamily="18" charset="-78"/>
                <a:cs typeface="Andalus" pitchFamily="18" charset="-78"/>
              </a:rPr>
              <a:t>Brainstem Slides</a:t>
            </a:r>
            <a:endParaRPr lang="en-US" sz="7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692" y="1272540"/>
            <a:ext cx="5936615" cy="431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3177"/>
            <a:ext cx="5943600" cy="42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35075"/>
            <a:ext cx="59436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95412"/>
            <a:ext cx="59436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692" y="1398905"/>
            <a:ext cx="5936615" cy="406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49082"/>
            <a:ext cx="5943600" cy="375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692" y="1289685"/>
            <a:ext cx="5936615" cy="427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Brainstem Slides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Brainstem Slides</dc:title>
  <dc:creator>Sahar Hussain Idrees Shareef</dc:creator>
  <cp:lastModifiedBy>Sahar Hussain Idrees Shareef</cp:lastModifiedBy>
  <cp:revision>10</cp:revision>
  <dcterms:created xsi:type="dcterms:W3CDTF">2015-08-27T10:32:24Z</dcterms:created>
  <dcterms:modified xsi:type="dcterms:W3CDTF">2015-08-31T09:23:24Z</dcterms:modified>
</cp:coreProperties>
</file>