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82" r:id="rId3"/>
    <p:sldId id="256" r:id="rId4"/>
    <p:sldId id="259" r:id="rId5"/>
    <p:sldId id="260" r:id="rId6"/>
    <p:sldId id="258" r:id="rId7"/>
    <p:sldId id="257" r:id="rId8"/>
    <p:sldId id="273" r:id="rId9"/>
    <p:sldId id="280" r:id="rId10"/>
    <p:sldId id="281" r:id="rId11"/>
    <p:sldId id="277" r:id="rId12"/>
    <p:sldId id="278" r:id="rId13"/>
    <p:sldId id="279" r:id="rId14"/>
    <p:sldId id="274" r:id="rId15"/>
    <p:sldId id="275" r:id="rId16"/>
    <p:sldId id="276" r:id="rId17"/>
    <p:sldId id="268" r:id="rId18"/>
    <p:sldId id="262" r:id="rId19"/>
    <p:sldId id="266" r:id="rId20"/>
    <p:sldId id="263" r:id="rId21"/>
    <p:sldId id="264" r:id="rId22"/>
    <p:sldId id="26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and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5943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14260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048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426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constipation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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pressure in the biliary tract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+constriction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 contraction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gall bladder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=""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9782" y="4020881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coditions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18" y="1163051"/>
            <a:ext cx="6024282" cy="152862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0564" y="274635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540795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&amp; 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659940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infants,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mild&amp; 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59940"/>
            <a:ext cx="4648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867400"/>
            <a:ext cx="64008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biliary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724400"/>
            <a:ext cx="5172635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10" y="3852608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1" y="3733800"/>
            <a:ext cx="4953000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562600"/>
            <a:ext cx="53340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63246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7696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708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</p:spTree>
    <p:extLst>
      <p:ext uri="{BB962C8B-B14F-4D97-AF65-F5344CB8AC3E}">
        <p14:creationId xmlns=""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3" descr="who_lad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19400"/>
            <a:ext cx="5341938" cy="38862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p:oleObj spid="_x0000_s1041" name="Clip" r:id="rId6" imgW="4762500" imgH="3505200" progId="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8288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962400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5029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 and remove the concomitants of pain such as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anxiety,fear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012983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1676400"/>
            <a:ext cx="48006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Anatomical distribution in brain, spinal cord, and the periphery</a:t>
            </a:r>
            <a:r>
              <a:rPr lang="en-US" sz="3200" dirty="0" smtClean="0"/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8956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Substantial parallels between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 </a:t>
            </a:r>
            <a:r>
              <a:rPr lang="en-US" sz="2800" dirty="0" smtClean="0">
                <a:solidFill>
                  <a:srgbClr val="FF0000"/>
                </a:solidFill>
              </a:rPr>
              <a:t>receptors and dramatic contrasts between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 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 </a:t>
            </a:r>
            <a:r>
              <a:rPr lang="en-US" sz="2800" dirty="0" smtClean="0">
                <a:solidFill>
                  <a:srgbClr val="FF0000"/>
                </a:solidFill>
              </a:rPr>
              <a:t> and k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</a:t>
            </a:r>
            <a:r>
              <a:rPr lang="en-US" sz="2800" b="1" dirty="0" err="1" smtClean="0">
                <a:solidFill>
                  <a:srgbClr val="FF0000"/>
                </a:solidFill>
              </a:rPr>
              <a:t>antag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onistic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–receptors &amp; antagonist at µ-receptors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3209</TotalTime>
  <Words>1083</Words>
  <Application>Microsoft Office PowerPoint</Application>
  <PresentationFormat>On-screen Show (4:3)</PresentationFormat>
  <Paragraphs>189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156</cp:revision>
  <dcterms:created xsi:type="dcterms:W3CDTF">2015-09-17T06:43:38Z</dcterms:created>
  <dcterms:modified xsi:type="dcterms:W3CDTF">2015-10-20T04:52:49Z</dcterms:modified>
</cp:coreProperties>
</file>