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7.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8.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9.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0.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13.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14.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21.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22.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notesSlides/notesSlide23.xml" ContentType="application/vnd.openxmlformats-officedocument.presentationml.notesSlide+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notesSlides/notesSlide24.xml" ContentType="application/vnd.openxmlformats-officedocument.presentationml.notesSlide+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notesSlides/notesSlide25.xml" ContentType="application/vnd.openxmlformats-officedocument.presentationml.notesSlide+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notesSlides/notesSlide26.xml" ContentType="application/vnd.openxmlformats-officedocument.presentationml.notesSlide+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notesSlides/notesSlide27.xml" ContentType="application/vnd.openxmlformats-officedocument.presentationml.notesSlide+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notesSlides/notesSlide28.xml" ContentType="application/vnd.openxmlformats-officedocument.presentationml.notesSlide+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notesSlides/notesSlide29.xml" ContentType="application/vnd.openxmlformats-officedocument.presentationml.notesSlide+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diagrams/data28.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diagrams/data29.xml" ContentType="application/vnd.openxmlformats-officedocument.drawingml.diagramData+xml"/>
  <Override PartName="/ppt/diagrams/layout29.xml" ContentType="application/vnd.openxmlformats-officedocument.drawingml.diagramLayout+xml"/>
  <Override PartName="/ppt/diagrams/quickStyle29.xml" ContentType="application/vnd.openxmlformats-officedocument.drawingml.diagramStyle+xml"/>
  <Override PartName="/ppt/diagrams/colors29.xml" ContentType="application/vnd.openxmlformats-officedocument.drawingml.diagramColors+xml"/>
  <Override PartName="/ppt/diagrams/drawing29.xml" ContentType="application/vnd.ms-office.drawingml.diagramDrawing+xml"/>
  <Override PartName="/ppt/notesSlides/notesSlide32.xml" ContentType="application/vnd.openxmlformats-officedocument.presentationml.notesSlide+xml"/>
  <Override PartName="/ppt/diagrams/data30.xml" ContentType="application/vnd.openxmlformats-officedocument.drawingml.diagramData+xml"/>
  <Override PartName="/ppt/diagrams/layout30.xml" ContentType="application/vnd.openxmlformats-officedocument.drawingml.diagramLayout+xml"/>
  <Override PartName="/ppt/diagrams/quickStyle30.xml" ContentType="application/vnd.openxmlformats-officedocument.drawingml.diagramStyle+xml"/>
  <Override PartName="/ppt/diagrams/colors30.xml" ContentType="application/vnd.openxmlformats-officedocument.drawingml.diagramColors+xml"/>
  <Override PartName="/ppt/diagrams/drawing30.xml" ContentType="application/vnd.ms-office.drawingml.diagramDrawing+xml"/>
  <Override PartName="/ppt/notesSlides/notesSlide33.xml" ContentType="application/vnd.openxmlformats-officedocument.presentationml.notesSlide+xml"/>
  <Override PartName="/ppt/diagrams/data31.xml" ContentType="application/vnd.openxmlformats-officedocument.drawingml.diagramData+xml"/>
  <Override PartName="/ppt/diagrams/layout31.xml" ContentType="application/vnd.openxmlformats-officedocument.drawingml.diagramLayout+xml"/>
  <Override PartName="/ppt/diagrams/quickStyle31.xml" ContentType="application/vnd.openxmlformats-officedocument.drawingml.diagramStyle+xml"/>
  <Override PartName="/ppt/diagrams/colors31.xml" ContentType="application/vnd.openxmlformats-officedocument.drawingml.diagramColors+xml"/>
  <Override PartName="/ppt/diagrams/drawing31.xml" ContentType="application/vnd.ms-office.drawingml.diagramDrawing+xml"/>
  <Override PartName="/ppt/diagrams/data32.xml" ContentType="application/vnd.openxmlformats-officedocument.drawingml.diagramData+xml"/>
  <Override PartName="/ppt/diagrams/layout32.xml" ContentType="application/vnd.openxmlformats-officedocument.drawingml.diagramLayout+xml"/>
  <Override PartName="/ppt/diagrams/quickStyle32.xml" ContentType="application/vnd.openxmlformats-officedocument.drawingml.diagramStyle+xml"/>
  <Override PartName="/ppt/diagrams/colors32.xml" ContentType="application/vnd.openxmlformats-officedocument.drawingml.diagramColors+xml"/>
  <Override PartName="/ppt/diagrams/drawing32.xml" ContentType="application/vnd.ms-office.drawingml.diagramDrawing+xml"/>
  <Override PartName="/ppt/notesSlides/notesSlide34.xml" ContentType="application/vnd.openxmlformats-officedocument.presentationml.notesSlide+xml"/>
  <Override PartName="/ppt/diagrams/data33.xml" ContentType="application/vnd.openxmlformats-officedocument.drawingml.diagramData+xml"/>
  <Override PartName="/ppt/diagrams/layout33.xml" ContentType="application/vnd.openxmlformats-officedocument.drawingml.diagramLayout+xml"/>
  <Override PartName="/ppt/diagrams/quickStyle33.xml" ContentType="application/vnd.openxmlformats-officedocument.drawingml.diagramStyle+xml"/>
  <Override PartName="/ppt/diagrams/colors33.xml" ContentType="application/vnd.openxmlformats-officedocument.drawingml.diagramColors+xml"/>
  <Override PartName="/ppt/diagrams/drawing33.xml" ContentType="application/vnd.ms-office.drawingml.diagramDrawing+xml"/>
  <Override PartName="/ppt/notesSlides/notesSlide35.xml" ContentType="application/vnd.openxmlformats-officedocument.presentationml.notesSlide+xml"/>
  <Override PartName="/ppt/diagrams/data34.xml" ContentType="application/vnd.openxmlformats-officedocument.drawingml.diagramData+xml"/>
  <Override PartName="/ppt/diagrams/layout34.xml" ContentType="application/vnd.openxmlformats-officedocument.drawingml.diagramLayout+xml"/>
  <Override PartName="/ppt/diagrams/quickStyle34.xml" ContentType="application/vnd.openxmlformats-officedocument.drawingml.diagramStyle+xml"/>
  <Override PartName="/ppt/diagrams/colors34.xml" ContentType="application/vnd.openxmlformats-officedocument.drawingml.diagramColors+xml"/>
  <Override PartName="/ppt/diagrams/drawing34.xml" ContentType="application/vnd.ms-office.drawingml.diagramDrawing+xml"/>
  <Override PartName="/ppt/notesSlides/notesSlide36.xml" ContentType="application/vnd.openxmlformats-officedocument.presentationml.notesSlide+xml"/>
  <Override PartName="/ppt/diagrams/data35.xml" ContentType="application/vnd.openxmlformats-officedocument.drawingml.diagramData+xml"/>
  <Override PartName="/ppt/diagrams/layout35.xml" ContentType="application/vnd.openxmlformats-officedocument.drawingml.diagramLayout+xml"/>
  <Override PartName="/ppt/diagrams/quickStyle35.xml" ContentType="application/vnd.openxmlformats-officedocument.drawingml.diagramStyle+xml"/>
  <Override PartName="/ppt/diagrams/colors35.xml" ContentType="application/vnd.openxmlformats-officedocument.drawingml.diagramColors+xml"/>
  <Override PartName="/ppt/diagrams/drawing35.xml" ContentType="application/vnd.ms-office.drawingml.diagramDrawing+xml"/>
  <Override PartName="/ppt/notesSlides/notesSlide37.xml" ContentType="application/vnd.openxmlformats-officedocument.presentationml.notesSlide+xml"/>
  <Override PartName="/ppt/diagrams/data36.xml" ContentType="application/vnd.openxmlformats-officedocument.drawingml.diagramData+xml"/>
  <Override PartName="/ppt/diagrams/layout36.xml" ContentType="application/vnd.openxmlformats-officedocument.drawingml.diagramLayout+xml"/>
  <Override PartName="/ppt/diagrams/quickStyle36.xml" ContentType="application/vnd.openxmlformats-officedocument.drawingml.diagramStyle+xml"/>
  <Override PartName="/ppt/diagrams/colors36.xml" ContentType="application/vnd.openxmlformats-officedocument.drawingml.diagramColors+xml"/>
  <Override PartName="/ppt/diagrams/drawing36.xml" ContentType="application/vnd.ms-office.drawingml.diagramDrawing+xml"/>
  <Override PartName="/ppt/notesSlides/notesSlide38.xml" ContentType="application/vnd.openxmlformats-officedocument.presentationml.notesSlide+xml"/>
  <Override PartName="/ppt/diagrams/data37.xml" ContentType="application/vnd.openxmlformats-officedocument.drawingml.diagramData+xml"/>
  <Override PartName="/ppt/diagrams/layout37.xml" ContentType="application/vnd.openxmlformats-officedocument.drawingml.diagramLayout+xml"/>
  <Override PartName="/ppt/diagrams/quickStyle37.xml" ContentType="application/vnd.openxmlformats-officedocument.drawingml.diagramStyle+xml"/>
  <Override PartName="/ppt/diagrams/colors37.xml" ContentType="application/vnd.openxmlformats-officedocument.drawingml.diagramColors+xml"/>
  <Override PartName="/ppt/diagrams/drawing37.xml" ContentType="application/vnd.ms-office.drawingml.diagramDrawing+xml"/>
  <Override PartName="/ppt/notesSlides/notesSlide39.xml" ContentType="application/vnd.openxmlformats-officedocument.presentationml.notesSlide+xml"/>
  <Override PartName="/ppt/diagrams/data38.xml" ContentType="application/vnd.openxmlformats-officedocument.drawingml.diagramData+xml"/>
  <Override PartName="/ppt/diagrams/layout38.xml" ContentType="application/vnd.openxmlformats-officedocument.drawingml.diagramLayout+xml"/>
  <Override PartName="/ppt/diagrams/quickStyle38.xml" ContentType="application/vnd.openxmlformats-officedocument.drawingml.diagramStyle+xml"/>
  <Override PartName="/ppt/diagrams/colors38.xml" ContentType="application/vnd.openxmlformats-officedocument.drawingml.diagramColors+xml"/>
  <Override PartName="/ppt/diagrams/drawing38.xml" ContentType="application/vnd.ms-office.drawingml.diagramDrawing+xml"/>
  <Override PartName="/ppt/notesSlides/notesSlide40.xml" ContentType="application/vnd.openxmlformats-officedocument.presentationml.notesSlide+xml"/>
  <Override PartName="/ppt/diagrams/data39.xml" ContentType="application/vnd.openxmlformats-officedocument.drawingml.diagramData+xml"/>
  <Override PartName="/ppt/diagrams/layout39.xml" ContentType="application/vnd.openxmlformats-officedocument.drawingml.diagramLayout+xml"/>
  <Override PartName="/ppt/diagrams/quickStyle39.xml" ContentType="application/vnd.openxmlformats-officedocument.drawingml.diagramStyle+xml"/>
  <Override PartName="/ppt/diagrams/colors39.xml" ContentType="application/vnd.openxmlformats-officedocument.drawingml.diagramColors+xml"/>
  <Override PartName="/ppt/diagrams/drawing39.xml" ContentType="application/vnd.ms-office.drawingml.diagramDrawing+xml"/>
  <Override PartName="/ppt/notesSlides/notesSlide41.xml" ContentType="application/vnd.openxmlformats-officedocument.presentationml.notesSlide+xml"/>
  <Override PartName="/ppt/diagrams/data40.xml" ContentType="application/vnd.openxmlformats-officedocument.drawingml.diagramData+xml"/>
  <Override PartName="/ppt/diagrams/layout40.xml" ContentType="application/vnd.openxmlformats-officedocument.drawingml.diagramLayout+xml"/>
  <Override PartName="/ppt/diagrams/quickStyle40.xml" ContentType="application/vnd.openxmlformats-officedocument.drawingml.diagramStyle+xml"/>
  <Override PartName="/ppt/diagrams/colors40.xml" ContentType="application/vnd.openxmlformats-officedocument.drawingml.diagramColors+xml"/>
  <Override PartName="/ppt/diagrams/drawing40.xml" ContentType="application/vnd.ms-office.drawingml.diagramDrawing+xml"/>
  <Override PartName="/ppt/notesSlides/notesSlide42.xml" ContentType="application/vnd.openxmlformats-officedocument.presentationml.notesSlide+xml"/>
  <Override PartName="/ppt/diagrams/data41.xml" ContentType="application/vnd.openxmlformats-officedocument.drawingml.diagramData+xml"/>
  <Override PartName="/ppt/diagrams/layout41.xml" ContentType="application/vnd.openxmlformats-officedocument.drawingml.diagramLayout+xml"/>
  <Override PartName="/ppt/diagrams/quickStyle41.xml" ContentType="application/vnd.openxmlformats-officedocument.drawingml.diagramStyle+xml"/>
  <Override PartName="/ppt/diagrams/colors41.xml" ContentType="application/vnd.openxmlformats-officedocument.drawingml.diagramColors+xml"/>
  <Override PartName="/ppt/diagrams/drawing41.xml" ContentType="application/vnd.ms-office.drawingml.diagramDrawing+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73"/>
  </p:notesMasterIdLst>
  <p:sldIdLst>
    <p:sldId id="425" r:id="rId2"/>
    <p:sldId id="256" r:id="rId3"/>
    <p:sldId id="376" r:id="rId4"/>
    <p:sldId id="377" r:id="rId5"/>
    <p:sldId id="427" r:id="rId6"/>
    <p:sldId id="314" r:id="rId7"/>
    <p:sldId id="383" r:id="rId8"/>
    <p:sldId id="257" r:id="rId9"/>
    <p:sldId id="318" r:id="rId10"/>
    <p:sldId id="351" r:id="rId11"/>
    <p:sldId id="340" r:id="rId12"/>
    <p:sldId id="394" r:id="rId13"/>
    <p:sldId id="319" r:id="rId14"/>
    <p:sldId id="320" r:id="rId15"/>
    <p:sldId id="429" r:id="rId16"/>
    <p:sldId id="428" r:id="rId17"/>
    <p:sldId id="321" r:id="rId18"/>
    <p:sldId id="317" r:id="rId19"/>
    <p:sldId id="347" r:id="rId20"/>
    <p:sldId id="361" r:id="rId21"/>
    <p:sldId id="407" r:id="rId22"/>
    <p:sldId id="323" r:id="rId23"/>
    <p:sldId id="384" r:id="rId24"/>
    <p:sldId id="385" r:id="rId25"/>
    <p:sldId id="380" r:id="rId26"/>
    <p:sldId id="386" r:id="rId27"/>
    <p:sldId id="388" r:id="rId28"/>
    <p:sldId id="430" r:id="rId29"/>
    <p:sldId id="432" r:id="rId30"/>
    <p:sldId id="433" r:id="rId31"/>
    <p:sldId id="434" r:id="rId32"/>
    <p:sldId id="435" r:id="rId33"/>
    <p:sldId id="395" r:id="rId34"/>
    <p:sldId id="396" r:id="rId35"/>
    <p:sldId id="436" r:id="rId36"/>
    <p:sldId id="397" r:id="rId37"/>
    <p:sldId id="398" r:id="rId38"/>
    <p:sldId id="399" r:id="rId39"/>
    <p:sldId id="423" r:id="rId40"/>
    <p:sldId id="381" r:id="rId41"/>
    <p:sldId id="408" r:id="rId42"/>
    <p:sldId id="409" r:id="rId43"/>
    <p:sldId id="410" r:id="rId44"/>
    <p:sldId id="411" r:id="rId45"/>
    <p:sldId id="413" r:id="rId46"/>
    <p:sldId id="358" r:id="rId47"/>
    <p:sldId id="415" r:id="rId48"/>
    <p:sldId id="424" r:id="rId49"/>
    <p:sldId id="267" r:id="rId50"/>
    <p:sldId id="337" r:id="rId51"/>
    <p:sldId id="416" r:id="rId52"/>
    <p:sldId id="353" r:id="rId53"/>
    <p:sldId id="345" r:id="rId54"/>
    <p:sldId id="281" r:id="rId55"/>
    <p:sldId id="286" r:id="rId56"/>
    <p:sldId id="287" r:id="rId57"/>
    <p:sldId id="282" r:id="rId58"/>
    <p:sldId id="289" r:id="rId59"/>
    <p:sldId id="372" r:id="rId60"/>
    <p:sldId id="290" r:id="rId61"/>
    <p:sldId id="291" r:id="rId62"/>
    <p:sldId id="284" r:id="rId63"/>
    <p:sldId id="288" r:id="rId64"/>
    <p:sldId id="417" r:id="rId65"/>
    <p:sldId id="283" r:id="rId66"/>
    <p:sldId id="418" r:id="rId67"/>
    <p:sldId id="373" r:id="rId68"/>
    <p:sldId id="293" r:id="rId69"/>
    <p:sldId id="419" r:id="rId70"/>
    <p:sldId id="437" r:id="rId71"/>
    <p:sldId id="421" r:id="rId72"/>
  </p:sldIdLst>
  <p:sldSz cx="9144000" cy="6858000" type="screen4x3"/>
  <p:notesSz cx="6858000" cy="9144000"/>
  <p:custDataLst>
    <p:tags r:id="rId7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201F7B1A-B43C-49F1-A55C-00DB8D8CEA9A}">
          <p14:sldIdLst>
            <p14:sldId id="425"/>
            <p14:sldId id="256"/>
            <p14:sldId id="376"/>
            <p14:sldId id="377"/>
          </p14:sldIdLst>
        </p14:section>
        <p14:section name="INTRODUCTION" id="{1244EF13-31DC-4CD5-BA60-EAFAB6521033}">
          <p14:sldIdLst>
            <p14:sldId id="427"/>
            <p14:sldId id="314"/>
            <p14:sldId id="383"/>
            <p14:sldId id="257"/>
            <p14:sldId id="318"/>
            <p14:sldId id="351"/>
          </p14:sldIdLst>
        </p14:section>
        <p14:section name="SOMATIC VS AUTONOMIC NERVOUS SYSTEM" id="{E0216BA6-F972-4CAB-996E-51F3D5585AE5}">
          <p14:sldIdLst>
            <p14:sldId id="340"/>
            <p14:sldId id="394"/>
            <p14:sldId id="319"/>
            <p14:sldId id="320"/>
            <p14:sldId id="429"/>
            <p14:sldId id="428"/>
            <p14:sldId id="321"/>
          </p14:sldIdLst>
        </p14:section>
        <p14:section name="ORGANIZATION OF SYMPATHETIC AND PARASYMPATHETIC NERVOUS SYSTEMS" id="{299E710A-A1E9-46C0-B8C9-0674822712DA}">
          <p14:sldIdLst>
            <p14:sldId id="317"/>
            <p14:sldId id="347"/>
            <p14:sldId id="361"/>
            <p14:sldId id="407"/>
            <p14:sldId id="323"/>
          </p14:sldIdLst>
        </p14:section>
        <p14:section name="THE SYMPATHETIC NERVOUS SYSTEM" id="{F4E8E8E7-AEC2-429B-8B12-FA16F1FC0775}">
          <p14:sldIdLst>
            <p14:sldId id="384"/>
            <p14:sldId id="385"/>
            <p14:sldId id="380"/>
            <p14:sldId id="386"/>
          </p14:sldIdLst>
        </p14:section>
        <p14:section name="GANGLIA" id="{E984FB64-A8E5-429E-BAF8-D58D6813CC69}">
          <p14:sldIdLst>
            <p14:sldId id="388"/>
            <p14:sldId id="430"/>
            <p14:sldId id="432"/>
            <p14:sldId id="433"/>
            <p14:sldId id="434"/>
            <p14:sldId id="435"/>
          </p14:sldIdLst>
        </p14:section>
        <p14:section name="MASSIVE SYMPATHETIC DISCHARGE" id="{6D5EE446-B199-4E4E-A6DA-08694F70A013}">
          <p14:sldIdLst>
            <p14:sldId id="395"/>
            <p14:sldId id="396"/>
            <p14:sldId id="436"/>
            <p14:sldId id="397"/>
            <p14:sldId id="398"/>
          </p14:sldIdLst>
        </p14:section>
        <p14:section name="FUNCTIONS OF SYMPATHETIC AND PARASYMPATHETIC NERVES IN HEAD &amp; NECK, CHEST, ABDOMEN AND PELVIS" id="{E50E096A-D7B7-4652-8711-5FBA29DE5683}">
          <p14:sldIdLst>
            <p14:sldId id="399"/>
            <p14:sldId id="423"/>
          </p14:sldIdLst>
        </p14:section>
        <p14:section name="PARASYMPATHETIC NERVOUS SYSTEM" id="{4E1C548C-1AC3-4CC0-9E95-106158D44887}">
          <p14:sldIdLst>
            <p14:sldId id="381"/>
            <p14:sldId id="408"/>
            <p14:sldId id="409"/>
            <p14:sldId id="410"/>
            <p14:sldId id="411"/>
            <p14:sldId id="413"/>
          </p14:sldIdLst>
        </p14:section>
        <p14:section name="POST GANGLIONIC NEURONES" id="{D4992A41-79CD-494C-8630-519B94AE6A16}">
          <p14:sldIdLst>
            <p14:sldId id="358"/>
            <p14:sldId id="415"/>
            <p14:sldId id="424"/>
          </p14:sldIdLst>
        </p14:section>
        <p14:section name="AUTONOMIC NEUROTRANSMITTERS" id="{386A63D1-6163-E042-BE8B-8D39D15FDC43}">
          <p14:sldIdLst>
            <p14:sldId id="267"/>
            <p14:sldId id="337"/>
            <p14:sldId id="416"/>
            <p14:sldId id="353"/>
            <p14:sldId id="345"/>
            <p14:sldId id="281"/>
            <p14:sldId id="286"/>
            <p14:sldId id="287"/>
            <p14:sldId id="282"/>
            <p14:sldId id="289"/>
            <p14:sldId id="372"/>
            <p14:sldId id="290"/>
            <p14:sldId id="291"/>
            <p14:sldId id="284"/>
            <p14:sldId id="288"/>
            <p14:sldId id="417"/>
            <p14:sldId id="283"/>
            <p14:sldId id="418"/>
            <p14:sldId id="373"/>
            <p14:sldId id="293"/>
            <p14:sldId id="419"/>
            <p14:sldId id="437"/>
            <p14:sldId id="421"/>
          </p14:sldIdLst>
        </p14:section>
      </p14:sectionLst>
    </p:ex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BA578"/>
    <a:srgbClr val="0060A8"/>
    <a:srgbClr val="036DB8"/>
    <a:srgbClr val="CBD3E3"/>
    <a:srgbClr val="B43133"/>
    <a:srgbClr val="5DAD8F"/>
    <a:srgbClr val="09A1C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149" autoAdjust="0"/>
    <p:restoredTop sz="75753" autoAdjust="0"/>
  </p:normalViewPr>
  <p:slideViewPr>
    <p:cSldViewPr snapToGrid="0" snapToObjects="1">
      <p:cViewPr varScale="1">
        <p:scale>
          <a:sx n="50" d="100"/>
          <a:sy n="50" d="100"/>
        </p:scale>
        <p:origin x="-1752" y="-90"/>
      </p:cViewPr>
      <p:guideLst>
        <p:guide orient="horz" pos="2160"/>
        <p:guide pos="2880"/>
      </p:guideLst>
    </p:cSldViewPr>
  </p:slid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ags" Target="tags/tag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notesMaster" Target="notesMasters/notesMaster1.xml"/><Relationship Id="rId78"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s>
</file>

<file path=ppt/diagrams/_rels/data26.xml.rels><?xml version="1.0" encoding="UTF-8" standalone="yes"?>
<Relationships xmlns="http://schemas.openxmlformats.org/package/2006/relationships"><Relationship Id="rId1" Type="http://schemas.openxmlformats.org/officeDocument/2006/relationships/image" Target="../media/image24.png"/></Relationships>
</file>

<file path=ppt/diagrams/_rels/drawing26.xml.rels><?xml version="1.0" encoding="UTF-8" standalone="yes"?>
<Relationships xmlns="http://schemas.openxmlformats.org/package/2006/relationships"><Relationship Id="rId1" Type="http://schemas.openxmlformats.org/officeDocument/2006/relationships/image" Target="../media/image24.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0.xml><?xml version="1.0" encoding="utf-8"?>
<dgm:colorsDef xmlns:dgm="http://schemas.openxmlformats.org/drawingml/2006/diagram" xmlns:a="http://schemas.openxmlformats.org/drawingml/2006/main" uniqueId="urn:microsoft.com/office/officeart/2005/8/colors/colorful1#2">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9.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0.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CF15863-F238-AA42-BD0A-D5313B20F642}" type="doc">
      <dgm:prSet loTypeId="urn:microsoft.com/office/officeart/2005/8/layout/default#1" loCatId="list" qsTypeId="urn:microsoft.com/office/officeart/2005/8/quickstyle/simple4" qsCatId="simple" csTypeId="urn:microsoft.com/office/officeart/2005/8/colors/accent1_2" csCatId="accent1" phldr="1"/>
      <dgm:spPr/>
      <dgm:t>
        <a:bodyPr/>
        <a:lstStyle/>
        <a:p>
          <a:endParaRPr lang="en-US"/>
        </a:p>
      </dgm:t>
    </dgm:pt>
    <dgm:pt modelId="{302ED6F1-318F-3C47-87CF-E713B4FB1CE7}">
      <dgm:prSet/>
      <dgm:spPr/>
      <dgm:t>
        <a:bodyPr/>
        <a:lstStyle/>
        <a:p>
          <a:pPr rtl="0"/>
          <a:r>
            <a:rPr lang="en-GB" dirty="0" smtClean="0"/>
            <a:t>THE ANATOMY OF SOMATIC AND AUTONOMIC NERVOUS SYSTEM</a:t>
          </a:r>
          <a:endParaRPr lang="en-GB" dirty="0"/>
        </a:p>
      </dgm:t>
    </dgm:pt>
    <dgm:pt modelId="{16BD976B-B43E-2A47-A29A-ADFF63760FC8}" type="parTrans" cxnId="{4E627338-719E-1345-85E9-EA1B5F5B9A2C}">
      <dgm:prSet/>
      <dgm:spPr/>
      <dgm:t>
        <a:bodyPr/>
        <a:lstStyle/>
        <a:p>
          <a:endParaRPr lang="en-US"/>
        </a:p>
      </dgm:t>
    </dgm:pt>
    <dgm:pt modelId="{E1F53C4F-689B-E44D-BC64-351094A2C8E1}" type="sibTrans" cxnId="{4E627338-719E-1345-85E9-EA1B5F5B9A2C}">
      <dgm:prSet/>
      <dgm:spPr/>
      <dgm:t>
        <a:bodyPr/>
        <a:lstStyle/>
        <a:p>
          <a:endParaRPr lang="en-US"/>
        </a:p>
      </dgm:t>
    </dgm:pt>
    <dgm:pt modelId="{DC2FE729-BEF0-4D48-AECB-989560AEB4D7}">
      <dgm:prSet/>
      <dgm:spPr/>
      <dgm:t>
        <a:bodyPr/>
        <a:lstStyle/>
        <a:p>
          <a:pPr rtl="0"/>
          <a:r>
            <a:rPr lang="en-GB" dirty="0" smtClean="0"/>
            <a:t>SYMPATHETIC AND PARASYMPATHETIC NERVES </a:t>
          </a:r>
          <a:endParaRPr lang="en-GB" dirty="0"/>
        </a:p>
      </dgm:t>
    </dgm:pt>
    <dgm:pt modelId="{E027E57E-8A33-F342-BC0E-ACDA4537D1D0}" type="parTrans" cxnId="{05B4D296-DBFD-064C-BC69-5AA1D0482D16}">
      <dgm:prSet/>
      <dgm:spPr/>
      <dgm:t>
        <a:bodyPr/>
        <a:lstStyle/>
        <a:p>
          <a:endParaRPr lang="en-US"/>
        </a:p>
      </dgm:t>
    </dgm:pt>
    <dgm:pt modelId="{F15181F0-71F0-0740-AE9F-06740D1340F9}" type="sibTrans" cxnId="{05B4D296-DBFD-064C-BC69-5AA1D0482D16}">
      <dgm:prSet/>
      <dgm:spPr/>
      <dgm:t>
        <a:bodyPr/>
        <a:lstStyle/>
        <a:p>
          <a:endParaRPr lang="en-US"/>
        </a:p>
      </dgm:t>
    </dgm:pt>
    <dgm:pt modelId="{E8169314-FBA3-DB4E-A6C4-B46E03F749FA}">
      <dgm:prSet/>
      <dgm:spPr/>
      <dgm:t>
        <a:bodyPr/>
        <a:lstStyle/>
        <a:p>
          <a:pPr rtl="0"/>
          <a:r>
            <a:rPr lang="en-GB" dirty="0" smtClean="0"/>
            <a:t>PRE AND POST GANGLIONIC NEURONS</a:t>
          </a:r>
          <a:endParaRPr lang="en-GB" dirty="0"/>
        </a:p>
      </dgm:t>
    </dgm:pt>
    <dgm:pt modelId="{F12EB212-7303-FD4F-901E-28BF3C07D4A1}" type="parTrans" cxnId="{D76DEA83-0660-F646-86D7-72729DDF3DA8}">
      <dgm:prSet/>
      <dgm:spPr/>
      <dgm:t>
        <a:bodyPr/>
        <a:lstStyle/>
        <a:p>
          <a:endParaRPr lang="en-US"/>
        </a:p>
      </dgm:t>
    </dgm:pt>
    <dgm:pt modelId="{22B9BC56-E780-824D-9963-5ED600E827C1}" type="sibTrans" cxnId="{D76DEA83-0660-F646-86D7-72729DDF3DA8}">
      <dgm:prSet/>
      <dgm:spPr/>
      <dgm:t>
        <a:bodyPr/>
        <a:lstStyle/>
        <a:p>
          <a:endParaRPr lang="en-US"/>
        </a:p>
      </dgm:t>
    </dgm:pt>
    <dgm:pt modelId="{D2416EC6-CD98-014A-84C8-9D8E90179499}">
      <dgm:prSet/>
      <dgm:spPr/>
      <dgm:t>
        <a:bodyPr/>
        <a:lstStyle/>
        <a:p>
          <a:pPr rtl="0"/>
          <a:r>
            <a:rPr lang="en-GB" dirty="0" smtClean="0"/>
            <a:t>FUNCTIONS OF SYMPATHETIC AND PARASYMPATHETIC NERVES IN HEAD &amp; NECK, CHEST, ABDOMEN AND PELVIS</a:t>
          </a:r>
          <a:endParaRPr lang="en-GB" dirty="0"/>
        </a:p>
      </dgm:t>
    </dgm:pt>
    <dgm:pt modelId="{49252DF8-3391-3B42-9D9C-5CFE801D1747}" type="parTrans" cxnId="{F9D41E1C-287E-D14B-B343-0B8E5510A3AF}">
      <dgm:prSet/>
      <dgm:spPr/>
      <dgm:t>
        <a:bodyPr/>
        <a:lstStyle/>
        <a:p>
          <a:endParaRPr lang="en-US"/>
        </a:p>
      </dgm:t>
    </dgm:pt>
    <dgm:pt modelId="{D4FBAF12-D032-5F47-AD2D-C311C065EE9F}" type="sibTrans" cxnId="{F9D41E1C-287E-D14B-B343-0B8E5510A3AF}">
      <dgm:prSet/>
      <dgm:spPr/>
      <dgm:t>
        <a:bodyPr/>
        <a:lstStyle/>
        <a:p>
          <a:endParaRPr lang="en-US"/>
        </a:p>
      </dgm:t>
    </dgm:pt>
    <dgm:pt modelId="{636479AC-B265-0142-A359-0E9D380D6F86}">
      <dgm:prSet/>
      <dgm:spPr/>
      <dgm:t>
        <a:bodyPr/>
        <a:lstStyle/>
        <a:p>
          <a:pPr rtl="0"/>
          <a:r>
            <a:rPr lang="en-GB" dirty="0" smtClean="0"/>
            <a:t>NEUROTRANSMITTERS RELEASE AT PRE AND POST GANGLIONIC SYMPATHETIC / PARASYMPATHETIC NERVES ENDINGS</a:t>
          </a:r>
          <a:endParaRPr lang="en-GB" dirty="0"/>
        </a:p>
      </dgm:t>
    </dgm:pt>
    <dgm:pt modelId="{9F8650F1-27BE-FB4C-BD3D-B05922BA5D4D}" type="parTrans" cxnId="{A09F77FA-FF66-784F-8E96-D25D412C5EFA}">
      <dgm:prSet/>
      <dgm:spPr/>
      <dgm:t>
        <a:bodyPr/>
        <a:lstStyle/>
        <a:p>
          <a:endParaRPr lang="en-US"/>
        </a:p>
      </dgm:t>
    </dgm:pt>
    <dgm:pt modelId="{7E79D422-AEA7-F343-B78F-48058536DCF0}" type="sibTrans" cxnId="{A09F77FA-FF66-784F-8E96-D25D412C5EFA}">
      <dgm:prSet/>
      <dgm:spPr/>
      <dgm:t>
        <a:bodyPr/>
        <a:lstStyle/>
        <a:p>
          <a:endParaRPr lang="en-US"/>
        </a:p>
      </dgm:t>
    </dgm:pt>
    <dgm:pt modelId="{2399CFCC-69E4-834D-B0BC-94333EC91EFA}">
      <dgm:prSet/>
      <dgm:spPr/>
      <dgm:t>
        <a:bodyPr/>
        <a:lstStyle/>
        <a:p>
          <a:pPr rtl="0"/>
          <a:r>
            <a:rPr lang="en-GB" dirty="0" smtClean="0"/>
            <a:t>VARIOUS RESPONSES DUE TO STIMULATION OF THE SYMPATHETIC / PARASYMPATHETIC NERVOUS SYSTEM</a:t>
          </a:r>
          <a:endParaRPr lang="en-GB" dirty="0"/>
        </a:p>
      </dgm:t>
    </dgm:pt>
    <dgm:pt modelId="{332A0745-A8C8-F940-AB7B-81A4422C0ADC}" type="parTrans" cxnId="{95991920-3FBE-E643-B2F2-FE92B33C9305}">
      <dgm:prSet/>
      <dgm:spPr/>
      <dgm:t>
        <a:bodyPr/>
        <a:lstStyle/>
        <a:p>
          <a:endParaRPr lang="en-US"/>
        </a:p>
      </dgm:t>
    </dgm:pt>
    <dgm:pt modelId="{AC5172DC-518C-FA49-920F-3C21B9A7188D}" type="sibTrans" cxnId="{95991920-3FBE-E643-B2F2-FE92B33C9305}">
      <dgm:prSet/>
      <dgm:spPr/>
      <dgm:t>
        <a:bodyPr/>
        <a:lstStyle/>
        <a:p>
          <a:endParaRPr lang="en-US"/>
        </a:p>
      </dgm:t>
    </dgm:pt>
    <dgm:pt modelId="{444EB745-F104-E842-8840-516FDD1940BE}" type="pres">
      <dgm:prSet presAssocID="{BCF15863-F238-AA42-BD0A-D5313B20F642}" presName="diagram" presStyleCnt="0">
        <dgm:presLayoutVars>
          <dgm:dir/>
          <dgm:resizeHandles val="exact"/>
        </dgm:presLayoutVars>
      </dgm:prSet>
      <dgm:spPr/>
      <dgm:t>
        <a:bodyPr/>
        <a:lstStyle/>
        <a:p>
          <a:endParaRPr lang="en-US"/>
        </a:p>
      </dgm:t>
    </dgm:pt>
    <dgm:pt modelId="{6DD0ABCA-11C8-C94C-BF98-893979C5DA19}" type="pres">
      <dgm:prSet presAssocID="{302ED6F1-318F-3C47-87CF-E713B4FB1CE7}" presName="node" presStyleLbl="node1" presStyleIdx="0" presStyleCnt="6">
        <dgm:presLayoutVars>
          <dgm:bulletEnabled val="1"/>
        </dgm:presLayoutVars>
      </dgm:prSet>
      <dgm:spPr/>
      <dgm:t>
        <a:bodyPr/>
        <a:lstStyle/>
        <a:p>
          <a:endParaRPr lang="en-US"/>
        </a:p>
      </dgm:t>
    </dgm:pt>
    <dgm:pt modelId="{505D0875-8D09-1244-BB2C-CFBB915D1EEA}" type="pres">
      <dgm:prSet presAssocID="{E1F53C4F-689B-E44D-BC64-351094A2C8E1}" presName="sibTrans" presStyleCnt="0"/>
      <dgm:spPr/>
    </dgm:pt>
    <dgm:pt modelId="{E195C9B3-1E1E-234A-8E74-E8F564E50D55}" type="pres">
      <dgm:prSet presAssocID="{DC2FE729-BEF0-4D48-AECB-989560AEB4D7}" presName="node" presStyleLbl="node1" presStyleIdx="1" presStyleCnt="6">
        <dgm:presLayoutVars>
          <dgm:bulletEnabled val="1"/>
        </dgm:presLayoutVars>
      </dgm:prSet>
      <dgm:spPr/>
      <dgm:t>
        <a:bodyPr/>
        <a:lstStyle/>
        <a:p>
          <a:endParaRPr lang="en-US"/>
        </a:p>
      </dgm:t>
    </dgm:pt>
    <dgm:pt modelId="{440FC699-1D34-CC4C-97EF-ABDC899A5CF5}" type="pres">
      <dgm:prSet presAssocID="{F15181F0-71F0-0740-AE9F-06740D1340F9}" presName="sibTrans" presStyleCnt="0"/>
      <dgm:spPr/>
    </dgm:pt>
    <dgm:pt modelId="{AF507572-5553-744B-82C7-B78B52994419}" type="pres">
      <dgm:prSet presAssocID="{E8169314-FBA3-DB4E-A6C4-B46E03F749FA}" presName="node" presStyleLbl="node1" presStyleIdx="2" presStyleCnt="6">
        <dgm:presLayoutVars>
          <dgm:bulletEnabled val="1"/>
        </dgm:presLayoutVars>
      </dgm:prSet>
      <dgm:spPr/>
      <dgm:t>
        <a:bodyPr/>
        <a:lstStyle/>
        <a:p>
          <a:endParaRPr lang="en-US"/>
        </a:p>
      </dgm:t>
    </dgm:pt>
    <dgm:pt modelId="{42C9D07B-C27F-7342-9EFB-51D63BFCCEA2}" type="pres">
      <dgm:prSet presAssocID="{22B9BC56-E780-824D-9963-5ED600E827C1}" presName="sibTrans" presStyleCnt="0"/>
      <dgm:spPr/>
    </dgm:pt>
    <dgm:pt modelId="{90F60AB6-500D-0348-B0DF-9A64BFB037FF}" type="pres">
      <dgm:prSet presAssocID="{D2416EC6-CD98-014A-84C8-9D8E90179499}" presName="node" presStyleLbl="node1" presStyleIdx="3" presStyleCnt="6">
        <dgm:presLayoutVars>
          <dgm:bulletEnabled val="1"/>
        </dgm:presLayoutVars>
      </dgm:prSet>
      <dgm:spPr/>
      <dgm:t>
        <a:bodyPr/>
        <a:lstStyle/>
        <a:p>
          <a:endParaRPr lang="en-US"/>
        </a:p>
      </dgm:t>
    </dgm:pt>
    <dgm:pt modelId="{AC9645A8-008E-F444-85AF-044FD6B672F7}" type="pres">
      <dgm:prSet presAssocID="{D4FBAF12-D032-5F47-AD2D-C311C065EE9F}" presName="sibTrans" presStyleCnt="0"/>
      <dgm:spPr/>
    </dgm:pt>
    <dgm:pt modelId="{0E946DE5-197D-B144-8CE6-29E291198EB2}" type="pres">
      <dgm:prSet presAssocID="{636479AC-B265-0142-A359-0E9D380D6F86}" presName="node" presStyleLbl="node1" presStyleIdx="4" presStyleCnt="6">
        <dgm:presLayoutVars>
          <dgm:bulletEnabled val="1"/>
        </dgm:presLayoutVars>
      </dgm:prSet>
      <dgm:spPr/>
      <dgm:t>
        <a:bodyPr/>
        <a:lstStyle/>
        <a:p>
          <a:endParaRPr lang="en-US"/>
        </a:p>
      </dgm:t>
    </dgm:pt>
    <dgm:pt modelId="{2CE36CC8-DBE6-5A45-AD29-38484440E8FE}" type="pres">
      <dgm:prSet presAssocID="{7E79D422-AEA7-F343-B78F-48058536DCF0}" presName="sibTrans" presStyleCnt="0"/>
      <dgm:spPr/>
    </dgm:pt>
    <dgm:pt modelId="{09C310CF-58D5-9B41-A42B-F4DEB094A0E8}" type="pres">
      <dgm:prSet presAssocID="{2399CFCC-69E4-834D-B0BC-94333EC91EFA}" presName="node" presStyleLbl="node1" presStyleIdx="5" presStyleCnt="6">
        <dgm:presLayoutVars>
          <dgm:bulletEnabled val="1"/>
        </dgm:presLayoutVars>
      </dgm:prSet>
      <dgm:spPr/>
      <dgm:t>
        <a:bodyPr/>
        <a:lstStyle/>
        <a:p>
          <a:endParaRPr lang="en-US"/>
        </a:p>
      </dgm:t>
    </dgm:pt>
  </dgm:ptLst>
  <dgm:cxnLst>
    <dgm:cxn modelId="{1450BA2B-EF22-4EC8-B524-8335D5DB3845}" type="presOf" srcId="{636479AC-B265-0142-A359-0E9D380D6F86}" destId="{0E946DE5-197D-B144-8CE6-29E291198EB2}" srcOrd="0" destOrd="0" presId="urn:microsoft.com/office/officeart/2005/8/layout/default#1"/>
    <dgm:cxn modelId="{95991920-3FBE-E643-B2F2-FE92B33C9305}" srcId="{BCF15863-F238-AA42-BD0A-D5313B20F642}" destId="{2399CFCC-69E4-834D-B0BC-94333EC91EFA}" srcOrd="5" destOrd="0" parTransId="{332A0745-A8C8-F940-AB7B-81A4422C0ADC}" sibTransId="{AC5172DC-518C-FA49-920F-3C21B9A7188D}"/>
    <dgm:cxn modelId="{D6757163-B75F-43DD-83BD-A2A7D2114D44}" type="presOf" srcId="{D2416EC6-CD98-014A-84C8-9D8E90179499}" destId="{90F60AB6-500D-0348-B0DF-9A64BFB037FF}" srcOrd="0" destOrd="0" presId="urn:microsoft.com/office/officeart/2005/8/layout/default#1"/>
    <dgm:cxn modelId="{D76DEA83-0660-F646-86D7-72729DDF3DA8}" srcId="{BCF15863-F238-AA42-BD0A-D5313B20F642}" destId="{E8169314-FBA3-DB4E-A6C4-B46E03F749FA}" srcOrd="2" destOrd="0" parTransId="{F12EB212-7303-FD4F-901E-28BF3C07D4A1}" sibTransId="{22B9BC56-E780-824D-9963-5ED600E827C1}"/>
    <dgm:cxn modelId="{A09F77FA-FF66-784F-8E96-D25D412C5EFA}" srcId="{BCF15863-F238-AA42-BD0A-D5313B20F642}" destId="{636479AC-B265-0142-A359-0E9D380D6F86}" srcOrd="4" destOrd="0" parTransId="{9F8650F1-27BE-FB4C-BD3D-B05922BA5D4D}" sibTransId="{7E79D422-AEA7-F343-B78F-48058536DCF0}"/>
    <dgm:cxn modelId="{D7CE2704-43E0-4167-B2FC-73C892A36535}" type="presOf" srcId="{302ED6F1-318F-3C47-87CF-E713B4FB1CE7}" destId="{6DD0ABCA-11C8-C94C-BF98-893979C5DA19}" srcOrd="0" destOrd="0" presId="urn:microsoft.com/office/officeart/2005/8/layout/default#1"/>
    <dgm:cxn modelId="{F2624544-DDA2-497E-8D36-95A84DEE8B59}" type="presOf" srcId="{DC2FE729-BEF0-4D48-AECB-989560AEB4D7}" destId="{E195C9B3-1E1E-234A-8E74-E8F564E50D55}" srcOrd="0" destOrd="0" presId="urn:microsoft.com/office/officeart/2005/8/layout/default#1"/>
    <dgm:cxn modelId="{05B4D296-DBFD-064C-BC69-5AA1D0482D16}" srcId="{BCF15863-F238-AA42-BD0A-D5313B20F642}" destId="{DC2FE729-BEF0-4D48-AECB-989560AEB4D7}" srcOrd="1" destOrd="0" parTransId="{E027E57E-8A33-F342-BC0E-ACDA4537D1D0}" sibTransId="{F15181F0-71F0-0740-AE9F-06740D1340F9}"/>
    <dgm:cxn modelId="{4E627338-719E-1345-85E9-EA1B5F5B9A2C}" srcId="{BCF15863-F238-AA42-BD0A-D5313B20F642}" destId="{302ED6F1-318F-3C47-87CF-E713B4FB1CE7}" srcOrd="0" destOrd="0" parTransId="{16BD976B-B43E-2A47-A29A-ADFF63760FC8}" sibTransId="{E1F53C4F-689B-E44D-BC64-351094A2C8E1}"/>
    <dgm:cxn modelId="{F9D41E1C-287E-D14B-B343-0B8E5510A3AF}" srcId="{BCF15863-F238-AA42-BD0A-D5313B20F642}" destId="{D2416EC6-CD98-014A-84C8-9D8E90179499}" srcOrd="3" destOrd="0" parTransId="{49252DF8-3391-3B42-9D9C-5CFE801D1747}" sibTransId="{D4FBAF12-D032-5F47-AD2D-C311C065EE9F}"/>
    <dgm:cxn modelId="{0FFB2323-0B9C-4516-9A7F-096F96903665}" type="presOf" srcId="{BCF15863-F238-AA42-BD0A-D5313B20F642}" destId="{444EB745-F104-E842-8840-516FDD1940BE}" srcOrd="0" destOrd="0" presId="urn:microsoft.com/office/officeart/2005/8/layout/default#1"/>
    <dgm:cxn modelId="{2F97589E-D4D2-4918-AF34-8E49790D1434}" type="presOf" srcId="{2399CFCC-69E4-834D-B0BC-94333EC91EFA}" destId="{09C310CF-58D5-9B41-A42B-F4DEB094A0E8}" srcOrd="0" destOrd="0" presId="urn:microsoft.com/office/officeart/2005/8/layout/default#1"/>
    <dgm:cxn modelId="{8B4D79B9-F548-4BDB-B609-62365C97BA7B}" type="presOf" srcId="{E8169314-FBA3-DB4E-A6C4-B46E03F749FA}" destId="{AF507572-5553-744B-82C7-B78B52994419}" srcOrd="0" destOrd="0" presId="urn:microsoft.com/office/officeart/2005/8/layout/default#1"/>
    <dgm:cxn modelId="{CF2E4C86-FABC-4E3C-9743-7B8B910756BB}" type="presParOf" srcId="{444EB745-F104-E842-8840-516FDD1940BE}" destId="{6DD0ABCA-11C8-C94C-BF98-893979C5DA19}" srcOrd="0" destOrd="0" presId="urn:microsoft.com/office/officeart/2005/8/layout/default#1"/>
    <dgm:cxn modelId="{7C5DCC8D-C3C8-456F-ADCA-1BEAC5954FE0}" type="presParOf" srcId="{444EB745-F104-E842-8840-516FDD1940BE}" destId="{505D0875-8D09-1244-BB2C-CFBB915D1EEA}" srcOrd="1" destOrd="0" presId="urn:microsoft.com/office/officeart/2005/8/layout/default#1"/>
    <dgm:cxn modelId="{AEB4EF53-0A68-4A86-A5CF-7CE46F09971F}" type="presParOf" srcId="{444EB745-F104-E842-8840-516FDD1940BE}" destId="{E195C9B3-1E1E-234A-8E74-E8F564E50D55}" srcOrd="2" destOrd="0" presId="urn:microsoft.com/office/officeart/2005/8/layout/default#1"/>
    <dgm:cxn modelId="{E49A3BCD-E852-4C9E-AB2C-DA296F5003D7}" type="presParOf" srcId="{444EB745-F104-E842-8840-516FDD1940BE}" destId="{440FC699-1D34-CC4C-97EF-ABDC899A5CF5}" srcOrd="3" destOrd="0" presId="urn:microsoft.com/office/officeart/2005/8/layout/default#1"/>
    <dgm:cxn modelId="{F935A420-6909-4982-8F75-1F2711CA47DA}" type="presParOf" srcId="{444EB745-F104-E842-8840-516FDD1940BE}" destId="{AF507572-5553-744B-82C7-B78B52994419}" srcOrd="4" destOrd="0" presId="urn:microsoft.com/office/officeart/2005/8/layout/default#1"/>
    <dgm:cxn modelId="{ED48FEE5-E9AA-4982-AB98-BFF70A2130A2}" type="presParOf" srcId="{444EB745-F104-E842-8840-516FDD1940BE}" destId="{42C9D07B-C27F-7342-9EFB-51D63BFCCEA2}" srcOrd="5" destOrd="0" presId="urn:microsoft.com/office/officeart/2005/8/layout/default#1"/>
    <dgm:cxn modelId="{A5C3343C-A67F-47CB-95C6-03DEE62EB3CD}" type="presParOf" srcId="{444EB745-F104-E842-8840-516FDD1940BE}" destId="{90F60AB6-500D-0348-B0DF-9A64BFB037FF}" srcOrd="6" destOrd="0" presId="urn:microsoft.com/office/officeart/2005/8/layout/default#1"/>
    <dgm:cxn modelId="{AD3EB360-3044-4A01-B7F7-D94D8B44962E}" type="presParOf" srcId="{444EB745-F104-E842-8840-516FDD1940BE}" destId="{AC9645A8-008E-F444-85AF-044FD6B672F7}" srcOrd="7" destOrd="0" presId="urn:microsoft.com/office/officeart/2005/8/layout/default#1"/>
    <dgm:cxn modelId="{7C0C86DD-DF1E-4766-A205-6A4DC8A1A642}" type="presParOf" srcId="{444EB745-F104-E842-8840-516FDD1940BE}" destId="{0E946DE5-197D-B144-8CE6-29E291198EB2}" srcOrd="8" destOrd="0" presId="urn:microsoft.com/office/officeart/2005/8/layout/default#1"/>
    <dgm:cxn modelId="{8663EE4B-3444-4F0D-B116-3A6AAB8D1174}" type="presParOf" srcId="{444EB745-F104-E842-8840-516FDD1940BE}" destId="{2CE36CC8-DBE6-5A45-AD29-38484440E8FE}" srcOrd="9" destOrd="0" presId="urn:microsoft.com/office/officeart/2005/8/layout/default#1"/>
    <dgm:cxn modelId="{9B94FD10-AB5A-4330-B735-0DC4D8DA8890}" type="presParOf" srcId="{444EB745-F104-E842-8840-516FDD1940BE}" destId="{09C310CF-58D5-9B41-A42B-F4DEB094A0E8}" srcOrd="10" destOrd="0" presId="urn:microsoft.com/office/officeart/2005/8/layout/defaul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6EBB4674-8F6D-4E09-AAA5-E9C738F0406D}" type="doc">
      <dgm:prSet loTypeId="urn:microsoft.com/office/officeart/2005/8/layout/lProcess2" loCatId="list" qsTypeId="urn:microsoft.com/office/officeart/2005/8/quickstyle/3d6" qsCatId="3D" csTypeId="urn:microsoft.com/office/officeart/2005/8/colors/accent4_2" csCatId="accent4" phldr="1"/>
      <dgm:spPr>
        <a:scene3d>
          <a:camera prst="perspectiveAbove" zoom="92000"/>
          <a:lightRig rig="balanced" dir="t">
            <a:rot lat="0" lon="0" rev="12700000"/>
          </a:lightRig>
        </a:scene3d>
      </dgm:spPr>
      <dgm:t>
        <a:bodyPr/>
        <a:lstStyle/>
        <a:p>
          <a:endParaRPr lang="en-GB"/>
        </a:p>
      </dgm:t>
    </dgm:pt>
    <dgm:pt modelId="{BA749F4C-5975-4CC3-BEBD-6E7EB5679025}">
      <dgm:prSet/>
      <dgm:spPr>
        <a:gradFill flip="none" rotWithShape="0">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8100000" scaled="1"/>
          <a:tileRect/>
        </a:gradFill>
      </dgm:spPr>
      <dgm:t>
        <a:bodyPr/>
        <a:lstStyle/>
        <a:p>
          <a:pPr rtl="0"/>
          <a:r>
            <a:rPr lang="en-GB" dirty="0" smtClean="0"/>
            <a:t>SOMATIC NERVOUS SYSTEM</a:t>
          </a:r>
          <a:endParaRPr lang="en-GB" dirty="0"/>
        </a:p>
      </dgm:t>
    </dgm:pt>
    <dgm:pt modelId="{295C80FB-CD57-4B44-92EC-C2E48DF49830}" type="parTrans" cxnId="{6083009B-5E4A-4FDB-8FA8-88B14F5D9CF5}">
      <dgm:prSet/>
      <dgm:spPr/>
      <dgm:t>
        <a:bodyPr/>
        <a:lstStyle/>
        <a:p>
          <a:endParaRPr lang="en-GB"/>
        </a:p>
      </dgm:t>
    </dgm:pt>
    <dgm:pt modelId="{AB283622-F5BA-475C-AC60-08DE4C59E623}" type="sibTrans" cxnId="{6083009B-5E4A-4FDB-8FA8-88B14F5D9CF5}">
      <dgm:prSet/>
      <dgm:spPr/>
      <dgm:t>
        <a:bodyPr/>
        <a:lstStyle/>
        <a:p>
          <a:endParaRPr lang="en-GB"/>
        </a:p>
      </dgm:t>
    </dgm:pt>
    <dgm:pt modelId="{E8D8AFBC-6E2F-4F92-A589-95A5AE868616}">
      <dgm:prSet/>
      <dgm:spPr>
        <a:solidFill>
          <a:schemeClr val="accent6">
            <a:lumMod val="75000"/>
          </a:schemeClr>
        </a:solidFill>
      </dgm:spPr>
      <dgm:t>
        <a:bodyPr/>
        <a:lstStyle/>
        <a:p>
          <a:pPr rtl="0"/>
          <a:r>
            <a:rPr lang="en-GB" b="0" i="0" dirty="0" smtClean="0"/>
            <a:t>ALL SOMATIC MOTOR NEURONS RELEASE ONLY ACETYLCHOLINE (ACH) AS THEIR NEUROTRANSMITTER,</a:t>
          </a:r>
          <a:endParaRPr lang="en-GB" dirty="0"/>
        </a:p>
      </dgm:t>
    </dgm:pt>
    <dgm:pt modelId="{EA5EE950-A118-496E-A412-6725BC737850}" type="parTrans" cxnId="{24A3306C-0350-4820-8BA7-D7C69CB35098}">
      <dgm:prSet/>
      <dgm:spPr/>
      <dgm:t>
        <a:bodyPr/>
        <a:lstStyle/>
        <a:p>
          <a:endParaRPr lang="en-GB"/>
        </a:p>
      </dgm:t>
    </dgm:pt>
    <dgm:pt modelId="{A800E685-04AC-47C8-AF11-2DE35F74F522}" type="sibTrans" cxnId="{24A3306C-0350-4820-8BA7-D7C69CB35098}">
      <dgm:prSet/>
      <dgm:spPr/>
      <dgm:t>
        <a:bodyPr/>
        <a:lstStyle/>
        <a:p>
          <a:endParaRPr lang="en-GB"/>
        </a:p>
      </dgm:t>
    </dgm:pt>
    <dgm:pt modelId="{A95100DC-010C-42E6-A9AE-3104B050440D}">
      <dgm:prSet/>
      <dgm:spPr/>
      <dgm:t>
        <a:bodyPr/>
        <a:lstStyle/>
        <a:p>
          <a:pPr rtl="0"/>
          <a:r>
            <a:rPr lang="en-GB" dirty="0" smtClean="0"/>
            <a:t>AUTONOMIC NERVOUS SYSTEM - PREGANGLIONIC</a:t>
          </a:r>
          <a:endParaRPr lang="en-GB" dirty="0"/>
        </a:p>
      </dgm:t>
    </dgm:pt>
    <dgm:pt modelId="{6B0ABB09-7976-4BB2-9179-02DAD532A401}" type="parTrans" cxnId="{932153AE-B3FE-45E7-8E8B-0D2F90056819}">
      <dgm:prSet/>
      <dgm:spPr/>
      <dgm:t>
        <a:bodyPr/>
        <a:lstStyle/>
        <a:p>
          <a:endParaRPr lang="en-GB"/>
        </a:p>
      </dgm:t>
    </dgm:pt>
    <dgm:pt modelId="{47D9E045-E679-49A7-A259-376EFDA68844}" type="sibTrans" cxnId="{932153AE-B3FE-45E7-8E8B-0D2F90056819}">
      <dgm:prSet/>
      <dgm:spPr/>
      <dgm:t>
        <a:bodyPr/>
        <a:lstStyle/>
        <a:p>
          <a:endParaRPr lang="en-GB"/>
        </a:p>
      </dgm:t>
    </dgm:pt>
    <dgm:pt modelId="{DB147244-6F5A-4A7D-AEB4-2F538D9E89F5}">
      <dgm:prSet/>
      <dgm:spPr/>
      <dgm:t>
        <a:bodyPr/>
        <a:lstStyle/>
        <a:p>
          <a:pPr rtl="0"/>
          <a:r>
            <a:rPr lang="en-GB" b="0" i="0" dirty="0" smtClean="0"/>
            <a:t>THE FIRST NEURON (PREGANGLIONIC NEURON) HAS ITS CELL BODY IN THE CNS</a:t>
          </a:r>
          <a:endParaRPr lang="en-GB" dirty="0"/>
        </a:p>
      </dgm:t>
    </dgm:pt>
    <dgm:pt modelId="{F292EE2E-D846-4B6D-9AE5-88AEFF793B30}" type="parTrans" cxnId="{B66F65EE-F4E5-4951-8AB3-DB78B31F261E}">
      <dgm:prSet/>
      <dgm:spPr/>
      <dgm:t>
        <a:bodyPr/>
        <a:lstStyle/>
        <a:p>
          <a:endParaRPr lang="en-GB"/>
        </a:p>
      </dgm:t>
    </dgm:pt>
    <dgm:pt modelId="{2DD15CED-EFFD-4F4C-A951-80BE51A54A1E}" type="sibTrans" cxnId="{B66F65EE-F4E5-4951-8AB3-DB78B31F261E}">
      <dgm:prSet/>
      <dgm:spPr/>
      <dgm:t>
        <a:bodyPr/>
        <a:lstStyle/>
        <a:p>
          <a:endParaRPr lang="en-GB"/>
        </a:p>
      </dgm:t>
    </dgm:pt>
    <dgm:pt modelId="{F66BA0E9-713E-4AFB-B4A5-CBA43FB0EA5F}">
      <dgm:prSet/>
      <dgm:spPr/>
      <dgm:t>
        <a:bodyPr/>
        <a:lstStyle/>
        <a:p>
          <a:pPr rtl="0"/>
          <a:r>
            <a:rPr lang="en-GB" b="0" i="0" dirty="0" smtClean="0"/>
            <a:t>ITS MYELINATED AXON EXTENDS FROM THE CNS TO AN AUTONOMIC GANGLION. </a:t>
          </a:r>
          <a:endParaRPr lang="en-GB" dirty="0"/>
        </a:p>
      </dgm:t>
    </dgm:pt>
    <dgm:pt modelId="{6503793D-10C7-4358-A8F7-E9E8F142F9CB}" type="parTrans" cxnId="{1705AC0C-B643-4BAE-8595-DAAFE0C570D8}">
      <dgm:prSet/>
      <dgm:spPr/>
      <dgm:t>
        <a:bodyPr/>
        <a:lstStyle/>
        <a:p>
          <a:endParaRPr lang="en-GB"/>
        </a:p>
      </dgm:t>
    </dgm:pt>
    <dgm:pt modelId="{64F3E97A-283C-4716-A473-F68D57CDA860}" type="sibTrans" cxnId="{1705AC0C-B643-4BAE-8595-DAAFE0C570D8}">
      <dgm:prSet/>
      <dgm:spPr/>
      <dgm:t>
        <a:bodyPr/>
        <a:lstStyle/>
        <a:p>
          <a:endParaRPr lang="en-GB"/>
        </a:p>
      </dgm:t>
    </dgm:pt>
    <dgm:pt modelId="{812CF922-12B4-4787-8481-C21EB8211E50}">
      <dgm:prSet/>
      <dgm:spPr/>
      <dgm:t>
        <a:bodyPr/>
        <a:lstStyle/>
        <a:p>
          <a:pPr rtl="0"/>
          <a:r>
            <a:rPr lang="en-GB" dirty="0" smtClean="0"/>
            <a:t>AUTONOMIC NERVOUS SYSTEM - PREGANGLIONIC</a:t>
          </a:r>
          <a:endParaRPr lang="en-GB" dirty="0"/>
        </a:p>
      </dgm:t>
    </dgm:pt>
    <dgm:pt modelId="{73133943-7E7A-4DE8-A332-6C29302413BD}" type="parTrans" cxnId="{D70113B3-E14E-4F18-B4F3-6E1D0D684A31}">
      <dgm:prSet/>
      <dgm:spPr/>
      <dgm:t>
        <a:bodyPr/>
        <a:lstStyle/>
        <a:p>
          <a:endParaRPr lang="en-GB"/>
        </a:p>
      </dgm:t>
    </dgm:pt>
    <dgm:pt modelId="{6535E9F0-B779-4A6B-8553-D25691119A14}" type="sibTrans" cxnId="{D70113B3-E14E-4F18-B4F3-6E1D0D684A31}">
      <dgm:prSet/>
      <dgm:spPr/>
      <dgm:t>
        <a:bodyPr/>
        <a:lstStyle/>
        <a:p>
          <a:endParaRPr lang="en-GB"/>
        </a:p>
      </dgm:t>
    </dgm:pt>
    <dgm:pt modelId="{F1DF4418-DC8C-468D-940B-E4F353C8ED82}">
      <dgm:prSet/>
      <dgm:spPr/>
      <dgm:t>
        <a:bodyPr/>
        <a:lstStyle/>
        <a:p>
          <a:pPr rtl="0"/>
          <a:r>
            <a:rPr lang="en-GB" b="0" i="0" dirty="0" smtClean="0"/>
            <a:t>ITS UNMYELINATED AXON EXTENDS DIRECTLY FROM THE GANGLION TO THE EFFECTOR (SMOOTH MUSCLE, CARDIAC MUSCLE, OR A GLAND). </a:t>
          </a:r>
          <a:endParaRPr lang="en-GB" dirty="0"/>
        </a:p>
      </dgm:t>
    </dgm:pt>
    <dgm:pt modelId="{392C40D8-4126-433D-8313-93CC2FBCE213}" type="parTrans" cxnId="{CD9CA905-6749-437F-A88C-751D3E20EC30}">
      <dgm:prSet/>
      <dgm:spPr/>
      <dgm:t>
        <a:bodyPr/>
        <a:lstStyle/>
        <a:p>
          <a:endParaRPr lang="en-GB"/>
        </a:p>
      </dgm:t>
    </dgm:pt>
    <dgm:pt modelId="{A03CFF3E-4517-4B85-8D7C-A76BFEAE1D7C}" type="sibTrans" cxnId="{CD9CA905-6749-437F-A88C-751D3E20EC30}">
      <dgm:prSet/>
      <dgm:spPr/>
      <dgm:t>
        <a:bodyPr/>
        <a:lstStyle/>
        <a:p>
          <a:endParaRPr lang="en-GB"/>
        </a:p>
      </dgm:t>
    </dgm:pt>
    <dgm:pt modelId="{D10E223C-8AC1-4A1F-8A79-E2F3BD0C3F8C}">
      <dgm:prSet/>
      <dgm:spPr>
        <a:solidFill>
          <a:schemeClr val="accent6">
            <a:lumMod val="75000"/>
          </a:schemeClr>
        </a:solidFill>
      </dgm:spPr>
      <dgm:t>
        <a:bodyPr/>
        <a:lstStyle/>
        <a:p>
          <a:pPr rtl="0"/>
          <a:r>
            <a:rPr lang="en-GB" dirty="0" smtClean="0"/>
            <a:t>THE AXON OF A SINGLE, MYELINATED SOMATIC MOTOR NEURON EXTENDS FROM THE CENTRAL NERVOUS SYSTEM (CNS) ALL THE WAY TO THE SKELETAL MUSCLE FIBRES IN ITS MOTOR UNIT</a:t>
          </a:r>
          <a:endParaRPr lang="en-GB" dirty="0"/>
        </a:p>
      </dgm:t>
    </dgm:pt>
    <dgm:pt modelId="{069730AF-FC22-4ADE-8C3A-44B254608930}" type="parTrans" cxnId="{DC9C4B01-2BE8-4407-A085-AC2DEFB0F685}">
      <dgm:prSet/>
      <dgm:spPr/>
      <dgm:t>
        <a:bodyPr/>
        <a:lstStyle/>
        <a:p>
          <a:endParaRPr lang="en-GB"/>
        </a:p>
      </dgm:t>
    </dgm:pt>
    <dgm:pt modelId="{77B33108-FB8B-42B0-8492-009720D9FB36}" type="sibTrans" cxnId="{DC9C4B01-2BE8-4407-A085-AC2DEFB0F685}">
      <dgm:prSet/>
      <dgm:spPr/>
      <dgm:t>
        <a:bodyPr/>
        <a:lstStyle/>
        <a:p>
          <a:endParaRPr lang="en-GB"/>
        </a:p>
      </dgm:t>
    </dgm:pt>
    <dgm:pt modelId="{AF18116A-2D55-45E9-B177-1A83A13E456C}">
      <dgm:prSet/>
      <dgm:spPr/>
      <dgm:t>
        <a:bodyPr/>
        <a:lstStyle/>
        <a:p>
          <a:pPr rtl="0"/>
          <a:r>
            <a:rPr lang="en-GB" dirty="0" smtClean="0"/>
            <a:t>BY CONTRAST, MOST AUTONOMIC MOTOR PATHWAYS CONSIST OF TWO MOTOR NEURONS IN SERIES, THAT IS, ONE FOLLOWING THE OTHER </a:t>
          </a:r>
          <a:endParaRPr lang="en-GB" dirty="0"/>
        </a:p>
      </dgm:t>
    </dgm:pt>
    <dgm:pt modelId="{20421172-D155-4536-ABB8-F8331E5DE173}" type="parTrans" cxnId="{796FAE27-F21C-40AD-A0B7-46FC505CAF67}">
      <dgm:prSet/>
      <dgm:spPr/>
      <dgm:t>
        <a:bodyPr/>
        <a:lstStyle/>
        <a:p>
          <a:endParaRPr lang="en-GB"/>
        </a:p>
      </dgm:t>
    </dgm:pt>
    <dgm:pt modelId="{962B4587-40FB-412C-8713-F5FB2DA7B714}" type="sibTrans" cxnId="{796FAE27-F21C-40AD-A0B7-46FC505CAF67}">
      <dgm:prSet/>
      <dgm:spPr/>
      <dgm:t>
        <a:bodyPr/>
        <a:lstStyle/>
        <a:p>
          <a:endParaRPr lang="en-GB"/>
        </a:p>
      </dgm:t>
    </dgm:pt>
    <dgm:pt modelId="{9DDC3F72-1601-4FFC-8FD0-DFBD0DA71761}">
      <dgm:prSet/>
      <dgm:spPr/>
      <dgm:t>
        <a:bodyPr/>
        <a:lstStyle/>
        <a:p>
          <a:pPr rtl="0"/>
          <a:r>
            <a:rPr lang="en-GB" dirty="0" smtClean="0"/>
            <a:t>THE CELL BODY OF THE SECOND NEURON (POSTGANGLIONIC NEURON) IS ALSO IN THAT SAME AUTONOMIC GANGLION</a:t>
          </a:r>
          <a:endParaRPr lang="en-GB" dirty="0"/>
        </a:p>
      </dgm:t>
    </dgm:pt>
    <dgm:pt modelId="{71802484-313D-411E-8B0E-7D61B01EBA8E}" type="parTrans" cxnId="{C8AC583F-6DEB-443E-A07E-1C0011CEA231}">
      <dgm:prSet/>
      <dgm:spPr/>
      <dgm:t>
        <a:bodyPr/>
        <a:lstStyle/>
        <a:p>
          <a:endParaRPr lang="en-GB"/>
        </a:p>
      </dgm:t>
    </dgm:pt>
    <dgm:pt modelId="{997E946E-5B1C-4561-8ABF-CB4104B0B581}" type="sibTrans" cxnId="{C8AC583F-6DEB-443E-A07E-1C0011CEA231}">
      <dgm:prSet/>
      <dgm:spPr/>
      <dgm:t>
        <a:bodyPr/>
        <a:lstStyle/>
        <a:p>
          <a:endParaRPr lang="en-GB"/>
        </a:p>
      </dgm:t>
    </dgm:pt>
    <dgm:pt modelId="{784FF059-424C-401E-8DA2-30D49AF12724}" type="pres">
      <dgm:prSet presAssocID="{6EBB4674-8F6D-4E09-AAA5-E9C738F0406D}" presName="theList" presStyleCnt="0">
        <dgm:presLayoutVars>
          <dgm:dir/>
          <dgm:animLvl val="lvl"/>
          <dgm:resizeHandles val="exact"/>
        </dgm:presLayoutVars>
      </dgm:prSet>
      <dgm:spPr/>
      <dgm:t>
        <a:bodyPr/>
        <a:lstStyle/>
        <a:p>
          <a:endParaRPr lang="en-US"/>
        </a:p>
      </dgm:t>
    </dgm:pt>
    <dgm:pt modelId="{DE535C8B-680C-4274-8BD4-08F58FE0032E}" type="pres">
      <dgm:prSet presAssocID="{BA749F4C-5975-4CC3-BEBD-6E7EB5679025}" presName="compNode" presStyleCnt="0"/>
      <dgm:spPr/>
      <dgm:t>
        <a:bodyPr/>
        <a:lstStyle/>
        <a:p>
          <a:endParaRPr lang="en-GB"/>
        </a:p>
      </dgm:t>
    </dgm:pt>
    <dgm:pt modelId="{6C32F46B-9AD7-477A-8687-3BA4EC1FFB77}" type="pres">
      <dgm:prSet presAssocID="{BA749F4C-5975-4CC3-BEBD-6E7EB5679025}" presName="aNode" presStyleLbl="bgShp" presStyleIdx="0" presStyleCnt="3"/>
      <dgm:spPr/>
      <dgm:t>
        <a:bodyPr/>
        <a:lstStyle/>
        <a:p>
          <a:endParaRPr lang="en-US"/>
        </a:p>
      </dgm:t>
    </dgm:pt>
    <dgm:pt modelId="{1A02FFA2-D23E-4EEF-B89F-C1F1138C40AE}" type="pres">
      <dgm:prSet presAssocID="{BA749F4C-5975-4CC3-BEBD-6E7EB5679025}" presName="textNode" presStyleLbl="bgShp" presStyleIdx="0" presStyleCnt="3"/>
      <dgm:spPr/>
      <dgm:t>
        <a:bodyPr/>
        <a:lstStyle/>
        <a:p>
          <a:endParaRPr lang="en-US"/>
        </a:p>
      </dgm:t>
    </dgm:pt>
    <dgm:pt modelId="{52675167-7B9E-4BBB-914C-C38DBDE47C4C}" type="pres">
      <dgm:prSet presAssocID="{BA749F4C-5975-4CC3-BEBD-6E7EB5679025}" presName="compChildNode" presStyleCnt="0"/>
      <dgm:spPr/>
      <dgm:t>
        <a:bodyPr/>
        <a:lstStyle/>
        <a:p>
          <a:endParaRPr lang="en-GB"/>
        </a:p>
      </dgm:t>
    </dgm:pt>
    <dgm:pt modelId="{4EC14625-54E8-4066-8496-F9ED8BC2A725}" type="pres">
      <dgm:prSet presAssocID="{BA749F4C-5975-4CC3-BEBD-6E7EB5679025}" presName="theInnerList" presStyleCnt="0"/>
      <dgm:spPr/>
      <dgm:t>
        <a:bodyPr/>
        <a:lstStyle/>
        <a:p>
          <a:endParaRPr lang="en-GB"/>
        </a:p>
      </dgm:t>
    </dgm:pt>
    <dgm:pt modelId="{FF770A80-DD15-46F8-A5C7-39996BB4871C}" type="pres">
      <dgm:prSet presAssocID="{D10E223C-8AC1-4A1F-8A79-E2F3BD0C3F8C}" presName="childNode" presStyleLbl="node1" presStyleIdx="0" presStyleCnt="7">
        <dgm:presLayoutVars>
          <dgm:bulletEnabled val="1"/>
        </dgm:presLayoutVars>
      </dgm:prSet>
      <dgm:spPr/>
      <dgm:t>
        <a:bodyPr/>
        <a:lstStyle/>
        <a:p>
          <a:endParaRPr lang="en-US"/>
        </a:p>
      </dgm:t>
    </dgm:pt>
    <dgm:pt modelId="{C9DF530B-2E46-4F6C-9143-FA1B860352DB}" type="pres">
      <dgm:prSet presAssocID="{D10E223C-8AC1-4A1F-8A79-E2F3BD0C3F8C}" presName="aSpace2" presStyleCnt="0"/>
      <dgm:spPr/>
      <dgm:t>
        <a:bodyPr/>
        <a:lstStyle/>
        <a:p>
          <a:endParaRPr lang="en-GB"/>
        </a:p>
      </dgm:t>
    </dgm:pt>
    <dgm:pt modelId="{1E5A792D-770F-4B0C-91F5-F22D527F792A}" type="pres">
      <dgm:prSet presAssocID="{E8D8AFBC-6E2F-4F92-A589-95A5AE868616}" presName="childNode" presStyleLbl="node1" presStyleIdx="1" presStyleCnt="7">
        <dgm:presLayoutVars>
          <dgm:bulletEnabled val="1"/>
        </dgm:presLayoutVars>
      </dgm:prSet>
      <dgm:spPr/>
      <dgm:t>
        <a:bodyPr/>
        <a:lstStyle/>
        <a:p>
          <a:endParaRPr lang="en-US"/>
        </a:p>
      </dgm:t>
    </dgm:pt>
    <dgm:pt modelId="{B4BB6DD8-8045-4417-A01C-A2BA4E933F45}" type="pres">
      <dgm:prSet presAssocID="{BA749F4C-5975-4CC3-BEBD-6E7EB5679025}" presName="aSpace" presStyleCnt="0"/>
      <dgm:spPr/>
      <dgm:t>
        <a:bodyPr/>
        <a:lstStyle/>
        <a:p>
          <a:endParaRPr lang="en-GB"/>
        </a:p>
      </dgm:t>
    </dgm:pt>
    <dgm:pt modelId="{6682C781-2C72-45B3-BD5E-9A25F45F9579}" type="pres">
      <dgm:prSet presAssocID="{A95100DC-010C-42E6-A9AE-3104B050440D}" presName="compNode" presStyleCnt="0"/>
      <dgm:spPr/>
      <dgm:t>
        <a:bodyPr/>
        <a:lstStyle/>
        <a:p>
          <a:endParaRPr lang="en-GB"/>
        </a:p>
      </dgm:t>
    </dgm:pt>
    <dgm:pt modelId="{EE64D041-BC91-4FCC-A996-81099095C3FF}" type="pres">
      <dgm:prSet presAssocID="{A95100DC-010C-42E6-A9AE-3104B050440D}" presName="aNode" presStyleLbl="bgShp" presStyleIdx="1" presStyleCnt="3"/>
      <dgm:spPr/>
      <dgm:t>
        <a:bodyPr/>
        <a:lstStyle/>
        <a:p>
          <a:endParaRPr lang="en-GB"/>
        </a:p>
      </dgm:t>
    </dgm:pt>
    <dgm:pt modelId="{3FE54FF5-2A6D-438F-A79A-A3AF9C7B97A1}" type="pres">
      <dgm:prSet presAssocID="{A95100DC-010C-42E6-A9AE-3104B050440D}" presName="textNode" presStyleLbl="bgShp" presStyleIdx="1" presStyleCnt="3"/>
      <dgm:spPr/>
      <dgm:t>
        <a:bodyPr/>
        <a:lstStyle/>
        <a:p>
          <a:endParaRPr lang="en-GB"/>
        </a:p>
      </dgm:t>
    </dgm:pt>
    <dgm:pt modelId="{275E99EB-2B52-42FD-893B-E1E4CC14173A}" type="pres">
      <dgm:prSet presAssocID="{A95100DC-010C-42E6-A9AE-3104B050440D}" presName="compChildNode" presStyleCnt="0"/>
      <dgm:spPr/>
      <dgm:t>
        <a:bodyPr/>
        <a:lstStyle/>
        <a:p>
          <a:endParaRPr lang="en-GB"/>
        </a:p>
      </dgm:t>
    </dgm:pt>
    <dgm:pt modelId="{73865C47-D587-4C2B-8E63-27981993491F}" type="pres">
      <dgm:prSet presAssocID="{A95100DC-010C-42E6-A9AE-3104B050440D}" presName="theInnerList" presStyleCnt="0"/>
      <dgm:spPr/>
      <dgm:t>
        <a:bodyPr/>
        <a:lstStyle/>
        <a:p>
          <a:endParaRPr lang="en-GB"/>
        </a:p>
      </dgm:t>
    </dgm:pt>
    <dgm:pt modelId="{C36F7D30-3136-4C37-890C-F7D194C3849E}" type="pres">
      <dgm:prSet presAssocID="{AF18116A-2D55-45E9-B177-1A83A13E456C}" presName="childNode" presStyleLbl="node1" presStyleIdx="2" presStyleCnt="7">
        <dgm:presLayoutVars>
          <dgm:bulletEnabled val="1"/>
        </dgm:presLayoutVars>
      </dgm:prSet>
      <dgm:spPr/>
      <dgm:t>
        <a:bodyPr/>
        <a:lstStyle/>
        <a:p>
          <a:endParaRPr lang="en-US"/>
        </a:p>
      </dgm:t>
    </dgm:pt>
    <dgm:pt modelId="{E9E5EA1E-005C-4908-A997-1E231DA30143}" type="pres">
      <dgm:prSet presAssocID="{AF18116A-2D55-45E9-B177-1A83A13E456C}" presName="aSpace2" presStyleCnt="0"/>
      <dgm:spPr/>
      <dgm:t>
        <a:bodyPr/>
        <a:lstStyle/>
        <a:p>
          <a:endParaRPr lang="en-GB"/>
        </a:p>
      </dgm:t>
    </dgm:pt>
    <dgm:pt modelId="{D4FB0E05-390A-40F3-A361-59DA6F5F7441}" type="pres">
      <dgm:prSet presAssocID="{DB147244-6F5A-4A7D-AEB4-2F538D9E89F5}" presName="childNode" presStyleLbl="node1" presStyleIdx="3" presStyleCnt="7">
        <dgm:presLayoutVars>
          <dgm:bulletEnabled val="1"/>
        </dgm:presLayoutVars>
      </dgm:prSet>
      <dgm:spPr/>
      <dgm:t>
        <a:bodyPr/>
        <a:lstStyle/>
        <a:p>
          <a:endParaRPr lang="en-US"/>
        </a:p>
      </dgm:t>
    </dgm:pt>
    <dgm:pt modelId="{A7614211-4CCE-4D5F-8D7D-B2CB869A189F}" type="pres">
      <dgm:prSet presAssocID="{DB147244-6F5A-4A7D-AEB4-2F538D9E89F5}" presName="aSpace2" presStyleCnt="0"/>
      <dgm:spPr/>
      <dgm:t>
        <a:bodyPr/>
        <a:lstStyle/>
        <a:p>
          <a:endParaRPr lang="en-GB"/>
        </a:p>
      </dgm:t>
    </dgm:pt>
    <dgm:pt modelId="{675140B6-4713-461B-AA6B-3930E87C0DAD}" type="pres">
      <dgm:prSet presAssocID="{F66BA0E9-713E-4AFB-B4A5-CBA43FB0EA5F}" presName="childNode" presStyleLbl="node1" presStyleIdx="4" presStyleCnt="7">
        <dgm:presLayoutVars>
          <dgm:bulletEnabled val="1"/>
        </dgm:presLayoutVars>
      </dgm:prSet>
      <dgm:spPr/>
      <dgm:t>
        <a:bodyPr/>
        <a:lstStyle/>
        <a:p>
          <a:endParaRPr lang="en-US"/>
        </a:p>
      </dgm:t>
    </dgm:pt>
    <dgm:pt modelId="{D7CDD274-7AA4-45E4-AD72-7133C117371C}" type="pres">
      <dgm:prSet presAssocID="{A95100DC-010C-42E6-A9AE-3104B050440D}" presName="aSpace" presStyleCnt="0"/>
      <dgm:spPr/>
      <dgm:t>
        <a:bodyPr/>
        <a:lstStyle/>
        <a:p>
          <a:endParaRPr lang="en-GB"/>
        </a:p>
      </dgm:t>
    </dgm:pt>
    <dgm:pt modelId="{C05CEF38-2823-4F61-85B9-1789FD676EAD}" type="pres">
      <dgm:prSet presAssocID="{812CF922-12B4-4787-8481-C21EB8211E50}" presName="compNode" presStyleCnt="0"/>
      <dgm:spPr/>
      <dgm:t>
        <a:bodyPr/>
        <a:lstStyle/>
        <a:p>
          <a:endParaRPr lang="en-GB"/>
        </a:p>
      </dgm:t>
    </dgm:pt>
    <dgm:pt modelId="{1D924772-9775-44F3-8046-ECA2524BBB11}" type="pres">
      <dgm:prSet presAssocID="{812CF922-12B4-4787-8481-C21EB8211E50}" presName="aNode" presStyleLbl="bgShp" presStyleIdx="2" presStyleCnt="3"/>
      <dgm:spPr/>
      <dgm:t>
        <a:bodyPr/>
        <a:lstStyle/>
        <a:p>
          <a:endParaRPr lang="en-GB"/>
        </a:p>
      </dgm:t>
    </dgm:pt>
    <dgm:pt modelId="{A6B0322F-FD6E-4CBC-9A3E-38A115E232E8}" type="pres">
      <dgm:prSet presAssocID="{812CF922-12B4-4787-8481-C21EB8211E50}" presName="textNode" presStyleLbl="bgShp" presStyleIdx="2" presStyleCnt="3"/>
      <dgm:spPr/>
      <dgm:t>
        <a:bodyPr/>
        <a:lstStyle/>
        <a:p>
          <a:endParaRPr lang="en-GB"/>
        </a:p>
      </dgm:t>
    </dgm:pt>
    <dgm:pt modelId="{F4D2A61E-5FD3-4CCD-BBE1-8291067F3B01}" type="pres">
      <dgm:prSet presAssocID="{812CF922-12B4-4787-8481-C21EB8211E50}" presName="compChildNode" presStyleCnt="0"/>
      <dgm:spPr/>
      <dgm:t>
        <a:bodyPr/>
        <a:lstStyle/>
        <a:p>
          <a:endParaRPr lang="en-GB"/>
        </a:p>
      </dgm:t>
    </dgm:pt>
    <dgm:pt modelId="{92D3B94D-861D-481D-ABE5-F9CE1F9C16B1}" type="pres">
      <dgm:prSet presAssocID="{812CF922-12B4-4787-8481-C21EB8211E50}" presName="theInnerList" presStyleCnt="0"/>
      <dgm:spPr/>
      <dgm:t>
        <a:bodyPr/>
        <a:lstStyle/>
        <a:p>
          <a:endParaRPr lang="en-GB"/>
        </a:p>
      </dgm:t>
    </dgm:pt>
    <dgm:pt modelId="{79FAF684-3721-42B7-8780-D2A336DD2C74}" type="pres">
      <dgm:prSet presAssocID="{9DDC3F72-1601-4FFC-8FD0-DFBD0DA71761}" presName="childNode" presStyleLbl="node1" presStyleIdx="5" presStyleCnt="7">
        <dgm:presLayoutVars>
          <dgm:bulletEnabled val="1"/>
        </dgm:presLayoutVars>
      </dgm:prSet>
      <dgm:spPr/>
      <dgm:t>
        <a:bodyPr/>
        <a:lstStyle/>
        <a:p>
          <a:endParaRPr lang="en-US"/>
        </a:p>
      </dgm:t>
    </dgm:pt>
    <dgm:pt modelId="{E8D1D19D-29F2-4EEA-97D4-57E09716BA3F}" type="pres">
      <dgm:prSet presAssocID="{9DDC3F72-1601-4FFC-8FD0-DFBD0DA71761}" presName="aSpace2" presStyleCnt="0"/>
      <dgm:spPr/>
      <dgm:t>
        <a:bodyPr/>
        <a:lstStyle/>
        <a:p>
          <a:endParaRPr lang="en-GB"/>
        </a:p>
      </dgm:t>
    </dgm:pt>
    <dgm:pt modelId="{18199A7C-2ADA-46E4-936F-716E3A023942}" type="pres">
      <dgm:prSet presAssocID="{F1DF4418-DC8C-468D-940B-E4F353C8ED82}" presName="childNode" presStyleLbl="node1" presStyleIdx="6" presStyleCnt="7">
        <dgm:presLayoutVars>
          <dgm:bulletEnabled val="1"/>
        </dgm:presLayoutVars>
      </dgm:prSet>
      <dgm:spPr/>
      <dgm:t>
        <a:bodyPr/>
        <a:lstStyle/>
        <a:p>
          <a:endParaRPr lang="en-US"/>
        </a:p>
      </dgm:t>
    </dgm:pt>
  </dgm:ptLst>
  <dgm:cxnLst>
    <dgm:cxn modelId="{44A55090-FC54-46EF-B7B2-2EA6F822C782}" type="presOf" srcId="{D10E223C-8AC1-4A1F-8A79-E2F3BD0C3F8C}" destId="{FF770A80-DD15-46F8-A5C7-39996BB4871C}" srcOrd="0" destOrd="0" presId="urn:microsoft.com/office/officeart/2005/8/layout/lProcess2"/>
    <dgm:cxn modelId="{22FC9A66-908C-4049-9BED-D2EC31E5B963}" type="presOf" srcId="{812CF922-12B4-4787-8481-C21EB8211E50}" destId="{1D924772-9775-44F3-8046-ECA2524BBB11}" srcOrd="0" destOrd="0" presId="urn:microsoft.com/office/officeart/2005/8/layout/lProcess2"/>
    <dgm:cxn modelId="{6083009B-5E4A-4FDB-8FA8-88B14F5D9CF5}" srcId="{6EBB4674-8F6D-4E09-AAA5-E9C738F0406D}" destId="{BA749F4C-5975-4CC3-BEBD-6E7EB5679025}" srcOrd="0" destOrd="0" parTransId="{295C80FB-CD57-4B44-92EC-C2E48DF49830}" sibTransId="{AB283622-F5BA-475C-AC60-08DE4C59E623}"/>
    <dgm:cxn modelId="{6DB3F31D-63E4-4224-A5BA-4D85AC0A8AA1}" type="presOf" srcId="{E8D8AFBC-6E2F-4F92-A589-95A5AE868616}" destId="{1E5A792D-770F-4B0C-91F5-F22D527F792A}" srcOrd="0" destOrd="0" presId="urn:microsoft.com/office/officeart/2005/8/layout/lProcess2"/>
    <dgm:cxn modelId="{932153AE-B3FE-45E7-8E8B-0D2F90056819}" srcId="{6EBB4674-8F6D-4E09-AAA5-E9C738F0406D}" destId="{A95100DC-010C-42E6-A9AE-3104B050440D}" srcOrd="1" destOrd="0" parTransId="{6B0ABB09-7976-4BB2-9179-02DAD532A401}" sibTransId="{47D9E045-E679-49A7-A259-376EFDA68844}"/>
    <dgm:cxn modelId="{FAB2E391-5DAF-4280-B538-1F76EBE7D1B2}" type="presOf" srcId="{A95100DC-010C-42E6-A9AE-3104B050440D}" destId="{3FE54FF5-2A6D-438F-A79A-A3AF9C7B97A1}" srcOrd="1" destOrd="0" presId="urn:microsoft.com/office/officeart/2005/8/layout/lProcess2"/>
    <dgm:cxn modelId="{3AFDFD46-49CB-40CB-A5EE-4E98E4A0849B}" type="presOf" srcId="{A95100DC-010C-42E6-A9AE-3104B050440D}" destId="{EE64D041-BC91-4FCC-A996-81099095C3FF}" srcOrd="0" destOrd="0" presId="urn:microsoft.com/office/officeart/2005/8/layout/lProcess2"/>
    <dgm:cxn modelId="{90884932-1671-47E9-95FD-0719A049420B}" type="presOf" srcId="{F1DF4418-DC8C-468D-940B-E4F353C8ED82}" destId="{18199A7C-2ADA-46E4-936F-716E3A023942}" srcOrd="0" destOrd="0" presId="urn:microsoft.com/office/officeart/2005/8/layout/lProcess2"/>
    <dgm:cxn modelId="{1705AC0C-B643-4BAE-8595-DAAFE0C570D8}" srcId="{A95100DC-010C-42E6-A9AE-3104B050440D}" destId="{F66BA0E9-713E-4AFB-B4A5-CBA43FB0EA5F}" srcOrd="2" destOrd="0" parTransId="{6503793D-10C7-4358-A8F7-E9E8F142F9CB}" sibTransId="{64F3E97A-283C-4716-A473-F68D57CDA860}"/>
    <dgm:cxn modelId="{6B7AC494-9E31-4DB2-BC6A-8409D05BFFC4}" type="presOf" srcId="{6EBB4674-8F6D-4E09-AAA5-E9C738F0406D}" destId="{784FF059-424C-401E-8DA2-30D49AF12724}" srcOrd="0" destOrd="0" presId="urn:microsoft.com/office/officeart/2005/8/layout/lProcess2"/>
    <dgm:cxn modelId="{00361138-AC5D-4935-A0EA-A287B4130645}" type="presOf" srcId="{BA749F4C-5975-4CC3-BEBD-6E7EB5679025}" destId="{6C32F46B-9AD7-477A-8687-3BA4EC1FFB77}" srcOrd="0" destOrd="0" presId="urn:microsoft.com/office/officeart/2005/8/layout/lProcess2"/>
    <dgm:cxn modelId="{796FAE27-F21C-40AD-A0B7-46FC505CAF67}" srcId="{A95100DC-010C-42E6-A9AE-3104B050440D}" destId="{AF18116A-2D55-45E9-B177-1A83A13E456C}" srcOrd="0" destOrd="0" parTransId="{20421172-D155-4536-ABB8-F8331E5DE173}" sibTransId="{962B4587-40FB-412C-8713-F5FB2DA7B714}"/>
    <dgm:cxn modelId="{CD9CA905-6749-437F-A88C-751D3E20EC30}" srcId="{812CF922-12B4-4787-8481-C21EB8211E50}" destId="{F1DF4418-DC8C-468D-940B-E4F353C8ED82}" srcOrd="1" destOrd="0" parTransId="{392C40D8-4126-433D-8313-93CC2FBCE213}" sibTransId="{A03CFF3E-4517-4B85-8D7C-A76BFEAE1D7C}"/>
    <dgm:cxn modelId="{579D4BAA-65F3-4018-A693-65E77EE830F0}" type="presOf" srcId="{BA749F4C-5975-4CC3-BEBD-6E7EB5679025}" destId="{1A02FFA2-D23E-4EEF-B89F-C1F1138C40AE}" srcOrd="1" destOrd="0" presId="urn:microsoft.com/office/officeart/2005/8/layout/lProcess2"/>
    <dgm:cxn modelId="{B7E5A184-A2EC-41F9-B362-3EA37ED602DF}" type="presOf" srcId="{AF18116A-2D55-45E9-B177-1A83A13E456C}" destId="{C36F7D30-3136-4C37-890C-F7D194C3849E}" srcOrd="0" destOrd="0" presId="urn:microsoft.com/office/officeart/2005/8/layout/lProcess2"/>
    <dgm:cxn modelId="{21A78C83-5E99-415B-9EBB-CE166EEECB27}" type="presOf" srcId="{812CF922-12B4-4787-8481-C21EB8211E50}" destId="{A6B0322F-FD6E-4CBC-9A3E-38A115E232E8}" srcOrd="1" destOrd="0" presId="urn:microsoft.com/office/officeart/2005/8/layout/lProcess2"/>
    <dgm:cxn modelId="{94173E13-2EAB-4612-98F9-0B057337041C}" type="presOf" srcId="{F66BA0E9-713E-4AFB-B4A5-CBA43FB0EA5F}" destId="{675140B6-4713-461B-AA6B-3930E87C0DAD}" srcOrd="0" destOrd="0" presId="urn:microsoft.com/office/officeart/2005/8/layout/lProcess2"/>
    <dgm:cxn modelId="{D70113B3-E14E-4F18-B4F3-6E1D0D684A31}" srcId="{6EBB4674-8F6D-4E09-AAA5-E9C738F0406D}" destId="{812CF922-12B4-4787-8481-C21EB8211E50}" srcOrd="2" destOrd="0" parTransId="{73133943-7E7A-4DE8-A332-6C29302413BD}" sibTransId="{6535E9F0-B779-4A6B-8553-D25691119A14}"/>
    <dgm:cxn modelId="{DC9C4B01-2BE8-4407-A085-AC2DEFB0F685}" srcId="{BA749F4C-5975-4CC3-BEBD-6E7EB5679025}" destId="{D10E223C-8AC1-4A1F-8A79-E2F3BD0C3F8C}" srcOrd="0" destOrd="0" parTransId="{069730AF-FC22-4ADE-8C3A-44B254608930}" sibTransId="{77B33108-FB8B-42B0-8492-009720D9FB36}"/>
    <dgm:cxn modelId="{598C1639-7EB3-4550-B617-F1A04D81AC80}" type="presOf" srcId="{9DDC3F72-1601-4FFC-8FD0-DFBD0DA71761}" destId="{79FAF684-3721-42B7-8780-D2A336DD2C74}" srcOrd="0" destOrd="0" presId="urn:microsoft.com/office/officeart/2005/8/layout/lProcess2"/>
    <dgm:cxn modelId="{C8AC583F-6DEB-443E-A07E-1C0011CEA231}" srcId="{812CF922-12B4-4787-8481-C21EB8211E50}" destId="{9DDC3F72-1601-4FFC-8FD0-DFBD0DA71761}" srcOrd="0" destOrd="0" parTransId="{71802484-313D-411E-8B0E-7D61B01EBA8E}" sibTransId="{997E946E-5B1C-4561-8ABF-CB4104B0B581}"/>
    <dgm:cxn modelId="{B9729767-202A-4A5D-B5C4-69F84BFF5921}" type="presOf" srcId="{DB147244-6F5A-4A7D-AEB4-2F538D9E89F5}" destId="{D4FB0E05-390A-40F3-A361-59DA6F5F7441}" srcOrd="0" destOrd="0" presId="urn:microsoft.com/office/officeart/2005/8/layout/lProcess2"/>
    <dgm:cxn modelId="{B66F65EE-F4E5-4951-8AB3-DB78B31F261E}" srcId="{A95100DC-010C-42E6-A9AE-3104B050440D}" destId="{DB147244-6F5A-4A7D-AEB4-2F538D9E89F5}" srcOrd="1" destOrd="0" parTransId="{F292EE2E-D846-4B6D-9AE5-88AEFF793B30}" sibTransId="{2DD15CED-EFFD-4F4C-A951-80BE51A54A1E}"/>
    <dgm:cxn modelId="{24A3306C-0350-4820-8BA7-D7C69CB35098}" srcId="{BA749F4C-5975-4CC3-BEBD-6E7EB5679025}" destId="{E8D8AFBC-6E2F-4F92-A589-95A5AE868616}" srcOrd="1" destOrd="0" parTransId="{EA5EE950-A118-496E-A412-6725BC737850}" sibTransId="{A800E685-04AC-47C8-AF11-2DE35F74F522}"/>
    <dgm:cxn modelId="{78821420-39CE-490C-8943-0FE711784611}" type="presParOf" srcId="{784FF059-424C-401E-8DA2-30D49AF12724}" destId="{DE535C8B-680C-4274-8BD4-08F58FE0032E}" srcOrd="0" destOrd="0" presId="urn:microsoft.com/office/officeart/2005/8/layout/lProcess2"/>
    <dgm:cxn modelId="{1F44C584-3634-4D79-AF15-305A3C4BDBCB}" type="presParOf" srcId="{DE535C8B-680C-4274-8BD4-08F58FE0032E}" destId="{6C32F46B-9AD7-477A-8687-3BA4EC1FFB77}" srcOrd="0" destOrd="0" presId="urn:microsoft.com/office/officeart/2005/8/layout/lProcess2"/>
    <dgm:cxn modelId="{ECFC06CE-9663-42FD-BAD8-A956EC72A764}" type="presParOf" srcId="{DE535C8B-680C-4274-8BD4-08F58FE0032E}" destId="{1A02FFA2-D23E-4EEF-B89F-C1F1138C40AE}" srcOrd="1" destOrd="0" presId="urn:microsoft.com/office/officeart/2005/8/layout/lProcess2"/>
    <dgm:cxn modelId="{55A9E3B6-1002-45A5-8B90-D55ECFDA3A20}" type="presParOf" srcId="{DE535C8B-680C-4274-8BD4-08F58FE0032E}" destId="{52675167-7B9E-4BBB-914C-C38DBDE47C4C}" srcOrd="2" destOrd="0" presId="urn:microsoft.com/office/officeart/2005/8/layout/lProcess2"/>
    <dgm:cxn modelId="{3302D17F-08A4-42CF-86D2-75E6A54D8AE4}" type="presParOf" srcId="{52675167-7B9E-4BBB-914C-C38DBDE47C4C}" destId="{4EC14625-54E8-4066-8496-F9ED8BC2A725}" srcOrd="0" destOrd="0" presId="urn:microsoft.com/office/officeart/2005/8/layout/lProcess2"/>
    <dgm:cxn modelId="{FED9172B-6F26-497A-A0B2-BFA20C6FA55C}" type="presParOf" srcId="{4EC14625-54E8-4066-8496-F9ED8BC2A725}" destId="{FF770A80-DD15-46F8-A5C7-39996BB4871C}" srcOrd="0" destOrd="0" presId="urn:microsoft.com/office/officeart/2005/8/layout/lProcess2"/>
    <dgm:cxn modelId="{AC92362C-BD36-4BD3-BFEB-BED920DFAAED}" type="presParOf" srcId="{4EC14625-54E8-4066-8496-F9ED8BC2A725}" destId="{C9DF530B-2E46-4F6C-9143-FA1B860352DB}" srcOrd="1" destOrd="0" presId="urn:microsoft.com/office/officeart/2005/8/layout/lProcess2"/>
    <dgm:cxn modelId="{28ABCA34-D563-45CB-9B32-6D607FA53A34}" type="presParOf" srcId="{4EC14625-54E8-4066-8496-F9ED8BC2A725}" destId="{1E5A792D-770F-4B0C-91F5-F22D527F792A}" srcOrd="2" destOrd="0" presId="urn:microsoft.com/office/officeart/2005/8/layout/lProcess2"/>
    <dgm:cxn modelId="{5C1E565F-A968-4335-9483-F759C05AB0B4}" type="presParOf" srcId="{784FF059-424C-401E-8DA2-30D49AF12724}" destId="{B4BB6DD8-8045-4417-A01C-A2BA4E933F45}" srcOrd="1" destOrd="0" presId="urn:microsoft.com/office/officeart/2005/8/layout/lProcess2"/>
    <dgm:cxn modelId="{32B2BD64-66C4-480E-B437-95D6ECA73633}" type="presParOf" srcId="{784FF059-424C-401E-8DA2-30D49AF12724}" destId="{6682C781-2C72-45B3-BD5E-9A25F45F9579}" srcOrd="2" destOrd="0" presId="urn:microsoft.com/office/officeart/2005/8/layout/lProcess2"/>
    <dgm:cxn modelId="{44E9891B-CAA7-4D6C-B450-43725CDE7A13}" type="presParOf" srcId="{6682C781-2C72-45B3-BD5E-9A25F45F9579}" destId="{EE64D041-BC91-4FCC-A996-81099095C3FF}" srcOrd="0" destOrd="0" presId="urn:microsoft.com/office/officeart/2005/8/layout/lProcess2"/>
    <dgm:cxn modelId="{C6A58D36-F4ED-4E1D-A60A-D84F944739C3}" type="presParOf" srcId="{6682C781-2C72-45B3-BD5E-9A25F45F9579}" destId="{3FE54FF5-2A6D-438F-A79A-A3AF9C7B97A1}" srcOrd="1" destOrd="0" presId="urn:microsoft.com/office/officeart/2005/8/layout/lProcess2"/>
    <dgm:cxn modelId="{FE8BE0D3-F101-4527-8790-35A18DD5D3F1}" type="presParOf" srcId="{6682C781-2C72-45B3-BD5E-9A25F45F9579}" destId="{275E99EB-2B52-42FD-893B-E1E4CC14173A}" srcOrd="2" destOrd="0" presId="urn:microsoft.com/office/officeart/2005/8/layout/lProcess2"/>
    <dgm:cxn modelId="{A9BC6718-5880-409F-9D23-D250DF598019}" type="presParOf" srcId="{275E99EB-2B52-42FD-893B-E1E4CC14173A}" destId="{73865C47-D587-4C2B-8E63-27981993491F}" srcOrd="0" destOrd="0" presId="urn:microsoft.com/office/officeart/2005/8/layout/lProcess2"/>
    <dgm:cxn modelId="{EF2231ED-9BB7-474B-9F08-2752D8AC7FBF}" type="presParOf" srcId="{73865C47-D587-4C2B-8E63-27981993491F}" destId="{C36F7D30-3136-4C37-890C-F7D194C3849E}" srcOrd="0" destOrd="0" presId="urn:microsoft.com/office/officeart/2005/8/layout/lProcess2"/>
    <dgm:cxn modelId="{8C9EEBAE-06F8-477A-BE43-0B279C896E92}" type="presParOf" srcId="{73865C47-D587-4C2B-8E63-27981993491F}" destId="{E9E5EA1E-005C-4908-A997-1E231DA30143}" srcOrd="1" destOrd="0" presId="urn:microsoft.com/office/officeart/2005/8/layout/lProcess2"/>
    <dgm:cxn modelId="{3054CE69-1633-40B9-8F1B-582301B5980C}" type="presParOf" srcId="{73865C47-D587-4C2B-8E63-27981993491F}" destId="{D4FB0E05-390A-40F3-A361-59DA6F5F7441}" srcOrd="2" destOrd="0" presId="urn:microsoft.com/office/officeart/2005/8/layout/lProcess2"/>
    <dgm:cxn modelId="{175A0D8C-591F-4EF8-9EED-BFCCCA59F7F1}" type="presParOf" srcId="{73865C47-D587-4C2B-8E63-27981993491F}" destId="{A7614211-4CCE-4D5F-8D7D-B2CB869A189F}" srcOrd="3" destOrd="0" presId="urn:microsoft.com/office/officeart/2005/8/layout/lProcess2"/>
    <dgm:cxn modelId="{B68FAE36-C4FB-496F-850E-DA9091E8C584}" type="presParOf" srcId="{73865C47-D587-4C2B-8E63-27981993491F}" destId="{675140B6-4713-461B-AA6B-3930E87C0DAD}" srcOrd="4" destOrd="0" presId="urn:microsoft.com/office/officeart/2005/8/layout/lProcess2"/>
    <dgm:cxn modelId="{9D92B12C-DA40-4566-AC4E-582B6D6477F5}" type="presParOf" srcId="{784FF059-424C-401E-8DA2-30D49AF12724}" destId="{D7CDD274-7AA4-45E4-AD72-7133C117371C}" srcOrd="3" destOrd="0" presId="urn:microsoft.com/office/officeart/2005/8/layout/lProcess2"/>
    <dgm:cxn modelId="{31C90E70-E287-42D3-A155-0A904252E7D3}" type="presParOf" srcId="{784FF059-424C-401E-8DA2-30D49AF12724}" destId="{C05CEF38-2823-4F61-85B9-1789FD676EAD}" srcOrd="4" destOrd="0" presId="urn:microsoft.com/office/officeart/2005/8/layout/lProcess2"/>
    <dgm:cxn modelId="{45718C52-B5B7-4D5E-8B8F-FC0C23FE3727}" type="presParOf" srcId="{C05CEF38-2823-4F61-85B9-1789FD676EAD}" destId="{1D924772-9775-44F3-8046-ECA2524BBB11}" srcOrd="0" destOrd="0" presId="urn:microsoft.com/office/officeart/2005/8/layout/lProcess2"/>
    <dgm:cxn modelId="{25186F98-4C2D-4F7B-BBFF-3456C07699C7}" type="presParOf" srcId="{C05CEF38-2823-4F61-85B9-1789FD676EAD}" destId="{A6B0322F-FD6E-4CBC-9A3E-38A115E232E8}" srcOrd="1" destOrd="0" presId="urn:microsoft.com/office/officeart/2005/8/layout/lProcess2"/>
    <dgm:cxn modelId="{5777BF29-9008-4D86-9221-71EBCEE77DD0}" type="presParOf" srcId="{C05CEF38-2823-4F61-85B9-1789FD676EAD}" destId="{F4D2A61E-5FD3-4CCD-BBE1-8291067F3B01}" srcOrd="2" destOrd="0" presId="urn:microsoft.com/office/officeart/2005/8/layout/lProcess2"/>
    <dgm:cxn modelId="{809AE111-4E0C-4286-8361-D5D24E1BB3A6}" type="presParOf" srcId="{F4D2A61E-5FD3-4CCD-BBE1-8291067F3B01}" destId="{92D3B94D-861D-481D-ABE5-F9CE1F9C16B1}" srcOrd="0" destOrd="0" presId="urn:microsoft.com/office/officeart/2005/8/layout/lProcess2"/>
    <dgm:cxn modelId="{3230AB36-C252-41CE-A907-8BDA6760DEA0}" type="presParOf" srcId="{92D3B94D-861D-481D-ABE5-F9CE1F9C16B1}" destId="{79FAF684-3721-42B7-8780-D2A336DD2C74}" srcOrd="0" destOrd="0" presId="urn:microsoft.com/office/officeart/2005/8/layout/lProcess2"/>
    <dgm:cxn modelId="{19FB831B-437B-4E7D-BC4A-33A2ADDB5DBF}" type="presParOf" srcId="{92D3B94D-861D-481D-ABE5-F9CE1F9C16B1}" destId="{E8D1D19D-29F2-4EEA-97D4-57E09716BA3F}" srcOrd="1" destOrd="0" presId="urn:microsoft.com/office/officeart/2005/8/layout/lProcess2"/>
    <dgm:cxn modelId="{862C4EC8-A352-408C-9457-1EE9BBE5F1C6}" type="presParOf" srcId="{92D3B94D-861D-481D-ABE5-F9CE1F9C16B1}" destId="{18199A7C-2ADA-46E4-936F-716E3A023942}" srcOrd="2"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ED1C5F65-5C57-4AC8-9126-86BB704ED982}" type="doc">
      <dgm:prSet loTypeId="urn:microsoft.com/office/officeart/2005/8/layout/default#6" loCatId="list" qsTypeId="urn:microsoft.com/office/officeart/2009/2/quickstyle/3d8" qsCatId="3D" csTypeId="urn:microsoft.com/office/officeart/2005/8/colors/accent1_2" csCatId="accent1" phldr="1"/>
      <dgm:spPr/>
      <dgm:t>
        <a:bodyPr/>
        <a:lstStyle/>
        <a:p>
          <a:endParaRPr lang="en-GB"/>
        </a:p>
      </dgm:t>
    </dgm:pt>
    <dgm:pt modelId="{AAC860D1-A66E-45FF-B576-B2D4B4ACF775}">
      <dgm:prSet/>
      <dgm:spPr>
        <a:solidFill>
          <a:schemeClr val="accent6">
            <a:lumMod val="75000"/>
          </a:schemeClr>
        </a:solidFill>
        <a:sp3d extrusionH="190500" prstMaterial="matte">
          <a:bevelT w="120650" h="38100" prst="coolSlant"/>
          <a:bevelB w="120650" h="57150" prst="relaxedInset"/>
          <a:contourClr>
            <a:schemeClr val="bg1"/>
          </a:contourClr>
        </a:sp3d>
      </dgm:spPr>
      <dgm:t>
        <a:bodyPr/>
        <a:lstStyle/>
        <a:p>
          <a:pPr rtl="0"/>
          <a:r>
            <a:rPr lang="en-GB" dirty="0" smtClean="0"/>
            <a:t>(A) SOMATIC NERVOUS SYSTEM </a:t>
          </a:r>
          <a:endParaRPr lang="en-GB" dirty="0"/>
        </a:p>
      </dgm:t>
    </dgm:pt>
    <dgm:pt modelId="{ED092C6B-5C62-4ACB-B8C7-886C55617AC3}" type="parTrans" cxnId="{AC67AEE8-BDB4-4B6A-9CCD-EBC808EAF9C5}">
      <dgm:prSet/>
      <dgm:spPr/>
      <dgm:t>
        <a:bodyPr/>
        <a:lstStyle/>
        <a:p>
          <a:endParaRPr lang="en-GB"/>
        </a:p>
      </dgm:t>
    </dgm:pt>
    <dgm:pt modelId="{4AD4DFEB-CE7C-4DA1-82B2-F99093597553}" type="sibTrans" cxnId="{AC67AEE8-BDB4-4B6A-9CCD-EBC808EAF9C5}">
      <dgm:prSet/>
      <dgm:spPr/>
      <dgm:t>
        <a:bodyPr/>
        <a:lstStyle/>
        <a:p>
          <a:endParaRPr lang="en-GB"/>
        </a:p>
      </dgm:t>
    </dgm:pt>
    <dgm:pt modelId="{48B616DD-447F-449F-8A7F-E38D62341514}">
      <dgm:prSet/>
      <dgm:spPr>
        <a:solidFill>
          <a:srgbClr val="7030A0"/>
        </a:solidFill>
        <a:sp3d extrusionH="190500" prstMaterial="matte">
          <a:bevelT w="120650" h="38100" prst="coolSlant"/>
          <a:bevelB w="120650" h="57150" prst="relaxedInset"/>
          <a:contourClr>
            <a:schemeClr val="bg1"/>
          </a:contourClr>
        </a:sp3d>
      </dgm:spPr>
      <dgm:t>
        <a:bodyPr/>
        <a:lstStyle/>
        <a:p>
          <a:pPr rtl="0"/>
          <a:r>
            <a:rPr lang="en-GB" dirty="0" smtClean="0"/>
            <a:t>(B) AUTONOMIC NERVOUS SYSTEM (ANS)</a:t>
          </a:r>
          <a:endParaRPr lang="en-GB" dirty="0"/>
        </a:p>
      </dgm:t>
    </dgm:pt>
    <dgm:pt modelId="{530ED26E-5E4B-46D9-83CD-690903F7118D}" type="parTrans" cxnId="{46B8C5FB-4F64-432D-B9EC-8C2C449068F5}">
      <dgm:prSet/>
      <dgm:spPr/>
      <dgm:t>
        <a:bodyPr/>
        <a:lstStyle/>
        <a:p>
          <a:endParaRPr lang="en-GB"/>
        </a:p>
      </dgm:t>
    </dgm:pt>
    <dgm:pt modelId="{0998F443-32CD-4C0B-895F-52F3751D2457}" type="sibTrans" cxnId="{46B8C5FB-4F64-432D-B9EC-8C2C449068F5}">
      <dgm:prSet/>
      <dgm:spPr/>
      <dgm:t>
        <a:bodyPr/>
        <a:lstStyle/>
        <a:p>
          <a:endParaRPr lang="en-GB"/>
        </a:p>
      </dgm:t>
    </dgm:pt>
    <dgm:pt modelId="{55309E82-AAB2-4321-8E83-3BF91666DDAA}">
      <dgm:prSet/>
      <dgm:spPr>
        <a:solidFill>
          <a:schemeClr val="accent6">
            <a:lumMod val="75000"/>
          </a:schemeClr>
        </a:solidFill>
        <a:sp3d extrusionH="190500" prstMaterial="matte">
          <a:bevelT w="120650" h="38100" prst="coolSlant"/>
          <a:bevelB w="120650" h="57150" prst="relaxedInset"/>
          <a:contourClr>
            <a:schemeClr val="bg1"/>
          </a:contourClr>
        </a:sp3d>
      </dgm:spPr>
      <dgm:t>
        <a:bodyPr/>
        <a:lstStyle/>
        <a:p>
          <a:pPr rtl="0"/>
          <a:r>
            <a:rPr lang="en-GB" dirty="0" smtClean="0"/>
            <a:t>SOMATIC MOTOR NEURONS RELEASE ONLY ACH</a:t>
          </a:r>
          <a:endParaRPr lang="en-GB" dirty="0"/>
        </a:p>
      </dgm:t>
    </dgm:pt>
    <dgm:pt modelId="{BB832012-C127-4D2A-9220-0F79CC2975AB}" type="parTrans" cxnId="{37B4D72B-355C-4515-A140-069B9F79DC65}">
      <dgm:prSet/>
      <dgm:spPr/>
      <dgm:t>
        <a:bodyPr/>
        <a:lstStyle/>
        <a:p>
          <a:endParaRPr lang="en-GB"/>
        </a:p>
      </dgm:t>
    </dgm:pt>
    <dgm:pt modelId="{5F4ADE26-E30F-4CA5-AB4E-3BD9366ABE86}" type="sibTrans" cxnId="{37B4D72B-355C-4515-A140-069B9F79DC65}">
      <dgm:prSet/>
      <dgm:spPr/>
      <dgm:t>
        <a:bodyPr/>
        <a:lstStyle/>
        <a:p>
          <a:endParaRPr lang="en-GB"/>
        </a:p>
      </dgm:t>
    </dgm:pt>
    <dgm:pt modelId="{59BC6C70-76FF-4122-A1ED-1F1174CA1A7D}">
      <dgm:prSet/>
      <dgm:spPr>
        <a:solidFill>
          <a:srgbClr val="7030A0"/>
        </a:solidFill>
        <a:sp3d extrusionH="190500" prstMaterial="matte">
          <a:bevelT w="120650" h="38100" prst="coolSlant"/>
          <a:bevelB w="120650" h="57150" prst="relaxedInset"/>
          <a:contourClr>
            <a:schemeClr val="bg1"/>
          </a:contourClr>
        </a:sp3d>
      </dgm:spPr>
      <dgm:t>
        <a:bodyPr/>
        <a:lstStyle/>
        <a:p>
          <a:pPr rtl="0"/>
          <a:r>
            <a:rPr lang="en-GB" dirty="0" smtClean="0"/>
            <a:t>AUTONOMIC MOTOR NEURONS RELEASE EITHER ACETYLCHOLINE (ACH) OR NORADRENALINE (NE)</a:t>
          </a:r>
          <a:endParaRPr lang="en-GB" dirty="0"/>
        </a:p>
      </dgm:t>
    </dgm:pt>
    <dgm:pt modelId="{FB239A96-A613-42F2-A79D-EDC491A7B95E}" type="parTrans" cxnId="{A16CF48F-AC3B-4A2C-809B-DFFEA75C2532}">
      <dgm:prSet/>
      <dgm:spPr/>
      <dgm:t>
        <a:bodyPr/>
        <a:lstStyle/>
        <a:p>
          <a:endParaRPr lang="en-GB"/>
        </a:p>
      </dgm:t>
    </dgm:pt>
    <dgm:pt modelId="{9F9EC79D-0912-4652-BA6B-5924077681B2}" type="sibTrans" cxnId="{A16CF48F-AC3B-4A2C-809B-DFFEA75C2532}">
      <dgm:prSet/>
      <dgm:spPr/>
      <dgm:t>
        <a:bodyPr/>
        <a:lstStyle/>
        <a:p>
          <a:endParaRPr lang="en-GB"/>
        </a:p>
      </dgm:t>
    </dgm:pt>
    <dgm:pt modelId="{E20305DD-0597-4734-8A7B-533BF1810DB4}" type="pres">
      <dgm:prSet presAssocID="{ED1C5F65-5C57-4AC8-9126-86BB704ED982}" presName="diagram" presStyleCnt="0">
        <dgm:presLayoutVars>
          <dgm:dir/>
          <dgm:resizeHandles val="exact"/>
        </dgm:presLayoutVars>
      </dgm:prSet>
      <dgm:spPr/>
      <dgm:t>
        <a:bodyPr/>
        <a:lstStyle/>
        <a:p>
          <a:endParaRPr lang="en-GB"/>
        </a:p>
      </dgm:t>
    </dgm:pt>
    <dgm:pt modelId="{3163ACC7-7DB5-4A73-B029-BFD8AD40BDD8}" type="pres">
      <dgm:prSet presAssocID="{AAC860D1-A66E-45FF-B576-B2D4B4ACF775}" presName="node" presStyleLbl="node1" presStyleIdx="0" presStyleCnt="2">
        <dgm:presLayoutVars>
          <dgm:bulletEnabled val="1"/>
        </dgm:presLayoutVars>
      </dgm:prSet>
      <dgm:spPr/>
      <dgm:t>
        <a:bodyPr/>
        <a:lstStyle/>
        <a:p>
          <a:endParaRPr lang="en-GB"/>
        </a:p>
      </dgm:t>
    </dgm:pt>
    <dgm:pt modelId="{DD375607-019A-4559-8CC6-CB2655CEA0AC}" type="pres">
      <dgm:prSet presAssocID="{4AD4DFEB-CE7C-4DA1-82B2-F99093597553}" presName="sibTrans" presStyleCnt="0"/>
      <dgm:spPr>
        <a:sp3d>
          <a:bevelT w="165100" prst="coolSlant"/>
        </a:sp3d>
      </dgm:spPr>
      <dgm:t>
        <a:bodyPr/>
        <a:lstStyle/>
        <a:p>
          <a:endParaRPr lang="en-GB"/>
        </a:p>
      </dgm:t>
    </dgm:pt>
    <dgm:pt modelId="{B2C4C319-B82A-488A-A6FD-DF7954352984}" type="pres">
      <dgm:prSet presAssocID="{48B616DD-447F-449F-8A7F-E38D62341514}" presName="node" presStyleLbl="node1" presStyleIdx="1" presStyleCnt="2">
        <dgm:presLayoutVars>
          <dgm:bulletEnabled val="1"/>
        </dgm:presLayoutVars>
      </dgm:prSet>
      <dgm:spPr/>
      <dgm:t>
        <a:bodyPr/>
        <a:lstStyle/>
        <a:p>
          <a:endParaRPr lang="en-GB"/>
        </a:p>
      </dgm:t>
    </dgm:pt>
  </dgm:ptLst>
  <dgm:cxnLst>
    <dgm:cxn modelId="{A16CF48F-AC3B-4A2C-809B-DFFEA75C2532}" srcId="{48B616DD-447F-449F-8A7F-E38D62341514}" destId="{59BC6C70-76FF-4122-A1ED-1F1174CA1A7D}" srcOrd="0" destOrd="0" parTransId="{FB239A96-A613-42F2-A79D-EDC491A7B95E}" sibTransId="{9F9EC79D-0912-4652-BA6B-5924077681B2}"/>
    <dgm:cxn modelId="{09EA857A-E004-45FB-A793-813D11C372F7}" type="presOf" srcId="{55309E82-AAB2-4321-8E83-3BF91666DDAA}" destId="{3163ACC7-7DB5-4A73-B029-BFD8AD40BDD8}" srcOrd="0" destOrd="1" presId="urn:microsoft.com/office/officeart/2005/8/layout/default#6"/>
    <dgm:cxn modelId="{AC67AEE8-BDB4-4B6A-9CCD-EBC808EAF9C5}" srcId="{ED1C5F65-5C57-4AC8-9126-86BB704ED982}" destId="{AAC860D1-A66E-45FF-B576-B2D4B4ACF775}" srcOrd="0" destOrd="0" parTransId="{ED092C6B-5C62-4ACB-B8C7-886C55617AC3}" sibTransId="{4AD4DFEB-CE7C-4DA1-82B2-F99093597553}"/>
    <dgm:cxn modelId="{37B4D72B-355C-4515-A140-069B9F79DC65}" srcId="{AAC860D1-A66E-45FF-B576-B2D4B4ACF775}" destId="{55309E82-AAB2-4321-8E83-3BF91666DDAA}" srcOrd="0" destOrd="0" parTransId="{BB832012-C127-4D2A-9220-0F79CC2975AB}" sibTransId="{5F4ADE26-E30F-4CA5-AB4E-3BD9366ABE86}"/>
    <dgm:cxn modelId="{46B8C5FB-4F64-432D-B9EC-8C2C449068F5}" srcId="{ED1C5F65-5C57-4AC8-9126-86BB704ED982}" destId="{48B616DD-447F-449F-8A7F-E38D62341514}" srcOrd="1" destOrd="0" parTransId="{530ED26E-5E4B-46D9-83CD-690903F7118D}" sibTransId="{0998F443-32CD-4C0B-895F-52F3751D2457}"/>
    <dgm:cxn modelId="{F19F8AED-CF6C-4A03-8609-C6D90B04D1C5}" type="presOf" srcId="{48B616DD-447F-449F-8A7F-E38D62341514}" destId="{B2C4C319-B82A-488A-A6FD-DF7954352984}" srcOrd="0" destOrd="0" presId="urn:microsoft.com/office/officeart/2005/8/layout/default#6"/>
    <dgm:cxn modelId="{6293447A-C96B-41F0-AFE6-C23C054A2B0F}" type="presOf" srcId="{ED1C5F65-5C57-4AC8-9126-86BB704ED982}" destId="{E20305DD-0597-4734-8A7B-533BF1810DB4}" srcOrd="0" destOrd="0" presId="urn:microsoft.com/office/officeart/2005/8/layout/default#6"/>
    <dgm:cxn modelId="{6DAE6267-B8A5-45C0-9D62-9D6674CEFB91}" type="presOf" srcId="{59BC6C70-76FF-4122-A1ED-1F1174CA1A7D}" destId="{B2C4C319-B82A-488A-A6FD-DF7954352984}" srcOrd="0" destOrd="1" presId="urn:microsoft.com/office/officeart/2005/8/layout/default#6"/>
    <dgm:cxn modelId="{188BCF40-8213-453C-A8D5-6626EAF7D5AA}" type="presOf" srcId="{AAC860D1-A66E-45FF-B576-B2D4B4ACF775}" destId="{3163ACC7-7DB5-4A73-B029-BFD8AD40BDD8}" srcOrd="0" destOrd="0" presId="urn:microsoft.com/office/officeart/2005/8/layout/default#6"/>
    <dgm:cxn modelId="{A7B8512F-7EB1-479A-BD00-A228CA980285}" type="presParOf" srcId="{E20305DD-0597-4734-8A7B-533BF1810DB4}" destId="{3163ACC7-7DB5-4A73-B029-BFD8AD40BDD8}" srcOrd="0" destOrd="0" presId="urn:microsoft.com/office/officeart/2005/8/layout/default#6"/>
    <dgm:cxn modelId="{42D52B9A-7705-487C-A62A-178FB85A2279}" type="presParOf" srcId="{E20305DD-0597-4734-8A7B-533BF1810DB4}" destId="{DD375607-019A-4559-8CC6-CB2655CEA0AC}" srcOrd="1" destOrd="0" presId="urn:microsoft.com/office/officeart/2005/8/layout/default#6"/>
    <dgm:cxn modelId="{064A2A27-5CA4-4CA1-9B74-9F9670947BBF}" type="presParOf" srcId="{E20305DD-0597-4734-8A7B-533BF1810DB4}" destId="{B2C4C319-B82A-488A-A6FD-DF7954352984}" srcOrd="2" destOrd="0" presId="urn:microsoft.com/office/officeart/2005/8/layout/defaul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458A313A-4A8B-2E4F-9DB3-6EFDFD13DAAB}" type="doc">
      <dgm:prSet loTypeId="urn:microsoft.com/office/officeart/2005/8/layout/lProcess2" loCatId="pyramid" qsTypeId="urn:microsoft.com/office/officeart/2005/8/quickstyle/simple4" qsCatId="simple" csTypeId="urn:microsoft.com/office/officeart/2005/8/colors/accent1_2" csCatId="accent1" phldr="1"/>
      <dgm:spPr/>
      <dgm:t>
        <a:bodyPr/>
        <a:lstStyle/>
        <a:p>
          <a:endParaRPr lang="en-US"/>
        </a:p>
      </dgm:t>
    </dgm:pt>
    <dgm:pt modelId="{0D815E3A-B76C-2A49-A054-CB659D82376B}">
      <dgm:prSet/>
      <dgm:spPr/>
      <dgm:t>
        <a:bodyPr/>
        <a:lstStyle/>
        <a:p>
          <a:pPr rtl="0"/>
          <a:r>
            <a:rPr lang="en-US" i="0" dirty="0" smtClean="0"/>
            <a:t>THE EFFERENT AUTONOMIC SIGNALS ARE TRANSMITTED TO THE VARIOUS ORGANS OF THE BODY THROUGH TWO MAJOR SUBDIVISIONS CALLED</a:t>
          </a:r>
          <a:endParaRPr lang="en-US" i="0" dirty="0"/>
        </a:p>
      </dgm:t>
    </dgm:pt>
    <dgm:pt modelId="{2CB39E61-A72C-3243-96EB-463A6E72BA0E}" type="parTrans" cxnId="{247E95FF-359A-F24C-BDEA-C0EAD1453C7E}">
      <dgm:prSet/>
      <dgm:spPr/>
      <dgm:t>
        <a:bodyPr/>
        <a:lstStyle/>
        <a:p>
          <a:endParaRPr lang="en-US"/>
        </a:p>
      </dgm:t>
    </dgm:pt>
    <dgm:pt modelId="{317A07FD-92CB-D243-A384-B318BA7122D6}" type="sibTrans" cxnId="{247E95FF-359A-F24C-BDEA-C0EAD1453C7E}">
      <dgm:prSet/>
      <dgm:spPr/>
      <dgm:t>
        <a:bodyPr/>
        <a:lstStyle/>
        <a:p>
          <a:endParaRPr lang="en-US"/>
        </a:p>
      </dgm:t>
    </dgm:pt>
    <dgm:pt modelId="{C159D31F-FAF6-F043-8CE3-A9B2397943B3}">
      <dgm:prSet custT="1"/>
      <dgm:spPr>
        <a:gradFill flip="none" rotWithShape="0">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dgm:spPr>
      <dgm:t>
        <a:bodyPr/>
        <a:lstStyle/>
        <a:p>
          <a:pPr rtl="0"/>
          <a:r>
            <a:rPr lang="en-US" sz="2800" i="0" dirty="0" smtClean="0"/>
            <a:t>THE SYMPATHETIC NERVOUS SYSTEM</a:t>
          </a:r>
          <a:endParaRPr lang="en-US" sz="2800" i="0" dirty="0"/>
        </a:p>
      </dgm:t>
    </dgm:pt>
    <dgm:pt modelId="{38B9B3BA-97C4-AA4C-91B8-AA78E5BDEF49}" type="parTrans" cxnId="{F5C2EAFC-D159-B049-ABBF-CDD84C78F4E0}">
      <dgm:prSet/>
      <dgm:spPr/>
      <dgm:t>
        <a:bodyPr/>
        <a:lstStyle/>
        <a:p>
          <a:endParaRPr lang="en-US"/>
        </a:p>
      </dgm:t>
    </dgm:pt>
    <dgm:pt modelId="{81B4294E-E0D9-6C48-B75F-895B5DD0F94D}" type="sibTrans" cxnId="{F5C2EAFC-D159-B049-ABBF-CDD84C78F4E0}">
      <dgm:prSet/>
      <dgm:spPr/>
      <dgm:t>
        <a:bodyPr/>
        <a:lstStyle/>
        <a:p>
          <a:endParaRPr lang="en-US"/>
        </a:p>
      </dgm:t>
    </dgm:pt>
    <dgm:pt modelId="{D778BFF8-AECE-F343-83E4-5223C86DCDCE}">
      <dgm:prSet custT="1"/>
      <dgm:spPr/>
      <dgm:t>
        <a:bodyPr/>
        <a:lstStyle/>
        <a:p>
          <a:pPr rtl="0"/>
          <a:r>
            <a:rPr lang="en-US" sz="2800" i="0" dirty="0" smtClean="0"/>
            <a:t>THE PARASYMPATHETIC NERVOUS SYSTEM</a:t>
          </a:r>
          <a:endParaRPr lang="en-US" sz="2800" i="0" dirty="0"/>
        </a:p>
      </dgm:t>
    </dgm:pt>
    <dgm:pt modelId="{CB0A870F-1071-034D-816A-2A24034E111F}" type="parTrans" cxnId="{AA7207D1-68D5-C147-ACAD-22C79C0C4A12}">
      <dgm:prSet/>
      <dgm:spPr/>
      <dgm:t>
        <a:bodyPr/>
        <a:lstStyle/>
        <a:p>
          <a:endParaRPr lang="en-US"/>
        </a:p>
      </dgm:t>
    </dgm:pt>
    <dgm:pt modelId="{17BAD38C-B4FB-6945-B867-4BDA30A08FA4}" type="sibTrans" cxnId="{AA7207D1-68D5-C147-ACAD-22C79C0C4A12}">
      <dgm:prSet/>
      <dgm:spPr/>
      <dgm:t>
        <a:bodyPr/>
        <a:lstStyle/>
        <a:p>
          <a:endParaRPr lang="en-US"/>
        </a:p>
      </dgm:t>
    </dgm:pt>
    <dgm:pt modelId="{9443DF9E-1F05-5A4A-9681-B2B60C028145}" type="pres">
      <dgm:prSet presAssocID="{458A313A-4A8B-2E4F-9DB3-6EFDFD13DAAB}" presName="theList" presStyleCnt="0">
        <dgm:presLayoutVars>
          <dgm:dir/>
          <dgm:animLvl val="lvl"/>
          <dgm:resizeHandles val="exact"/>
        </dgm:presLayoutVars>
      </dgm:prSet>
      <dgm:spPr/>
      <dgm:t>
        <a:bodyPr/>
        <a:lstStyle/>
        <a:p>
          <a:endParaRPr lang="en-US"/>
        </a:p>
      </dgm:t>
    </dgm:pt>
    <dgm:pt modelId="{72509118-D4AC-5048-AF20-206C9F9D485A}" type="pres">
      <dgm:prSet presAssocID="{0D815E3A-B76C-2A49-A054-CB659D82376B}" presName="compNode" presStyleCnt="0"/>
      <dgm:spPr/>
    </dgm:pt>
    <dgm:pt modelId="{19609374-FE0D-C941-8D79-C5A76B90E651}" type="pres">
      <dgm:prSet presAssocID="{0D815E3A-B76C-2A49-A054-CB659D82376B}" presName="aNode" presStyleLbl="bgShp" presStyleIdx="0" presStyleCnt="1"/>
      <dgm:spPr>
        <a:prstGeom prst="rect">
          <a:avLst/>
        </a:prstGeom>
      </dgm:spPr>
      <dgm:t>
        <a:bodyPr/>
        <a:lstStyle/>
        <a:p>
          <a:endParaRPr lang="en-US"/>
        </a:p>
      </dgm:t>
    </dgm:pt>
    <dgm:pt modelId="{DBAA36FC-6FD4-8F47-A308-65B3F3F2A92A}" type="pres">
      <dgm:prSet presAssocID="{0D815E3A-B76C-2A49-A054-CB659D82376B}" presName="textNode" presStyleLbl="bgShp" presStyleIdx="0" presStyleCnt="1"/>
      <dgm:spPr>
        <a:prstGeom prst="rect">
          <a:avLst/>
        </a:prstGeom>
      </dgm:spPr>
      <dgm:t>
        <a:bodyPr/>
        <a:lstStyle/>
        <a:p>
          <a:endParaRPr lang="en-US"/>
        </a:p>
      </dgm:t>
    </dgm:pt>
    <dgm:pt modelId="{9C9AD709-F339-B142-AAE8-721FEB303117}" type="pres">
      <dgm:prSet presAssocID="{0D815E3A-B76C-2A49-A054-CB659D82376B}" presName="compChildNode" presStyleCnt="0"/>
      <dgm:spPr/>
    </dgm:pt>
    <dgm:pt modelId="{AE6910A4-8B6E-7C42-8BB5-CDE3D6812877}" type="pres">
      <dgm:prSet presAssocID="{0D815E3A-B76C-2A49-A054-CB659D82376B}" presName="theInnerList" presStyleCnt="0"/>
      <dgm:spPr/>
    </dgm:pt>
    <dgm:pt modelId="{45AF88C8-6F48-6148-83A5-41F5EB8D3BB6}" type="pres">
      <dgm:prSet presAssocID="{C159D31F-FAF6-F043-8CE3-A9B2397943B3}" presName="childNode" presStyleLbl="node1" presStyleIdx="0" presStyleCnt="2">
        <dgm:presLayoutVars>
          <dgm:bulletEnabled val="1"/>
        </dgm:presLayoutVars>
      </dgm:prSet>
      <dgm:spPr/>
      <dgm:t>
        <a:bodyPr/>
        <a:lstStyle/>
        <a:p>
          <a:endParaRPr lang="en-US"/>
        </a:p>
      </dgm:t>
    </dgm:pt>
    <dgm:pt modelId="{C8370ED8-271F-9C40-955A-260CFFEDD499}" type="pres">
      <dgm:prSet presAssocID="{C159D31F-FAF6-F043-8CE3-A9B2397943B3}" presName="aSpace2" presStyleCnt="0"/>
      <dgm:spPr/>
    </dgm:pt>
    <dgm:pt modelId="{B71220F3-12B6-8A4B-972C-7D22AE734117}" type="pres">
      <dgm:prSet presAssocID="{D778BFF8-AECE-F343-83E4-5223C86DCDCE}" presName="childNode" presStyleLbl="node1" presStyleIdx="1" presStyleCnt="2">
        <dgm:presLayoutVars>
          <dgm:bulletEnabled val="1"/>
        </dgm:presLayoutVars>
      </dgm:prSet>
      <dgm:spPr/>
      <dgm:t>
        <a:bodyPr/>
        <a:lstStyle/>
        <a:p>
          <a:endParaRPr lang="en-US"/>
        </a:p>
      </dgm:t>
    </dgm:pt>
  </dgm:ptLst>
  <dgm:cxnLst>
    <dgm:cxn modelId="{1FE6E22A-700D-BA4C-8A0B-10D79663416C}" type="presOf" srcId="{0D815E3A-B76C-2A49-A054-CB659D82376B}" destId="{19609374-FE0D-C941-8D79-C5A76B90E651}" srcOrd="0" destOrd="0" presId="urn:microsoft.com/office/officeart/2005/8/layout/lProcess2"/>
    <dgm:cxn modelId="{B1C130B1-2AF5-FB47-AC2D-CCE2AAFD5843}" type="presOf" srcId="{0D815E3A-B76C-2A49-A054-CB659D82376B}" destId="{DBAA36FC-6FD4-8F47-A308-65B3F3F2A92A}" srcOrd="1" destOrd="0" presId="urn:microsoft.com/office/officeart/2005/8/layout/lProcess2"/>
    <dgm:cxn modelId="{14E654FC-DE8E-874B-956E-FFD9A77D0E96}" type="presOf" srcId="{C159D31F-FAF6-F043-8CE3-A9B2397943B3}" destId="{45AF88C8-6F48-6148-83A5-41F5EB8D3BB6}" srcOrd="0" destOrd="0" presId="urn:microsoft.com/office/officeart/2005/8/layout/lProcess2"/>
    <dgm:cxn modelId="{A9A4B055-2DD2-4349-853E-AD671C5F158A}" type="presOf" srcId="{458A313A-4A8B-2E4F-9DB3-6EFDFD13DAAB}" destId="{9443DF9E-1F05-5A4A-9681-B2B60C028145}" srcOrd="0" destOrd="0" presId="urn:microsoft.com/office/officeart/2005/8/layout/lProcess2"/>
    <dgm:cxn modelId="{AA7207D1-68D5-C147-ACAD-22C79C0C4A12}" srcId="{0D815E3A-B76C-2A49-A054-CB659D82376B}" destId="{D778BFF8-AECE-F343-83E4-5223C86DCDCE}" srcOrd="1" destOrd="0" parTransId="{CB0A870F-1071-034D-816A-2A24034E111F}" sibTransId="{17BAD38C-B4FB-6945-B867-4BDA30A08FA4}"/>
    <dgm:cxn modelId="{F5C2EAFC-D159-B049-ABBF-CDD84C78F4E0}" srcId="{0D815E3A-B76C-2A49-A054-CB659D82376B}" destId="{C159D31F-FAF6-F043-8CE3-A9B2397943B3}" srcOrd="0" destOrd="0" parTransId="{38B9B3BA-97C4-AA4C-91B8-AA78E5BDEF49}" sibTransId="{81B4294E-E0D9-6C48-B75F-895B5DD0F94D}"/>
    <dgm:cxn modelId="{247E95FF-359A-F24C-BDEA-C0EAD1453C7E}" srcId="{458A313A-4A8B-2E4F-9DB3-6EFDFD13DAAB}" destId="{0D815E3A-B76C-2A49-A054-CB659D82376B}" srcOrd="0" destOrd="0" parTransId="{2CB39E61-A72C-3243-96EB-463A6E72BA0E}" sibTransId="{317A07FD-92CB-D243-A384-B318BA7122D6}"/>
    <dgm:cxn modelId="{7E2C5514-C08F-004A-AA36-B960AE7AB70E}" type="presOf" srcId="{D778BFF8-AECE-F343-83E4-5223C86DCDCE}" destId="{B71220F3-12B6-8A4B-972C-7D22AE734117}" srcOrd="0" destOrd="0" presId="urn:microsoft.com/office/officeart/2005/8/layout/lProcess2"/>
    <dgm:cxn modelId="{FC75B3AB-924D-694A-B7E7-58B65D1B814C}" type="presParOf" srcId="{9443DF9E-1F05-5A4A-9681-B2B60C028145}" destId="{72509118-D4AC-5048-AF20-206C9F9D485A}" srcOrd="0" destOrd="0" presId="urn:microsoft.com/office/officeart/2005/8/layout/lProcess2"/>
    <dgm:cxn modelId="{4A514ED5-FDAE-7C4E-9C93-D66C191FE9FB}" type="presParOf" srcId="{72509118-D4AC-5048-AF20-206C9F9D485A}" destId="{19609374-FE0D-C941-8D79-C5A76B90E651}" srcOrd="0" destOrd="0" presId="urn:microsoft.com/office/officeart/2005/8/layout/lProcess2"/>
    <dgm:cxn modelId="{7F32D7CD-3A0F-2747-B8D3-C33531EFDCBF}" type="presParOf" srcId="{72509118-D4AC-5048-AF20-206C9F9D485A}" destId="{DBAA36FC-6FD4-8F47-A308-65B3F3F2A92A}" srcOrd="1" destOrd="0" presId="urn:microsoft.com/office/officeart/2005/8/layout/lProcess2"/>
    <dgm:cxn modelId="{59E9A3C7-D4E8-F640-81B3-46B636AEC537}" type="presParOf" srcId="{72509118-D4AC-5048-AF20-206C9F9D485A}" destId="{9C9AD709-F339-B142-AAE8-721FEB303117}" srcOrd="2" destOrd="0" presId="urn:microsoft.com/office/officeart/2005/8/layout/lProcess2"/>
    <dgm:cxn modelId="{D5E0A2C1-0C80-9B4C-8D0A-ACAD03D83927}" type="presParOf" srcId="{9C9AD709-F339-B142-AAE8-721FEB303117}" destId="{AE6910A4-8B6E-7C42-8BB5-CDE3D6812877}" srcOrd="0" destOrd="0" presId="urn:microsoft.com/office/officeart/2005/8/layout/lProcess2"/>
    <dgm:cxn modelId="{3456F1C2-97DC-B840-A6C9-579B0DF85FB2}" type="presParOf" srcId="{AE6910A4-8B6E-7C42-8BB5-CDE3D6812877}" destId="{45AF88C8-6F48-6148-83A5-41F5EB8D3BB6}" srcOrd="0" destOrd="0" presId="urn:microsoft.com/office/officeart/2005/8/layout/lProcess2"/>
    <dgm:cxn modelId="{BF5E9165-F5FC-3147-A339-AFB389691FFF}" type="presParOf" srcId="{AE6910A4-8B6E-7C42-8BB5-CDE3D6812877}" destId="{C8370ED8-271F-9C40-955A-260CFFEDD499}" srcOrd="1" destOrd="0" presId="urn:microsoft.com/office/officeart/2005/8/layout/lProcess2"/>
    <dgm:cxn modelId="{F13E57C2-1C69-9048-BF4E-31EAA1936B60}" type="presParOf" srcId="{AE6910A4-8B6E-7C42-8BB5-CDE3D6812877}" destId="{B71220F3-12B6-8A4B-972C-7D22AE734117}" srcOrd="2" destOrd="0" presId="urn:microsoft.com/office/officeart/2005/8/layout/l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B33BB4ED-35C3-0842-9682-834DC534566C}" type="doc">
      <dgm:prSet loTypeId="urn:microsoft.com/office/officeart/2005/8/layout/lProcess2" loCatId="list" qsTypeId="urn:microsoft.com/office/officeart/2005/8/quickstyle/3D7" qsCatId="3D" csTypeId="urn:microsoft.com/office/officeart/2005/8/colors/accent1_2" csCatId="accent1" phldr="1"/>
      <dgm:spPr/>
      <dgm:t>
        <a:bodyPr/>
        <a:lstStyle/>
        <a:p>
          <a:endParaRPr lang="en-US"/>
        </a:p>
      </dgm:t>
    </dgm:pt>
    <dgm:pt modelId="{48E9E43C-2B91-2D4B-B2AC-C7727246BA4A}">
      <dgm:prSet/>
      <dgm:spPr>
        <a:gradFill flip="none" rotWithShape="0">
          <a:gsLst>
            <a:gs pos="0">
              <a:srgbClr val="C00000">
                <a:tint val="66000"/>
                <a:satMod val="160000"/>
              </a:srgbClr>
            </a:gs>
            <a:gs pos="50000">
              <a:srgbClr val="C00000">
                <a:tint val="44500"/>
                <a:satMod val="160000"/>
              </a:srgbClr>
            </a:gs>
            <a:gs pos="100000">
              <a:srgbClr val="C00000">
                <a:tint val="23500"/>
                <a:satMod val="160000"/>
              </a:srgbClr>
            </a:gs>
          </a:gsLst>
          <a:path path="circle">
            <a:fillToRect l="100000" b="100000"/>
          </a:path>
          <a:tileRect t="-100000" r="-100000"/>
        </a:gradFill>
      </dgm:spPr>
      <dgm:t>
        <a:bodyPr/>
        <a:lstStyle/>
        <a:p>
          <a:pPr rtl="0"/>
          <a:r>
            <a:rPr lang="en-GB" dirty="0" smtClean="0"/>
            <a:t>NERVE IMPULSES FROM ONE DIVISION OF THE ANS STIMULATE THE ORGAN TO INCREASE ITS ACTIVITY (EXCITATION)</a:t>
          </a:r>
          <a:endParaRPr lang="en-GB" dirty="0"/>
        </a:p>
      </dgm:t>
    </dgm:pt>
    <dgm:pt modelId="{1416C9E9-493F-BF47-B7A1-40C8A619E626}" type="parTrans" cxnId="{54B44DA3-4E40-C042-ADEC-4551B2BC936E}">
      <dgm:prSet/>
      <dgm:spPr/>
      <dgm:t>
        <a:bodyPr/>
        <a:lstStyle/>
        <a:p>
          <a:endParaRPr lang="en-US"/>
        </a:p>
      </dgm:t>
    </dgm:pt>
    <dgm:pt modelId="{66B0F339-7082-1D48-801B-22AC804137E1}" type="sibTrans" cxnId="{54B44DA3-4E40-C042-ADEC-4551B2BC936E}">
      <dgm:prSet/>
      <dgm:spPr/>
      <dgm:t>
        <a:bodyPr/>
        <a:lstStyle/>
        <a:p>
          <a:endParaRPr lang="en-US"/>
        </a:p>
      </dgm:t>
    </dgm:pt>
    <dgm:pt modelId="{843EFDD3-A743-7544-A076-600E6790569E}">
      <dgm:prSet/>
      <dgm:spPr>
        <a:solidFill>
          <a:schemeClr val="accent2">
            <a:lumMod val="75000"/>
          </a:schemeClr>
        </a:solidFill>
      </dgm:spPr>
      <dgm:t>
        <a:bodyPr/>
        <a:lstStyle/>
        <a:p>
          <a:pPr rtl="0"/>
          <a:r>
            <a:rPr lang="en-GB" b="0" i="0" dirty="0" smtClean="0">
              <a:solidFill>
                <a:schemeClr val="bg1"/>
              </a:solidFill>
            </a:rPr>
            <a:t>FOR EXAMPLE, AN INCREASED RATE OF NERVE IMPULSES FROM THE SYMPATHETIC DIVISION INCREASES HEART RATE</a:t>
          </a:r>
          <a:endParaRPr lang="en-GB" dirty="0">
            <a:solidFill>
              <a:schemeClr val="bg1"/>
            </a:solidFill>
          </a:endParaRPr>
        </a:p>
      </dgm:t>
    </dgm:pt>
    <dgm:pt modelId="{D64A1E74-0FF9-4542-BA02-A3A9A6DEE916}" type="parTrans" cxnId="{7D504F25-B2A8-7A43-8C8C-DF2394221165}">
      <dgm:prSet/>
      <dgm:spPr/>
      <dgm:t>
        <a:bodyPr/>
        <a:lstStyle/>
        <a:p>
          <a:endParaRPr lang="en-US"/>
        </a:p>
      </dgm:t>
    </dgm:pt>
    <dgm:pt modelId="{B07E9BB6-202D-8D4E-A3C7-C023A2A6AEEC}" type="sibTrans" cxnId="{7D504F25-B2A8-7A43-8C8C-DF2394221165}">
      <dgm:prSet/>
      <dgm:spPr/>
      <dgm:t>
        <a:bodyPr/>
        <a:lstStyle/>
        <a:p>
          <a:endParaRPr lang="en-US"/>
        </a:p>
      </dgm:t>
    </dgm:pt>
    <dgm:pt modelId="{220BF65A-16BD-9C40-AD77-E62F66F7E68A}">
      <dgm:prSet/>
      <dgm:spPr/>
      <dgm:t>
        <a:bodyPr/>
        <a:lstStyle/>
        <a:p>
          <a:pPr rtl="0"/>
          <a:r>
            <a:rPr lang="en-GB" dirty="0" smtClean="0"/>
            <a:t>NERVE IMPULSES FROM THE OTHER DIVISION DECREASE THE ORGAN’S ACTIVITY (INHIBITION).</a:t>
          </a:r>
          <a:endParaRPr lang="en-GB" dirty="0"/>
        </a:p>
      </dgm:t>
    </dgm:pt>
    <dgm:pt modelId="{DA9136CD-FE2C-014B-8800-FBCEC6CC3C46}" type="parTrans" cxnId="{C66C0646-8897-E343-9B39-3A301794167E}">
      <dgm:prSet/>
      <dgm:spPr/>
      <dgm:t>
        <a:bodyPr/>
        <a:lstStyle/>
        <a:p>
          <a:endParaRPr lang="en-US"/>
        </a:p>
      </dgm:t>
    </dgm:pt>
    <dgm:pt modelId="{115CEB6C-C0D9-A845-B290-122F8E81BA49}" type="sibTrans" cxnId="{C66C0646-8897-E343-9B39-3A301794167E}">
      <dgm:prSet/>
      <dgm:spPr/>
      <dgm:t>
        <a:bodyPr/>
        <a:lstStyle/>
        <a:p>
          <a:endParaRPr lang="en-US"/>
        </a:p>
      </dgm:t>
    </dgm:pt>
    <dgm:pt modelId="{AE3AB7FC-EEE3-A040-8520-648A2CC6A789}">
      <dgm:prSet/>
      <dgm:spPr/>
      <dgm:t>
        <a:bodyPr/>
        <a:lstStyle/>
        <a:p>
          <a:pPr rtl="0"/>
          <a:r>
            <a:rPr lang="en-GB" b="0" i="0" dirty="0" smtClean="0"/>
            <a:t>FOR EXAMPLE, AN INCREASED RATE OF NERVE IMPULSES FROM THE PARASYMPATHETIC DIVISION DECREASES HEART RATE </a:t>
          </a:r>
          <a:endParaRPr lang="en-GB" dirty="0"/>
        </a:p>
      </dgm:t>
    </dgm:pt>
    <dgm:pt modelId="{833E3CC6-670C-8E40-A126-D6AFE6569CB8}" type="parTrans" cxnId="{A1AB516B-2E0D-E043-9CAB-0877183A52EE}">
      <dgm:prSet/>
      <dgm:spPr/>
      <dgm:t>
        <a:bodyPr/>
        <a:lstStyle/>
        <a:p>
          <a:endParaRPr lang="en-US"/>
        </a:p>
      </dgm:t>
    </dgm:pt>
    <dgm:pt modelId="{AD2C3627-E9F8-2E43-B82C-4F93E87AABF0}" type="sibTrans" cxnId="{A1AB516B-2E0D-E043-9CAB-0877183A52EE}">
      <dgm:prSet/>
      <dgm:spPr/>
      <dgm:t>
        <a:bodyPr/>
        <a:lstStyle/>
        <a:p>
          <a:endParaRPr lang="en-US"/>
        </a:p>
      </dgm:t>
    </dgm:pt>
    <dgm:pt modelId="{3892693A-F0C1-A247-B586-6AB4F789CCE6}" type="pres">
      <dgm:prSet presAssocID="{B33BB4ED-35C3-0842-9682-834DC534566C}" presName="theList" presStyleCnt="0">
        <dgm:presLayoutVars>
          <dgm:dir/>
          <dgm:animLvl val="lvl"/>
          <dgm:resizeHandles val="exact"/>
        </dgm:presLayoutVars>
      </dgm:prSet>
      <dgm:spPr/>
      <dgm:t>
        <a:bodyPr/>
        <a:lstStyle/>
        <a:p>
          <a:endParaRPr lang="en-US"/>
        </a:p>
      </dgm:t>
    </dgm:pt>
    <dgm:pt modelId="{7BAC3E32-439B-F447-8061-B1874741F02A}" type="pres">
      <dgm:prSet presAssocID="{48E9E43C-2B91-2D4B-B2AC-C7727246BA4A}" presName="compNode" presStyleCnt="0"/>
      <dgm:spPr/>
    </dgm:pt>
    <dgm:pt modelId="{C81EBF50-829C-234F-8283-C8D14FEB434E}" type="pres">
      <dgm:prSet presAssocID="{48E9E43C-2B91-2D4B-B2AC-C7727246BA4A}" presName="aNode" presStyleLbl="bgShp" presStyleIdx="0" presStyleCnt="2"/>
      <dgm:spPr/>
      <dgm:t>
        <a:bodyPr/>
        <a:lstStyle/>
        <a:p>
          <a:endParaRPr lang="en-US"/>
        </a:p>
      </dgm:t>
    </dgm:pt>
    <dgm:pt modelId="{6FB44E52-6D2F-404F-BFB5-804CA6D5BC9D}" type="pres">
      <dgm:prSet presAssocID="{48E9E43C-2B91-2D4B-B2AC-C7727246BA4A}" presName="textNode" presStyleLbl="bgShp" presStyleIdx="0" presStyleCnt="2"/>
      <dgm:spPr/>
      <dgm:t>
        <a:bodyPr/>
        <a:lstStyle/>
        <a:p>
          <a:endParaRPr lang="en-US"/>
        </a:p>
      </dgm:t>
    </dgm:pt>
    <dgm:pt modelId="{1617DD63-FB38-314F-AF05-B280B0E2DE4C}" type="pres">
      <dgm:prSet presAssocID="{48E9E43C-2B91-2D4B-B2AC-C7727246BA4A}" presName="compChildNode" presStyleCnt="0"/>
      <dgm:spPr/>
    </dgm:pt>
    <dgm:pt modelId="{33457406-D29B-7742-A7CF-370D1E442E89}" type="pres">
      <dgm:prSet presAssocID="{48E9E43C-2B91-2D4B-B2AC-C7727246BA4A}" presName="theInnerList" presStyleCnt="0"/>
      <dgm:spPr/>
    </dgm:pt>
    <dgm:pt modelId="{872EDCA6-5CB6-534C-8847-887B69198B37}" type="pres">
      <dgm:prSet presAssocID="{843EFDD3-A743-7544-A076-600E6790569E}" presName="childNode" presStyleLbl="node1" presStyleIdx="0" presStyleCnt="2">
        <dgm:presLayoutVars>
          <dgm:bulletEnabled val="1"/>
        </dgm:presLayoutVars>
      </dgm:prSet>
      <dgm:spPr/>
      <dgm:t>
        <a:bodyPr/>
        <a:lstStyle/>
        <a:p>
          <a:endParaRPr lang="en-US"/>
        </a:p>
      </dgm:t>
    </dgm:pt>
    <dgm:pt modelId="{D3C608BD-6B42-7F4B-8ED8-D91748AA7CC2}" type="pres">
      <dgm:prSet presAssocID="{48E9E43C-2B91-2D4B-B2AC-C7727246BA4A}" presName="aSpace" presStyleCnt="0"/>
      <dgm:spPr/>
    </dgm:pt>
    <dgm:pt modelId="{C35C0E51-2067-8949-869E-47B02F89DD2E}" type="pres">
      <dgm:prSet presAssocID="{220BF65A-16BD-9C40-AD77-E62F66F7E68A}" presName="compNode" presStyleCnt="0"/>
      <dgm:spPr/>
    </dgm:pt>
    <dgm:pt modelId="{84468814-7CA5-7A42-8EAB-E40F67B23BE2}" type="pres">
      <dgm:prSet presAssocID="{220BF65A-16BD-9C40-AD77-E62F66F7E68A}" presName="aNode" presStyleLbl="bgShp" presStyleIdx="1" presStyleCnt="2"/>
      <dgm:spPr/>
      <dgm:t>
        <a:bodyPr/>
        <a:lstStyle/>
        <a:p>
          <a:endParaRPr lang="en-US"/>
        </a:p>
      </dgm:t>
    </dgm:pt>
    <dgm:pt modelId="{8C0AAA97-1915-9C46-AF6F-8459D4D61A81}" type="pres">
      <dgm:prSet presAssocID="{220BF65A-16BD-9C40-AD77-E62F66F7E68A}" presName="textNode" presStyleLbl="bgShp" presStyleIdx="1" presStyleCnt="2"/>
      <dgm:spPr/>
      <dgm:t>
        <a:bodyPr/>
        <a:lstStyle/>
        <a:p>
          <a:endParaRPr lang="en-US"/>
        </a:p>
      </dgm:t>
    </dgm:pt>
    <dgm:pt modelId="{9FA24A2A-6787-584F-A066-C2B1AEB9FF16}" type="pres">
      <dgm:prSet presAssocID="{220BF65A-16BD-9C40-AD77-E62F66F7E68A}" presName="compChildNode" presStyleCnt="0"/>
      <dgm:spPr/>
    </dgm:pt>
    <dgm:pt modelId="{DE1DF63C-9B67-CF48-8022-B0F20D01DB66}" type="pres">
      <dgm:prSet presAssocID="{220BF65A-16BD-9C40-AD77-E62F66F7E68A}" presName="theInnerList" presStyleCnt="0"/>
      <dgm:spPr/>
    </dgm:pt>
    <dgm:pt modelId="{323F3CCC-6794-9740-B67D-F5567C4DFDA6}" type="pres">
      <dgm:prSet presAssocID="{AE3AB7FC-EEE3-A040-8520-648A2CC6A789}" presName="childNode" presStyleLbl="node1" presStyleIdx="1" presStyleCnt="2">
        <dgm:presLayoutVars>
          <dgm:bulletEnabled val="1"/>
        </dgm:presLayoutVars>
      </dgm:prSet>
      <dgm:spPr/>
      <dgm:t>
        <a:bodyPr/>
        <a:lstStyle/>
        <a:p>
          <a:endParaRPr lang="en-US"/>
        </a:p>
      </dgm:t>
    </dgm:pt>
  </dgm:ptLst>
  <dgm:cxnLst>
    <dgm:cxn modelId="{AB393EE9-C00C-EC49-930A-6138B2C26F28}" type="presOf" srcId="{AE3AB7FC-EEE3-A040-8520-648A2CC6A789}" destId="{323F3CCC-6794-9740-B67D-F5567C4DFDA6}" srcOrd="0" destOrd="0" presId="urn:microsoft.com/office/officeart/2005/8/layout/lProcess2"/>
    <dgm:cxn modelId="{A906A5F2-AEAA-5240-8581-A959A782CD6B}" type="presOf" srcId="{843EFDD3-A743-7544-A076-600E6790569E}" destId="{872EDCA6-5CB6-534C-8847-887B69198B37}" srcOrd="0" destOrd="0" presId="urn:microsoft.com/office/officeart/2005/8/layout/lProcess2"/>
    <dgm:cxn modelId="{54B44DA3-4E40-C042-ADEC-4551B2BC936E}" srcId="{B33BB4ED-35C3-0842-9682-834DC534566C}" destId="{48E9E43C-2B91-2D4B-B2AC-C7727246BA4A}" srcOrd="0" destOrd="0" parTransId="{1416C9E9-493F-BF47-B7A1-40C8A619E626}" sibTransId="{66B0F339-7082-1D48-801B-22AC804137E1}"/>
    <dgm:cxn modelId="{7D504F25-B2A8-7A43-8C8C-DF2394221165}" srcId="{48E9E43C-2B91-2D4B-B2AC-C7727246BA4A}" destId="{843EFDD3-A743-7544-A076-600E6790569E}" srcOrd="0" destOrd="0" parTransId="{D64A1E74-0FF9-4542-BA02-A3A9A6DEE916}" sibTransId="{B07E9BB6-202D-8D4E-A3C7-C023A2A6AEEC}"/>
    <dgm:cxn modelId="{C66C0646-8897-E343-9B39-3A301794167E}" srcId="{B33BB4ED-35C3-0842-9682-834DC534566C}" destId="{220BF65A-16BD-9C40-AD77-E62F66F7E68A}" srcOrd="1" destOrd="0" parTransId="{DA9136CD-FE2C-014B-8800-FBCEC6CC3C46}" sibTransId="{115CEB6C-C0D9-A845-B290-122F8E81BA49}"/>
    <dgm:cxn modelId="{41DB9AC3-F0B6-CE4A-AB5C-D7915C34B0CC}" type="presOf" srcId="{220BF65A-16BD-9C40-AD77-E62F66F7E68A}" destId="{84468814-7CA5-7A42-8EAB-E40F67B23BE2}" srcOrd="0" destOrd="0" presId="urn:microsoft.com/office/officeart/2005/8/layout/lProcess2"/>
    <dgm:cxn modelId="{A1AB516B-2E0D-E043-9CAB-0877183A52EE}" srcId="{220BF65A-16BD-9C40-AD77-E62F66F7E68A}" destId="{AE3AB7FC-EEE3-A040-8520-648A2CC6A789}" srcOrd="0" destOrd="0" parTransId="{833E3CC6-670C-8E40-A126-D6AFE6569CB8}" sibTransId="{AD2C3627-E9F8-2E43-B82C-4F93E87AABF0}"/>
    <dgm:cxn modelId="{76B7E9EC-8765-CB4F-96BC-8B0B9BEEB7D8}" type="presOf" srcId="{48E9E43C-2B91-2D4B-B2AC-C7727246BA4A}" destId="{C81EBF50-829C-234F-8283-C8D14FEB434E}" srcOrd="0" destOrd="0" presId="urn:microsoft.com/office/officeart/2005/8/layout/lProcess2"/>
    <dgm:cxn modelId="{38A697A1-743B-A647-A63A-C7D70E5EDE0B}" type="presOf" srcId="{B33BB4ED-35C3-0842-9682-834DC534566C}" destId="{3892693A-F0C1-A247-B586-6AB4F789CCE6}" srcOrd="0" destOrd="0" presId="urn:microsoft.com/office/officeart/2005/8/layout/lProcess2"/>
    <dgm:cxn modelId="{C5304D9A-A384-8941-A28F-3C62BF0CC4D8}" type="presOf" srcId="{220BF65A-16BD-9C40-AD77-E62F66F7E68A}" destId="{8C0AAA97-1915-9C46-AF6F-8459D4D61A81}" srcOrd="1" destOrd="0" presId="urn:microsoft.com/office/officeart/2005/8/layout/lProcess2"/>
    <dgm:cxn modelId="{D79D6A88-C978-DD44-A051-7909B7BA6152}" type="presOf" srcId="{48E9E43C-2B91-2D4B-B2AC-C7727246BA4A}" destId="{6FB44E52-6D2F-404F-BFB5-804CA6D5BC9D}" srcOrd="1" destOrd="0" presId="urn:microsoft.com/office/officeart/2005/8/layout/lProcess2"/>
    <dgm:cxn modelId="{F1DDA3C1-1434-E546-B506-EFBB0346A5BE}" type="presParOf" srcId="{3892693A-F0C1-A247-B586-6AB4F789CCE6}" destId="{7BAC3E32-439B-F447-8061-B1874741F02A}" srcOrd="0" destOrd="0" presId="urn:microsoft.com/office/officeart/2005/8/layout/lProcess2"/>
    <dgm:cxn modelId="{CA6673E3-E39B-8F4F-BB9B-731AEC1AA4F4}" type="presParOf" srcId="{7BAC3E32-439B-F447-8061-B1874741F02A}" destId="{C81EBF50-829C-234F-8283-C8D14FEB434E}" srcOrd="0" destOrd="0" presId="urn:microsoft.com/office/officeart/2005/8/layout/lProcess2"/>
    <dgm:cxn modelId="{A3FE0E97-0D11-FE45-B048-B3269D8923AD}" type="presParOf" srcId="{7BAC3E32-439B-F447-8061-B1874741F02A}" destId="{6FB44E52-6D2F-404F-BFB5-804CA6D5BC9D}" srcOrd="1" destOrd="0" presId="urn:microsoft.com/office/officeart/2005/8/layout/lProcess2"/>
    <dgm:cxn modelId="{C616C9EC-33BF-5B4E-8DDD-6D840D8ED104}" type="presParOf" srcId="{7BAC3E32-439B-F447-8061-B1874741F02A}" destId="{1617DD63-FB38-314F-AF05-B280B0E2DE4C}" srcOrd="2" destOrd="0" presId="urn:microsoft.com/office/officeart/2005/8/layout/lProcess2"/>
    <dgm:cxn modelId="{B1173DA6-DBFF-0B4C-AA6D-E6C3FD33DF16}" type="presParOf" srcId="{1617DD63-FB38-314F-AF05-B280B0E2DE4C}" destId="{33457406-D29B-7742-A7CF-370D1E442E89}" srcOrd="0" destOrd="0" presId="urn:microsoft.com/office/officeart/2005/8/layout/lProcess2"/>
    <dgm:cxn modelId="{36BE5C3A-6A98-D64C-BA4B-15011B5373B5}" type="presParOf" srcId="{33457406-D29B-7742-A7CF-370D1E442E89}" destId="{872EDCA6-5CB6-534C-8847-887B69198B37}" srcOrd="0" destOrd="0" presId="urn:microsoft.com/office/officeart/2005/8/layout/lProcess2"/>
    <dgm:cxn modelId="{D29EE279-8FD1-7F4B-AADA-D5ACAAE5F08C}" type="presParOf" srcId="{3892693A-F0C1-A247-B586-6AB4F789CCE6}" destId="{D3C608BD-6B42-7F4B-8ED8-D91748AA7CC2}" srcOrd="1" destOrd="0" presId="urn:microsoft.com/office/officeart/2005/8/layout/lProcess2"/>
    <dgm:cxn modelId="{DDAE941F-6C17-C344-BFF8-564D4817B851}" type="presParOf" srcId="{3892693A-F0C1-A247-B586-6AB4F789CCE6}" destId="{C35C0E51-2067-8949-869E-47B02F89DD2E}" srcOrd="2" destOrd="0" presId="urn:microsoft.com/office/officeart/2005/8/layout/lProcess2"/>
    <dgm:cxn modelId="{9A61C834-3416-AC45-9181-E2DB17E75B4A}" type="presParOf" srcId="{C35C0E51-2067-8949-869E-47B02F89DD2E}" destId="{84468814-7CA5-7A42-8EAB-E40F67B23BE2}" srcOrd="0" destOrd="0" presId="urn:microsoft.com/office/officeart/2005/8/layout/lProcess2"/>
    <dgm:cxn modelId="{1248862C-6778-034E-89EC-70F5BBAF75DF}" type="presParOf" srcId="{C35C0E51-2067-8949-869E-47B02F89DD2E}" destId="{8C0AAA97-1915-9C46-AF6F-8459D4D61A81}" srcOrd="1" destOrd="0" presId="urn:microsoft.com/office/officeart/2005/8/layout/lProcess2"/>
    <dgm:cxn modelId="{EEBB2268-9663-5E4D-B802-040C04AFD62B}" type="presParOf" srcId="{C35C0E51-2067-8949-869E-47B02F89DD2E}" destId="{9FA24A2A-6787-584F-A066-C2B1AEB9FF16}" srcOrd="2" destOrd="0" presId="urn:microsoft.com/office/officeart/2005/8/layout/lProcess2"/>
    <dgm:cxn modelId="{4089675B-83B1-1F48-A613-6AB7DE7961D6}" type="presParOf" srcId="{9FA24A2A-6787-584F-A066-C2B1AEB9FF16}" destId="{DE1DF63C-9B67-CF48-8022-B0F20D01DB66}" srcOrd="0" destOrd="0" presId="urn:microsoft.com/office/officeart/2005/8/layout/lProcess2"/>
    <dgm:cxn modelId="{B97AAE91-001A-AA4B-83A9-27E2196E8198}" type="presParOf" srcId="{DE1DF63C-9B67-CF48-8022-B0F20D01DB66}" destId="{323F3CCC-6794-9740-B67D-F5567C4DFDA6}" srcOrd="0"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5D7CF8BE-F309-4DEC-844E-F9A94F492EF4}" type="doc">
      <dgm:prSet loTypeId="urn:microsoft.com/office/officeart/2005/8/layout/lProcess2" loCatId="list" qsTypeId="urn:microsoft.com/office/officeart/2005/8/quickstyle/simple1" qsCatId="simple" csTypeId="urn:microsoft.com/office/officeart/2005/8/colors/accent5_2" csCatId="accent5"/>
      <dgm:spPr/>
      <dgm:t>
        <a:bodyPr/>
        <a:lstStyle/>
        <a:p>
          <a:endParaRPr lang="en-GB"/>
        </a:p>
      </dgm:t>
    </dgm:pt>
    <dgm:pt modelId="{A42A52FC-49F5-40BC-BA0B-97624EFA5308}">
      <dgm:prSet/>
      <dgm:spPr/>
      <dgm:t>
        <a:bodyPr/>
        <a:lstStyle/>
        <a:p>
          <a:pPr rtl="0"/>
          <a:r>
            <a:rPr lang="en-US" dirty="0" smtClean="0"/>
            <a:t>THE SYMPATHETIC AND PARASYMPATHETIC NERVE FIBERS SECRETE MAINLY ONE OR THE OTHER OF TWO SYNAPTIC TRANSMITTER SUBSTANCES, </a:t>
          </a:r>
          <a:endParaRPr lang="en-GB" dirty="0"/>
        </a:p>
      </dgm:t>
    </dgm:pt>
    <dgm:pt modelId="{5EA03512-E6C9-42E4-8B95-9B81F7E4FFCF}" type="parTrans" cxnId="{441A8158-4F5E-477A-B61C-FFABAB07D283}">
      <dgm:prSet/>
      <dgm:spPr/>
      <dgm:t>
        <a:bodyPr/>
        <a:lstStyle/>
        <a:p>
          <a:endParaRPr lang="en-GB"/>
        </a:p>
      </dgm:t>
    </dgm:pt>
    <dgm:pt modelId="{8A8AB305-8CCF-4FEE-9639-7423042E9D26}" type="sibTrans" cxnId="{441A8158-4F5E-477A-B61C-FFABAB07D283}">
      <dgm:prSet/>
      <dgm:spPr/>
      <dgm:t>
        <a:bodyPr/>
        <a:lstStyle/>
        <a:p>
          <a:endParaRPr lang="en-GB"/>
        </a:p>
      </dgm:t>
    </dgm:pt>
    <dgm:pt modelId="{75A03656-4888-4D20-96BA-F6E092E0D72B}">
      <dgm:prSet/>
      <dgm:spPr/>
      <dgm:t>
        <a:bodyPr/>
        <a:lstStyle/>
        <a:p>
          <a:pPr rtl="0"/>
          <a:r>
            <a:rPr lang="en-US" b="0" i="0" dirty="0" smtClean="0"/>
            <a:t>ACETYLCHOLINE</a:t>
          </a:r>
          <a:endParaRPr lang="en-GB" dirty="0"/>
        </a:p>
      </dgm:t>
    </dgm:pt>
    <dgm:pt modelId="{395BF397-E2D6-4A1C-A044-6DAB75BDD46B}" type="parTrans" cxnId="{07F28842-8B40-4BE7-93FB-792698904BAD}">
      <dgm:prSet/>
      <dgm:spPr/>
      <dgm:t>
        <a:bodyPr/>
        <a:lstStyle/>
        <a:p>
          <a:endParaRPr lang="en-GB"/>
        </a:p>
      </dgm:t>
    </dgm:pt>
    <dgm:pt modelId="{2260BDE1-48B4-4D90-B65B-514BDDA3281B}" type="sibTrans" cxnId="{07F28842-8B40-4BE7-93FB-792698904BAD}">
      <dgm:prSet/>
      <dgm:spPr/>
      <dgm:t>
        <a:bodyPr/>
        <a:lstStyle/>
        <a:p>
          <a:endParaRPr lang="en-GB"/>
        </a:p>
      </dgm:t>
    </dgm:pt>
    <dgm:pt modelId="{CDD72CC5-5A2D-4302-B1C6-94DDC0AD7B23}">
      <dgm:prSet/>
      <dgm:spPr/>
      <dgm:t>
        <a:bodyPr/>
        <a:lstStyle/>
        <a:p>
          <a:pPr rtl="0"/>
          <a:r>
            <a:rPr lang="en-US" dirty="0" smtClean="0"/>
            <a:t>THE FIBERS THAT SECRETE ACETYLCHOLINE ARE SAID TO BE CHOLINERGIC. </a:t>
          </a:r>
          <a:endParaRPr lang="en-GB" dirty="0"/>
        </a:p>
      </dgm:t>
    </dgm:pt>
    <dgm:pt modelId="{E41813C4-1992-4317-B2C4-9E356B42E04E}" type="parTrans" cxnId="{EF8815F7-7377-438B-956C-834B36458BEB}">
      <dgm:prSet/>
      <dgm:spPr/>
      <dgm:t>
        <a:bodyPr/>
        <a:lstStyle/>
        <a:p>
          <a:endParaRPr lang="en-GB"/>
        </a:p>
      </dgm:t>
    </dgm:pt>
    <dgm:pt modelId="{C118F6B4-2F53-4988-B823-640FB0F3C458}" type="sibTrans" cxnId="{EF8815F7-7377-438B-956C-834B36458BEB}">
      <dgm:prSet/>
      <dgm:spPr/>
      <dgm:t>
        <a:bodyPr/>
        <a:lstStyle/>
        <a:p>
          <a:endParaRPr lang="en-GB"/>
        </a:p>
      </dgm:t>
    </dgm:pt>
    <dgm:pt modelId="{D681DF74-8B34-4BE3-8F17-E3480432BA0E}">
      <dgm:prSet/>
      <dgm:spPr/>
      <dgm:t>
        <a:bodyPr/>
        <a:lstStyle/>
        <a:p>
          <a:pPr rtl="0"/>
          <a:r>
            <a:rPr lang="en-US" b="0" i="0" dirty="0" smtClean="0"/>
            <a:t>NORADRENALINE. </a:t>
          </a:r>
          <a:endParaRPr lang="en-GB" dirty="0"/>
        </a:p>
      </dgm:t>
    </dgm:pt>
    <dgm:pt modelId="{430FCD52-D680-4593-9F20-EC0B95DA287D}" type="parTrans" cxnId="{3618F99B-9CC6-4384-9B2B-0FCA77BF7092}">
      <dgm:prSet/>
      <dgm:spPr/>
      <dgm:t>
        <a:bodyPr/>
        <a:lstStyle/>
        <a:p>
          <a:endParaRPr lang="en-GB"/>
        </a:p>
      </dgm:t>
    </dgm:pt>
    <dgm:pt modelId="{7E3B7615-0EAF-4990-9EA5-99684462CB71}" type="sibTrans" cxnId="{3618F99B-9CC6-4384-9B2B-0FCA77BF7092}">
      <dgm:prSet/>
      <dgm:spPr/>
      <dgm:t>
        <a:bodyPr/>
        <a:lstStyle/>
        <a:p>
          <a:endParaRPr lang="en-GB"/>
        </a:p>
      </dgm:t>
    </dgm:pt>
    <dgm:pt modelId="{FB6AC46A-025A-4825-B94D-D3A9811657F3}">
      <dgm:prSet/>
      <dgm:spPr/>
      <dgm:t>
        <a:bodyPr/>
        <a:lstStyle/>
        <a:p>
          <a:pPr rtl="0"/>
          <a:r>
            <a:rPr lang="en-US" dirty="0" smtClean="0"/>
            <a:t>FIBERS THAT SECRETE NORADRENALINE ARE SAID TO BE ADRENERGIC</a:t>
          </a:r>
          <a:endParaRPr lang="en-GB" dirty="0"/>
        </a:p>
      </dgm:t>
    </dgm:pt>
    <dgm:pt modelId="{E86D4508-BC40-40B6-AC67-7F547B608FF6}" type="parTrans" cxnId="{EAF2AF7A-66EA-4BD0-88A8-744AAAB311BC}">
      <dgm:prSet/>
      <dgm:spPr/>
      <dgm:t>
        <a:bodyPr/>
        <a:lstStyle/>
        <a:p>
          <a:endParaRPr lang="en-GB"/>
        </a:p>
      </dgm:t>
    </dgm:pt>
    <dgm:pt modelId="{0929E999-0A67-4107-B186-6D46A4099D0D}" type="sibTrans" cxnId="{EAF2AF7A-66EA-4BD0-88A8-744AAAB311BC}">
      <dgm:prSet/>
      <dgm:spPr/>
      <dgm:t>
        <a:bodyPr/>
        <a:lstStyle/>
        <a:p>
          <a:endParaRPr lang="en-GB"/>
        </a:p>
      </dgm:t>
    </dgm:pt>
    <dgm:pt modelId="{D22804A6-AF09-4264-86DC-285113FE39AF}" type="pres">
      <dgm:prSet presAssocID="{5D7CF8BE-F309-4DEC-844E-F9A94F492EF4}" presName="theList" presStyleCnt="0">
        <dgm:presLayoutVars>
          <dgm:dir/>
          <dgm:animLvl val="lvl"/>
          <dgm:resizeHandles val="exact"/>
        </dgm:presLayoutVars>
      </dgm:prSet>
      <dgm:spPr/>
      <dgm:t>
        <a:bodyPr/>
        <a:lstStyle/>
        <a:p>
          <a:endParaRPr lang="en-GB"/>
        </a:p>
      </dgm:t>
    </dgm:pt>
    <dgm:pt modelId="{A4A565F0-4936-4BF2-92C1-FC3BDD9C2DB2}" type="pres">
      <dgm:prSet presAssocID="{A42A52FC-49F5-40BC-BA0B-97624EFA5308}" presName="compNode" presStyleCnt="0"/>
      <dgm:spPr/>
      <dgm:t>
        <a:bodyPr/>
        <a:lstStyle/>
        <a:p>
          <a:endParaRPr lang="en-GB"/>
        </a:p>
      </dgm:t>
    </dgm:pt>
    <dgm:pt modelId="{2478C52E-190E-470E-B1E4-FD45144516D5}" type="pres">
      <dgm:prSet presAssocID="{A42A52FC-49F5-40BC-BA0B-97624EFA5308}" presName="aNode" presStyleLbl="bgShp" presStyleIdx="0" presStyleCnt="1"/>
      <dgm:spPr/>
      <dgm:t>
        <a:bodyPr/>
        <a:lstStyle/>
        <a:p>
          <a:endParaRPr lang="en-GB"/>
        </a:p>
      </dgm:t>
    </dgm:pt>
    <dgm:pt modelId="{9CF1541A-BB09-46AC-B9AE-C744B9BC834C}" type="pres">
      <dgm:prSet presAssocID="{A42A52FC-49F5-40BC-BA0B-97624EFA5308}" presName="textNode" presStyleLbl="bgShp" presStyleIdx="0" presStyleCnt="1"/>
      <dgm:spPr/>
      <dgm:t>
        <a:bodyPr/>
        <a:lstStyle/>
        <a:p>
          <a:endParaRPr lang="en-GB"/>
        </a:p>
      </dgm:t>
    </dgm:pt>
    <dgm:pt modelId="{81C9C294-F2E1-4315-B1AD-F18E39750E0E}" type="pres">
      <dgm:prSet presAssocID="{A42A52FC-49F5-40BC-BA0B-97624EFA5308}" presName="compChildNode" presStyleCnt="0"/>
      <dgm:spPr/>
      <dgm:t>
        <a:bodyPr/>
        <a:lstStyle/>
        <a:p>
          <a:endParaRPr lang="en-GB"/>
        </a:p>
      </dgm:t>
    </dgm:pt>
    <dgm:pt modelId="{D464C2B6-80AF-41D4-A4E1-F9D062AD3A58}" type="pres">
      <dgm:prSet presAssocID="{A42A52FC-49F5-40BC-BA0B-97624EFA5308}" presName="theInnerList" presStyleCnt="0"/>
      <dgm:spPr/>
      <dgm:t>
        <a:bodyPr/>
        <a:lstStyle/>
        <a:p>
          <a:endParaRPr lang="en-GB"/>
        </a:p>
      </dgm:t>
    </dgm:pt>
    <dgm:pt modelId="{C839B8BF-1B8F-4B42-9B13-6A9A992361FA}" type="pres">
      <dgm:prSet presAssocID="{75A03656-4888-4D20-96BA-F6E092E0D72B}" presName="childNode" presStyleLbl="node1" presStyleIdx="0" presStyleCnt="2">
        <dgm:presLayoutVars>
          <dgm:bulletEnabled val="1"/>
        </dgm:presLayoutVars>
      </dgm:prSet>
      <dgm:spPr/>
      <dgm:t>
        <a:bodyPr/>
        <a:lstStyle/>
        <a:p>
          <a:endParaRPr lang="en-GB"/>
        </a:p>
      </dgm:t>
    </dgm:pt>
    <dgm:pt modelId="{FE1932CE-0D56-4F0F-9194-036C643590BD}" type="pres">
      <dgm:prSet presAssocID="{75A03656-4888-4D20-96BA-F6E092E0D72B}" presName="aSpace2" presStyleCnt="0"/>
      <dgm:spPr/>
      <dgm:t>
        <a:bodyPr/>
        <a:lstStyle/>
        <a:p>
          <a:endParaRPr lang="en-GB"/>
        </a:p>
      </dgm:t>
    </dgm:pt>
    <dgm:pt modelId="{95DEA165-562E-447D-A07D-764591FAB5BC}" type="pres">
      <dgm:prSet presAssocID="{D681DF74-8B34-4BE3-8F17-E3480432BA0E}" presName="childNode" presStyleLbl="node1" presStyleIdx="1" presStyleCnt="2">
        <dgm:presLayoutVars>
          <dgm:bulletEnabled val="1"/>
        </dgm:presLayoutVars>
      </dgm:prSet>
      <dgm:spPr/>
      <dgm:t>
        <a:bodyPr/>
        <a:lstStyle/>
        <a:p>
          <a:endParaRPr lang="en-GB"/>
        </a:p>
      </dgm:t>
    </dgm:pt>
  </dgm:ptLst>
  <dgm:cxnLst>
    <dgm:cxn modelId="{EAF2AF7A-66EA-4BD0-88A8-744AAAB311BC}" srcId="{D681DF74-8B34-4BE3-8F17-E3480432BA0E}" destId="{FB6AC46A-025A-4825-B94D-D3A9811657F3}" srcOrd="0" destOrd="0" parTransId="{E86D4508-BC40-40B6-AC67-7F547B608FF6}" sibTransId="{0929E999-0A67-4107-B186-6D46A4099D0D}"/>
    <dgm:cxn modelId="{57D5ADEF-3AB7-4B02-805C-88A5067470D6}" type="presOf" srcId="{75A03656-4888-4D20-96BA-F6E092E0D72B}" destId="{C839B8BF-1B8F-4B42-9B13-6A9A992361FA}" srcOrd="0" destOrd="0" presId="urn:microsoft.com/office/officeart/2005/8/layout/lProcess2"/>
    <dgm:cxn modelId="{441A8158-4F5E-477A-B61C-FFABAB07D283}" srcId="{5D7CF8BE-F309-4DEC-844E-F9A94F492EF4}" destId="{A42A52FC-49F5-40BC-BA0B-97624EFA5308}" srcOrd="0" destOrd="0" parTransId="{5EA03512-E6C9-42E4-8B95-9B81F7E4FFCF}" sibTransId="{8A8AB305-8CCF-4FEE-9639-7423042E9D26}"/>
    <dgm:cxn modelId="{BC448468-BA99-4EC5-85E6-EC23AFF11FF5}" type="presOf" srcId="{CDD72CC5-5A2D-4302-B1C6-94DDC0AD7B23}" destId="{C839B8BF-1B8F-4B42-9B13-6A9A992361FA}" srcOrd="0" destOrd="1" presId="urn:microsoft.com/office/officeart/2005/8/layout/lProcess2"/>
    <dgm:cxn modelId="{5BE6D057-D5C9-4A89-A9A4-4855878454D6}" type="presOf" srcId="{FB6AC46A-025A-4825-B94D-D3A9811657F3}" destId="{95DEA165-562E-447D-A07D-764591FAB5BC}" srcOrd="0" destOrd="1" presId="urn:microsoft.com/office/officeart/2005/8/layout/lProcess2"/>
    <dgm:cxn modelId="{F2DFF9E7-3786-4D0B-BC7D-B1C122F6ADAC}" type="presOf" srcId="{D681DF74-8B34-4BE3-8F17-E3480432BA0E}" destId="{95DEA165-562E-447D-A07D-764591FAB5BC}" srcOrd="0" destOrd="0" presId="urn:microsoft.com/office/officeart/2005/8/layout/lProcess2"/>
    <dgm:cxn modelId="{45324871-39FD-4074-A521-F45A10F43B69}" type="presOf" srcId="{5D7CF8BE-F309-4DEC-844E-F9A94F492EF4}" destId="{D22804A6-AF09-4264-86DC-285113FE39AF}" srcOrd="0" destOrd="0" presId="urn:microsoft.com/office/officeart/2005/8/layout/lProcess2"/>
    <dgm:cxn modelId="{57520F95-0376-4042-BEFB-A0189F5E0594}" type="presOf" srcId="{A42A52FC-49F5-40BC-BA0B-97624EFA5308}" destId="{2478C52E-190E-470E-B1E4-FD45144516D5}" srcOrd="0" destOrd="0" presId="urn:microsoft.com/office/officeart/2005/8/layout/lProcess2"/>
    <dgm:cxn modelId="{07F28842-8B40-4BE7-93FB-792698904BAD}" srcId="{A42A52FC-49F5-40BC-BA0B-97624EFA5308}" destId="{75A03656-4888-4D20-96BA-F6E092E0D72B}" srcOrd="0" destOrd="0" parTransId="{395BF397-E2D6-4A1C-A044-6DAB75BDD46B}" sibTransId="{2260BDE1-48B4-4D90-B65B-514BDDA3281B}"/>
    <dgm:cxn modelId="{3618F99B-9CC6-4384-9B2B-0FCA77BF7092}" srcId="{A42A52FC-49F5-40BC-BA0B-97624EFA5308}" destId="{D681DF74-8B34-4BE3-8F17-E3480432BA0E}" srcOrd="1" destOrd="0" parTransId="{430FCD52-D680-4593-9F20-EC0B95DA287D}" sibTransId="{7E3B7615-0EAF-4990-9EA5-99684462CB71}"/>
    <dgm:cxn modelId="{3331EF7D-000F-4B26-912C-57006C376654}" type="presOf" srcId="{A42A52FC-49F5-40BC-BA0B-97624EFA5308}" destId="{9CF1541A-BB09-46AC-B9AE-C744B9BC834C}" srcOrd="1" destOrd="0" presId="urn:microsoft.com/office/officeart/2005/8/layout/lProcess2"/>
    <dgm:cxn modelId="{EF8815F7-7377-438B-956C-834B36458BEB}" srcId="{75A03656-4888-4D20-96BA-F6E092E0D72B}" destId="{CDD72CC5-5A2D-4302-B1C6-94DDC0AD7B23}" srcOrd="0" destOrd="0" parTransId="{E41813C4-1992-4317-B2C4-9E356B42E04E}" sibTransId="{C118F6B4-2F53-4988-B823-640FB0F3C458}"/>
    <dgm:cxn modelId="{7F1EFB85-50C6-4C81-95FF-55BE3BB2303B}" type="presParOf" srcId="{D22804A6-AF09-4264-86DC-285113FE39AF}" destId="{A4A565F0-4936-4BF2-92C1-FC3BDD9C2DB2}" srcOrd="0" destOrd="0" presId="urn:microsoft.com/office/officeart/2005/8/layout/lProcess2"/>
    <dgm:cxn modelId="{2B827D18-BF4C-47EE-B35F-3FEFC487F663}" type="presParOf" srcId="{A4A565F0-4936-4BF2-92C1-FC3BDD9C2DB2}" destId="{2478C52E-190E-470E-B1E4-FD45144516D5}" srcOrd="0" destOrd="0" presId="urn:microsoft.com/office/officeart/2005/8/layout/lProcess2"/>
    <dgm:cxn modelId="{4732B3FB-5051-4D3E-A6AE-95B8821A4400}" type="presParOf" srcId="{A4A565F0-4936-4BF2-92C1-FC3BDD9C2DB2}" destId="{9CF1541A-BB09-46AC-B9AE-C744B9BC834C}" srcOrd="1" destOrd="0" presId="urn:microsoft.com/office/officeart/2005/8/layout/lProcess2"/>
    <dgm:cxn modelId="{2C4E7BF7-BEFE-49FE-8769-0EE0F1142481}" type="presParOf" srcId="{A4A565F0-4936-4BF2-92C1-FC3BDD9C2DB2}" destId="{81C9C294-F2E1-4315-B1AD-F18E39750E0E}" srcOrd="2" destOrd="0" presId="urn:microsoft.com/office/officeart/2005/8/layout/lProcess2"/>
    <dgm:cxn modelId="{AD078C93-DBD9-47A3-855E-26DA2EDA9012}" type="presParOf" srcId="{81C9C294-F2E1-4315-B1AD-F18E39750E0E}" destId="{D464C2B6-80AF-41D4-A4E1-F9D062AD3A58}" srcOrd="0" destOrd="0" presId="urn:microsoft.com/office/officeart/2005/8/layout/lProcess2"/>
    <dgm:cxn modelId="{96E04711-8606-4384-B619-C1E0EB470F2F}" type="presParOf" srcId="{D464C2B6-80AF-41D4-A4E1-F9D062AD3A58}" destId="{C839B8BF-1B8F-4B42-9B13-6A9A992361FA}" srcOrd="0" destOrd="0" presId="urn:microsoft.com/office/officeart/2005/8/layout/lProcess2"/>
    <dgm:cxn modelId="{1873B575-4DF0-4C2B-B8F2-37BF0371A371}" type="presParOf" srcId="{D464C2B6-80AF-41D4-A4E1-F9D062AD3A58}" destId="{FE1932CE-0D56-4F0F-9194-036C643590BD}" srcOrd="1" destOrd="0" presId="urn:microsoft.com/office/officeart/2005/8/layout/lProcess2"/>
    <dgm:cxn modelId="{DCE74995-130E-4FA6-AA6F-2DE8900BCF8A}" type="presParOf" srcId="{D464C2B6-80AF-41D4-A4E1-F9D062AD3A58}" destId="{95DEA165-562E-447D-A07D-764591FAB5BC}" srcOrd="2" destOrd="0" presId="urn:microsoft.com/office/officeart/2005/8/layout/l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27797EE5-D10C-4871-B208-AB2A3A2CFE8F}" type="doc">
      <dgm:prSet loTypeId="urn:microsoft.com/office/officeart/2005/8/layout/vList2" loCatId="list" qsTypeId="urn:microsoft.com/office/officeart/2005/8/quickstyle/simple1" qsCatId="simple" csTypeId="urn:microsoft.com/office/officeart/2005/8/colors/accent2_2" csCatId="accent2" phldr="1"/>
      <dgm:spPr>
        <a:scene3d>
          <a:camera prst="perspectiveRight"/>
          <a:lightRig rig="threePt" dir="t"/>
        </a:scene3d>
      </dgm:spPr>
      <dgm:t>
        <a:bodyPr/>
        <a:lstStyle/>
        <a:p>
          <a:endParaRPr lang="en-GB"/>
        </a:p>
      </dgm:t>
    </dgm:pt>
    <dgm:pt modelId="{FC27C008-9F1A-483B-974F-99ED16D6C7B1}">
      <dgm:prSet/>
      <dgm:spPr>
        <a:solidFill>
          <a:srgbClr val="B43133"/>
        </a:solidFill>
        <a:scene3d>
          <a:camera prst="perspectiveRight"/>
          <a:lightRig rig="threePt" dir="t"/>
        </a:scene3d>
        <a:sp3d>
          <a:bevelT w="165100" prst="coolSlant"/>
        </a:sp3d>
      </dgm:spPr>
      <dgm:t>
        <a:bodyPr/>
        <a:lstStyle/>
        <a:p>
          <a:pPr rtl="0"/>
          <a:r>
            <a:rPr lang="en-GB" dirty="0" smtClean="0"/>
            <a:t>THE SYMPATHETIC DIVISION OF THE AUTONOMIC NERVOUS SYSTEM IS KNOWN AS THE THORACOLUMBAR OUTFLOW BECAUSE SYMPATHETIC NERVE FIBRES ONLY EXIT THE SPINAL CORD AT THE LEVELS OF THORACIC AND LUMBAR VERTEBRAE.  </a:t>
          </a:r>
          <a:endParaRPr lang="en-GB" dirty="0"/>
        </a:p>
      </dgm:t>
    </dgm:pt>
    <dgm:pt modelId="{06D38100-0A3D-40A2-B22A-F9DA8C8322AB}" type="parTrans" cxnId="{235E8946-3EFC-4D46-AF27-E29EC8738BDD}">
      <dgm:prSet/>
      <dgm:spPr/>
      <dgm:t>
        <a:bodyPr/>
        <a:lstStyle/>
        <a:p>
          <a:endParaRPr lang="en-GB"/>
        </a:p>
      </dgm:t>
    </dgm:pt>
    <dgm:pt modelId="{3B529E98-D841-42A9-9482-FE5C798053AC}" type="sibTrans" cxnId="{235E8946-3EFC-4D46-AF27-E29EC8738BDD}">
      <dgm:prSet/>
      <dgm:spPr/>
      <dgm:t>
        <a:bodyPr/>
        <a:lstStyle/>
        <a:p>
          <a:endParaRPr lang="en-GB"/>
        </a:p>
      </dgm:t>
    </dgm:pt>
    <dgm:pt modelId="{FD2A0C88-AD90-434E-8EC8-F66E9C2CD4A4}">
      <dgm:prSet/>
      <dgm:spPr>
        <a:solidFill>
          <a:srgbClr val="B43133"/>
        </a:solidFill>
        <a:scene3d>
          <a:camera prst="perspectiveRight"/>
          <a:lightRig rig="threePt" dir="t"/>
        </a:scene3d>
        <a:sp3d>
          <a:bevelT w="165100" prst="coolSlant"/>
        </a:sp3d>
      </dgm:spPr>
      <dgm:t>
        <a:bodyPr/>
        <a:lstStyle/>
        <a:p>
          <a:pPr rtl="0"/>
          <a:r>
            <a:rPr lang="en-GB" dirty="0" smtClean="0"/>
            <a:t>AT THESE LEVELS, THE SYMPATHETIC FIBRES JOIN THE SYMPATHETIC TRUNK (VIA WHITE COMMUNICATING RAMI) AND, FROM THERE, TRAVEL TO ALL AREAS OF THE BODY.  </a:t>
          </a:r>
          <a:endParaRPr lang="en-GB" dirty="0"/>
        </a:p>
      </dgm:t>
    </dgm:pt>
    <dgm:pt modelId="{1F1E48A2-6157-42ED-896A-10907866D079}" type="parTrans" cxnId="{56F0451B-4C29-4833-BEC6-60E09DF85685}">
      <dgm:prSet/>
      <dgm:spPr/>
      <dgm:t>
        <a:bodyPr/>
        <a:lstStyle/>
        <a:p>
          <a:endParaRPr lang="en-GB"/>
        </a:p>
      </dgm:t>
    </dgm:pt>
    <dgm:pt modelId="{CD88F635-1C11-4333-850F-904F40C7844C}" type="sibTrans" cxnId="{56F0451B-4C29-4833-BEC6-60E09DF85685}">
      <dgm:prSet/>
      <dgm:spPr/>
      <dgm:t>
        <a:bodyPr/>
        <a:lstStyle/>
        <a:p>
          <a:endParaRPr lang="en-GB"/>
        </a:p>
      </dgm:t>
    </dgm:pt>
    <dgm:pt modelId="{748E0AE0-7ABD-4A9A-9F09-501AC6C43BB0}">
      <dgm:prSet/>
      <dgm:spPr>
        <a:solidFill>
          <a:srgbClr val="B43133"/>
        </a:solidFill>
        <a:scene3d>
          <a:camera prst="perspectiveRight"/>
          <a:lightRig rig="threePt" dir="t"/>
        </a:scene3d>
        <a:sp3d>
          <a:bevelT w="165100" prst="coolSlant"/>
        </a:sp3d>
      </dgm:spPr>
      <dgm:t>
        <a:bodyPr/>
        <a:lstStyle/>
        <a:p>
          <a:pPr rtl="0"/>
          <a:r>
            <a:rPr lang="en-GB" dirty="0" smtClean="0"/>
            <a:t>SYMPATHETIC FIBRES DO NOT EXIT THE SPINAL CORD AT THE CERVICAL OR SACRAL LEVELS AND DO NOT EXIT THE BRAIN.</a:t>
          </a:r>
          <a:endParaRPr lang="en-GB" dirty="0"/>
        </a:p>
      </dgm:t>
    </dgm:pt>
    <dgm:pt modelId="{240D0A09-02BD-4C59-872F-0B834F61C0EA}" type="parTrans" cxnId="{2D77E787-F342-4CB1-AE32-84D56A9A34E8}">
      <dgm:prSet/>
      <dgm:spPr/>
      <dgm:t>
        <a:bodyPr/>
        <a:lstStyle/>
        <a:p>
          <a:endParaRPr lang="en-GB"/>
        </a:p>
      </dgm:t>
    </dgm:pt>
    <dgm:pt modelId="{E1885444-F7C3-42CC-B37C-86848C9BB117}" type="sibTrans" cxnId="{2D77E787-F342-4CB1-AE32-84D56A9A34E8}">
      <dgm:prSet/>
      <dgm:spPr/>
      <dgm:t>
        <a:bodyPr/>
        <a:lstStyle/>
        <a:p>
          <a:endParaRPr lang="en-GB"/>
        </a:p>
      </dgm:t>
    </dgm:pt>
    <dgm:pt modelId="{0CA56B4E-D396-4553-8A4D-C2678D8CE52E}" type="pres">
      <dgm:prSet presAssocID="{27797EE5-D10C-4871-B208-AB2A3A2CFE8F}" presName="linear" presStyleCnt="0">
        <dgm:presLayoutVars>
          <dgm:animLvl val="lvl"/>
          <dgm:resizeHandles val="exact"/>
        </dgm:presLayoutVars>
      </dgm:prSet>
      <dgm:spPr/>
      <dgm:t>
        <a:bodyPr/>
        <a:lstStyle/>
        <a:p>
          <a:endParaRPr lang="en-GB"/>
        </a:p>
      </dgm:t>
    </dgm:pt>
    <dgm:pt modelId="{1731AEE3-EF1B-4AA9-A184-51C49D4AD92D}" type="pres">
      <dgm:prSet presAssocID="{FC27C008-9F1A-483B-974F-99ED16D6C7B1}" presName="parentText" presStyleLbl="node1" presStyleIdx="0" presStyleCnt="3">
        <dgm:presLayoutVars>
          <dgm:chMax val="0"/>
          <dgm:bulletEnabled val="1"/>
        </dgm:presLayoutVars>
      </dgm:prSet>
      <dgm:spPr/>
      <dgm:t>
        <a:bodyPr/>
        <a:lstStyle/>
        <a:p>
          <a:endParaRPr lang="en-GB"/>
        </a:p>
      </dgm:t>
    </dgm:pt>
    <dgm:pt modelId="{1C43E799-0E4A-4ACD-8737-1F2B7A1E93F0}" type="pres">
      <dgm:prSet presAssocID="{3B529E98-D841-42A9-9482-FE5C798053AC}" presName="spacer" presStyleCnt="0"/>
      <dgm:spPr>
        <a:scene3d>
          <a:camera prst="perspectiveRight"/>
          <a:lightRig rig="threePt" dir="t"/>
        </a:scene3d>
        <a:sp3d>
          <a:bevelT w="165100" prst="coolSlant"/>
        </a:sp3d>
      </dgm:spPr>
    </dgm:pt>
    <dgm:pt modelId="{7D4392B9-93A6-4BC1-A0F0-A0B7036E848F}" type="pres">
      <dgm:prSet presAssocID="{FD2A0C88-AD90-434E-8EC8-F66E9C2CD4A4}" presName="parentText" presStyleLbl="node1" presStyleIdx="1" presStyleCnt="3">
        <dgm:presLayoutVars>
          <dgm:chMax val="0"/>
          <dgm:bulletEnabled val="1"/>
        </dgm:presLayoutVars>
      </dgm:prSet>
      <dgm:spPr/>
      <dgm:t>
        <a:bodyPr/>
        <a:lstStyle/>
        <a:p>
          <a:endParaRPr lang="en-GB"/>
        </a:p>
      </dgm:t>
    </dgm:pt>
    <dgm:pt modelId="{902CC0AB-DCD5-404D-8DB9-94A95720E78A}" type="pres">
      <dgm:prSet presAssocID="{CD88F635-1C11-4333-850F-904F40C7844C}" presName="spacer" presStyleCnt="0"/>
      <dgm:spPr>
        <a:scene3d>
          <a:camera prst="perspectiveRight"/>
          <a:lightRig rig="threePt" dir="t"/>
        </a:scene3d>
        <a:sp3d>
          <a:bevelT w="165100" prst="coolSlant"/>
        </a:sp3d>
      </dgm:spPr>
    </dgm:pt>
    <dgm:pt modelId="{F637340E-9604-4698-9CBE-7C623D09CD26}" type="pres">
      <dgm:prSet presAssocID="{748E0AE0-7ABD-4A9A-9F09-501AC6C43BB0}" presName="parentText" presStyleLbl="node1" presStyleIdx="2" presStyleCnt="3">
        <dgm:presLayoutVars>
          <dgm:chMax val="0"/>
          <dgm:bulletEnabled val="1"/>
        </dgm:presLayoutVars>
      </dgm:prSet>
      <dgm:spPr/>
      <dgm:t>
        <a:bodyPr/>
        <a:lstStyle/>
        <a:p>
          <a:endParaRPr lang="en-GB"/>
        </a:p>
      </dgm:t>
    </dgm:pt>
  </dgm:ptLst>
  <dgm:cxnLst>
    <dgm:cxn modelId="{BFF4DE61-2C80-428B-BE2C-D82A0EDDBE53}" type="presOf" srcId="{FD2A0C88-AD90-434E-8EC8-F66E9C2CD4A4}" destId="{7D4392B9-93A6-4BC1-A0F0-A0B7036E848F}" srcOrd="0" destOrd="0" presId="urn:microsoft.com/office/officeart/2005/8/layout/vList2"/>
    <dgm:cxn modelId="{56F0451B-4C29-4833-BEC6-60E09DF85685}" srcId="{27797EE5-D10C-4871-B208-AB2A3A2CFE8F}" destId="{FD2A0C88-AD90-434E-8EC8-F66E9C2CD4A4}" srcOrd="1" destOrd="0" parTransId="{1F1E48A2-6157-42ED-896A-10907866D079}" sibTransId="{CD88F635-1C11-4333-850F-904F40C7844C}"/>
    <dgm:cxn modelId="{4A07EFF9-D2E5-4321-80FE-069A93C33F69}" type="presOf" srcId="{748E0AE0-7ABD-4A9A-9F09-501AC6C43BB0}" destId="{F637340E-9604-4698-9CBE-7C623D09CD26}" srcOrd="0" destOrd="0" presId="urn:microsoft.com/office/officeart/2005/8/layout/vList2"/>
    <dgm:cxn modelId="{2D77E787-F342-4CB1-AE32-84D56A9A34E8}" srcId="{27797EE5-D10C-4871-B208-AB2A3A2CFE8F}" destId="{748E0AE0-7ABD-4A9A-9F09-501AC6C43BB0}" srcOrd="2" destOrd="0" parTransId="{240D0A09-02BD-4C59-872F-0B834F61C0EA}" sibTransId="{E1885444-F7C3-42CC-B37C-86848C9BB117}"/>
    <dgm:cxn modelId="{8694B5E7-5AD5-4CAE-84E2-D723E4DF8256}" type="presOf" srcId="{FC27C008-9F1A-483B-974F-99ED16D6C7B1}" destId="{1731AEE3-EF1B-4AA9-A184-51C49D4AD92D}" srcOrd="0" destOrd="0" presId="urn:microsoft.com/office/officeart/2005/8/layout/vList2"/>
    <dgm:cxn modelId="{367675CC-7BE5-44C8-BAD3-9E98B4100FE6}" type="presOf" srcId="{27797EE5-D10C-4871-B208-AB2A3A2CFE8F}" destId="{0CA56B4E-D396-4553-8A4D-C2678D8CE52E}" srcOrd="0" destOrd="0" presId="urn:microsoft.com/office/officeart/2005/8/layout/vList2"/>
    <dgm:cxn modelId="{235E8946-3EFC-4D46-AF27-E29EC8738BDD}" srcId="{27797EE5-D10C-4871-B208-AB2A3A2CFE8F}" destId="{FC27C008-9F1A-483B-974F-99ED16D6C7B1}" srcOrd="0" destOrd="0" parTransId="{06D38100-0A3D-40A2-B22A-F9DA8C8322AB}" sibTransId="{3B529E98-D841-42A9-9482-FE5C798053AC}"/>
    <dgm:cxn modelId="{BA5B718E-7B17-4B9E-9467-FF48AD0E296D}" type="presParOf" srcId="{0CA56B4E-D396-4553-8A4D-C2678D8CE52E}" destId="{1731AEE3-EF1B-4AA9-A184-51C49D4AD92D}" srcOrd="0" destOrd="0" presId="urn:microsoft.com/office/officeart/2005/8/layout/vList2"/>
    <dgm:cxn modelId="{573C1A75-059E-4EF1-BC4A-6D74C0A069BF}" type="presParOf" srcId="{0CA56B4E-D396-4553-8A4D-C2678D8CE52E}" destId="{1C43E799-0E4A-4ACD-8737-1F2B7A1E93F0}" srcOrd="1" destOrd="0" presId="urn:microsoft.com/office/officeart/2005/8/layout/vList2"/>
    <dgm:cxn modelId="{F40B5FE6-9937-4B6E-ACAA-BB14C1416C32}" type="presParOf" srcId="{0CA56B4E-D396-4553-8A4D-C2678D8CE52E}" destId="{7D4392B9-93A6-4BC1-A0F0-A0B7036E848F}" srcOrd="2" destOrd="0" presId="urn:microsoft.com/office/officeart/2005/8/layout/vList2"/>
    <dgm:cxn modelId="{F263D0F2-9CC7-4FFD-9588-2CA5AA2BD567}" type="presParOf" srcId="{0CA56B4E-D396-4553-8A4D-C2678D8CE52E}" destId="{902CC0AB-DCD5-404D-8DB9-94A95720E78A}" srcOrd="3" destOrd="0" presId="urn:microsoft.com/office/officeart/2005/8/layout/vList2"/>
    <dgm:cxn modelId="{E6F4E393-18E9-46D6-88D6-A3BCE141B74E}" type="presParOf" srcId="{0CA56B4E-D396-4553-8A4D-C2678D8CE52E}" destId="{F637340E-9604-4698-9CBE-7C623D09CD26}"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0323E766-845D-40B8-81F2-6227DB6FEE29}" type="doc">
      <dgm:prSet loTypeId="urn:microsoft.com/office/officeart/2005/8/layout/lProcess2" loCatId="list" qsTypeId="urn:microsoft.com/office/officeart/2005/8/quickstyle/3d6" qsCatId="3D" csTypeId="urn:microsoft.com/office/officeart/2005/8/colors/accent2_2" csCatId="accent2" phldr="1"/>
      <dgm:spPr>
        <a:scene3d>
          <a:camera prst="perspectiveRight" zoom="92000"/>
          <a:lightRig rig="balanced" dir="t">
            <a:rot lat="0" lon="0" rev="12700000"/>
          </a:lightRig>
        </a:scene3d>
      </dgm:spPr>
      <dgm:t>
        <a:bodyPr/>
        <a:lstStyle/>
        <a:p>
          <a:endParaRPr lang="en-GB"/>
        </a:p>
      </dgm:t>
    </dgm:pt>
    <dgm:pt modelId="{A1A6D75C-98D5-41FC-9CC8-25084353709C}">
      <dgm:prSet/>
      <dgm:spPr/>
      <dgm:t>
        <a:bodyPr/>
        <a:lstStyle/>
        <a:p>
          <a:pPr rtl="0"/>
          <a:r>
            <a:rPr lang="en-US" dirty="0" smtClean="0"/>
            <a:t>EACH SYMPATHETIC PATHWAY FROM THE SPINAL CORD TO THE STIMULATED TISSUE IS COMPOSED OF TWO NEURONS </a:t>
          </a:r>
          <a:endParaRPr lang="en-GB" dirty="0"/>
        </a:p>
      </dgm:t>
    </dgm:pt>
    <dgm:pt modelId="{8A0CC34B-8AD5-49E3-B59D-C21315689A73}" type="parTrans" cxnId="{A45196DF-7BE2-4C8B-BC39-003836D7F448}">
      <dgm:prSet/>
      <dgm:spPr/>
      <dgm:t>
        <a:bodyPr/>
        <a:lstStyle/>
        <a:p>
          <a:endParaRPr lang="en-GB"/>
        </a:p>
      </dgm:t>
    </dgm:pt>
    <dgm:pt modelId="{1149CD08-26FE-4B94-A2BB-BF4D3AA3272D}" type="sibTrans" cxnId="{A45196DF-7BE2-4C8B-BC39-003836D7F448}">
      <dgm:prSet/>
      <dgm:spPr/>
      <dgm:t>
        <a:bodyPr/>
        <a:lstStyle/>
        <a:p>
          <a:endParaRPr lang="en-GB"/>
        </a:p>
      </dgm:t>
    </dgm:pt>
    <dgm:pt modelId="{4EEAFEDD-0DCD-45B9-BA6B-ACB629D00A61}">
      <dgm:prSet/>
      <dgm:spPr/>
      <dgm:t>
        <a:bodyPr/>
        <a:lstStyle/>
        <a:p>
          <a:pPr rtl="0"/>
          <a:r>
            <a:rPr lang="en-US" b="0" i="0" dirty="0" smtClean="0"/>
            <a:t>A PREGANGLIONIC NEURON </a:t>
          </a:r>
          <a:endParaRPr lang="en-GB" dirty="0"/>
        </a:p>
      </dgm:t>
    </dgm:pt>
    <dgm:pt modelId="{C79218B7-E0F9-4BCF-AC0C-42E7F0CC032D}" type="parTrans" cxnId="{B8ECEF34-2C69-4A5D-91EE-34331DB15BCF}">
      <dgm:prSet/>
      <dgm:spPr/>
      <dgm:t>
        <a:bodyPr/>
        <a:lstStyle/>
        <a:p>
          <a:endParaRPr lang="en-GB"/>
        </a:p>
      </dgm:t>
    </dgm:pt>
    <dgm:pt modelId="{EB95EBA2-F37F-44B7-89E7-E0C709D48862}" type="sibTrans" cxnId="{B8ECEF34-2C69-4A5D-91EE-34331DB15BCF}">
      <dgm:prSet/>
      <dgm:spPr/>
      <dgm:t>
        <a:bodyPr/>
        <a:lstStyle/>
        <a:p>
          <a:endParaRPr lang="en-GB"/>
        </a:p>
      </dgm:t>
    </dgm:pt>
    <dgm:pt modelId="{6BDDB69F-B8F5-49A3-A366-8703262D34A8}">
      <dgm:prSet/>
      <dgm:spPr/>
      <dgm:t>
        <a:bodyPr/>
        <a:lstStyle/>
        <a:p>
          <a:pPr rtl="0"/>
          <a:r>
            <a:rPr lang="en-US" b="0" i="0" dirty="0" smtClean="0"/>
            <a:t>POSTGANGLIONIC NEURON </a:t>
          </a:r>
          <a:endParaRPr lang="en-GB" dirty="0"/>
        </a:p>
      </dgm:t>
    </dgm:pt>
    <dgm:pt modelId="{CCA128B9-CAF9-4F54-AA0C-DD20991E1243}" type="parTrans" cxnId="{C0975BAB-C097-48C2-8D09-7D69C107EFEA}">
      <dgm:prSet/>
      <dgm:spPr/>
      <dgm:t>
        <a:bodyPr/>
        <a:lstStyle/>
        <a:p>
          <a:endParaRPr lang="en-GB"/>
        </a:p>
      </dgm:t>
    </dgm:pt>
    <dgm:pt modelId="{4E85D70A-51C4-4EEE-A43B-8052DA4ACF48}" type="sibTrans" cxnId="{C0975BAB-C097-48C2-8D09-7D69C107EFEA}">
      <dgm:prSet/>
      <dgm:spPr/>
      <dgm:t>
        <a:bodyPr/>
        <a:lstStyle/>
        <a:p>
          <a:endParaRPr lang="en-GB"/>
        </a:p>
      </dgm:t>
    </dgm:pt>
    <dgm:pt modelId="{D13E032A-D812-4640-9F73-E8DB537E0EA9}">
      <dgm:prSet/>
      <dgm:spPr/>
      <dgm:t>
        <a:bodyPr/>
        <a:lstStyle/>
        <a:p>
          <a:pPr rtl="0"/>
          <a:r>
            <a:rPr lang="en-US" b="0" i="0" dirty="0" smtClean="0"/>
            <a:t>IN CONTRAST TO ONLY A SINGLE NEURON IN THE SKELETAL MOTOR PATHWAY </a:t>
          </a:r>
          <a:endParaRPr lang="en-GB" dirty="0"/>
        </a:p>
      </dgm:t>
    </dgm:pt>
    <dgm:pt modelId="{12C18570-34E8-43B4-832B-93B0B50A8317}" type="parTrans" cxnId="{F89DA842-0282-4413-9DC8-132379660BFA}">
      <dgm:prSet/>
      <dgm:spPr/>
      <dgm:t>
        <a:bodyPr/>
        <a:lstStyle/>
        <a:p>
          <a:endParaRPr lang="en-GB"/>
        </a:p>
      </dgm:t>
    </dgm:pt>
    <dgm:pt modelId="{A9F64840-998F-4B1F-9DFA-99099DE61116}" type="sibTrans" cxnId="{F89DA842-0282-4413-9DC8-132379660BFA}">
      <dgm:prSet/>
      <dgm:spPr/>
      <dgm:t>
        <a:bodyPr/>
        <a:lstStyle/>
        <a:p>
          <a:endParaRPr lang="en-GB"/>
        </a:p>
      </dgm:t>
    </dgm:pt>
    <dgm:pt modelId="{4BE8B7E3-7997-42E1-8849-EDBEA0328426}" type="pres">
      <dgm:prSet presAssocID="{0323E766-845D-40B8-81F2-6227DB6FEE29}" presName="theList" presStyleCnt="0">
        <dgm:presLayoutVars>
          <dgm:dir/>
          <dgm:animLvl val="lvl"/>
          <dgm:resizeHandles val="exact"/>
        </dgm:presLayoutVars>
      </dgm:prSet>
      <dgm:spPr/>
      <dgm:t>
        <a:bodyPr/>
        <a:lstStyle/>
        <a:p>
          <a:endParaRPr lang="en-GB"/>
        </a:p>
      </dgm:t>
    </dgm:pt>
    <dgm:pt modelId="{6123D7FE-08D9-4703-A1EB-E57E6749F3CA}" type="pres">
      <dgm:prSet presAssocID="{A1A6D75C-98D5-41FC-9CC8-25084353709C}" presName="compNode" presStyleCnt="0"/>
      <dgm:spPr/>
      <dgm:t>
        <a:bodyPr/>
        <a:lstStyle/>
        <a:p>
          <a:endParaRPr lang="en-GB"/>
        </a:p>
      </dgm:t>
    </dgm:pt>
    <dgm:pt modelId="{405D2E96-FB8A-47BF-9434-CC13443BE713}" type="pres">
      <dgm:prSet presAssocID="{A1A6D75C-98D5-41FC-9CC8-25084353709C}" presName="aNode" presStyleLbl="bgShp" presStyleIdx="0" presStyleCnt="1"/>
      <dgm:spPr/>
      <dgm:t>
        <a:bodyPr/>
        <a:lstStyle/>
        <a:p>
          <a:endParaRPr lang="en-GB"/>
        </a:p>
      </dgm:t>
    </dgm:pt>
    <dgm:pt modelId="{9A561B0C-16EE-4B4C-92B4-34BCBE641EE9}" type="pres">
      <dgm:prSet presAssocID="{A1A6D75C-98D5-41FC-9CC8-25084353709C}" presName="textNode" presStyleLbl="bgShp" presStyleIdx="0" presStyleCnt="1"/>
      <dgm:spPr/>
      <dgm:t>
        <a:bodyPr/>
        <a:lstStyle/>
        <a:p>
          <a:endParaRPr lang="en-GB"/>
        </a:p>
      </dgm:t>
    </dgm:pt>
    <dgm:pt modelId="{6F392447-1538-44DC-96DE-10F6FB50DE24}" type="pres">
      <dgm:prSet presAssocID="{A1A6D75C-98D5-41FC-9CC8-25084353709C}" presName="compChildNode" presStyleCnt="0"/>
      <dgm:spPr/>
      <dgm:t>
        <a:bodyPr/>
        <a:lstStyle/>
        <a:p>
          <a:endParaRPr lang="en-GB"/>
        </a:p>
      </dgm:t>
    </dgm:pt>
    <dgm:pt modelId="{29948901-10F1-46D0-AC61-68C4BAF279D9}" type="pres">
      <dgm:prSet presAssocID="{A1A6D75C-98D5-41FC-9CC8-25084353709C}" presName="theInnerList" presStyleCnt="0"/>
      <dgm:spPr/>
      <dgm:t>
        <a:bodyPr/>
        <a:lstStyle/>
        <a:p>
          <a:endParaRPr lang="en-GB"/>
        </a:p>
      </dgm:t>
    </dgm:pt>
    <dgm:pt modelId="{F03FC2FD-5369-4CAA-A0D6-B95153138C36}" type="pres">
      <dgm:prSet presAssocID="{4EEAFEDD-0DCD-45B9-BA6B-ACB629D00A61}" presName="childNode" presStyleLbl="node1" presStyleIdx="0" presStyleCnt="3">
        <dgm:presLayoutVars>
          <dgm:bulletEnabled val="1"/>
        </dgm:presLayoutVars>
      </dgm:prSet>
      <dgm:spPr/>
      <dgm:t>
        <a:bodyPr/>
        <a:lstStyle/>
        <a:p>
          <a:endParaRPr lang="en-GB"/>
        </a:p>
      </dgm:t>
    </dgm:pt>
    <dgm:pt modelId="{F8ECD6B5-D22C-4C79-A29A-4E757F8DFD49}" type="pres">
      <dgm:prSet presAssocID="{4EEAFEDD-0DCD-45B9-BA6B-ACB629D00A61}" presName="aSpace2" presStyleCnt="0"/>
      <dgm:spPr/>
      <dgm:t>
        <a:bodyPr/>
        <a:lstStyle/>
        <a:p>
          <a:endParaRPr lang="en-GB"/>
        </a:p>
      </dgm:t>
    </dgm:pt>
    <dgm:pt modelId="{FA6AAC0B-C589-43DC-A37D-4DEEF4718C06}" type="pres">
      <dgm:prSet presAssocID="{6BDDB69F-B8F5-49A3-A366-8703262D34A8}" presName="childNode" presStyleLbl="node1" presStyleIdx="1" presStyleCnt="3">
        <dgm:presLayoutVars>
          <dgm:bulletEnabled val="1"/>
        </dgm:presLayoutVars>
      </dgm:prSet>
      <dgm:spPr/>
      <dgm:t>
        <a:bodyPr/>
        <a:lstStyle/>
        <a:p>
          <a:endParaRPr lang="en-GB"/>
        </a:p>
      </dgm:t>
    </dgm:pt>
    <dgm:pt modelId="{A2E662AD-9FE3-49E8-9556-6F00C8EA52EF}" type="pres">
      <dgm:prSet presAssocID="{6BDDB69F-B8F5-49A3-A366-8703262D34A8}" presName="aSpace2" presStyleCnt="0"/>
      <dgm:spPr/>
      <dgm:t>
        <a:bodyPr/>
        <a:lstStyle/>
        <a:p>
          <a:endParaRPr lang="en-GB"/>
        </a:p>
      </dgm:t>
    </dgm:pt>
    <dgm:pt modelId="{82794A26-C513-454A-8C8F-F2ABF63C3A48}" type="pres">
      <dgm:prSet presAssocID="{D13E032A-D812-4640-9F73-E8DB537E0EA9}" presName="childNode" presStyleLbl="node1" presStyleIdx="2" presStyleCnt="3">
        <dgm:presLayoutVars>
          <dgm:bulletEnabled val="1"/>
        </dgm:presLayoutVars>
      </dgm:prSet>
      <dgm:spPr/>
      <dgm:t>
        <a:bodyPr/>
        <a:lstStyle/>
        <a:p>
          <a:endParaRPr lang="en-GB"/>
        </a:p>
      </dgm:t>
    </dgm:pt>
  </dgm:ptLst>
  <dgm:cxnLst>
    <dgm:cxn modelId="{C0975BAB-C097-48C2-8D09-7D69C107EFEA}" srcId="{A1A6D75C-98D5-41FC-9CC8-25084353709C}" destId="{6BDDB69F-B8F5-49A3-A366-8703262D34A8}" srcOrd="1" destOrd="0" parTransId="{CCA128B9-CAF9-4F54-AA0C-DD20991E1243}" sibTransId="{4E85D70A-51C4-4EEE-A43B-8052DA4ACF48}"/>
    <dgm:cxn modelId="{A2E374C5-C463-4C98-BEC3-248C82FCF75E}" type="presOf" srcId="{A1A6D75C-98D5-41FC-9CC8-25084353709C}" destId="{405D2E96-FB8A-47BF-9434-CC13443BE713}" srcOrd="0" destOrd="0" presId="urn:microsoft.com/office/officeart/2005/8/layout/lProcess2"/>
    <dgm:cxn modelId="{F89DA842-0282-4413-9DC8-132379660BFA}" srcId="{A1A6D75C-98D5-41FC-9CC8-25084353709C}" destId="{D13E032A-D812-4640-9F73-E8DB537E0EA9}" srcOrd="2" destOrd="0" parTransId="{12C18570-34E8-43B4-832B-93B0B50A8317}" sibTransId="{A9F64840-998F-4B1F-9DFA-99099DE61116}"/>
    <dgm:cxn modelId="{7C7CD2ED-4D14-4156-948D-E922CD9250E9}" type="presOf" srcId="{D13E032A-D812-4640-9F73-E8DB537E0EA9}" destId="{82794A26-C513-454A-8C8F-F2ABF63C3A48}" srcOrd="0" destOrd="0" presId="urn:microsoft.com/office/officeart/2005/8/layout/lProcess2"/>
    <dgm:cxn modelId="{8079814D-DC30-41D9-AF9E-A2F4C6AEA996}" type="presOf" srcId="{A1A6D75C-98D5-41FC-9CC8-25084353709C}" destId="{9A561B0C-16EE-4B4C-92B4-34BCBE641EE9}" srcOrd="1" destOrd="0" presId="urn:microsoft.com/office/officeart/2005/8/layout/lProcess2"/>
    <dgm:cxn modelId="{A45196DF-7BE2-4C8B-BC39-003836D7F448}" srcId="{0323E766-845D-40B8-81F2-6227DB6FEE29}" destId="{A1A6D75C-98D5-41FC-9CC8-25084353709C}" srcOrd="0" destOrd="0" parTransId="{8A0CC34B-8AD5-49E3-B59D-C21315689A73}" sibTransId="{1149CD08-26FE-4B94-A2BB-BF4D3AA3272D}"/>
    <dgm:cxn modelId="{B0E70DB3-7180-4325-A07F-43C5868FC331}" type="presOf" srcId="{6BDDB69F-B8F5-49A3-A366-8703262D34A8}" destId="{FA6AAC0B-C589-43DC-A37D-4DEEF4718C06}" srcOrd="0" destOrd="0" presId="urn:microsoft.com/office/officeart/2005/8/layout/lProcess2"/>
    <dgm:cxn modelId="{6C2F2179-55B4-4C41-AE70-2806A2E15396}" type="presOf" srcId="{0323E766-845D-40B8-81F2-6227DB6FEE29}" destId="{4BE8B7E3-7997-42E1-8849-EDBEA0328426}" srcOrd="0" destOrd="0" presId="urn:microsoft.com/office/officeart/2005/8/layout/lProcess2"/>
    <dgm:cxn modelId="{B8ECEF34-2C69-4A5D-91EE-34331DB15BCF}" srcId="{A1A6D75C-98D5-41FC-9CC8-25084353709C}" destId="{4EEAFEDD-0DCD-45B9-BA6B-ACB629D00A61}" srcOrd="0" destOrd="0" parTransId="{C79218B7-E0F9-4BCF-AC0C-42E7F0CC032D}" sibTransId="{EB95EBA2-F37F-44B7-89E7-E0C709D48862}"/>
    <dgm:cxn modelId="{E3E6D3C5-C192-413D-81A0-85300A689C35}" type="presOf" srcId="{4EEAFEDD-0DCD-45B9-BA6B-ACB629D00A61}" destId="{F03FC2FD-5369-4CAA-A0D6-B95153138C36}" srcOrd="0" destOrd="0" presId="urn:microsoft.com/office/officeart/2005/8/layout/lProcess2"/>
    <dgm:cxn modelId="{5DED0D48-D30E-41C2-A27E-B32F6A5ED625}" type="presParOf" srcId="{4BE8B7E3-7997-42E1-8849-EDBEA0328426}" destId="{6123D7FE-08D9-4703-A1EB-E57E6749F3CA}" srcOrd="0" destOrd="0" presId="urn:microsoft.com/office/officeart/2005/8/layout/lProcess2"/>
    <dgm:cxn modelId="{52BFAFA5-6AED-4D5B-AF2C-4FFDA2868E0A}" type="presParOf" srcId="{6123D7FE-08D9-4703-A1EB-E57E6749F3CA}" destId="{405D2E96-FB8A-47BF-9434-CC13443BE713}" srcOrd="0" destOrd="0" presId="urn:microsoft.com/office/officeart/2005/8/layout/lProcess2"/>
    <dgm:cxn modelId="{052B6635-A37D-4307-91AC-538FC3BA73AE}" type="presParOf" srcId="{6123D7FE-08D9-4703-A1EB-E57E6749F3CA}" destId="{9A561B0C-16EE-4B4C-92B4-34BCBE641EE9}" srcOrd="1" destOrd="0" presId="urn:microsoft.com/office/officeart/2005/8/layout/lProcess2"/>
    <dgm:cxn modelId="{FB8AF097-9283-49A9-8B6A-B326E2916920}" type="presParOf" srcId="{6123D7FE-08D9-4703-A1EB-E57E6749F3CA}" destId="{6F392447-1538-44DC-96DE-10F6FB50DE24}" srcOrd="2" destOrd="0" presId="urn:microsoft.com/office/officeart/2005/8/layout/lProcess2"/>
    <dgm:cxn modelId="{AC48AA56-B2A3-42D9-B1AB-5152D03201B2}" type="presParOf" srcId="{6F392447-1538-44DC-96DE-10F6FB50DE24}" destId="{29948901-10F1-46D0-AC61-68C4BAF279D9}" srcOrd="0" destOrd="0" presId="urn:microsoft.com/office/officeart/2005/8/layout/lProcess2"/>
    <dgm:cxn modelId="{EC016979-CB57-4C85-86B1-01D55DED2945}" type="presParOf" srcId="{29948901-10F1-46D0-AC61-68C4BAF279D9}" destId="{F03FC2FD-5369-4CAA-A0D6-B95153138C36}" srcOrd="0" destOrd="0" presId="urn:microsoft.com/office/officeart/2005/8/layout/lProcess2"/>
    <dgm:cxn modelId="{E0B549A3-7319-4FE1-97C7-64B9AC21D40C}" type="presParOf" srcId="{29948901-10F1-46D0-AC61-68C4BAF279D9}" destId="{F8ECD6B5-D22C-4C79-A29A-4E757F8DFD49}" srcOrd="1" destOrd="0" presId="urn:microsoft.com/office/officeart/2005/8/layout/lProcess2"/>
    <dgm:cxn modelId="{89C86E91-5260-48A6-9274-83EA7DF195AC}" type="presParOf" srcId="{29948901-10F1-46D0-AC61-68C4BAF279D9}" destId="{FA6AAC0B-C589-43DC-A37D-4DEEF4718C06}" srcOrd="2" destOrd="0" presId="urn:microsoft.com/office/officeart/2005/8/layout/lProcess2"/>
    <dgm:cxn modelId="{6D869E18-8B3D-4B57-B4E0-649EB26EBEEE}" type="presParOf" srcId="{29948901-10F1-46D0-AC61-68C4BAF279D9}" destId="{A2E662AD-9FE3-49E8-9556-6F00C8EA52EF}" srcOrd="3" destOrd="0" presId="urn:microsoft.com/office/officeart/2005/8/layout/lProcess2"/>
    <dgm:cxn modelId="{F9798FBB-5C12-4F38-85EF-1A0B2E598825}" type="presParOf" srcId="{29948901-10F1-46D0-AC61-68C4BAF279D9}" destId="{82794A26-C513-454A-8C8F-F2ABF63C3A48}" srcOrd="4" destOrd="0" presId="urn:microsoft.com/office/officeart/2005/8/layout/l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CEFA851F-0E36-41D7-84BB-AD010C61C267}" type="doc">
      <dgm:prSet loTypeId="urn:microsoft.com/office/officeart/2005/8/layout/default#7" loCatId="list" qsTypeId="urn:microsoft.com/office/officeart/2005/8/quickstyle/3d7" qsCatId="3D" csTypeId="urn:microsoft.com/office/officeart/2005/8/colors/colorful2" csCatId="colorful" phldr="1"/>
      <dgm:spPr>
        <a:scene3d>
          <a:camera prst="perspectiveAbove" zoom="91000"/>
          <a:lightRig rig="threePt" dir="t">
            <a:rot lat="0" lon="0" rev="20640000"/>
          </a:lightRig>
        </a:scene3d>
      </dgm:spPr>
      <dgm:t>
        <a:bodyPr/>
        <a:lstStyle/>
        <a:p>
          <a:endParaRPr lang="en-US"/>
        </a:p>
      </dgm:t>
    </dgm:pt>
    <dgm:pt modelId="{957073C4-2074-4422-B6A4-9CF3A754BCAD}">
      <dgm:prSet/>
      <dgm:spPr>
        <a:scene3d>
          <a:camera prst="perspectiveAbove" zoom="91000"/>
          <a:lightRig rig="threePt" dir="t">
            <a:rot lat="0" lon="0" rev="20640000"/>
          </a:lightRig>
        </a:scene3d>
        <a:sp3d extrusionH="50600" prstMaterial="metal">
          <a:bevelT w="101600" h="80600" prst="coolSlant"/>
          <a:bevelB w="80600" h="80600" prst="relaxedInset"/>
        </a:sp3d>
      </dgm:spPr>
      <dgm:t>
        <a:bodyPr/>
        <a:lstStyle/>
        <a:p>
          <a:pPr rtl="0"/>
          <a:r>
            <a:rPr lang="en-GB" i="0" dirty="0" smtClean="0"/>
            <a:t>THE SYMPATHETIC DIVISION IS OFTEN CALLED THE FIGHT-OR-FLIGHT DIVISION. </a:t>
          </a:r>
          <a:endParaRPr lang="en-US" i="0" dirty="0"/>
        </a:p>
      </dgm:t>
    </dgm:pt>
    <dgm:pt modelId="{1CFA9457-556A-46E8-AF79-16712F9FB4E9}" type="parTrans" cxnId="{02069C7C-3C4A-4F92-90D5-F4ACF2A9FF72}">
      <dgm:prSet/>
      <dgm:spPr/>
      <dgm:t>
        <a:bodyPr/>
        <a:lstStyle/>
        <a:p>
          <a:endParaRPr lang="en-US"/>
        </a:p>
      </dgm:t>
    </dgm:pt>
    <dgm:pt modelId="{D8B7C4F5-B4A0-4662-B5BE-ABC4BD29D267}" type="sibTrans" cxnId="{02069C7C-3C4A-4F92-90D5-F4ACF2A9FF72}">
      <dgm:prSet/>
      <dgm:spPr/>
      <dgm:t>
        <a:bodyPr/>
        <a:lstStyle/>
        <a:p>
          <a:endParaRPr lang="en-US"/>
        </a:p>
      </dgm:t>
    </dgm:pt>
    <dgm:pt modelId="{95222D75-EEC1-4391-A0CC-E52726B8DB2E}">
      <dgm:prSet/>
      <dgm:spPr>
        <a:scene3d>
          <a:camera prst="perspectiveAbove" zoom="91000"/>
          <a:lightRig rig="threePt" dir="t">
            <a:rot lat="0" lon="0" rev="20640000"/>
          </a:lightRig>
        </a:scene3d>
        <a:sp3d extrusionH="50600" prstMaterial="metal">
          <a:bevelT w="101600" h="80600" prst="coolSlant"/>
          <a:bevelB w="80600" h="80600" prst="relaxedInset"/>
        </a:sp3d>
      </dgm:spPr>
      <dgm:t>
        <a:bodyPr/>
        <a:lstStyle/>
        <a:p>
          <a:pPr rtl="0"/>
          <a:r>
            <a:rPr lang="en-US" i="0" dirty="0" smtClean="0"/>
            <a:t>THE SYMPATHETIC SYSTEM IS STRONGLY ACTIVATED IN STRONG EMOTIONAL STATES. </a:t>
          </a:r>
          <a:endParaRPr lang="en-US" i="0" dirty="0"/>
        </a:p>
      </dgm:t>
    </dgm:pt>
    <dgm:pt modelId="{5BB18DD9-277E-426A-AD70-37103FC482F5}" type="parTrans" cxnId="{8F7614AA-032B-41F2-9EA6-32E8122D21FC}">
      <dgm:prSet/>
      <dgm:spPr/>
      <dgm:t>
        <a:bodyPr/>
        <a:lstStyle/>
        <a:p>
          <a:endParaRPr lang="en-US"/>
        </a:p>
      </dgm:t>
    </dgm:pt>
    <dgm:pt modelId="{AD507599-AEBD-4D00-A517-2F6875E604FD}" type="sibTrans" cxnId="{8F7614AA-032B-41F2-9EA6-32E8122D21FC}">
      <dgm:prSet/>
      <dgm:spPr/>
      <dgm:t>
        <a:bodyPr/>
        <a:lstStyle/>
        <a:p>
          <a:endParaRPr lang="en-US"/>
        </a:p>
      </dgm:t>
    </dgm:pt>
    <dgm:pt modelId="{B65FFED4-8BE3-4720-9224-3EA9C7873819}">
      <dgm:prSet/>
      <dgm:spPr>
        <a:scene3d>
          <a:camera prst="perspectiveAbove" zoom="91000"/>
          <a:lightRig rig="threePt" dir="t">
            <a:rot lat="0" lon="0" rev="20640000"/>
          </a:lightRig>
        </a:scene3d>
        <a:sp3d extrusionH="50600" prstMaterial="metal">
          <a:bevelT w="101600" h="80600" prst="coolSlant"/>
          <a:bevelB w="80600" h="80600" prst="relaxedInset"/>
        </a:sp3d>
      </dgm:spPr>
      <dgm:t>
        <a:bodyPr/>
        <a:lstStyle/>
        <a:p>
          <a:pPr rtl="0"/>
          <a:r>
            <a:rPr lang="en-US" i="0" dirty="0" smtClean="0"/>
            <a:t>WHEN LARGE PORTIONS OF THE SYMPATHETIC NERVOUS SYSTEM DISCHARGE AT THE SAME TIME—THAT IS, A MASS DISCHARGE—THIS ACTION INCREASES THE ABILITY OF THE BODY TO PERFORM VIGOROUS MUSCLE ACTIVITY </a:t>
          </a:r>
          <a:endParaRPr lang="en-US" i="0" dirty="0"/>
        </a:p>
      </dgm:t>
    </dgm:pt>
    <dgm:pt modelId="{6E815918-FAFD-48D2-AEC4-CA9110B0F69B}" type="parTrans" cxnId="{B5C54AFE-38C8-4FCF-AAD3-FC05D8200360}">
      <dgm:prSet/>
      <dgm:spPr/>
      <dgm:t>
        <a:bodyPr/>
        <a:lstStyle/>
        <a:p>
          <a:endParaRPr lang="en-US"/>
        </a:p>
      </dgm:t>
    </dgm:pt>
    <dgm:pt modelId="{9361BAA6-948A-44B2-B556-3B62AE094A30}" type="sibTrans" cxnId="{B5C54AFE-38C8-4FCF-AAD3-FC05D8200360}">
      <dgm:prSet/>
      <dgm:spPr/>
      <dgm:t>
        <a:bodyPr/>
        <a:lstStyle/>
        <a:p>
          <a:endParaRPr lang="en-US"/>
        </a:p>
      </dgm:t>
    </dgm:pt>
    <dgm:pt modelId="{8CEDEA4C-A913-483E-A89E-1F14F9C9E8DC}">
      <dgm:prSet/>
      <dgm:spPr>
        <a:scene3d>
          <a:camera prst="perspectiveAbove" zoom="91000"/>
          <a:lightRig rig="threePt" dir="t">
            <a:rot lat="0" lon="0" rev="20640000"/>
          </a:lightRig>
        </a:scene3d>
        <a:sp3d extrusionH="50600" prstMaterial="metal">
          <a:bevelT w="101600" h="80600" prst="coolSlant"/>
          <a:bevelB w="80600" h="80600" prst="relaxedInset"/>
        </a:sp3d>
      </dgm:spPr>
      <dgm:t>
        <a:bodyPr/>
        <a:lstStyle/>
        <a:p>
          <a:pPr rtl="0"/>
          <a:r>
            <a:rPr lang="en-US" i="0" dirty="0" smtClean="0"/>
            <a:t>THIS IS CALLED THE SYMPATHETIC ALARM REACTION AND THE FIGHT OR FLIGHT REACTION  </a:t>
          </a:r>
          <a:endParaRPr lang="en-US" i="0" dirty="0"/>
        </a:p>
      </dgm:t>
    </dgm:pt>
    <dgm:pt modelId="{E9926DAE-6BDE-4491-BD46-BE69A47F4AE5}" type="parTrans" cxnId="{1518FA5A-84ED-42DC-8AF4-3BDB0D18B52C}">
      <dgm:prSet/>
      <dgm:spPr/>
      <dgm:t>
        <a:bodyPr/>
        <a:lstStyle/>
        <a:p>
          <a:endParaRPr lang="en-US"/>
        </a:p>
      </dgm:t>
    </dgm:pt>
    <dgm:pt modelId="{6829E3CF-255A-4585-ADA7-5CF65EA8101B}" type="sibTrans" cxnId="{1518FA5A-84ED-42DC-8AF4-3BDB0D18B52C}">
      <dgm:prSet/>
      <dgm:spPr/>
      <dgm:t>
        <a:bodyPr/>
        <a:lstStyle/>
        <a:p>
          <a:endParaRPr lang="en-US"/>
        </a:p>
      </dgm:t>
    </dgm:pt>
    <dgm:pt modelId="{67C4FFC4-78AE-4801-A55E-B0EBCA916574}">
      <dgm:prSet/>
      <dgm:spPr>
        <a:scene3d>
          <a:camera prst="perspectiveAbove" zoom="91000"/>
          <a:lightRig rig="threePt" dir="t">
            <a:rot lat="0" lon="0" rev="20640000"/>
          </a:lightRig>
        </a:scene3d>
        <a:sp3d extrusionH="50600" prstMaterial="metal">
          <a:bevelT w="101600" h="80600" prst="coolSlant"/>
          <a:bevelB w="80600" h="80600" prst="relaxedInset"/>
        </a:sp3d>
      </dgm:spPr>
      <dgm:t>
        <a:bodyPr/>
        <a:lstStyle/>
        <a:p>
          <a:pPr rtl="0"/>
          <a:r>
            <a:rPr lang="en-US" i="0" dirty="0" smtClean="0"/>
            <a:t>AN ANIMAL IN THIS STATE DECIDES ALMOST INSTANTLY WHETHER TO STAND AND FIGHT OR TO RUN. </a:t>
          </a:r>
          <a:endParaRPr lang="en-US" i="0" dirty="0"/>
        </a:p>
      </dgm:t>
    </dgm:pt>
    <dgm:pt modelId="{0E0E1230-0083-4FB8-9342-7E2863BCB3EE}" type="parTrans" cxnId="{7A028197-3443-43E7-B8F7-34B938F2C308}">
      <dgm:prSet/>
      <dgm:spPr/>
      <dgm:t>
        <a:bodyPr/>
        <a:lstStyle/>
        <a:p>
          <a:endParaRPr lang="en-US"/>
        </a:p>
      </dgm:t>
    </dgm:pt>
    <dgm:pt modelId="{78F9352C-5CAD-459A-B0A1-6704DB9C08CE}" type="sibTrans" cxnId="{7A028197-3443-43E7-B8F7-34B938F2C308}">
      <dgm:prSet/>
      <dgm:spPr/>
      <dgm:t>
        <a:bodyPr/>
        <a:lstStyle/>
        <a:p>
          <a:endParaRPr lang="en-US"/>
        </a:p>
      </dgm:t>
    </dgm:pt>
    <dgm:pt modelId="{E77336ED-E335-46BE-A4A5-B54053332483}">
      <dgm:prSet/>
      <dgm:spPr>
        <a:scene3d>
          <a:camera prst="perspectiveAbove" zoom="91000"/>
          <a:lightRig rig="threePt" dir="t">
            <a:rot lat="0" lon="0" rev="20640000"/>
          </a:lightRig>
        </a:scene3d>
        <a:sp3d extrusionH="50600" prstMaterial="metal">
          <a:bevelT w="101600" h="80600" prst="coolSlant"/>
          <a:bevelB w="80600" h="80600" prst="relaxedInset"/>
        </a:sp3d>
      </dgm:spPr>
      <dgm:t>
        <a:bodyPr/>
        <a:lstStyle/>
        <a:p>
          <a:pPr rtl="0"/>
          <a:r>
            <a:rPr lang="en-GB" i="0" dirty="0" smtClean="0"/>
            <a:t>SYMPATHETIC ACTIVITIES RESULT IN INCREASED ALERTNESS</a:t>
          </a:r>
          <a:endParaRPr lang="en-US" i="0" dirty="0"/>
        </a:p>
      </dgm:t>
    </dgm:pt>
    <dgm:pt modelId="{15D6793D-AE12-4B67-A9DC-E5ACCA621D2C}" type="parTrans" cxnId="{669FA126-5294-4637-8381-F044D48E17AE}">
      <dgm:prSet/>
      <dgm:spPr/>
      <dgm:t>
        <a:bodyPr/>
        <a:lstStyle/>
        <a:p>
          <a:endParaRPr lang="en-GB"/>
        </a:p>
      </dgm:t>
    </dgm:pt>
    <dgm:pt modelId="{D935D87F-0E89-430A-8836-7355360257B5}" type="sibTrans" cxnId="{669FA126-5294-4637-8381-F044D48E17AE}">
      <dgm:prSet/>
      <dgm:spPr/>
      <dgm:t>
        <a:bodyPr/>
        <a:lstStyle/>
        <a:p>
          <a:endParaRPr lang="en-GB"/>
        </a:p>
      </dgm:t>
    </dgm:pt>
    <dgm:pt modelId="{BD3323B4-3D9E-42C4-8808-07B0A57B16E0}" type="pres">
      <dgm:prSet presAssocID="{CEFA851F-0E36-41D7-84BB-AD010C61C267}" presName="diagram" presStyleCnt="0">
        <dgm:presLayoutVars>
          <dgm:dir/>
          <dgm:resizeHandles val="exact"/>
        </dgm:presLayoutVars>
      </dgm:prSet>
      <dgm:spPr/>
      <dgm:t>
        <a:bodyPr/>
        <a:lstStyle/>
        <a:p>
          <a:endParaRPr lang="en-GB"/>
        </a:p>
      </dgm:t>
    </dgm:pt>
    <dgm:pt modelId="{213FBB23-E50B-4657-A31B-8618AD90346F}" type="pres">
      <dgm:prSet presAssocID="{957073C4-2074-4422-B6A4-9CF3A754BCAD}" presName="node" presStyleLbl="node1" presStyleIdx="0" presStyleCnt="6">
        <dgm:presLayoutVars>
          <dgm:bulletEnabled val="1"/>
        </dgm:presLayoutVars>
      </dgm:prSet>
      <dgm:spPr/>
      <dgm:t>
        <a:bodyPr/>
        <a:lstStyle/>
        <a:p>
          <a:endParaRPr lang="en-GB"/>
        </a:p>
      </dgm:t>
    </dgm:pt>
    <dgm:pt modelId="{44A66AF9-53CC-45CB-86B3-64B165CBA0C4}" type="pres">
      <dgm:prSet presAssocID="{D8B7C4F5-B4A0-4662-B5BE-ABC4BD29D267}" presName="sibTrans" presStyleCnt="0"/>
      <dgm:spPr>
        <a:scene3d>
          <a:camera prst="perspectiveAbove" zoom="91000"/>
          <a:lightRig rig="threePt" dir="t">
            <a:rot lat="0" lon="0" rev="20640000"/>
          </a:lightRig>
        </a:scene3d>
        <a:sp3d>
          <a:bevelT w="165100" prst="coolSlant"/>
        </a:sp3d>
      </dgm:spPr>
      <dgm:t>
        <a:bodyPr/>
        <a:lstStyle/>
        <a:p>
          <a:endParaRPr lang="en-GB"/>
        </a:p>
      </dgm:t>
    </dgm:pt>
    <dgm:pt modelId="{DBC0A55F-9691-4D48-95C7-18B85419471A}" type="pres">
      <dgm:prSet presAssocID="{E77336ED-E335-46BE-A4A5-B54053332483}" presName="node" presStyleLbl="node1" presStyleIdx="1" presStyleCnt="6">
        <dgm:presLayoutVars>
          <dgm:bulletEnabled val="1"/>
        </dgm:presLayoutVars>
      </dgm:prSet>
      <dgm:spPr/>
      <dgm:t>
        <a:bodyPr/>
        <a:lstStyle/>
        <a:p>
          <a:endParaRPr lang="en-GB"/>
        </a:p>
      </dgm:t>
    </dgm:pt>
    <dgm:pt modelId="{58358B4B-7B12-4C63-862E-B3512D4E8796}" type="pres">
      <dgm:prSet presAssocID="{D935D87F-0E89-430A-8836-7355360257B5}" presName="sibTrans" presStyleCnt="0"/>
      <dgm:spPr>
        <a:scene3d>
          <a:camera prst="perspectiveAbove" zoom="91000"/>
          <a:lightRig rig="threePt" dir="t">
            <a:rot lat="0" lon="0" rev="20640000"/>
          </a:lightRig>
        </a:scene3d>
        <a:sp3d>
          <a:bevelT w="165100" prst="coolSlant"/>
        </a:sp3d>
      </dgm:spPr>
      <dgm:t>
        <a:bodyPr/>
        <a:lstStyle/>
        <a:p>
          <a:endParaRPr lang="en-GB"/>
        </a:p>
      </dgm:t>
    </dgm:pt>
    <dgm:pt modelId="{F8D46265-D122-42E8-BACD-4FDE8AC05720}" type="pres">
      <dgm:prSet presAssocID="{95222D75-EEC1-4391-A0CC-E52726B8DB2E}" presName="node" presStyleLbl="node1" presStyleIdx="2" presStyleCnt="6">
        <dgm:presLayoutVars>
          <dgm:bulletEnabled val="1"/>
        </dgm:presLayoutVars>
      </dgm:prSet>
      <dgm:spPr/>
      <dgm:t>
        <a:bodyPr/>
        <a:lstStyle/>
        <a:p>
          <a:endParaRPr lang="en-GB"/>
        </a:p>
      </dgm:t>
    </dgm:pt>
    <dgm:pt modelId="{830AFE03-39FB-4A53-9195-2B5BE87622FC}" type="pres">
      <dgm:prSet presAssocID="{AD507599-AEBD-4D00-A517-2F6875E604FD}" presName="sibTrans" presStyleCnt="0"/>
      <dgm:spPr>
        <a:scene3d>
          <a:camera prst="perspectiveAbove" zoom="91000"/>
          <a:lightRig rig="threePt" dir="t">
            <a:rot lat="0" lon="0" rev="20640000"/>
          </a:lightRig>
        </a:scene3d>
        <a:sp3d>
          <a:bevelT w="165100" prst="coolSlant"/>
        </a:sp3d>
      </dgm:spPr>
      <dgm:t>
        <a:bodyPr/>
        <a:lstStyle/>
        <a:p>
          <a:endParaRPr lang="en-GB"/>
        </a:p>
      </dgm:t>
    </dgm:pt>
    <dgm:pt modelId="{4722D8FB-DEBD-43F0-A597-BC018A95E533}" type="pres">
      <dgm:prSet presAssocID="{B65FFED4-8BE3-4720-9224-3EA9C7873819}" presName="node" presStyleLbl="node1" presStyleIdx="3" presStyleCnt="6">
        <dgm:presLayoutVars>
          <dgm:bulletEnabled val="1"/>
        </dgm:presLayoutVars>
      </dgm:prSet>
      <dgm:spPr/>
      <dgm:t>
        <a:bodyPr/>
        <a:lstStyle/>
        <a:p>
          <a:endParaRPr lang="en-GB"/>
        </a:p>
      </dgm:t>
    </dgm:pt>
    <dgm:pt modelId="{B415173E-DF28-4674-843C-B8623CC4CC8E}" type="pres">
      <dgm:prSet presAssocID="{9361BAA6-948A-44B2-B556-3B62AE094A30}" presName="sibTrans" presStyleCnt="0"/>
      <dgm:spPr>
        <a:scene3d>
          <a:camera prst="perspectiveAbove" zoom="91000"/>
          <a:lightRig rig="threePt" dir="t">
            <a:rot lat="0" lon="0" rev="20640000"/>
          </a:lightRig>
        </a:scene3d>
        <a:sp3d>
          <a:bevelT w="165100" prst="coolSlant"/>
        </a:sp3d>
      </dgm:spPr>
      <dgm:t>
        <a:bodyPr/>
        <a:lstStyle/>
        <a:p>
          <a:endParaRPr lang="en-GB"/>
        </a:p>
      </dgm:t>
    </dgm:pt>
    <dgm:pt modelId="{4896DC01-AB03-4174-B722-C875AE5F3F9E}" type="pres">
      <dgm:prSet presAssocID="{8CEDEA4C-A913-483E-A89E-1F14F9C9E8DC}" presName="node" presStyleLbl="node1" presStyleIdx="4" presStyleCnt="6">
        <dgm:presLayoutVars>
          <dgm:bulletEnabled val="1"/>
        </dgm:presLayoutVars>
      </dgm:prSet>
      <dgm:spPr/>
      <dgm:t>
        <a:bodyPr/>
        <a:lstStyle/>
        <a:p>
          <a:endParaRPr lang="en-GB"/>
        </a:p>
      </dgm:t>
    </dgm:pt>
    <dgm:pt modelId="{EABEB582-1F04-4060-A9AE-291D74464220}" type="pres">
      <dgm:prSet presAssocID="{6829E3CF-255A-4585-ADA7-5CF65EA8101B}" presName="sibTrans" presStyleCnt="0"/>
      <dgm:spPr>
        <a:scene3d>
          <a:camera prst="perspectiveAbove" zoom="91000"/>
          <a:lightRig rig="threePt" dir="t">
            <a:rot lat="0" lon="0" rev="20640000"/>
          </a:lightRig>
        </a:scene3d>
        <a:sp3d>
          <a:bevelT w="165100" prst="coolSlant"/>
        </a:sp3d>
      </dgm:spPr>
      <dgm:t>
        <a:bodyPr/>
        <a:lstStyle/>
        <a:p>
          <a:endParaRPr lang="en-GB"/>
        </a:p>
      </dgm:t>
    </dgm:pt>
    <dgm:pt modelId="{B5917080-DAA4-4D0E-8338-F4512535B524}" type="pres">
      <dgm:prSet presAssocID="{67C4FFC4-78AE-4801-A55E-B0EBCA916574}" presName="node" presStyleLbl="node1" presStyleIdx="5" presStyleCnt="6">
        <dgm:presLayoutVars>
          <dgm:bulletEnabled val="1"/>
        </dgm:presLayoutVars>
      </dgm:prSet>
      <dgm:spPr/>
      <dgm:t>
        <a:bodyPr/>
        <a:lstStyle/>
        <a:p>
          <a:endParaRPr lang="en-GB"/>
        </a:p>
      </dgm:t>
    </dgm:pt>
  </dgm:ptLst>
  <dgm:cxnLst>
    <dgm:cxn modelId="{F3489F27-3A8F-4E8E-85E4-EEE5455C6A53}" type="presOf" srcId="{E77336ED-E335-46BE-A4A5-B54053332483}" destId="{DBC0A55F-9691-4D48-95C7-18B85419471A}" srcOrd="0" destOrd="0" presId="urn:microsoft.com/office/officeart/2005/8/layout/default#7"/>
    <dgm:cxn modelId="{7A028197-3443-43E7-B8F7-34B938F2C308}" srcId="{CEFA851F-0E36-41D7-84BB-AD010C61C267}" destId="{67C4FFC4-78AE-4801-A55E-B0EBCA916574}" srcOrd="5" destOrd="0" parTransId="{0E0E1230-0083-4FB8-9342-7E2863BCB3EE}" sibTransId="{78F9352C-5CAD-459A-B0A1-6704DB9C08CE}"/>
    <dgm:cxn modelId="{B5C54AFE-38C8-4FCF-AAD3-FC05D8200360}" srcId="{CEFA851F-0E36-41D7-84BB-AD010C61C267}" destId="{B65FFED4-8BE3-4720-9224-3EA9C7873819}" srcOrd="3" destOrd="0" parTransId="{6E815918-FAFD-48D2-AEC4-CA9110B0F69B}" sibTransId="{9361BAA6-948A-44B2-B556-3B62AE094A30}"/>
    <dgm:cxn modelId="{A04405A6-9F90-4F4B-B477-AC9E7EC576CF}" type="presOf" srcId="{8CEDEA4C-A913-483E-A89E-1F14F9C9E8DC}" destId="{4896DC01-AB03-4174-B722-C875AE5F3F9E}" srcOrd="0" destOrd="0" presId="urn:microsoft.com/office/officeart/2005/8/layout/default#7"/>
    <dgm:cxn modelId="{669FA126-5294-4637-8381-F044D48E17AE}" srcId="{CEFA851F-0E36-41D7-84BB-AD010C61C267}" destId="{E77336ED-E335-46BE-A4A5-B54053332483}" srcOrd="1" destOrd="0" parTransId="{15D6793D-AE12-4B67-A9DC-E5ACCA621D2C}" sibTransId="{D935D87F-0E89-430A-8836-7355360257B5}"/>
    <dgm:cxn modelId="{1C77B320-20C9-4D37-8C6E-5237894894EE}" type="presOf" srcId="{95222D75-EEC1-4391-A0CC-E52726B8DB2E}" destId="{F8D46265-D122-42E8-BACD-4FDE8AC05720}" srcOrd="0" destOrd="0" presId="urn:microsoft.com/office/officeart/2005/8/layout/default#7"/>
    <dgm:cxn modelId="{4CAC7EE4-503F-4B22-998E-AB49F3794F8C}" type="presOf" srcId="{67C4FFC4-78AE-4801-A55E-B0EBCA916574}" destId="{B5917080-DAA4-4D0E-8338-F4512535B524}" srcOrd="0" destOrd="0" presId="urn:microsoft.com/office/officeart/2005/8/layout/default#7"/>
    <dgm:cxn modelId="{8F7614AA-032B-41F2-9EA6-32E8122D21FC}" srcId="{CEFA851F-0E36-41D7-84BB-AD010C61C267}" destId="{95222D75-EEC1-4391-A0CC-E52726B8DB2E}" srcOrd="2" destOrd="0" parTransId="{5BB18DD9-277E-426A-AD70-37103FC482F5}" sibTransId="{AD507599-AEBD-4D00-A517-2F6875E604FD}"/>
    <dgm:cxn modelId="{83047D6A-3413-4704-A23B-3685183C7FFD}" type="presOf" srcId="{957073C4-2074-4422-B6A4-9CF3A754BCAD}" destId="{213FBB23-E50B-4657-A31B-8618AD90346F}" srcOrd="0" destOrd="0" presId="urn:microsoft.com/office/officeart/2005/8/layout/default#7"/>
    <dgm:cxn modelId="{87C3E60F-009B-42E7-92F0-3E67311CAFF2}" type="presOf" srcId="{B65FFED4-8BE3-4720-9224-3EA9C7873819}" destId="{4722D8FB-DEBD-43F0-A597-BC018A95E533}" srcOrd="0" destOrd="0" presId="urn:microsoft.com/office/officeart/2005/8/layout/default#7"/>
    <dgm:cxn modelId="{4F7E60B1-A5BD-444C-B03F-713287600130}" type="presOf" srcId="{CEFA851F-0E36-41D7-84BB-AD010C61C267}" destId="{BD3323B4-3D9E-42C4-8808-07B0A57B16E0}" srcOrd="0" destOrd="0" presId="urn:microsoft.com/office/officeart/2005/8/layout/default#7"/>
    <dgm:cxn modelId="{1518FA5A-84ED-42DC-8AF4-3BDB0D18B52C}" srcId="{CEFA851F-0E36-41D7-84BB-AD010C61C267}" destId="{8CEDEA4C-A913-483E-A89E-1F14F9C9E8DC}" srcOrd="4" destOrd="0" parTransId="{E9926DAE-6BDE-4491-BD46-BE69A47F4AE5}" sibTransId="{6829E3CF-255A-4585-ADA7-5CF65EA8101B}"/>
    <dgm:cxn modelId="{02069C7C-3C4A-4F92-90D5-F4ACF2A9FF72}" srcId="{CEFA851F-0E36-41D7-84BB-AD010C61C267}" destId="{957073C4-2074-4422-B6A4-9CF3A754BCAD}" srcOrd="0" destOrd="0" parTransId="{1CFA9457-556A-46E8-AF79-16712F9FB4E9}" sibTransId="{D8B7C4F5-B4A0-4662-B5BE-ABC4BD29D267}"/>
    <dgm:cxn modelId="{F5118F33-1F4E-4CEB-AE0A-891E8C9B70EE}" type="presParOf" srcId="{BD3323B4-3D9E-42C4-8808-07B0A57B16E0}" destId="{213FBB23-E50B-4657-A31B-8618AD90346F}" srcOrd="0" destOrd="0" presId="urn:microsoft.com/office/officeart/2005/8/layout/default#7"/>
    <dgm:cxn modelId="{9E41980E-387B-4BD1-B3B9-8E2068C42FD0}" type="presParOf" srcId="{BD3323B4-3D9E-42C4-8808-07B0A57B16E0}" destId="{44A66AF9-53CC-45CB-86B3-64B165CBA0C4}" srcOrd="1" destOrd="0" presId="urn:microsoft.com/office/officeart/2005/8/layout/default#7"/>
    <dgm:cxn modelId="{F1F40B31-79B0-4140-B307-ADF80485F4B2}" type="presParOf" srcId="{BD3323B4-3D9E-42C4-8808-07B0A57B16E0}" destId="{DBC0A55F-9691-4D48-95C7-18B85419471A}" srcOrd="2" destOrd="0" presId="urn:microsoft.com/office/officeart/2005/8/layout/default#7"/>
    <dgm:cxn modelId="{65D30A00-C466-48C6-9E38-6AFD25616CD2}" type="presParOf" srcId="{BD3323B4-3D9E-42C4-8808-07B0A57B16E0}" destId="{58358B4B-7B12-4C63-862E-B3512D4E8796}" srcOrd="3" destOrd="0" presId="urn:microsoft.com/office/officeart/2005/8/layout/default#7"/>
    <dgm:cxn modelId="{E3146986-A0B5-4BBB-9121-EF0B9379907A}" type="presParOf" srcId="{BD3323B4-3D9E-42C4-8808-07B0A57B16E0}" destId="{F8D46265-D122-42E8-BACD-4FDE8AC05720}" srcOrd="4" destOrd="0" presId="urn:microsoft.com/office/officeart/2005/8/layout/default#7"/>
    <dgm:cxn modelId="{E7CFBF0F-A2A0-426F-8FB4-19E2E2D9B402}" type="presParOf" srcId="{BD3323B4-3D9E-42C4-8808-07B0A57B16E0}" destId="{830AFE03-39FB-4A53-9195-2B5BE87622FC}" srcOrd="5" destOrd="0" presId="urn:microsoft.com/office/officeart/2005/8/layout/default#7"/>
    <dgm:cxn modelId="{D41981B8-844C-43CB-A8D3-FDF9CB2CFA4C}" type="presParOf" srcId="{BD3323B4-3D9E-42C4-8808-07B0A57B16E0}" destId="{4722D8FB-DEBD-43F0-A597-BC018A95E533}" srcOrd="6" destOrd="0" presId="urn:microsoft.com/office/officeart/2005/8/layout/default#7"/>
    <dgm:cxn modelId="{F506E1B9-1113-41ED-B357-22F936164941}" type="presParOf" srcId="{BD3323B4-3D9E-42C4-8808-07B0A57B16E0}" destId="{B415173E-DF28-4674-843C-B8623CC4CC8E}" srcOrd="7" destOrd="0" presId="urn:microsoft.com/office/officeart/2005/8/layout/default#7"/>
    <dgm:cxn modelId="{74461AA0-B12C-42E6-AB18-8D1D41CB8AA9}" type="presParOf" srcId="{BD3323B4-3D9E-42C4-8808-07B0A57B16E0}" destId="{4896DC01-AB03-4174-B722-C875AE5F3F9E}" srcOrd="8" destOrd="0" presId="urn:microsoft.com/office/officeart/2005/8/layout/default#7"/>
    <dgm:cxn modelId="{631EC8EA-5CAC-4A46-9837-A42E5BC11ED3}" type="presParOf" srcId="{BD3323B4-3D9E-42C4-8808-07B0A57B16E0}" destId="{EABEB582-1F04-4060-A9AE-291D74464220}" srcOrd="9" destOrd="0" presId="urn:microsoft.com/office/officeart/2005/8/layout/default#7"/>
    <dgm:cxn modelId="{92C06EAC-6411-410D-97DA-E03A93D686DF}" type="presParOf" srcId="{BD3323B4-3D9E-42C4-8808-07B0A57B16E0}" destId="{B5917080-DAA4-4D0E-8338-F4512535B524}" srcOrd="10" destOrd="0" presId="urn:microsoft.com/office/officeart/2005/8/layout/default#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A1B8F24F-04F6-410D-9903-802A41777546}" type="doc">
      <dgm:prSet loTypeId="urn:microsoft.com/office/officeart/2005/8/layout/default#8" loCatId="list" qsTypeId="urn:microsoft.com/office/officeart/2005/8/quickstyle/simple1" qsCatId="simple" csTypeId="urn:microsoft.com/office/officeart/2005/8/colors/accent1_2" csCatId="accent1" phldr="1"/>
      <dgm:spPr>
        <a:scene3d>
          <a:camera prst="perspectiveAbove"/>
          <a:lightRig rig="threePt" dir="t">
            <a:rot lat="0" lon="0" rev="13800000"/>
          </a:lightRig>
        </a:scene3d>
      </dgm:spPr>
      <dgm:t>
        <a:bodyPr/>
        <a:lstStyle/>
        <a:p>
          <a:endParaRPr lang="en-US"/>
        </a:p>
      </dgm:t>
    </dgm:pt>
    <dgm:pt modelId="{A08BC305-0794-4C5F-A741-3474514C6025}">
      <dgm:prSet/>
      <dgm:spPr>
        <a:solidFill>
          <a:srgbClr val="FF0000"/>
        </a:solidFill>
        <a:scene3d>
          <a:camera prst="perspectiveAbove"/>
          <a:lightRig rig="threePt" dir="t">
            <a:rot lat="0" lon="0" rev="13800000"/>
          </a:lightRig>
        </a:scene3d>
        <a:sp3d>
          <a:bevelT prst="relaxedInset"/>
        </a:sp3d>
      </dgm:spPr>
      <dgm:t>
        <a:bodyPr/>
        <a:lstStyle/>
        <a:p>
          <a:pPr rtl="0"/>
          <a:r>
            <a:rPr lang="en-US" b="0" i="0" dirty="0" smtClean="0"/>
            <a:t>INCREASED ARTERIAL PRESSURE</a:t>
          </a:r>
          <a:endParaRPr lang="en-US" dirty="0"/>
        </a:p>
      </dgm:t>
    </dgm:pt>
    <dgm:pt modelId="{CD952473-9372-4966-A616-46249CC09954}" type="parTrans" cxnId="{D8E4F017-F7D2-414F-8664-38CA302990F1}">
      <dgm:prSet/>
      <dgm:spPr/>
      <dgm:t>
        <a:bodyPr/>
        <a:lstStyle/>
        <a:p>
          <a:endParaRPr lang="en-US"/>
        </a:p>
      </dgm:t>
    </dgm:pt>
    <dgm:pt modelId="{57347CF4-BA97-4366-B71B-5FC46082D96F}" type="sibTrans" cxnId="{D8E4F017-F7D2-414F-8664-38CA302990F1}">
      <dgm:prSet/>
      <dgm:spPr/>
      <dgm:t>
        <a:bodyPr/>
        <a:lstStyle/>
        <a:p>
          <a:endParaRPr lang="en-US"/>
        </a:p>
      </dgm:t>
    </dgm:pt>
    <dgm:pt modelId="{1A993000-439F-498F-A4DA-FB071A7D4D44}">
      <dgm:prSet/>
      <dgm:spPr>
        <a:solidFill>
          <a:srgbClr val="C00000"/>
        </a:solidFill>
        <a:scene3d>
          <a:camera prst="perspectiveAbove"/>
          <a:lightRig rig="threePt" dir="t">
            <a:rot lat="0" lon="0" rev="13800000"/>
          </a:lightRig>
        </a:scene3d>
        <a:sp3d>
          <a:bevelT prst="relaxedInset"/>
        </a:sp3d>
      </dgm:spPr>
      <dgm:t>
        <a:bodyPr/>
        <a:lstStyle/>
        <a:p>
          <a:pPr rtl="0"/>
          <a:r>
            <a:rPr lang="en-US" b="0" i="0" dirty="0" smtClean="0"/>
            <a:t>INCREASED RATE OF BLOOD COAGULATION</a:t>
          </a:r>
          <a:endParaRPr lang="en-US" dirty="0"/>
        </a:p>
      </dgm:t>
    </dgm:pt>
    <dgm:pt modelId="{CC8358D4-ABC1-4291-B2FE-2424A9759F6D}" type="sibTrans" cxnId="{430179F9-B89A-49C0-AFEB-0ABDA9CA047F}">
      <dgm:prSet/>
      <dgm:spPr/>
      <dgm:t>
        <a:bodyPr/>
        <a:lstStyle/>
        <a:p>
          <a:endParaRPr lang="en-US"/>
        </a:p>
      </dgm:t>
    </dgm:pt>
    <dgm:pt modelId="{A9B52AE3-7753-4E8B-B5DB-B2C313CBA919}" type="parTrans" cxnId="{430179F9-B89A-49C0-AFEB-0ABDA9CA047F}">
      <dgm:prSet/>
      <dgm:spPr/>
      <dgm:t>
        <a:bodyPr/>
        <a:lstStyle/>
        <a:p>
          <a:endParaRPr lang="en-US"/>
        </a:p>
      </dgm:t>
    </dgm:pt>
    <dgm:pt modelId="{B5B860D9-8C55-43C1-A06F-967856D5E082}">
      <dgm:prSet/>
      <dgm:spPr>
        <a:solidFill>
          <a:srgbClr val="CBA578"/>
        </a:solidFill>
        <a:scene3d>
          <a:camera prst="perspectiveAbove"/>
          <a:lightRig rig="threePt" dir="t">
            <a:rot lat="0" lon="0" rev="13800000"/>
          </a:lightRig>
        </a:scene3d>
        <a:sp3d>
          <a:bevelT prst="relaxedInset"/>
        </a:sp3d>
      </dgm:spPr>
      <dgm:t>
        <a:bodyPr/>
        <a:lstStyle/>
        <a:p>
          <a:pPr rtl="0"/>
          <a:r>
            <a:rPr lang="en-US" b="0" i="0" cap="none" spc="0" dirty="0" smtClean="0">
              <a:ln w="0"/>
              <a:solidFill>
                <a:schemeClr val="tx1"/>
              </a:solidFill>
              <a:effectLst>
                <a:outerShdw blurRad="38100" dist="19050" dir="2700000" algn="tl" rotWithShape="0">
                  <a:schemeClr val="dk1">
                    <a:alpha val="40000"/>
                  </a:schemeClr>
                </a:outerShdw>
              </a:effectLst>
            </a:rPr>
            <a:t>INCREASED MENTAL ACTIVITY</a:t>
          </a:r>
          <a:endParaRPr lang="en-US" b="0" cap="none" spc="0" dirty="0">
            <a:ln w="0"/>
            <a:solidFill>
              <a:schemeClr val="tx1"/>
            </a:solidFill>
            <a:effectLst>
              <a:outerShdw blurRad="38100" dist="19050" dir="2700000" algn="tl" rotWithShape="0">
                <a:schemeClr val="dk1">
                  <a:alpha val="40000"/>
                </a:schemeClr>
              </a:outerShdw>
            </a:effectLst>
          </a:endParaRPr>
        </a:p>
      </dgm:t>
    </dgm:pt>
    <dgm:pt modelId="{C51E6FCF-1923-4ACF-96C4-6AE6C62A525B}" type="sibTrans" cxnId="{1118A09A-F7C2-4E26-B825-E772A941AD50}">
      <dgm:prSet/>
      <dgm:spPr/>
      <dgm:t>
        <a:bodyPr/>
        <a:lstStyle/>
        <a:p>
          <a:endParaRPr lang="en-US"/>
        </a:p>
      </dgm:t>
    </dgm:pt>
    <dgm:pt modelId="{278491AB-797B-4EF6-9E11-2E913199E7CC}" type="parTrans" cxnId="{1118A09A-F7C2-4E26-B825-E772A941AD50}">
      <dgm:prSet/>
      <dgm:spPr/>
      <dgm:t>
        <a:bodyPr/>
        <a:lstStyle/>
        <a:p>
          <a:endParaRPr lang="en-US"/>
        </a:p>
      </dgm:t>
    </dgm:pt>
    <dgm:pt modelId="{28947E2B-8870-49F9-9A5F-222A65231B75}">
      <dgm:prSet/>
      <dgm:spPr>
        <a:solidFill>
          <a:schemeClr val="tx1">
            <a:lumMod val="50000"/>
            <a:lumOff val="50000"/>
          </a:schemeClr>
        </a:solidFill>
        <a:scene3d>
          <a:camera prst="perspectiveAbove"/>
          <a:lightRig rig="threePt" dir="t">
            <a:rot lat="0" lon="0" rev="13800000"/>
          </a:lightRig>
        </a:scene3d>
        <a:sp3d>
          <a:bevelT prst="relaxedInset"/>
        </a:sp3d>
      </dgm:spPr>
      <dgm:t>
        <a:bodyPr/>
        <a:lstStyle/>
        <a:p>
          <a:pPr rtl="0"/>
          <a:r>
            <a:rPr lang="en-US" b="0" i="0" dirty="0" smtClean="0"/>
            <a:t>INCREASED MUSCLE STRENGTH</a:t>
          </a:r>
          <a:endParaRPr lang="en-US" dirty="0"/>
        </a:p>
      </dgm:t>
    </dgm:pt>
    <dgm:pt modelId="{A197C725-3CE0-4235-9426-8FFB6DDF4E97}" type="sibTrans" cxnId="{EBC17C06-B870-4451-B351-117480455FA6}">
      <dgm:prSet/>
      <dgm:spPr/>
      <dgm:t>
        <a:bodyPr/>
        <a:lstStyle/>
        <a:p>
          <a:endParaRPr lang="en-US"/>
        </a:p>
      </dgm:t>
    </dgm:pt>
    <dgm:pt modelId="{FF7EBA09-5DBD-4031-BF3B-58FE2C7D36D2}" type="parTrans" cxnId="{EBC17C06-B870-4451-B351-117480455FA6}">
      <dgm:prSet/>
      <dgm:spPr/>
      <dgm:t>
        <a:bodyPr/>
        <a:lstStyle/>
        <a:p>
          <a:endParaRPr lang="en-US"/>
        </a:p>
      </dgm:t>
    </dgm:pt>
    <dgm:pt modelId="{6FF9618B-130B-4732-898D-7C878E8D5117}">
      <dgm:prSet/>
      <dgm:spPr>
        <a:solidFill>
          <a:srgbClr val="FFFF00"/>
        </a:solidFill>
        <a:scene3d>
          <a:camera prst="perspectiveAbove"/>
          <a:lightRig rig="threePt" dir="t">
            <a:rot lat="0" lon="0" rev="13800000"/>
          </a:lightRig>
        </a:scene3d>
        <a:sp3d>
          <a:bevelT prst="relaxedInset"/>
        </a:sp3d>
      </dgm:spPr>
      <dgm:t>
        <a:bodyPr/>
        <a:lstStyle/>
        <a:p>
          <a:pPr rtl="0"/>
          <a:r>
            <a:rPr lang="en-US" b="0" i="0" dirty="0" smtClean="0">
              <a:solidFill>
                <a:schemeClr val="tx1"/>
              </a:solidFill>
            </a:rPr>
            <a:t>INCREASED GLYCOLYSIS IN THE LIVER AND IN MUSCLE</a:t>
          </a:r>
          <a:endParaRPr lang="en-US" dirty="0">
            <a:solidFill>
              <a:schemeClr val="tx1"/>
            </a:solidFill>
          </a:endParaRPr>
        </a:p>
      </dgm:t>
    </dgm:pt>
    <dgm:pt modelId="{C0F87396-B04E-4801-94D1-4E803D554FC8}" type="sibTrans" cxnId="{CEC23F01-D4B3-4E77-A1B8-CE38E9561E10}">
      <dgm:prSet/>
      <dgm:spPr/>
      <dgm:t>
        <a:bodyPr/>
        <a:lstStyle/>
        <a:p>
          <a:endParaRPr lang="en-US"/>
        </a:p>
      </dgm:t>
    </dgm:pt>
    <dgm:pt modelId="{F9A8F2B8-8033-4B23-95C6-ABDEF06CFDD0}" type="parTrans" cxnId="{CEC23F01-D4B3-4E77-A1B8-CE38E9561E10}">
      <dgm:prSet/>
      <dgm:spPr/>
      <dgm:t>
        <a:bodyPr/>
        <a:lstStyle/>
        <a:p>
          <a:endParaRPr lang="en-US"/>
        </a:p>
      </dgm:t>
    </dgm:pt>
    <dgm:pt modelId="{A47DDD1F-840A-4C4C-9FEF-7EF1937319AA}">
      <dgm:prSet/>
      <dgm:spPr>
        <a:solidFill>
          <a:srgbClr val="FFFF00"/>
        </a:solidFill>
        <a:scene3d>
          <a:camera prst="perspectiveAbove"/>
          <a:lightRig rig="threePt" dir="t">
            <a:rot lat="0" lon="0" rev="13800000"/>
          </a:lightRig>
        </a:scene3d>
        <a:sp3d>
          <a:bevelT prst="relaxedInset"/>
        </a:sp3d>
      </dgm:spPr>
      <dgm:t>
        <a:bodyPr/>
        <a:lstStyle/>
        <a:p>
          <a:pPr rtl="0"/>
          <a:r>
            <a:rPr lang="en-US" b="0" i="0" dirty="0" smtClean="0">
              <a:solidFill>
                <a:schemeClr val="tx1"/>
              </a:solidFill>
            </a:rPr>
            <a:t>INCREASED BLOOD GLUCOSE CONCENTRATION</a:t>
          </a:r>
          <a:endParaRPr lang="en-US" dirty="0">
            <a:solidFill>
              <a:schemeClr val="tx1"/>
            </a:solidFill>
          </a:endParaRPr>
        </a:p>
      </dgm:t>
    </dgm:pt>
    <dgm:pt modelId="{D25FFEBB-5A56-4762-83C6-CC811C8F5D70}" type="sibTrans" cxnId="{5308A04F-9050-4E65-8E96-EC79B50C9C18}">
      <dgm:prSet/>
      <dgm:spPr/>
      <dgm:t>
        <a:bodyPr/>
        <a:lstStyle/>
        <a:p>
          <a:endParaRPr lang="en-US"/>
        </a:p>
      </dgm:t>
    </dgm:pt>
    <dgm:pt modelId="{8DCDDE05-4562-46BC-8ACE-1865D35A5073}" type="parTrans" cxnId="{5308A04F-9050-4E65-8E96-EC79B50C9C18}">
      <dgm:prSet/>
      <dgm:spPr/>
      <dgm:t>
        <a:bodyPr/>
        <a:lstStyle/>
        <a:p>
          <a:endParaRPr lang="en-US"/>
        </a:p>
      </dgm:t>
    </dgm:pt>
    <dgm:pt modelId="{90EC4725-4145-4B4E-AEAF-86F8B486E69A}">
      <dgm:prSet/>
      <dgm:spPr>
        <a:solidFill>
          <a:srgbClr val="92D050"/>
        </a:solidFill>
        <a:scene3d>
          <a:camera prst="perspectiveAbove"/>
          <a:lightRig rig="threePt" dir="t">
            <a:rot lat="0" lon="0" rev="13800000"/>
          </a:lightRig>
        </a:scene3d>
        <a:sp3d>
          <a:bevelT prst="relaxedInset"/>
        </a:sp3d>
      </dgm:spPr>
      <dgm:t>
        <a:bodyPr/>
        <a:lstStyle/>
        <a:p>
          <a:pPr rtl="0"/>
          <a:r>
            <a:rPr lang="en-US" b="0" i="0" dirty="0" smtClean="0">
              <a:solidFill>
                <a:schemeClr val="tx1"/>
              </a:solidFill>
            </a:rPr>
            <a:t>INCREASED RATES OF CELLULAR METABOLISM THROUGHOUT THE BODY</a:t>
          </a:r>
          <a:endParaRPr lang="en-US" dirty="0">
            <a:solidFill>
              <a:schemeClr val="tx1"/>
            </a:solidFill>
          </a:endParaRPr>
        </a:p>
      </dgm:t>
    </dgm:pt>
    <dgm:pt modelId="{35F88069-9D92-41AB-8D9E-83B109074C59}" type="sibTrans" cxnId="{E40EF31C-3363-4AB2-B5AD-26ACD795AD88}">
      <dgm:prSet/>
      <dgm:spPr/>
      <dgm:t>
        <a:bodyPr/>
        <a:lstStyle/>
        <a:p>
          <a:endParaRPr lang="en-US"/>
        </a:p>
      </dgm:t>
    </dgm:pt>
    <dgm:pt modelId="{9A1F6060-CDA1-49A9-8A05-A0A2FB3CAC14}" type="parTrans" cxnId="{E40EF31C-3363-4AB2-B5AD-26ACD795AD88}">
      <dgm:prSet/>
      <dgm:spPr/>
      <dgm:t>
        <a:bodyPr/>
        <a:lstStyle/>
        <a:p>
          <a:endParaRPr lang="en-US"/>
        </a:p>
      </dgm:t>
    </dgm:pt>
    <dgm:pt modelId="{043CEE5C-4482-44D1-AF52-329DF7B19591}">
      <dgm:prSet/>
      <dgm:spPr>
        <a:solidFill>
          <a:schemeClr val="accent2">
            <a:lumMod val="75000"/>
          </a:schemeClr>
        </a:solidFill>
        <a:scene3d>
          <a:camera prst="perspectiveAbove"/>
          <a:lightRig rig="threePt" dir="t">
            <a:rot lat="0" lon="0" rev="13800000"/>
          </a:lightRig>
        </a:scene3d>
        <a:sp3d>
          <a:bevelT prst="relaxedInset"/>
        </a:sp3d>
      </dgm:spPr>
      <dgm:t>
        <a:bodyPr/>
        <a:lstStyle/>
        <a:p>
          <a:pPr rtl="0"/>
          <a:r>
            <a:rPr lang="en-US" b="0" i="0" dirty="0" smtClean="0"/>
            <a:t>DECREASED BLOOD FLOW TO ORGANS SUCH AS THE GASTROINTESTINAL TRACT AND THE KIDNEYS THAT ARE NOT NEEDED FOR RAPID MOTOR ACTIVITY</a:t>
          </a:r>
          <a:endParaRPr lang="en-US" dirty="0"/>
        </a:p>
      </dgm:t>
    </dgm:pt>
    <dgm:pt modelId="{22F7AAC1-E8D3-4ED0-8918-ACE504A6C1C4}" type="parTrans" cxnId="{B7DAC64C-054A-4D4B-AA00-1B7AB7968738}">
      <dgm:prSet/>
      <dgm:spPr/>
      <dgm:t>
        <a:bodyPr/>
        <a:lstStyle/>
        <a:p>
          <a:endParaRPr lang="en-US"/>
        </a:p>
      </dgm:t>
    </dgm:pt>
    <dgm:pt modelId="{442561BD-3A5D-4EA4-8B25-1A94C977F8AD}" type="sibTrans" cxnId="{B7DAC64C-054A-4D4B-AA00-1B7AB7968738}">
      <dgm:prSet/>
      <dgm:spPr/>
      <dgm:t>
        <a:bodyPr/>
        <a:lstStyle/>
        <a:p>
          <a:endParaRPr lang="en-US"/>
        </a:p>
      </dgm:t>
    </dgm:pt>
    <dgm:pt modelId="{AD21C6F8-96D4-4232-8197-41FDE18FA715}">
      <dgm:prSet/>
      <dgm:spPr>
        <a:solidFill>
          <a:srgbClr val="FF0000"/>
        </a:solidFill>
        <a:scene3d>
          <a:camera prst="perspectiveAbove"/>
          <a:lightRig rig="threePt" dir="t">
            <a:rot lat="0" lon="0" rev="13800000"/>
          </a:lightRig>
        </a:scene3d>
        <a:sp3d>
          <a:bevelT prst="relaxedInset"/>
        </a:sp3d>
      </dgm:spPr>
      <dgm:t>
        <a:bodyPr/>
        <a:lstStyle/>
        <a:p>
          <a:pPr rtl="0"/>
          <a:r>
            <a:rPr lang="en-US" b="0" i="0" dirty="0" smtClean="0"/>
            <a:t>INCREASED BLOOD FLOW TO ACTIVE MUSCLES</a:t>
          </a:r>
          <a:endParaRPr lang="en-US" dirty="0"/>
        </a:p>
      </dgm:t>
    </dgm:pt>
    <dgm:pt modelId="{6B1DC178-031D-46F1-BFB9-BA98C6E90F6A}" type="sibTrans" cxnId="{71DACAAE-DB9A-48AB-A83F-2345AF8EAE04}">
      <dgm:prSet/>
      <dgm:spPr/>
      <dgm:t>
        <a:bodyPr/>
        <a:lstStyle/>
        <a:p>
          <a:endParaRPr lang="en-US"/>
        </a:p>
      </dgm:t>
    </dgm:pt>
    <dgm:pt modelId="{6C6391AE-605F-4B9B-9E1F-C29D39109F2B}" type="parTrans" cxnId="{71DACAAE-DB9A-48AB-A83F-2345AF8EAE04}">
      <dgm:prSet/>
      <dgm:spPr/>
      <dgm:t>
        <a:bodyPr/>
        <a:lstStyle/>
        <a:p>
          <a:endParaRPr lang="en-US"/>
        </a:p>
      </dgm:t>
    </dgm:pt>
    <dgm:pt modelId="{DCB58D31-022B-4512-A6A3-8075B1B7B6D0}" type="pres">
      <dgm:prSet presAssocID="{A1B8F24F-04F6-410D-9903-802A41777546}" presName="diagram" presStyleCnt="0">
        <dgm:presLayoutVars>
          <dgm:dir/>
          <dgm:resizeHandles val="exact"/>
        </dgm:presLayoutVars>
      </dgm:prSet>
      <dgm:spPr/>
      <dgm:t>
        <a:bodyPr/>
        <a:lstStyle/>
        <a:p>
          <a:endParaRPr lang="en-GB"/>
        </a:p>
      </dgm:t>
    </dgm:pt>
    <dgm:pt modelId="{A548A846-CAEB-435D-8C42-6D7DCD0A924D}" type="pres">
      <dgm:prSet presAssocID="{A08BC305-0794-4C5F-A741-3474514C6025}" presName="node" presStyleLbl="node1" presStyleIdx="0" presStyleCnt="9">
        <dgm:presLayoutVars>
          <dgm:bulletEnabled val="1"/>
        </dgm:presLayoutVars>
      </dgm:prSet>
      <dgm:spPr/>
      <dgm:t>
        <a:bodyPr/>
        <a:lstStyle/>
        <a:p>
          <a:endParaRPr lang="en-US"/>
        </a:p>
      </dgm:t>
    </dgm:pt>
    <dgm:pt modelId="{F5B252E9-E922-44E9-BFED-C5A3ECC5DFC9}" type="pres">
      <dgm:prSet presAssocID="{57347CF4-BA97-4366-B71B-5FC46082D96F}" presName="sibTrans" presStyleCnt="0"/>
      <dgm:spPr>
        <a:scene3d>
          <a:camera prst="perspectiveAbove"/>
          <a:lightRig rig="threePt" dir="t">
            <a:rot lat="0" lon="0" rev="13800000"/>
          </a:lightRig>
        </a:scene3d>
        <a:sp3d>
          <a:bevelT prst="relaxedInset"/>
        </a:sp3d>
      </dgm:spPr>
    </dgm:pt>
    <dgm:pt modelId="{80C56346-C0AA-477A-BC5A-95E12A2BFE8E}" type="pres">
      <dgm:prSet presAssocID="{AD21C6F8-96D4-4232-8197-41FDE18FA715}" presName="node" presStyleLbl="node1" presStyleIdx="1" presStyleCnt="9">
        <dgm:presLayoutVars>
          <dgm:bulletEnabled val="1"/>
        </dgm:presLayoutVars>
      </dgm:prSet>
      <dgm:spPr/>
      <dgm:t>
        <a:bodyPr/>
        <a:lstStyle/>
        <a:p>
          <a:endParaRPr lang="en-US"/>
        </a:p>
      </dgm:t>
    </dgm:pt>
    <dgm:pt modelId="{B0260A4A-4CF2-4A29-8361-BCBD6C400B1A}" type="pres">
      <dgm:prSet presAssocID="{6B1DC178-031D-46F1-BFB9-BA98C6E90F6A}" presName="sibTrans" presStyleCnt="0"/>
      <dgm:spPr>
        <a:scene3d>
          <a:camera prst="perspectiveAbove"/>
          <a:lightRig rig="threePt" dir="t">
            <a:rot lat="0" lon="0" rev="13800000"/>
          </a:lightRig>
        </a:scene3d>
        <a:sp3d>
          <a:bevelT prst="relaxedInset"/>
        </a:sp3d>
      </dgm:spPr>
    </dgm:pt>
    <dgm:pt modelId="{3F610D08-5879-4466-994E-780B0E0A865E}" type="pres">
      <dgm:prSet presAssocID="{043CEE5C-4482-44D1-AF52-329DF7B19591}" presName="node" presStyleLbl="node1" presStyleIdx="2" presStyleCnt="9">
        <dgm:presLayoutVars>
          <dgm:bulletEnabled val="1"/>
        </dgm:presLayoutVars>
      </dgm:prSet>
      <dgm:spPr/>
      <dgm:t>
        <a:bodyPr/>
        <a:lstStyle/>
        <a:p>
          <a:endParaRPr lang="en-US"/>
        </a:p>
      </dgm:t>
    </dgm:pt>
    <dgm:pt modelId="{0C865112-FBBB-4571-A0A0-3467A7BD37A8}" type="pres">
      <dgm:prSet presAssocID="{442561BD-3A5D-4EA4-8B25-1A94C977F8AD}" presName="sibTrans" presStyleCnt="0"/>
      <dgm:spPr>
        <a:scene3d>
          <a:camera prst="perspectiveAbove"/>
          <a:lightRig rig="threePt" dir="t">
            <a:rot lat="0" lon="0" rev="13800000"/>
          </a:lightRig>
        </a:scene3d>
        <a:sp3d>
          <a:bevelT prst="relaxedInset"/>
        </a:sp3d>
      </dgm:spPr>
    </dgm:pt>
    <dgm:pt modelId="{CD958AC4-04CB-4E91-954D-4A281A0F74C0}" type="pres">
      <dgm:prSet presAssocID="{90EC4725-4145-4B4E-AEAF-86F8B486E69A}" presName="node" presStyleLbl="node1" presStyleIdx="3" presStyleCnt="9">
        <dgm:presLayoutVars>
          <dgm:bulletEnabled val="1"/>
        </dgm:presLayoutVars>
      </dgm:prSet>
      <dgm:spPr/>
      <dgm:t>
        <a:bodyPr/>
        <a:lstStyle/>
        <a:p>
          <a:endParaRPr lang="en-GB"/>
        </a:p>
      </dgm:t>
    </dgm:pt>
    <dgm:pt modelId="{1641A570-E108-4955-9E31-D2522D3AA917}" type="pres">
      <dgm:prSet presAssocID="{35F88069-9D92-41AB-8D9E-83B109074C59}" presName="sibTrans" presStyleCnt="0"/>
      <dgm:spPr>
        <a:scene3d>
          <a:camera prst="perspectiveAbove"/>
          <a:lightRig rig="threePt" dir="t">
            <a:rot lat="0" lon="0" rev="13800000"/>
          </a:lightRig>
        </a:scene3d>
        <a:sp3d>
          <a:bevelT prst="relaxedInset"/>
        </a:sp3d>
      </dgm:spPr>
    </dgm:pt>
    <dgm:pt modelId="{DE8D50F8-2E72-417C-A634-0DCA70386AEF}" type="pres">
      <dgm:prSet presAssocID="{A47DDD1F-840A-4C4C-9FEF-7EF1937319AA}" presName="node" presStyleLbl="node1" presStyleIdx="4" presStyleCnt="9">
        <dgm:presLayoutVars>
          <dgm:bulletEnabled val="1"/>
        </dgm:presLayoutVars>
      </dgm:prSet>
      <dgm:spPr/>
      <dgm:t>
        <a:bodyPr/>
        <a:lstStyle/>
        <a:p>
          <a:endParaRPr lang="en-GB"/>
        </a:p>
      </dgm:t>
    </dgm:pt>
    <dgm:pt modelId="{ECF10257-2B95-4254-9EEA-B86C6F77B2FA}" type="pres">
      <dgm:prSet presAssocID="{D25FFEBB-5A56-4762-83C6-CC811C8F5D70}" presName="sibTrans" presStyleCnt="0"/>
      <dgm:spPr>
        <a:scene3d>
          <a:camera prst="perspectiveAbove"/>
          <a:lightRig rig="threePt" dir="t">
            <a:rot lat="0" lon="0" rev="13800000"/>
          </a:lightRig>
        </a:scene3d>
        <a:sp3d>
          <a:bevelT prst="relaxedInset"/>
        </a:sp3d>
      </dgm:spPr>
    </dgm:pt>
    <dgm:pt modelId="{162D461C-CB1B-417B-B70E-BCCFD78D6E8A}" type="pres">
      <dgm:prSet presAssocID="{6FF9618B-130B-4732-898D-7C878E8D5117}" presName="node" presStyleLbl="node1" presStyleIdx="5" presStyleCnt="9">
        <dgm:presLayoutVars>
          <dgm:bulletEnabled val="1"/>
        </dgm:presLayoutVars>
      </dgm:prSet>
      <dgm:spPr/>
      <dgm:t>
        <a:bodyPr/>
        <a:lstStyle/>
        <a:p>
          <a:endParaRPr lang="en-GB"/>
        </a:p>
      </dgm:t>
    </dgm:pt>
    <dgm:pt modelId="{661A31C3-A06D-4E4C-959A-B2DA1A67DFEB}" type="pres">
      <dgm:prSet presAssocID="{C0F87396-B04E-4801-94D1-4E803D554FC8}" presName="sibTrans" presStyleCnt="0"/>
      <dgm:spPr>
        <a:scene3d>
          <a:camera prst="perspectiveAbove"/>
          <a:lightRig rig="threePt" dir="t">
            <a:rot lat="0" lon="0" rev="13800000"/>
          </a:lightRig>
        </a:scene3d>
        <a:sp3d>
          <a:bevelT prst="relaxedInset"/>
        </a:sp3d>
      </dgm:spPr>
    </dgm:pt>
    <dgm:pt modelId="{B5162CF1-9604-4AA2-8121-9C5F12B18F2B}" type="pres">
      <dgm:prSet presAssocID="{28947E2B-8870-49F9-9A5F-222A65231B75}" presName="node" presStyleLbl="node1" presStyleIdx="6" presStyleCnt="9">
        <dgm:presLayoutVars>
          <dgm:bulletEnabled val="1"/>
        </dgm:presLayoutVars>
      </dgm:prSet>
      <dgm:spPr/>
      <dgm:t>
        <a:bodyPr/>
        <a:lstStyle/>
        <a:p>
          <a:endParaRPr lang="en-GB"/>
        </a:p>
      </dgm:t>
    </dgm:pt>
    <dgm:pt modelId="{4A234DD5-2A18-488C-9FF1-B4916FF51681}" type="pres">
      <dgm:prSet presAssocID="{A197C725-3CE0-4235-9426-8FFB6DDF4E97}" presName="sibTrans" presStyleCnt="0"/>
      <dgm:spPr>
        <a:scene3d>
          <a:camera prst="perspectiveAbove"/>
          <a:lightRig rig="threePt" dir="t">
            <a:rot lat="0" lon="0" rev="13800000"/>
          </a:lightRig>
        </a:scene3d>
        <a:sp3d>
          <a:bevelT prst="relaxedInset"/>
        </a:sp3d>
      </dgm:spPr>
    </dgm:pt>
    <dgm:pt modelId="{32D54144-BF45-4631-9321-038A45C72296}" type="pres">
      <dgm:prSet presAssocID="{B5B860D9-8C55-43C1-A06F-967856D5E082}" presName="node" presStyleLbl="node1" presStyleIdx="7" presStyleCnt="9">
        <dgm:presLayoutVars>
          <dgm:bulletEnabled val="1"/>
        </dgm:presLayoutVars>
      </dgm:prSet>
      <dgm:spPr/>
      <dgm:t>
        <a:bodyPr/>
        <a:lstStyle/>
        <a:p>
          <a:endParaRPr lang="en-GB"/>
        </a:p>
      </dgm:t>
    </dgm:pt>
    <dgm:pt modelId="{838CF834-B04F-4F10-9C5B-24DDF5C924AA}" type="pres">
      <dgm:prSet presAssocID="{C51E6FCF-1923-4ACF-96C4-6AE6C62A525B}" presName="sibTrans" presStyleCnt="0"/>
      <dgm:spPr>
        <a:scene3d>
          <a:camera prst="perspectiveAbove"/>
          <a:lightRig rig="threePt" dir="t">
            <a:rot lat="0" lon="0" rev="13800000"/>
          </a:lightRig>
        </a:scene3d>
        <a:sp3d>
          <a:bevelT prst="relaxedInset"/>
        </a:sp3d>
      </dgm:spPr>
    </dgm:pt>
    <dgm:pt modelId="{49B65C6D-0579-4FCE-92E8-65C936275943}" type="pres">
      <dgm:prSet presAssocID="{1A993000-439F-498F-A4DA-FB071A7D4D44}" presName="node" presStyleLbl="node1" presStyleIdx="8" presStyleCnt="9">
        <dgm:presLayoutVars>
          <dgm:bulletEnabled val="1"/>
        </dgm:presLayoutVars>
      </dgm:prSet>
      <dgm:spPr/>
      <dgm:t>
        <a:bodyPr/>
        <a:lstStyle/>
        <a:p>
          <a:endParaRPr lang="en-GB"/>
        </a:p>
      </dgm:t>
    </dgm:pt>
  </dgm:ptLst>
  <dgm:cxnLst>
    <dgm:cxn modelId="{6D31743A-58A0-41FF-A931-BFFFB8D0FC9F}" type="presOf" srcId="{B5B860D9-8C55-43C1-A06F-967856D5E082}" destId="{32D54144-BF45-4631-9321-038A45C72296}" srcOrd="0" destOrd="0" presId="urn:microsoft.com/office/officeart/2005/8/layout/default#8"/>
    <dgm:cxn modelId="{C529C3DD-70CC-4636-811B-07261A217A44}" type="presOf" srcId="{A47DDD1F-840A-4C4C-9FEF-7EF1937319AA}" destId="{DE8D50F8-2E72-417C-A634-0DCA70386AEF}" srcOrd="0" destOrd="0" presId="urn:microsoft.com/office/officeart/2005/8/layout/default#8"/>
    <dgm:cxn modelId="{430179F9-B89A-49C0-AFEB-0ABDA9CA047F}" srcId="{A1B8F24F-04F6-410D-9903-802A41777546}" destId="{1A993000-439F-498F-A4DA-FB071A7D4D44}" srcOrd="8" destOrd="0" parTransId="{A9B52AE3-7753-4E8B-B5DB-B2C313CBA919}" sibTransId="{CC8358D4-ABC1-4291-B2FE-2424A9759F6D}"/>
    <dgm:cxn modelId="{D8E4F017-F7D2-414F-8664-38CA302990F1}" srcId="{A1B8F24F-04F6-410D-9903-802A41777546}" destId="{A08BC305-0794-4C5F-A741-3474514C6025}" srcOrd="0" destOrd="0" parTransId="{CD952473-9372-4966-A616-46249CC09954}" sibTransId="{57347CF4-BA97-4366-B71B-5FC46082D96F}"/>
    <dgm:cxn modelId="{B71FACDF-20B4-4859-83D1-31F42BFF6A69}" type="presOf" srcId="{AD21C6F8-96D4-4232-8197-41FDE18FA715}" destId="{80C56346-C0AA-477A-BC5A-95E12A2BFE8E}" srcOrd="0" destOrd="0" presId="urn:microsoft.com/office/officeart/2005/8/layout/default#8"/>
    <dgm:cxn modelId="{CEC23F01-D4B3-4E77-A1B8-CE38E9561E10}" srcId="{A1B8F24F-04F6-410D-9903-802A41777546}" destId="{6FF9618B-130B-4732-898D-7C878E8D5117}" srcOrd="5" destOrd="0" parTransId="{F9A8F2B8-8033-4B23-95C6-ABDEF06CFDD0}" sibTransId="{C0F87396-B04E-4801-94D1-4E803D554FC8}"/>
    <dgm:cxn modelId="{851C9891-5168-42BD-919D-C37470A8DB5F}" type="presOf" srcId="{6FF9618B-130B-4732-898D-7C878E8D5117}" destId="{162D461C-CB1B-417B-B70E-BCCFD78D6E8A}" srcOrd="0" destOrd="0" presId="urn:microsoft.com/office/officeart/2005/8/layout/default#8"/>
    <dgm:cxn modelId="{1C1A9C47-3C6A-45D5-BA48-A1BED82F6AFD}" type="presOf" srcId="{28947E2B-8870-49F9-9A5F-222A65231B75}" destId="{B5162CF1-9604-4AA2-8121-9C5F12B18F2B}" srcOrd="0" destOrd="0" presId="urn:microsoft.com/office/officeart/2005/8/layout/default#8"/>
    <dgm:cxn modelId="{D87928B3-8B6F-4356-A0FA-9705E4D9CE92}" type="presOf" srcId="{1A993000-439F-498F-A4DA-FB071A7D4D44}" destId="{49B65C6D-0579-4FCE-92E8-65C936275943}" srcOrd="0" destOrd="0" presId="urn:microsoft.com/office/officeart/2005/8/layout/default#8"/>
    <dgm:cxn modelId="{1DA19C62-6C22-4598-93B6-47D87EEF7AED}" type="presOf" srcId="{A08BC305-0794-4C5F-A741-3474514C6025}" destId="{A548A846-CAEB-435D-8C42-6D7DCD0A924D}" srcOrd="0" destOrd="0" presId="urn:microsoft.com/office/officeart/2005/8/layout/default#8"/>
    <dgm:cxn modelId="{109DBFDB-AACC-4461-A527-137812658CCF}" type="presOf" srcId="{90EC4725-4145-4B4E-AEAF-86F8B486E69A}" destId="{CD958AC4-04CB-4E91-954D-4A281A0F74C0}" srcOrd="0" destOrd="0" presId="urn:microsoft.com/office/officeart/2005/8/layout/default#8"/>
    <dgm:cxn modelId="{1118A09A-F7C2-4E26-B825-E772A941AD50}" srcId="{A1B8F24F-04F6-410D-9903-802A41777546}" destId="{B5B860D9-8C55-43C1-A06F-967856D5E082}" srcOrd="7" destOrd="0" parTransId="{278491AB-797B-4EF6-9E11-2E913199E7CC}" sibTransId="{C51E6FCF-1923-4ACF-96C4-6AE6C62A525B}"/>
    <dgm:cxn modelId="{E40EF31C-3363-4AB2-B5AD-26ACD795AD88}" srcId="{A1B8F24F-04F6-410D-9903-802A41777546}" destId="{90EC4725-4145-4B4E-AEAF-86F8B486E69A}" srcOrd="3" destOrd="0" parTransId="{9A1F6060-CDA1-49A9-8A05-A0A2FB3CAC14}" sibTransId="{35F88069-9D92-41AB-8D9E-83B109074C59}"/>
    <dgm:cxn modelId="{EBC17C06-B870-4451-B351-117480455FA6}" srcId="{A1B8F24F-04F6-410D-9903-802A41777546}" destId="{28947E2B-8870-49F9-9A5F-222A65231B75}" srcOrd="6" destOrd="0" parTransId="{FF7EBA09-5DBD-4031-BF3B-58FE2C7D36D2}" sibTransId="{A197C725-3CE0-4235-9426-8FFB6DDF4E97}"/>
    <dgm:cxn modelId="{71DACAAE-DB9A-48AB-A83F-2345AF8EAE04}" srcId="{A1B8F24F-04F6-410D-9903-802A41777546}" destId="{AD21C6F8-96D4-4232-8197-41FDE18FA715}" srcOrd="1" destOrd="0" parTransId="{6C6391AE-605F-4B9B-9E1F-C29D39109F2B}" sibTransId="{6B1DC178-031D-46F1-BFB9-BA98C6E90F6A}"/>
    <dgm:cxn modelId="{E0283594-03D7-40D6-B03E-FFF5D9D360E3}" type="presOf" srcId="{A1B8F24F-04F6-410D-9903-802A41777546}" destId="{DCB58D31-022B-4512-A6A3-8075B1B7B6D0}" srcOrd="0" destOrd="0" presId="urn:microsoft.com/office/officeart/2005/8/layout/default#8"/>
    <dgm:cxn modelId="{B7DAC64C-054A-4D4B-AA00-1B7AB7968738}" srcId="{A1B8F24F-04F6-410D-9903-802A41777546}" destId="{043CEE5C-4482-44D1-AF52-329DF7B19591}" srcOrd="2" destOrd="0" parTransId="{22F7AAC1-E8D3-4ED0-8918-ACE504A6C1C4}" sibTransId="{442561BD-3A5D-4EA4-8B25-1A94C977F8AD}"/>
    <dgm:cxn modelId="{6FCA65D9-A9EF-4677-84BB-AB9FC0448B78}" type="presOf" srcId="{043CEE5C-4482-44D1-AF52-329DF7B19591}" destId="{3F610D08-5879-4466-994E-780B0E0A865E}" srcOrd="0" destOrd="0" presId="urn:microsoft.com/office/officeart/2005/8/layout/default#8"/>
    <dgm:cxn modelId="{5308A04F-9050-4E65-8E96-EC79B50C9C18}" srcId="{A1B8F24F-04F6-410D-9903-802A41777546}" destId="{A47DDD1F-840A-4C4C-9FEF-7EF1937319AA}" srcOrd="4" destOrd="0" parTransId="{8DCDDE05-4562-46BC-8ACE-1865D35A5073}" sibTransId="{D25FFEBB-5A56-4762-83C6-CC811C8F5D70}"/>
    <dgm:cxn modelId="{7B6DE199-0278-40DF-BCFD-F1AC62C8AAEB}" type="presParOf" srcId="{DCB58D31-022B-4512-A6A3-8075B1B7B6D0}" destId="{A548A846-CAEB-435D-8C42-6D7DCD0A924D}" srcOrd="0" destOrd="0" presId="urn:microsoft.com/office/officeart/2005/8/layout/default#8"/>
    <dgm:cxn modelId="{BD9B7187-D82D-4944-9C36-060501C3DA04}" type="presParOf" srcId="{DCB58D31-022B-4512-A6A3-8075B1B7B6D0}" destId="{F5B252E9-E922-44E9-BFED-C5A3ECC5DFC9}" srcOrd="1" destOrd="0" presId="urn:microsoft.com/office/officeart/2005/8/layout/default#8"/>
    <dgm:cxn modelId="{72C56722-4231-421D-B772-F49B4B816862}" type="presParOf" srcId="{DCB58D31-022B-4512-A6A3-8075B1B7B6D0}" destId="{80C56346-C0AA-477A-BC5A-95E12A2BFE8E}" srcOrd="2" destOrd="0" presId="urn:microsoft.com/office/officeart/2005/8/layout/default#8"/>
    <dgm:cxn modelId="{8A2A2091-030A-4612-AD1E-7269684ED43F}" type="presParOf" srcId="{DCB58D31-022B-4512-A6A3-8075B1B7B6D0}" destId="{B0260A4A-4CF2-4A29-8361-BCBD6C400B1A}" srcOrd="3" destOrd="0" presId="urn:microsoft.com/office/officeart/2005/8/layout/default#8"/>
    <dgm:cxn modelId="{B9BD67B5-498A-424A-A419-97F47F8D6298}" type="presParOf" srcId="{DCB58D31-022B-4512-A6A3-8075B1B7B6D0}" destId="{3F610D08-5879-4466-994E-780B0E0A865E}" srcOrd="4" destOrd="0" presId="urn:microsoft.com/office/officeart/2005/8/layout/default#8"/>
    <dgm:cxn modelId="{04E3F22D-74EE-42E3-9A72-7BE34AD8ADEC}" type="presParOf" srcId="{DCB58D31-022B-4512-A6A3-8075B1B7B6D0}" destId="{0C865112-FBBB-4571-A0A0-3467A7BD37A8}" srcOrd="5" destOrd="0" presId="urn:microsoft.com/office/officeart/2005/8/layout/default#8"/>
    <dgm:cxn modelId="{71EDB8EF-1466-4706-855C-C085539BE271}" type="presParOf" srcId="{DCB58D31-022B-4512-A6A3-8075B1B7B6D0}" destId="{CD958AC4-04CB-4E91-954D-4A281A0F74C0}" srcOrd="6" destOrd="0" presId="urn:microsoft.com/office/officeart/2005/8/layout/default#8"/>
    <dgm:cxn modelId="{8C3B8DFB-7395-48B0-BD28-FB7EFB08AB54}" type="presParOf" srcId="{DCB58D31-022B-4512-A6A3-8075B1B7B6D0}" destId="{1641A570-E108-4955-9E31-D2522D3AA917}" srcOrd="7" destOrd="0" presId="urn:microsoft.com/office/officeart/2005/8/layout/default#8"/>
    <dgm:cxn modelId="{FD7B05D7-E830-48EA-8C0F-E5B70B9F9EC9}" type="presParOf" srcId="{DCB58D31-022B-4512-A6A3-8075B1B7B6D0}" destId="{DE8D50F8-2E72-417C-A634-0DCA70386AEF}" srcOrd="8" destOrd="0" presId="urn:microsoft.com/office/officeart/2005/8/layout/default#8"/>
    <dgm:cxn modelId="{734601DD-3EF8-4603-A200-CB7C23B42E53}" type="presParOf" srcId="{DCB58D31-022B-4512-A6A3-8075B1B7B6D0}" destId="{ECF10257-2B95-4254-9EEA-B86C6F77B2FA}" srcOrd="9" destOrd="0" presId="urn:microsoft.com/office/officeart/2005/8/layout/default#8"/>
    <dgm:cxn modelId="{DA58B1A1-9A0A-4EB4-86F6-57F8C7D6C5E8}" type="presParOf" srcId="{DCB58D31-022B-4512-A6A3-8075B1B7B6D0}" destId="{162D461C-CB1B-417B-B70E-BCCFD78D6E8A}" srcOrd="10" destOrd="0" presId="urn:microsoft.com/office/officeart/2005/8/layout/default#8"/>
    <dgm:cxn modelId="{887CFE6B-68B8-4CA6-9A70-2E1204A28D1C}" type="presParOf" srcId="{DCB58D31-022B-4512-A6A3-8075B1B7B6D0}" destId="{661A31C3-A06D-4E4C-959A-B2DA1A67DFEB}" srcOrd="11" destOrd="0" presId="urn:microsoft.com/office/officeart/2005/8/layout/default#8"/>
    <dgm:cxn modelId="{3BAA356F-FE4D-4419-8463-A3F828FC6A54}" type="presParOf" srcId="{DCB58D31-022B-4512-A6A3-8075B1B7B6D0}" destId="{B5162CF1-9604-4AA2-8121-9C5F12B18F2B}" srcOrd="12" destOrd="0" presId="urn:microsoft.com/office/officeart/2005/8/layout/default#8"/>
    <dgm:cxn modelId="{63FD2658-B1AE-44DF-96B4-B0FD0911FC7D}" type="presParOf" srcId="{DCB58D31-022B-4512-A6A3-8075B1B7B6D0}" destId="{4A234DD5-2A18-488C-9FF1-B4916FF51681}" srcOrd="13" destOrd="0" presId="urn:microsoft.com/office/officeart/2005/8/layout/default#8"/>
    <dgm:cxn modelId="{5FDD2182-B009-4DE0-B7B6-8061A4F28CF4}" type="presParOf" srcId="{DCB58D31-022B-4512-A6A3-8075B1B7B6D0}" destId="{32D54144-BF45-4631-9321-038A45C72296}" srcOrd="14" destOrd="0" presId="urn:microsoft.com/office/officeart/2005/8/layout/default#8"/>
    <dgm:cxn modelId="{B41AE9FC-8567-4599-BA7C-BE6B5CC66F6B}" type="presParOf" srcId="{DCB58D31-022B-4512-A6A3-8075B1B7B6D0}" destId="{838CF834-B04F-4F10-9C5B-24DDF5C924AA}" srcOrd="15" destOrd="0" presId="urn:microsoft.com/office/officeart/2005/8/layout/default#8"/>
    <dgm:cxn modelId="{A56BA395-30A2-4915-8858-6D9FD695D68B}" type="presParOf" srcId="{DCB58D31-022B-4512-A6A3-8075B1B7B6D0}" destId="{49B65C6D-0579-4FCE-92E8-65C936275943}" srcOrd="16" destOrd="0" presId="urn:microsoft.com/office/officeart/2005/8/layout/default#8"/>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AB626572-C494-4445-BBED-B29CDC34612A}" type="doc">
      <dgm:prSet loTypeId="urn:microsoft.com/office/officeart/2005/8/layout/matrix3" loCatId="matrix" qsTypeId="urn:microsoft.com/office/officeart/2005/8/quickstyle/3d7" qsCatId="3D" csTypeId="urn:microsoft.com/office/officeart/2005/8/colors/colorful2" csCatId="colorful" phldr="1"/>
      <dgm:spPr>
        <a:scene3d>
          <a:camera prst="perspectiveAbove" zoom="91000"/>
          <a:lightRig rig="threePt" dir="t">
            <a:rot lat="0" lon="0" rev="20640000"/>
          </a:lightRig>
        </a:scene3d>
      </dgm:spPr>
      <dgm:t>
        <a:bodyPr/>
        <a:lstStyle/>
        <a:p>
          <a:endParaRPr lang="en-GB"/>
        </a:p>
      </dgm:t>
    </dgm:pt>
    <dgm:pt modelId="{8F89EAF1-A185-44E6-8D17-6B493BEF5387}">
      <dgm:prSet/>
      <dgm:spPr/>
      <dgm:t>
        <a:bodyPr/>
        <a:lstStyle/>
        <a:p>
          <a:pPr rtl="0"/>
          <a:r>
            <a:rPr lang="en-US" dirty="0" smtClean="0"/>
            <a:t>THE SUM OF THESE EFFECTS PERMITS A PERSON TO PERFORM FAR MORE STRENUOUS PHYSICAL ACTIVITY THAN WOULD OTHERWISE BE POSSIBLE. </a:t>
          </a:r>
          <a:endParaRPr lang="en-GB" dirty="0"/>
        </a:p>
      </dgm:t>
    </dgm:pt>
    <dgm:pt modelId="{AD45A8C2-6B10-468F-8524-22121D22C433}" type="parTrans" cxnId="{5DA080E4-97A2-4B7A-B115-B7C2F3FB7FA4}">
      <dgm:prSet/>
      <dgm:spPr/>
      <dgm:t>
        <a:bodyPr/>
        <a:lstStyle/>
        <a:p>
          <a:endParaRPr lang="en-GB"/>
        </a:p>
      </dgm:t>
    </dgm:pt>
    <dgm:pt modelId="{9F805821-51B5-4BBE-BA9F-E262DE7BCCBD}" type="sibTrans" cxnId="{5DA080E4-97A2-4B7A-B115-B7C2F3FB7FA4}">
      <dgm:prSet/>
      <dgm:spPr/>
      <dgm:t>
        <a:bodyPr/>
        <a:lstStyle/>
        <a:p>
          <a:endParaRPr lang="en-GB"/>
        </a:p>
      </dgm:t>
    </dgm:pt>
    <dgm:pt modelId="{6E0F3026-BC22-4278-861B-F2DC00E10E87}">
      <dgm:prSet/>
      <dgm:spPr/>
      <dgm:t>
        <a:bodyPr/>
        <a:lstStyle/>
        <a:p>
          <a:pPr rtl="0"/>
          <a:r>
            <a:rPr lang="en-US" dirty="0" smtClean="0"/>
            <a:t>EITHER MENTAL OR PHYSICAL STRESS CAN EXCITE THE SYMPATHETIC SYSTEM</a:t>
          </a:r>
          <a:endParaRPr lang="en-GB" dirty="0"/>
        </a:p>
      </dgm:t>
    </dgm:pt>
    <dgm:pt modelId="{737C3EDE-E0BC-440F-87EE-91DB00CA73E0}" type="parTrans" cxnId="{33603E46-58E2-49D1-B8EF-7A40249EAC2B}">
      <dgm:prSet/>
      <dgm:spPr/>
      <dgm:t>
        <a:bodyPr/>
        <a:lstStyle/>
        <a:p>
          <a:endParaRPr lang="en-GB"/>
        </a:p>
      </dgm:t>
    </dgm:pt>
    <dgm:pt modelId="{3DF73CE5-44E9-4150-BD5C-6B5D80FA8685}" type="sibTrans" cxnId="{33603E46-58E2-49D1-B8EF-7A40249EAC2B}">
      <dgm:prSet/>
      <dgm:spPr/>
      <dgm:t>
        <a:bodyPr/>
        <a:lstStyle/>
        <a:p>
          <a:endParaRPr lang="en-GB"/>
        </a:p>
      </dgm:t>
    </dgm:pt>
    <dgm:pt modelId="{85E53B06-488F-4558-BFB3-2E1D3BB61207}">
      <dgm:prSet/>
      <dgm:spPr/>
      <dgm:t>
        <a:bodyPr/>
        <a:lstStyle/>
        <a:p>
          <a:pPr rtl="0"/>
          <a:r>
            <a:rPr lang="en-US" dirty="0" smtClean="0"/>
            <a:t>THE PURPOSE OF THE SYMPATHETIC SYSTEM IS TO PROVIDE EXTRA ACTIVATION OF THE BODY IN STATES OF STRESS </a:t>
          </a:r>
          <a:endParaRPr lang="en-GB" dirty="0"/>
        </a:p>
      </dgm:t>
    </dgm:pt>
    <dgm:pt modelId="{A15E31CE-F97A-4E32-AC21-804DD4B02FF6}" type="parTrans" cxnId="{C05D9B20-23BE-43A1-85EF-05B4D9CF4947}">
      <dgm:prSet/>
      <dgm:spPr/>
      <dgm:t>
        <a:bodyPr/>
        <a:lstStyle/>
        <a:p>
          <a:endParaRPr lang="en-GB"/>
        </a:p>
      </dgm:t>
    </dgm:pt>
    <dgm:pt modelId="{64ABAE76-7F83-4C0A-9D47-1E5D0A8EEDF2}" type="sibTrans" cxnId="{C05D9B20-23BE-43A1-85EF-05B4D9CF4947}">
      <dgm:prSet/>
      <dgm:spPr/>
      <dgm:t>
        <a:bodyPr/>
        <a:lstStyle/>
        <a:p>
          <a:endParaRPr lang="en-GB"/>
        </a:p>
      </dgm:t>
    </dgm:pt>
    <dgm:pt modelId="{A76A5EEF-6F61-4DBD-8C78-EE984DC23A72}">
      <dgm:prSet/>
      <dgm:spPr/>
      <dgm:t>
        <a:bodyPr/>
        <a:lstStyle/>
        <a:p>
          <a:pPr rtl="0"/>
          <a:r>
            <a:rPr lang="en-US" dirty="0" smtClean="0"/>
            <a:t>THIS IS CALLED THE SYMPATHETIC STRESS RESPONSE</a:t>
          </a:r>
          <a:endParaRPr lang="en-GB" dirty="0"/>
        </a:p>
      </dgm:t>
    </dgm:pt>
    <dgm:pt modelId="{0B21B322-BAFF-4D76-A3F5-1F8E1F902587}" type="parTrans" cxnId="{F3566F01-E767-4C23-B0BB-DCC299A8AEBA}">
      <dgm:prSet/>
      <dgm:spPr/>
      <dgm:t>
        <a:bodyPr/>
        <a:lstStyle/>
        <a:p>
          <a:endParaRPr lang="en-GB"/>
        </a:p>
      </dgm:t>
    </dgm:pt>
    <dgm:pt modelId="{8D4AF9E0-DD79-45AA-9EB0-411A0166BE63}" type="sibTrans" cxnId="{F3566F01-E767-4C23-B0BB-DCC299A8AEBA}">
      <dgm:prSet/>
      <dgm:spPr/>
      <dgm:t>
        <a:bodyPr/>
        <a:lstStyle/>
        <a:p>
          <a:endParaRPr lang="en-GB"/>
        </a:p>
      </dgm:t>
    </dgm:pt>
    <dgm:pt modelId="{BC92A930-7159-4007-958A-17D3D3922CB0}" type="pres">
      <dgm:prSet presAssocID="{AB626572-C494-4445-BBED-B29CDC34612A}" presName="matrix" presStyleCnt="0">
        <dgm:presLayoutVars>
          <dgm:chMax val="1"/>
          <dgm:dir/>
          <dgm:resizeHandles val="exact"/>
        </dgm:presLayoutVars>
      </dgm:prSet>
      <dgm:spPr/>
      <dgm:t>
        <a:bodyPr/>
        <a:lstStyle/>
        <a:p>
          <a:endParaRPr lang="en-GB"/>
        </a:p>
      </dgm:t>
    </dgm:pt>
    <dgm:pt modelId="{073D6147-4446-4E8A-BC14-BA08A980B66B}" type="pres">
      <dgm:prSet presAssocID="{AB626572-C494-4445-BBED-B29CDC34612A}" presName="diamond" presStyleLbl="bgShp" presStyleIdx="0" presStyleCnt="1"/>
      <dgm:spPr/>
    </dgm:pt>
    <dgm:pt modelId="{5ADD4E4B-8365-4EA7-87E6-5A6DFDB6CB43}" type="pres">
      <dgm:prSet presAssocID="{AB626572-C494-4445-BBED-B29CDC34612A}" presName="quad1" presStyleLbl="node1" presStyleIdx="0" presStyleCnt="4">
        <dgm:presLayoutVars>
          <dgm:chMax val="0"/>
          <dgm:chPref val="0"/>
          <dgm:bulletEnabled val="1"/>
        </dgm:presLayoutVars>
      </dgm:prSet>
      <dgm:spPr/>
      <dgm:t>
        <a:bodyPr/>
        <a:lstStyle/>
        <a:p>
          <a:endParaRPr lang="en-GB"/>
        </a:p>
      </dgm:t>
    </dgm:pt>
    <dgm:pt modelId="{85BF06AD-28A5-45BD-9ED3-31681CBBD337}" type="pres">
      <dgm:prSet presAssocID="{AB626572-C494-4445-BBED-B29CDC34612A}" presName="quad2" presStyleLbl="node1" presStyleIdx="1" presStyleCnt="4">
        <dgm:presLayoutVars>
          <dgm:chMax val="0"/>
          <dgm:chPref val="0"/>
          <dgm:bulletEnabled val="1"/>
        </dgm:presLayoutVars>
      </dgm:prSet>
      <dgm:spPr/>
      <dgm:t>
        <a:bodyPr/>
        <a:lstStyle/>
        <a:p>
          <a:endParaRPr lang="en-GB"/>
        </a:p>
      </dgm:t>
    </dgm:pt>
    <dgm:pt modelId="{55A9A1EF-6644-4D32-A734-7850C327369B}" type="pres">
      <dgm:prSet presAssocID="{AB626572-C494-4445-BBED-B29CDC34612A}" presName="quad3" presStyleLbl="node1" presStyleIdx="2" presStyleCnt="4">
        <dgm:presLayoutVars>
          <dgm:chMax val="0"/>
          <dgm:chPref val="0"/>
          <dgm:bulletEnabled val="1"/>
        </dgm:presLayoutVars>
      </dgm:prSet>
      <dgm:spPr/>
      <dgm:t>
        <a:bodyPr/>
        <a:lstStyle/>
        <a:p>
          <a:endParaRPr lang="en-GB"/>
        </a:p>
      </dgm:t>
    </dgm:pt>
    <dgm:pt modelId="{9BBCD261-81B1-470E-8B08-7D9B5798E9F8}" type="pres">
      <dgm:prSet presAssocID="{AB626572-C494-4445-BBED-B29CDC34612A}" presName="quad4" presStyleLbl="node1" presStyleIdx="3" presStyleCnt="4">
        <dgm:presLayoutVars>
          <dgm:chMax val="0"/>
          <dgm:chPref val="0"/>
          <dgm:bulletEnabled val="1"/>
        </dgm:presLayoutVars>
      </dgm:prSet>
      <dgm:spPr/>
      <dgm:t>
        <a:bodyPr/>
        <a:lstStyle/>
        <a:p>
          <a:endParaRPr lang="en-GB"/>
        </a:p>
      </dgm:t>
    </dgm:pt>
  </dgm:ptLst>
  <dgm:cxnLst>
    <dgm:cxn modelId="{93A65E56-4F49-47F6-9F5C-FF4BF6D3D02C}" type="presOf" srcId="{8F89EAF1-A185-44E6-8D17-6B493BEF5387}" destId="{5ADD4E4B-8365-4EA7-87E6-5A6DFDB6CB43}" srcOrd="0" destOrd="0" presId="urn:microsoft.com/office/officeart/2005/8/layout/matrix3"/>
    <dgm:cxn modelId="{B841CF57-59DF-4532-9424-83471F6FD20F}" type="presOf" srcId="{6E0F3026-BC22-4278-861B-F2DC00E10E87}" destId="{85BF06AD-28A5-45BD-9ED3-31681CBBD337}" srcOrd="0" destOrd="0" presId="urn:microsoft.com/office/officeart/2005/8/layout/matrix3"/>
    <dgm:cxn modelId="{1E36C84A-DA92-41DB-97F4-4951B4A6588C}" type="presOf" srcId="{A76A5EEF-6F61-4DBD-8C78-EE984DC23A72}" destId="{9BBCD261-81B1-470E-8B08-7D9B5798E9F8}" srcOrd="0" destOrd="0" presId="urn:microsoft.com/office/officeart/2005/8/layout/matrix3"/>
    <dgm:cxn modelId="{690D9AD8-4965-4094-B75D-64A5836453C0}" type="presOf" srcId="{85E53B06-488F-4558-BFB3-2E1D3BB61207}" destId="{55A9A1EF-6644-4D32-A734-7850C327369B}" srcOrd="0" destOrd="0" presId="urn:microsoft.com/office/officeart/2005/8/layout/matrix3"/>
    <dgm:cxn modelId="{F3566F01-E767-4C23-B0BB-DCC299A8AEBA}" srcId="{AB626572-C494-4445-BBED-B29CDC34612A}" destId="{A76A5EEF-6F61-4DBD-8C78-EE984DC23A72}" srcOrd="3" destOrd="0" parTransId="{0B21B322-BAFF-4D76-A3F5-1F8E1F902587}" sibTransId="{8D4AF9E0-DD79-45AA-9EB0-411A0166BE63}"/>
    <dgm:cxn modelId="{33603E46-58E2-49D1-B8EF-7A40249EAC2B}" srcId="{AB626572-C494-4445-BBED-B29CDC34612A}" destId="{6E0F3026-BC22-4278-861B-F2DC00E10E87}" srcOrd="1" destOrd="0" parTransId="{737C3EDE-E0BC-440F-87EE-91DB00CA73E0}" sibTransId="{3DF73CE5-44E9-4150-BD5C-6B5D80FA8685}"/>
    <dgm:cxn modelId="{91BECBCB-6A9F-43EA-A636-3E1566120AB4}" type="presOf" srcId="{AB626572-C494-4445-BBED-B29CDC34612A}" destId="{BC92A930-7159-4007-958A-17D3D3922CB0}" srcOrd="0" destOrd="0" presId="urn:microsoft.com/office/officeart/2005/8/layout/matrix3"/>
    <dgm:cxn modelId="{5DA080E4-97A2-4B7A-B115-B7C2F3FB7FA4}" srcId="{AB626572-C494-4445-BBED-B29CDC34612A}" destId="{8F89EAF1-A185-44E6-8D17-6B493BEF5387}" srcOrd="0" destOrd="0" parTransId="{AD45A8C2-6B10-468F-8524-22121D22C433}" sibTransId="{9F805821-51B5-4BBE-BA9F-E262DE7BCCBD}"/>
    <dgm:cxn modelId="{C05D9B20-23BE-43A1-85EF-05B4D9CF4947}" srcId="{AB626572-C494-4445-BBED-B29CDC34612A}" destId="{85E53B06-488F-4558-BFB3-2E1D3BB61207}" srcOrd="2" destOrd="0" parTransId="{A15E31CE-F97A-4E32-AC21-804DD4B02FF6}" sibTransId="{64ABAE76-7F83-4C0A-9D47-1E5D0A8EEDF2}"/>
    <dgm:cxn modelId="{84C155B7-2A0C-4FEB-A091-D3C2B0AAE400}" type="presParOf" srcId="{BC92A930-7159-4007-958A-17D3D3922CB0}" destId="{073D6147-4446-4E8A-BC14-BA08A980B66B}" srcOrd="0" destOrd="0" presId="urn:microsoft.com/office/officeart/2005/8/layout/matrix3"/>
    <dgm:cxn modelId="{92650FB4-C4D7-463C-831D-FB8C018C0978}" type="presParOf" srcId="{BC92A930-7159-4007-958A-17D3D3922CB0}" destId="{5ADD4E4B-8365-4EA7-87E6-5A6DFDB6CB43}" srcOrd="1" destOrd="0" presId="urn:microsoft.com/office/officeart/2005/8/layout/matrix3"/>
    <dgm:cxn modelId="{B1FBE95D-9359-4377-9059-BF48DEA3EC7B}" type="presParOf" srcId="{BC92A930-7159-4007-958A-17D3D3922CB0}" destId="{85BF06AD-28A5-45BD-9ED3-31681CBBD337}" srcOrd="2" destOrd="0" presId="urn:microsoft.com/office/officeart/2005/8/layout/matrix3"/>
    <dgm:cxn modelId="{C25A7C26-245D-4068-804F-44145EBFB76F}" type="presParOf" srcId="{BC92A930-7159-4007-958A-17D3D3922CB0}" destId="{55A9A1EF-6644-4D32-A734-7850C327369B}" srcOrd="3" destOrd="0" presId="urn:microsoft.com/office/officeart/2005/8/layout/matrix3"/>
    <dgm:cxn modelId="{B89D2599-39F8-4964-9F04-0FE28718639C}" type="presParOf" srcId="{BC92A930-7159-4007-958A-17D3D3922CB0}" destId="{9BBCD261-81B1-470E-8B08-7D9B5798E9F8}" srcOrd="4" destOrd="0" presId="urn:microsoft.com/office/officeart/2005/8/layout/matrix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CF15863-F238-AA42-BD0A-D5313B20F642}" type="doc">
      <dgm:prSet loTypeId="urn:microsoft.com/office/officeart/2005/8/layout/default#2" loCatId="list" qsTypeId="urn:microsoft.com/office/officeart/2005/8/quickstyle/simple4" qsCatId="simple" csTypeId="urn:microsoft.com/office/officeart/2005/8/colors/accent1_2" csCatId="accent1" phldr="1"/>
      <dgm:spPr/>
      <dgm:t>
        <a:bodyPr/>
        <a:lstStyle/>
        <a:p>
          <a:endParaRPr lang="en-US"/>
        </a:p>
      </dgm:t>
    </dgm:pt>
    <dgm:pt modelId="{A2A6FD5B-7186-4842-8B3C-7F1BBE3D071C}">
      <dgm:prSet/>
      <dgm:spPr/>
      <dgm:t>
        <a:bodyPr/>
        <a:lstStyle/>
        <a:p>
          <a:r>
            <a:rPr lang="en-US" dirty="0" smtClean="0">
              <a:solidFill>
                <a:srgbClr val="FFC000"/>
              </a:solidFill>
            </a:rPr>
            <a:t>TERMINOLOGY: </a:t>
          </a:r>
        </a:p>
        <a:p>
          <a:r>
            <a:rPr lang="en-US" dirty="0" smtClean="0"/>
            <a:t>THORACOLUMBAR OUTFLOW</a:t>
          </a:r>
          <a:endParaRPr lang="en-GB" dirty="0"/>
        </a:p>
      </dgm:t>
    </dgm:pt>
    <dgm:pt modelId="{0568DC6A-761A-4CBB-A427-72748AB825BB}" type="parTrans" cxnId="{A2FB50F8-71B2-4A6E-9D15-BC4738D94094}">
      <dgm:prSet/>
      <dgm:spPr/>
      <dgm:t>
        <a:bodyPr/>
        <a:lstStyle/>
        <a:p>
          <a:endParaRPr lang="en-GB"/>
        </a:p>
      </dgm:t>
    </dgm:pt>
    <dgm:pt modelId="{05FFBB91-2586-4526-AC74-6ABAC6FEB333}" type="sibTrans" cxnId="{A2FB50F8-71B2-4A6E-9D15-BC4738D94094}">
      <dgm:prSet/>
      <dgm:spPr/>
      <dgm:t>
        <a:bodyPr/>
        <a:lstStyle/>
        <a:p>
          <a:endParaRPr lang="en-GB"/>
        </a:p>
      </dgm:t>
    </dgm:pt>
    <dgm:pt modelId="{057A3186-0974-49F0-8893-B75A37CC4101}">
      <dgm:prSet/>
      <dgm:spPr/>
      <dgm:t>
        <a:bodyPr/>
        <a:lstStyle/>
        <a:p>
          <a:r>
            <a:rPr lang="en-US" dirty="0" smtClean="0"/>
            <a:t>ALARM REACTION: FLIGHT OR FIGHT RESPONSE </a:t>
          </a:r>
          <a:endParaRPr lang="en-GB" dirty="0"/>
        </a:p>
      </dgm:t>
    </dgm:pt>
    <dgm:pt modelId="{11886BFD-FBD0-4A66-AAC7-AAA679484856}" type="parTrans" cxnId="{A529410F-77D3-4BC5-8391-EC0AB0BDCE49}">
      <dgm:prSet/>
      <dgm:spPr/>
      <dgm:t>
        <a:bodyPr/>
        <a:lstStyle/>
        <a:p>
          <a:endParaRPr lang="en-GB"/>
        </a:p>
      </dgm:t>
    </dgm:pt>
    <dgm:pt modelId="{1D91D648-E2ED-42EA-8D55-9E3C543537B4}" type="sibTrans" cxnId="{A529410F-77D3-4BC5-8391-EC0AB0BDCE49}">
      <dgm:prSet/>
      <dgm:spPr/>
      <dgm:t>
        <a:bodyPr/>
        <a:lstStyle/>
        <a:p>
          <a:endParaRPr lang="en-GB"/>
        </a:p>
      </dgm:t>
    </dgm:pt>
    <dgm:pt modelId="{D850BE41-BD19-477A-98AB-7F63024B7C98}">
      <dgm:prSet/>
      <dgm:spPr/>
      <dgm:t>
        <a:bodyPr/>
        <a:lstStyle/>
        <a:p>
          <a:r>
            <a:rPr lang="en-US" dirty="0" smtClean="0">
              <a:solidFill>
                <a:srgbClr val="FFC000"/>
              </a:solidFill>
            </a:rPr>
            <a:t>TERMINOLOGY: </a:t>
          </a:r>
          <a:r>
            <a:rPr lang="en-US" dirty="0" smtClean="0"/>
            <a:t>CRANIOSACRAL OUT FLOW</a:t>
          </a:r>
          <a:endParaRPr lang="en-GB" dirty="0"/>
        </a:p>
      </dgm:t>
    </dgm:pt>
    <dgm:pt modelId="{D05255EB-C814-41BD-8AAF-6D24B1AE3313}" type="parTrans" cxnId="{E5AF998E-2FE2-4A09-8F22-A64B259363C6}">
      <dgm:prSet/>
      <dgm:spPr/>
      <dgm:t>
        <a:bodyPr/>
        <a:lstStyle/>
        <a:p>
          <a:endParaRPr lang="en-GB"/>
        </a:p>
      </dgm:t>
    </dgm:pt>
    <dgm:pt modelId="{67DDFCB5-E519-4938-A3AA-7762A82F7894}" type="sibTrans" cxnId="{E5AF998E-2FE2-4A09-8F22-A64B259363C6}">
      <dgm:prSet/>
      <dgm:spPr/>
      <dgm:t>
        <a:bodyPr/>
        <a:lstStyle/>
        <a:p>
          <a:endParaRPr lang="en-GB"/>
        </a:p>
      </dgm:t>
    </dgm:pt>
    <dgm:pt modelId="{1F39F79F-21EB-4247-881A-F7AA06FC7D00}">
      <dgm:prSet/>
      <dgm:spPr/>
      <dgm:t>
        <a:bodyPr/>
        <a:lstStyle/>
        <a:p>
          <a:r>
            <a:rPr lang="en-US" dirty="0" smtClean="0">
              <a:solidFill>
                <a:srgbClr val="FFC000"/>
              </a:solidFill>
            </a:rPr>
            <a:t>TERMINOLOGY: </a:t>
          </a:r>
          <a:r>
            <a:rPr lang="en-US" dirty="0" smtClean="0"/>
            <a:t>CONSERVATION OF BODY ENERGY</a:t>
          </a:r>
          <a:endParaRPr lang="en-GB" dirty="0"/>
        </a:p>
      </dgm:t>
    </dgm:pt>
    <dgm:pt modelId="{1F1B365C-2508-493A-99F8-60B55CD14EB0}" type="parTrans" cxnId="{666EF487-05DD-43FB-9131-139221E9F348}">
      <dgm:prSet/>
      <dgm:spPr/>
      <dgm:t>
        <a:bodyPr/>
        <a:lstStyle/>
        <a:p>
          <a:endParaRPr lang="en-GB"/>
        </a:p>
      </dgm:t>
    </dgm:pt>
    <dgm:pt modelId="{C4E936F2-1F64-4F93-8756-97C6325D9D0C}" type="sibTrans" cxnId="{666EF487-05DD-43FB-9131-139221E9F348}">
      <dgm:prSet/>
      <dgm:spPr/>
      <dgm:t>
        <a:bodyPr/>
        <a:lstStyle/>
        <a:p>
          <a:endParaRPr lang="en-GB"/>
        </a:p>
      </dgm:t>
    </dgm:pt>
    <dgm:pt modelId="{444EB745-F104-E842-8840-516FDD1940BE}" type="pres">
      <dgm:prSet presAssocID="{BCF15863-F238-AA42-BD0A-D5313B20F642}" presName="diagram" presStyleCnt="0">
        <dgm:presLayoutVars>
          <dgm:dir/>
          <dgm:resizeHandles val="exact"/>
        </dgm:presLayoutVars>
      </dgm:prSet>
      <dgm:spPr/>
      <dgm:t>
        <a:bodyPr/>
        <a:lstStyle/>
        <a:p>
          <a:endParaRPr lang="en-US"/>
        </a:p>
      </dgm:t>
    </dgm:pt>
    <dgm:pt modelId="{A35DE043-4C96-423E-8572-CB4FA99052A5}" type="pres">
      <dgm:prSet presAssocID="{A2A6FD5B-7186-4842-8B3C-7F1BBE3D071C}" presName="node" presStyleLbl="node1" presStyleIdx="0" presStyleCnt="4">
        <dgm:presLayoutVars>
          <dgm:bulletEnabled val="1"/>
        </dgm:presLayoutVars>
      </dgm:prSet>
      <dgm:spPr/>
      <dgm:t>
        <a:bodyPr/>
        <a:lstStyle/>
        <a:p>
          <a:endParaRPr lang="en-GB"/>
        </a:p>
      </dgm:t>
    </dgm:pt>
    <dgm:pt modelId="{AF44EBCC-A95C-4068-804E-FA3887AF1416}" type="pres">
      <dgm:prSet presAssocID="{05FFBB91-2586-4526-AC74-6ABAC6FEB333}" presName="sibTrans" presStyleCnt="0"/>
      <dgm:spPr/>
    </dgm:pt>
    <dgm:pt modelId="{B4765C99-D60C-439A-9AA2-9EB38ED5028F}" type="pres">
      <dgm:prSet presAssocID="{057A3186-0974-49F0-8893-B75A37CC4101}" presName="node" presStyleLbl="node1" presStyleIdx="1" presStyleCnt="4">
        <dgm:presLayoutVars>
          <dgm:bulletEnabled val="1"/>
        </dgm:presLayoutVars>
      </dgm:prSet>
      <dgm:spPr/>
      <dgm:t>
        <a:bodyPr/>
        <a:lstStyle/>
        <a:p>
          <a:endParaRPr lang="en-GB"/>
        </a:p>
      </dgm:t>
    </dgm:pt>
    <dgm:pt modelId="{E6284CC7-6783-4368-9E07-604783929B03}" type="pres">
      <dgm:prSet presAssocID="{1D91D648-E2ED-42EA-8D55-9E3C543537B4}" presName="sibTrans" presStyleCnt="0"/>
      <dgm:spPr/>
    </dgm:pt>
    <dgm:pt modelId="{E2BF6D32-A8E7-4792-9EB7-8CC6113A6A37}" type="pres">
      <dgm:prSet presAssocID="{D850BE41-BD19-477A-98AB-7F63024B7C98}" presName="node" presStyleLbl="node1" presStyleIdx="2" presStyleCnt="4">
        <dgm:presLayoutVars>
          <dgm:bulletEnabled val="1"/>
        </dgm:presLayoutVars>
      </dgm:prSet>
      <dgm:spPr/>
      <dgm:t>
        <a:bodyPr/>
        <a:lstStyle/>
        <a:p>
          <a:endParaRPr lang="en-GB"/>
        </a:p>
      </dgm:t>
    </dgm:pt>
    <dgm:pt modelId="{A9B50CA0-245B-4681-95CB-1E5E882D37F3}" type="pres">
      <dgm:prSet presAssocID="{67DDFCB5-E519-4938-A3AA-7762A82F7894}" presName="sibTrans" presStyleCnt="0"/>
      <dgm:spPr/>
    </dgm:pt>
    <dgm:pt modelId="{DA34E88A-122F-49AC-8886-F70082B2A143}" type="pres">
      <dgm:prSet presAssocID="{1F39F79F-21EB-4247-881A-F7AA06FC7D00}" presName="node" presStyleLbl="node1" presStyleIdx="3" presStyleCnt="4">
        <dgm:presLayoutVars>
          <dgm:bulletEnabled val="1"/>
        </dgm:presLayoutVars>
      </dgm:prSet>
      <dgm:spPr/>
      <dgm:t>
        <a:bodyPr/>
        <a:lstStyle/>
        <a:p>
          <a:endParaRPr lang="en-GB"/>
        </a:p>
      </dgm:t>
    </dgm:pt>
  </dgm:ptLst>
  <dgm:cxnLst>
    <dgm:cxn modelId="{96C7ABA8-4362-4136-9463-71F3B11C0ABB}" type="presOf" srcId="{BCF15863-F238-AA42-BD0A-D5313B20F642}" destId="{444EB745-F104-E842-8840-516FDD1940BE}" srcOrd="0" destOrd="0" presId="urn:microsoft.com/office/officeart/2005/8/layout/default#2"/>
    <dgm:cxn modelId="{E5AF998E-2FE2-4A09-8F22-A64B259363C6}" srcId="{BCF15863-F238-AA42-BD0A-D5313B20F642}" destId="{D850BE41-BD19-477A-98AB-7F63024B7C98}" srcOrd="2" destOrd="0" parTransId="{D05255EB-C814-41BD-8AAF-6D24B1AE3313}" sibTransId="{67DDFCB5-E519-4938-A3AA-7762A82F7894}"/>
    <dgm:cxn modelId="{B8316569-C1ED-4B42-95CD-21C69B6837EE}" type="presOf" srcId="{057A3186-0974-49F0-8893-B75A37CC4101}" destId="{B4765C99-D60C-439A-9AA2-9EB38ED5028F}" srcOrd="0" destOrd="0" presId="urn:microsoft.com/office/officeart/2005/8/layout/default#2"/>
    <dgm:cxn modelId="{42517475-CFA2-4288-BA41-C2D4A7795C45}" type="presOf" srcId="{D850BE41-BD19-477A-98AB-7F63024B7C98}" destId="{E2BF6D32-A8E7-4792-9EB7-8CC6113A6A37}" srcOrd="0" destOrd="0" presId="urn:microsoft.com/office/officeart/2005/8/layout/default#2"/>
    <dgm:cxn modelId="{8D84F18E-F807-4D30-A57A-A45F4CC6F452}" type="presOf" srcId="{1F39F79F-21EB-4247-881A-F7AA06FC7D00}" destId="{DA34E88A-122F-49AC-8886-F70082B2A143}" srcOrd="0" destOrd="0" presId="urn:microsoft.com/office/officeart/2005/8/layout/default#2"/>
    <dgm:cxn modelId="{22244B71-6FF3-4E17-9985-3E5060C3C360}" type="presOf" srcId="{A2A6FD5B-7186-4842-8B3C-7F1BBE3D071C}" destId="{A35DE043-4C96-423E-8572-CB4FA99052A5}" srcOrd="0" destOrd="0" presId="urn:microsoft.com/office/officeart/2005/8/layout/default#2"/>
    <dgm:cxn modelId="{A529410F-77D3-4BC5-8391-EC0AB0BDCE49}" srcId="{BCF15863-F238-AA42-BD0A-D5313B20F642}" destId="{057A3186-0974-49F0-8893-B75A37CC4101}" srcOrd="1" destOrd="0" parTransId="{11886BFD-FBD0-4A66-AAC7-AAA679484856}" sibTransId="{1D91D648-E2ED-42EA-8D55-9E3C543537B4}"/>
    <dgm:cxn modelId="{666EF487-05DD-43FB-9131-139221E9F348}" srcId="{BCF15863-F238-AA42-BD0A-D5313B20F642}" destId="{1F39F79F-21EB-4247-881A-F7AA06FC7D00}" srcOrd="3" destOrd="0" parTransId="{1F1B365C-2508-493A-99F8-60B55CD14EB0}" sibTransId="{C4E936F2-1F64-4F93-8756-97C6325D9D0C}"/>
    <dgm:cxn modelId="{A2FB50F8-71B2-4A6E-9D15-BC4738D94094}" srcId="{BCF15863-F238-AA42-BD0A-D5313B20F642}" destId="{A2A6FD5B-7186-4842-8B3C-7F1BBE3D071C}" srcOrd="0" destOrd="0" parTransId="{0568DC6A-761A-4CBB-A427-72748AB825BB}" sibTransId="{05FFBB91-2586-4526-AC74-6ABAC6FEB333}"/>
    <dgm:cxn modelId="{873D3C8A-C94B-4E33-8D88-A65E8C58A042}" type="presParOf" srcId="{444EB745-F104-E842-8840-516FDD1940BE}" destId="{A35DE043-4C96-423E-8572-CB4FA99052A5}" srcOrd="0" destOrd="0" presId="urn:microsoft.com/office/officeart/2005/8/layout/default#2"/>
    <dgm:cxn modelId="{6B46CAA4-16E3-4970-BE36-8AF6D6138F52}" type="presParOf" srcId="{444EB745-F104-E842-8840-516FDD1940BE}" destId="{AF44EBCC-A95C-4068-804E-FA3887AF1416}" srcOrd="1" destOrd="0" presId="urn:microsoft.com/office/officeart/2005/8/layout/default#2"/>
    <dgm:cxn modelId="{B2368500-760C-4286-8D09-4CFFF280409D}" type="presParOf" srcId="{444EB745-F104-E842-8840-516FDD1940BE}" destId="{B4765C99-D60C-439A-9AA2-9EB38ED5028F}" srcOrd="2" destOrd="0" presId="urn:microsoft.com/office/officeart/2005/8/layout/default#2"/>
    <dgm:cxn modelId="{7997E77C-C327-46F7-B60A-1867F8266C96}" type="presParOf" srcId="{444EB745-F104-E842-8840-516FDD1940BE}" destId="{E6284CC7-6783-4368-9E07-604783929B03}" srcOrd="3" destOrd="0" presId="urn:microsoft.com/office/officeart/2005/8/layout/default#2"/>
    <dgm:cxn modelId="{106D32A4-3F9C-42B6-A09B-C13E189DBDE1}" type="presParOf" srcId="{444EB745-F104-E842-8840-516FDD1940BE}" destId="{E2BF6D32-A8E7-4792-9EB7-8CC6113A6A37}" srcOrd="4" destOrd="0" presId="urn:microsoft.com/office/officeart/2005/8/layout/default#2"/>
    <dgm:cxn modelId="{02A7F480-B02A-434C-9A74-900209CC9179}" type="presParOf" srcId="{444EB745-F104-E842-8840-516FDD1940BE}" destId="{A9B50CA0-245B-4681-95CB-1E5E882D37F3}" srcOrd="5" destOrd="0" presId="urn:microsoft.com/office/officeart/2005/8/layout/default#2"/>
    <dgm:cxn modelId="{F114ED15-EC6D-40EB-8D80-B81B414FE616}" type="presParOf" srcId="{444EB745-F104-E842-8840-516FDD1940BE}" destId="{DA34E88A-122F-49AC-8886-F70082B2A143}" srcOrd="6" destOrd="0" presId="urn:microsoft.com/office/officeart/2005/8/layout/defaul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DA41B238-F18D-4F74-99A0-4A741722DB59}" type="doc">
      <dgm:prSet loTypeId="urn:microsoft.com/office/officeart/2005/8/layout/default#9" loCatId="list" qsTypeId="urn:microsoft.com/office/officeart/2005/8/quickstyle/3d6" qsCatId="3D" csTypeId="urn:microsoft.com/office/officeart/2005/8/colors/accent1_2" csCatId="accent1" phldr="1"/>
      <dgm:spPr>
        <a:scene3d>
          <a:camera prst="perspectiveAbove" zoom="92000"/>
          <a:lightRig rig="balanced" dir="t">
            <a:rot lat="0" lon="0" rev="12700000"/>
          </a:lightRig>
        </a:scene3d>
      </dgm:spPr>
      <dgm:t>
        <a:bodyPr/>
        <a:lstStyle/>
        <a:p>
          <a:endParaRPr lang="en-GB"/>
        </a:p>
      </dgm:t>
    </dgm:pt>
    <dgm:pt modelId="{A8A2AFAE-4B29-4777-8CBB-20A05F7FC0D7}">
      <dgm:prSet/>
      <dgm:spPr/>
      <dgm:t>
        <a:bodyPr/>
        <a:lstStyle/>
        <a:p>
          <a:pPr rtl="0"/>
          <a:r>
            <a:rPr lang="en-GB" dirty="0" smtClean="0"/>
            <a:t>THIS DIVISION REGULATES THOSE ACTIVITIES THAT CONSERVE AND REGULATE BODY ENERGY DURING TIMES OF REST AND RECOVERY. </a:t>
          </a:r>
          <a:endParaRPr lang="en-GB" dirty="0"/>
        </a:p>
      </dgm:t>
    </dgm:pt>
    <dgm:pt modelId="{1282736B-063B-474F-B7D4-81F0D09A5E33}" type="parTrans" cxnId="{8A2A8E40-1F2E-4EE9-B149-FCD002CBF00A}">
      <dgm:prSet/>
      <dgm:spPr/>
      <dgm:t>
        <a:bodyPr/>
        <a:lstStyle/>
        <a:p>
          <a:endParaRPr lang="en-GB" dirty="0"/>
        </a:p>
      </dgm:t>
    </dgm:pt>
    <dgm:pt modelId="{AB36BB8A-585F-4C7F-AACB-2AD68CEE38BB}" type="sibTrans" cxnId="{8A2A8E40-1F2E-4EE9-B149-FCD002CBF00A}">
      <dgm:prSet/>
      <dgm:spPr/>
      <dgm:t>
        <a:bodyPr/>
        <a:lstStyle/>
        <a:p>
          <a:endParaRPr lang="en-GB" dirty="0"/>
        </a:p>
      </dgm:t>
    </dgm:pt>
    <dgm:pt modelId="{6F0E1187-08AC-4D40-826C-8BD4FBFEC40D}">
      <dgm:prSet/>
      <dgm:spPr/>
      <dgm:t>
        <a:bodyPr/>
        <a:lstStyle/>
        <a:p>
          <a:pPr rtl="0"/>
          <a:r>
            <a:rPr lang="en-US" dirty="0" smtClean="0"/>
            <a:t>THE PARASYMPATHETIC NERVOUS SYSTEM IS AN </a:t>
          </a:r>
          <a:r>
            <a:rPr lang="en-US" u="sng" dirty="0" smtClean="0"/>
            <a:t>ENERGY CONSERVATION-RESTORATIVE SYSTEM</a:t>
          </a:r>
          <a:r>
            <a:rPr lang="en-US" dirty="0" smtClean="0"/>
            <a:t>.  </a:t>
          </a:r>
          <a:endParaRPr lang="en-GB" dirty="0"/>
        </a:p>
      </dgm:t>
    </dgm:pt>
    <dgm:pt modelId="{2FB20224-B9AF-4433-B8F2-F6D3932DC411}" type="parTrans" cxnId="{1853BB4E-354A-43CF-B6BA-4661FFFA05E9}">
      <dgm:prSet/>
      <dgm:spPr/>
      <dgm:t>
        <a:bodyPr/>
        <a:lstStyle/>
        <a:p>
          <a:endParaRPr lang="en-GB" dirty="0"/>
        </a:p>
      </dgm:t>
    </dgm:pt>
    <dgm:pt modelId="{D1BFF05C-05D0-4487-9E5C-DEF4F45A73CE}" type="sibTrans" cxnId="{1853BB4E-354A-43CF-B6BA-4661FFFA05E9}">
      <dgm:prSet/>
      <dgm:spPr/>
      <dgm:t>
        <a:bodyPr/>
        <a:lstStyle/>
        <a:p>
          <a:endParaRPr lang="en-GB" dirty="0"/>
        </a:p>
      </dgm:t>
    </dgm:pt>
    <dgm:pt modelId="{7F3285AA-9DE6-41E4-B26C-A0285C9E7475}">
      <dgm:prSet/>
      <dgm:spPr/>
      <dgm:t>
        <a:bodyPr/>
        <a:lstStyle/>
        <a:p>
          <a:pPr rtl="0"/>
          <a:r>
            <a:rPr lang="en-US" dirty="0" smtClean="0"/>
            <a:t>IT REGULATES THOSE ACTIVITIES THAT CONSERVE AND RESTORE BODY ENERGY DURING TIMES OF </a:t>
          </a:r>
          <a:r>
            <a:rPr lang="en-US" u="sng" dirty="0" smtClean="0"/>
            <a:t>REST AND RECOVERY</a:t>
          </a:r>
          <a:r>
            <a:rPr lang="en-US" dirty="0" smtClean="0"/>
            <a:t>.</a:t>
          </a:r>
          <a:endParaRPr lang="en-GB" dirty="0"/>
        </a:p>
      </dgm:t>
    </dgm:pt>
    <dgm:pt modelId="{02AB66A5-DFBE-4BFA-BB9B-DCD6273BE010}" type="parTrans" cxnId="{763C0362-2695-463B-8966-EB37BDCD5173}">
      <dgm:prSet/>
      <dgm:spPr/>
      <dgm:t>
        <a:bodyPr/>
        <a:lstStyle/>
        <a:p>
          <a:endParaRPr lang="en-GB" dirty="0"/>
        </a:p>
      </dgm:t>
    </dgm:pt>
    <dgm:pt modelId="{F3DB38B0-D9E4-44C8-904D-B74103D2662A}" type="sibTrans" cxnId="{763C0362-2695-463B-8966-EB37BDCD5173}">
      <dgm:prSet/>
      <dgm:spPr/>
      <dgm:t>
        <a:bodyPr/>
        <a:lstStyle/>
        <a:p>
          <a:endParaRPr lang="en-GB" dirty="0"/>
        </a:p>
      </dgm:t>
    </dgm:pt>
    <dgm:pt modelId="{E10324C1-F96A-40D2-8537-7F90A2BFB49B}">
      <dgm:prSet/>
      <dgm:spPr/>
      <dgm:t>
        <a:bodyPr/>
        <a:lstStyle/>
        <a:p>
          <a:pPr rtl="0"/>
          <a:r>
            <a:rPr lang="en-US" dirty="0" smtClean="0"/>
            <a:t>THE PARASYMPATHETIC NERVOUS SYSTEM DOMINATES OVER SYMPATHETIC ACTIVITY IN THE GLANDS AND SMOOTH MUSCLE OF THE GUT, STIMULATING GLANDULAR SECRETION AND THE GUT MOVEMENTS NECESSARY FOR FOOD TO BE DIGESTED AND ABSORBED</a:t>
          </a:r>
          <a:endParaRPr lang="en-GB" dirty="0"/>
        </a:p>
      </dgm:t>
    </dgm:pt>
    <dgm:pt modelId="{EF8F3065-E33A-4005-B9DD-081B97AB6DF3}" type="parTrans" cxnId="{36925DDE-4BDA-423F-A55D-10CBF6DDE039}">
      <dgm:prSet/>
      <dgm:spPr/>
      <dgm:t>
        <a:bodyPr/>
        <a:lstStyle/>
        <a:p>
          <a:endParaRPr lang="en-GB" dirty="0"/>
        </a:p>
      </dgm:t>
    </dgm:pt>
    <dgm:pt modelId="{26A8BABA-0ED3-4674-9DA7-8ADC5D6891D8}" type="sibTrans" cxnId="{36925DDE-4BDA-423F-A55D-10CBF6DDE039}">
      <dgm:prSet/>
      <dgm:spPr/>
      <dgm:t>
        <a:bodyPr/>
        <a:lstStyle/>
        <a:p>
          <a:endParaRPr lang="en-GB" dirty="0"/>
        </a:p>
      </dgm:t>
    </dgm:pt>
    <dgm:pt modelId="{490FC6CB-7E73-4AFB-85B1-662D82F8FE72}" type="pres">
      <dgm:prSet presAssocID="{DA41B238-F18D-4F74-99A0-4A741722DB59}" presName="diagram" presStyleCnt="0">
        <dgm:presLayoutVars>
          <dgm:dir/>
          <dgm:resizeHandles val="exact"/>
        </dgm:presLayoutVars>
      </dgm:prSet>
      <dgm:spPr/>
      <dgm:t>
        <a:bodyPr/>
        <a:lstStyle/>
        <a:p>
          <a:endParaRPr lang="en-GB"/>
        </a:p>
      </dgm:t>
    </dgm:pt>
    <dgm:pt modelId="{B6C72A64-C27E-402B-A719-43A03F2F3767}" type="pres">
      <dgm:prSet presAssocID="{A8A2AFAE-4B29-4777-8CBB-20A05F7FC0D7}" presName="node" presStyleLbl="node1" presStyleIdx="0" presStyleCnt="4">
        <dgm:presLayoutVars>
          <dgm:bulletEnabled val="1"/>
        </dgm:presLayoutVars>
      </dgm:prSet>
      <dgm:spPr/>
      <dgm:t>
        <a:bodyPr/>
        <a:lstStyle/>
        <a:p>
          <a:endParaRPr lang="en-GB"/>
        </a:p>
      </dgm:t>
    </dgm:pt>
    <dgm:pt modelId="{BCD1645B-E6B3-4CB9-BB9E-D9450703700B}" type="pres">
      <dgm:prSet presAssocID="{AB36BB8A-585F-4C7F-AACB-2AD68CEE38BB}" presName="sibTrans" presStyleCnt="0"/>
      <dgm:spPr/>
    </dgm:pt>
    <dgm:pt modelId="{DB2F2A53-0D96-4D51-8E7E-653254A2D0EF}" type="pres">
      <dgm:prSet presAssocID="{6F0E1187-08AC-4D40-826C-8BD4FBFEC40D}" presName="node" presStyleLbl="node1" presStyleIdx="1" presStyleCnt="4">
        <dgm:presLayoutVars>
          <dgm:bulletEnabled val="1"/>
        </dgm:presLayoutVars>
      </dgm:prSet>
      <dgm:spPr/>
      <dgm:t>
        <a:bodyPr/>
        <a:lstStyle/>
        <a:p>
          <a:endParaRPr lang="en-GB"/>
        </a:p>
      </dgm:t>
    </dgm:pt>
    <dgm:pt modelId="{9343D7D7-5C8F-4E52-8FD3-44D9BBA17950}" type="pres">
      <dgm:prSet presAssocID="{D1BFF05C-05D0-4487-9E5C-DEF4F45A73CE}" presName="sibTrans" presStyleCnt="0"/>
      <dgm:spPr/>
    </dgm:pt>
    <dgm:pt modelId="{0A1D9AE0-F392-44D4-81ED-AEF424766294}" type="pres">
      <dgm:prSet presAssocID="{7F3285AA-9DE6-41E4-B26C-A0285C9E7475}" presName="node" presStyleLbl="node1" presStyleIdx="2" presStyleCnt="4">
        <dgm:presLayoutVars>
          <dgm:bulletEnabled val="1"/>
        </dgm:presLayoutVars>
      </dgm:prSet>
      <dgm:spPr/>
      <dgm:t>
        <a:bodyPr/>
        <a:lstStyle/>
        <a:p>
          <a:endParaRPr lang="en-GB"/>
        </a:p>
      </dgm:t>
    </dgm:pt>
    <dgm:pt modelId="{7A2F9528-D84C-4147-B9FD-EBBECA358361}" type="pres">
      <dgm:prSet presAssocID="{F3DB38B0-D9E4-44C8-904D-B74103D2662A}" presName="sibTrans" presStyleCnt="0"/>
      <dgm:spPr/>
    </dgm:pt>
    <dgm:pt modelId="{29105E65-8203-4A70-816C-32F48E0CCF9F}" type="pres">
      <dgm:prSet presAssocID="{E10324C1-F96A-40D2-8537-7F90A2BFB49B}" presName="node" presStyleLbl="node1" presStyleIdx="3" presStyleCnt="4">
        <dgm:presLayoutVars>
          <dgm:bulletEnabled val="1"/>
        </dgm:presLayoutVars>
      </dgm:prSet>
      <dgm:spPr/>
      <dgm:t>
        <a:bodyPr/>
        <a:lstStyle/>
        <a:p>
          <a:endParaRPr lang="en-GB"/>
        </a:p>
      </dgm:t>
    </dgm:pt>
  </dgm:ptLst>
  <dgm:cxnLst>
    <dgm:cxn modelId="{828C3FA1-045F-45EF-AD59-FDC58702D7F7}" type="presOf" srcId="{DA41B238-F18D-4F74-99A0-4A741722DB59}" destId="{490FC6CB-7E73-4AFB-85B1-662D82F8FE72}" srcOrd="0" destOrd="0" presId="urn:microsoft.com/office/officeart/2005/8/layout/default#9"/>
    <dgm:cxn modelId="{8A2A8E40-1F2E-4EE9-B149-FCD002CBF00A}" srcId="{DA41B238-F18D-4F74-99A0-4A741722DB59}" destId="{A8A2AFAE-4B29-4777-8CBB-20A05F7FC0D7}" srcOrd="0" destOrd="0" parTransId="{1282736B-063B-474F-B7D4-81F0D09A5E33}" sibTransId="{AB36BB8A-585F-4C7F-AACB-2AD68CEE38BB}"/>
    <dgm:cxn modelId="{7FD9DD4B-26B2-4F92-8FBC-CE196E7C5ACC}" type="presOf" srcId="{A8A2AFAE-4B29-4777-8CBB-20A05F7FC0D7}" destId="{B6C72A64-C27E-402B-A719-43A03F2F3767}" srcOrd="0" destOrd="0" presId="urn:microsoft.com/office/officeart/2005/8/layout/default#9"/>
    <dgm:cxn modelId="{0E40ECF0-8ECE-4243-8E76-D4560977C060}" type="presOf" srcId="{E10324C1-F96A-40D2-8537-7F90A2BFB49B}" destId="{29105E65-8203-4A70-816C-32F48E0CCF9F}" srcOrd="0" destOrd="0" presId="urn:microsoft.com/office/officeart/2005/8/layout/default#9"/>
    <dgm:cxn modelId="{B6EEF2F6-17AC-463B-8C18-F9B6A438B575}" type="presOf" srcId="{6F0E1187-08AC-4D40-826C-8BD4FBFEC40D}" destId="{DB2F2A53-0D96-4D51-8E7E-653254A2D0EF}" srcOrd="0" destOrd="0" presId="urn:microsoft.com/office/officeart/2005/8/layout/default#9"/>
    <dgm:cxn modelId="{69BB2111-FF7A-42E0-8504-652E23F51535}" type="presOf" srcId="{7F3285AA-9DE6-41E4-B26C-A0285C9E7475}" destId="{0A1D9AE0-F392-44D4-81ED-AEF424766294}" srcOrd="0" destOrd="0" presId="urn:microsoft.com/office/officeart/2005/8/layout/default#9"/>
    <dgm:cxn modelId="{1853BB4E-354A-43CF-B6BA-4661FFFA05E9}" srcId="{DA41B238-F18D-4F74-99A0-4A741722DB59}" destId="{6F0E1187-08AC-4D40-826C-8BD4FBFEC40D}" srcOrd="1" destOrd="0" parTransId="{2FB20224-B9AF-4433-B8F2-F6D3932DC411}" sibTransId="{D1BFF05C-05D0-4487-9E5C-DEF4F45A73CE}"/>
    <dgm:cxn modelId="{36925DDE-4BDA-423F-A55D-10CBF6DDE039}" srcId="{DA41B238-F18D-4F74-99A0-4A741722DB59}" destId="{E10324C1-F96A-40D2-8537-7F90A2BFB49B}" srcOrd="3" destOrd="0" parTransId="{EF8F3065-E33A-4005-B9DD-081B97AB6DF3}" sibTransId="{26A8BABA-0ED3-4674-9DA7-8ADC5D6891D8}"/>
    <dgm:cxn modelId="{763C0362-2695-463B-8966-EB37BDCD5173}" srcId="{DA41B238-F18D-4F74-99A0-4A741722DB59}" destId="{7F3285AA-9DE6-41E4-B26C-A0285C9E7475}" srcOrd="2" destOrd="0" parTransId="{02AB66A5-DFBE-4BFA-BB9B-DCD6273BE010}" sibTransId="{F3DB38B0-D9E4-44C8-904D-B74103D2662A}"/>
    <dgm:cxn modelId="{006F3454-7734-476F-93F5-01EE012B63BE}" type="presParOf" srcId="{490FC6CB-7E73-4AFB-85B1-662D82F8FE72}" destId="{B6C72A64-C27E-402B-A719-43A03F2F3767}" srcOrd="0" destOrd="0" presId="urn:microsoft.com/office/officeart/2005/8/layout/default#9"/>
    <dgm:cxn modelId="{2EE6FC49-C80F-4CE5-A331-9027DC2C6109}" type="presParOf" srcId="{490FC6CB-7E73-4AFB-85B1-662D82F8FE72}" destId="{BCD1645B-E6B3-4CB9-BB9E-D9450703700B}" srcOrd="1" destOrd="0" presId="urn:microsoft.com/office/officeart/2005/8/layout/default#9"/>
    <dgm:cxn modelId="{559B6C27-62D2-4B18-A478-F4B7E26515EA}" type="presParOf" srcId="{490FC6CB-7E73-4AFB-85B1-662D82F8FE72}" destId="{DB2F2A53-0D96-4D51-8E7E-653254A2D0EF}" srcOrd="2" destOrd="0" presId="urn:microsoft.com/office/officeart/2005/8/layout/default#9"/>
    <dgm:cxn modelId="{95334BE6-A781-4729-AF0F-17280F9DAC20}" type="presParOf" srcId="{490FC6CB-7E73-4AFB-85B1-662D82F8FE72}" destId="{9343D7D7-5C8F-4E52-8FD3-44D9BBA17950}" srcOrd="3" destOrd="0" presId="urn:microsoft.com/office/officeart/2005/8/layout/default#9"/>
    <dgm:cxn modelId="{3C9B747A-DD60-40E0-9897-A5A53568997F}" type="presParOf" srcId="{490FC6CB-7E73-4AFB-85B1-662D82F8FE72}" destId="{0A1D9AE0-F392-44D4-81ED-AEF424766294}" srcOrd="4" destOrd="0" presId="urn:microsoft.com/office/officeart/2005/8/layout/default#9"/>
    <dgm:cxn modelId="{97F58657-847F-4FF2-9E1B-0D15C70D76FC}" type="presParOf" srcId="{490FC6CB-7E73-4AFB-85B1-662D82F8FE72}" destId="{7A2F9528-D84C-4147-B9FD-EBBECA358361}" srcOrd="5" destOrd="0" presId="urn:microsoft.com/office/officeart/2005/8/layout/default#9"/>
    <dgm:cxn modelId="{94CFB1B6-0B6F-4677-B8EF-EE1FFAF9AB82}" type="presParOf" srcId="{490FC6CB-7E73-4AFB-85B1-662D82F8FE72}" destId="{29105E65-8203-4A70-816C-32F48E0CCF9F}" srcOrd="6" destOrd="0" presId="urn:microsoft.com/office/officeart/2005/8/layout/default#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4B114DE8-AA2D-46B4-8648-96E37D0FB730}" type="doc">
      <dgm:prSet loTypeId="urn:microsoft.com/office/officeart/2005/8/layout/default#10" loCatId="list" qsTypeId="urn:microsoft.com/office/officeart/2005/8/quickstyle/simple1" qsCatId="simple" csTypeId="urn:microsoft.com/office/officeart/2005/8/colors/accent1_2" csCatId="accent1" phldr="1"/>
      <dgm:spPr/>
      <dgm:t>
        <a:bodyPr/>
        <a:lstStyle/>
        <a:p>
          <a:endParaRPr lang="en-GB"/>
        </a:p>
      </dgm:t>
    </dgm:pt>
    <dgm:pt modelId="{23A90995-0FEF-4B05-9690-A4036A4DEBE0}">
      <dgm:prSet/>
      <dgm:spPr/>
      <dgm:t>
        <a:bodyPr/>
        <a:lstStyle/>
        <a:p>
          <a:pPr rtl="0"/>
          <a:r>
            <a:rPr lang="en-GB" dirty="0" smtClean="0"/>
            <a:t>THE CRANIOSACRAL OUTFLOW OF THE ANS IS ALSO CALLED THE PARASYMPATHETIC DIVISION OF THE AUTONOMIC NERVOUS SYSTEM. </a:t>
          </a:r>
          <a:endParaRPr lang="en-GB" dirty="0"/>
        </a:p>
      </dgm:t>
    </dgm:pt>
    <dgm:pt modelId="{48C92400-C325-4C11-A55E-AB4607ADCD9B}" type="parTrans" cxnId="{1D7D1BE4-6CFA-4A18-8566-14D9CB745EAF}">
      <dgm:prSet/>
      <dgm:spPr/>
      <dgm:t>
        <a:bodyPr/>
        <a:lstStyle/>
        <a:p>
          <a:endParaRPr lang="en-GB"/>
        </a:p>
      </dgm:t>
    </dgm:pt>
    <dgm:pt modelId="{C18C8029-7D07-4760-9998-995C338E9B98}" type="sibTrans" cxnId="{1D7D1BE4-6CFA-4A18-8566-14D9CB745EAF}">
      <dgm:prSet/>
      <dgm:spPr/>
      <dgm:t>
        <a:bodyPr/>
        <a:lstStyle/>
        <a:p>
          <a:endParaRPr lang="en-GB"/>
        </a:p>
      </dgm:t>
    </dgm:pt>
    <dgm:pt modelId="{1CEF8D65-D82A-4FC5-BD9D-1489AD9DF1C3}">
      <dgm:prSet/>
      <dgm:spPr/>
      <dgm:t>
        <a:bodyPr/>
        <a:lstStyle/>
        <a:p>
          <a:pPr rtl="0"/>
          <a:r>
            <a:rPr lang="en-GB" dirty="0" smtClean="0">
              <a:solidFill>
                <a:schemeClr val="bg1"/>
              </a:solidFill>
            </a:rPr>
            <a:t>THE CELL BODIES OF THE PREGANGLIONIC NEURONS OF THE ENTIRE PARASYMPATHETIC DIVISION ARE LOCATED IN</a:t>
          </a:r>
          <a:endParaRPr lang="en-GB" dirty="0">
            <a:solidFill>
              <a:schemeClr val="bg1"/>
            </a:solidFill>
          </a:endParaRPr>
        </a:p>
      </dgm:t>
    </dgm:pt>
    <dgm:pt modelId="{80E07A91-5A81-43A8-8FAB-C1CB21496BDA}" type="parTrans" cxnId="{D74FBD7D-6335-41EA-A404-A5193EEB9135}">
      <dgm:prSet/>
      <dgm:spPr/>
      <dgm:t>
        <a:bodyPr/>
        <a:lstStyle/>
        <a:p>
          <a:endParaRPr lang="en-GB"/>
        </a:p>
      </dgm:t>
    </dgm:pt>
    <dgm:pt modelId="{40D337F4-C3DD-430E-97F9-0A5EC9B55EAE}" type="sibTrans" cxnId="{D74FBD7D-6335-41EA-A404-A5193EEB9135}">
      <dgm:prSet/>
      <dgm:spPr/>
      <dgm:t>
        <a:bodyPr/>
        <a:lstStyle/>
        <a:p>
          <a:endParaRPr lang="en-GB"/>
        </a:p>
      </dgm:t>
    </dgm:pt>
    <dgm:pt modelId="{964CBDD9-74B6-4299-8BFE-68EEA2E800B0}">
      <dgm:prSet/>
      <dgm:spPr/>
      <dgm:t>
        <a:bodyPr/>
        <a:lstStyle/>
        <a:p>
          <a:pPr rtl="0"/>
          <a:r>
            <a:rPr lang="en-GB" dirty="0" smtClean="0"/>
            <a:t>THAT'S WHY THE PARASYMPATHETIC DIVISION IS CALLED THE CRANIOSACRAL DIVISION. </a:t>
          </a:r>
          <a:endParaRPr lang="en-GB" dirty="0"/>
        </a:p>
      </dgm:t>
    </dgm:pt>
    <dgm:pt modelId="{2CC6FF06-01E9-400E-99A5-B052B92B9037}" type="parTrans" cxnId="{51E17B39-7B0D-459D-9F2C-47C0C3863E7E}">
      <dgm:prSet/>
      <dgm:spPr/>
      <dgm:t>
        <a:bodyPr/>
        <a:lstStyle/>
        <a:p>
          <a:endParaRPr lang="en-GB"/>
        </a:p>
      </dgm:t>
    </dgm:pt>
    <dgm:pt modelId="{096284CA-2757-4FEA-A9A5-871F2A782152}" type="sibTrans" cxnId="{51E17B39-7B0D-459D-9F2C-47C0C3863E7E}">
      <dgm:prSet/>
      <dgm:spPr/>
      <dgm:t>
        <a:bodyPr/>
        <a:lstStyle/>
        <a:p>
          <a:endParaRPr lang="en-GB"/>
        </a:p>
      </dgm:t>
    </dgm:pt>
    <dgm:pt modelId="{F4A6F67A-6627-4046-8E2A-3158FEF4DA74}">
      <dgm:prSet/>
      <dgm:spPr>
        <a:solidFill>
          <a:srgbClr val="0060A8"/>
        </a:solidFill>
      </dgm:spPr>
      <dgm:t>
        <a:bodyPr/>
        <a:lstStyle/>
        <a:p>
          <a:pPr rtl="0"/>
          <a:r>
            <a:rPr lang="en-GB" dirty="0" smtClean="0"/>
            <a:t>IN THE LATERAL GREY HORNS OF THE SECOND THROUGH FOURTH SACRAL SEGMENTS OF THE SPINAL CORD. </a:t>
          </a:r>
          <a:endParaRPr lang="en-GB" dirty="0"/>
        </a:p>
      </dgm:t>
    </dgm:pt>
    <dgm:pt modelId="{18BFF2AF-0EF3-40A5-9E43-2BF2089A536B}" type="parTrans" cxnId="{6E4249E1-A379-4E94-830F-B03B72E3D65D}">
      <dgm:prSet/>
      <dgm:spPr/>
      <dgm:t>
        <a:bodyPr/>
        <a:lstStyle/>
        <a:p>
          <a:endParaRPr lang="en-GB"/>
        </a:p>
      </dgm:t>
    </dgm:pt>
    <dgm:pt modelId="{6A597E04-DEE0-4260-8473-36B173F70DC6}" type="sibTrans" cxnId="{6E4249E1-A379-4E94-830F-B03B72E3D65D}">
      <dgm:prSet/>
      <dgm:spPr/>
      <dgm:t>
        <a:bodyPr/>
        <a:lstStyle/>
        <a:p>
          <a:endParaRPr lang="en-GB"/>
        </a:p>
      </dgm:t>
    </dgm:pt>
    <dgm:pt modelId="{49A2AB7F-35D0-433D-B498-AD7D181026BF}">
      <dgm:prSet/>
      <dgm:spPr>
        <a:solidFill>
          <a:srgbClr val="0060A8"/>
        </a:solidFill>
      </dgm:spPr>
      <dgm:t>
        <a:bodyPr/>
        <a:lstStyle/>
        <a:p>
          <a:pPr rtl="0"/>
          <a:r>
            <a:rPr lang="en-GB" dirty="0" smtClean="0"/>
            <a:t>THE NUCLEI OF FOUR PAIRS OF CRANIAL NERVES, IN THE BRAIN STEM </a:t>
          </a:r>
          <a:endParaRPr lang="en-GB" dirty="0"/>
        </a:p>
      </dgm:t>
    </dgm:pt>
    <dgm:pt modelId="{871ACAF3-C3DA-4896-A88C-D354EFAA0187}" type="parTrans" cxnId="{B6851754-B7BF-4AA5-A25A-751A1EA8A0CB}">
      <dgm:prSet/>
      <dgm:spPr/>
      <dgm:t>
        <a:bodyPr/>
        <a:lstStyle/>
        <a:p>
          <a:endParaRPr lang="en-GB"/>
        </a:p>
      </dgm:t>
    </dgm:pt>
    <dgm:pt modelId="{0D42E0EF-1359-4FE9-902D-00795B8E78C8}" type="sibTrans" cxnId="{B6851754-B7BF-4AA5-A25A-751A1EA8A0CB}">
      <dgm:prSet/>
      <dgm:spPr/>
      <dgm:t>
        <a:bodyPr/>
        <a:lstStyle/>
        <a:p>
          <a:endParaRPr lang="en-GB"/>
        </a:p>
      </dgm:t>
    </dgm:pt>
    <dgm:pt modelId="{4BFDBF54-A152-435D-B1FA-419A13DD0296}">
      <dgm:prSet/>
      <dgm:spPr/>
      <dgm:t>
        <a:bodyPr/>
        <a:lstStyle/>
        <a:p>
          <a:pPr rtl="0"/>
          <a:r>
            <a:rPr lang="en-GB" dirty="0" smtClean="0"/>
            <a:t>THE FIBRES THEMSELVES ARE CALLED THE CRANIOSACRAL OUTFLOW.</a:t>
          </a:r>
          <a:endParaRPr lang="en-GB" dirty="0"/>
        </a:p>
      </dgm:t>
    </dgm:pt>
    <dgm:pt modelId="{005A3948-0D15-4B45-A240-01786CAA90F6}" type="parTrans" cxnId="{F79012DA-F462-4869-92EE-154D91049911}">
      <dgm:prSet/>
      <dgm:spPr/>
      <dgm:t>
        <a:bodyPr/>
        <a:lstStyle/>
        <a:p>
          <a:endParaRPr lang="en-GB"/>
        </a:p>
      </dgm:t>
    </dgm:pt>
    <dgm:pt modelId="{EAA65388-6493-4BFC-9C92-AFB917F20CA6}" type="sibTrans" cxnId="{F79012DA-F462-4869-92EE-154D91049911}">
      <dgm:prSet/>
      <dgm:spPr/>
      <dgm:t>
        <a:bodyPr/>
        <a:lstStyle/>
        <a:p>
          <a:endParaRPr lang="en-GB"/>
        </a:p>
      </dgm:t>
    </dgm:pt>
    <dgm:pt modelId="{27F4971C-A414-4177-83C3-A7EE97F7AC0C}" type="pres">
      <dgm:prSet presAssocID="{4B114DE8-AA2D-46B4-8648-96E37D0FB730}" presName="diagram" presStyleCnt="0">
        <dgm:presLayoutVars>
          <dgm:dir/>
          <dgm:resizeHandles val="exact"/>
        </dgm:presLayoutVars>
      </dgm:prSet>
      <dgm:spPr/>
      <dgm:t>
        <a:bodyPr/>
        <a:lstStyle/>
        <a:p>
          <a:endParaRPr lang="en-GB"/>
        </a:p>
      </dgm:t>
    </dgm:pt>
    <dgm:pt modelId="{0A1BB982-EAAD-4372-BA4A-EE63B992E8B4}" type="pres">
      <dgm:prSet presAssocID="{23A90995-0FEF-4B05-9690-A4036A4DEBE0}" presName="node" presStyleLbl="node1" presStyleIdx="0" presStyleCnt="6" custScaleX="215534" custScaleY="83792" custLinFactNeighborX="-26" custLinFactNeighborY="-26154">
        <dgm:presLayoutVars>
          <dgm:bulletEnabled val="1"/>
        </dgm:presLayoutVars>
      </dgm:prSet>
      <dgm:spPr/>
      <dgm:t>
        <a:bodyPr/>
        <a:lstStyle/>
        <a:p>
          <a:endParaRPr lang="en-GB"/>
        </a:p>
      </dgm:t>
    </dgm:pt>
    <dgm:pt modelId="{B83A65BE-1BEA-447A-929D-76407EFEC3AC}" type="pres">
      <dgm:prSet presAssocID="{C18C8029-7D07-4760-9998-995C338E9B98}" presName="sibTrans" presStyleCnt="0"/>
      <dgm:spPr/>
    </dgm:pt>
    <dgm:pt modelId="{219C4F69-43B6-44BA-8836-72151610A9E9}" type="pres">
      <dgm:prSet presAssocID="{1CEF8D65-D82A-4FC5-BD9D-1489AD9DF1C3}" presName="node" presStyleLbl="node1" presStyleIdx="1" presStyleCnt="6" custLinFactNeighborX="57810" custLinFactNeighborY="-4471">
        <dgm:presLayoutVars>
          <dgm:bulletEnabled val="1"/>
        </dgm:presLayoutVars>
      </dgm:prSet>
      <dgm:spPr/>
      <dgm:t>
        <a:bodyPr/>
        <a:lstStyle/>
        <a:p>
          <a:endParaRPr lang="en-GB"/>
        </a:p>
      </dgm:t>
    </dgm:pt>
    <dgm:pt modelId="{B8514937-4E8D-49A9-AED5-91F87E83BFFB}" type="pres">
      <dgm:prSet presAssocID="{40D337F4-C3DD-430E-97F9-0A5EC9B55EAE}" presName="sibTrans" presStyleCnt="0"/>
      <dgm:spPr/>
    </dgm:pt>
    <dgm:pt modelId="{A7F86B6C-5882-4E95-B0F0-A885B0308118}" type="pres">
      <dgm:prSet presAssocID="{49A2AB7F-35D0-433D-B498-AD7D181026BF}" presName="node" presStyleLbl="node1" presStyleIdx="2" presStyleCnt="6" custLinFactY="5448" custLinFactNeighborX="1519" custLinFactNeighborY="100000">
        <dgm:presLayoutVars>
          <dgm:bulletEnabled val="1"/>
        </dgm:presLayoutVars>
      </dgm:prSet>
      <dgm:spPr/>
      <dgm:t>
        <a:bodyPr/>
        <a:lstStyle/>
        <a:p>
          <a:endParaRPr lang="en-GB"/>
        </a:p>
      </dgm:t>
    </dgm:pt>
    <dgm:pt modelId="{54FDAD03-7F59-493B-8D28-125D0335DD82}" type="pres">
      <dgm:prSet presAssocID="{0D42E0EF-1359-4FE9-902D-00795B8E78C8}" presName="sibTrans" presStyleCnt="0"/>
      <dgm:spPr/>
    </dgm:pt>
    <dgm:pt modelId="{921F37D1-EE8E-436A-A72C-A1F28EEA2EED}" type="pres">
      <dgm:prSet presAssocID="{F4A6F67A-6627-4046-8E2A-3158FEF4DA74}" presName="node" presStyleLbl="node1" presStyleIdx="3" presStyleCnt="6" custLinFactNeighborX="-3115" custLinFactNeighborY="-11947">
        <dgm:presLayoutVars>
          <dgm:bulletEnabled val="1"/>
        </dgm:presLayoutVars>
      </dgm:prSet>
      <dgm:spPr/>
      <dgm:t>
        <a:bodyPr/>
        <a:lstStyle/>
        <a:p>
          <a:endParaRPr lang="en-GB"/>
        </a:p>
      </dgm:t>
    </dgm:pt>
    <dgm:pt modelId="{346620A7-69C6-4416-B250-CBF41F9CC90E}" type="pres">
      <dgm:prSet presAssocID="{6A597E04-DEE0-4260-8473-36B173F70DC6}" presName="sibTrans" presStyleCnt="0"/>
      <dgm:spPr/>
    </dgm:pt>
    <dgm:pt modelId="{D2CCF487-B8F8-4994-A72B-177B5B9DDBE2}" type="pres">
      <dgm:prSet presAssocID="{964CBDD9-74B6-4299-8BFE-68EEA2E800B0}" presName="node" presStyleLbl="node1" presStyleIdx="4" presStyleCnt="6" custLinFactX="-13714" custLinFactY="16862" custLinFactNeighborX="-100000" custLinFactNeighborY="100000">
        <dgm:presLayoutVars>
          <dgm:bulletEnabled val="1"/>
        </dgm:presLayoutVars>
      </dgm:prSet>
      <dgm:spPr/>
      <dgm:t>
        <a:bodyPr/>
        <a:lstStyle/>
        <a:p>
          <a:endParaRPr lang="en-GB"/>
        </a:p>
      </dgm:t>
    </dgm:pt>
    <dgm:pt modelId="{88CAADA2-3653-45B0-B788-AC965EE9C4EF}" type="pres">
      <dgm:prSet presAssocID="{096284CA-2757-4FEA-A9A5-871F2A782152}" presName="sibTrans" presStyleCnt="0"/>
      <dgm:spPr/>
    </dgm:pt>
    <dgm:pt modelId="{42434CC0-C813-4C3B-9E5E-1A705B30107E}" type="pres">
      <dgm:prSet presAssocID="{4BFDBF54-A152-435D-B1FA-419A13DD0296}" presName="node" presStyleLbl="node1" presStyleIdx="5" presStyleCnt="6" custLinFactNeighborX="56509" custLinFactNeighborY="195">
        <dgm:presLayoutVars>
          <dgm:bulletEnabled val="1"/>
        </dgm:presLayoutVars>
      </dgm:prSet>
      <dgm:spPr/>
      <dgm:t>
        <a:bodyPr/>
        <a:lstStyle/>
        <a:p>
          <a:endParaRPr lang="en-GB"/>
        </a:p>
      </dgm:t>
    </dgm:pt>
  </dgm:ptLst>
  <dgm:cxnLst>
    <dgm:cxn modelId="{EF83B4CB-0A1C-4415-8415-9386464E06C7}" type="presOf" srcId="{49A2AB7F-35D0-433D-B498-AD7D181026BF}" destId="{A7F86B6C-5882-4E95-B0F0-A885B0308118}" srcOrd="0" destOrd="0" presId="urn:microsoft.com/office/officeart/2005/8/layout/default#10"/>
    <dgm:cxn modelId="{83C1C87D-086D-47FD-BAAB-7A6C1747A434}" type="presOf" srcId="{23A90995-0FEF-4B05-9690-A4036A4DEBE0}" destId="{0A1BB982-EAAD-4372-BA4A-EE63B992E8B4}" srcOrd="0" destOrd="0" presId="urn:microsoft.com/office/officeart/2005/8/layout/default#10"/>
    <dgm:cxn modelId="{1D7D1BE4-6CFA-4A18-8566-14D9CB745EAF}" srcId="{4B114DE8-AA2D-46B4-8648-96E37D0FB730}" destId="{23A90995-0FEF-4B05-9690-A4036A4DEBE0}" srcOrd="0" destOrd="0" parTransId="{48C92400-C325-4C11-A55E-AB4607ADCD9B}" sibTransId="{C18C8029-7D07-4760-9998-995C338E9B98}"/>
    <dgm:cxn modelId="{F5B0B783-E1E2-4640-9E60-CB0B4DB536CF}" type="presOf" srcId="{4B114DE8-AA2D-46B4-8648-96E37D0FB730}" destId="{27F4971C-A414-4177-83C3-A7EE97F7AC0C}" srcOrd="0" destOrd="0" presId="urn:microsoft.com/office/officeart/2005/8/layout/default#10"/>
    <dgm:cxn modelId="{B6851754-B7BF-4AA5-A25A-751A1EA8A0CB}" srcId="{4B114DE8-AA2D-46B4-8648-96E37D0FB730}" destId="{49A2AB7F-35D0-433D-B498-AD7D181026BF}" srcOrd="2" destOrd="0" parTransId="{871ACAF3-C3DA-4896-A88C-D354EFAA0187}" sibTransId="{0D42E0EF-1359-4FE9-902D-00795B8E78C8}"/>
    <dgm:cxn modelId="{D74FBD7D-6335-41EA-A404-A5193EEB9135}" srcId="{4B114DE8-AA2D-46B4-8648-96E37D0FB730}" destId="{1CEF8D65-D82A-4FC5-BD9D-1489AD9DF1C3}" srcOrd="1" destOrd="0" parTransId="{80E07A91-5A81-43A8-8FAB-C1CB21496BDA}" sibTransId="{40D337F4-C3DD-430E-97F9-0A5EC9B55EAE}"/>
    <dgm:cxn modelId="{51E17B39-7B0D-459D-9F2C-47C0C3863E7E}" srcId="{4B114DE8-AA2D-46B4-8648-96E37D0FB730}" destId="{964CBDD9-74B6-4299-8BFE-68EEA2E800B0}" srcOrd="4" destOrd="0" parTransId="{2CC6FF06-01E9-400E-99A5-B052B92B9037}" sibTransId="{096284CA-2757-4FEA-A9A5-871F2A782152}"/>
    <dgm:cxn modelId="{6E4249E1-A379-4E94-830F-B03B72E3D65D}" srcId="{4B114DE8-AA2D-46B4-8648-96E37D0FB730}" destId="{F4A6F67A-6627-4046-8E2A-3158FEF4DA74}" srcOrd="3" destOrd="0" parTransId="{18BFF2AF-0EF3-40A5-9E43-2BF2089A536B}" sibTransId="{6A597E04-DEE0-4260-8473-36B173F70DC6}"/>
    <dgm:cxn modelId="{CAFD53EC-A18B-490F-BAAE-4CED146F9C5E}" type="presOf" srcId="{4BFDBF54-A152-435D-B1FA-419A13DD0296}" destId="{42434CC0-C813-4C3B-9E5E-1A705B30107E}" srcOrd="0" destOrd="0" presId="urn:microsoft.com/office/officeart/2005/8/layout/default#10"/>
    <dgm:cxn modelId="{BAED9C6B-394B-4F0E-88A4-279638AF39DD}" type="presOf" srcId="{F4A6F67A-6627-4046-8E2A-3158FEF4DA74}" destId="{921F37D1-EE8E-436A-A72C-A1F28EEA2EED}" srcOrd="0" destOrd="0" presId="urn:microsoft.com/office/officeart/2005/8/layout/default#10"/>
    <dgm:cxn modelId="{F79012DA-F462-4869-92EE-154D91049911}" srcId="{4B114DE8-AA2D-46B4-8648-96E37D0FB730}" destId="{4BFDBF54-A152-435D-B1FA-419A13DD0296}" srcOrd="5" destOrd="0" parTransId="{005A3948-0D15-4B45-A240-01786CAA90F6}" sibTransId="{EAA65388-6493-4BFC-9C92-AFB917F20CA6}"/>
    <dgm:cxn modelId="{BC391337-4A6F-4D2E-AA02-88153C88CA60}" type="presOf" srcId="{964CBDD9-74B6-4299-8BFE-68EEA2E800B0}" destId="{D2CCF487-B8F8-4994-A72B-177B5B9DDBE2}" srcOrd="0" destOrd="0" presId="urn:microsoft.com/office/officeart/2005/8/layout/default#10"/>
    <dgm:cxn modelId="{FFDC9BAE-E108-4FBE-BFCE-3E80139C2F35}" type="presOf" srcId="{1CEF8D65-D82A-4FC5-BD9D-1489AD9DF1C3}" destId="{219C4F69-43B6-44BA-8836-72151610A9E9}" srcOrd="0" destOrd="0" presId="urn:microsoft.com/office/officeart/2005/8/layout/default#10"/>
    <dgm:cxn modelId="{1DC0A119-33A7-4881-A907-21FD5B8CC25D}" type="presParOf" srcId="{27F4971C-A414-4177-83C3-A7EE97F7AC0C}" destId="{0A1BB982-EAAD-4372-BA4A-EE63B992E8B4}" srcOrd="0" destOrd="0" presId="urn:microsoft.com/office/officeart/2005/8/layout/default#10"/>
    <dgm:cxn modelId="{6E7CE050-F72C-469F-A747-2A110B1887B9}" type="presParOf" srcId="{27F4971C-A414-4177-83C3-A7EE97F7AC0C}" destId="{B83A65BE-1BEA-447A-929D-76407EFEC3AC}" srcOrd="1" destOrd="0" presId="urn:microsoft.com/office/officeart/2005/8/layout/default#10"/>
    <dgm:cxn modelId="{35661689-13FA-4932-B152-B486E83B063E}" type="presParOf" srcId="{27F4971C-A414-4177-83C3-A7EE97F7AC0C}" destId="{219C4F69-43B6-44BA-8836-72151610A9E9}" srcOrd="2" destOrd="0" presId="urn:microsoft.com/office/officeart/2005/8/layout/default#10"/>
    <dgm:cxn modelId="{9CCA278F-48E1-4C9C-85CE-609411F83FFC}" type="presParOf" srcId="{27F4971C-A414-4177-83C3-A7EE97F7AC0C}" destId="{B8514937-4E8D-49A9-AED5-91F87E83BFFB}" srcOrd="3" destOrd="0" presId="urn:microsoft.com/office/officeart/2005/8/layout/default#10"/>
    <dgm:cxn modelId="{2B0F3A70-2BF5-4D74-A8AA-4CDCC85FD0D7}" type="presParOf" srcId="{27F4971C-A414-4177-83C3-A7EE97F7AC0C}" destId="{A7F86B6C-5882-4E95-B0F0-A885B0308118}" srcOrd="4" destOrd="0" presId="urn:microsoft.com/office/officeart/2005/8/layout/default#10"/>
    <dgm:cxn modelId="{8669CCBF-4F8F-49F3-AB70-21776EB8C7F3}" type="presParOf" srcId="{27F4971C-A414-4177-83C3-A7EE97F7AC0C}" destId="{54FDAD03-7F59-493B-8D28-125D0335DD82}" srcOrd="5" destOrd="0" presId="urn:microsoft.com/office/officeart/2005/8/layout/default#10"/>
    <dgm:cxn modelId="{4E18217B-3797-433C-9798-505DE4C9D24C}" type="presParOf" srcId="{27F4971C-A414-4177-83C3-A7EE97F7AC0C}" destId="{921F37D1-EE8E-436A-A72C-A1F28EEA2EED}" srcOrd="6" destOrd="0" presId="urn:microsoft.com/office/officeart/2005/8/layout/default#10"/>
    <dgm:cxn modelId="{A0E1D22C-FB22-4BF6-A535-ECCD61948717}" type="presParOf" srcId="{27F4971C-A414-4177-83C3-A7EE97F7AC0C}" destId="{346620A7-69C6-4416-B250-CBF41F9CC90E}" srcOrd="7" destOrd="0" presId="urn:microsoft.com/office/officeart/2005/8/layout/default#10"/>
    <dgm:cxn modelId="{DAD8CCF3-EB8D-4099-9090-DCC09F511D0E}" type="presParOf" srcId="{27F4971C-A414-4177-83C3-A7EE97F7AC0C}" destId="{D2CCF487-B8F8-4994-A72B-177B5B9DDBE2}" srcOrd="8" destOrd="0" presId="urn:microsoft.com/office/officeart/2005/8/layout/default#10"/>
    <dgm:cxn modelId="{EDE523AF-6416-41CC-B529-778E810040F5}" type="presParOf" srcId="{27F4971C-A414-4177-83C3-A7EE97F7AC0C}" destId="{88CAADA2-3653-45B0-B788-AC965EE9C4EF}" srcOrd="9" destOrd="0" presId="urn:microsoft.com/office/officeart/2005/8/layout/default#10"/>
    <dgm:cxn modelId="{F63ECDA8-85D3-48A5-B8B9-4981E381F4CD}" type="presParOf" srcId="{27F4971C-A414-4177-83C3-A7EE97F7AC0C}" destId="{42434CC0-C813-4C3B-9E5E-1A705B30107E}" srcOrd="10" destOrd="0" presId="urn:microsoft.com/office/officeart/2005/8/layout/default#10"/>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9B3F1A77-2C90-004F-81B3-95DC230FB682}" type="doc">
      <dgm:prSet loTypeId="urn:microsoft.com/office/officeart/2005/8/layout/default#11" loCatId="relationship" qsTypeId="urn:microsoft.com/office/officeart/2005/8/quickstyle/3D7" qsCatId="3D" csTypeId="urn:microsoft.com/office/officeart/2005/8/colors/accent1_2" csCatId="accent1" phldr="1"/>
      <dgm:spPr/>
      <dgm:t>
        <a:bodyPr/>
        <a:lstStyle/>
        <a:p>
          <a:endParaRPr lang="en-US"/>
        </a:p>
      </dgm:t>
    </dgm:pt>
    <dgm:pt modelId="{2CCB8331-265D-C249-A0A9-C497CB3C17A7}">
      <dgm:prSet/>
      <dgm:spPr>
        <a:sp3d extrusionH="50600" prstMaterial="metal">
          <a:bevelT w="101600" h="80600"/>
          <a:bevelB w="80600" h="80600" prst="relaxedInset"/>
        </a:sp3d>
      </dgm:spPr>
      <dgm:t>
        <a:bodyPr/>
        <a:lstStyle/>
        <a:p>
          <a:pPr rtl="0"/>
          <a:r>
            <a:rPr lang="en-US" dirty="0" smtClean="0"/>
            <a:t>IN THE PARASYMPATHETIC NERVOUS SYSTEM FIBERS LEAVE THE CENTRAL NERVOUS SYSTEM THROUGH CRANIAL NERVES III, VII, IX, AND X</a:t>
          </a:r>
          <a:endParaRPr lang="en-US" dirty="0"/>
        </a:p>
      </dgm:t>
    </dgm:pt>
    <dgm:pt modelId="{21D6343C-D992-6343-9736-CD5DDE715E2D}" type="parTrans" cxnId="{7BBD4B7E-DB56-FD45-8757-30EA1190958F}">
      <dgm:prSet/>
      <dgm:spPr/>
      <dgm:t>
        <a:bodyPr/>
        <a:lstStyle/>
        <a:p>
          <a:endParaRPr lang="en-US"/>
        </a:p>
      </dgm:t>
    </dgm:pt>
    <dgm:pt modelId="{4C00D669-79F0-4F48-83C4-BE2420FC982A}" type="sibTrans" cxnId="{7BBD4B7E-DB56-FD45-8757-30EA1190958F}">
      <dgm:prSet/>
      <dgm:spPr/>
      <dgm:t>
        <a:bodyPr/>
        <a:lstStyle/>
        <a:p>
          <a:endParaRPr lang="en-US"/>
        </a:p>
      </dgm:t>
    </dgm:pt>
    <dgm:pt modelId="{42CD2424-7D4D-134C-9A09-9C02DF652139}">
      <dgm:prSet/>
      <dgm:spPr>
        <a:sp3d extrusionH="50600" prstMaterial="metal">
          <a:bevelT w="101600" h="80600"/>
          <a:bevelB w="80600" h="80600" prst="relaxedInset"/>
        </a:sp3d>
      </dgm:spPr>
      <dgm:t>
        <a:bodyPr/>
        <a:lstStyle/>
        <a:p>
          <a:pPr rtl="0"/>
          <a:r>
            <a:rPr lang="en-US" dirty="0" smtClean="0"/>
            <a:t>ADDITIONAL PARASYMPATHETIC FIBERS LEAVE THE LOWERMOST PART OF THE SPINAL CORD THROUGH THE SECOND AND THIRD SACRAL SPINAL NERVES AND OCCASIONALLY THE FIRST AND FOURTH SACRAL NERVES. </a:t>
          </a:r>
          <a:endParaRPr lang="en-US" dirty="0"/>
        </a:p>
      </dgm:t>
    </dgm:pt>
    <dgm:pt modelId="{BBA4498C-96C3-E949-86AB-57F2C6ECD983}" type="parTrans" cxnId="{0795FC0B-FEB2-FC4E-86CA-43530837E407}">
      <dgm:prSet/>
      <dgm:spPr/>
      <dgm:t>
        <a:bodyPr/>
        <a:lstStyle/>
        <a:p>
          <a:endParaRPr lang="en-US"/>
        </a:p>
      </dgm:t>
    </dgm:pt>
    <dgm:pt modelId="{858833B3-92FA-184E-978F-46B6F87081CF}" type="sibTrans" cxnId="{0795FC0B-FEB2-FC4E-86CA-43530837E407}">
      <dgm:prSet/>
      <dgm:spPr/>
      <dgm:t>
        <a:bodyPr/>
        <a:lstStyle/>
        <a:p>
          <a:endParaRPr lang="en-US"/>
        </a:p>
      </dgm:t>
    </dgm:pt>
    <dgm:pt modelId="{121F9658-79EE-6A4A-B5A8-4B05BFFEF355}">
      <dgm:prSet/>
      <dgm:spPr>
        <a:sp3d extrusionH="50600" prstMaterial="metal">
          <a:bevelT w="101600" h="80600"/>
          <a:bevelB w="80600" h="80600" prst="relaxedInset"/>
        </a:sp3d>
      </dgm:spPr>
      <dgm:t>
        <a:bodyPr/>
        <a:lstStyle/>
        <a:p>
          <a:pPr rtl="0"/>
          <a:r>
            <a:rPr lang="en-US" dirty="0" smtClean="0"/>
            <a:t>ABOUT 75 PERCENT OF ALL PARASYMPATHETIC NERVE FIBERS ARE IN THE VAGUS NERVES (CRANIAL NERVE X)</a:t>
          </a:r>
          <a:r>
            <a:rPr lang="en-US" baseline="0" dirty="0" smtClean="0"/>
            <a:t> – </a:t>
          </a:r>
          <a:r>
            <a:rPr lang="en-US" dirty="0" smtClean="0"/>
            <a:t>PASSING  TO THE ENTIRE THORACIC AND ABDOMINAL REGIONS OF THE BODY</a:t>
          </a:r>
          <a:endParaRPr lang="en-US" dirty="0"/>
        </a:p>
      </dgm:t>
    </dgm:pt>
    <dgm:pt modelId="{9ACBD6FA-6458-8F45-A17F-A526E76BD658}" type="parTrans" cxnId="{F5790AD9-B64D-9643-ABA8-9E9B00A0A0BD}">
      <dgm:prSet/>
      <dgm:spPr/>
      <dgm:t>
        <a:bodyPr/>
        <a:lstStyle/>
        <a:p>
          <a:endParaRPr lang="en-US"/>
        </a:p>
      </dgm:t>
    </dgm:pt>
    <dgm:pt modelId="{EB2AD5CE-4600-D349-BC92-8595F7B01E42}" type="sibTrans" cxnId="{F5790AD9-B64D-9643-ABA8-9E9B00A0A0BD}">
      <dgm:prSet/>
      <dgm:spPr/>
      <dgm:t>
        <a:bodyPr/>
        <a:lstStyle/>
        <a:p>
          <a:endParaRPr lang="en-US"/>
        </a:p>
      </dgm:t>
    </dgm:pt>
    <dgm:pt modelId="{E364479A-0687-8B48-B003-D783382617EB}" type="pres">
      <dgm:prSet presAssocID="{9B3F1A77-2C90-004F-81B3-95DC230FB682}" presName="diagram" presStyleCnt="0">
        <dgm:presLayoutVars>
          <dgm:dir/>
          <dgm:resizeHandles val="exact"/>
        </dgm:presLayoutVars>
      </dgm:prSet>
      <dgm:spPr/>
      <dgm:t>
        <a:bodyPr/>
        <a:lstStyle/>
        <a:p>
          <a:endParaRPr lang="en-US"/>
        </a:p>
      </dgm:t>
    </dgm:pt>
    <dgm:pt modelId="{D834E631-3C3C-C949-B09D-1700317D0774}" type="pres">
      <dgm:prSet presAssocID="{2CCB8331-265D-C249-A0A9-C497CB3C17A7}" presName="node" presStyleLbl="node1" presStyleIdx="0" presStyleCnt="3" custScaleX="123043">
        <dgm:presLayoutVars>
          <dgm:bulletEnabled val="1"/>
        </dgm:presLayoutVars>
      </dgm:prSet>
      <dgm:spPr/>
      <dgm:t>
        <a:bodyPr/>
        <a:lstStyle/>
        <a:p>
          <a:endParaRPr lang="en-US"/>
        </a:p>
      </dgm:t>
    </dgm:pt>
    <dgm:pt modelId="{4B726780-EB4F-6648-BBDC-1DB1BD144C04}" type="pres">
      <dgm:prSet presAssocID="{4C00D669-79F0-4F48-83C4-BE2420FC982A}" presName="sibTrans" presStyleCnt="0"/>
      <dgm:spPr/>
      <dgm:t>
        <a:bodyPr/>
        <a:lstStyle/>
        <a:p>
          <a:endParaRPr lang="en-GB"/>
        </a:p>
      </dgm:t>
    </dgm:pt>
    <dgm:pt modelId="{5A3558B6-55A1-2E45-9BE0-E08B17BA7E91}" type="pres">
      <dgm:prSet presAssocID="{42CD2424-7D4D-134C-9A09-9C02DF652139}" presName="node" presStyleLbl="node1" presStyleIdx="1" presStyleCnt="3" custScaleX="123043">
        <dgm:presLayoutVars>
          <dgm:bulletEnabled val="1"/>
        </dgm:presLayoutVars>
      </dgm:prSet>
      <dgm:spPr/>
      <dgm:t>
        <a:bodyPr/>
        <a:lstStyle/>
        <a:p>
          <a:endParaRPr lang="en-US"/>
        </a:p>
      </dgm:t>
    </dgm:pt>
    <dgm:pt modelId="{7550F0B1-CC05-114A-8A84-4EA230439D49}" type="pres">
      <dgm:prSet presAssocID="{858833B3-92FA-184E-978F-46B6F87081CF}" presName="sibTrans" presStyleCnt="0"/>
      <dgm:spPr/>
      <dgm:t>
        <a:bodyPr/>
        <a:lstStyle/>
        <a:p>
          <a:endParaRPr lang="en-GB"/>
        </a:p>
      </dgm:t>
    </dgm:pt>
    <dgm:pt modelId="{A6CDB6F7-AAE1-9F47-9DE2-CB8FE3909D1A}" type="pres">
      <dgm:prSet presAssocID="{121F9658-79EE-6A4A-B5A8-4B05BFFEF355}" presName="node" presStyleLbl="node1" presStyleIdx="2" presStyleCnt="3" custScaleX="123043">
        <dgm:presLayoutVars>
          <dgm:bulletEnabled val="1"/>
        </dgm:presLayoutVars>
      </dgm:prSet>
      <dgm:spPr/>
      <dgm:t>
        <a:bodyPr/>
        <a:lstStyle/>
        <a:p>
          <a:endParaRPr lang="en-US"/>
        </a:p>
      </dgm:t>
    </dgm:pt>
  </dgm:ptLst>
  <dgm:cxnLst>
    <dgm:cxn modelId="{F5790AD9-B64D-9643-ABA8-9E9B00A0A0BD}" srcId="{9B3F1A77-2C90-004F-81B3-95DC230FB682}" destId="{121F9658-79EE-6A4A-B5A8-4B05BFFEF355}" srcOrd="2" destOrd="0" parTransId="{9ACBD6FA-6458-8F45-A17F-A526E76BD658}" sibTransId="{EB2AD5CE-4600-D349-BC92-8595F7B01E42}"/>
    <dgm:cxn modelId="{7BBD4B7E-DB56-FD45-8757-30EA1190958F}" srcId="{9B3F1A77-2C90-004F-81B3-95DC230FB682}" destId="{2CCB8331-265D-C249-A0A9-C497CB3C17A7}" srcOrd="0" destOrd="0" parTransId="{21D6343C-D992-6343-9736-CD5DDE715E2D}" sibTransId="{4C00D669-79F0-4F48-83C4-BE2420FC982A}"/>
    <dgm:cxn modelId="{0795FC0B-FEB2-FC4E-86CA-43530837E407}" srcId="{9B3F1A77-2C90-004F-81B3-95DC230FB682}" destId="{42CD2424-7D4D-134C-9A09-9C02DF652139}" srcOrd="1" destOrd="0" parTransId="{BBA4498C-96C3-E949-86AB-57F2C6ECD983}" sibTransId="{858833B3-92FA-184E-978F-46B6F87081CF}"/>
    <dgm:cxn modelId="{5B9F5145-203C-4E82-85E9-8C17BAC420C5}" type="presOf" srcId="{9B3F1A77-2C90-004F-81B3-95DC230FB682}" destId="{E364479A-0687-8B48-B003-D783382617EB}" srcOrd="0" destOrd="0" presId="urn:microsoft.com/office/officeart/2005/8/layout/default#11"/>
    <dgm:cxn modelId="{DB94CAC1-CA4B-476D-8746-D2E9D9ED0248}" type="presOf" srcId="{2CCB8331-265D-C249-A0A9-C497CB3C17A7}" destId="{D834E631-3C3C-C949-B09D-1700317D0774}" srcOrd="0" destOrd="0" presId="urn:microsoft.com/office/officeart/2005/8/layout/default#11"/>
    <dgm:cxn modelId="{A3CFCDAD-4A07-4D5B-961D-815B0EC4B06D}" type="presOf" srcId="{42CD2424-7D4D-134C-9A09-9C02DF652139}" destId="{5A3558B6-55A1-2E45-9BE0-E08B17BA7E91}" srcOrd="0" destOrd="0" presId="urn:microsoft.com/office/officeart/2005/8/layout/default#11"/>
    <dgm:cxn modelId="{C0DBFCA6-6575-42DB-8E7F-D01B9A4FA52C}" type="presOf" srcId="{121F9658-79EE-6A4A-B5A8-4B05BFFEF355}" destId="{A6CDB6F7-AAE1-9F47-9DE2-CB8FE3909D1A}" srcOrd="0" destOrd="0" presId="urn:microsoft.com/office/officeart/2005/8/layout/default#11"/>
    <dgm:cxn modelId="{424CDD0D-95DB-4836-8EBC-865AA8B75DDC}" type="presParOf" srcId="{E364479A-0687-8B48-B003-D783382617EB}" destId="{D834E631-3C3C-C949-B09D-1700317D0774}" srcOrd="0" destOrd="0" presId="urn:microsoft.com/office/officeart/2005/8/layout/default#11"/>
    <dgm:cxn modelId="{C44879A2-7A6D-416C-AD39-38C8E1910709}" type="presParOf" srcId="{E364479A-0687-8B48-B003-D783382617EB}" destId="{4B726780-EB4F-6648-BBDC-1DB1BD144C04}" srcOrd="1" destOrd="0" presId="urn:microsoft.com/office/officeart/2005/8/layout/default#11"/>
    <dgm:cxn modelId="{B0E6C906-64F0-4073-B3A3-398F811E2F3E}" type="presParOf" srcId="{E364479A-0687-8B48-B003-D783382617EB}" destId="{5A3558B6-55A1-2E45-9BE0-E08B17BA7E91}" srcOrd="2" destOrd="0" presId="urn:microsoft.com/office/officeart/2005/8/layout/default#11"/>
    <dgm:cxn modelId="{21F07175-D65C-4696-93AB-CDAF8C7CF955}" type="presParOf" srcId="{E364479A-0687-8B48-B003-D783382617EB}" destId="{7550F0B1-CC05-114A-8A84-4EA230439D49}" srcOrd="3" destOrd="0" presId="urn:microsoft.com/office/officeart/2005/8/layout/default#11"/>
    <dgm:cxn modelId="{09668437-A7FC-4F2C-BE3B-852158C00E3B}" type="presParOf" srcId="{E364479A-0687-8B48-B003-D783382617EB}" destId="{A6CDB6F7-AAE1-9F47-9DE2-CB8FE3909D1A}" srcOrd="4" destOrd="0" presId="urn:microsoft.com/office/officeart/2005/8/layout/default#1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45F41321-29B8-4A66-820E-A6AF7FE1967B}" type="doc">
      <dgm:prSet loTypeId="urn:microsoft.com/office/officeart/2005/8/layout/lProcess2" loCatId="list" qsTypeId="urn:microsoft.com/office/officeart/2005/8/quickstyle/3d6" qsCatId="3D" csTypeId="urn:microsoft.com/office/officeart/2005/8/colors/accent1_2" csCatId="accent1" phldr="1"/>
      <dgm:spPr>
        <a:scene3d>
          <a:camera prst="perspectiveRight" zoom="92000"/>
          <a:lightRig rig="balanced" dir="t">
            <a:rot lat="0" lon="0" rev="12700000"/>
          </a:lightRig>
        </a:scene3d>
      </dgm:spPr>
      <dgm:t>
        <a:bodyPr/>
        <a:lstStyle/>
        <a:p>
          <a:endParaRPr lang="en-GB"/>
        </a:p>
      </dgm:t>
    </dgm:pt>
    <dgm:pt modelId="{D6587197-7DF0-486A-A3DB-26ABDEFCDAC5}">
      <dgm:prSet custT="1"/>
      <dgm:spPr/>
      <dgm:t>
        <a:bodyPr/>
        <a:lstStyle/>
        <a:p>
          <a:pPr rtl="0"/>
          <a:r>
            <a:rPr lang="en-US" sz="2400" dirty="0" smtClean="0"/>
            <a:t>THE VAGUS NERVES SUPPLY PARASYMPATHETIC NERVES TO </a:t>
          </a:r>
          <a:endParaRPr lang="en-GB" sz="2400" dirty="0"/>
        </a:p>
      </dgm:t>
    </dgm:pt>
    <dgm:pt modelId="{85E8D499-AB8C-4080-9CC7-775C82F7C5BF}" type="parTrans" cxnId="{5DD6239A-1AEC-4A83-BE76-AFDFB0DEAF5C}">
      <dgm:prSet/>
      <dgm:spPr/>
      <dgm:t>
        <a:bodyPr/>
        <a:lstStyle/>
        <a:p>
          <a:endParaRPr lang="en-GB"/>
        </a:p>
      </dgm:t>
    </dgm:pt>
    <dgm:pt modelId="{DCC4AE3C-B4CC-495D-AD5D-66D3230C01F7}" type="sibTrans" cxnId="{5DD6239A-1AEC-4A83-BE76-AFDFB0DEAF5C}">
      <dgm:prSet/>
      <dgm:spPr/>
      <dgm:t>
        <a:bodyPr/>
        <a:lstStyle/>
        <a:p>
          <a:endParaRPr lang="en-GB"/>
        </a:p>
      </dgm:t>
    </dgm:pt>
    <dgm:pt modelId="{C538DE68-85FC-49A7-8729-02A4E6549754}">
      <dgm:prSet/>
      <dgm:spPr/>
      <dgm:t>
        <a:bodyPr/>
        <a:lstStyle/>
        <a:p>
          <a:pPr rtl="0"/>
          <a:r>
            <a:rPr lang="en-US" b="0" i="0" dirty="0" smtClean="0"/>
            <a:t>THE HEART </a:t>
          </a:r>
          <a:endParaRPr lang="en-GB" dirty="0"/>
        </a:p>
      </dgm:t>
    </dgm:pt>
    <dgm:pt modelId="{463BB907-DC45-4F16-8506-4F54A0C09EE5}" type="parTrans" cxnId="{AFD92956-A6FE-40E9-8D80-6BB7511DDFD1}">
      <dgm:prSet/>
      <dgm:spPr/>
      <dgm:t>
        <a:bodyPr/>
        <a:lstStyle/>
        <a:p>
          <a:endParaRPr lang="en-GB"/>
        </a:p>
      </dgm:t>
    </dgm:pt>
    <dgm:pt modelId="{456E0851-05E2-4B11-AEF9-9D0878FF4685}" type="sibTrans" cxnId="{AFD92956-A6FE-40E9-8D80-6BB7511DDFD1}">
      <dgm:prSet/>
      <dgm:spPr/>
      <dgm:t>
        <a:bodyPr/>
        <a:lstStyle/>
        <a:p>
          <a:endParaRPr lang="en-GB"/>
        </a:p>
      </dgm:t>
    </dgm:pt>
    <dgm:pt modelId="{B43A9162-1BCB-43AB-A81E-82C969ACC0A9}">
      <dgm:prSet/>
      <dgm:spPr/>
      <dgm:t>
        <a:bodyPr/>
        <a:lstStyle/>
        <a:p>
          <a:pPr rtl="0"/>
          <a:r>
            <a:rPr lang="en-US" b="0" i="0" dirty="0" smtClean="0"/>
            <a:t>LUNGS </a:t>
          </a:r>
          <a:endParaRPr lang="en-GB" dirty="0"/>
        </a:p>
      </dgm:t>
    </dgm:pt>
    <dgm:pt modelId="{776E0D6A-8064-4FC3-A8B3-F80EB0060B42}" type="parTrans" cxnId="{59C89BB0-01CA-49CA-9C46-E2ED4F0403CB}">
      <dgm:prSet/>
      <dgm:spPr/>
      <dgm:t>
        <a:bodyPr/>
        <a:lstStyle/>
        <a:p>
          <a:endParaRPr lang="en-GB"/>
        </a:p>
      </dgm:t>
    </dgm:pt>
    <dgm:pt modelId="{0019834C-BB49-4B75-AE03-06FC248A5139}" type="sibTrans" cxnId="{59C89BB0-01CA-49CA-9C46-E2ED4F0403CB}">
      <dgm:prSet/>
      <dgm:spPr/>
      <dgm:t>
        <a:bodyPr/>
        <a:lstStyle/>
        <a:p>
          <a:endParaRPr lang="en-GB"/>
        </a:p>
      </dgm:t>
    </dgm:pt>
    <dgm:pt modelId="{D2CD83A2-C843-4A27-8E43-519444D97275}">
      <dgm:prSet/>
      <dgm:spPr/>
      <dgm:t>
        <a:bodyPr/>
        <a:lstStyle/>
        <a:p>
          <a:pPr rtl="0"/>
          <a:r>
            <a:rPr lang="en-US" b="0" i="0" dirty="0" smtClean="0"/>
            <a:t>ESOPHAGUS </a:t>
          </a:r>
          <a:endParaRPr lang="en-GB" dirty="0"/>
        </a:p>
      </dgm:t>
    </dgm:pt>
    <dgm:pt modelId="{1EEF30B9-DBD1-4DC2-9FF4-333FAFA339C9}" type="parTrans" cxnId="{06245726-7E08-4CCE-A9D0-0B65398F84E5}">
      <dgm:prSet/>
      <dgm:spPr/>
      <dgm:t>
        <a:bodyPr/>
        <a:lstStyle/>
        <a:p>
          <a:endParaRPr lang="en-GB"/>
        </a:p>
      </dgm:t>
    </dgm:pt>
    <dgm:pt modelId="{179CA19B-48BB-47EA-9367-9546EFC33E04}" type="sibTrans" cxnId="{06245726-7E08-4CCE-A9D0-0B65398F84E5}">
      <dgm:prSet/>
      <dgm:spPr/>
      <dgm:t>
        <a:bodyPr/>
        <a:lstStyle/>
        <a:p>
          <a:endParaRPr lang="en-GB"/>
        </a:p>
      </dgm:t>
    </dgm:pt>
    <dgm:pt modelId="{85014DFF-B18C-45EF-B1C8-1CEA634F356F}">
      <dgm:prSet/>
      <dgm:spPr/>
      <dgm:t>
        <a:bodyPr/>
        <a:lstStyle/>
        <a:p>
          <a:pPr rtl="0"/>
          <a:r>
            <a:rPr lang="en-US" b="0" i="0" dirty="0" smtClean="0"/>
            <a:t>STOMACH </a:t>
          </a:r>
          <a:endParaRPr lang="en-GB" dirty="0"/>
        </a:p>
      </dgm:t>
    </dgm:pt>
    <dgm:pt modelId="{A41AE2BE-93BF-46F6-8945-BB4DD785BD10}" type="parTrans" cxnId="{7F819D0D-92F6-4650-A466-5549774BF46F}">
      <dgm:prSet/>
      <dgm:spPr/>
      <dgm:t>
        <a:bodyPr/>
        <a:lstStyle/>
        <a:p>
          <a:endParaRPr lang="en-GB"/>
        </a:p>
      </dgm:t>
    </dgm:pt>
    <dgm:pt modelId="{95B54E68-AEE4-41B8-8A08-1A7DD08FC51D}" type="sibTrans" cxnId="{7F819D0D-92F6-4650-A466-5549774BF46F}">
      <dgm:prSet/>
      <dgm:spPr/>
      <dgm:t>
        <a:bodyPr/>
        <a:lstStyle/>
        <a:p>
          <a:endParaRPr lang="en-GB"/>
        </a:p>
      </dgm:t>
    </dgm:pt>
    <dgm:pt modelId="{C1664CB1-6B1F-4C39-BAED-D473591DA3AB}">
      <dgm:prSet/>
      <dgm:spPr/>
      <dgm:t>
        <a:bodyPr/>
        <a:lstStyle/>
        <a:p>
          <a:pPr rtl="0"/>
          <a:r>
            <a:rPr lang="en-US" b="0" i="0" dirty="0" smtClean="0"/>
            <a:t>ENTIRE SMALL INTESTINE </a:t>
          </a:r>
          <a:endParaRPr lang="en-GB" dirty="0"/>
        </a:p>
      </dgm:t>
    </dgm:pt>
    <dgm:pt modelId="{8F056E29-0FF5-4762-A5B1-4390DB9332F5}" type="parTrans" cxnId="{F7ED5C30-458E-4077-B592-F588F2AD3F41}">
      <dgm:prSet/>
      <dgm:spPr/>
      <dgm:t>
        <a:bodyPr/>
        <a:lstStyle/>
        <a:p>
          <a:endParaRPr lang="en-GB"/>
        </a:p>
      </dgm:t>
    </dgm:pt>
    <dgm:pt modelId="{BDA58D57-134F-44C7-B7BB-876AC7579822}" type="sibTrans" cxnId="{F7ED5C30-458E-4077-B592-F588F2AD3F41}">
      <dgm:prSet/>
      <dgm:spPr/>
      <dgm:t>
        <a:bodyPr/>
        <a:lstStyle/>
        <a:p>
          <a:endParaRPr lang="en-GB"/>
        </a:p>
      </dgm:t>
    </dgm:pt>
    <dgm:pt modelId="{A1EB8AFD-7B5B-487F-88C5-168614736010}">
      <dgm:prSet/>
      <dgm:spPr/>
      <dgm:t>
        <a:bodyPr/>
        <a:lstStyle/>
        <a:p>
          <a:pPr rtl="0"/>
          <a:r>
            <a:rPr lang="en-US" b="0" i="0" dirty="0" smtClean="0"/>
            <a:t>PROXIMAL HALF OF THE COLON </a:t>
          </a:r>
          <a:endParaRPr lang="en-GB" dirty="0"/>
        </a:p>
      </dgm:t>
    </dgm:pt>
    <dgm:pt modelId="{24A9E751-5737-432E-AF7D-929F88FF8C0E}" type="parTrans" cxnId="{716C3F9F-6B02-45F9-BBFF-31872B020E2D}">
      <dgm:prSet/>
      <dgm:spPr/>
      <dgm:t>
        <a:bodyPr/>
        <a:lstStyle/>
        <a:p>
          <a:endParaRPr lang="en-GB"/>
        </a:p>
      </dgm:t>
    </dgm:pt>
    <dgm:pt modelId="{2A75D492-A476-4275-82F7-ED351571FB61}" type="sibTrans" cxnId="{716C3F9F-6B02-45F9-BBFF-31872B020E2D}">
      <dgm:prSet/>
      <dgm:spPr/>
      <dgm:t>
        <a:bodyPr/>
        <a:lstStyle/>
        <a:p>
          <a:endParaRPr lang="en-GB"/>
        </a:p>
      </dgm:t>
    </dgm:pt>
    <dgm:pt modelId="{5ACFEC1B-83B5-4DB3-8DE3-AE8B2DE4D53A}">
      <dgm:prSet/>
      <dgm:spPr/>
      <dgm:t>
        <a:bodyPr/>
        <a:lstStyle/>
        <a:p>
          <a:pPr rtl="0"/>
          <a:r>
            <a:rPr lang="en-US" b="0" i="0" dirty="0" smtClean="0"/>
            <a:t>LIVER</a:t>
          </a:r>
          <a:endParaRPr lang="en-GB" dirty="0"/>
        </a:p>
      </dgm:t>
    </dgm:pt>
    <dgm:pt modelId="{BFC69C96-1F82-46E8-9184-5FAA189C3E40}" type="parTrans" cxnId="{546B153C-979F-47A5-8CE3-25273FFA6E1F}">
      <dgm:prSet/>
      <dgm:spPr/>
      <dgm:t>
        <a:bodyPr/>
        <a:lstStyle/>
        <a:p>
          <a:endParaRPr lang="en-GB"/>
        </a:p>
      </dgm:t>
    </dgm:pt>
    <dgm:pt modelId="{03AFBF62-2033-4552-9C08-8630E93A164D}" type="sibTrans" cxnId="{546B153C-979F-47A5-8CE3-25273FFA6E1F}">
      <dgm:prSet/>
      <dgm:spPr/>
      <dgm:t>
        <a:bodyPr/>
        <a:lstStyle/>
        <a:p>
          <a:endParaRPr lang="en-GB"/>
        </a:p>
      </dgm:t>
    </dgm:pt>
    <dgm:pt modelId="{E00A6214-B358-4F97-92B1-479950FFCAAB}">
      <dgm:prSet/>
      <dgm:spPr/>
      <dgm:t>
        <a:bodyPr/>
        <a:lstStyle/>
        <a:p>
          <a:pPr rtl="0"/>
          <a:r>
            <a:rPr lang="en-US" b="0" i="0" dirty="0" smtClean="0"/>
            <a:t>GALLBLADDER</a:t>
          </a:r>
          <a:endParaRPr lang="en-GB" dirty="0"/>
        </a:p>
      </dgm:t>
    </dgm:pt>
    <dgm:pt modelId="{0202DC61-045A-4691-8007-8111D63DC721}" type="parTrans" cxnId="{1F64E9C6-5954-4D35-8D5A-A507697AB3A6}">
      <dgm:prSet/>
      <dgm:spPr/>
      <dgm:t>
        <a:bodyPr/>
        <a:lstStyle/>
        <a:p>
          <a:endParaRPr lang="en-GB"/>
        </a:p>
      </dgm:t>
    </dgm:pt>
    <dgm:pt modelId="{7B4A2C5A-83F7-416E-8D7B-9F1B94BFF87D}" type="sibTrans" cxnId="{1F64E9C6-5954-4D35-8D5A-A507697AB3A6}">
      <dgm:prSet/>
      <dgm:spPr/>
      <dgm:t>
        <a:bodyPr/>
        <a:lstStyle/>
        <a:p>
          <a:endParaRPr lang="en-GB"/>
        </a:p>
      </dgm:t>
    </dgm:pt>
    <dgm:pt modelId="{162F584E-964C-4D36-839D-D3F582A27606}">
      <dgm:prSet/>
      <dgm:spPr/>
      <dgm:t>
        <a:bodyPr/>
        <a:lstStyle/>
        <a:p>
          <a:pPr rtl="0"/>
          <a:r>
            <a:rPr lang="en-US" b="0" i="0" dirty="0" smtClean="0"/>
            <a:t>PANCREAS</a:t>
          </a:r>
          <a:endParaRPr lang="en-GB" dirty="0"/>
        </a:p>
      </dgm:t>
    </dgm:pt>
    <dgm:pt modelId="{60733395-F132-4ECA-B78C-F152BE5649DB}" type="parTrans" cxnId="{95F73459-2C6C-4EF1-8AC2-9F222512AF5C}">
      <dgm:prSet/>
      <dgm:spPr/>
      <dgm:t>
        <a:bodyPr/>
        <a:lstStyle/>
        <a:p>
          <a:endParaRPr lang="en-GB"/>
        </a:p>
      </dgm:t>
    </dgm:pt>
    <dgm:pt modelId="{4AAF6240-FC2E-42C5-BB23-D7A90A2B9849}" type="sibTrans" cxnId="{95F73459-2C6C-4EF1-8AC2-9F222512AF5C}">
      <dgm:prSet/>
      <dgm:spPr/>
      <dgm:t>
        <a:bodyPr/>
        <a:lstStyle/>
        <a:p>
          <a:endParaRPr lang="en-GB"/>
        </a:p>
      </dgm:t>
    </dgm:pt>
    <dgm:pt modelId="{468684D5-27CB-40B5-A144-EFF062F5F380}">
      <dgm:prSet/>
      <dgm:spPr/>
      <dgm:t>
        <a:bodyPr/>
        <a:lstStyle/>
        <a:p>
          <a:pPr rtl="0"/>
          <a:r>
            <a:rPr lang="en-US" b="0" i="0" dirty="0" smtClean="0"/>
            <a:t>KIDNEYS</a:t>
          </a:r>
          <a:endParaRPr lang="en-GB" dirty="0"/>
        </a:p>
      </dgm:t>
    </dgm:pt>
    <dgm:pt modelId="{E69BB8BC-5434-4F56-9F5B-3408534915C8}" type="parTrans" cxnId="{F75713D6-FFFD-4BBE-9D2A-EB85298D1EA8}">
      <dgm:prSet/>
      <dgm:spPr/>
      <dgm:t>
        <a:bodyPr/>
        <a:lstStyle/>
        <a:p>
          <a:endParaRPr lang="en-GB"/>
        </a:p>
      </dgm:t>
    </dgm:pt>
    <dgm:pt modelId="{64E5299B-E3FB-4706-A3EA-F1184FD1A595}" type="sibTrans" cxnId="{F75713D6-FFFD-4BBE-9D2A-EB85298D1EA8}">
      <dgm:prSet/>
      <dgm:spPr/>
      <dgm:t>
        <a:bodyPr/>
        <a:lstStyle/>
        <a:p>
          <a:endParaRPr lang="en-GB"/>
        </a:p>
      </dgm:t>
    </dgm:pt>
    <dgm:pt modelId="{1CEE677C-8D34-418C-BF25-3CE80D67F300}">
      <dgm:prSet/>
      <dgm:spPr/>
      <dgm:t>
        <a:bodyPr/>
        <a:lstStyle/>
        <a:p>
          <a:pPr rtl="0"/>
          <a:r>
            <a:rPr lang="en-US" b="0" i="0" dirty="0" smtClean="0"/>
            <a:t>UPPER PORTIONS OF THE URETERS</a:t>
          </a:r>
          <a:endParaRPr lang="en-GB" dirty="0"/>
        </a:p>
      </dgm:t>
    </dgm:pt>
    <dgm:pt modelId="{445915DD-5F22-43D2-A5AE-4CEBE5CF134B}" type="parTrans" cxnId="{0FCEE552-DB58-4CA5-A193-4A7CEC2B43E6}">
      <dgm:prSet/>
      <dgm:spPr/>
      <dgm:t>
        <a:bodyPr/>
        <a:lstStyle/>
        <a:p>
          <a:endParaRPr lang="en-GB"/>
        </a:p>
      </dgm:t>
    </dgm:pt>
    <dgm:pt modelId="{527EA55F-56F4-4A8B-8E04-490931AE6716}" type="sibTrans" cxnId="{0FCEE552-DB58-4CA5-A193-4A7CEC2B43E6}">
      <dgm:prSet/>
      <dgm:spPr/>
      <dgm:t>
        <a:bodyPr/>
        <a:lstStyle/>
        <a:p>
          <a:endParaRPr lang="en-GB"/>
        </a:p>
      </dgm:t>
    </dgm:pt>
    <dgm:pt modelId="{5053E7AE-1D5F-4D70-9F45-142F5B066780}" type="pres">
      <dgm:prSet presAssocID="{45F41321-29B8-4A66-820E-A6AF7FE1967B}" presName="theList" presStyleCnt="0">
        <dgm:presLayoutVars>
          <dgm:dir/>
          <dgm:animLvl val="lvl"/>
          <dgm:resizeHandles val="exact"/>
        </dgm:presLayoutVars>
      </dgm:prSet>
      <dgm:spPr/>
      <dgm:t>
        <a:bodyPr/>
        <a:lstStyle/>
        <a:p>
          <a:endParaRPr lang="en-GB"/>
        </a:p>
      </dgm:t>
    </dgm:pt>
    <dgm:pt modelId="{90864B5F-6484-4D3F-8152-389F1AFCD033}" type="pres">
      <dgm:prSet presAssocID="{D6587197-7DF0-486A-A3DB-26ABDEFCDAC5}" presName="compNode" presStyleCnt="0"/>
      <dgm:spPr/>
      <dgm:t>
        <a:bodyPr/>
        <a:lstStyle/>
        <a:p>
          <a:endParaRPr lang="en-GB"/>
        </a:p>
      </dgm:t>
    </dgm:pt>
    <dgm:pt modelId="{A93F8015-DEE6-4E81-9E3A-5A37625BEEA4}" type="pres">
      <dgm:prSet presAssocID="{D6587197-7DF0-486A-A3DB-26ABDEFCDAC5}" presName="aNode" presStyleLbl="bgShp" presStyleIdx="0" presStyleCnt="1"/>
      <dgm:spPr/>
      <dgm:t>
        <a:bodyPr/>
        <a:lstStyle/>
        <a:p>
          <a:endParaRPr lang="en-GB"/>
        </a:p>
      </dgm:t>
    </dgm:pt>
    <dgm:pt modelId="{B919299A-18A4-48C6-8C51-C71B0F9F8A9C}" type="pres">
      <dgm:prSet presAssocID="{D6587197-7DF0-486A-A3DB-26ABDEFCDAC5}" presName="textNode" presStyleLbl="bgShp" presStyleIdx="0" presStyleCnt="1"/>
      <dgm:spPr/>
      <dgm:t>
        <a:bodyPr/>
        <a:lstStyle/>
        <a:p>
          <a:endParaRPr lang="en-GB"/>
        </a:p>
      </dgm:t>
    </dgm:pt>
    <dgm:pt modelId="{9149CAEF-65DF-4825-84C9-A1FBAA188A80}" type="pres">
      <dgm:prSet presAssocID="{D6587197-7DF0-486A-A3DB-26ABDEFCDAC5}" presName="compChildNode" presStyleCnt="0"/>
      <dgm:spPr/>
      <dgm:t>
        <a:bodyPr/>
        <a:lstStyle/>
        <a:p>
          <a:endParaRPr lang="en-GB"/>
        </a:p>
      </dgm:t>
    </dgm:pt>
    <dgm:pt modelId="{58C58C50-DD85-45D7-AF06-EB873C98D26F}" type="pres">
      <dgm:prSet presAssocID="{D6587197-7DF0-486A-A3DB-26ABDEFCDAC5}" presName="theInnerList" presStyleCnt="0"/>
      <dgm:spPr/>
      <dgm:t>
        <a:bodyPr/>
        <a:lstStyle/>
        <a:p>
          <a:endParaRPr lang="en-GB"/>
        </a:p>
      </dgm:t>
    </dgm:pt>
    <dgm:pt modelId="{3E010D10-6E2E-49C1-945C-7AABEBE3F1C0}" type="pres">
      <dgm:prSet presAssocID="{C538DE68-85FC-49A7-8729-02A4E6549754}" presName="childNode" presStyleLbl="node1" presStyleIdx="0" presStyleCnt="11" custLinFactNeighborY="-14503">
        <dgm:presLayoutVars>
          <dgm:bulletEnabled val="1"/>
        </dgm:presLayoutVars>
      </dgm:prSet>
      <dgm:spPr/>
      <dgm:t>
        <a:bodyPr/>
        <a:lstStyle/>
        <a:p>
          <a:endParaRPr lang="en-GB"/>
        </a:p>
      </dgm:t>
    </dgm:pt>
    <dgm:pt modelId="{D71C5C54-C400-4452-BE01-734339218AC3}" type="pres">
      <dgm:prSet presAssocID="{C538DE68-85FC-49A7-8729-02A4E6549754}" presName="aSpace2" presStyleCnt="0"/>
      <dgm:spPr/>
      <dgm:t>
        <a:bodyPr/>
        <a:lstStyle/>
        <a:p>
          <a:endParaRPr lang="en-GB"/>
        </a:p>
      </dgm:t>
    </dgm:pt>
    <dgm:pt modelId="{88001FF2-C9D4-4B02-9AAF-7A2658C560B5}" type="pres">
      <dgm:prSet presAssocID="{B43A9162-1BCB-43AB-A81E-82C969ACC0A9}" presName="childNode" presStyleLbl="node1" presStyleIdx="1" presStyleCnt="11">
        <dgm:presLayoutVars>
          <dgm:bulletEnabled val="1"/>
        </dgm:presLayoutVars>
      </dgm:prSet>
      <dgm:spPr/>
      <dgm:t>
        <a:bodyPr/>
        <a:lstStyle/>
        <a:p>
          <a:endParaRPr lang="en-GB"/>
        </a:p>
      </dgm:t>
    </dgm:pt>
    <dgm:pt modelId="{A0AD8415-94F3-4151-8B52-C020805FFA05}" type="pres">
      <dgm:prSet presAssocID="{B43A9162-1BCB-43AB-A81E-82C969ACC0A9}" presName="aSpace2" presStyleCnt="0"/>
      <dgm:spPr/>
      <dgm:t>
        <a:bodyPr/>
        <a:lstStyle/>
        <a:p>
          <a:endParaRPr lang="en-GB"/>
        </a:p>
      </dgm:t>
    </dgm:pt>
    <dgm:pt modelId="{09384D19-E167-4F8E-AEB3-D8CAAA293253}" type="pres">
      <dgm:prSet presAssocID="{D2CD83A2-C843-4A27-8E43-519444D97275}" presName="childNode" presStyleLbl="node1" presStyleIdx="2" presStyleCnt="11">
        <dgm:presLayoutVars>
          <dgm:bulletEnabled val="1"/>
        </dgm:presLayoutVars>
      </dgm:prSet>
      <dgm:spPr/>
      <dgm:t>
        <a:bodyPr/>
        <a:lstStyle/>
        <a:p>
          <a:endParaRPr lang="en-GB"/>
        </a:p>
      </dgm:t>
    </dgm:pt>
    <dgm:pt modelId="{E6DCAC8B-FF02-4549-A3EC-9CF30806D714}" type="pres">
      <dgm:prSet presAssocID="{D2CD83A2-C843-4A27-8E43-519444D97275}" presName="aSpace2" presStyleCnt="0"/>
      <dgm:spPr/>
      <dgm:t>
        <a:bodyPr/>
        <a:lstStyle/>
        <a:p>
          <a:endParaRPr lang="en-GB"/>
        </a:p>
      </dgm:t>
    </dgm:pt>
    <dgm:pt modelId="{8A192634-EE76-4BEA-8058-9F466511448F}" type="pres">
      <dgm:prSet presAssocID="{85014DFF-B18C-45EF-B1C8-1CEA634F356F}" presName="childNode" presStyleLbl="node1" presStyleIdx="3" presStyleCnt="11">
        <dgm:presLayoutVars>
          <dgm:bulletEnabled val="1"/>
        </dgm:presLayoutVars>
      </dgm:prSet>
      <dgm:spPr/>
      <dgm:t>
        <a:bodyPr/>
        <a:lstStyle/>
        <a:p>
          <a:endParaRPr lang="en-GB"/>
        </a:p>
      </dgm:t>
    </dgm:pt>
    <dgm:pt modelId="{4B2B8219-6E60-40D8-A777-ED3C8E8B1CE0}" type="pres">
      <dgm:prSet presAssocID="{85014DFF-B18C-45EF-B1C8-1CEA634F356F}" presName="aSpace2" presStyleCnt="0"/>
      <dgm:spPr/>
      <dgm:t>
        <a:bodyPr/>
        <a:lstStyle/>
        <a:p>
          <a:endParaRPr lang="en-GB"/>
        </a:p>
      </dgm:t>
    </dgm:pt>
    <dgm:pt modelId="{C66413B6-B06A-41DC-A170-D987803A46EF}" type="pres">
      <dgm:prSet presAssocID="{C1664CB1-6B1F-4C39-BAED-D473591DA3AB}" presName="childNode" presStyleLbl="node1" presStyleIdx="4" presStyleCnt="11">
        <dgm:presLayoutVars>
          <dgm:bulletEnabled val="1"/>
        </dgm:presLayoutVars>
      </dgm:prSet>
      <dgm:spPr/>
      <dgm:t>
        <a:bodyPr/>
        <a:lstStyle/>
        <a:p>
          <a:endParaRPr lang="en-GB"/>
        </a:p>
      </dgm:t>
    </dgm:pt>
    <dgm:pt modelId="{D28D2D73-E7A8-4411-BB18-98437FBC333F}" type="pres">
      <dgm:prSet presAssocID="{C1664CB1-6B1F-4C39-BAED-D473591DA3AB}" presName="aSpace2" presStyleCnt="0"/>
      <dgm:spPr/>
      <dgm:t>
        <a:bodyPr/>
        <a:lstStyle/>
        <a:p>
          <a:endParaRPr lang="en-GB"/>
        </a:p>
      </dgm:t>
    </dgm:pt>
    <dgm:pt modelId="{3C5CA9F9-9DBB-4A2F-98F0-1D2DC52CDC02}" type="pres">
      <dgm:prSet presAssocID="{A1EB8AFD-7B5B-487F-88C5-168614736010}" presName="childNode" presStyleLbl="node1" presStyleIdx="5" presStyleCnt="11">
        <dgm:presLayoutVars>
          <dgm:bulletEnabled val="1"/>
        </dgm:presLayoutVars>
      </dgm:prSet>
      <dgm:spPr/>
      <dgm:t>
        <a:bodyPr/>
        <a:lstStyle/>
        <a:p>
          <a:endParaRPr lang="en-GB"/>
        </a:p>
      </dgm:t>
    </dgm:pt>
    <dgm:pt modelId="{1CF7CD4A-DAA7-47C3-B9C0-7779862DC9BB}" type="pres">
      <dgm:prSet presAssocID="{A1EB8AFD-7B5B-487F-88C5-168614736010}" presName="aSpace2" presStyleCnt="0"/>
      <dgm:spPr/>
      <dgm:t>
        <a:bodyPr/>
        <a:lstStyle/>
        <a:p>
          <a:endParaRPr lang="en-GB"/>
        </a:p>
      </dgm:t>
    </dgm:pt>
    <dgm:pt modelId="{25C82A32-ADB2-44D9-9149-03C0400DD7DD}" type="pres">
      <dgm:prSet presAssocID="{5ACFEC1B-83B5-4DB3-8DE3-AE8B2DE4D53A}" presName="childNode" presStyleLbl="node1" presStyleIdx="6" presStyleCnt="11">
        <dgm:presLayoutVars>
          <dgm:bulletEnabled val="1"/>
        </dgm:presLayoutVars>
      </dgm:prSet>
      <dgm:spPr/>
      <dgm:t>
        <a:bodyPr/>
        <a:lstStyle/>
        <a:p>
          <a:endParaRPr lang="en-GB"/>
        </a:p>
      </dgm:t>
    </dgm:pt>
    <dgm:pt modelId="{71553326-2355-4575-AA1F-27632E7FA790}" type="pres">
      <dgm:prSet presAssocID="{5ACFEC1B-83B5-4DB3-8DE3-AE8B2DE4D53A}" presName="aSpace2" presStyleCnt="0"/>
      <dgm:spPr/>
      <dgm:t>
        <a:bodyPr/>
        <a:lstStyle/>
        <a:p>
          <a:endParaRPr lang="en-GB"/>
        </a:p>
      </dgm:t>
    </dgm:pt>
    <dgm:pt modelId="{F9AF5605-0877-44AD-8629-2367C5BA3AA2}" type="pres">
      <dgm:prSet presAssocID="{E00A6214-B358-4F97-92B1-479950FFCAAB}" presName="childNode" presStyleLbl="node1" presStyleIdx="7" presStyleCnt="11">
        <dgm:presLayoutVars>
          <dgm:bulletEnabled val="1"/>
        </dgm:presLayoutVars>
      </dgm:prSet>
      <dgm:spPr/>
      <dgm:t>
        <a:bodyPr/>
        <a:lstStyle/>
        <a:p>
          <a:endParaRPr lang="en-GB"/>
        </a:p>
      </dgm:t>
    </dgm:pt>
    <dgm:pt modelId="{4F7CA141-1F3C-48EF-97D3-FB109114E5F4}" type="pres">
      <dgm:prSet presAssocID="{E00A6214-B358-4F97-92B1-479950FFCAAB}" presName="aSpace2" presStyleCnt="0"/>
      <dgm:spPr/>
      <dgm:t>
        <a:bodyPr/>
        <a:lstStyle/>
        <a:p>
          <a:endParaRPr lang="en-GB"/>
        </a:p>
      </dgm:t>
    </dgm:pt>
    <dgm:pt modelId="{B5333FF3-1B91-4CFD-A782-FE64E3661BA6}" type="pres">
      <dgm:prSet presAssocID="{162F584E-964C-4D36-839D-D3F582A27606}" presName="childNode" presStyleLbl="node1" presStyleIdx="8" presStyleCnt="11">
        <dgm:presLayoutVars>
          <dgm:bulletEnabled val="1"/>
        </dgm:presLayoutVars>
      </dgm:prSet>
      <dgm:spPr/>
      <dgm:t>
        <a:bodyPr/>
        <a:lstStyle/>
        <a:p>
          <a:endParaRPr lang="en-GB"/>
        </a:p>
      </dgm:t>
    </dgm:pt>
    <dgm:pt modelId="{4AB01D99-BFCD-4C4D-9DF9-8D30DBF1299C}" type="pres">
      <dgm:prSet presAssocID="{162F584E-964C-4D36-839D-D3F582A27606}" presName="aSpace2" presStyleCnt="0"/>
      <dgm:spPr/>
      <dgm:t>
        <a:bodyPr/>
        <a:lstStyle/>
        <a:p>
          <a:endParaRPr lang="en-GB"/>
        </a:p>
      </dgm:t>
    </dgm:pt>
    <dgm:pt modelId="{60DCBD4C-F155-4097-B035-698F4EC4E05F}" type="pres">
      <dgm:prSet presAssocID="{468684D5-27CB-40B5-A144-EFF062F5F380}" presName="childNode" presStyleLbl="node1" presStyleIdx="9" presStyleCnt="11">
        <dgm:presLayoutVars>
          <dgm:bulletEnabled val="1"/>
        </dgm:presLayoutVars>
      </dgm:prSet>
      <dgm:spPr/>
      <dgm:t>
        <a:bodyPr/>
        <a:lstStyle/>
        <a:p>
          <a:endParaRPr lang="en-GB"/>
        </a:p>
      </dgm:t>
    </dgm:pt>
    <dgm:pt modelId="{F4F3BC4C-35AD-4CBB-8E72-CFBC3AA689CA}" type="pres">
      <dgm:prSet presAssocID="{468684D5-27CB-40B5-A144-EFF062F5F380}" presName="aSpace2" presStyleCnt="0"/>
      <dgm:spPr/>
      <dgm:t>
        <a:bodyPr/>
        <a:lstStyle/>
        <a:p>
          <a:endParaRPr lang="en-GB"/>
        </a:p>
      </dgm:t>
    </dgm:pt>
    <dgm:pt modelId="{8AD591D4-AB6E-4259-AA51-25515EBEB179}" type="pres">
      <dgm:prSet presAssocID="{1CEE677C-8D34-418C-BF25-3CE80D67F300}" presName="childNode" presStyleLbl="node1" presStyleIdx="10" presStyleCnt="11">
        <dgm:presLayoutVars>
          <dgm:bulletEnabled val="1"/>
        </dgm:presLayoutVars>
      </dgm:prSet>
      <dgm:spPr/>
      <dgm:t>
        <a:bodyPr/>
        <a:lstStyle/>
        <a:p>
          <a:endParaRPr lang="en-GB"/>
        </a:p>
      </dgm:t>
    </dgm:pt>
  </dgm:ptLst>
  <dgm:cxnLst>
    <dgm:cxn modelId="{F0ED4860-F146-400F-A7AF-D294C38646EA}" type="presOf" srcId="{E00A6214-B358-4F97-92B1-479950FFCAAB}" destId="{F9AF5605-0877-44AD-8629-2367C5BA3AA2}" srcOrd="0" destOrd="0" presId="urn:microsoft.com/office/officeart/2005/8/layout/lProcess2"/>
    <dgm:cxn modelId="{5B8137D7-3569-450A-B429-6E4CE3F44E97}" type="presOf" srcId="{D2CD83A2-C843-4A27-8E43-519444D97275}" destId="{09384D19-E167-4F8E-AEB3-D8CAAA293253}" srcOrd="0" destOrd="0" presId="urn:microsoft.com/office/officeart/2005/8/layout/lProcess2"/>
    <dgm:cxn modelId="{AFD92956-A6FE-40E9-8D80-6BB7511DDFD1}" srcId="{D6587197-7DF0-486A-A3DB-26ABDEFCDAC5}" destId="{C538DE68-85FC-49A7-8729-02A4E6549754}" srcOrd="0" destOrd="0" parTransId="{463BB907-DC45-4F16-8506-4F54A0C09EE5}" sibTransId="{456E0851-05E2-4B11-AEF9-9D0878FF4685}"/>
    <dgm:cxn modelId="{DA68C753-0DFE-43DC-BE02-9AA7130F5EF9}" type="presOf" srcId="{45F41321-29B8-4A66-820E-A6AF7FE1967B}" destId="{5053E7AE-1D5F-4D70-9F45-142F5B066780}" srcOrd="0" destOrd="0" presId="urn:microsoft.com/office/officeart/2005/8/layout/lProcess2"/>
    <dgm:cxn modelId="{F7ED5C30-458E-4077-B592-F588F2AD3F41}" srcId="{D6587197-7DF0-486A-A3DB-26ABDEFCDAC5}" destId="{C1664CB1-6B1F-4C39-BAED-D473591DA3AB}" srcOrd="4" destOrd="0" parTransId="{8F056E29-0FF5-4762-A5B1-4390DB9332F5}" sibTransId="{BDA58D57-134F-44C7-B7BB-876AC7579822}"/>
    <dgm:cxn modelId="{DED6461D-41E0-4CF0-A409-0D1401210797}" type="presOf" srcId="{162F584E-964C-4D36-839D-D3F582A27606}" destId="{B5333FF3-1B91-4CFD-A782-FE64E3661BA6}" srcOrd="0" destOrd="0" presId="urn:microsoft.com/office/officeart/2005/8/layout/lProcess2"/>
    <dgm:cxn modelId="{716C3F9F-6B02-45F9-BBFF-31872B020E2D}" srcId="{D6587197-7DF0-486A-A3DB-26ABDEFCDAC5}" destId="{A1EB8AFD-7B5B-487F-88C5-168614736010}" srcOrd="5" destOrd="0" parTransId="{24A9E751-5737-432E-AF7D-929F88FF8C0E}" sibTransId="{2A75D492-A476-4275-82F7-ED351571FB61}"/>
    <dgm:cxn modelId="{5DD6239A-1AEC-4A83-BE76-AFDFB0DEAF5C}" srcId="{45F41321-29B8-4A66-820E-A6AF7FE1967B}" destId="{D6587197-7DF0-486A-A3DB-26ABDEFCDAC5}" srcOrd="0" destOrd="0" parTransId="{85E8D499-AB8C-4080-9CC7-775C82F7C5BF}" sibTransId="{DCC4AE3C-B4CC-495D-AD5D-66D3230C01F7}"/>
    <dgm:cxn modelId="{1F64E9C6-5954-4D35-8D5A-A507697AB3A6}" srcId="{D6587197-7DF0-486A-A3DB-26ABDEFCDAC5}" destId="{E00A6214-B358-4F97-92B1-479950FFCAAB}" srcOrd="7" destOrd="0" parTransId="{0202DC61-045A-4691-8007-8111D63DC721}" sibTransId="{7B4A2C5A-83F7-416E-8D7B-9F1B94BFF87D}"/>
    <dgm:cxn modelId="{7F819D0D-92F6-4650-A466-5549774BF46F}" srcId="{D6587197-7DF0-486A-A3DB-26ABDEFCDAC5}" destId="{85014DFF-B18C-45EF-B1C8-1CEA634F356F}" srcOrd="3" destOrd="0" parTransId="{A41AE2BE-93BF-46F6-8945-BB4DD785BD10}" sibTransId="{95B54E68-AEE4-41B8-8A08-1A7DD08FC51D}"/>
    <dgm:cxn modelId="{B6EAE4C8-1A8F-4D64-A263-E8FE24B6319B}" type="presOf" srcId="{D6587197-7DF0-486A-A3DB-26ABDEFCDAC5}" destId="{B919299A-18A4-48C6-8C51-C71B0F9F8A9C}" srcOrd="1" destOrd="0" presId="urn:microsoft.com/office/officeart/2005/8/layout/lProcess2"/>
    <dgm:cxn modelId="{D67D65E5-738C-4E11-B7C7-AB3FBC8E6350}" type="presOf" srcId="{85014DFF-B18C-45EF-B1C8-1CEA634F356F}" destId="{8A192634-EE76-4BEA-8058-9F466511448F}" srcOrd="0" destOrd="0" presId="urn:microsoft.com/office/officeart/2005/8/layout/lProcess2"/>
    <dgm:cxn modelId="{3D814402-A8E4-4F19-A261-7F50730151EB}" type="presOf" srcId="{D6587197-7DF0-486A-A3DB-26ABDEFCDAC5}" destId="{A93F8015-DEE6-4E81-9E3A-5A37625BEEA4}" srcOrd="0" destOrd="0" presId="urn:microsoft.com/office/officeart/2005/8/layout/lProcess2"/>
    <dgm:cxn modelId="{59C89BB0-01CA-49CA-9C46-E2ED4F0403CB}" srcId="{D6587197-7DF0-486A-A3DB-26ABDEFCDAC5}" destId="{B43A9162-1BCB-43AB-A81E-82C969ACC0A9}" srcOrd="1" destOrd="0" parTransId="{776E0D6A-8064-4FC3-A8B3-F80EB0060B42}" sibTransId="{0019834C-BB49-4B75-AE03-06FC248A5139}"/>
    <dgm:cxn modelId="{42D280A0-9B71-4A59-97DB-B9498A05A69A}" type="presOf" srcId="{5ACFEC1B-83B5-4DB3-8DE3-AE8B2DE4D53A}" destId="{25C82A32-ADB2-44D9-9149-03C0400DD7DD}" srcOrd="0" destOrd="0" presId="urn:microsoft.com/office/officeart/2005/8/layout/lProcess2"/>
    <dgm:cxn modelId="{06245726-7E08-4CCE-A9D0-0B65398F84E5}" srcId="{D6587197-7DF0-486A-A3DB-26ABDEFCDAC5}" destId="{D2CD83A2-C843-4A27-8E43-519444D97275}" srcOrd="2" destOrd="0" parTransId="{1EEF30B9-DBD1-4DC2-9FF4-333FAFA339C9}" sibTransId="{179CA19B-48BB-47EA-9367-9546EFC33E04}"/>
    <dgm:cxn modelId="{D62A44CC-B5C6-471C-A8E7-6625961513ED}" type="presOf" srcId="{C538DE68-85FC-49A7-8729-02A4E6549754}" destId="{3E010D10-6E2E-49C1-945C-7AABEBE3F1C0}" srcOrd="0" destOrd="0" presId="urn:microsoft.com/office/officeart/2005/8/layout/lProcess2"/>
    <dgm:cxn modelId="{54E666FC-DFA1-4751-A016-5F3612396C20}" type="presOf" srcId="{C1664CB1-6B1F-4C39-BAED-D473591DA3AB}" destId="{C66413B6-B06A-41DC-A170-D987803A46EF}" srcOrd="0" destOrd="0" presId="urn:microsoft.com/office/officeart/2005/8/layout/lProcess2"/>
    <dgm:cxn modelId="{546B153C-979F-47A5-8CE3-25273FFA6E1F}" srcId="{D6587197-7DF0-486A-A3DB-26ABDEFCDAC5}" destId="{5ACFEC1B-83B5-4DB3-8DE3-AE8B2DE4D53A}" srcOrd="6" destOrd="0" parTransId="{BFC69C96-1F82-46E8-9184-5FAA189C3E40}" sibTransId="{03AFBF62-2033-4552-9C08-8630E93A164D}"/>
    <dgm:cxn modelId="{173F2612-34EA-4E09-A38F-08EC504B62B1}" type="presOf" srcId="{B43A9162-1BCB-43AB-A81E-82C969ACC0A9}" destId="{88001FF2-C9D4-4B02-9AAF-7A2658C560B5}" srcOrd="0" destOrd="0" presId="urn:microsoft.com/office/officeart/2005/8/layout/lProcess2"/>
    <dgm:cxn modelId="{DB072433-6B1C-4F1D-9085-E28B00080839}" type="presOf" srcId="{A1EB8AFD-7B5B-487F-88C5-168614736010}" destId="{3C5CA9F9-9DBB-4A2F-98F0-1D2DC52CDC02}" srcOrd="0" destOrd="0" presId="urn:microsoft.com/office/officeart/2005/8/layout/lProcess2"/>
    <dgm:cxn modelId="{0FCEE552-DB58-4CA5-A193-4A7CEC2B43E6}" srcId="{D6587197-7DF0-486A-A3DB-26ABDEFCDAC5}" destId="{1CEE677C-8D34-418C-BF25-3CE80D67F300}" srcOrd="10" destOrd="0" parTransId="{445915DD-5F22-43D2-A5AE-4CEBE5CF134B}" sibTransId="{527EA55F-56F4-4A8B-8E04-490931AE6716}"/>
    <dgm:cxn modelId="{AB403B31-E505-4F8E-8196-AF90DE6C1DA7}" type="presOf" srcId="{1CEE677C-8D34-418C-BF25-3CE80D67F300}" destId="{8AD591D4-AB6E-4259-AA51-25515EBEB179}" srcOrd="0" destOrd="0" presId="urn:microsoft.com/office/officeart/2005/8/layout/lProcess2"/>
    <dgm:cxn modelId="{95F73459-2C6C-4EF1-8AC2-9F222512AF5C}" srcId="{D6587197-7DF0-486A-A3DB-26ABDEFCDAC5}" destId="{162F584E-964C-4D36-839D-D3F582A27606}" srcOrd="8" destOrd="0" parTransId="{60733395-F132-4ECA-B78C-F152BE5649DB}" sibTransId="{4AAF6240-FC2E-42C5-BB23-D7A90A2B9849}"/>
    <dgm:cxn modelId="{F75713D6-FFFD-4BBE-9D2A-EB85298D1EA8}" srcId="{D6587197-7DF0-486A-A3DB-26ABDEFCDAC5}" destId="{468684D5-27CB-40B5-A144-EFF062F5F380}" srcOrd="9" destOrd="0" parTransId="{E69BB8BC-5434-4F56-9F5B-3408534915C8}" sibTransId="{64E5299B-E3FB-4706-A3EA-F1184FD1A595}"/>
    <dgm:cxn modelId="{E243191B-EB9D-4737-9D6E-8CAC592ABAB5}" type="presOf" srcId="{468684D5-27CB-40B5-A144-EFF062F5F380}" destId="{60DCBD4C-F155-4097-B035-698F4EC4E05F}" srcOrd="0" destOrd="0" presId="urn:microsoft.com/office/officeart/2005/8/layout/lProcess2"/>
    <dgm:cxn modelId="{504E47B7-D12B-4AA7-9258-1B5894923BB9}" type="presParOf" srcId="{5053E7AE-1D5F-4D70-9F45-142F5B066780}" destId="{90864B5F-6484-4D3F-8152-389F1AFCD033}" srcOrd="0" destOrd="0" presId="urn:microsoft.com/office/officeart/2005/8/layout/lProcess2"/>
    <dgm:cxn modelId="{D00C322E-C7A4-4827-8774-7680F517E01E}" type="presParOf" srcId="{90864B5F-6484-4D3F-8152-389F1AFCD033}" destId="{A93F8015-DEE6-4E81-9E3A-5A37625BEEA4}" srcOrd="0" destOrd="0" presId="urn:microsoft.com/office/officeart/2005/8/layout/lProcess2"/>
    <dgm:cxn modelId="{89D8E0DB-6C02-4868-8532-C96CF8D20FB5}" type="presParOf" srcId="{90864B5F-6484-4D3F-8152-389F1AFCD033}" destId="{B919299A-18A4-48C6-8C51-C71B0F9F8A9C}" srcOrd="1" destOrd="0" presId="urn:microsoft.com/office/officeart/2005/8/layout/lProcess2"/>
    <dgm:cxn modelId="{48C2D974-EFDC-44D1-BF92-C20624F65462}" type="presParOf" srcId="{90864B5F-6484-4D3F-8152-389F1AFCD033}" destId="{9149CAEF-65DF-4825-84C9-A1FBAA188A80}" srcOrd="2" destOrd="0" presId="urn:microsoft.com/office/officeart/2005/8/layout/lProcess2"/>
    <dgm:cxn modelId="{FF4045B1-C771-4450-82E8-A1A2B01FD813}" type="presParOf" srcId="{9149CAEF-65DF-4825-84C9-A1FBAA188A80}" destId="{58C58C50-DD85-45D7-AF06-EB873C98D26F}" srcOrd="0" destOrd="0" presId="urn:microsoft.com/office/officeart/2005/8/layout/lProcess2"/>
    <dgm:cxn modelId="{85A77817-E756-4DB1-BBDF-74BD287D3ABC}" type="presParOf" srcId="{58C58C50-DD85-45D7-AF06-EB873C98D26F}" destId="{3E010D10-6E2E-49C1-945C-7AABEBE3F1C0}" srcOrd="0" destOrd="0" presId="urn:microsoft.com/office/officeart/2005/8/layout/lProcess2"/>
    <dgm:cxn modelId="{59AD92AC-9627-4C26-83D7-D61DEADF48BA}" type="presParOf" srcId="{58C58C50-DD85-45D7-AF06-EB873C98D26F}" destId="{D71C5C54-C400-4452-BE01-734339218AC3}" srcOrd="1" destOrd="0" presId="urn:microsoft.com/office/officeart/2005/8/layout/lProcess2"/>
    <dgm:cxn modelId="{490BDABD-8229-488E-B260-2074CCB23C59}" type="presParOf" srcId="{58C58C50-DD85-45D7-AF06-EB873C98D26F}" destId="{88001FF2-C9D4-4B02-9AAF-7A2658C560B5}" srcOrd="2" destOrd="0" presId="urn:microsoft.com/office/officeart/2005/8/layout/lProcess2"/>
    <dgm:cxn modelId="{EDC32865-110D-45A8-9C39-BEE68B49241B}" type="presParOf" srcId="{58C58C50-DD85-45D7-AF06-EB873C98D26F}" destId="{A0AD8415-94F3-4151-8B52-C020805FFA05}" srcOrd="3" destOrd="0" presId="urn:microsoft.com/office/officeart/2005/8/layout/lProcess2"/>
    <dgm:cxn modelId="{6850D229-42B6-4705-903D-784F749BA833}" type="presParOf" srcId="{58C58C50-DD85-45D7-AF06-EB873C98D26F}" destId="{09384D19-E167-4F8E-AEB3-D8CAAA293253}" srcOrd="4" destOrd="0" presId="urn:microsoft.com/office/officeart/2005/8/layout/lProcess2"/>
    <dgm:cxn modelId="{2077C32B-911B-462F-9009-FD0DC75CC33F}" type="presParOf" srcId="{58C58C50-DD85-45D7-AF06-EB873C98D26F}" destId="{E6DCAC8B-FF02-4549-A3EC-9CF30806D714}" srcOrd="5" destOrd="0" presId="urn:microsoft.com/office/officeart/2005/8/layout/lProcess2"/>
    <dgm:cxn modelId="{D2EBBFBF-B66F-4525-81EA-60D58457F37A}" type="presParOf" srcId="{58C58C50-DD85-45D7-AF06-EB873C98D26F}" destId="{8A192634-EE76-4BEA-8058-9F466511448F}" srcOrd="6" destOrd="0" presId="urn:microsoft.com/office/officeart/2005/8/layout/lProcess2"/>
    <dgm:cxn modelId="{7C2280B6-950E-43DE-A122-D633290ADE43}" type="presParOf" srcId="{58C58C50-DD85-45D7-AF06-EB873C98D26F}" destId="{4B2B8219-6E60-40D8-A777-ED3C8E8B1CE0}" srcOrd="7" destOrd="0" presId="urn:microsoft.com/office/officeart/2005/8/layout/lProcess2"/>
    <dgm:cxn modelId="{FEA0880F-7343-47A7-AA25-1BE496B9926A}" type="presParOf" srcId="{58C58C50-DD85-45D7-AF06-EB873C98D26F}" destId="{C66413B6-B06A-41DC-A170-D987803A46EF}" srcOrd="8" destOrd="0" presId="urn:microsoft.com/office/officeart/2005/8/layout/lProcess2"/>
    <dgm:cxn modelId="{447B591B-EA52-4D7C-A690-1B736642191C}" type="presParOf" srcId="{58C58C50-DD85-45D7-AF06-EB873C98D26F}" destId="{D28D2D73-E7A8-4411-BB18-98437FBC333F}" srcOrd="9" destOrd="0" presId="urn:microsoft.com/office/officeart/2005/8/layout/lProcess2"/>
    <dgm:cxn modelId="{4B880136-1C99-4F11-8EF6-BBDFF48CE245}" type="presParOf" srcId="{58C58C50-DD85-45D7-AF06-EB873C98D26F}" destId="{3C5CA9F9-9DBB-4A2F-98F0-1D2DC52CDC02}" srcOrd="10" destOrd="0" presId="urn:microsoft.com/office/officeart/2005/8/layout/lProcess2"/>
    <dgm:cxn modelId="{3D834E57-8C63-4DC7-A201-C446DEA50FF3}" type="presParOf" srcId="{58C58C50-DD85-45D7-AF06-EB873C98D26F}" destId="{1CF7CD4A-DAA7-47C3-B9C0-7779862DC9BB}" srcOrd="11" destOrd="0" presId="urn:microsoft.com/office/officeart/2005/8/layout/lProcess2"/>
    <dgm:cxn modelId="{BD87AC1D-8307-4A64-803D-442F54AAEB52}" type="presParOf" srcId="{58C58C50-DD85-45D7-AF06-EB873C98D26F}" destId="{25C82A32-ADB2-44D9-9149-03C0400DD7DD}" srcOrd="12" destOrd="0" presId="urn:microsoft.com/office/officeart/2005/8/layout/lProcess2"/>
    <dgm:cxn modelId="{BDE929B6-1CDB-422F-8C66-A2CB644E6949}" type="presParOf" srcId="{58C58C50-DD85-45D7-AF06-EB873C98D26F}" destId="{71553326-2355-4575-AA1F-27632E7FA790}" srcOrd="13" destOrd="0" presId="urn:microsoft.com/office/officeart/2005/8/layout/lProcess2"/>
    <dgm:cxn modelId="{830283DD-3EE3-40EA-846D-840F3DE686C2}" type="presParOf" srcId="{58C58C50-DD85-45D7-AF06-EB873C98D26F}" destId="{F9AF5605-0877-44AD-8629-2367C5BA3AA2}" srcOrd="14" destOrd="0" presId="urn:microsoft.com/office/officeart/2005/8/layout/lProcess2"/>
    <dgm:cxn modelId="{B64DC564-1FD2-4C25-9B9F-AF789DF63EEF}" type="presParOf" srcId="{58C58C50-DD85-45D7-AF06-EB873C98D26F}" destId="{4F7CA141-1F3C-48EF-97D3-FB109114E5F4}" srcOrd="15" destOrd="0" presId="urn:microsoft.com/office/officeart/2005/8/layout/lProcess2"/>
    <dgm:cxn modelId="{A1E93FE1-7EAB-41B8-9AF7-DAA10A69E68F}" type="presParOf" srcId="{58C58C50-DD85-45D7-AF06-EB873C98D26F}" destId="{B5333FF3-1B91-4CFD-A782-FE64E3661BA6}" srcOrd="16" destOrd="0" presId="urn:microsoft.com/office/officeart/2005/8/layout/lProcess2"/>
    <dgm:cxn modelId="{269EAE12-B4C3-4397-B34E-2FA9D924DF31}" type="presParOf" srcId="{58C58C50-DD85-45D7-AF06-EB873C98D26F}" destId="{4AB01D99-BFCD-4C4D-9DF9-8D30DBF1299C}" srcOrd="17" destOrd="0" presId="urn:microsoft.com/office/officeart/2005/8/layout/lProcess2"/>
    <dgm:cxn modelId="{689ACFB0-E2F1-40A2-A742-698496587302}" type="presParOf" srcId="{58C58C50-DD85-45D7-AF06-EB873C98D26F}" destId="{60DCBD4C-F155-4097-B035-698F4EC4E05F}" srcOrd="18" destOrd="0" presId="urn:microsoft.com/office/officeart/2005/8/layout/lProcess2"/>
    <dgm:cxn modelId="{2AAEE6EF-1D95-4C6C-BE16-8AD14473AED2}" type="presParOf" srcId="{58C58C50-DD85-45D7-AF06-EB873C98D26F}" destId="{F4F3BC4C-35AD-4CBB-8E72-CFBC3AA689CA}" srcOrd="19" destOrd="0" presId="urn:microsoft.com/office/officeart/2005/8/layout/lProcess2"/>
    <dgm:cxn modelId="{3715EFF8-6F47-4921-A5BD-2A7A86CACB9F}" type="presParOf" srcId="{58C58C50-DD85-45D7-AF06-EB873C98D26F}" destId="{8AD591D4-AB6E-4259-AA51-25515EBEB179}" srcOrd="20" destOrd="0" presId="urn:microsoft.com/office/officeart/2005/8/layout/lProcess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D10FF9C1-23B7-42CB-A4EA-7D682F7211AA}" type="doc">
      <dgm:prSet loTypeId="urn:microsoft.com/office/officeart/2005/8/layout/default#12" loCatId="list" qsTypeId="urn:microsoft.com/office/officeart/2005/8/quickstyle/3d7" qsCatId="3D" csTypeId="urn:microsoft.com/office/officeart/2005/8/colors/accent1_2" csCatId="accent1" phldr="1"/>
      <dgm:spPr/>
      <dgm:t>
        <a:bodyPr/>
        <a:lstStyle/>
        <a:p>
          <a:endParaRPr lang="en-GB"/>
        </a:p>
      </dgm:t>
    </dgm:pt>
    <dgm:pt modelId="{CC295AED-FDA0-4CEC-8507-AC93F763DCA8}">
      <dgm:prSet/>
      <dgm:spPr>
        <a:sp3d extrusionH="50600" prstMaterial="metal">
          <a:bevelT w="101600" h="80600" prst="coolSlant"/>
          <a:bevelB w="80600" h="80600" prst="relaxedInset"/>
        </a:sp3d>
      </dgm:spPr>
      <dgm:t>
        <a:bodyPr/>
        <a:lstStyle/>
        <a:p>
          <a:pPr rtl="0"/>
          <a:r>
            <a:rPr lang="en-US" i="0" dirty="0" smtClean="0"/>
            <a:t>THE PARASYMPATHETIC SYSTEM HAS BOTH PREGANGLIONIC AND POSTGANGLIONIC NEURONS. </a:t>
          </a:r>
          <a:endParaRPr lang="en-GB" i="0" dirty="0"/>
        </a:p>
      </dgm:t>
    </dgm:pt>
    <dgm:pt modelId="{DEAB5371-F2ED-4A5B-BEE8-4935B72306BA}" type="parTrans" cxnId="{6B73440B-1BD3-4933-BF9A-BE87B23D18B3}">
      <dgm:prSet/>
      <dgm:spPr/>
      <dgm:t>
        <a:bodyPr/>
        <a:lstStyle/>
        <a:p>
          <a:endParaRPr lang="en-GB"/>
        </a:p>
      </dgm:t>
    </dgm:pt>
    <dgm:pt modelId="{65380E6D-E7C6-4844-BD02-D107A2BF2CD7}" type="sibTrans" cxnId="{6B73440B-1BD3-4933-BF9A-BE87B23D18B3}">
      <dgm:prSet/>
      <dgm:spPr/>
      <dgm:t>
        <a:bodyPr/>
        <a:lstStyle/>
        <a:p>
          <a:endParaRPr lang="en-GB"/>
        </a:p>
      </dgm:t>
    </dgm:pt>
    <dgm:pt modelId="{7AFC69ED-8E2E-427F-B95D-DE8B48E049B0}">
      <dgm:prSet/>
      <dgm:spPr>
        <a:sp3d extrusionH="50600" prstMaterial="metal">
          <a:bevelT w="101600" h="80600" prst="coolSlant"/>
          <a:bevelB w="80600" h="80600" prst="relaxedInset"/>
        </a:sp3d>
      </dgm:spPr>
      <dgm:t>
        <a:bodyPr/>
        <a:lstStyle/>
        <a:p>
          <a:pPr rtl="0"/>
          <a:r>
            <a:rPr lang="en-US" i="0" dirty="0" smtClean="0"/>
            <a:t>EXCEPT IN THE CASE OF A FEW CRANIAL PARASYMPATHETIC NERVES, THE PREGANGLIONIC FIBERS PASS UNINTERRUPTED ALL THE WAY TO THE ORGAN THAT IS TO BE CONTROLLED. </a:t>
          </a:r>
          <a:endParaRPr lang="en-GB" i="0" dirty="0"/>
        </a:p>
      </dgm:t>
    </dgm:pt>
    <dgm:pt modelId="{DC66100E-7D91-4015-A1F7-4E943F805DA6}" type="parTrans" cxnId="{2752D9F0-7DA2-430E-B781-F16CF62EFCD8}">
      <dgm:prSet/>
      <dgm:spPr/>
      <dgm:t>
        <a:bodyPr/>
        <a:lstStyle/>
        <a:p>
          <a:endParaRPr lang="en-GB"/>
        </a:p>
      </dgm:t>
    </dgm:pt>
    <dgm:pt modelId="{38BC28BD-8563-435B-ACA3-F11CE8C027EA}" type="sibTrans" cxnId="{2752D9F0-7DA2-430E-B781-F16CF62EFCD8}">
      <dgm:prSet/>
      <dgm:spPr/>
      <dgm:t>
        <a:bodyPr/>
        <a:lstStyle/>
        <a:p>
          <a:endParaRPr lang="en-GB"/>
        </a:p>
      </dgm:t>
    </dgm:pt>
    <dgm:pt modelId="{E07676B3-8B9D-4BA7-BA56-EB69BB0BF181}" type="pres">
      <dgm:prSet presAssocID="{D10FF9C1-23B7-42CB-A4EA-7D682F7211AA}" presName="diagram" presStyleCnt="0">
        <dgm:presLayoutVars>
          <dgm:dir/>
          <dgm:resizeHandles val="exact"/>
        </dgm:presLayoutVars>
      </dgm:prSet>
      <dgm:spPr/>
      <dgm:t>
        <a:bodyPr/>
        <a:lstStyle/>
        <a:p>
          <a:endParaRPr lang="en-GB"/>
        </a:p>
      </dgm:t>
    </dgm:pt>
    <dgm:pt modelId="{0A209A13-11A1-4570-B1D0-A5AA17D05FB1}" type="pres">
      <dgm:prSet presAssocID="{CC295AED-FDA0-4CEC-8507-AC93F763DCA8}" presName="node" presStyleLbl="node1" presStyleIdx="0" presStyleCnt="2" custScaleX="124620">
        <dgm:presLayoutVars>
          <dgm:bulletEnabled val="1"/>
        </dgm:presLayoutVars>
      </dgm:prSet>
      <dgm:spPr/>
      <dgm:t>
        <a:bodyPr/>
        <a:lstStyle/>
        <a:p>
          <a:endParaRPr lang="en-GB"/>
        </a:p>
      </dgm:t>
    </dgm:pt>
    <dgm:pt modelId="{593E180B-105B-4111-AE3C-F6A2333B1F08}" type="pres">
      <dgm:prSet presAssocID="{65380E6D-E7C6-4844-BD02-D107A2BF2CD7}" presName="sibTrans" presStyleCnt="0"/>
      <dgm:spPr>
        <a:sp3d>
          <a:bevelT w="165100" prst="coolSlant"/>
        </a:sp3d>
      </dgm:spPr>
    </dgm:pt>
    <dgm:pt modelId="{CDA92B99-20CB-44B0-9850-507CF333D8D1}" type="pres">
      <dgm:prSet presAssocID="{7AFC69ED-8E2E-427F-B95D-DE8B48E049B0}" presName="node" presStyleLbl="node1" presStyleIdx="1" presStyleCnt="2" custScaleX="124620">
        <dgm:presLayoutVars>
          <dgm:bulletEnabled val="1"/>
        </dgm:presLayoutVars>
      </dgm:prSet>
      <dgm:spPr/>
      <dgm:t>
        <a:bodyPr/>
        <a:lstStyle/>
        <a:p>
          <a:endParaRPr lang="en-GB"/>
        </a:p>
      </dgm:t>
    </dgm:pt>
  </dgm:ptLst>
  <dgm:cxnLst>
    <dgm:cxn modelId="{2752D9F0-7DA2-430E-B781-F16CF62EFCD8}" srcId="{D10FF9C1-23B7-42CB-A4EA-7D682F7211AA}" destId="{7AFC69ED-8E2E-427F-B95D-DE8B48E049B0}" srcOrd="1" destOrd="0" parTransId="{DC66100E-7D91-4015-A1F7-4E943F805DA6}" sibTransId="{38BC28BD-8563-435B-ACA3-F11CE8C027EA}"/>
    <dgm:cxn modelId="{E21D53EA-0838-4A14-93FA-A5684A3C454A}" type="presOf" srcId="{7AFC69ED-8E2E-427F-B95D-DE8B48E049B0}" destId="{CDA92B99-20CB-44B0-9850-507CF333D8D1}" srcOrd="0" destOrd="0" presId="urn:microsoft.com/office/officeart/2005/8/layout/default#12"/>
    <dgm:cxn modelId="{6B73440B-1BD3-4933-BF9A-BE87B23D18B3}" srcId="{D10FF9C1-23B7-42CB-A4EA-7D682F7211AA}" destId="{CC295AED-FDA0-4CEC-8507-AC93F763DCA8}" srcOrd="0" destOrd="0" parTransId="{DEAB5371-F2ED-4A5B-BEE8-4935B72306BA}" sibTransId="{65380E6D-E7C6-4844-BD02-D107A2BF2CD7}"/>
    <dgm:cxn modelId="{85A4486E-A0C8-496E-B726-C7C23B15DB65}" type="presOf" srcId="{D10FF9C1-23B7-42CB-A4EA-7D682F7211AA}" destId="{E07676B3-8B9D-4BA7-BA56-EB69BB0BF181}" srcOrd="0" destOrd="0" presId="urn:microsoft.com/office/officeart/2005/8/layout/default#12"/>
    <dgm:cxn modelId="{022E3649-1B00-456A-9732-188CB1DBFBBD}" type="presOf" srcId="{CC295AED-FDA0-4CEC-8507-AC93F763DCA8}" destId="{0A209A13-11A1-4570-B1D0-A5AA17D05FB1}" srcOrd="0" destOrd="0" presId="urn:microsoft.com/office/officeart/2005/8/layout/default#12"/>
    <dgm:cxn modelId="{1C13C06E-797F-4CD8-BC6B-8BDACD06376F}" type="presParOf" srcId="{E07676B3-8B9D-4BA7-BA56-EB69BB0BF181}" destId="{0A209A13-11A1-4570-B1D0-A5AA17D05FB1}" srcOrd="0" destOrd="0" presId="urn:microsoft.com/office/officeart/2005/8/layout/default#12"/>
    <dgm:cxn modelId="{349F8263-FBBB-4A3F-ADFD-C370106F9093}" type="presParOf" srcId="{E07676B3-8B9D-4BA7-BA56-EB69BB0BF181}" destId="{593E180B-105B-4111-AE3C-F6A2333B1F08}" srcOrd="1" destOrd="0" presId="urn:microsoft.com/office/officeart/2005/8/layout/default#12"/>
    <dgm:cxn modelId="{B6E504B4-DE53-4862-9938-46E7B1E4FDC3}" type="presParOf" srcId="{E07676B3-8B9D-4BA7-BA56-EB69BB0BF181}" destId="{CDA92B99-20CB-44B0-9850-507CF333D8D1}" srcOrd="2" destOrd="0" presId="urn:microsoft.com/office/officeart/2005/8/layout/default#1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D10FF9C1-23B7-42CB-A4EA-7D682F7211AA}" type="doc">
      <dgm:prSet loTypeId="urn:microsoft.com/office/officeart/2005/8/layout/default#13" loCatId="list" qsTypeId="urn:microsoft.com/office/officeart/2005/8/quickstyle/3d7" qsCatId="3D" csTypeId="urn:microsoft.com/office/officeart/2005/8/colors/accent1_2" csCatId="accent1" phldr="1"/>
      <dgm:spPr>
        <a:scene3d>
          <a:camera prst="perspectiveRight" zoom="91000"/>
          <a:lightRig rig="threePt" dir="t">
            <a:rot lat="0" lon="0" rev="6000000"/>
          </a:lightRig>
        </a:scene3d>
      </dgm:spPr>
      <dgm:t>
        <a:bodyPr/>
        <a:lstStyle/>
        <a:p>
          <a:endParaRPr lang="en-GB"/>
        </a:p>
      </dgm:t>
    </dgm:pt>
    <dgm:pt modelId="{1008B183-FBBF-446C-8B3A-2AC716A56B20}">
      <dgm:prSet/>
      <dgm:spPr>
        <a:sp3d extrusionH="50600" prstMaterial="metal">
          <a:bevelT w="101600" h="80600" prst="coolSlant"/>
          <a:bevelB w="80600" h="80600" prst="relaxedInset"/>
        </a:sp3d>
      </dgm:spPr>
      <dgm:t>
        <a:bodyPr/>
        <a:lstStyle/>
        <a:p>
          <a:pPr rtl="0"/>
          <a:r>
            <a:rPr lang="en-US" i="0" dirty="0" smtClean="0"/>
            <a:t>THE POSTGANGLIONIC NEURONS ARE LOCATED IN THE WALL OF THE ORGAN. </a:t>
          </a:r>
          <a:endParaRPr lang="en-GB" i="0" dirty="0"/>
        </a:p>
      </dgm:t>
    </dgm:pt>
    <dgm:pt modelId="{934FBB35-FA86-4FCC-9333-68117347978B}" type="parTrans" cxnId="{5A48636C-EBCC-459B-AAE3-0B445C288673}">
      <dgm:prSet/>
      <dgm:spPr/>
      <dgm:t>
        <a:bodyPr/>
        <a:lstStyle/>
        <a:p>
          <a:endParaRPr lang="en-GB"/>
        </a:p>
      </dgm:t>
    </dgm:pt>
    <dgm:pt modelId="{FF18F051-8BD0-4287-9D57-6F0CDD1B2611}" type="sibTrans" cxnId="{5A48636C-EBCC-459B-AAE3-0B445C288673}">
      <dgm:prSet/>
      <dgm:spPr/>
      <dgm:t>
        <a:bodyPr/>
        <a:lstStyle/>
        <a:p>
          <a:endParaRPr lang="en-GB"/>
        </a:p>
      </dgm:t>
    </dgm:pt>
    <dgm:pt modelId="{58D50539-2AF3-4074-8CFA-BC3A7BF62C3A}">
      <dgm:prSet/>
      <dgm:spPr>
        <a:sp3d extrusionH="50600" prstMaterial="metal">
          <a:bevelT w="101600" h="80600" prst="relaxedInset"/>
          <a:bevelB w="80600" h="80600" prst="relaxedInset"/>
        </a:sp3d>
      </dgm:spPr>
      <dgm:t>
        <a:bodyPr/>
        <a:lstStyle/>
        <a:p>
          <a:r>
            <a:rPr lang="en-GB" i="0" noProof="0" dirty="0" smtClean="0"/>
            <a:t>THE PREGANGLIONIC FIBRES SYNAPSE WITH THESE NEURONS, AND EXTREMELY SHORT POSTGANGLIONIC FIBRES, A FRACTION OF A MILLIMETRE TO SEVERAL CENTIMETRES IN LENGTH, LEAVE THE NEURONS TO INNERVATE THE TISSUES OF THE ORGAN. </a:t>
          </a:r>
          <a:endParaRPr lang="en-GB" i="0" noProof="0" dirty="0"/>
        </a:p>
      </dgm:t>
    </dgm:pt>
    <dgm:pt modelId="{B96322A3-461A-42CB-8DED-2A03C99DA963}" type="parTrans" cxnId="{E7B44F93-720C-439B-A320-EE2277C6BEC4}">
      <dgm:prSet/>
      <dgm:spPr/>
      <dgm:t>
        <a:bodyPr/>
        <a:lstStyle/>
        <a:p>
          <a:endParaRPr lang="en-GB"/>
        </a:p>
      </dgm:t>
    </dgm:pt>
    <dgm:pt modelId="{6E41C3DB-D6A0-46C8-9FB8-A24FA19612CF}" type="sibTrans" cxnId="{E7B44F93-720C-439B-A320-EE2277C6BEC4}">
      <dgm:prSet/>
      <dgm:spPr/>
      <dgm:t>
        <a:bodyPr/>
        <a:lstStyle/>
        <a:p>
          <a:endParaRPr lang="en-GB"/>
        </a:p>
      </dgm:t>
    </dgm:pt>
    <dgm:pt modelId="{E07676B3-8B9D-4BA7-BA56-EB69BB0BF181}" type="pres">
      <dgm:prSet presAssocID="{D10FF9C1-23B7-42CB-A4EA-7D682F7211AA}" presName="diagram" presStyleCnt="0">
        <dgm:presLayoutVars>
          <dgm:dir/>
          <dgm:resizeHandles val="exact"/>
        </dgm:presLayoutVars>
      </dgm:prSet>
      <dgm:spPr/>
      <dgm:t>
        <a:bodyPr/>
        <a:lstStyle/>
        <a:p>
          <a:endParaRPr lang="en-GB"/>
        </a:p>
      </dgm:t>
    </dgm:pt>
    <dgm:pt modelId="{C7897055-8E6F-46CE-AA58-F3664D414FA7}" type="pres">
      <dgm:prSet presAssocID="{1008B183-FBBF-446C-8B3A-2AC716A56B20}" presName="node" presStyleLbl="node1" presStyleIdx="0" presStyleCnt="2" custScaleY="25980">
        <dgm:presLayoutVars>
          <dgm:bulletEnabled val="1"/>
        </dgm:presLayoutVars>
      </dgm:prSet>
      <dgm:spPr/>
      <dgm:t>
        <a:bodyPr/>
        <a:lstStyle/>
        <a:p>
          <a:endParaRPr lang="en-GB"/>
        </a:p>
      </dgm:t>
    </dgm:pt>
    <dgm:pt modelId="{2F17BDF0-0D94-4BBA-BD5D-4CF286CDCDEF}" type="pres">
      <dgm:prSet presAssocID="{FF18F051-8BD0-4287-9D57-6F0CDD1B2611}" presName="sibTrans" presStyleCnt="0"/>
      <dgm:spPr/>
    </dgm:pt>
    <dgm:pt modelId="{FFBF8BC4-CFD2-4091-A771-6E55B1D4AE26}" type="pres">
      <dgm:prSet presAssocID="{58D50539-2AF3-4074-8CFA-BC3A7BF62C3A}" presName="node" presStyleLbl="node1" presStyleIdx="1" presStyleCnt="2">
        <dgm:presLayoutVars>
          <dgm:bulletEnabled val="1"/>
        </dgm:presLayoutVars>
      </dgm:prSet>
      <dgm:spPr/>
      <dgm:t>
        <a:bodyPr/>
        <a:lstStyle/>
        <a:p>
          <a:endParaRPr lang="en-GB"/>
        </a:p>
      </dgm:t>
    </dgm:pt>
  </dgm:ptLst>
  <dgm:cxnLst>
    <dgm:cxn modelId="{92793AE3-D59F-4151-8AD7-FC32E4923960}" type="presOf" srcId="{58D50539-2AF3-4074-8CFA-BC3A7BF62C3A}" destId="{FFBF8BC4-CFD2-4091-A771-6E55B1D4AE26}" srcOrd="0" destOrd="0" presId="urn:microsoft.com/office/officeart/2005/8/layout/default#13"/>
    <dgm:cxn modelId="{6B688320-A7E6-4C10-8DE1-05E2B322342B}" type="presOf" srcId="{1008B183-FBBF-446C-8B3A-2AC716A56B20}" destId="{C7897055-8E6F-46CE-AA58-F3664D414FA7}" srcOrd="0" destOrd="0" presId="urn:microsoft.com/office/officeart/2005/8/layout/default#13"/>
    <dgm:cxn modelId="{5A48636C-EBCC-459B-AAE3-0B445C288673}" srcId="{D10FF9C1-23B7-42CB-A4EA-7D682F7211AA}" destId="{1008B183-FBBF-446C-8B3A-2AC716A56B20}" srcOrd="0" destOrd="0" parTransId="{934FBB35-FA86-4FCC-9333-68117347978B}" sibTransId="{FF18F051-8BD0-4287-9D57-6F0CDD1B2611}"/>
    <dgm:cxn modelId="{E7B44F93-720C-439B-A320-EE2277C6BEC4}" srcId="{D10FF9C1-23B7-42CB-A4EA-7D682F7211AA}" destId="{58D50539-2AF3-4074-8CFA-BC3A7BF62C3A}" srcOrd="1" destOrd="0" parTransId="{B96322A3-461A-42CB-8DED-2A03C99DA963}" sibTransId="{6E41C3DB-D6A0-46C8-9FB8-A24FA19612CF}"/>
    <dgm:cxn modelId="{B588C7FE-2308-4F9B-8D02-F137E38607F8}" type="presOf" srcId="{D10FF9C1-23B7-42CB-A4EA-7D682F7211AA}" destId="{E07676B3-8B9D-4BA7-BA56-EB69BB0BF181}" srcOrd="0" destOrd="0" presId="urn:microsoft.com/office/officeart/2005/8/layout/default#13"/>
    <dgm:cxn modelId="{68A05E89-3375-4C74-8D48-E2413A06B33F}" type="presParOf" srcId="{E07676B3-8B9D-4BA7-BA56-EB69BB0BF181}" destId="{C7897055-8E6F-46CE-AA58-F3664D414FA7}" srcOrd="0" destOrd="0" presId="urn:microsoft.com/office/officeart/2005/8/layout/default#13"/>
    <dgm:cxn modelId="{BDA3A9FD-4EF6-45E6-8781-DD9E5E13FA86}" type="presParOf" srcId="{E07676B3-8B9D-4BA7-BA56-EB69BB0BF181}" destId="{2F17BDF0-0D94-4BBA-BD5D-4CF286CDCDEF}" srcOrd="1" destOrd="0" presId="urn:microsoft.com/office/officeart/2005/8/layout/default#13"/>
    <dgm:cxn modelId="{F8D5C079-706F-4991-AE0B-4C42FB1A3ED4}" type="presParOf" srcId="{E07676B3-8B9D-4BA7-BA56-EB69BB0BF181}" destId="{FFBF8BC4-CFD2-4091-A771-6E55B1D4AE26}" srcOrd="2" destOrd="0" presId="urn:microsoft.com/office/officeart/2005/8/layout/default#1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CEB9120D-5827-D04D-8E76-A245AB17C0F1}" type="doc">
      <dgm:prSet loTypeId="urn:microsoft.com/office/officeart/2005/8/layout/hList2#1" loCatId="list" qsTypeId="urn:microsoft.com/office/officeart/2005/8/quickstyle/3D6" qsCatId="3D" csTypeId="urn:microsoft.com/office/officeart/2005/8/colors/accent2_4" csCatId="accent2" phldr="1"/>
      <dgm:spPr>
        <a:scene3d>
          <a:camera prst="perspectiveAbove" zoom="92000"/>
          <a:lightRig rig="balanced" dir="t">
            <a:rot lat="0" lon="0" rev="12700000"/>
          </a:lightRig>
        </a:scene3d>
      </dgm:spPr>
      <dgm:t>
        <a:bodyPr/>
        <a:lstStyle/>
        <a:p>
          <a:endParaRPr lang="en-US"/>
        </a:p>
      </dgm:t>
    </dgm:pt>
    <dgm:pt modelId="{26A55584-A54A-7844-B3B1-810B356B9E8B}">
      <dgm:prSet custT="1"/>
      <dgm:spPr/>
      <dgm:t>
        <a:bodyPr anchor="t"/>
        <a:lstStyle/>
        <a:p>
          <a:pPr rtl="0"/>
          <a:r>
            <a:rPr lang="en-US" sz="3600" i="0" dirty="0" smtClean="0"/>
            <a:t>VARICOSITIES</a:t>
          </a:r>
          <a:endParaRPr lang="en-US" sz="3600" i="0" dirty="0"/>
        </a:p>
      </dgm:t>
    </dgm:pt>
    <dgm:pt modelId="{CA63E49F-3400-8E40-AFF8-BA9312A0F01E}" type="parTrans" cxnId="{BC237BAD-F482-7B4A-8021-2C8F5A58572A}">
      <dgm:prSet/>
      <dgm:spPr/>
      <dgm:t>
        <a:bodyPr/>
        <a:lstStyle/>
        <a:p>
          <a:endParaRPr lang="en-US"/>
        </a:p>
      </dgm:t>
    </dgm:pt>
    <dgm:pt modelId="{3A0C52E6-63EE-FC43-84B7-C8DF7A6B1002}" type="sibTrans" cxnId="{BC237BAD-F482-7B4A-8021-2C8F5A58572A}">
      <dgm:prSet/>
      <dgm:spPr/>
      <dgm:t>
        <a:bodyPr/>
        <a:lstStyle/>
        <a:p>
          <a:endParaRPr lang="en-US"/>
        </a:p>
      </dgm:t>
    </dgm:pt>
    <dgm:pt modelId="{A2688F9F-2ABE-C14B-B2FE-9A026F83831E}">
      <dgm:prSet/>
      <dgm:spPr>
        <a:solidFill>
          <a:srgbClr val="CBA578"/>
        </a:solidFill>
      </dgm:spPr>
      <dgm:t>
        <a:bodyPr/>
        <a:lstStyle/>
        <a:p>
          <a:pPr rtl="0"/>
          <a:r>
            <a:rPr lang="en-US" b="0" i="0" cap="none" spc="0" dirty="0" smtClean="0">
              <a:ln w="0"/>
              <a:solidFill>
                <a:schemeClr val="tx1"/>
              </a:solidFill>
              <a:effectLst>
                <a:outerShdw blurRad="38100" dist="19050" dir="2700000" algn="tl" rotWithShape="0">
                  <a:schemeClr val="dk1">
                    <a:alpha val="40000"/>
                  </a:schemeClr>
                </a:outerShdw>
              </a:effectLst>
            </a:rPr>
            <a:t>WHERE THESE FILAMENTS INTERACT WITH CELLS TO BE STIMULATED, THEY USUALLY HAVE BULBOUS ENLARGEMENTS CALLED VARICOSITIES</a:t>
          </a:r>
          <a:endParaRPr lang="en-US" b="0" i="0" cap="none" spc="0" dirty="0">
            <a:ln w="0"/>
            <a:solidFill>
              <a:schemeClr val="tx1"/>
            </a:solidFill>
            <a:effectLst>
              <a:outerShdw blurRad="38100" dist="19050" dir="2700000" algn="tl" rotWithShape="0">
                <a:schemeClr val="dk1">
                  <a:alpha val="40000"/>
                </a:schemeClr>
              </a:outerShdw>
            </a:effectLst>
          </a:endParaRPr>
        </a:p>
      </dgm:t>
    </dgm:pt>
    <dgm:pt modelId="{DC3BC622-F1E5-3847-941B-BD73E26E462B}" type="parTrans" cxnId="{CFC566E3-B121-1243-8002-88EEE9FAC0BB}">
      <dgm:prSet/>
      <dgm:spPr/>
      <dgm:t>
        <a:bodyPr/>
        <a:lstStyle/>
        <a:p>
          <a:endParaRPr lang="en-US"/>
        </a:p>
      </dgm:t>
    </dgm:pt>
    <dgm:pt modelId="{3E7D2EF9-C0C7-A94C-8E95-9B0D5741B1BE}" type="sibTrans" cxnId="{CFC566E3-B121-1243-8002-88EEE9FAC0BB}">
      <dgm:prSet/>
      <dgm:spPr/>
      <dgm:t>
        <a:bodyPr/>
        <a:lstStyle/>
        <a:p>
          <a:endParaRPr lang="en-US"/>
        </a:p>
      </dgm:t>
    </dgm:pt>
    <dgm:pt modelId="{BCD77731-7D02-E744-8374-CDAA9463766D}">
      <dgm:prSet/>
      <dgm:spPr>
        <a:solidFill>
          <a:srgbClr val="CBA578"/>
        </a:solidFill>
      </dgm:spPr>
      <dgm:t>
        <a:bodyPr/>
        <a:lstStyle/>
        <a:p>
          <a:pPr rtl="0"/>
          <a:r>
            <a:rPr lang="en-US" b="0" i="0" cap="none" spc="0" dirty="0" smtClean="0">
              <a:ln w="0"/>
              <a:solidFill>
                <a:schemeClr val="tx1"/>
              </a:solidFill>
              <a:effectLst>
                <a:outerShdw blurRad="38100" dist="19050" dir="2700000" algn="tl" rotWithShape="0">
                  <a:schemeClr val="dk1">
                    <a:alpha val="40000"/>
                  </a:schemeClr>
                </a:outerShdw>
              </a:effectLst>
            </a:rPr>
            <a:t>IN THESE VARICOSITIES THE TRANSMITTER VESICLES OF ACETYLCHOLINE OR NORADRENALINE ARE SYNTHESIZED AND STORED</a:t>
          </a:r>
          <a:endParaRPr lang="en-US" b="0" i="0" cap="none" spc="0" dirty="0">
            <a:ln w="0"/>
            <a:solidFill>
              <a:schemeClr val="tx1"/>
            </a:solidFill>
            <a:effectLst>
              <a:outerShdw blurRad="38100" dist="19050" dir="2700000" algn="tl" rotWithShape="0">
                <a:schemeClr val="dk1">
                  <a:alpha val="40000"/>
                </a:schemeClr>
              </a:outerShdw>
            </a:effectLst>
          </a:endParaRPr>
        </a:p>
      </dgm:t>
    </dgm:pt>
    <dgm:pt modelId="{949ACAC4-7F84-4547-BED6-51461F4DDB8D}" type="parTrans" cxnId="{2A6A222E-0E59-044F-9B8A-574D614C1E08}">
      <dgm:prSet/>
      <dgm:spPr/>
      <dgm:t>
        <a:bodyPr/>
        <a:lstStyle/>
        <a:p>
          <a:endParaRPr lang="en-US"/>
        </a:p>
      </dgm:t>
    </dgm:pt>
    <dgm:pt modelId="{28752CED-EEF3-4949-B684-73ECF7A2C9CE}" type="sibTrans" cxnId="{2A6A222E-0E59-044F-9B8A-574D614C1E08}">
      <dgm:prSet/>
      <dgm:spPr/>
      <dgm:t>
        <a:bodyPr/>
        <a:lstStyle/>
        <a:p>
          <a:endParaRPr lang="en-US"/>
        </a:p>
      </dgm:t>
    </dgm:pt>
    <dgm:pt modelId="{41E6C92A-6BB8-4D49-AA4D-0AC0BCC3BACF}">
      <dgm:prSet/>
      <dgm:spPr>
        <a:solidFill>
          <a:srgbClr val="CBA578"/>
        </a:solidFill>
      </dgm:spPr>
      <dgm:t>
        <a:bodyPr/>
        <a:lstStyle/>
        <a:p>
          <a:pPr rtl="0"/>
          <a:r>
            <a:rPr lang="en-US" b="0" i="0" cap="none" spc="0" dirty="0" smtClean="0">
              <a:ln w="0"/>
              <a:solidFill>
                <a:schemeClr val="tx1"/>
              </a:solidFill>
              <a:effectLst>
                <a:outerShdw blurRad="38100" dist="19050" dir="2700000" algn="tl" rotWithShape="0">
                  <a:schemeClr val="dk1">
                    <a:alpha val="40000"/>
                  </a:schemeClr>
                </a:outerShdw>
              </a:effectLst>
            </a:rPr>
            <a:t>VARICOSITIES RELEASE NEUROTRANSMITTER ACCORDING TO THE SAME MECHANISM AS A SYNAPSE</a:t>
          </a:r>
          <a:endParaRPr lang="en-US" b="0" i="0" cap="none" spc="0" dirty="0">
            <a:ln w="0"/>
            <a:solidFill>
              <a:schemeClr val="tx1"/>
            </a:solidFill>
            <a:effectLst>
              <a:outerShdw blurRad="38100" dist="19050" dir="2700000" algn="tl" rotWithShape="0">
                <a:schemeClr val="dk1">
                  <a:alpha val="40000"/>
                </a:schemeClr>
              </a:outerShdw>
            </a:effectLst>
          </a:endParaRPr>
        </a:p>
      </dgm:t>
    </dgm:pt>
    <dgm:pt modelId="{A8B3C5DC-D174-6A4C-A7BF-320E47924B5B}" type="parTrans" cxnId="{013AA645-EF48-714A-9DDB-216D45997095}">
      <dgm:prSet/>
      <dgm:spPr/>
      <dgm:t>
        <a:bodyPr/>
        <a:lstStyle/>
        <a:p>
          <a:endParaRPr lang="en-US"/>
        </a:p>
      </dgm:t>
    </dgm:pt>
    <dgm:pt modelId="{F620AB5B-4BF6-1744-B7D1-3EC638D43F2A}" type="sibTrans" cxnId="{013AA645-EF48-714A-9DDB-216D45997095}">
      <dgm:prSet/>
      <dgm:spPr/>
      <dgm:t>
        <a:bodyPr/>
        <a:lstStyle/>
        <a:p>
          <a:endParaRPr lang="en-US"/>
        </a:p>
      </dgm:t>
    </dgm:pt>
    <dgm:pt modelId="{280088AA-FBC8-5D4E-907F-935B1AD8F210}">
      <dgm:prSet/>
      <dgm:spPr>
        <a:solidFill>
          <a:srgbClr val="CBA578"/>
        </a:solidFill>
      </dgm:spPr>
      <dgm:t>
        <a:bodyPr/>
        <a:lstStyle/>
        <a:p>
          <a:pPr rtl="0"/>
          <a:r>
            <a:rPr lang="en-US" b="0" i="0" cap="none" spc="0" dirty="0" smtClean="0">
              <a:ln w="0"/>
              <a:solidFill>
                <a:schemeClr val="tx1"/>
              </a:solidFill>
              <a:effectLst>
                <a:outerShdw blurRad="38100" dist="19050" dir="2700000" algn="tl" rotWithShape="0">
                  <a:schemeClr val="dk1">
                    <a:alpha val="40000"/>
                  </a:schemeClr>
                </a:outerShdw>
              </a:effectLst>
            </a:rPr>
            <a:t>MANY OF THE PARASYMPATHETIC NERVE FIBERS AND ALMOST ALL THE SYMPATHETIC FIBERS MERELY TOUCH THE EFFECTOR CELLS OF THE ORGANS THAT THEY INNERVATE</a:t>
          </a:r>
          <a:endParaRPr lang="en-US" b="0" i="0" cap="none" spc="0" dirty="0">
            <a:ln w="0"/>
            <a:solidFill>
              <a:schemeClr val="tx1"/>
            </a:solidFill>
            <a:effectLst>
              <a:outerShdw blurRad="38100" dist="19050" dir="2700000" algn="tl" rotWithShape="0">
                <a:schemeClr val="dk1">
                  <a:alpha val="40000"/>
                </a:schemeClr>
              </a:outerShdw>
            </a:effectLst>
          </a:endParaRPr>
        </a:p>
      </dgm:t>
    </dgm:pt>
    <dgm:pt modelId="{626C846C-AF5E-5D46-A5C3-369262EE59FE}" type="parTrans" cxnId="{64F2B533-EE4A-2447-BE9B-C32BAEE14854}">
      <dgm:prSet/>
      <dgm:spPr/>
      <dgm:t>
        <a:bodyPr/>
        <a:lstStyle/>
        <a:p>
          <a:endParaRPr lang="en-US"/>
        </a:p>
      </dgm:t>
    </dgm:pt>
    <dgm:pt modelId="{0C129A2A-4215-7C40-A90D-8ECAE02A0F3B}" type="sibTrans" cxnId="{64F2B533-EE4A-2447-BE9B-C32BAEE14854}">
      <dgm:prSet/>
      <dgm:spPr/>
      <dgm:t>
        <a:bodyPr/>
        <a:lstStyle/>
        <a:p>
          <a:endParaRPr lang="en-US"/>
        </a:p>
      </dgm:t>
    </dgm:pt>
    <dgm:pt modelId="{A0600BC5-5394-BC4C-9882-95806B8960B0}" type="pres">
      <dgm:prSet presAssocID="{CEB9120D-5827-D04D-8E76-A245AB17C0F1}" presName="linearFlow" presStyleCnt="0">
        <dgm:presLayoutVars>
          <dgm:dir/>
          <dgm:animLvl val="lvl"/>
          <dgm:resizeHandles/>
        </dgm:presLayoutVars>
      </dgm:prSet>
      <dgm:spPr/>
      <dgm:t>
        <a:bodyPr/>
        <a:lstStyle/>
        <a:p>
          <a:endParaRPr lang="en-US"/>
        </a:p>
      </dgm:t>
    </dgm:pt>
    <dgm:pt modelId="{86320B0B-FDB7-8543-B4AE-D20D102B15A3}" type="pres">
      <dgm:prSet presAssocID="{26A55584-A54A-7844-B3B1-810B356B9E8B}" presName="compositeNode" presStyleCnt="0">
        <dgm:presLayoutVars>
          <dgm:bulletEnabled val="1"/>
        </dgm:presLayoutVars>
      </dgm:prSet>
      <dgm:spPr/>
      <dgm:t>
        <a:bodyPr/>
        <a:lstStyle/>
        <a:p>
          <a:endParaRPr lang="en-GB"/>
        </a:p>
      </dgm:t>
    </dgm:pt>
    <dgm:pt modelId="{6C1C2CB1-0EE6-C948-BA98-3DFAD972FE07}" type="pres">
      <dgm:prSet presAssocID="{26A55584-A54A-7844-B3B1-810B356B9E8B}" presName="image" presStyleLbl="fgImgPlace1" presStyleIdx="0" presStyleCnt="1" custScaleX="171699"/>
      <dgm:spPr>
        <a:blipFill rotWithShape="1">
          <a:blip xmlns:r="http://schemas.openxmlformats.org/officeDocument/2006/relationships" r:embed="rId1"/>
          <a:stretch>
            <a:fillRect/>
          </a:stretch>
        </a:blipFill>
      </dgm:spPr>
      <dgm:t>
        <a:bodyPr/>
        <a:lstStyle/>
        <a:p>
          <a:endParaRPr lang="en-GB"/>
        </a:p>
      </dgm:t>
    </dgm:pt>
    <dgm:pt modelId="{E5A402E1-D0D2-B44E-A0D1-F9FF090470E5}" type="pres">
      <dgm:prSet presAssocID="{26A55584-A54A-7844-B3B1-810B356B9E8B}" presName="childNode" presStyleLbl="node1" presStyleIdx="0" presStyleCnt="1">
        <dgm:presLayoutVars>
          <dgm:bulletEnabled val="1"/>
        </dgm:presLayoutVars>
      </dgm:prSet>
      <dgm:spPr/>
      <dgm:t>
        <a:bodyPr/>
        <a:lstStyle/>
        <a:p>
          <a:endParaRPr lang="en-US"/>
        </a:p>
      </dgm:t>
    </dgm:pt>
    <dgm:pt modelId="{4DE26569-9723-104F-A311-0BB2673E6AEC}" type="pres">
      <dgm:prSet presAssocID="{26A55584-A54A-7844-B3B1-810B356B9E8B}" presName="parentNode" presStyleLbl="revTx" presStyleIdx="0" presStyleCnt="1">
        <dgm:presLayoutVars>
          <dgm:chMax val="0"/>
          <dgm:bulletEnabled val="1"/>
        </dgm:presLayoutVars>
      </dgm:prSet>
      <dgm:spPr/>
      <dgm:t>
        <a:bodyPr/>
        <a:lstStyle/>
        <a:p>
          <a:endParaRPr lang="en-US"/>
        </a:p>
      </dgm:t>
    </dgm:pt>
  </dgm:ptLst>
  <dgm:cxnLst>
    <dgm:cxn modelId="{A50EE68B-BEC6-F147-842E-E4783834C30A}" type="presOf" srcId="{CEB9120D-5827-D04D-8E76-A245AB17C0F1}" destId="{A0600BC5-5394-BC4C-9882-95806B8960B0}" srcOrd="0" destOrd="0" presId="urn:microsoft.com/office/officeart/2005/8/layout/hList2#1"/>
    <dgm:cxn modelId="{2A6A222E-0E59-044F-9B8A-574D614C1E08}" srcId="{26A55584-A54A-7844-B3B1-810B356B9E8B}" destId="{BCD77731-7D02-E744-8374-CDAA9463766D}" srcOrd="2" destOrd="0" parTransId="{949ACAC4-7F84-4547-BED6-51461F4DDB8D}" sibTransId="{28752CED-EEF3-4949-B684-73ECF7A2C9CE}"/>
    <dgm:cxn modelId="{64F2B533-EE4A-2447-BE9B-C32BAEE14854}" srcId="{26A55584-A54A-7844-B3B1-810B356B9E8B}" destId="{280088AA-FBC8-5D4E-907F-935B1AD8F210}" srcOrd="0" destOrd="0" parTransId="{626C846C-AF5E-5D46-A5C3-369262EE59FE}" sibTransId="{0C129A2A-4215-7C40-A90D-8ECAE02A0F3B}"/>
    <dgm:cxn modelId="{6BFF692F-033B-154D-B361-694AA5DE268B}" type="presOf" srcId="{BCD77731-7D02-E744-8374-CDAA9463766D}" destId="{E5A402E1-D0D2-B44E-A0D1-F9FF090470E5}" srcOrd="0" destOrd="2" presId="urn:microsoft.com/office/officeart/2005/8/layout/hList2#1"/>
    <dgm:cxn modelId="{B7900720-F398-A74B-8A7F-AB26902CA0A7}" type="presOf" srcId="{26A55584-A54A-7844-B3B1-810B356B9E8B}" destId="{4DE26569-9723-104F-A311-0BB2673E6AEC}" srcOrd="0" destOrd="0" presId="urn:microsoft.com/office/officeart/2005/8/layout/hList2#1"/>
    <dgm:cxn modelId="{AFC8BE02-F6F2-7F46-AF90-98D69398A418}" type="presOf" srcId="{280088AA-FBC8-5D4E-907F-935B1AD8F210}" destId="{E5A402E1-D0D2-B44E-A0D1-F9FF090470E5}" srcOrd="0" destOrd="0" presId="urn:microsoft.com/office/officeart/2005/8/layout/hList2#1"/>
    <dgm:cxn modelId="{013AA645-EF48-714A-9DDB-216D45997095}" srcId="{26A55584-A54A-7844-B3B1-810B356B9E8B}" destId="{41E6C92A-6BB8-4D49-AA4D-0AC0BCC3BACF}" srcOrd="3" destOrd="0" parTransId="{A8B3C5DC-D174-6A4C-A7BF-320E47924B5B}" sibTransId="{F620AB5B-4BF6-1744-B7D1-3EC638D43F2A}"/>
    <dgm:cxn modelId="{BC237BAD-F482-7B4A-8021-2C8F5A58572A}" srcId="{CEB9120D-5827-D04D-8E76-A245AB17C0F1}" destId="{26A55584-A54A-7844-B3B1-810B356B9E8B}" srcOrd="0" destOrd="0" parTransId="{CA63E49F-3400-8E40-AFF8-BA9312A0F01E}" sibTransId="{3A0C52E6-63EE-FC43-84B7-C8DF7A6B1002}"/>
    <dgm:cxn modelId="{960CA835-4AD1-1F42-AA71-E5D186AFA797}" type="presOf" srcId="{A2688F9F-2ABE-C14B-B2FE-9A026F83831E}" destId="{E5A402E1-D0D2-B44E-A0D1-F9FF090470E5}" srcOrd="0" destOrd="1" presId="urn:microsoft.com/office/officeart/2005/8/layout/hList2#1"/>
    <dgm:cxn modelId="{CFC566E3-B121-1243-8002-88EEE9FAC0BB}" srcId="{26A55584-A54A-7844-B3B1-810B356B9E8B}" destId="{A2688F9F-2ABE-C14B-B2FE-9A026F83831E}" srcOrd="1" destOrd="0" parTransId="{DC3BC622-F1E5-3847-941B-BD73E26E462B}" sibTransId="{3E7D2EF9-C0C7-A94C-8E95-9B0D5741B1BE}"/>
    <dgm:cxn modelId="{3D4852AB-8CFE-6B4B-B3CE-6EE8BE88D557}" type="presOf" srcId="{41E6C92A-6BB8-4D49-AA4D-0AC0BCC3BACF}" destId="{E5A402E1-D0D2-B44E-A0D1-F9FF090470E5}" srcOrd="0" destOrd="3" presId="urn:microsoft.com/office/officeart/2005/8/layout/hList2#1"/>
    <dgm:cxn modelId="{D363C998-E199-9E4C-BBEE-B57E2E9FEB51}" type="presParOf" srcId="{A0600BC5-5394-BC4C-9882-95806B8960B0}" destId="{86320B0B-FDB7-8543-B4AE-D20D102B15A3}" srcOrd="0" destOrd="0" presId="urn:microsoft.com/office/officeart/2005/8/layout/hList2#1"/>
    <dgm:cxn modelId="{57518E2B-8B0A-6A49-A8B0-0C759D62E3C7}" type="presParOf" srcId="{86320B0B-FDB7-8543-B4AE-D20D102B15A3}" destId="{6C1C2CB1-0EE6-C948-BA98-3DFAD972FE07}" srcOrd="0" destOrd="0" presId="urn:microsoft.com/office/officeart/2005/8/layout/hList2#1"/>
    <dgm:cxn modelId="{68652837-F096-7B47-B08A-EED306B46889}" type="presParOf" srcId="{86320B0B-FDB7-8543-B4AE-D20D102B15A3}" destId="{E5A402E1-D0D2-B44E-A0D1-F9FF090470E5}" srcOrd="1" destOrd="0" presId="urn:microsoft.com/office/officeart/2005/8/layout/hList2#1"/>
    <dgm:cxn modelId="{F914A4C9-2E6C-2340-A9D6-D1A2F1011BFF}" type="presParOf" srcId="{86320B0B-FDB7-8543-B4AE-D20D102B15A3}" destId="{4DE26569-9723-104F-A311-0BB2673E6AEC}" srcOrd="2" destOrd="0" presId="urn:microsoft.com/office/officeart/2005/8/layout/hList2#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09DAEE80-B7B1-9B42-96FD-AF69FCCB0D9C}" type="doc">
      <dgm:prSet loTypeId="urn:microsoft.com/office/officeart/2005/8/layout/matrix1" loCatId="relationship" qsTypeId="urn:microsoft.com/office/officeart/2005/8/quickstyle/3D7" qsCatId="3D" csTypeId="urn:microsoft.com/office/officeart/2005/8/colors/accent1_2" csCatId="accent1" phldr="1"/>
      <dgm:spPr/>
      <dgm:t>
        <a:bodyPr/>
        <a:lstStyle/>
        <a:p>
          <a:endParaRPr lang="en-US"/>
        </a:p>
      </dgm:t>
    </dgm:pt>
    <dgm:pt modelId="{9ED5127A-2333-DC4F-AD6B-CAD9CC9DC327}">
      <dgm:prSet/>
      <dgm:spPr>
        <a:ln w="76200">
          <a:solidFill>
            <a:srgbClr val="C00000"/>
          </a:solidFill>
        </a:ln>
      </dgm:spPr>
      <dgm:t>
        <a:bodyPr/>
        <a:lstStyle/>
        <a:p>
          <a:pPr rtl="0"/>
          <a:r>
            <a:rPr lang="en-US" dirty="0" smtClean="0"/>
            <a:t>CHOLINERGIC NEURONS IN THE AUTONOMIC NERVOUS SYSTEM</a:t>
          </a:r>
          <a:endParaRPr lang="en-US" dirty="0"/>
        </a:p>
      </dgm:t>
    </dgm:pt>
    <dgm:pt modelId="{B8413082-D29D-FA41-B6DD-5FBDA2D21CDD}" type="parTrans" cxnId="{DE6C70F9-8B6D-874A-8529-636346F70938}">
      <dgm:prSet/>
      <dgm:spPr/>
      <dgm:t>
        <a:bodyPr/>
        <a:lstStyle/>
        <a:p>
          <a:endParaRPr lang="en-US"/>
        </a:p>
      </dgm:t>
    </dgm:pt>
    <dgm:pt modelId="{BF9432F8-527F-E549-9C04-A26196475977}" type="sibTrans" cxnId="{DE6C70F9-8B6D-874A-8529-636346F70938}">
      <dgm:prSet/>
      <dgm:spPr/>
      <dgm:t>
        <a:bodyPr/>
        <a:lstStyle/>
        <a:p>
          <a:endParaRPr lang="en-US"/>
        </a:p>
      </dgm:t>
    </dgm:pt>
    <dgm:pt modelId="{D21DF935-BC11-B443-8132-1BAE37C287F7}">
      <dgm:prSet custT="1"/>
      <dgm:spPr/>
      <dgm:t>
        <a:bodyPr/>
        <a:lstStyle/>
        <a:p>
          <a:pPr rtl="0"/>
          <a:r>
            <a:rPr lang="en-US" sz="2400" b="1" i="0" dirty="0" smtClean="0"/>
            <a:t>ALL PREGANGLIONIC NEURONS ARE CHOLINERGIC – BOTH IN SNS AND PSNS</a:t>
          </a:r>
          <a:endParaRPr lang="en-US" sz="2400" b="1" dirty="0"/>
        </a:p>
      </dgm:t>
    </dgm:pt>
    <dgm:pt modelId="{504ECACB-A369-E14E-99D6-EFC49A74EB58}" type="parTrans" cxnId="{54466078-59A2-AD46-BA7A-7D816480DF13}">
      <dgm:prSet/>
      <dgm:spPr/>
      <dgm:t>
        <a:bodyPr/>
        <a:lstStyle/>
        <a:p>
          <a:endParaRPr lang="en-US"/>
        </a:p>
      </dgm:t>
    </dgm:pt>
    <dgm:pt modelId="{D1D17DE4-3A40-FE40-89B1-97C6434C914F}" type="sibTrans" cxnId="{54466078-59A2-AD46-BA7A-7D816480DF13}">
      <dgm:prSet/>
      <dgm:spPr/>
      <dgm:t>
        <a:bodyPr/>
        <a:lstStyle/>
        <a:p>
          <a:endParaRPr lang="en-US"/>
        </a:p>
      </dgm:t>
    </dgm:pt>
    <dgm:pt modelId="{CECAE7EC-76A5-0D48-8D67-C1B4C24EC551}">
      <dgm:prSet/>
      <dgm:spPr/>
      <dgm:t>
        <a:bodyPr/>
        <a:lstStyle/>
        <a:p>
          <a:pPr rtl="0"/>
          <a:r>
            <a:rPr lang="en-US" b="0" i="0" dirty="0" smtClean="0"/>
            <a:t>ALL PARASYMPATHETIC POSTGANGLIONIC NEURONS </a:t>
          </a:r>
          <a:r>
            <a:rPr lang="en-US" b="1" i="0" dirty="0" smtClean="0"/>
            <a:t>ARE CHOLINERGIC </a:t>
          </a:r>
          <a:endParaRPr lang="en-US" dirty="0"/>
        </a:p>
      </dgm:t>
    </dgm:pt>
    <dgm:pt modelId="{F428F39C-FD1E-1B46-96F4-F3001594BC15}" type="parTrans" cxnId="{1ED7ECF0-FBAA-DE49-995B-4FA0797C60A1}">
      <dgm:prSet/>
      <dgm:spPr/>
      <dgm:t>
        <a:bodyPr/>
        <a:lstStyle/>
        <a:p>
          <a:endParaRPr lang="en-US"/>
        </a:p>
      </dgm:t>
    </dgm:pt>
    <dgm:pt modelId="{181F8AC6-D034-294B-BD11-58675FA2E112}" type="sibTrans" cxnId="{1ED7ECF0-FBAA-DE49-995B-4FA0797C60A1}">
      <dgm:prSet/>
      <dgm:spPr/>
      <dgm:t>
        <a:bodyPr/>
        <a:lstStyle/>
        <a:p>
          <a:endParaRPr lang="en-US"/>
        </a:p>
      </dgm:t>
    </dgm:pt>
    <dgm:pt modelId="{721D2853-E54C-D14C-8FDD-FF230695C126}">
      <dgm:prSet/>
      <dgm:spPr/>
      <dgm:t>
        <a:bodyPr/>
        <a:lstStyle/>
        <a:p>
          <a:pPr rtl="0"/>
          <a:r>
            <a:rPr lang="en-US" b="0" i="0" dirty="0" smtClean="0"/>
            <a:t>SYMPATHETIC POSTGANGLIONIC NEURONS THAT INNERVATE SWEAT GLANDS </a:t>
          </a:r>
          <a:r>
            <a:rPr lang="en-US" b="1" i="0" dirty="0" smtClean="0"/>
            <a:t>ARE CHOLINERGIC </a:t>
          </a:r>
          <a:endParaRPr lang="en-US" dirty="0"/>
        </a:p>
      </dgm:t>
    </dgm:pt>
    <dgm:pt modelId="{123FC661-01F4-E443-BF28-DA2A15875542}" type="parTrans" cxnId="{A11A2D62-91CD-2349-90BA-531AEC25846C}">
      <dgm:prSet/>
      <dgm:spPr/>
      <dgm:t>
        <a:bodyPr/>
        <a:lstStyle/>
        <a:p>
          <a:endParaRPr lang="en-US"/>
        </a:p>
      </dgm:t>
    </dgm:pt>
    <dgm:pt modelId="{C3370E0B-90F1-7D4D-9E21-9A3C79DE0DE5}" type="sibTrans" cxnId="{A11A2D62-91CD-2349-90BA-531AEC25846C}">
      <dgm:prSet/>
      <dgm:spPr/>
      <dgm:t>
        <a:bodyPr/>
        <a:lstStyle/>
        <a:p>
          <a:endParaRPr lang="en-US"/>
        </a:p>
      </dgm:t>
    </dgm:pt>
    <dgm:pt modelId="{1C256375-CE48-4D6D-B4BD-681EC1EA048D}">
      <dgm:prSet/>
      <dgm:spPr/>
      <dgm:t>
        <a:bodyPr/>
        <a:lstStyle/>
        <a:p>
          <a:pPr rtl="0"/>
          <a:r>
            <a:rPr lang="en-US" b="0" i="0" dirty="0" smtClean="0"/>
            <a:t>SYMPATHETIC POSTGANGLIONIC NEURONS THAT END ON BLOOD VESSELS </a:t>
          </a:r>
          <a:r>
            <a:rPr lang="en-US" b="1" i="0" dirty="0" smtClean="0"/>
            <a:t>ARE CHOLINERGIC</a:t>
          </a:r>
          <a:endParaRPr lang="en-US" dirty="0"/>
        </a:p>
      </dgm:t>
    </dgm:pt>
    <dgm:pt modelId="{7EFDFF8A-1A93-4150-88BE-41E9D17FB4FB}" type="parTrans" cxnId="{1FF85C97-4323-4122-8FE6-CADF5CF14C7A}">
      <dgm:prSet/>
      <dgm:spPr/>
      <dgm:t>
        <a:bodyPr/>
        <a:lstStyle/>
        <a:p>
          <a:endParaRPr lang="en-GB"/>
        </a:p>
      </dgm:t>
    </dgm:pt>
    <dgm:pt modelId="{EB4FA138-91B2-425B-A8CC-50A14DD33A40}" type="sibTrans" cxnId="{1FF85C97-4323-4122-8FE6-CADF5CF14C7A}">
      <dgm:prSet/>
      <dgm:spPr/>
      <dgm:t>
        <a:bodyPr/>
        <a:lstStyle/>
        <a:p>
          <a:endParaRPr lang="en-GB"/>
        </a:p>
      </dgm:t>
    </dgm:pt>
    <dgm:pt modelId="{ABE0A77E-B6DC-C743-94C7-8939A3862A25}" type="pres">
      <dgm:prSet presAssocID="{09DAEE80-B7B1-9B42-96FD-AF69FCCB0D9C}" presName="diagram" presStyleCnt="0">
        <dgm:presLayoutVars>
          <dgm:chMax val="1"/>
          <dgm:dir/>
          <dgm:animLvl val="ctr"/>
          <dgm:resizeHandles val="exact"/>
        </dgm:presLayoutVars>
      </dgm:prSet>
      <dgm:spPr/>
      <dgm:t>
        <a:bodyPr/>
        <a:lstStyle/>
        <a:p>
          <a:endParaRPr lang="en-US"/>
        </a:p>
      </dgm:t>
    </dgm:pt>
    <dgm:pt modelId="{1232B17A-4339-6846-A25D-6C6FFFB0D4C2}" type="pres">
      <dgm:prSet presAssocID="{09DAEE80-B7B1-9B42-96FD-AF69FCCB0D9C}" presName="matrix" presStyleCnt="0"/>
      <dgm:spPr/>
    </dgm:pt>
    <dgm:pt modelId="{5B4667DE-2CC0-3A4E-89D2-00E869C84C26}" type="pres">
      <dgm:prSet presAssocID="{09DAEE80-B7B1-9B42-96FD-AF69FCCB0D9C}" presName="tile1" presStyleLbl="node1" presStyleIdx="0" presStyleCnt="4"/>
      <dgm:spPr/>
      <dgm:t>
        <a:bodyPr/>
        <a:lstStyle/>
        <a:p>
          <a:endParaRPr lang="en-US"/>
        </a:p>
      </dgm:t>
    </dgm:pt>
    <dgm:pt modelId="{0ED53EFC-A991-FC43-8E96-15EF0AD4E820}" type="pres">
      <dgm:prSet presAssocID="{09DAEE80-B7B1-9B42-96FD-AF69FCCB0D9C}" presName="tile1text" presStyleLbl="node1" presStyleIdx="0" presStyleCnt="4">
        <dgm:presLayoutVars>
          <dgm:chMax val="0"/>
          <dgm:chPref val="0"/>
          <dgm:bulletEnabled val="1"/>
        </dgm:presLayoutVars>
      </dgm:prSet>
      <dgm:spPr/>
      <dgm:t>
        <a:bodyPr/>
        <a:lstStyle/>
        <a:p>
          <a:endParaRPr lang="en-US"/>
        </a:p>
      </dgm:t>
    </dgm:pt>
    <dgm:pt modelId="{1E37A4FA-A04C-2A46-8B73-6BB7D4DAAAAB}" type="pres">
      <dgm:prSet presAssocID="{09DAEE80-B7B1-9B42-96FD-AF69FCCB0D9C}" presName="tile2" presStyleLbl="node1" presStyleIdx="1" presStyleCnt="4"/>
      <dgm:spPr/>
      <dgm:t>
        <a:bodyPr/>
        <a:lstStyle/>
        <a:p>
          <a:endParaRPr lang="en-US"/>
        </a:p>
      </dgm:t>
    </dgm:pt>
    <dgm:pt modelId="{4EE6C8EB-8C9E-624F-AD41-CC630DBEA01B}" type="pres">
      <dgm:prSet presAssocID="{09DAEE80-B7B1-9B42-96FD-AF69FCCB0D9C}" presName="tile2text" presStyleLbl="node1" presStyleIdx="1" presStyleCnt="4">
        <dgm:presLayoutVars>
          <dgm:chMax val="0"/>
          <dgm:chPref val="0"/>
          <dgm:bulletEnabled val="1"/>
        </dgm:presLayoutVars>
      </dgm:prSet>
      <dgm:spPr/>
      <dgm:t>
        <a:bodyPr/>
        <a:lstStyle/>
        <a:p>
          <a:endParaRPr lang="en-US"/>
        </a:p>
      </dgm:t>
    </dgm:pt>
    <dgm:pt modelId="{B6BCD0C8-4908-9748-ACF1-7F7EBCB42D2B}" type="pres">
      <dgm:prSet presAssocID="{09DAEE80-B7B1-9B42-96FD-AF69FCCB0D9C}" presName="tile3" presStyleLbl="node1" presStyleIdx="2" presStyleCnt="4"/>
      <dgm:spPr/>
      <dgm:t>
        <a:bodyPr/>
        <a:lstStyle/>
        <a:p>
          <a:endParaRPr lang="en-US"/>
        </a:p>
      </dgm:t>
    </dgm:pt>
    <dgm:pt modelId="{8B722A85-BCEB-AD4B-B0DA-F16A3D63E763}" type="pres">
      <dgm:prSet presAssocID="{09DAEE80-B7B1-9B42-96FD-AF69FCCB0D9C}" presName="tile3text" presStyleLbl="node1" presStyleIdx="2" presStyleCnt="4">
        <dgm:presLayoutVars>
          <dgm:chMax val="0"/>
          <dgm:chPref val="0"/>
          <dgm:bulletEnabled val="1"/>
        </dgm:presLayoutVars>
      </dgm:prSet>
      <dgm:spPr/>
      <dgm:t>
        <a:bodyPr/>
        <a:lstStyle/>
        <a:p>
          <a:endParaRPr lang="en-US"/>
        </a:p>
      </dgm:t>
    </dgm:pt>
    <dgm:pt modelId="{BD92AF03-E11C-8948-B4B1-3D65C376CC54}" type="pres">
      <dgm:prSet presAssocID="{09DAEE80-B7B1-9B42-96FD-AF69FCCB0D9C}" presName="tile4" presStyleLbl="node1" presStyleIdx="3" presStyleCnt="4"/>
      <dgm:spPr/>
      <dgm:t>
        <a:bodyPr/>
        <a:lstStyle/>
        <a:p>
          <a:endParaRPr lang="en-US"/>
        </a:p>
      </dgm:t>
    </dgm:pt>
    <dgm:pt modelId="{7C0A1881-D894-984A-B499-81ACF08CCE5A}" type="pres">
      <dgm:prSet presAssocID="{09DAEE80-B7B1-9B42-96FD-AF69FCCB0D9C}" presName="tile4text" presStyleLbl="node1" presStyleIdx="3" presStyleCnt="4">
        <dgm:presLayoutVars>
          <dgm:chMax val="0"/>
          <dgm:chPref val="0"/>
          <dgm:bulletEnabled val="1"/>
        </dgm:presLayoutVars>
      </dgm:prSet>
      <dgm:spPr/>
      <dgm:t>
        <a:bodyPr/>
        <a:lstStyle/>
        <a:p>
          <a:endParaRPr lang="en-US"/>
        </a:p>
      </dgm:t>
    </dgm:pt>
    <dgm:pt modelId="{22041F28-53B5-F049-8B77-9E9851126F9C}" type="pres">
      <dgm:prSet presAssocID="{09DAEE80-B7B1-9B42-96FD-AF69FCCB0D9C}" presName="centerTile" presStyleLbl="fgShp" presStyleIdx="0" presStyleCnt="1">
        <dgm:presLayoutVars>
          <dgm:chMax val="0"/>
          <dgm:chPref val="0"/>
        </dgm:presLayoutVars>
      </dgm:prSet>
      <dgm:spPr/>
      <dgm:t>
        <a:bodyPr/>
        <a:lstStyle/>
        <a:p>
          <a:endParaRPr lang="en-US"/>
        </a:p>
      </dgm:t>
    </dgm:pt>
  </dgm:ptLst>
  <dgm:cxnLst>
    <dgm:cxn modelId="{FE24F041-19AA-984A-81DB-3137D86F5FA6}" type="presOf" srcId="{09DAEE80-B7B1-9B42-96FD-AF69FCCB0D9C}" destId="{ABE0A77E-B6DC-C743-94C7-8939A3862A25}" srcOrd="0" destOrd="0" presId="urn:microsoft.com/office/officeart/2005/8/layout/matrix1"/>
    <dgm:cxn modelId="{52127DF8-432E-E24D-9D0F-D032F3AEEE93}" type="presOf" srcId="{D21DF935-BC11-B443-8132-1BAE37C287F7}" destId="{0ED53EFC-A991-FC43-8E96-15EF0AD4E820}" srcOrd="1" destOrd="0" presId="urn:microsoft.com/office/officeart/2005/8/layout/matrix1"/>
    <dgm:cxn modelId="{29BA1D2A-365B-7442-98DD-5F7F930D41DC}" type="presOf" srcId="{721D2853-E54C-D14C-8FDD-FF230695C126}" destId="{8B722A85-BCEB-AD4B-B0DA-F16A3D63E763}" srcOrd="1" destOrd="0" presId="urn:microsoft.com/office/officeart/2005/8/layout/matrix1"/>
    <dgm:cxn modelId="{A11A2D62-91CD-2349-90BA-531AEC25846C}" srcId="{9ED5127A-2333-DC4F-AD6B-CAD9CC9DC327}" destId="{721D2853-E54C-D14C-8FDD-FF230695C126}" srcOrd="2" destOrd="0" parTransId="{123FC661-01F4-E443-BF28-DA2A15875542}" sibTransId="{C3370E0B-90F1-7D4D-9E21-9A3C79DE0DE5}"/>
    <dgm:cxn modelId="{7B81173B-30B5-8645-B516-AF12464CD8CC}" type="presOf" srcId="{CECAE7EC-76A5-0D48-8D67-C1B4C24EC551}" destId="{4EE6C8EB-8C9E-624F-AD41-CC630DBEA01B}" srcOrd="1" destOrd="0" presId="urn:microsoft.com/office/officeart/2005/8/layout/matrix1"/>
    <dgm:cxn modelId="{3588572C-17FA-4D10-82D8-1115B0B317F9}" type="presOf" srcId="{1C256375-CE48-4D6D-B4BD-681EC1EA048D}" destId="{BD92AF03-E11C-8948-B4B1-3D65C376CC54}" srcOrd="0" destOrd="0" presId="urn:microsoft.com/office/officeart/2005/8/layout/matrix1"/>
    <dgm:cxn modelId="{44724471-34EC-ED4A-BDF5-5530218EF24B}" type="presOf" srcId="{D21DF935-BC11-B443-8132-1BAE37C287F7}" destId="{5B4667DE-2CC0-3A4E-89D2-00E869C84C26}" srcOrd="0" destOrd="0" presId="urn:microsoft.com/office/officeart/2005/8/layout/matrix1"/>
    <dgm:cxn modelId="{A56F88B8-85AF-AC4E-863C-08A35D2E3E65}" type="presOf" srcId="{721D2853-E54C-D14C-8FDD-FF230695C126}" destId="{B6BCD0C8-4908-9748-ACF1-7F7EBCB42D2B}" srcOrd="0" destOrd="0" presId="urn:microsoft.com/office/officeart/2005/8/layout/matrix1"/>
    <dgm:cxn modelId="{0197CF40-3F5D-42E0-A944-76DCBF460133}" type="presOf" srcId="{1C256375-CE48-4D6D-B4BD-681EC1EA048D}" destId="{7C0A1881-D894-984A-B499-81ACF08CCE5A}" srcOrd="1" destOrd="0" presId="urn:microsoft.com/office/officeart/2005/8/layout/matrix1"/>
    <dgm:cxn modelId="{EB33412D-3338-AE44-9A0D-9500C3531A12}" type="presOf" srcId="{CECAE7EC-76A5-0D48-8D67-C1B4C24EC551}" destId="{1E37A4FA-A04C-2A46-8B73-6BB7D4DAAAAB}" srcOrd="0" destOrd="0" presId="urn:microsoft.com/office/officeart/2005/8/layout/matrix1"/>
    <dgm:cxn modelId="{DE6C70F9-8B6D-874A-8529-636346F70938}" srcId="{09DAEE80-B7B1-9B42-96FD-AF69FCCB0D9C}" destId="{9ED5127A-2333-DC4F-AD6B-CAD9CC9DC327}" srcOrd="0" destOrd="0" parTransId="{B8413082-D29D-FA41-B6DD-5FBDA2D21CDD}" sibTransId="{BF9432F8-527F-E549-9C04-A26196475977}"/>
    <dgm:cxn modelId="{0C22DD1E-1A81-9943-9EEF-60AD4C809A90}" type="presOf" srcId="{9ED5127A-2333-DC4F-AD6B-CAD9CC9DC327}" destId="{22041F28-53B5-F049-8B77-9E9851126F9C}" srcOrd="0" destOrd="0" presId="urn:microsoft.com/office/officeart/2005/8/layout/matrix1"/>
    <dgm:cxn modelId="{1FF85C97-4323-4122-8FE6-CADF5CF14C7A}" srcId="{9ED5127A-2333-DC4F-AD6B-CAD9CC9DC327}" destId="{1C256375-CE48-4D6D-B4BD-681EC1EA048D}" srcOrd="3" destOrd="0" parTransId="{7EFDFF8A-1A93-4150-88BE-41E9D17FB4FB}" sibTransId="{EB4FA138-91B2-425B-A8CC-50A14DD33A40}"/>
    <dgm:cxn modelId="{1ED7ECF0-FBAA-DE49-995B-4FA0797C60A1}" srcId="{9ED5127A-2333-DC4F-AD6B-CAD9CC9DC327}" destId="{CECAE7EC-76A5-0D48-8D67-C1B4C24EC551}" srcOrd="1" destOrd="0" parTransId="{F428F39C-FD1E-1B46-96F4-F3001594BC15}" sibTransId="{181F8AC6-D034-294B-BD11-58675FA2E112}"/>
    <dgm:cxn modelId="{54466078-59A2-AD46-BA7A-7D816480DF13}" srcId="{9ED5127A-2333-DC4F-AD6B-CAD9CC9DC327}" destId="{D21DF935-BC11-B443-8132-1BAE37C287F7}" srcOrd="0" destOrd="0" parTransId="{504ECACB-A369-E14E-99D6-EFC49A74EB58}" sibTransId="{D1D17DE4-3A40-FE40-89B1-97C6434C914F}"/>
    <dgm:cxn modelId="{708224B1-45F0-7645-9B64-61908441C3B9}" type="presParOf" srcId="{ABE0A77E-B6DC-C743-94C7-8939A3862A25}" destId="{1232B17A-4339-6846-A25D-6C6FFFB0D4C2}" srcOrd="0" destOrd="0" presId="urn:microsoft.com/office/officeart/2005/8/layout/matrix1"/>
    <dgm:cxn modelId="{736F0673-5B1F-4042-825C-2DC77CF38040}" type="presParOf" srcId="{1232B17A-4339-6846-A25D-6C6FFFB0D4C2}" destId="{5B4667DE-2CC0-3A4E-89D2-00E869C84C26}" srcOrd="0" destOrd="0" presId="urn:microsoft.com/office/officeart/2005/8/layout/matrix1"/>
    <dgm:cxn modelId="{E271A637-2431-0448-9667-25D5B850CB34}" type="presParOf" srcId="{1232B17A-4339-6846-A25D-6C6FFFB0D4C2}" destId="{0ED53EFC-A991-FC43-8E96-15EF0AD4E820}" srcOrd="1" destOrd="0" presId="urn:microsoft.com/office/officeart/2005/8/layout/matrix1"/>
    <dgm:cxn modelId="{FA7481E8-5CAC-424D-9B00-8572D29AE03F}" type="presParOf" srcId="{1232B17A-4339-6846-A25D-6C6FFFB0D4C2}" destId="{1E37A4FA-A04C-2A46-8B73-6BB7D4DAAAAB}" srcOrd="2" destOrd="0" presId="urn:microsoft.com/office/officeart/2005/8/layout/matrix1"/>
    <dgm:cxn modelId="{5DB5B0FE-4E75-0047-93AE-AE623C84E979}" type="presParOf" srcId="{1232B17A-4339-6846-A25D-6C6FFFB0D4C2}" destId="{4EE6C8EB-8C9E-624F-AD41-CC630DBEA01B}" srcOrd="3" destOrd="0" presId="urn:microsoft.com/office/officeart/2005/8/layout/matrix1"/>
    <dgm:cxn modelId="{25DE3EDD-8D81-FD4D-93A9-9A5BAFDBE98E}" type="presParOf" srcId="{1232B17A-4339-6846-A25D-6C6FFFB0D4C2}" destId="{B6BCD0C8-4908-9748-ACF1-7F7EBCB42D2B}" srcOrd="4" destOrd="0" presId="urn:microsoft.com/office/officeart/2005/8/layout/matrix1"/>
    <dgm:cxn modelId="{F6D8A54C-5306-E741-B0A4-EC11A54C75FF}" type="presParOf" srcId="{1232B17A-4339-6846-A25D-6C6FFFB0D4C2}" destId="{8B722A85-BCEB-AD4B-B0DA-F16A3D63E763}" srcOrd="5" destOrd="0" presId="urn:microsoft.com/office/officeart/2005/8/layout/matrix1"/>
    <dgm:cxn modelId="{01051470-55D1-9848-B928-29E61A6BE8F5}" type="presParOf" srcId="{1232B17A-4339-6846-A25D-6C6FFFB0D4C2}" destId="{BD92AF03-E11C-8948-B4B1-3D65C376CC54}" srcOrd="6" destOrd="0" presId="urn:microsoft.com/office/officeart/2005/8/layout/matrix1"/>
    <dgm:cxn modelId="{D6745912-15D7-964C-80D5-D48670E03D06}" type="presParOf" srcId="{1232B17A-4339-6846-A25D-6C6FFFB0D4C2}" destId="{7C0A1881-D894-984A-B499-81ACF08CCE5A}" srcOrd="7" destOrd="0" presId="urn:microsoft.com/office/officeart/2005/8/layout/matrix1"/>
    <dgm:cxn modelId="{CC6A34C7-C37D-1C4A-9072-AD7292F4EB66}" type="presParOf" srcId="{ABE0A77E-B6DC-C743-94C7-8939A3862A25}" destId="{22041F28-53B5-F049-8B77-9E9851126F9C}" srcOrd="1" destOrd="0" presId="urn:microsoft.com/office/officeart/2005/8/layout/matrix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BE779D43-7608-44F6-A024-3D79E9FD41B2}" type="doc">
      <dgm:prSet loTypeId="urn:microsoft.com/office/officeart/2005/8/layout/lProcess2" loCatId="list" qsTypeId="urn:microsoft.com/office/officeart/2005/8/quickstyle/simple1" qsCatId="simple" csTypeId="urn:microsoft.com/office/officeart/2005/8/colors/accent2_2" csCatId="accent2" phldr="1"/>
      <dgm:spPr>
        <a:scene3d>
          <a:camera prst="perspectiveAbove"/>
          <a:lightRig rig="threePt" dir="t"/>
        </a:scene3d>
      </dgm:spPr>
      <dgm:t>
        <a:bodyPr/>
        <a:lstStyle/>
        <a:p>
          <a:endParaRPr lang="en-GB"/>
        </a:p>
      </dgm:t>
    </dgm:pt>
    <dgm:pt modelId="{422BC56F-86E7-47AC-A515-65DF7901350F}">
      <dgm:prSet/>
      <dgm:spPr>
        <a:gradFill flip="none" rotWithShape="0">
          <a:gsLst>
            <a:gs pos="0">
              <a:srgbClr val="0070C0">
                <a:tint val="66000"/>
                <a:satMod val="160000"/>
              </a:srgbClr>
            </a:gs>
            <a:gs pos="50000">
              <a:srgbClr val="0070C0">
                <a:tint val="44500"/>
                <a:satMod val="160000"/>
              </a:srgbClr>
            </a:gs>
            <a:gs pos="100000">
              <a:srgbClr val="0070C0">
                <a:tint val="23500"/>
                <a:satMod val="160000"/>
              </a:srgbClr>
            </a:gs>
          </a:gsLst>
          <a:path path="circle">
            <a:fillToRect t="100000" r="100000"/>
          </a:path>
          <a:tileRect l="-100000" b="-100000"/>
        </a:gradFill>
      </dgm:spPr>
      <dgm:t>
        <a:bodyPr/>
        <a:lstStyle/>
        <a:p>
          <a:pPr rtl="0"/>
          <a:r>
            <a:rPr lang="en-US" dirty="0" smtClean="0"/>
            <a:t>PARASYMPATHETIC POSTGANGLIONIC NEURONS EITHER ALL OR ALMOST ALL OF ARE CHOLINERGIC </a:t>
          </a:r>
          <a:endParaRPr lang="en-GB" dirty="0"/>
        </a:p>
      </dgm:t>
    </dgm:pt>
    <dgm:pt modelId="{513E8A3B-3A26-422A-A83E-7C6731B38F34}" type="parTrans" cxnId="{3612CA0A-4EC3-4815-B8B5-0F76C23783A5}">
      <dgm:prSet/>
      <dgm:spPr/>
      <dgm:t>
        <a:bodyPr/>
        <a:lstStyle/>
        <a:p>
          <a:endParaRPr lang="en-GB"/>
        </a:p>
      </dgm:t>
    </dgm:pt>
    <dgm:pt modelId="{CA346B41-51A3-44C8-A7A7-F865272A2201}" type="sibTrans" cxnId="{3612CA0A-4EC3-4815-B8B5-0F76C23783A5}">
      <dgm:prSet/>
      <dgm:spPr/>
      <dgm:t>
        <a:bodyPr/>
        <a:lstStyle/>
        <a:p>
          <a:endParaRPr lang="en-GB"/>
        </a:p>
      </dgm:t>
    </dgm:pt>
    <dgm:pt modelId="{B3CC4CC5-1B49-4BD7-AE14-2AEF67809569}">
      <dgm:prSet/>
      <dgm:spPr>
        <a:solidFill>
          <a:srgbClr val="0070C0"/>
        </a:solidFill>
      </dgm:spPr>
      <dgm:t>
        <a:bodyPr/>
        <a:lstStyle/>
        <a:p>
          <a:pPr rtl="0"/>
          <a:r>
            <a:rPr lang="en-US" b="0" i="0" dirty="0" smtClean="0"/>
            <a:t>THE TERMINAL NERVE ENDINGS OF THE PARASYMPATHETIC SYSTEM ALL OR VIRTUALLY ALL SECRETE ACETYLCHOLINE</a:t>
          </a:r>
          <a:endParaRPr lang="en-GB" dirty="0"/>
        </a:p>
      </dgm:t>
    </dgm:pt>
    <dgm:pt modelId="{0503CE7B-5066-4EA5-AAAF-F271748D60A7}" type="parTrans" cxnId="{E22755D1-6D36-44EF-93C9-34C4D8DCFC9F}">
      <dgm:prSet/>
      <dgm:spPr/>
      <dgm:t>
        <a:bodyPr/>
        <a:lstStyle/>
        <a:p>
          <a:endParaRPr lang="en-GB"/>
        </a:p>
      </dgm:t>
    </dgm:pt>
    <dgm:pt modelId="{3BA646E6-AB1B-46C9-94EB-197243DCA5D6}" type="sibTrans" cxnId="{E22755D1-6D36-44EF-93C9-34C4D8DCFC9F}">
      <dgm:prSet/>
      <dgm:spPr/>
      <dgm:t>
        <a:bodyPr/>
        <a:lstStyle/>
        <a:p>
          <a:endParaRPr lang="en-GB"/>
        </a:p>
      </dgm:t>
    </dgm:pt>
    <dgm:pt modelId="{318A2277-EF0F-496E-BA34-BBB9460F10D3}">
      <dgm:prSet/>
      <dgm:spPr>
        <a:solidFill>
          <a:srgbClr val="0070C0"/>
        </a:solidFill>
      </dgm:spPr>
      <dgm:t>
        <a:bodyPr/>
        <a:lstStyle/>
        <a:p>
          <a:pPr rtl="0"/>
          <a:r>
            <a:rPr lang="en-US" b="0" i="0" dirty="0" smtClean="0"/>
            <a:t>THEREFORE, ACETYLCHOLINE IS CALLED A PARASYMPATHETIC TRANSMITTER</a:t>
          </a:r>
          <a:endParaRPr lang="en-GB" dirty="0"/>
        </a:p>
      </dgm:t>
    </dgm:pt>
    <dgm:pt modelId="{1CE5C11B-64BD-4563-B344-5966E4FDAABF}" type="parTrans" cxnId="{C6E4A379-E54B-400E-B926-41D0FA8129DF}">
      <dgm:prSet/>
      <dgm:spPr/>
      <dgm:t>
        <a:bodyPr/>
        <a:lstStyle/>
        <a:p>
          <a:endParaRPr lang="en-GB"/>
        </a:p>
      </dgm:t>
    </dgm:pt>
    <dgm:pt modelId="{918B13DE-8FA6-4657-9756-726485E7CE46}" type="sibTrans" cxnId="{C6E4A379-E54B-400E-B926-41D0FA8129DF}">
      <dgm:prSet/>
      <dgm:spPr/>
      <dgm:t>
        <a:bodyPr/>
        <a:lstStyle/>
        <a:p>
          <a:endParaRPr lang="en-GB"/>
        </a:p>
      </dgm:t>
    </dgm:pt>
    <dgm:pt modelId="{2637EC3E-7308-4F0D-AAF6-EB804DFEAFE4}">
      <dgm:prSet/>
      <dgm:spPr/>
      <dgm:t>
        <a:bodyPr/>
        <a:lstStyle/>
        <a:p>
          <a:pPr rtl="0"/>
          <a:r>
            <a:rPr lang="en-US" dirty="0" smtClean="0"/>
            <a:t>SYMPATHETIC POSTGANGLIONIC NEURONS ARE ADRENERGIC. </a:t>
          </a:r>
          <a:endParaRPr lang="en-GB" dirty="0"/>
        </a:p>
      </dgm:t>
    </dgm:pt>
    <dgm:pt modelId="{FC2A194B-2823-4556-B34E-ACCE927CD2D5}" type="parTrans" cxnId="{CBAEDA7D-8A4C-4957-B47D-422AA212E45A}">
      <dgm:prSet/>
      <dgm:spPr/>
      <dgm:t>
        <a:bodyPr/>
        <a:lstStyle/>
        <a:p>
          <a:endParaRPr lang="en-GB"/>
        </a:p>
      </dgm:t>
    </dgm:pt>
    <dgm:pt modelId="{AEA7770D-8B7F-4A54-AFD1-380AF76BED32}" type="sibTrans" cxnId="{CBAEDA7D-8A4C-4957-B47D-422AA212E45A}">
      <dgm:prSet/>
      <dgm:spPr/>
      <dgm:t>
        <a:bodyPr/>
        <a:lstStyle/>
        <a:p>
          <a:endParaRPr lang="en-GB"/>
        </a:p>
      </dgm:t>
    </dgm:pt>
    <dgm:pt modelId="{E5C437B1-1DFD-47CF-B944-E851C92F9D0E}">
      <dgm:prSet/>
      <dgm:spPr/>
      <dgm:t>
        <a:bodyPr/>
        <a:lstStyle/>
        <a:p>
          <a:pPr rtl="0"/>
          <a:r>
            <a:rPr lang="en-US" b="0" i="0" dirty="0" smtClean="0"/>
            <a:t>HOWEVER, THE POSTGANGLIONIC SYMPATHETIC NERVE FIBERS TO THE SWEAT GLANDS AND PERHAPS TO A VERY FEW BLOOD VESSELS ARE CHOLINERGIC.</a:t>
          </a:r>
          <a:endParaRPr lang="en-GB" dirty="0"/>
        </a:p>
      </dgm:t>
    </dgm:pt>
    <dgm:pt modelId="{355471A8-2B81-43AB-B880-EF8C65ED48B8}" type="parTrans" cxnId="{E710DE67-0FE9-4908-8D35-1D0C80286DD7}">
      <dgm:prSet/>
      <dgm:spPr/>
      <dgm:t>
        <a:bodyPr/>
        <a:lstStyle/>
        <a:p>
          <a:endParaRPr lang="en-GB"/>
        </a:p>
      </dgm:t>
    </dgm:pt>
    <dgm:pt modelId="{AAB697AE-EDFC-4659-A255-BF25DBE18E23}" type="sibTrans" cxnId="{E710DE67-0FE9-4908-8D35-1D0C80286DD7}">
      <dgm:prSet/>
      <dgm:spPr/>
      <dgm:t>
        <a:bodyPr/>
        <a:lstStyle/>
        <a:p>
          <a:endParaRPr lang="en-GB"/>
        </a:p>
      </dgm:t>
    </dgm:pt>
    <dgm:pt modelId="{393B9034-6667-4375-8477-0C6D061F0C0E}">
      <dgm:prSet/>
      <dgm:spPr/>
      <dgm:t>
        <a:bodyPr/>
        <a:lstStyle/>
        <a:p>
          <a:pPr rtl="0"/>
          <a:r>
            <a:rPr lang="en-US" b="0" i="0" dirty="0" smtClean="0"/>
            <a:t>ALMOST ALL OF THE SYMPATHETIC NERVE ENDINGS SECRETE NORADRENALINE, BUT A FEW SECRETE ACETYLCHOLINE. </a:t>
          </a:r>
          <a:endParaRPr lang="en-GB" dirty="0"/>
        </a:p>
      </dgm:t>
    </dgm:pt>
    <dgm:pt modelId="{5F28473B-344B-4D81-A03A-950C6ACC176A}" type="parTrans" cxnId="{878FFD66-2220-4821-BFBE-4838D1948C69}">
      <dgm:prSet/>
      <dgm:spPr/>
      <dgm:t>
        <a:bodyPr/>
        <a:lstStyle/>
        <a:p>
          <a:endParaRPr lang="en-GB"/>
        </a:p>
      </dgm:t>
    </dgm:pt>
    <dgm:pt modelId="{63924268-6711-4CEC-B562-A4CD68FC3C79}" type="sibTrans" cxnId="{878FFD66-2220-4821-BFBE-4838D1948C69}">
      <dgm:prSet/>
      <dgm:spPr/>
      <dgm:t>
        <a:bodyPr/>
        <a:lstStyle/>
        <a:p>
          <a:endParaRPr lang="en-GB"/>
        </a:p>
      </dgm:t>
    </dgm:pt>
    <dgm:pt modelId="{B8B5A3F1-B554-46BB-919A-0D2556A92E46}">
      <dgm:prSet/>
      <dgm:spPr/>
      <dgm:t>
        <a:bodyPr/>
        <a:lstStyle/>
        <a:p>
          <a:pPr rtl="0"/>
          <a:r>
            <a:rPr lang="en-US" b="0" i="0" dirty="0" smtClean="0"/>
            <a:t>THEREFORE, NORADRENALINE IS CALLED A SYMPATHETIC TRANSMITTER.</a:t>
          </a:r>
          <a:endParaRPr lang="en-GB" dirty="0"/>
        </a:p>
      </dgm:t>
    </dgm:pt>
    <dgm:pt modelId="{E8701459-9BD0-47AB-B261-4106E3BB93C3}" type="parTrans" cxnId="{28622A53-93AE-4277-9F84-DFC532DDA939}">
      <dgm:prSet/>
      <dgm:spPr/>
      <dgm:t>
        <a:bodyPr/>
        <a:lstStyle/>
        <a:p>
          <a:endParaRPr lang="en-GB"/>
        </a:p>
      </dgm:t>
    </dgm:pt>
    <dgm:pt modelId="{9B7CAC7B-30A7-4F16-85B8-EFC6B683125E}" type="sibTrans" cxnId="{28622A53-93AE-4277-9F84-DFC532DDA939}">
      <dgm:prSet/>
      <dgm:spPr/>
      <dgm:t>
        <a:bodyPr/>
        <a:lstStyle/>
        <a:p>
          <a:endParaRPr lang="en-GB"/>
        </a:p>
      </dgm:t>
    </dgm:pt>
    <dgm:pt modelId="{01B23207-8EAB-49D0-B29D-CACC0A406E00}" type="pres">
      <dgm:prSet presAssocID="{BE779D43-7608-44F6-A024-3D79E9FD41B2}" presName="theList" presStyleCnt="0">
        <dgm:presLayoutVars>
          <dgm:dir/>
          <dgm:animLvl val="lvl"/>
          <dgm:resizeHandles val="exact"/>
        </dgm:presLayoutVars>
      </dgm:prSet>
      <dgm:spPr/>
      <dgm:t>
        <a:bodyPr/>
        <a:lstStyle/>
        <a:p>
          <a:endParaRPr lang="en-GB"/>
        </a:p>
      </dgm:t>
    </dgm:pt>
    <dgm:pt modelId="{D714D2C2-2564-4E76-B291-483C129A659A}" type="pres">
      <dgm:prSet presAssocID="{422BC56F-86E7-47AC-A515-65DF7901350F}" presName="compNode" presStyleCnt="0"/>
      <dgm:spPr/>
      <dgm:t>
        <a:bodyPr/>
        <a:lstStyle/>
        <a:p>
          <a:endParaRPr lang="en-GB"/>
        </a:p>
      </dgm:t>
    </dgm:pt>
    <dgm:pt modelId="{12B33406-0C5C-4206-B2CF-E46B5ED1C957}" type="pres">
      <dgm:prSet presAssocID="{422BC56F-86E7-47AC-A515-65DF7901350F}" presName="aNode" presStyleLbl="bgShp" presStyleIdx="0" presStyleCnt="2"/>
      <dgm:spPr/>
      <dgm:t>
        <a:bodyPr/>
        <a:lstStyle/>
        <a:p>
          <a:endParaRPr lang="en-GB"/>
        </a:p>
      </dgm:t>
    </dgm:pt>
    <dgm:pt modelId="{4C407BC2-562A-4DDB-A9A8-4A6CF55FCB41}" type="pres">
      <dgm:prSet presAssocID="{422BC56F-86E7-47AC-A515-65DF7901350F}" presName="textNode" presStyleLbl="bgShp" presStyleIdx="0" presStyleCnt="2"/>
      <dgm:spPr/>
      <dgm:t>
        <a:bodyPr/>
        <a:lstStyle/>
        <a:p>
          <a:endParaRPr lang="en-GB"/>
        </a:p>
      </dgm:t>
    </dgm:pt>
    <dgm:pt modelId="{96CC223D-AF47-4016-BB3B-6CE2DC80D215}" type="pres">
      <dgm:prSet presAssocID="{422BC56F-86E7-47AC-A515-65DF7901350F}" presName="compChildNode" presStyleCnt="0"/>
      <dgm:spPr/>
      <dgm:t>
        <a:bodyPr/>
        <a:lstStyle/>
        <a:p>
          <a:endParaRPr lang="en-GB"/>
        </a:p>
      </dgm:t>
    </dgm:pt>
    <dgm:pt modelId="{493B6EB8-D729-467E-A12C-C49E000AA11A}" type="pres">
      <dgm:prSet presAssocID="{422BC56F-86E7-47AC-A515-65DF7901350F}" presName="theInnerList" presStyleCnt="0"/>
      <dgm:spPr/>
      <dgm:t>
        <a:bodyPr/>
        <a:lstStyle/>
        <a:p>
          <a:endParaRPr lang="en-GB"/>
        </a:p>
      </dgm:t>
    </dgm:pt>
    <dgm:pt modelId="{9C057907-272D-46EE-8DFF-540050882B6C}" type="pres">
      <dgm:prSet presAssocID="{B3CC4CC5-1B49-4BD7-AE14-2AEF67809569}" presName="childNode" presStyleLbl="node1" presStyleIdx="0" presStyleCnt="5">
        <dgm:presLayoutVars>
          <dgm:bulletEnabled val="1"/>
        </dgm:presLayoutVars>
      </dgm:prSet>
      <dgm:spPr/>
      <dgm:t>
        <a:bodyPr/>
        <a:lstStyle/>
        <a:p>
          <a:endParaRPr lang="en-GB"/>
        </a:p>
      </dgm:t>
    </dgm:pt>
    <dgm:pt modelId="{E4BD27C4-B665-451C-A18A-7449879BCB5D}" type="pres">
      <dgm:prSet presAssocID="{B3CC4CC5-1B49-4BD7-AE14-2AEF67809569}" presName="aSpace2" presStyleCnt="0"/>
      <dgm:spPr/>
      <dgm:t>
        <a:bodyPr/>
        <a:lstStyle/>
        <a:p>
          <a:endParaRPr lang="en-GB"/>
        </a:p>
      </dgm:t>
    </dgm:pt>
    <dgm:pt modelId="{1F93AAE4-311F-4D3B-84BF-8637B6B00598}" type="pres">
      <dgm:prSet presAssocID="{318A2277-EF0F-496E-BA34-BBB9460F10D3}" presName="childNode" presStyleLbl="node1" presStyleIdx="1" presStyleCnt="5">
        <dgm:presLayoutVars>
          <dgm:bulletEnabled val="1"/>
        </dgm:presLayoutVars>
      </dgm:prSet>
      <dgm:spPr/>
      <dgm:t>
        <a:bodyPr/>
        <a:lstStyle/>
        <a:p>
          <a:endParaRPr lang="en-GB"/>
        </a:p>
      </dgm:t>
    </dgm:pt>
    <dgm:pt modelId="{BAD0D3E3-0EBD-4900-8686-0E69F4845609}" type="pres">
      <dgm:prSet presAssocID="{422BC56F-86E7-47AC-A515-65DF7901350F}" presName="aSpace" presStyleCnt="0"/>
      <dgm:spPr/>
      <dgm:t>
        <a:bodyPr/>
        <a:lstStyle/>
        <a:p>
          <a:endParaRPr lang="en-GB"/>
        </a:p>
      </dgm:t>
    </dgm:pt>
    <dgm:pt modelId="{30B0E9C1-38CB-441C-8219-6CA32085656A}" type="pres">
      <dgm:prSet presAssocID="{2637EC3E-7308-4F0D-AAF6-EB804DFEAFE4}" presName="compNode" presStyleCnt="0"/>
      <dgm:spPr/>
      <dgm:t>
        <a:bodyPr/>
        <a:lstStyle/>
        <a:p>
          <a:endParaRPr lang="en-GB"/>
        </a:p>
      </dgm:t>
    </dgm:pt>
    <dgm:pt modelId="{8DBEA99E-BCD7-41D2-A80F-01A6DD5A310D}" type="pres">
      <dgm:prSet presAssocID="{2637EC3E-7308-4F0D-AAF6-EB804DFEAFE4}" presName="aNode" presStyleLbl="bgShp" presStyleIdx="1" presStyleCnt="2"/>
      <dgm:spPr/>
      <dgm:t>
        <a:bodyPr/>
        <a:lstStyle/>
        <a:p>
          <a:endParaRPr lang="en-GB"/>
        </a:p>
      </dgm:t>
    </dgm:pt>
    <dgm:pt modelId="{C5F23327-354D-48B1-99B8-B890EE92217F}" type="pres">
      <dgm:prSet presAssocID="{2637EC3E-7308-4F0D-AAF6-EB804DFEAFE4}" presName="textNode" presStyleLbl="bgShp" presStyleIdx="1" presStyleCnt="2"/>
      <dgm:spPr/>
      <dgm:t>
        <a:bodyPr/>
        <a:lstStyle/>
        <a:p>
          <a:endParaRPr lang="en-GB"/>
        </a:p>
      </dgm:t>
    </dgm:pt>
    <dgm:pt modelId="{1B264376-51A8-4ABD-AF37-71B17366DBB5}" type="pres">
      <dgm:prSet presAssocID="{2637EC3E-7308-4F0D-AAF6-EB804DFEAFE4}" presName="compChildNode" presStyleCnt="0"/>
      <dgm:spPr/>
      <dgm:t>
        <a:bodyPr/>
        <a:lstStyle/>
        <a:p>
          <a:endParaRPr lang="en-GB"/>
        </a:p>
      </dgm:t>
    </dgm:pt>
    <dgm:pt modelId="{17E35615-DDD2-471A-A2E3-BF3C14D8A73E}" type="pres">
      <dgm:prSet presAssocID="{2637EC3E-7308-4F0D-AAF6-EB804DFEAFE4}" presName="theInnerList" presStyleCnt="0"/>
      <dgm:spPr/>
      <dgm:t>
        <a:bodyPr/>
        <a:lstStyle/>
        <a:p>
          <a:endParaRPr lang="en-GB"/>
        </a:p>
      </dgm:t>
    </dgm:pt>
    <dgm:pt modelId="{56A35C73-B383-433B-8AB4-6CC4A8FF8330}" type="pres">
      <dgm:prSet presAssocID="{E5C437B1-1DFD-47CF-B944-E851C92F9D0E}" presName="childNode" presStyleLbl="node1" presStyleIdx="2" presStyleCnt="5">
        <dgm:presLayoutVars>
          <dgm:bulletEnabled val="1"/>
        </dgm:presLayoutVars>
      </dgm:prSet>
      <dgm:spPr/>
      <dgm:t>
        <a:bodyPr/>
        <a:lstStyle/>
        <a:p>
          <a:endParaRPr lang="en-GB"/>
        </a:p>
      </dgm:t>
    </dgm:pt>
    <dgm:pt modelId="{CB66EC59-99B5-4561-A4FE-F4D99E157C61}" type="pres">
      <dgm:prSet presAssocID="{E5C437B1-1DFD-47CF-B944-E851C92F9D0E}" presName="aSpace2" presStyleCnt="0"/>
      <dgm:spPr/>
      <dgm:t>
        <a:bodyPr/>
        <a:lstStyle/>
        <a:p>
          <a:endParaRPr lang="en-GB"/>
        </a:p>
      </dgm:t>
    </dgm:pt>
    <dgm:pt modelId="{65987BC2-B084-4399-B22A-9402A3765B2D}" type="pres">
      <dgm:prSet presAssocID="{393B9034-6667-4375-8477-0C6D061F0C0E}" presName="childNode" presStyleLbl="node1" presStyleIdx="3" presStyleCnt="5">
        <dgm:presLayoutVars>
          <dgm:bulletEnabled val="1"/>
        </dgm:presLayoutVars>
      </dgm:prSet>
      <dgm:spPr/>
      <dgm:t>
        <a:bodyPr/>
        <a:lstStyle/>
        <a:p>
          <a:endParaRPr lang="en-GB"/>
        </a:p>
      </dgm:t>
    </dgm:pt>
    <dgm:pt modelId="{FCFDD1E8-B846-4134-B0A9-30DD4976207A}" type="pres">
      <dgm:prSet presAssocID="{393B9034-6667-4375-8477-0C6D061F0C0E}" presName="aSpace2" presStyleCnt="0"/>
      <dgm:spPr/>
      <dgm:t>
        <a:bodyPr/>
        <a:lstStyle/>
        <a:p>
          <a:endParaRPr lang="en-GB"/>
        </a:p>
      </dgm:t>
    </dgm:pt>
    <dgm:pt modelId="{5B8795FC-074C-411A-A183-FE5EF931B9A6}" type="pres">
      <dgm:prSet presAssocID="{B8B5A3F1-B554-46BB-919A-0D2556A92E46}" presName="childNode" presStyleLbl="node1" presStyleIdx="4" presStyleCnt="5">
        <dgm:presLayoutVars>
          <dgm:bulletEnabled val="1"/>
        </dgm:presLayoutVars>
      </dgm:prSet>
      <dgm:spPr/>
      <dgm:t>
        <a:bodyPr/>
        <a:lstStyle/>
        <a:p>
          <a:endParaRPr lang="en-GB"/>
        </a:p>
      </dgm:t>
    </dgm:pt>
  </dgm:ptLst>
  <dgm:cxnLst>
    <dgm:cxn modelId="{CBAEDA7D-8A4C-4957-B47D-422AA212E45A}" srcId="{BE779D43-7608-44F6-A024-3D79E9FD41B2}" destId="{2637EC3E-7308-4F0D-AAF6-EB804DFEAFE4}" srcOrd="1" destOrd="0" parTransId="{FC2A194B-2823-4556-B34E-ACCE927CD2D5}" sibTransId="{AEA7770D-8B7F-4A54-AFD1-380AF76BED32}"/>
    <dgm:cxn modelId="{5213E3E3-C696-4BDB-8785-C72A6DF21457}" type="presOf" srcId="{393B9034-6667-4375-8477-0C6D061F0C0E}" destId="{65987BC2-B084-4399-B22A-9402A3765B2D}" srcOrd="0" destOrd="0" presId="urn:microsoft.com/office/officeart/2005/8/layout/lProcess2"/>
    <dgm:cxn modelId="{9A2B5F11-5FB1-47B0-8CB4-FEA61AA2692B}" type="presOf" srcId="{E5C437B1-1DFD-47CF-B944-E851C92F9D0E}" destId="{56A35C73-B383-433B-8AB4-6CC4A8FF8330}" srcOrd="0" destOrd="0" presId="urn:microsoft.com/office/officeart/2005/8/layout/lProcess2"/>
    <dgm:cxn modelId="{6F82D82A-CBD7-4BD2-9CC1-CDE1967B6E94}" type="presOf" srcId="{2637EC3E-7308-4F0D-AAF6-EB804DFEAFE4}" destId="{8DBEA99E-BCD7-41D2-A80F-01A6DD5A310D}" srcOrd="0" destOrd="0" presId="urn:microsoft.com/office/officeart/2005/8/layout/lProcess2"/>
    <dgm:cxn modelId="{1363E7EC-B4A3-40B8-AA1A-1CADF534094C}" type="presOf" srcId="{BE779D43-7608-44F6-A024-3D79E9FD41B2}" destId="{01B23207-8EAB-49D0-B29D-CACC0A406E00}" srcOrd="0" destOrd="0" presId="urn:microsoft.com/office/officeart/2005/8/layout/lProcess2"/>
    <dgm:cxn modelId="{3612CA0A-4EC3-4815-B8B5-0F76C23783A5}" srcId="{BE779D43-7608-44F6-A024-3D79E9FD41B2}" destId="{422BC56F-86E7-47AC-A515-65DF7901350F}" srcOrd="0" destOrd="0" parTransId="{513E8A3B-3A26-422A-A83E-7C6731B38F34}" sibTransId="{CA346B41-51A3-44C8-A7A7-F865272A2201}"/>
    <dgm:cxn modelId="{E22755D1-6D36-44EF-93C9-34C4D8DCFC9F}" srcId="{422BC56F-86E7-47AC-A515-65DF7901350F}" destId="{B3CC4CC5-1B49-4BD7-AE14-2AEF67809569}" srcOrd="0" destOrd="0" parTransId="{0503CE7B-5066-4EA5-AAAF-F271748D60A7}" sibTransId="{3BA646E6-AB1B-46C9-94EB-197243DCA5D6}"/>
    <dgm:cxn modelId="{E710DE67-0FE9-4908-8D35-1D0C80286DD7}" srcId="{2637EC3E-7308-4F0D-AAF6-EB804DFEAFE4}" destId="{E5C437B1-1DFD-47CF-B944-E851C92F9D0E}" srcOrd="0" destOrd="0" parTransId="{355471A8-2B81-43AB-B880-EF8C65ED48B8}" sibTransId="{AAB697AE-EDFC-4659-A255-BF25DBE18E23}"/>
    <dgm:cxn modelId="{C6E4A379-E54B-400E-B926-41D0FA8129DF}" srcId="{422BC56F-86E7-47AC-A515-65DF7901350F}" destId="{318A2277-EF0F-496E-BA34-BBB9460F10D3}" srcOrd="1" destOrd="0" parTransId="{1CE5C11B-64BD-4563-B344-5966E4FDAABF}" sibTransId="{918B13DE-8FA6-4657-9756-726485E7CE46}"/>
    <dgm:cxn modelId="{28622A53-93AE-4277-9F84-DFC532DDA939}" srcId="{2637EC3E-7308-4F0D-AAF6-EB804DFEAFE4}" destId="{B8B5A3F1-B554-46BB-919A-0D2556A92E46}" srcOrd="2" destOrd="0" parTransId="{E8701459-9BD0-47AB-B261-4106E3BB93C3}" sibTransId="{9B7CAC7B-30A7-4F16-85B8-EFC6B683125E}"/>
    <dgm:cxn modelId="{F8D45A65-BD27-416A-BE24-82150E5B69FD}" type="presOf" srcId="{B3CC4CC5-1B49-4BD7-AE14-2AEF67809569}" destId="{9C057907-272D-46EE-8DFF-540050882B6C}" srcOrd="0" destOrd="0" presId="urn:microsoft.com/office/officeart/2005/8/layout/lProcess2"/>
    <dgm:cxn modelId="{878FFD66-2220-4821-BFBE-4838D1948C69}" srcId="{2637EC3E-7308-4F0D-AAF6-EB804DFEAFE4}" destId="{393B9034-6667-4375-8477-0C6D061F0C0E}" srcOrd="1" destOrd="0" parTransId="{5F28473B-344B-4D81-A03A-950C6ACC176A}" sibTransId="{63924268-6711-4CEC-B562-A4CD68FC3C79}"/>
    <dgm:cxn modelId="{EC5E445D-36D4-4649-9A61-64AB35FB3294}" type="presOf" srcId="{422BC56F-86E7-47AC-A515-65DF7901350F}" destId="{12B33406-0C5C-4206-B2CF-E46B5ED1C957}" srcOrd="0" destOrd="0" presId="urn:microsoft.com/office/officeart/2005/8/layout/lProcess2"/>
    <dgm:cxn modelId="{B1E76555-318B-471E-B3AE-1C82112FA4AE}" type="presOf" srcId="{422BC56F-86E7-47AC-A515-65DF7901350F}" destId="{4C407BC2-562A-4DDB-A9A8-4A6CF55FCB41}" srcOrd="1" destOrd="0" presId="urn:microsoft.com/office/officeart/2005/8/layout/lProcess2"/>
    <dgm:cxn modelId="{F98EDE63-DC52-4214-BD87-4FD65FCDD9A5}" type="presOf" srcId="{B8B5A3F1-B554-46BB-919A-0D2556A92E46}" destId="{5B8795FC-074C-411A-A183-FE5EF931B9A6}" srcOrd="0" destOrd="0" presId="urn:microsoft.com/office/officeart/2005/8/layout/lProcess2"/>
    <dgm:cxn modelId="{582C43E5-DAFF-42E2-A7D7-33806201F37F}" type="presOf" srcId="{318A2277-EF0F-496E-BA34-BBB9460F10D3}" destId="{1F93AAE4-311F-4D3B-84BF-8637B6B00598}" srcOrd="0" destOrd="0" presId="urn:microsoft.com/office/officeart/2005/8/layout/lProcess2"/>
    <dgm:cxn modelId="{1872AB4C-0231-4D0A-B23F-E8C050280BB7}" type="presOf" srcId="{2637EC3E-7308-4F0D-AAF6-EB804DFEAFE4}" destId="{C5F23327-354D-48B1-99B8-B890EE92217F}" srcOrd="1" destOrd="0" presId="urn:microsoft.com/office/officeart/2005/8/layout/lProcess2"/>
    <dgm:cxn modelId="{0CCA5484-3C52-48D4-84F0-D7165CB2F72E}" type="presParOf" srcId="{01B23207-8EAB-49D0-B29D-CACC0A406E00}" destId="{D714D2C2-2564-4E76-B291-483C129A659A}" srcOrd="0" destOrd="0" presId="urn:microsoft.com/office/officeart/2005/8/layout/lProcess2"/>
    <dgm:cxn modelId="{2303CE60-EDC8-4B12-ACE1-9E5C066BD46A}" type="presParOf" srcId="{D714D2C2-2564-4E76-B291-483C129A659A}" destId="{12B33406-0C5C-4206-B2CF-E46B5ED1C957}" srcOrd="0" destOrd="0" presId="urn:microsoft.com/office/officeart/2005/8/layout/lProcess2"/>
    <dgm:cxn modelId="{E4836D1F-617F-4E36-9028-D27665527D71}" type="presParOf" srcId="{D714D2C2-2564-4E76-B291-483C129A659A}" destId="{4C407BC2-562A-4DDB-A9A8-4A6CF55FCB41}" srcOrd="1" destOrd="0" presId="urn:microsoft.com/office/officeart/2005/8/layout/lProcess2"/>
    <dgm:cxn modelId="{E5340791-386F-43F4-B178-190542E897C6}" type="presParOf" srcId="{D714D2C2-2564-4E76-B291-483C129A659A}" destId="{96CC223D-AF47-4016-BB3B-6CE2DC80D215}" srcOrd="2" destOrd="0" presId="urn:microsoft.com/office/officeart/2005/8/layout/lProcess2"/>
    <dgm:cxn modelId="{B1AB17EC-AD1B-4A81-B5B5-754BDA83FA61}" type="presParOf" srcId="{96CC223D-AF47-4016-BB3B-6CE2DC80D215}" destId="{493B6EB8-D729-467E-A12C-C49E000AA11A}" srcOrd="0" destOrd="0" presId="urn:microsoft.com/office/officeart/2005/8/layout/lProcess2"/>
    <dgm:cxn modelId="{FDA284E8-3E43-4FDE-91D8-2B332779CDD9}" type="presParOf" srcId="{493B6EB8-D729-467E-A12C-C49E000AA11A}" destId="{9C057907-272D-46EE-8DFF-540050882B6C}" srcOrd="0" destOrd="0" presId="urn:microsoft.com/office/officeart/2005/8/layout/lProcess2"/>
    <dgm:cxn modelId="{F7453725-421E-48AC-98FF-59C117344309}" type="presParOf" srcId="{493B6EB8-D729-467E-A12C-C49E000AA11A}" destId="{E4BD27C4-B665-451C-A18A-7449879BCB5D}" srcOrd="1" destOrd="0" presId="urn:microsoft.com/office/officeart/2005/8/layout/lProcess2"/>
    <dgm:cxn modelId="{FC5EADFD-FBBA-48D3-AA50-C92BDE06E0C2}" type="presParOf" srcId="{493B6EB8-D729-467E-A12C-C49E000AA11A}" destId="{1F93AAE4-311F-4D3B-84BF-8637B6B00598}" srcOrd="2" destOrd="0" presId="urn:microsoft.com/office/officeart/2005/8/layout/lProcess2"/>
    <dgm:cxn modelId="{555DA07E-B973-4DAF-A85B-1524D996B9CF}" type="presParOf" srcId="{01B23207-8EAB-49D0-B29D-CACC0A406E00}" destId="{BAD0D3E3-0EBD-4900-8686-0E69F4845609}" srcOrd="1" destOrd="0" presId="urn:microsoft.com/office/officeart/2005/8/layout/lProcess2"/>
    <dgm:cxn modelId="{DD7ABFB1-D68E-4A4C-A148-EE804B8106BE}" type="presParOf" srcId="{01B23207-8EAB-49D0-B29D-CACC0A406E00}" destId="{30B0E9C1-38CB-441C-8219-6CA32085656A}" srcOrd="2" destOrd="0" presId="urn:microsoft.com/office/officeart/2005/8/layout/lProcess2"/>
    <dgm:cxn modelId="{0489CE28-1191-4B96-AE08-FA92137AC67D}" type="presParOf" srcId="{30B0E9C1-38CB-441C-8219-6CA32085656A}" destId="{8DBEA99E-BCD7-41D2-A80F-01A6DD5A310D}" srcOrd="0" destOrd="0" presId="urn:microsoft.com/office/officeart/2005/8/layout/lProcess2"/>
    <dgm:cxn modelId="{952CC345-D5B4-4E6B-8322-5B5A56EEA18F}" type="presParOf" srcId="{30B0E9C1-38CB-441C-8219-6CA32085656A}" destId="{C5F23327-354D-48B1-99B8-B890EE92217F}" srcOrd="1" destOrd="0" presId="urn:microsoft.com/office/officeart/2005/8/layout/lProcess2"/>
    <dgm:cxn modelId="{94822855-694E-4B87-B5DD-F376EEDA288C}" type="presParOf" srcId="{30B0E9C1-38CB-441C-8219-6CA32085656A}" destId="{1B264376-51A8-4ABD-AF37-71B17366DBB5}" srcOrd="2" destOrd="0" presId="urn:microsoft.com/office/officeart/2005/8/layout/lProcess2"/>
    <dgm:cxn modelId="{F88FCF25-493B-429C-9D9D-847BA2051552}" type="presParOf" srcId="{1B264376-51A8-4ABD-AF37-71B17366DBB5}" destId="{17E35615-DDD2-471A-A2E3-BF3C14D8A73E}" srcOrd="0" destOrd="0" presId="urn:microsoft.com/office/officeart/2005/8/layout/lProcess2"/>
    <dgm:cxn modelId="{C807E691-B0A5-4546-BF63-357CBF8B9569}" type="presParOf" srcId="{17E35615-DDD2-471A-A2E3-BF3C14D8A73E}" destId="{56A35C73-B383-433B-8AB4-6CC4A8FF8330}" srcOrd="0" destOrd="0" presId="urn:microsoft.com/office/officeart/2005/8/layout/lProcess2"/>
    <dgm:cxn modelId="{AB395FDC-65D4-4B70-93B9-A0CDD72174B0}" type="presParOf" srcId="{17E35615-DDD2-471A-A2E3-BF3C14D8A73E}" destId="{CB66EC59-99B5-4561-A4FE-F4D99E157C61}" srcOrd="1" destOrd="0" presId="urn:microsoft.com/office/officeart/2005/8/layout/lProcess2"/>
    <dgm:cxn modelId="{F8CC9764-2084-4CA8-95C4-AEEA63CF58D4}" type="presParOf" srcId="{17E35615-DDD2-471A-A2E3-BF3C14D8A73E}" destId="{65987BC2-B084-4399-B22A-9402A3765B2D}" srcOrd="2" destOrd="0" presId="urn:microsoft.com/office/officeart/2005/8/layout/lProcess2"/>
    <dgm:cxn modelId="{D7147D32-67E1-4A07-A7E6-CFC7BB241222}" type="presParOf" srcId="{17E35615-DDD2-471A-A2E3-BF3C14D8A73E}" destId="{FCFDD1E8-B846-4134-B0A9-30DD4976207A}" srcOrd="3" destOrd="0" presId="urn:microsoft.com/office/officeart/2005/8/layout/lProcess2"/>
    <dgm:cxn modelId="{37EEB406-F210-42CE-A167-C2C96FD87D21}" type="presParOf" srcId="{17E35615-DDD2-471A-A2E3-BF3C14D8A73E}" destId="{5B8795FC-074C-411A-A183-FE5EF931B9A6}" srcOrd="4" destOrd="0" presId="urn:microsoft.com/office/officeart/2005/8/layout/l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9.xml><?xml version="1.0" encoding="utf-8"?>
<dgm:dataModel xmlns:dgm="http://schemas.openxmlformats.org/drawingml/2006/diagram" xmlns:a="http://schemas.openxmlformats.org/drawingml/2006/main">
  <dgm:ptLst>
    <dgm:pt modelId="{A6CA0DE6-0894-F948-8074-7976CAC1DE68}" type="doc">
      <dgm:prSet loTypeId="urn:microsoft.com/office/officeart/2005/8/layout/lProcess2" loCatId="list" qsTypeId="urn:microsoft.com/office/officeart/2005/8/quickstyle/simple4" qsCatId="simple" csTypeId="urn:microsoft.com/office/officeart/2005/8/colors/accent1_2" csCatId="accent1" phldr="1"/>
      <dgm:spPr/>
      <dgm:t>
        <a:bodyPr/>
        <a:lstStyle/>
        <a:p>
          <a:endParaRPr lang="en-US"/>
        </a:p>
      </dgm:t>
    </dgm:pt>
    <dgm:pt modelId="{218F6DA6-2A75-8348-81B6-99AC938A6ACF}">
      <dgm:prSet/>
      <dgm:spPr/>
      <dgm:t>
        <a:bodyPr/>
        <a:lstStyle/>
        <a:p>
          <a:pPr rtl="0"/>
          <a:r>
            <a:rPr lang="en-US" dirty="0" smtClean="0"/>
            <a:t>IN SYMPATHETIC GANGLIA ACH CAN ACTIVATE </a:t>
          </a:r>
          <a:endParaRPr lang="en-US" dirty="0"/>
        </a:p>
      </dgm:t>
    </dgm:pt>
    <dgm:pt modelId="{93968A3E-F0B3-6147-9A55-F9FED8919A58}" type="parTrans" cxnId="{EBC2BA73-77B2-6740-9097-C7EA12796AF0}">
      <dgm:prSet/>
      <dgm:spPr/>
      <dgm:t>
        <a:bodyPr/>
        <a:lstStyle/>
        <a:p>
          <a:endParaRPr lang="en-US"/>
        </a:p>
      </dgm:t>
    </dgm:pt>
    <dgm:pt modelId="{972AAAA3-F3E2-C842-A04C-8378B1A881FC}" type="sibTrans" cxnId="{EBC2BA73-77B2-6740-9097-C7EA12796AF0}">
      <dgm:prSet/>
      <dgm:spPr/>
      <dgm:t>
        <a:bodyPr/>
        <a:lstStyle/>
        <a:p>
          <a:endParaRPr lang="en-US"/>
        </a:p>
      </dgm:t>
    </dgm:pt>
    <dgm:pt modelId="{BDABAC75-911F-354A-B510-7AA18F025CAE}">
      <dgm:prSet/>
      <dgm:spPr>
        <a:solidFill>
          <a:srgbClr val="5DAD8F"/>
        </a:solidFill>
      </dgm:spPr>
      <dgm:t>
        <a:bodyPr/>
        <a:lstStyle/>
        <a:p>
          <a:pPr rtl="0"/>
          <a:r>
            <a:rPr lang="en-US" b="0" i="0" dirty="0" smtClean="0"/>
            <a:t>NICOTINIC RECEPTORS TO PRODUCE FAST POSTSYNAPTIC POTENTIALS</a:t>
          </a:r>
          <a:endParaRPr lang="en-US" dirty="0"/>
        </a:p>
      </dgm:t>
    </dgm:pt>
    <dgm:pt modelId="{AEB417D2-E55E-BA4E-AB9C-9900B0980931}" type="parTrans" cxnId="{41C5D614-722B-0848-8090-C89A14D627CE}">
      <dgm:prSet/>
      <dgm:spPr/>
      <dgm:t>
        <a:bodyPr/>
        <a:lstStyle/>
        <a:p>
          <a:endParaRPr lang="en-US"/>
        </a:p>
      </dgm:t>
    </dgm:pt>
    <dgm:pt modelId="{6D0CBA96-83DB-0442-ABCF-2B9E8AF33322}" type="sibTrans" cxnId="{41C5D614-722B-0848-8090-C89A14D627CE}">
      <dgm:prSet/>
      <dgm:spPr/>
      <dgm:t>
        <a:bodyPr/>
        <a:lstStyle/>
        <a:p>
          <a:endParaRPr lang="en-US"/>
        </a:p>
      </dgm:t>
    </dgm:pt>
    <dgm:pt modelId="{6C4449DB-2D26-0E46-A89E-74353BA25707}">
      <dgm:prSet/>
      <dgm:spPr/>
      <dgm:t>
        <a:bodyPr/>
        <a:lstStyle/>
        <a:p>
          <a:pPr rtl="0"/>
          <a:r>
            <a:rPr lang="en-US" b="0" i="0" dirty="0" smtClean="0"/>
            <a:t>MUSCARINIC RECEPTORS  TO PRODUCE SLOW POSTSYNAPTIC POTENTIALS</a:t>
          </a:r>
          <a:endParaRPr lang="en-US" dirty="0"/>
        </a:p>
      </dgm:t>
    </dgm:pt>
    <dgm:pt modelId="{881582AC-D556-3C41-9604-03FFF6DD508A}" type="parTrans" cxnId="{9061C303-2E6A-F745-B8CC-BB04C778A68A}">
      <dgm:prSet/>
      <dgm:spPr/>
      <dgm:t>
        <a:bodyPr/>
        <a:lstStyle/>
        <a:p>
          <a:endParaRPr lang="en-US"/>
        </a:p>
      </dgm:t>
    </dgm:pt>
    <dgm:pt modelId="{A2012153-76B8-0848-BBD1-965DEC50FC14}" type="sibTrans" cxnId="{9061C303-2E6A-F745-B8CC-BB04C778A68A}">
      <dgm:prSet/>
      <dgm:spPr/>
      <dgm:t>
        <a:bodyPr/>
        <a:lstStyle/>
        <a:p>
          <a:endParaRPr lang="en-US"/>
        </a:p>
      </dgm:t>
    </dgm:pt>
    <dgm:pt modelId="{9B24282E-048A-5B4D-A08B-0EAFA41B168C}" type="pres">
      <dgm:prSet presAssocID="{A6CA0DE6-0894-F948-8074-7976CAC1DE68}" presName="theList" presStyleCnt="0">
        <dgm:presLayoutVars>
          <dgm:dir/>
          <dgm:animLvl val="lvl"/>
          <dgm:resizeHandles val="exact"/>
        </dgm:presLayoutVars>
      </dgm:prSet>
      <dgm:spPr/>
      <dgm:t>
        <a:bodyPr/>
        <a:lstStyle/>
        <a:p>
          <a:endParaRPr lang="en-US"/>
        </a:p>
      </dgm:t>
    </dgm:pt>
    <dgm:pt modelId="{E9B46707-6129-6D44-A1C9-837B726385A5}" type="pres">
      <dgm:prSet presAssocID="{218F6DA6-2A75-8348-81B6-99AC938A6ACF}" presName="compNode" presStyleCnt="0"/>
      <dgm:spPr/>
    </dgm:pt>
    <dgm:pt modelId="{FB35E992-F110-0E4A-8BB6-33670060176A}" type="pres">
      <dgm:prSet presAssocID="{218F6DA6-2A75-8348-81B6-99AC938A6ACF}" presName="aNode" presStyleLbl="bgShp" presStyleIdx="0" presStyleCnt="1"/>
      <dgm:spPr/>
      <dgm:t>
        <a:bodyPr/>
        <a:lstStyle/>
        <a:p>
          <a:endParaRPr lang="en-US"/>
        </a:p>
      </dgm:t>
    </dgm:pt>
    <dgm:pt modelId="{67A5BEBB-1EF2-4B45-A55F-04AB83E9FDF2}" type="pres">
      <dgm:prSet presAssocID="{218F6DA6-2A75-8348-81B6-99AC938A6ACF}" presName="textNode" presStyleLbl="bgShp" presStyleIdx="0" presStyleCnt="1"/>
      <dgm:spPr/>
      <dgm:t>
        <a:bodyPr/>
        <a:lstStyle/>
        <a:p>
          <a:endParaRPr lang="en-US"/>
        </a:p>
      </dgm:t>
    </dgm:pt>
    <dgm:pt modelId="{CDA4D808-1874-8A47-876D-A33DB6381DAD}" type="pres">
      <dgm:prSet presAssocID="{218F6DA6-2A75-8348-81B6-99AC938A6ACF}" presName="compChildNode" presStyleCnt="0"/>
      <dgm:spPr/>
    </dgm:pt>
    <dgm:pt modelId="{D20FFF15-8E3A-3C45-B79C-9F636A84C6C2}" type="pres">
      <dgm:prSet presAssocID="{218F6DA6-2A75-8348-81B6-99AC938A6ACF}" presName="theInnerList" presStyleCnt="0"/>
      <dgm:spPr/>
    </dgm:pt>
    <dgm:pt modelId="{23DD4836-881E-4248-B3BF-A5BF800AF921}" type="pres">
      <dgm:prSet presAssocID="{BDABAC75-911F-354A-B510-7AA18F025CAE}" presName="childNode" presStyleLbl="node1" presStyleIdx="0" presStyleCnt="2">
        <dgm:presLayoutVars>
          <dgm:bulletEnabled val="1"/>
        </dgm:presLayoutVars>
      </dgm:prSet>
      <dgm:spPr/>
      <dgm:t>
        <a:bodyPr/>
        <a:lstStyle/>
        <a:p>
          <a:endParaRPr lang="en-US"/>
        </a:p>
      </dgm:t>
    </dgm:pt>
    <dgm:pt modelId="{37D2E555-6986-1642-952D-28171C1E0CCE}" type="pres">
      <dgm:prSet presAssocID="{BDABAC75-911F-354A-B510-7AA18F025CAE}" presName="aSpace2" presStyleCnt="0"/>
      <dgm:spPr/>
    </dgm:pt>
    <dgm:pt modelId="{B806F519-7A9B-1C43-954F-309EFB6B3483}" type="pres">
      <dgm:prSet presAssocID="{6C4449DB-2D26-0E46-A89E-74353BA25707}" presName="childNode" presStyleLbl="node1" presStyleIdx="1" presStyleCnt="2">
        <dgm:presLayoutVars>
          <dgm:bulletEnabled val="1"/>
        </dgm:presLayoutVars>
      </dgm:prSet>
      <dgm:spPr/>
      <dgm:t>
        <a:bodyPr/>
        <a:lstStyle/>
        <a:p>
          <a:endParaRPr lang="en-US"/>
        </a:p>
      </dgm:t>
    </dgm:pt>
  </dgm:ptLst>
  <dgm:cxnLst>
    <dgm:cxn modelId="{745A59AC-0337-FF42-9278-58E859DB331A}" type="presOf" srcId="{BDABAC75-911F-354A-B510-7AA18F025CAE}" destId="{23DD4836-881E-4248-B3BF-A5BF800AF921}" srcOrd="0" destOrd="0" presId="urn:microsoft.com/office/officeart/2005/8/layout/lProcess2"/>
    <dgm:cxn modelId="{654E4FAC-5021-2A4C-8D38-3455EE2FA7F4}" type="presOf" srcId="{A6CA0DE6-0894-F948-8074-7976CAC1DE68}" destId="{9B24282E-048A-5B4D-A08B-0EAFA41B168C}" srcOrd="0" destOrd="0" presId="urn:microsoft.com/office/officeart/2005/8/layout/lProcess2"/>
    <dgm:cxn modelId="{EBC2BA73-77B2-6740-9097-C7EA12796AF0}" srcId="{A6CA0DE6-0894-F948-8074-7976CAC1DE68}" destId="{218F6DA6-2A75-8348-81B6-99AC938A6ACF}" srcOrd="0" destOrd="0" parTransId="{93968A3E-F0B3-6147-9A55-F9FED8919A58}" sibTransId="{972AAAA3-F3E2-C842-A04C-8378B1A881FC}"/>
    <dgm:cxn modelId="{8B8BE65F-2F87-F341-9F04-9EA8166379E2}" type="presOf" srcId="{218F6DA6-2A75-8348-81B6-99AC938A6ACF}" destId="{67A5BEBB-1EF2-4B45-A55F-04AB83E9FDF2}" srcOrd="1" destOrd="0" presId="urn:microsoft.com/office/officeart/2005/8/layout/lProcess2"/>
    <dgm:cxn modelId="{A66825F9-D870-8B4B-A515-99ECAB34C542}" type="presOf" srcId="{218F6DA6-2A75-8348-81B6-99AC938A6ACF}" destId="{FB35E992-F110-0E4A-8BB6-33670060176A}" srcOrd="0" destOrd="0" presId="urn:microsoft.com/office/officeart/2005/8/layout/lProcess2"/>
    <dgm:cxn modelId="{9061C303-2E6A-F745-B8CC-BB04C778A68A}" srcId="{218F6DA6-2A75-8348-81B6-99AC938A6ACF}" destId="{6C4449DB-2D26-0E46-A89E-74353BA25707}" srcOrd="1" destOrd="0" parTransId="{881582AC-D556-3C41-9604-03FFF6DD508A}" sibTransId="{A2012153-76B8-0848-BBD1-965DEC50FC14}"/>
    <dgm:cxn modelId="{41C5D614-722B-0848-8090-C89A14D627CE}" srcId="{218F6DA6-2A75-8348-81B6-99AC938A6ACF}" destId="{BDABAC75-911F-354A-B510-7AA18F025CAE}" srcOrd="0" destOrd="0" parTransId="{AEB417D2-E55E-BA4E-AB9C-9900B0980931}" sibTransId="{6D0CBA96-83DB-0442-ABCF-2B9E8AF33322}"/>
    <dgm:cxn modelId="{6AB31A19-400D-4740-85AA-5B6BB15ACE21}" type="presOf" srcId="{6C4449DB-2D26-0E46-A89E-74353BA25707}" destId="{B806F519-7A9B-1C43-954F-309EFB6B3483}" srcOrd="0" destOrd="0" presId="urn:microsoft.com/office/officeart/2005/8/layout/lProcess2"/>
    <dgm:cxn modelId="{30CA2116-C200-D74F-A50D-4C1C02EC8C6B}" type="presParOf" srcId="{9B24282E-048A-5B4D-A08B-0EAFA41B168C}" destId="{E9B46707-6129-6D44-A1C9-837B726385A5}" srcOrd="0" destOrd="0" presId="urn:microsoft.com/office/officeart/2005/8/layout/lProcess2"/>
    <dgm:cxn modelId="{E444135C-1D93-CF4B-B75D-FCAB6DB94610}" type="presParOf" srcId="{E9B46707-6129-6D44-A1C9-837B726385A5}" destId="{FB35E992-F110-0E4A-8BB6-33670060176A}" srcOrd="0" destOrd="0" presId="urn:microsoft.com/office/officeart/2005/8/layout/lProcess2"/>
    <dgm:cxn modelId="{0B63E7FC-8BFB-AE49-AB40-B52AB2076ACB}" type="presParOf" srcId="{E9B46707-6129-6D44-A1C9-837B726385A5}" destId="{67A5BEBB-1EF2-4B45-A55F-04AB83E9FDF2}" srcOrd="1" destOrd="0" presId="urn:microsoft.com/office/officeart/2005/8/layout/lProcess2"/>
    <dgm:cxn modelId="{BB7206B1-A9ED-6C44-B599-E996D19796B2}" type="presParOf" srcId="{E9B46707-6129-6D44-A1C9-837B726385A5}" destId="{CDA4D808-1874-8A47-876D-A33DB6381DAD}" srcOrd="2" destOrd="0" presId="urn:microsoft.com/office/officeart/2005/8/layout/lProcess2"/>
    <dgm:cxn modelId="{1E09BF76-A8F5-7544-AD35-171781C9231C}" type="presParOf" srcId="{CDA4D808-1874-8A47-876D-A33DB6381DAD}" destId="{D20FFF15-8E3A-3C45-B79C-9F636A84C6C2}" srcOrd="0" destOrd="0" presId="urn:microsoft.com/office/officeart/2005/8/layout/lProcess2"/>
    <dgm:cxn modelId="{CAA96E51-6F46-A948-ADE4-CD070428B69B}" type="presParOf" srcId="{D20FFF15-8E3A-3C45-B79C-9F636A84C6C2}" destId="{23DD4836-881E-4248-B3BF-A5BF800AF921}" srcOrd="0" destOrd="0" presId="urn:microsoft.com/office/officeart/2005/8/layout/lProcess2"/>
    <dgm:cxn modelId="{D647A955-04EA-5F4E-AC06-29972CC5D4EC}" type="presParOf" srcId="{D20FFF15-8E3A-3C45-B79C-9F636A84C6C2}" destId="{37D2E555-6986-1642-952D-28171C1E0CCE}" srcOrd="1" destOrd="0" presId="urn:microsoft.com/office/officeart/2005/8/layout/lProcess2"/>
    <dgm:cxn modelId="{DEDB8774-225C-8244-B4AA-E5F2677BEC47}" type="presParOf" srcId="{D20FFF15-8E3A-3C45-B79C-9F636A84C6C2}" destId="{B806F519-7A9B-1C43-954F-309EFB6B3483}" srcOrd="2" destOrd="0" presId="urn:microsoft.com/office/officeart/2005/8/layout/lProcess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BCA68A2-7F70-0149-8AE3-A6F9BAE794B5}" type="doc">
      <dgm:prSet loTypeId="urn:microsoft.com/office/officeart/2005/8/layout/default#3" loCatId="list" qsTypeId="urn:microsoft.com/office/officeart/2005/8/quickstyle/3D7" qsCatId="3D" csTypeId="urn:microsoft.com/office/officeart/2005/8/colors/accent1_2" csCatId="accent1" phldr="1"/>
      <dgm:spPr/>
      <dgm:t>
        <a:bodyPr/>
        <a:lstStyle/>
        <a:p>
          <a:endParaRPr lang="en-US"/>
        </a:p>
      </dgm:t>
    </dgm:pt>
    <dgm:pt modelId="{923FDACB-12AE-9F40-8F7B-746BC36058A8}">
      <dgm:prSet/>
      <dgm:spPr/>
      <dgm:t>
        <a:bodyPr/>
        <a:lstStyle/>
        <a:p>
          <a:pPr rtl="0"/>
          <a:r>
            <a:rPr lang="en-US" b="0" cap="none" spc="0" dirty="0" smtClean="0">
              <a:ln w="0"/>
              <a:solidFill>
                <a:schemeClr val="tx1"/>
              </a:solidFill>
              <a:effectLst>
                <a:outerShdw blurRad="38100" dist="19050" dir="2700000" algn="tl" rotWithShape="0">
                  <a:schemeClr val="dk1">
                    <a:alpha val="40000"/>
                  </a:schemeClr>
                </a:outerShdw>
              </a:effectLst>
            </a:rPr>
            <a:t>THE AUTONOMIC NERVOUS SYSTEM IS THE PORTION OF THE NERVOUS SYSTEM THAT CONTROLS MOST VISCERAL FUNCTIONS OF THE BODY. </a:t>
          </a:r>
          <a:endParaRPr lang="en-US" b="0" cap="none" spc="0" dirty="0">
            <a:ln w="0"/>
            <a:solidFill>
              <a:schemeClr val="tx1"/>
            </a:solidFill>
            <a:effectLst>
              <a:outerShdw blurRad="38100" dist="19050" dir="2700000" algn="tl" rotWithShape="0">
                <a:schemeClr val="dk1">
                  <a:alpha val="40000"/>
                </a:schemeClr>
              </a:outerShdw>
            </a:effectLst>
          </a:endParaRPr>
        </a:p>
      </dgm:t>
    </dgm:pt>
    <dgm:pt modelId="{5BC18018-8421-C84A-9A1C-E69902A9D6BA}" type="parTrans" cxnId="{DAE9CC8F-3079-3046-A2E7-53217C2386E5}">
      <dgm:prSet/>
      <dgm:spPr/>
      <dgm:t>
        <a:bodyPr/>
        <a:lstStyle/>
        <a:p>
          <a:endParaRPr lang="en-US" b="0" cap="none" spc="0">
            <a:ln w="0"/>
            <a:solidFill>
              <a:schemeClr val="tx1"/>
            </a:solidFill>
            <a:effectLst>
              <a:outerShdw blurRad="38100" dist="19050" dir="2700000" algn="tl" rotWithShape="0">
                <a:schemeClr val="dk1">
                  <a:alpha val="40000"/>
                </a:schemeClr>
              </a:outerShdw>
            </a:effectLst>
          </a:endParaRPr>
        </a:p>
      </dgm:t>
    </dgm:pt>
    <dgm:pt modelId="{4ACEB6FB-5C5C-2947-BE8A-0FC5C14A733A}" type="sibTrans" cxnId="{DAE9CC8F-3079-3046-A2E7-53217C2386E5}">
      <dgm:prSet/>
      <dgm:spPr/>
      <dgm:t>
        <a:bodyPr/>
        <a:lstStyle/>
        <a:p>
          <a:endParaRPr lang="en-US" b="0" cap="none" spc="0">
            <a:ln w="0"/>
            <a:solidFill>
              <a:schemeClr val="tx1"/>
            </a:solidFill>
            <a:effectLst>
              <a:outerShdw blurRad="38100" dist="19050" dir="2700000" algn="tl" rotWithShape="0">
                <a:schemeClr val="dk1">
                  <a:alpha val="40000"/>
                </a:schemeClr>
              </a:outerShdw>
            </a:effectLst>
          </a:endParaRPr>
        </a:p>
      </dgm:t>
    </dgm:pt>
    <dgm:pt modelId="{BC72BF6A-8BDB-6748-9668-CD89FD7A52CF}">
      <dgm:prSet/>
      <dgm:spPr/>
      <dgm:t>
        <a:bodyPr/>
        <a:lstStyle/>
        <a:p>
          <a:pPr rtl="0"/>
          <a:r>
            <a:rPr lang="en-US" b="0" cap="none" spc="0" dirty="0" smtClean="0">
              <a:ln w="0"/>
              <a:solidFill>
                <a:schemeClr val="tx1"/>
              </a:solidFill>
              <a:effectLst>
                <a:outerShdw blurRad="38100" dist="19050" dir="2700000" algn="tl" rotWithShape="0">
                  <a:schemeClr val="dk1">
                    <a:alpha val="40000"/>
                  </a:schemeClr>
                </a:outerShdw>
              </a:effectLst>
            </a:rPr>
            <a:t>SOME OF THESE ACTIVITIES ARE CONTROLLED ALMOST ENTIRELY AND SOME ONLY PARTIALLY BY THE AUTONOMIC NERVOUS SYSTEM.</a:t>
          </a:r>
          <a:endParaRPr lang="en-US" b="0" cap="none" spc="0" dirty="0">
            <a:ln w="0"/>
            <a:solidFill>
              <a:schemeClr val="tx1"/>
            </a:solidFill>
            <a:effectLst>
              <a:outerShdw blurRad="38100" dist="19050" dir="2700000" algn="tl" rotWithShape="0">
                <a:schemeClr val="dk1">
                  <a:alpha val="40000"/>
                </a:schemeClr>
              </a:outerShdw>
            </a:effectLst>
          </a:endParaRPr>
        </a:p>
      </dgm:t>
    </dgm:pt>
    <dgm:pt modelId="{8A4AC8D0-709A-284E-AB22-AB72FB72E9A1}" type="parTrans" cxnId="{6D59D0EC-AB4C-DE4F-8AE6-787A6997B15C}">
      <dgm:prSet/>
      <dgm:spPr/>
      <dgm:t>
        <a:bodyPr/>
        <a:lstStyle/>
        <a:p>
          <a:endParaRPr lang="en-US" b="0" cap="none" spc="0">
            <a:ln w="0"/>
            <a:solidFill>
              <a:schemeClr val="tx1"/>
            </a:solidFill>
            <a:effectLst>
              <a:outerShdw blurRad="38100" dist="19050" dir="2700000" algn="tl" rotWithShape="0">
                <a:schemeClr val="dk1">
                  <a:alpha val="40000"/>
                </a:schemeClr>
              </a:outerShdw>
            </a:effectLst>
          </a:endParaRPr>
        </a:p>
      </dgm:t>
    </dgm:pt>
    <dgm:pt modelId="{14A0CACB-F0F9-C24B-9102-FDE8BE412976}" type="sibTrans" cxnId="{6D59D0EC-AB4C-DE4F-8AE6-787A6997B15C}">
      <dgm:prSet/>
      <dgm:spPr/>
      <dgm:t>
        <a:bodyPr/>
        <a:lstStyle/>
        <a:p>
          <a:endParaRPr lang="en-US" b="0" cap="none" spc="0">
            <a:ln w="0"/>
            <a:solidFill>
              <a:schemeClr val="tx1"/>
            </a:solidFill>
            <a:effectLst>
              <a:outerShdw blurRad="38100" dist="19050" dir="2700000" algn="tl" rotWithShape="0">
                <a:schemeClr val="dk1">
                  <a:alpha val="40000"/>
                </a:schemeClr>
              </a:outerShdw>
            </a:effectLst>
          </a:endParaRPr>
        </a:p>
      </dgm:t>
    </dgm:pt>
    <dgm:pt modelId="{9E4AC345-98A0-884B-8008-0724B5C42D14}" type="pres">
      <dgm:prSet presAssocID="{BBCA68A2-7F70-0149-8AE3-A6F9BAE794B5}" presName="diagram" presStyleCnt="0">
        <dgm:presLayoutVars>
          <dgm:dir/>
          <dgm:resizeHandles val="exact"/>
        </dgm:presLayoutVars>
      </dgm:prSet>
      <dgm:spPr/>
      <dgm:t>
        <a:bodyPr/>
        <a:lstStyle/>
        <a:p>
          <a:endParaRPr lang="en-US"/>
        </a:p>
      </dgm:t>
    </dgm:pt>
    <dgm:pt modelId="{E1D68531-837B-DC46-89C1-E769C699A554}" type="pres">
      <dgm:prSet presAssocID="{923FDACB-12AE-9F40-8F7B-746BC36058A8}" presName="node" presStyleLbl="node1" presStyleIdx="0" presStyleCnt="2">
        <dgm:presLayoutVars>
          <dgm:bulletEnabled val="1"/>
        </dgm:presLayoutVars>
      </dgm:prSet>
      <dgm:spPr/>
      <dgm:t>
        <a:bodyPr/>
        <a:lstStyle/>
        <a:p>
          <a:endParaRPr lang="en-US"/>
        </a:p>
      </dgm:t>
    </dgm:pt>
    <dgm:pt modelId="{0152A55A-FBAB-E243-906E-BC4BEA604E20}" type="pres">
      <dgm:prSet presAssocID="{4ACEB6FB-5C5C-2947-BE8A-0FC5C14A733A}" presName="sibTrans" presStyleCnt="0"/>
      <dgm:spPr/>
    </dgm:pt>
    <dgm:pt modelId="{59B3F08A-4915-2745-BCE9-564D60AA2612}" type="pres">
      <dgm:prSet presAssocID="{BC72BF6A-8BDB-6748-9668-CD89FD7A52CF}" presName="node" presStyleLbl="node1" presStyleIdx="1" presStyleCnt="2">
        <dgm:presLayoutVars>
          <dgm:bulletEnabled val="1"/>
        </dgm:presLayoutVars>
      </dgm:prSet>
      <dgm:spPr/>
      <dgm:t>
        <a:bodyPr/>
        <a:lstStyle/>
        <a:p>
          <a:endParaRPr lang="en-US"/>
        </a:p>
      </dgm:t>
    </dgm:pt>
  </dgm:ptLst>
  <dgm:cxnLst>
    <dgm:cxn modelId="{57568E99-E29A-EE41-BB5C-BDCD30DF3136}" type="presOf" srcId="{923FDACB-12AE-9F40-8F7B-746BC36058A8}" destId="{E1D68531-837B-DC46-89C1-E769C699A554}" srcOrd="0" destOrd="0" presId="urn:microsoft.com/office/officeart/2005/8/layout/default#3"/>
    <dgm:cxn modelId="{13743D67-89AB-8843-B447-DB5E8873D56F}" type="presOf" srcId="{BC72BF6A-8BDB-6748-9668-CD89FD7A52CF}" destId="{59B3F08A-4915-2745-BCE9-564D60AA2612}" srcOrd="0" destOrd="0" presId="urn:microsoft.com/office/officeart/2005/8/layout/default#3"/>
    <dgm:cxn modelId="{6D59D0EC-AB4C-DE4F-8AE6-787A6997B15C}" srcId="{BBCA68A2-7F70-0149-8AE3-A6F9BAE794B5}" destId="{BC72BF6A-8BDB-6748-9668-CD89FD7A52CF}" srcOrd="1" destOrd="0" parTransId="{8A4AC8D0-709A-284E-AB22-AB72FB72E9A1}" sibTransId="{14A0CACB-F0F9-C24B-9102-FDE8BE412976}"/>
    <dgm:cxn modelId="{DAE9CC8F-3079-3046-A2E7-53217C2386E5}" srcId="{BBCA68A2-7F70-0149-8AE3-A6F9BAE794B5}" destId="{923FDACB-12AE-9F40-8F7B-746BC36058A8}" srcOrd="0" destOrd="0" parTransId="{5BC18018-8421-C84A-9A1C-E69902A9D6BA}" sibTransId="{4ACEB6FB-5C5C-2947-BE8A-0FC5C14A733A}"/>
    <dgm:cxn modelId="{AAA2FCA9-D27D-C74A-A5B9-0DA4802C8A44}" type="presOf" srcId="{BBCA68A2-7F70-0149-8AE3-A6F9BAE794B5}" destId="{9E4AC345-98A0-884B-8008-0724B5C42D14}" srcOrd="0" destOrd="0" presId="urn:microsoft.com/office/officeart/2005/8/layout/default#3"/>
    <dgm:cxn modelId="{04832AE4-B9E0-B742-ACD6-683DE2DE7FAE}" type="presParOf" srcId="{9E4AC345-98A0-884B-8008-0724B5C42D14}" destId="{E1D68531-837B-DC46-89C1-E769C699A554}" srcOrd="0" destOrd="0" presId="urn:microsoft.com/office/officeart/2005/8/layout/default#3"/>
    <dgm:cxn modelId="{70A95795-A736-AD42-8E15-E5829F3430D9}" type="presParOf" srcId="{9E4AC345-98A0-884B-8008-0724B5C42D14}" destId="{0152A55A-FBAB-E243-906E-BC4BEA604E20}" srcOrd="1" destOrd="0" presId="urn:microsoft.com/office/officeart/2005/8/layout/default#3"/>
    <dgm:cxn modelId="{116099C1-C3CD-C44D-9FAD-788F9AC1BE8D}" type="presParOf" srcId="{9E4AC345-98A0-884B-8008-0724B5C42D14}" destId="{59B3F08A-4915-2745-BCE9-564D60AA2612}" srcOrd="2" destOrd="0" presId="urn:microsoft.com/office/officeart/2005/8/layout/defaul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0.xml><?xml version="1.0" encoding="utf-8"?>
<dgm:dataModel xmlns:dgm="http://schemas.openxmlformats.org/drawingml/2006/diagram" xmlns:a="http://schemas.openxmlformats.org/drawingml/2006/main">
  <dgm:ptLst>
    <dgm:pt modelId="{7C19F3A6-FB81-4DC9-9BD6-C290CBE127A5}" type="doc">
      <dgm:prSet loTypeId="urn:microsoft.com/office/officeart/2005/8/layout/default#15" loCatId="list" qsTypeId="urn:microsoft.com/office/officeart/2005/8/quickstyle/3d7" qsCatId="3D" csTypeId="urn:microsoft.com/office/officeart/2005/8/colors/colorful1#2" csCatId="colorful" phldr="1"/>
      <dgm:spPr>
        <a:scene3d>
          <a:camera prst="perspectiveAbove" zoom="91000"/>
          <a:lightRig rig="threePt" dir="t">
            <a:rot lat="0" lon="0" rev="20640000"/>
          </a:lightRig>
        </a:scene3d>
      </dgm:spPr>
      <dgm:t>
        <a:bodyPr/>
        <a:lstStyle/>
        <a:p>
          <a:endParaRPr lang="en-GB"/>
        </a:p>
      </dgm:t>
    </dgm:pt>
    <dgm:pt modelId="{9A5191A0-FF16-4B2B-AA1A-5EADF7254652}">
      <dgm:prSet/>
      <dgm:spPr>
        <a:scene3d>
          <a:camera prst="perspectiveAbove" zoom="91000"/>
          <a:lightRig rig="threePt" dir="t">
            <a:rot lat="0" lon="0" rev="20640000"/>
          </a:lightRig>
        </a:scene3d>
        <a:sp3d extrusionH="50600" prstMaterial="metal">
          <a:bevelT w="101600" h="80600" prst="coolSlant"/>
          <a:bevelB w="80600" h="80600" prst="relaxedInset"/>
        </a:sp3d>
      </dgm:spPr>
      <dgm:t>
        <a:bodyPr lIns="91440" tIns="91440" rIns="91440" bIns="91440"/>
        <a:lstStyle/>
        <a:p>
          <a:pPr rtl="0"/>
          <a:r>
            <a:rPr lang="en-US" dirty="0" smtClean="0"/>
            <a:t>THE FOLLOWING SLIDES DESCRIBE THE EFFECTS ON DIFFERENT VISCERAL FUNCTIONS OF THE BODY CAUSED BY STIMULATING EITHER THE PARASYMPATHETIC NERVES OR THE SYMPATHETIC NERVES </a:t>
          </a:r>
          <a:endParaRPr lang="en-GB" dirty="0"/>
        </a:p>
      </dgm:t>
    </dgm:pt>
    <dgm:pt modelId="{2F3D6F48-0DF3-4EA5-8B94-C2BB84F0CF92}" type="parTrans" cxnId="{EC52D5AE-2563-49D7-A6A0-7272986E049F}">
      <dgm:prSet/>
      <dgm:spPr/>
      <dgm:t>
        <a:bodyPr/>
        <a:lstStyle/>
        <a:p>
          <a:endParaRPr lang="en-GB"/>
        </a:p>
      </dgm:t>
    </dgm:pt>
    <dgm:pt modelId="{24958A75-7CFD-4DD3-9406-8874AAD54C0F}" type="sibTrans" cxnId="{EC52D5AE-2563-49D7-A6A0-7272986E049F}">
      <dgm:prSet/>
      <dgm:spPr/>
      <dgm:t>
        <a:bodyPr/>
        <a:lstStyle/>
        <a:p>
          <a:endParaRPr lang="en-GB"/>
        </a:p>
      </dgm:t>
    </dgm:pt>
    <dgm:pt modelId="{1BEF4A32-7608-47D3-BB80-1ADF34F9DC7F}">
      <dgm:prSet/>
      <dgm:spPr>
        <a:scene3d>
          <a:camera prst="perspectiveAbove" zoom="91000"/>
          <a:lightRig rig="threePt" dir="t">
            <a:rot lat="0" lon="0" rev="20640000"/>
          </a:lightRig>
        </a:scene3d>
        <a:sp3d extrusionH="50600" prstMaterial="metal">
          <a:bevelT w="101600" h="80600" prst="coolSlant"/>
          <a:bevelB w="80600" h="80600" prst="relaxedInset"/>
        </a:sp3d>
      </dgm:spPr>
      <dgm:t>
        <a:bodyPr/>
        <a:lstStyle/>
        <a:p>
          <a:pPr rtl="0"/>
          <a:r>
            <a:rPr lang="en-US" dirty="0" smtClean="0"/>
            <a:t>NOTE AGAIN THAT SYMPATHETIC STIMULATION CAUSES EXCITATORY EFFECTS IN SOME ORGANS BUT INHIBITORY EFFECTS IN OTHERS. </a:t>
          </a:r>
          <a:endParaRPr lang="en-GB" dirty="0"/>
        </a:p>
      </dgm:t>
    </dgm:pt>
    <dgm:pt modelId="{50C3B479-19A0-4538-B8BC-CC80C383C61C}" type="parTrans" cxnId="{73A2C889-C82E-4620-A7E0-13731A81CBF0}">
      <dgm:prSet/>
      <dgm:spPr/>
      <dgm:t>
        <a:bodyPr/>
        <a:lstStyle/>
        <a:p>
          <a:endParaRPr lang="en-GB"/>
        </a:p>
      </dgm:t>
    </dgm:pt>
    <dgm:pt modelId="{15B3CDCE-AB28-442B-A035-8FB1611B3E45}" type="sibTrans" cxnId="{73A2C889-C82E-4620-A7E0-13731A81CBF0}">
      <dgm:prSet/>
      <dgm:spPr/>
      <dgm:t>
        <a:bodyPr/>
        <a:lstStyle/>
        <a:p>
          <a:endParaRPr lang="en-GB"/>
        </a:p>
      </dgm:t>
    </dgm:pt>
    <dgm:pt modelId="{2CB1955B-2054-4DE4-A5DB-B19777AE922E}">
      <dgm:prSet/>
      <dgm:spPr>
        <a:scene3d>
          <a:camera prst="perspectiveAbove" zoom="91000"/>
          <a:lightRig rig="threePt" dir="t">
            <a:rot lat="0" lon="0" rev="20640000"/>
          </a:lightRig>
        </a:scene3d>
        <a:sp3d extrusionH="50600" prstMaterial="metal">
          <a:bevelT w="101600" h="80600" prst="coolSlant"/>
          <a:bevelB w="80600" h="80600" prst="relaxedInset"/>
        </a:sp3d>
      </dgm:spPr>
      <dgm:t>
        <a:bodyPr lIns="91440" tIns="91440" rIns="91440" bIns="91440"/>
        <a:lstStyle/>
        <a:p>
          <a:pPr rtl="0"/>
          <a:r>
            <a:rPr lang="en-US" dirty="0" smtClean="0"/>
            <a:t>LIKEWISE, PARASYMPATHETIC STIMULATION CAUSES EXCITATION IN SOME ORGANS BUT INHIBITION IN OTHERS. </a:t>
          </a:r>
          <a:endParaRPr lang="en-GB" dirty="0"/>
        </a:p>
      </dgm:t>
    </dgm:pt>
    <dgm:pt modelId="{B944354E-4045-4084-B895-F2C69B61F643}" type="parTrans" cxnId="{5FCE207F-F98B-4C32-BDA2-D292C711A2AB}">
      <dgm:prSet/>
      <dgm:spPr/>
      <dgm:t>
        <a:bodyPr/>
        <a:lstStyle/>
        <a:p>
          <a:endParaRPr lang="en-GB"/>
        </a:p>
      </dgm:t>
    </dgm:pt>
    <dgm:pt modelId="{C4232BE6-4FF0-4460-8431-33EE43DC2C8A}" type="sibTrans" cxnId="{5FCE207F-F98B-4C32-BDA2-D292C711A2AB}">
      <dgm:prSet/>
      <dgm:spPr/>
      <dgm:t>
        <a:bodyPr/>
        <a:lstStyle/>
        <a:p>
          <a:endParaRPr lang="en-GB"/>
        </a:p>
      </dgm:t>
    </dgm:pt>
    <dgm:pt modelId="{5DC62CA9-3FCE-47D6-A8D0-64636A3BB684}">
      <dgm:prSet/>
      <dgm:spPr>
        <a:scene3d>
          <a:camera prst="perspectiveAbove" zoom="91000"/>
          <a:lightRig rig="threePt" dir="t">
            <a:rot lat="0" lon="0" rev="20640000"/>
          </a:lightRig>
        </a:scene3d>
        <a:sp3d extrusionH="50600" prstMaterial="metal">
          <a:bevelT w="101600" h="80600" prst="coolSlant"/>
          <a:bevelB w="80600" h="80600" prst="relaxedInset"/>
        </a:sp3d>
      </dgm:spPr>
      <dgm:t>
        <a:bodyPr lIns="91440" tIns="91440" rIns="91440" bIns="91440"/>
        <a:lstStyle/>
        <a:p>
          <a:pPr rtl="0"/>
          <a:r>
            <a:rPr lang="en-US" dirty="0" smtClean="0"/>
            <a:t>ALSO, WHEN SYMPATHETIC STIMULATION EXCITES A PARTICULAR ORGAN, PARASYMPATHETIC STIMULATION SOMETIMES INHIBITS IT, DEMONSTRATING THAT THE TWO SYSTEMS OCCASIONALLY ACT RECIPROCALLY TO EACH OTHER. </a:t>
          </a:r>
          <a:endParaRPr lang="en-GB" dirty="0"/>
        </a:p>
      </dgm:t>
    </dgm:pt>
    <dgm:pt modelId="{C6EE696D-88B6-4F05-A1EF-5C728B953515}" type="parTrans" cxnId="{539AC1AB-C805-4766-83CC-B41EF112CE4D}">
      <dgm:prSet/>
      <dgm:spPr/>
      <dgm:t>
        <a:bodyPr/>
        <a:lstStyle/>
        <a:p>
          <a:endParaRPr lang="en-GB"/>
        </a:p>
      </dgm:t>
    </dgm:pt>
    <dgm:pt modelId="{37A5AC93-CD88-442F-8390-6AB783B206A1}" type="sibTrans" cxnId="{539AC1AB-C805-4766-83CC-B41EF112CE4D}">
      <dgm:prSet/>
      <dgm:spPr/>
      <dgm:t>
        <a:bodyPr/>
        <a:lstStyle/>
        <a:p>
          <a:endParaRPr lang="en-GB"/>
        </a:p>
      </dgm:t>
    </dgm:pt>
    <dgm:pt modelId="{26062756-7E87-4F57-BF7E-A51F9D64C5F2}">
      <dgm:prSet/>
      <dgm:spPr>
        <a:scene3d>
          <a:camera prst="perspectiveAbove" zoom="91000"/>
          <a:lightRig rig="threePt" dir="t">
            <a:rot lat="0" lon="0" rev="20640000"/>
          </a:lightRig>
        </a:scene3d>
        <a:sp3d extrusionH="50600" prstMaterial="metal">
          <a:bevelT w="101600" h="80600" prst="coolSlant"/>
          <a:bevelB w="80600" h="80600" prst="relaxedInset"/>
        </a:sp3d>
      </dgm:spPr>
      <dgm:t>
        <a:bodyPr lIns="91440" tIns="91440" rIns="91440" bIns="91440"/>
        <a:lstStyle/>
        <a:p>
          <a:pPr rtl="0"/>
          <a:r>
            <a:rPr lang="en-US" dirty="0" smtClean="0"/>
            <a:t>HOWEVER, MOST ORGANS ARE DOMINANTLY CONTROLLED BY ONE OR THE OTHER OF THE TWO SYSTEMS.</a:t>
          </a:r>
          <a:endParaRPr lang="en-GB" dirty="0"/>
        </a:p>
      </dgm:t>
    </dgm:pt>
    <dgm:pt modelId="{2F305E3C-751C-4B60-9286-A8E13C57BDC1}" type="parTrans" cxnId="{544F537B-D434-47BC-A59F-3F10609523D1}">
      <dgm:prSet/>
      <dgm:spPr/>
      <dgm:t>
        <a:bodyPr/>
        <a:lstStyle/>
        <a:p>
          <a:endParaRPr lang="en-GB"/>
        </a:p>
      </dgm:t>
    </dgm:pt>
    <dgm:pt modelId="{541F44D5-768F-497B-9326-FD83C2DC8C56}" type="sibTrans" cxnId="{544F537B-D434-47BC-A59F-3F10609523D1}">
      <dgm:prSet/>
      <dgm:spPr/>
      <dgm:t>
        <a:bodyPr/>
        <a:lstStyle/>
        <a:p>
          <a:endParaRPr lang="en-GB"/>
        </a:p>
      </dgm:t>
    </dgm:pt>
    <dgm:pt modelId="{F6E3DA80-3981-425B-800C-C2071E2E106E}" type="pres">
      <dgm:prSet presAssocID="{7C19F3A6-FB81-4DC9-9BD6-C290CBE127A5}" presName="diagram" presStyleCnt="0">
        <dgm:presLayoutVars>
          <dgm:dir/>
          <dgm:resizeHandles val="exact"/>
        </dgm:presLayoutVars>
      </dgm:prSet>
      <dgm:spPr/>
      <dgm:t>
        <a:bodyPr/>
        <a:lstStyle/>
        <a:p>
          <a:endParaRPr lang="en-GB"/>
        </a:p>
      </dgm:t>
    </dgm:pt>
    <dgm:pt modelId="{CF94244B-9C3B-4095-91EA-C724280787D0}" type="pres">
      <dgm:prSet presAssocID="{9A5191A0-FF16-4B2B-AA1A-5EADF7254652}" presName="node" presStyleLbl="node1" presStyleIdx="0" presStyleCnt="5">
        <dgm:presLayoutVars>
          <dgm:bulletEnabled val="1"/>
        </dgm:presLayoutVars>
      </dgm:prSet>
      <dgm:spPr/>
      <dgm:t>
        <a:bodyPr/>
        <a:lstStyle/>
        <a:p>
          <a:endParaRPr lang="en-GB"/>
        </a:p>
      </dgm:t>
    </dgm:pt>
    <dgm:pt modelId="{EEB9D807-CAE4-492A-AF93-624B3AB07C67}" type="pres">
      <dgm:prSet presAssocID="{24958A75-7CFD-4DD3-9406-8874AAD54C0F}" presName="sibTrans" presStyleCnt="0"/>
      <dgm:spPr>
        <a:scene3d>
          <a:camera prst="perspectiveAbove" zoom="91000"/>
          <a:lightRig rig="threePt" dir="t">
            <a:rot lat="0" lon="0" rev="20640000"/>
          </a:lightRig>
        </a:scene3d>
        <a:sp3d>
          <a:bevelT w="165100" prst="coolSlant"/>
        </a:sp3d>
      </dgm:spPr>
    </dgm:pt>
    <dgm:pt modelId="{873DE0DC-9450-4994-8499-76EB8BF27980}" type="pres">
      <dgm:prSet presAssocID="{1BEF4A32-7608-47D3-BB80-1ADF34F9DC7F}" presName="node" presStyleLbl="node1" presStyleIdx="1" presStyleCnt="5">
        <dgm:presLayoutVars>
          <dgm:bulletEnabled val="1"/>
        </dgm:presLayoutVars>
      </dgm:prSet>
      <dgm:spPr/>
      <dgm:t>
        <a:bodyPr/>
        <a:lstStyle/>
        <a:p>
          <a:endParaRPr lang="en-GB"/>
        </a:p>
      </dgm:t>
    </dgm:pt>
    <dgm:pt modelId="{FC28E5EE-A6F3-43EC-8587-878DA5C77E7B}" type="pres">
      <dgm:prSet presAssocID="{15B3CDCE-AB28-442B-A035-8FB1611B3E45}" presName="sibTrans" presStyleCnt="0"/>
      <dgm:spPr>
        <a:scene3d>
          <a:camera prst="perspectiveAbove" zoom="91000"/>
          <a:lightRig rig="threePt" dir="t">
            <a:rot lat="0" lon="0" rev="20640000"/>
          </a:lightRig>
        </a:scene3d>
        <a:sp3d>
          <a:bevelT w="165100" prst="coolSlant"/>
        </a:sp3d>
      </dgm:spPr>
    </dgm:pt>
    <dgm:pt modelId="{4909F142-ADF7-4FFF-A9FB-EF40DB8EE5E8}" type="pres">
      <dgm:prSet presAssocID="{2CB1955B-2054-4DE4-A5DB-B19777AE922E}" presName="node" presStyleLbl="node1" presStyleIdx="2" presStyleCnt="5">
        <dgm:presLayoutVars>
          <dgm:bulletEnabled val="1"/>
        </dgm:presLayoutVars>
      </dgm:prSet>
      <dgm:spPr/>
      <dgm:t>
        <a:bodyPr/>
        <a:lstStyle/>
        <a:p>
          <a:endParaRPr lang="en-GB"/>
        </a:p>
      </dgm:t>
    </dgm:pt>
    <dgm:pt modelId="{B3A1025B-9E97-4E1E-A93D-554EF7FFE0DC}" type="pres">
      <dgm:prSet presAssocID="{C4232BE6-4FF0-4460-8431-33EE43DC2C8A}" presName="sibTrans" presStyleCnt="0"/>
      <dgm:spPr>
        <a:scene3d>
          <a:camera prst="perspectiveAbove" zoom="91000"/>
          <a:lightRig rig="threePt" dir="t">
            <a:rot lat="0" lon="0" rev="20640000"/>
          </a:lightRig>
        </a:scene3d>
        <a:sp3d>
          <a:bevelT w="165100" prst="coolSlant"/>
        </a:sp3d>
      </dgm:spPr>
    </dgm:pt>
    <dgm:pt modelId="{5A9DDCF8-074C-44C9-A764-3EAF1A15F222}" type="pres">
      <dgm:prSet presAssocID="{5DC62CA9-3FCE-47D6-A8D0-64636A3BB684}" presName="node" presStyleLbl="node1" presStyleIdx="3" presStyleCnt="5">
        <dgm:presLayoutVars>
          <dgm:bulletEnabled val="1"/>
        </dgm:presLayoutVars>
      </dgm:prSet>
      <dgm:spPr/>
      <dgm:t>
        <a:bodyPr/>
        <a:lstStyle/>
        <a:p>
          <a:endParaRPr lang="en-GB"/>
        </a:p>
      </dgm:t>
    </dgm:pt>
    <dgm:pt modelId="{CF8FE1CA-FE3D-4EB3-94A2-19DCAC72E391}" type="pres">
      <dgm:prSet presAssocID="{37A5AC93-CD88-442F-8390-6AB783B206A1}" presName="sibTrans" presStyleCnt="0"/>
      <dgm:spPr>
        <a:scene3d>
          <a:camera prst="perspectiveAbove" zoom="91000"/>
          <a:lightRig rig="threePt" dir="t">
            <a:rot lat="0" lon="0" rev="20640000"/>
          </a:lightRig>
        </a:scene3d>
        <a:sp3d>
          <a:bevelT w="165100" prst="coolSlant"/>
        </a:sp3d>
      </dgm:spPr>
    </dgm:pt>
    <dgm:pt modelId="{5C56C1E5-CAD9-4187-99E8-D66D30FA8CE0}" type="pres">
      <dgm:prSet presAssocID="{26062756-7E87-4F57-BF7E-A51F9D64C5F2}" presName="node" presStyleLbl="node1" presStyleIdx="4" presStyleCnt="5">
        <dgm:presLayoutVars>
          <dgm:bulletEnabled val="1"/>
        </dgm:presLayoutVars>
      </dgm:prSet>
      <dgm:spPr/>
      <dgm:t>
        <a:bodyPr/>
        <a:lstStyle/>
        <a:p>
          <a:endParaRPr lang="en-GB"/>
        </a:p>
      </dgm:t>
    </dgm:pt>
  </dgm:ptLst>
  <dgm:cxnLst>
    <dgm:cxn modelId="{FC48AEBE-556B-44AD-A418-A037067B7D8E}" type="presOf" srcId="{5DC62CA9-3FCE-47D6-A8D0-64636A3BB684}" destId="{5A9DDCF8-074C-44C9-A764-3EAF1A15F222}" srcOrd="0" destOrd="0" presId="urn:microsoft.com/office/officeart/2005/8/layout/default#15"/>
    <dgm:cxn modelId="{7BD37377-F131-4518-9028-AA7AEE13990C}" type="presOf" srcId="{1BEF4A32-7608-47D3-BB80-1ADF34F9DC7F}" destId="{873DE0DC-9450-4994-8499-76EB8BF27980}" srcOrd="0" destOrd="0" presId="urn:microsoft.com/office/officeart/2005/8/layout/default#15"/>
    <dgm:cxn modelId="{73A2C889-C82E-4620-A7E0-13731A81CBF0}" srcId="{7C19F3A6-FB81-4DC9-9BD6-C290CBE127A5}" destId="{1BEF4A32-7608-47D3-BB80-1ADF34F9DC7F}" srcOrd="1" destOrd="0" parTransId="{50C3B479-19A0-4538-B8BC-CC80C383C61C}" sibTransId="{15B3CDCE-AB28-442B-A035-8FB1611B3E45}"/>
    <dgm:cxn modelId="{939FA422-DB29-4E07-9CEA-AF138264B919}" type="presOf" srcId="{2CB1955B-2054-4DE4-A5DB-B19777AE922E}" destId="{4909F142-ADF7-4FFF-A9FB-EF40DB8EE5E8}" srcOrd="0" destOrd="0" presId="urn:microsoft.com/office/officeart/2005/8/layout/default#15"/>
    <dgm:cxn modelId="{077E008A-C24D-47BB-937F-5FE57E9F05A7}" type="presOf" srcId="{9A5191A0-FF16-4B2B-AA1A-5EADF7254652}" destId="{CF94244B-9C3B-4095-91EA-C724280787D0}" srcOrd="0" destOrd="0" presId="urn:microsoft.com/office/officeart/2005/8/layout/default#15"/>
    <dgm:cxn modelId="{90505A8B-19B9-4C7B-9A52-E54DE9FA3CE0}" type="presOf" srcId="{7C19F3A6-FB81-4DC9-9BD6-C290CBE127A5}" destId="{F6E3DA80-3981-425B-800C-C2071E2E106E}" srcOrd="0" destOrd="0" presId="urn:microsoft.com/office/officeart/2005/8/layout/default#15"/>
    <dgm:cxn modelId="{544F537B-D434-47BC-A59F-3F10609523D1}" srcId="{7C19F3A6-FB81-4DC9-9BD6-C290CBE127A5}" destId="{26062756-7E87-4F57-BF7E-A51F9D64C5F2}" srcOrd="4" destOrd="0" parTransId="{2F305E3C-751C-4B60-9286-A8E13C57BDC1}" sibTransId="{541F44D5-768F-497B-9326-FD83C2DC8C56}"/>
    <dgm:cxn modelId="{92E8AFED-EE7A-4FA6-B88F-A581C05CD4D9}" type="presOf" srcId="{26062756-7E87-4F57-BF7E-A51F9D64C5F2}" destId="{5C56C1E5-CAD9-4187-99E8-D66D30FA8CE0}" srcOrd="0" destOrd="0" presId="urn:microsoft.com/office/officeart/2005/8/layout/default#15"/>
    <dgm:cxn modelId="{EC52D5AE-2563-49D7-A6A0-7272986E049F}" srcId="{7C19F3A6-FB81-4DC9-9BD6-C290CBE127A5}" destId="{9A5191A0-FF16-4B2B-AA1A-5EADF7254652}" srcOrd="0" destOrd="0" parTransId="{2F3D6F48-0DF3-4EA5-8B94-C2BB84F0CF92}" sibTransId="{24958A75-7CFD-4DD3-9406-8874AAD54C0F}"/>
    <dgm:cxn modelId="{539AC1AB-C805-4766-83CC-B41EF112CE4D}" srcId="{7C19F3A6-FB81-4DC9-9BD6-C290CBE127A5}" destId="{5DC62CA9-3FCE-47D6-A8D0-64636A3BB684}" srcOrd="3" destOrd="0" parTransId="{C6EE696D-88B6-4F05-A1EF-5C728B953515}" sibTransId="{37A5AC93-CD88-442F-8390-6AB783B206A1}"/>
    <dgm:cxn modelId="{5FCE207F-F98B-4C32-BDA2-D292C711A2AB}" srcId="{7C19F3A6-FB81-4DC9-9BD6-C290CBE127A5}" destId="{2CB1955B-2054-4DE4-A5DB-B19777AE922E}" srcOrd="2" destOrd="0" parTransId="{B944354E-4045-4084-B895-F2C69B61F643}" sibTransId="{C4232BE6-4FF0-4460-8431-33EE43DC2C8A}"/>
    <dgm:cxn modelId="{1E28F391-3C26-4CB9-9622-432A00AE4503}" type="presParOf" srcId="{F6E3DA80-3981-425B-800C-C2071E2E106E}" destId="{CF94244B-9C3B-4095-91EA-C724280787D0}" srcOrd="0" destOrd="0" presId="urn:microsoft.com/office/officeart/2005/8/layout/default#15"/>
    <dgm:cxn modelId="{0FB10820-8770-4E43-B441-B2D922DE9DF5}" type="presParOf" srcId="{F6E3DA80-3981-425B-800C-C2071E2E106E}" destId="{EEB9D807-CAE4-492A-AF93-624B3AB07C67}" srcOrd="1" destOrd="0" presId="urn:microsoft.com/office/officeart/2005/8/layout/default#15"/>
    <dgm:cxn modelId="{CB705349-5F74-4867-9775-FE1F58F2E048}" type="presParOf" srcId="{F6E3DA80-3981-425B-800C-C2071E2E106E}" destId="{873DE0DC-9450-4994-8499-76EB8BF27980}" srcOrd="2" destOrd="0" presId="urn:microsoft.com/office/officeart/2005/8/layout/default#15"/>
    <dgm:cxn modelId="{30394D14-6ACB-4382-B9F5-AB6BE7017503}" type="presParOf" srcId="{F6E3DA80-3981-425B-800C-C2071E2E106E}" destId="{FC28E5EE-A6F3-43EC-8587-878DA5C77E7B}" srcOrd="3" destOrd="0" presId="urn:microsoft.com/office/officeart/2005/8/layout/default#15"/>
    <dgm:cxn modelId="{D7B245D5-92EF-487F-A798-2FD716EDEB90}" type="presParOf" srcId="{F6E3DA80-3981-425B-800C-C2071E2E106E}" destId="{4909F142-ADF7-4FFF-A9FB-EF40DB8EE5E8}" srcOrd="4" destOrd="0" presId="urn:microsoft.com/office/officeart/2005/8/layout/default#15"/>
    <dgm:cxn modelId="{E266514A-21CF-470B-A16F-AEDD672FA2B6}" type="presParOf" srcId="{F6E3DA80-3981-425B-800C-C2071E2E106E}" destId="{B3A1025B-9E97-4E1E-A93D-554EF7FFE0DC}" srcOrd="5" destOrd="0" presId="urn:microsoft.com/office/officeart/2005/8/layout/default#15"/>
    <dgm:cxn modelId="{1DC124F5-337A-453B-8D20-2F9195C3FC03}" type="presParOf" srcId="{F6E3DA80-3981-425B-800C-C2071E2E106E}" destId="{5A9DDCF8-074C-44C9-A764-3EAF1A15F222}" srcOrd="6" destOrd="0" presId="urn:microsoft.com/office/officeart/2005/8/layout/default#15"/>
    <dgm:cxn modelId="{4635FB3D-983D-4C50-AF9D-9F4EA2E2A16E}" type="presParOf" srcId="{F6E3DA80-3981-425B-800C-C2071E2E106E}" destId="{CF8FE1CA-FE3D-4EB3-94A2-19DCAC72E391}" srcOrd="7" destOrd="0" presId="urn:microsoft.com/office/officeart/2005/8/layout/default#15"/>
    <dgm:cxn modelId="{2E9A3CE9-421F-45E7-A7D0-C3F3E2F8CE87}" type="presParOf" srcId="{F6E3DA80-3981-425B-800C-C2071E2E106E}" destId="{5C56C1E5-CAD9-4187-99E8-D66D30FA8CE0}" srcOrd="8" destOrd="0" presId="urn:microsoft.com/office/officeart/2005/8/layout/default#1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1.xml><?xml version="1.0" encoding="utf-8"?>
<dgm:dataModel xmlns:dgm="http://schemas.openxmlformats.org/drawingml/2006/diagram" xmlns:a="http://schemas.openxmlformats.org/drawingml/2006/main">
  <dgm:ptLst>
    <dgm:pt modelId="{9311F58D-50A5-4FC9-ACC0-B2DDA65E3DD6}" type="doc">
      <dgm:prSet loTypeId="urn:microsoft.com/office/officeart/2005/8/layout/default#16" loCatId="list" qsTypeId="urn:microsoft.com/office/officeart/2005/8/quickstyle/simple1" qsCatId="simple" csTypeId="urn:microsoft.com/office/officeart/2005/8/colors/accent1_2" csCatId="accent1" phldr="1"/>
      <dgm:spPr>
        <a:scene3d>
          <a:camera prst="perspectiveAbove"/>
          <a:lightRig rig="threePt" dir="t"/>
        </a:scene3d>
      </dgm:spPr>
      <dgm:t>
        <a:bodyPr/>
        <a:lstStyle/>
        <a:p>
          <a:endParaRPr lang="en-GB"/>
        </a:p>
      </dgm:t>
    </dgm:pt>
    <dgm:pt modelId="{5E39528D-BDFA-466B-9ED5-D19AEBE2A636}">
      <dgm:prSet/>
      <dgm:spPr>
        <a:solidFill>
          <a:srgbClr val="C00000"/>
        </a:solidFill>
      </dgm:spPr>
      <dgm:t>
        <a:bodyPr/>
        <a:lstStyle/>
        <a:p>
          <a:pPr rtl="0"/>
          <a:r>
            <a:rPr lang="en-US" dirty="0" smtClean="0"/>
            <a:t>SYMPATHETIC STIMULATION CONTRACTS THE RADIAL FIBERS OF THE IRIS THAT DILATE THE PUPIL</a:t>
          </a:r>
          <a:endParaRPr lang="en-GB" dirty="0"/>
        </a:p>
      </dgm:t>
    </dgm:pt>
    <dgm:pt modelId="{A4C467BC-9455-4394-A71C-A51ADC7F82D2}" type="parTrans" cxnId="{8AA1DADE-4252-4707-906E-1C02DBC3447A}">
      <dgm:prSet/>
      <dgm:spPr/>
      <dgm:t>
        <a:bodyPr/>
        <a:lstStyle/>
        <a:p>
          <a:endParaRPr lang="en-GB"/>
        </a:p>
      </dgm:t>
    </dgm:pt>
    <dgm:pt modelId="{103F09A3-3E57-425E-AED1-490C3630984E}" type="sibTrans" cxnId="{8AA1DADE-4252-4707-906E-1C02DBC3447A}">
      <dgm:prSet/>
      <dgm:spPr/>
      <dgm:t>
        <a:bodyPr/>
        <a:lstStyle/>
        <a:p>
          <a:endParaRPr lang="en-GB"/>
        </a:p>
      </dgm:t>
    </dgm:pt>
    <dgm:pt modelId="{2AD3CBD6-20F9-4904-AA3D-BCB54DE25E8D}">
      <dgm:prSet/>
      <dgm:spPr>
        <a:solidFill>
          <a:srgbClr val="C00000"/>
        </a:solidFill>
      </dgm:spPr>
      <dgm:t>
        <a:bodyPr/>
        <a:lstStyle/>
        <a:p>
          <a:pPr rtl="0"/>
          <a:r>
            <a:rPr lang="en-US" dirty="0" smtClean="0"/>
            <a:t>THE SYMPATHETICS BECOME STIMULATED DURING PERIODS OF EXCITEMENT AND INCREASE PUPILLARY OPENING AT THESE TIMES</a:t>
          </a:r>
          <a:endParaRPr lang="en-GB" dirty="0"/>
        </a:p>
      </dgm:t>
    </dgm:pt>
    <dgm:pt modelId="{78B08C18-6FD9-4CA0-BA1B-38D0012A8F41}" type="parTrans" cxnId="{7F468281-DDB9-4356-A8AF-82ABC3D6422D}">
      <dgm:prSet/>
      <dgm:spPr/>
      <dgm:t>
        <a:bodyPr/>
        <a:lstStyle/>
        <a:p>
          <a:endParaRPr lang="en-GB"/>
        </a:p>
      </dgm:t>
    </dgm:pt>
    <dgm:pt modelId="{61D78866-48F2-4F75-8C6F-F8099088FD43}" type="sibTrans" cxnId="{7F468281-DDB9-4356-A8AF-82ABC3D6422D}">
      <dgm:prSet/>
      <dgm:spPr/>
      <dgm:t>
        <a:bodyPr/>
        <a:lstStyle/>
        <a:p>
          <a:endParaRPr lang="en-GB"/>
        </a:p>
      </dgm:t>
    </dgm:pt>
    <dgm:pt modelId="{C22D91B6-EF8B-4808-AA00-1D283E9CB1BB}" type="pres">
      <dgm:prSet presAssocID="{9311F58D-50A5-4FC9-ACC0-B2DDA65E3DD6}" presName="diagram" presStyleCnt="0">
        <dgm:presLayoutVars>
          <dgm:dir/>
          <dgm:resizeHandles val="exact"/>
        </dgm:presLayoutVars>
      </dgm:prSet>
      <dgm:spPr/>
      <dgm:t>
        <a:bodyPr/>
        <a:lstStyle/>
        <a:p>
          <a:endParaRPr lang="en-GB"/>
        </a:p>
      </dgm:t>
    </dgm:pt>
    <dgm:pt modelId="{26CACD2D-20BC-4676-94DD-732FC268A5BF}" type="pres">
      <dgm:prSet presAssocID="{5E39528D-BDFA-466B-9ED5-D19AEBE2A636}" presName="node" presStyleLbl="node1" presStyleIdx="0" presStyleCnt="2">
        <dgm:presLayoutVars>
          <dgm:bulletEnabled val="1"/>
        </dgm:presLayoutVars>
      </dgm:prSet>
      <dgm:spPr/>
      <dgm:t>
        <a:bodyPr/>
        <a:lstStyle/>
        <a:p>
          <a:endParaRPr lang="en-GB"/>
        </a:p>
      </dgm:t>
    </dgm:pt>
    <dgm:pt modelId="{496A6DED-2FDC-4984-A576-74C2F6730017}" type="pres">
      <dgm:prSet presAssocID="{103F09A3-3E57-425E-AED1-490C3630984E}" presName="sibTrans" presStyleCnt="0"/>
      <dgm:spPr/>
    </dgm:pt>
    <dgm:pt modelId="{6EAD912A-A0B9-44B0-8C2F-56FD8B8B2F97}" type="pres">
      <dgm:prSet presAssocID="{2AD3CBD6-20F9-4904-AA3D-BCB54DE25E8D}" presName="node" presStyleLbl="node1" presStyleIdx="1" presStyleCnt="2">
        <dgm:presLayoutVars>
          <dgm:bulletEnabled val="1"/>
        </dgm:presLayoutVars>
      </dgm:prSet>
      <dgm:spPr/>
      <dgm:t>
        <a:bodyPr/>
        <a:lstStyle/>
        <a:p>
          <a:endParaRPr lang="en-GB"/>
        </a:p>
      </dgm:t>
    </dgm:pt>
  </dgm:ptLst>
  <dgm:cxnLst>
    <dgm:cxn modelId="{8AA1DADE-4252-4707-906E-1C02DBC3447A}" srcId="{9311F58D-50A5-4FC9-ACC0-B2DDA65E3DD6}" destId="{5E39528D-BDFA-466B-9ED5-D19AEBE2A636}" srcOrd="0" destOrd="0" parTransId="{A4C467BC-9455-4394-A71C-A51ADC7F82D2}" sibTransId="{103F09A3-3E57-425E-AED1-490C3630984E}"/>
    <dgm:cxn modelId="{DEEE4B70-1D08-4017-9E54-D23EAB75F720}" type="presOf" srcId="{9311F58D-50A5-4FC9-ACC0-B2DDA65E3DD6}" destId="{C22D91B6-EF8B-4808-AA00-1D283E9CB1BB}" srcOrd="0" destOrd="0" presId="urn:microsoft.com/office/officeart/2005/8/layout/default#16"/>
    <dgm:cxn modelId="{00175C43-60C0-455F-A233-1AC16515E236}" type="presOf" srcId="{5E39528D-BDFA-466B-9ED5-D19AEBE2A636}" destId="{26CACD2D-20BC-4676-94DD-732FC268A5BF}" srcOrd="0" destOrd="0" presId="urn:microsoft.com/office/officeart/2005/8/layout/default#16"/>
    <dgm:cxn modelId="{62688EF4-047F-4B66-A045-C598832FB7C5}" type="presOf" srcId="{2AD3CBD6-20F9-4904-AA3D-BCB54DE25E8D}" destId="{6EAD912A-A0B9-44B0-8C2F-56FD8B8B2F97}" srcOrd="0" destOrd="0" presId="urn:microsoft.com/office/officeart/2005/8/layout/default#16"/>
    <dgm:cxn modelId="{7F468281-DDB9-4356-A8AF-82ABC3D6422D}" srcId="{9311F58D-50A5-4FC9-ACC0-B2DDA65E3DD6}" destId="{2AD3CBD6-20F9-4904-AA3D-BCB54DE25E8D}" srcOrd="1" destOrd="0" parTransId="{78B08C18-6FD9-4CA0-BA1B-38D0012A8F41}" sibTransId="{61D78866-48F2-4F75-8C6F-F8099088FD43}"/>
    <dgm:cxn modelId="{439DC896-DC86-4A4E-9C5E-3B4D42CB430A}" type="presParOf" srcId="{C22D91B6-EF8B-4808-AA00-1D283E9CB1BB}" destId="{26CACD2D-20BC-4676-94DD-732FC268A5BF}" srcOrd="0" destOrd="0" presId="urn:microsoft.com/office/officeart/2005/8/layout/default#16"/>
    <dgm:cxn modelId="{0075F0F2-74EE-4EB8-85D3-307053A3DA09}" type="presParOf" srcId="{C22D91B6-EF8B-4808-AA00-1D283E9CB1BB}" destId="{496A6DED-2FDC-4984-A576-74C2F6730017}" srcOrd="1" destOrd="0" presId="urn:microsoft.com/office/officeart/2005/8/layout/default#16"/>
    <dgm:cxn modelId="{98FA6AB8-E688-4E0B-94F1-87EE72F5B46B}" type="presParOf" srcId="{C22D91B6-EF8B-4808-AA00-1D283E9CB1BB}" destId="{6EAD912A-A0B9-44B0-8C2F-56FD8B8B2F97}" srcOrd="2" destOrd="0" presId="urn:microsoft.com/office/officeart/2005/8/layout/default#1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2.xml><?xml version="1.0" encoding="utf-8"?>
<dgm:dataModel xmlns:dgm="http://schemas.openxmlformats.org/drawingml/2006/diagram" xmlns:a="http://schemas.openxmlformats.org/drawingml/2006/main">
  <dgm:ptLst>
    <dgm:pt modelId="{9311F58D-50A5-4FC9-ACC0-B2DDA65E3DD6}" type="doc">
      <dgm:prSet loTypeId="urn:microsoft.com/office/officeart/2005/8/layout/default#17" loCatId="list" qsTypeId="urn:microsoft.com/office/officeart/2005/8/quickstyle/simple1" qsCatId="simple" csTypeId="urn:microsoft.com/office/officeart/2005/8/colors/accent1_2" csCatId="accent1" phldr="1"/>
      <dgm:spPr>
        <a:scene3d>
          <a:camera prst="perspectiveAbove"/>
          <a:lightRig rig="threePt" dir="t"/>
        </a:scene3d>
      </dgm:spPr>
      <dgm:t>
        <a:bodyPr/>
        <a:lstStyle/>
        <a:p>
          <a:endParaRPr lang="en-GB"/>
        </a:p>
      </dgm:t>
    </dgm:pt>
    <dgm:pt modelId="{3CA87800-2892-4FAB-A1E5-04DEBD81F68F}">
      <dgm:prSet/>
      <dgm:spPr/>
      <dgm:t>
        <a:bodyPr/>
        <a:lstStyle/>
        <a:p>
          <a:pPr rtl="0"/>
          <a:r>
            <a:rPr lang="en-US" dirty="0" smtClean="0"/>
            <a:t>PARASYMPATHETIC STIMULATION CONTRACTS THE CIRCULAR MUSCLE OF THE IRIS TO CONSTRICT THE PUPIL</a:t>
          </a:r>
          <a:endParaRPr lang="en-GB" dirty="0"/>
        </a:p>
      </dgm:t>
    </dgm:pt>
    <dgm:pt modelId="{BDC00097-F8E5-4E63-AF64-CA1DA6EC86BE}" type="parTrans" cxnId="{7116FCBA-C183-4870-85AF-FAF7FC2B37FC}">
      <dgm:prSet/>
      <dgm:spPr/>
      <dgm:t>
        <a:bodyPr/>
        <a:lstStyle/>
        <a:p>
          <a:endParaRPr lang="en-GB"/>
        </a:p>
      </dgm:t>
    </dgm:pt>
    <dgm:pt modelId="{14D88B2F-D381-46C7-BB01-194C04395068}" type="sibTrans" cxnId="{7116FCBA-C183-4870-85AF-FAF7FC2B37FC}">
      <dgm:prSet/>
      <dgm:spPr/>
      <dgm:t>
        <a:bodyPr/>
        <a:lstStyle/>
        <a:p>
          <a:endParaRPr lang="en-GB"/>
        </a:p>
      </dgm:t>
    </dgm:pt>
    <dgm:pt modelId="{C22D91B6-EF8B-4808-AA00-1D283E9CB1BB}" type="pres">
      <dgm:prSet presAssocID="{9311F58D-50A5-4FC9-ACC0-B2DDA65E3DD6}" presName="diagram" presStyleCnt="0">
        <dgm:presLayoutVars>
          <dgm:dir/>
          <dgm:resizeHandles val="exact"/>
        </dgm:presLayoutVars>
      </dgm:prSet>
      <dgm:spPr/>
      <dgm:t>
        <a:bodyPr/>
        <a:lstStyle/>
        <a:p>
          <a:endParaRPr lang="en-GB"/>
        </a:p>
      </dgm:t>
    </dgm:pt>
    <dgm:pt modelId="{46193300-1896-4784-A21E-7A31820FD9A9}" type="pres">
      <dgm:prSet presAssocID="{3CA87800-2892-4FAB-A1E5-04DEBD81F68F}" presName="node" presStyleLbl="node1" presStyleIdx="0" presStyleCnt="1">
        <dgm:presLayoutVars>
          <dgm:bulletEnabled val="1"/>
        </dgm:presLayoutVars>
      </dgm:prSet>
      <dgm:spPr/>
      <dgm:t>
        <a:bodyPr/>
        <a:lstStyle/>
        <a:p>
          <a:endParaRPr lang="en-GB"/>
        </a:p>
      </dgm:t>
    </dgm:pt>
  </dgm:ptLst>
  <dgm:cxnLst>
    <dgm:cxn modelId="{7116FCBA-C183-4870-85AF-FAF7FC2B37FC}" srcId="{9311F58D-50A5-4FC9-ACC0-B2DDA65E3DD6}" destId="{3CA87800-2892-4FAB-A1E5-04DEBD81F68F}" srcOrd="0" destOrd="0" parTransId="{BDC00097-F8E5-4E63-AF64-CA1DA6EC86BE}" sibTransId="{14D88B2F-D381-46C7-BB01-194C04395068}"/>
    <dgm:cxn modelId="{8E24AA88-5E5E-40A1-ADB2-D386E6AFFE82}" type="presOf" srcId="{3CA87800-2892-4FAB-A1E5-04DEBD81F68F}" destId="{46193300-1896-4784-A21E-7A31820FD9A9}" srcOrd="0" destOrd="0" presId="urn:microsoft.com/office/officeart/2005/8/layout/default#17"/>
    <dgm:cxn modelId="{03158C6F-79DE-4C9D-A528-E1541B25D117}" type="presOf" srcId="{9311F58D-50A5-4FC9-ACC0-B2DDA65E3DD6}" destId="{C22D91B6-EF8B-4808-AA00-1D283E9CB1BB}" srcOrd="0" destOrd="0" presId="urn:microsoft.com/office/officeart/2005/8/layout/default#17"/>
    <dgm:cxn modelId="{764D828A-CA7C-4C2B-B588-0E616B1953C3}" type="presParOf" srcId="{C22D91B6-EF8B-4808-AA00-1D283E9CB1BB}" destId="{46193300-1896-4784-A21E-7A31820FD9A9}" srcOrd="0" destOrd="0" presId="urn:microsoft.com/office/officeart/2005/8/layout/default#17"/>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33.xml><?xml version="1.0" encoding="utf-8"?>
<dgm:dataModel xmlns:dgm="http://schemas.openxmlformats.org/drawingml/2006/diagram" xmlns:a="http://schemas.openxmlformats.org/drawingml/2006/main">
  <dgm:ptLst>
    <dgm:pt modelId="{FDA04058-CF58-4C44-88BF-3621C11B605E}" type="doc">
      <dgm:prSet loTypeId="urn:microsoft.com/office/officeart/2005/8/layout/radial5" loCatId="relationship" qsTypeId="urn:microsoft.com/office/officeart/2005/8/quickstyle/3d6" qsCatId="3D" csTypeId="urn:microsoft.com/office/officeart/2005/8/colors/accent1_2" csCatId="accent1" phldr="1"/>
      <dgm:spPr>
        <a:scene3d>
          <a:camera prst="perspectiveAbove" zoom="92000"/>
          <a:lightRig rig="balanced" dir="t">
            <a:rot lat="0" lon="0" rev="12700000"/>
          </a:lightRig>
        </a:scene3d>
      </dgm:spPr>
      <dgm:t>
        <a:bodyPr/>
        <a:lstStyle/>
        <a:p>
          <a:endParaRPr lang="en-GB"/>
        </a:p>
      </dgm:t>
    </dgm:pt>
    <dgm:pt modelId="{9E9033EC-3533-48B1-9E20-EC179BEB5CB2}">
      <dgm:prSet/>
      <dgm:spPr/>
      <dgm:t>
        <a:bodyPr/>
        <a:lstStyle/>
        <a:p>
          <a:pPr rtl="0"/>
          <a:r>
            <a:rPr lang="en-US" dirty="0" smtClean="0"/>
            <a:t>GLANDS STRONGLY STIMULATED BY THE PARASYMPATHETIC NERVOUS SYSTEM, USUALLY RESULTING IN COPIOUS QUANTITIES OF WATERY SECRETION</a:t>
          </a:r>
          <a:endParaRPr lang="en-GB" dirty="0"/>
        </a:p>
      </dgm:t>
    </dgm:pt>
    <dgm:pt modelId="{EBF21662-F513-4621-9149-5B6C7EA0C1E8}" type="parTrans" cxnId="{3013930A-A197-4B4B-B06F-A65D873CB6B8}">
      <dgm:prSet/>
      <dgm:spPr/>
      <dgm:t>
        <a:bodyPr/>
        <a:lstStyle/>
        <a:p>
          <a:endParaRPr lang="en-GB"/>
        </a:p>
      </dgm:t>
    </dgm:pt>
    <dgm:pt modelId="{0C988C55-CF91-40F6-800E-5D9C655DC10C}" type="sibTrans" cxnId="{3013930A-A197-4B4B-B06F-A65D873CB6B8}">
      <dgm:prSet/>
      <dgm:spPr/>
      <dgm:t>
        <a:bodyPr/>
        <a:lstStyle/>
        <a:p>
          <a:endParaRPr lang="en-GB"/>
        </a:p>
      </dgm:t>
    </dgm:pt>
    <dgm:pt modelId="{6AC1BD50-F449-49BD-8F13-A86E2B51DE8A}">
      <dgm:prSet custT="1"/>
      <dgm:spPr/>
      <dgm:t>
        <a:bodyPr/>
        <a:lstStyle/>
        <a:p>
          <a:pPr rtl="0"/>
          <a:r>
            <a:rPr lang="en-US" sz="1200" dirty="0" smtClean="0"/>
            <a:t>NASAL</a:t>
          </a:r>
          <a:endParaRPr lang="en-GB" sz="1200" dirty="0"/>
        </a:p>
      </dgm:t>
    </dgm:pt>
    <dgm:pt modelId="{7A0DD2CC-FF36-4ABF-9144-C8B4C4FFCEB8}" type="parTrans" cxnId="{25B9F98B-FE31-442E-89B7-E6CC7CAB29B0}">
      <dgm:prSet/>
      <dgm:spPr/>
      <dgm:t>
        <a:bodyPr/>
        <a:lstStyle/>
        <a:p>
          <a:endParaRPr lang="en-GB" dirty="0"/>
        </a:p>
      </dgm:t>
    </dgm:pt>
    <dgm:pt modelId="{D3B89F5E-F88A-4421-A8A8-ED2D12075774}" type="sibTrans" cxnId="{25B9F98B-FE31-442E-89B7-E6CC7CAB29B0}">
      <dgm:prSet/>
      <dgm:spPr/>
      <dgm:t>
        <a:bodyPr/>
        <a:lstStyle/>
        <a:p>
          <a:endParaRPr lang="en-GB"/>
        </a:p>
      </dgm:t>
    </dgm:pt>
    <dgm:pt modelId="{8FA86A00-53CA-4D46-B456-16EB73EA0094}">
      <dgm:prSet custT="1"/>
      <dgm:spPr/>
      <dgm:t>
        <a:bodyPr/>
        <a:lstStyle/>
        <a:p>
          <a:pPr rtl="0"/>
          <a:r>
            <a:rPr lang="en-US" sz="1200" dirty="0" smtClean="0"/>
            <a:t>LACRIMAL</a:t>
          </a:r>
          <a:endParaRPr lang="en-GB" sz="1200" dirty="0"/>
        </a:p>
      </dgm:t>
    </dgm:pt>
    <dgm:pt modelId="{7F1F7983-D6AE-4753-AF18-FC14E7FBAACF}" type="parTrans" cxnId="{3DC2DBA7-AB0C-45CB-B65B-90514668010D}">
      <dgm:prSet/>
      <dgm:spPr/>
      <dgm:t>
        <a:bodyPr/>
        <a:lstStyle/>
        <a:p>
          <a:endParaRPr lang="en-GB" dirty="0"/>
        </a:p>
      </dgm:t>
    </dgm:pt>
    <dgm:pt modelId="{C98BB292-63E4-4280-8BCB-22916F800C72}" type="sibTrans" cxnId="{3DC2DBA7-AB0C-45CB-B65B-90514668010D}">
      <dgm:prSet/>
      <dgm:spPr/>
      <dgm:t>
        <a:bodyPr/>
        <a:lstStyle/>
        <a:p>
          <a:endParaRPr lang="en-GB"/>
        </a:p>
      </dgm:t>
    </dgm:pt>
    <dgm:pt modelId="{A34EF1D8-A802-4731-916C-4F7DDC9BF1F6}">
      <dgm:prSet custT="1"/>
      <dgm:spPr/>
      <dgm:t>
        <a:bodyPr/>
        <a:lstStyle/>
        <a:p>
          <a:pPr rtl="0"/>
          <a:r>
            <a:rPr lang="en-US" sz="1200" dirty="0" smtClean="0"/>
            <a:t>SALIVARY</a:t>
          </a:r>
          <a:endParaRPr lang="en-GB" sz="1200" dirty="0"/>
        </a:p>
      </dgm:t>
    </dgm:pt>
    <dgm:pt modelId="{FF8A6D41-73A4-4B18-818F-59473B8609DF}" type="parTrans" cxnId="{5B03C6A5-373E-4B2A-8D94-63E3073625EF}">
      <dgm:prSet/>
      <dgm:spPr/>
      <dgm:t>
        <a:bodyPr/>
        <a:lstStyle/>
        <a:p>
          <a:endParaRPr lang="en-GB" dirty="0"/>
        </a:p>
      </dgm:t>
    </dgm:pt>
    <dgm:pt modelId="{6FE641A2-1A15-42C9-BBC9-8A88ED5AA23D}" type="sibTrans" cxnId="{5B03C6A5-373E-4B2A-8D94-63E3073625EF}">
      <dgm:prSet/>
      <dgm:spPr/>
      <dgm:t>
        <a:bodyPr/>
        <a:lstStyle/>
        <a:p>
          <a:endParaRPr lang="en-GB"/>
        </a:p>
      </dgm:t>
    </dgm:pt>
    <dgm:pt modelId="{EB19E7C6-C668-4EDE-92BE-CA9D4E9C11AC}">
      <dgm:prSet custT="1"/>
      <dgm:spPr/>
      <dgm:t>
        <a:bodyPr/>
        <a:lstStyle/>
        <a:p>
          <a:pPr rtl="0"/>
          <a:r>
            <a:rPr lang="en-US" sz="1200" dirty="0" smtClean="0"/>
            <a:t>MANY GASTROINTESTINAL GLANDS</a:t>
          </a:r>
          <a:endParaRPr lang="en-GB" sz="1200" dirty="0"/>
        </a:p>
      </dgm:t>
    </dgm:pt>
    <dgm:pt modelId="{8448B87A-BF7B-41A8-A4FC-5C4A82D55DF2}" type="parTrans" cxnId="{CA7AED5A-606B-467E-82D6-F45855D61A61}">
      <dgm:prSet/>
      <dgm:spPr/>
      <dgm:t>
        <a:bodyPr/>
        <a:lstStyle/>
        <a:p>
          <a:endParaRPr lang="en-GB" dirty="0"/>
        </a:p>
      </dgm:t>
    </dgm:pt>
    <dgm:pt modelId="{FC379A42-1BCD-4CC3-BAE6-10C644745C48}" type="sibTrans" cxnId="{CA7AED5A-606B-467E-82D6-F45855D61A61}">
      <dgm:prSet/>
      <dgm:spPr/>
      <dgm:t>
        <a:bodyPr/>
        <a:lstStyle/>
        <a:p>
          <a:endParaRPr lang="en-GB"/>
        </a:p>
      </dgm:t>
    </dgm:pt>
    <dgm:pt modelId="{5D7D4BEA-FCD7-49E2-A137-ED5608AC64BD}" type="pres">
      <dgm:prSet presAssocID="{FDA04058-CF58-4C44-88BF-3621C11B605E}" presName="Name0" presStyleCnt="0">
        <dgm:presLayoutVars>
          <dgm:chMax val="1"/>
          <dgm:dir/>
          <dgm:animLvl val="ctr"/>
          <dgm:resizeHandles val="exact"/>
        </dgm:presLayoutVars>
      </dgm:prSet>
      <dgm:spPr/>
      <dgm:t>
        <a:bodyPr/>
        <a:lstStyle/>
        <a:p>
          <a:endParaRPr lang="en-GB"/>
        </a:p>
      </dgm:t>
    </dgm:pt>
    <dgm:pt modelId="{441DA13C-B3BD-482D-ABFE-15D026F4A09D}" type="pres">
      <dgm:prSet presAssocID="{9E9033EC-3533-48B1-9E20-EC179BEB5CB2}" presName="centerShape" presStyleLbl="node0" presStyleIdx="0" presStyleCnt="1" custScaleX="157827" custScaleY="158286" custLinFactNeighborY="-420"/>
      <dgm:spPr/>
      <dgm:t>
        <a:bodyPr/>
        <a:lstStyle/>
        <a:p>
          <a:endParaRPr lang="en-GB"/>
        </a:p>
      </dgm:t>
    </dgm:pt>
    <dgm:pt modelId="{1EAD1CB5-1404-4688-8282-B703249B19D5}" type="pres">
      <dgm:prSet presAssocID="{7A0DD2CC-FF36-4ABF-9144-C8B4C4FFCEB8}" presName="parTrans" presStyleLbl="sibTrans2D1" presStyleIdx="0" presStyleCnt="4" custScaleX="548663" custScaleY="105309" custLinFactNeighborX="-2102" custLinFactNeighborY="56021" custRadScaleRad="51833" custRadScaleInc="-2147483648"/>
      <dgm:spPr/>
      <dgm:t>
        <a:bodyPr/>
        <a:lstStyle/>
        <a:p>
          <a:endParaRPr lang="en-GB"/>
        </a:p>
      </dgm:t>
    </dgm:pt>
    <dgm:pt modelId="{6FF933C5-A27D-4E98-B59F-284AF2BBC757}" type="pres">
      <dgm:prSet presAssocID="{7A0DD2CC-FF36-4ABF-9144-C8B4C4FFCEB8}" presName="connectorText" presStyleLbl="sibTrans2D1" presStyleIdx="0" presStyleCnt="4"/>
      <dgm:spPr/>
      <dgm:t>
        <a:bodyPr/>
        <a:lstStyle/>
        <a:p>
          <a:endParaRPr lang="en-GB"/>
        </a:p>
      </dgm:t>
    </dgm:pt>
    <dgm:pt modelId="{3927BFDF-D538-4991-8DE4-28A843D4FA71}" type="pres">
      <dgm:prSet presAssocID="{6AC1BD50-F449-49BD-8F13-A86E2B51DE8A}" presName="node" presStyleLbl="node1" presStyleIdx="0" presStyleCnt="4" custScaleX="87956" custScaleY="85820" custRadScaleRad="125905" custRadScaleInc="1980">
        <dgm:presLayoutVars>
          <dgm:bulletEnabled val="1"/>
        </dgm:presLayoutVars>
      </dgm:prSet>
      <dgm:spPr/>
      <dgm:t>
        <a:bodyPr/>
        <a:lstStyle/>
        <a:p>
          <a:endParaRPr lang="en-GB"/>
        </a:p>
      </dgm:t>
    </dgm:pt>
    <dgm:pt modelId="{263E4236-E340-49D6-953B-1007D79C6CCE}" type="pres">
      <dgm:prSet presAssocID="{7F1F7983-D6AE-4753-AF18-FC14E7FBAACF}" presName="parTrans" presStyleLbl="sibTrans2D1" presStyleIdx="1" presStyleCnt="4" custScaleX="269420" custScaleY="105309" custLinFactNeighborX="-35087" custLinFactNeighborY="1303" custRadScaleRad="17278"/>
      <dgm:spPr/>
      <dgm:t>
        <a:bodyPr/>
        <a:lstStyle/>
        <a:p>
          <a:endParaRPr lang="en-GB"/>
        </a:p>
      </dgm:t>
    </dgm:pt>
    <dgm:pt modelId="{3FA248B2-7970-42B3-A36B-960A19831ED1}" type="pres">
      <dgm:prSet presAssocID="{7F1F7983-D6AE-4753-AF18-FC14E7FBAACF}" presName="connectorText" presStyleLbl="sibTrans2D1" presStyleIdx="1" presStyleCnt="4"/>
      <dgm:spPr/>
      <dgm:t>
        <a:bodyPr/>
        <a:lstStyle/>
        <a:p>
          <a:endParaRPr lang="en-GB"/>
        </a:p>
      </dgm:t>
    </dgm:pt>
    <dgm:pt modelId="{3DAEF453-2AB6-4B0C-9646-31355F261343}" type="pres">
      <dgm:prSet presAssocID="{8FA86A00-53CA-4D46-B456-16EB73EA0094}" presName="node" presStyleLbl="node1" presStyleIdx="1" presStyleCnt="4" custScaleX="87956" custScaleY="85820" custRadScaleRad="121906" custRadScaleInc="23">
        <dgm:presLayoutVars>
          <dgm:bulletEnabled val="1"/>
        </dgm:presLayoutVars>
      </dgm:prSet>
      <dgm:spPr/>
      <dgm:t>
        <a:bodyPr/>
        <a:lstStyle/>
        <a:p>
          <a:endParaRPr lang="en-GB"/>
        </a:p>
      </dgm:t>
    </dgm:pt>
    <dgm:pt modelId="{AFCAE626-97A2-4A2E-8601-AF4125C81727}" type="pres">
      <dgm:prSet presAssocID="{FF8A6D41-73A4-4B18-818F-59473B8609DF}" presName="parTrans" presStyleLbl="sibTrans2D1" presStyleIdx="2" presStyleCnt="4" custScaleX="417411" custScaleY="105309" custLinFactNeighborX="1" custLinFactNeighborY="-48071"/>
      <dgm:spPr/>
      <dgm:t>
        <a:bodyPr/>
        <a:lstStyle/>
        <a:p>
          <a:endParaRPr lang="en-GB"/>
        </a:p>
      </dgm:t>
    </dgm:pt>
    <dgm:pt modelId="{2ED6B2C7-D91E-4CA7-AC9C-CD8249C0D664}" type="pres">
      <dgm:prSet presAssocID="{FF8A6D41-73A4-4B18-818F-59473B8609DF}" presName="connectorText" presStyleLbl="sibTrans2D1" presStyleIdx="2" presStyleCnt="4"/>
      <dgm:spPr/>
      <dgm:t>
        <a:bodyPr/>
        <a:lstStyle/>
        <a:p>
          <a:endParaRPr lang="en-GB"/>
        </a:p>
      </dgm:t>
    </dgm:pt>
    <dgm:pt modelId="{485E5C85-0116-4C95-9190-BB7C37236B66}" type="pres">
      <dgm:prSet presAssocID="{A34EF1D8-A802-4731-916C-4F7DDC9BF1F6}" presName="node" presStyleLbl="node1" presStyleIdx="2" presStyleCnt="4" custScaleX="87956" custScaleY="85820" custRadScaleRad="105270" custRadScaleInc="-1656">
        <dgm:presLayoutVars>
          <dgm:bulletEnabled val="1"/>
        </dgm:presLayoutVars>
      </dgm:prSet>
      <dgm:spPr/>
      <dgm:t>
        <a:bodyPr/>
        <a:lstStyle/>
        <a:p>
          <a:endParaRPr lang="en-GB"/>
        </a:p>
      </dgm:t>
    </dgm:pt>
    <dgm:pt modelId="{2594BA7B-E185-4CF9-915E-84481C00943B}" type="pres">
      <dgm:prSet presAssocID="{8448B87A-BF7B-41A8-A4FC-5C4A82D55DF2}" presName="parTrans" presStyleLbl="sibTrans2D1" presStyleIdx="3" presStyleCnt="4" custScaleX="287647" custScaleY="105309" custLinFactNeighborX="37465" custLinFactNeighborY="3909" custRadScaleRad="126416"/>
      <dgm:spPr/>
      <dgm:t>
        <a:bodyPr/>
        <a:lstStyle/>
        <a:p>
          <a:endParaRPr lang="en-GB"/>
        </a:p>
      </dgm:t>
    </dgm:pt>
    <dgm:pt modelId="{296CBF56-5A23-4D44-8BBA-3F921D7B8D85}" type="pres">
      <dgm:prSet presAssocID="{8448B87A-BF7B-41A8-A4FC-5C4A82D55DF2}" presName="connectorText" presStyleLbl="sibTrans2D1" presStyleIdx="3" presStyleCnt="4"/>
      <dgm:spPr/>
      <dgm:t>
        <a:bodyPr/>
        <a:lstStyle/>
        <a:p>
          <a:endParaRPr lang="en-GB"/>
        </a:p>
      </dgm:t>
    </dgm:pt>
    <dgm:pt modelId="{A58B26E7-9B99-4C31-B8EE-C7FF0C6AF252}" type="pres">
      <dgm:prSet presAssocID="{EB19E7C6-C668-4EDE-92BE-CA9D4E9C11AC}" presName="node" presStyleLbl="node1" presStyleIdx="3" presStyleCnt="4" custScaleX="87956" custScaleY="85820" custRadScaleRad="121909" custRadScaleInc="888">
        <dgm:presLayoutVars>
          <dgm:bulletEnabled val="1"/>
        </dgm:presLayoutVars>
      </dgm:prSet>
      <dgm:spPr/>
      <dgm:t>
        <a:bodyPr/>
        <a:lstStyle/>
        <a:p>
          <a:endParaRPr lang="en-GB"/>
        </a:p>
      </dgm:t>
    </dgm:pt>
  </dgm:ptLst>
  <dgm:cxnLst>
    <dgm:cxn modelId="{581B8B91-5C81-4719-AAD8-A284C69FBBEB}" type="presOf" srcId="{7A0DD2CC-FF36-4ABF-9144-C8B4C4FFCEB8}" destId="{1EAD1CB5-1404-4688-8282-B703249B19D5}" srcOrd="0" destOrd="0" presId="urn:microsoft.com/office/officeart/2005/8/layout/radial5"/>
    <dgm:cxn modelId="{51F0119C-B8AB-470C-A50B-7124830DA32D}" type="presOf" srcId="{A34EF1D8-A802-4731-916C-4F7DDC9BF1F6}" destId="{485E5C85-0116-4C95-9190-BB7C37236B66}" srcOrd="0" destOrd="0" presId="urn:microsoft.com/office/officeart/2005/8/layout/radial5"/>
    <dgm:cxn modelId="{86DCC87C-40E8-4357-8780-D4982C8F2E84}" type="presOf" srcId="{7A0DD2CC-FF36-4ABF-9144-C8B4C4FFCEB8}" destId="{6FF933C5-A27D-4E98-B59F-284AF2BBC757}" srcOrd="1" destOrd="0" presId="urn:microsoft.com/office/officeart/2005/8/layout/radial5"/>
    <dgm:cxn modelId="{1DC44C7A-FC73-434D-A752-37DDEFFD316B}" type="presOf" srcId="{9E9033EC-3533-48B1-9E20-EC179BEB5CB2}" destId="{441DA13C-B3BD-482D-ABFE-15D026F4A09D}" srcOrd="0" destOrd="0" presId="urn:microsoft.com/office/officeart/2005/8/layout/radial5"/>
    <dgm:cxn modelId="{A671031F-BF5C-4326-8BA1-AB23DD0C0707}" type="presOf" srcId="{FF8A6D41-73A4-4B18-818F-59473B8609DF}" destId="{2ED6B2C7-D91E-4CA7-AC9C-CD8249C0D664}" srcOrd="1" destOrd="0" presId="urn:microsoft.com/office/officeart/2005/8/layout/radial5"/>
    <dgm:cxn modelId="{3013930A-A197-4B4B-B06F-A65D873CB6B8}" srcId="{FDA04058-CF58-4C44-88BF-3621C11B605E}" destId="{9E9033EC-3533-48B1-9E20-EC179BEB5CB2}" srcOrd="0" destOrd="0" parTransId="{EBF21662-F513-4621-9149-5B6C7EA0C1E8}" sibTransId="{0C988C55-CF91-40F6-800E-5D9C655DC10C}"/>
    <dgm:cxn modelId="{6C63E3CB-C725-45CA-89DA-4C6079E1923C}" type="presOf" srcId="{8448B87A-BF7B-41A8-A4FC-5C4A82D55DF2}" destId="{2594BA7B-E185-4CF9-915E-84481C00943B}" srcOrd="0" destOrd="0" presId="urn:microsoft.com/office/officeart/2005/8/layout/radial5"/>
    <dgm:cxn modelId="{C33012D7-F244-4F13-B353-9E2881D17200}" type="presOf" srcId="{FF8A6D41-73A4-4B18-818F-59473B8609DF}" destId="{AFCAE626-97A2-4A2E-8601-AF4125C81727}" srcOrd="0" destOrd="0" presId="urn:microsoft.com/office/officeart/2005/8/layout/radial5"/>
    <dgm:cxn modelId="{BA813A49-1ECE-4F7D-A61B-FC33451BB5F9}" type="presOf" srcId="{7F1F7983-D6AE-4753-AF18-FC14E7FBAACF}" destId="{3FA248B2-7970-42B3-A36B-960A19831ED1}" srcOrd="1" destOrd="0" presId="urn:microsoft.com/office/officeart/2005/8/layout/radial5"/>
    <dgm:cxn modelId="{3DC2DBA7-AB0C-45CB-B65B-90514668010D}" srcId="{9E9033EC-3533-48B1-9E20-EC179BEB5CB2}" destId="{8FA86A00-53CA-4D46-B456-16EB73EA0094}" srcOrd="1" destOrd="0" parTransId="{7F1F7983-D6AE-4753-AF18-FC14E7FBAACF}" sibTransId="{C98BB292-63E4-4280-8BCB-22916F800C72}"/>
    <dgm:cxn modelId="{6C0E9F74-8B71-44AB-88F0-82CF06AF9917}" type="presOf" srcId="{8FA86A00-53CA-4D46-B456-16EB73EA0094}" destId="{3DAEF453-2AB6-4B0C-9646-31355F261343}" srcOrd="0" destOrd="0" presId="urn:microsoft.com/office/officeart/2005/8/layout/radial5"/>
    <dgm:cxn modelId="{B56D30BD-D4BC-4575-A65C-B48E2FA71D67}" type="presOf" srcId="{FDA04058-CF58-4C44-88BF-3621C11B605E}" destId="{5D7D4BEA-FCD7-49E2-A137-ED5608AC64BD}" srcOrd="0" destOrd="0" presId="urn:microsoft.com/office/officeart/2005/8/layout/radial5"/>
    <dgm:cxn modelId="{64453B1A-9301-4489-885E-13CB3F16B9CF}" type="presOf" srcId="{7F1F7983-D6AE-4753-AF18-FC14E7FBAACF}" destId="{263E4236-E340-49D6-953B-1007D79C6CCE}" srcOrd="0" destOrd="0" presId="urn:microsoft.com/office/officeart/2005/8/layout/radial5"/>
    <dgm:cxn modelId="{EE42E8F6-9F5D-4E2F-8D93-09DDBECFA3F2}" type="presOf" srcId="{6AC1BD50-F449-49BD-8F13-A86E2B51DE8A}" destId="{3927BFDF-D538-4991-8DE4-28A843D4FA71}" srcOrd="0" destOrd="0" presId="urn:microsoft.com/office/officeart/2005/8/layout/radial5"/>
    <dgm:cxn modelId="{CA7AED5A-606B-467E-82D6-F45855D61A61}" srcId="{9E9033EC-3533-48B1-9E20-EC179BEB5CB2}" destId="{EB19E7C6-C668-4EDE-92BE-CA9D4E9C11AC}" srcOrd="3" destOrd="0" parTransId="{8448B87A-BF7B-41A8-A4FC-5C4A82D55DF2}" sibTransId="{FC379A42-1BCD-4CC3-BAE6-10C644745C48}"/>
    <dgm:cxn modelId="{227C17F9-7667-4396-9DB4-46F03E540FFA}" type="presOf" srcId="{8448B87A-BF7B-41A8-A4FC-5C4A82D55DF2}" destId="{296CBF56-5A23-4D44-8BBA-3F921D7B8D85}" srcOrd="1" destOrd="0" presId="urn:microsoft.com/office/officeart/2005/8/layout/radial5"/>
    <dgm:cxn modelId="{7BE40EE3-127C-46A5-BB1E-727C26459806}" type="presOf" srcId="{EB19E7C6-C668-4EDE-92BE-CA9D4E9C11AC}" destId="{A58B26E7-9B99-4C31-B8EE-C7FF0C6AF252}" srcOrd="0" destOrd="0" presId="urn:microsoft.com/office/officeart/2005/8/layout/radial5"/>
    <dgm:cxn modelId="{25B9F98B-FE31-442E-89B7-E6CC7CAB29B0}" srcId="{9E9033EC-3533-48B1-9E20-EC179BEB5CB2}" destId="{6AC1BD50-F449-49BD-8F13-A86E2B51DE8A}" srcOrd="0" destOrd="0" parTransId="{7A0DD2CC-FF36-4ABF-9144-C8B4C4FFCEB8}" sibTransId="{D3B89F5E-F88A-4421-A8A8-ED2D12075774}"/>
    <dgm:cxn modelId="{5B03C6A5-373E-4B2A-8D94-63E3073625EF}" srcId="{9E9033EC-3533-48B1-9E20-EC179BEB5CB2}" destId="{A34EF1D8-A802-4731-916C-4F7DDC9BF1F6}" srcOrd="2" destOrd="0" parTransId="{FF8A6D41-73A4-4B18-818F-59473B8609DF}" sibTransId="{6FE641A2-1A15-42C9-BBC9-8A88ED5AA23D}"/>
    <dgm:cxn modelId="{822822FB-8A73-46B5-929C-FA7A22556AD9}" type="presParOf" srcId="{5D7D4BEA-FCD7-49E2-A137-ED5608AC64BD}" destId="{441DA13C-B3BD-482D-ABFE-15D026F4A09D}" srcOrd="0" destOrd="0" presId="urn:microsoft.com/office/officeart/2005/8/layout/radial5"/>
    <dgm:cxn modelId="{C47FE461-26B6-4A5B-B884-3A5338546EF0}" type="presParOf" srcId="{5D7D4BEA-FCD7-49E2-A137-ED5608AC64BD}" destId="{1EAD1CB5-1404-4688-8282-B703249B19D5}" srcOrd="1" destOrd="0" presId="urn:microsoft.com/office/officeart/2005/8/layout/radial5"/>
    <dgm:cxn modelId="{2A878A08-ED4B-4D99-8D22-A59F447C7DEC}" type="presParOf" srcId="{1EAD1CB5-1404-4688-8282-B703249B19D5}" destId="{6FF933C5-A27D-4E98-B59F-284AF2BBC757}" srcOrd="0" destOrd="0" presId="urn:microsoft.com/office/officeart/2005/8/layout/radial5"/>
    <dgm:cxn modelId="{A36E9215-2420-45A5-ABDC-2D86A0D9D62E}" type="presParOf" srcId="{5D7D4BEA-FCD7-49E2-A137-ED5608AC64BD}" destId="{3927BFDF-D538-4991-8DE4-28A843D4FA71}" srcOrd="2" destOrd="0" presId="urn:microsoft.com/office/officeart/2005/8/layout/radial5"/>
    <dgm:cxn modelId="{DE9E6FD5-ED98-4338-8E60-A040DE4825B3}" type="presParOf" srcId="{5D7D4BEA-FCD7-49E2-A137-ED5608AC64BD}" destId="{263E4236-E340-49D6-953B-1007D79C6CCE}" srcOrd="3" destOrd="0" presId="urn:microsoft.com/office/officeart/2005/8/layout/radial5"/>
    <dgm:cxn modelId="{98F869F2-473E-4D6A-94DE-E81F14DB6987}" type="presParOf" srcId="{263E4236-E340-49D6-953B-1007D79C6CCE}" destId="{3FA248B2-7970-42B3-A36B-960A19831ED1}" srcOrd="0" destOrd="0" presId="urn:microsoft.com/office/officeart/2005/8/layout/radial5"/>
    <dgm:cxn modelId="{D365A0AE-6305-40AA-9BA0-553D8ACB7AA9}" type="presParOf" srcId="{5D7D4BEA-FCD7-49E2-A137-ED5608AC64BD}" destId="{3DAEF453-2AB6-4B0C-9646-31355F261343}" srcOrd="4" destOrd="0" presId="urn:microsoft.com/office/officeart/2005/8/layout/radial5"/>
    <dgm:cxn modelId="{BF732457-1852-4D61-B913-F10A6E6F5FB7}" type="presParOf" srcId="{5D7D4BEA-FCD7-49E2-A137-ED5608AC64BD}" destId="{AFCAE626-97A2-4A2E-8601-AF4125C81727}" srcOrd="5" destOrd="0" presId="urn:microsoft.com/office/officeart/2005/8/layout/radial5"/>
    <dgm:cxn modelId="{5E2FDD50-ECBB-4A26-8363-5549367CA94D}" type="presParOf" srcId="{AFCAE626-97A2-4A2E-8601-AF4125C81727}" destId="{2ED6B2C7-D91E-4CA7-AC9C-CD8249C0D664}" srcOrd="0" destOrd="0" presId="urn:microsoft.com/office/officeart/2005/8/layout/radial5"/>
    <dgm:cxn modelId="{ACC4C3A8-363A-4BE2-8D7E-96502CBA340A}" type="presParOf" srcId="{5D7D4BEA-FCD7-49E2-A137-ED5608AC64BD}" destId="{485E5C85-0116-4C95-9190-BB7C37236B66}" srcOrd="6" destOrd="0" presId="urn:microsoft.com/office/officeart/2005/8/layout/radial5"/>
    <dgm:cxn modelId="{E3FF44E8-74E7-4B20-AF80-00D5AF74F66E}" type="presParOf" srcId="{5D7D4BEA-FCD7-49E2-A137-ED5608AC64BD}" destId="{2594BA7B-E185-4CF9-915E-84481C00943B}" srcOrd="7" destOrd="0" presId="urn:microsoft.com/office/officeart/2005/8/layout/radial5"/>
    <dgm:cxn modelId="{A5359456-9D24-4F08-9CC3-A7B0E4EB536C}" type="presParOf" srcId="{2594BA7B-E185-4CF9-915E-84481C00943B}" destId="{296CBF56-5A23-4D44-8BBA-3F921D7B8D85}" srcOrd="0" destOrd="0" presId="urn:microsoft.com/office/officeart/2005/8/layout/radial5"/>
    <dgm:cxn modelId="{3496EC27-E296-49C2-98D9-C1E5D9FE2C99}" type="presParOf" srcId="{5D7D4BEA-FCD7-49E2-A137-ED5608AC64BD}" destId="{A58B26E7-9B99-4C31-B8EE-C7FF0C6AF252}" srcOrd="8" destOrd="0" presId="urn:microsoft.com/office/officeart/2005/8/layout/radial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4.xml><?xml version="1.0" encoding="utf-8"?>
<dgm:dataModel xmlns:dgm="http://schemas.openxmlformats.org/drawingml/2006/diagram" xmlns:a="http://schemas.openxmlformats.org/drawingml/2006/main">
  <dgm:ptLst>
    <dgm:pt modelId="{C772EDF6-8D93-4ADB-A8E3-E6DA8EEE94D4}" type="doc">
      <dgm:prSet loTypeId="urn:microsoft.com/office/officeart/2005/8/layout/lProcess2" loCatId="relationship" qsTypeId="urn:microsoft.com/office/officeart/2005/8/quickstyle/simple1" qsCatId="simple" csTypeId="urn:microsoft.com/office/officeart/2005/8/colors/accent1_2" csCatId="accent1" phldr="1"/>
      <dgm:spPr>
        <a:scene3d>
          <a:camera prst="perspectiveAbove"/>
          <a:lightRig rig="threePt" dir="t"/>
        </a:scene3d>
      </dgm:spPr>
      <dgm:t>
        <a:bodyPr/>
        <a:lstStyle/>
        <a:p>
          <a:endParaRPr lang="en-GB"/>
        </a:p>
      </dgm:t>
    </dgm:pt>
    <dgm:pt modelId="{7C5302E1-4CCE-4382-97D2-862700C86379}">
      <dgm:prSet/>
      <dgm:spPr>
        <a:gradFill flip="none" rotWithShape="0">
          <a:gsLst>
            <a:gs pos="0">
              <a:srgbClr val="C00000">
                <a:tint val="66000"/>
                <a:satMod val="160000"/>
              </a:srgbClr>
            </a:gs>
            <a:gs pos="50000">
              <a:srgbClr val="C00000">
                <a:tint val="44500"/>
                <a:satMod val="160000"/>
              </a:srgbClr>
            </a:gs>
            <a:gs pos="100000">
              <a:srgbClr val="C00000">
                <a:tint val="23500"/>
                <a:satMod val="160000"/>
              </a:srgbClr>
            </a:gs>
          </a:gsLst>
          <a:lin ang="13500000" scaled="1"/>
          <a:tileRect/>
        </a:gradFill>
      </dgm:spPr>
      <dgm:t>
        <a:bodyPr/>
        <a:lstStyle/>
        <a:p>
          <a:pPr rtl="0"/>
          <a:r>
            <a:rPr lang="en-US" dirty="0" smtClean="0"/>
            <a:t>SYMPATHETIC STIMULATION</a:t>
          </a:r>
          <a:endParaRPr lang="en-GB" dirty="0"/>
        </a:p>
      </dgm:t>
    </dgm:pt>
    <dgm:pt modelId="{8CF5E301-3A18-4183-951B-8B64554B459C}" type="parTrans" cxnId="{D9F1E542-D820-49EB-8B56-83A3F12BBCD2}">
      <dgm:prSet/>
      <dgm:spPr/>
      <dgm:t>
        <a:bodyPr/>
        <a:lstStyle/>
        <a:p>
          <a:endParaRPr lang="en-GB"/>
        </a:p>
      </dgm:t>
    </dgm:pt>
    <dgm:pt modelId="{03E91E60-0181-4EAD-9AEE-FE57AA8B122C}" type="sibTrans" cxnId="{D9F1E542-D820-49EB-8B56-83A3F12BBCD2}">
      <dgm:prSet/>
      <dgm:spPr/>
      <dgm:t>
        <a:bodyPr/>
        <a:lstStyle/>
        <a:p>
          <a:endParaRPr lang="en-GB"/>
        </a:p>
      </dgm:t>
    </dgm:pt>
    <dgm:pt modelId="{8642BF62-4372-4DFD-9656-088AAB3AB1F0}">
      <dgm:prSet/>
      <dgm:spPr>
        <a:solidFill>
          <a:srgbClr val="C00000"/>
        </a:solidFill>
      </dgm:spPr>
      <dgm:t>
        <a:bodyPr/>
        <a:lstStyle/>
        <a:p>
          <a:pPr rtl="0"/>
          <a:r>
            <a:rPr lang="en-US" dirty="0" smtClean="0"/>
            <a:t>THIS EFFECT IS ACCOMPLISHED BY INCREASING BOTH THE RATE AND FORCE OF HEART CONTRACTION</a:t>
          </a:r>
          <a:endParaRPr lang="en-GB" dirty="0"/>
        </a:p>
      </dgm:t>
    </dgm:pt>
    <dgm:pt modelId="{353441F0-0971-476D-93FA-0B34EBADE327}" type="parTrans" cxnId="{AFF2C566-81C8-44BE-8EC2-DE92674D9D64}">
      <dgm:prSet/>
      <dgm:spPr/>
      <dgm:t>
        <a:bodyPr/>
        <a:lstStyle/>
        <a:p>
          <a:endParaRPr lang="en-GB"/>
        </a:p>
      </dgm:t>
    </dgm:pt>
    <dgm:pt modelId="{8B667477-AB9E-40B7-8BD0-BE948474F1D1}" type="sibTrans" cxnId="{AFF2C566-81C8-44BE-8EC2-DE92674D9D64}">
      <dgm:prSet/>
      <dgm:spPr/>
      <dgm:t>
        <a:bodyPr/>
        <a:lstStyle/>
        <a:p>
          <a:endParaRPr lang="en-GB"/>
        </a:p>
      </dgm:t>
    </dgm:pt>
    <dgm:pt modelId="{48BEDB2C-773E-4578-8489-11E8DA2C24DB}">
      <dgm:prSet/>
      <dgm:spPr>
        <a:solidFill>
          <a:srgbClr val="C00000"/>
        </a:solidFill>
      </dgm:spPr>
      <dgm:t>
        <a:bodyPr/>
        <a:lstStyle/>
        <a:p>
          <a:pPr rtl="0"/>
          <a:r>
            <a:rPr lang="en-US" dirty="0" smtClean="0"/>
            <a:t>SYMPATHETIC STIMULATION INCREASES THE EFFECTIVENESS OF THE HEART AS A PUMP, AS REQUIRED DURING HEAVY EXERCISE,</a:t>
          </a:r>
          <a:endParaRPr lang="en-GB" dirty="0"/>
        </a:p>
      </dgm:t>
    </dgm:pt>
    <dgm:pt modelId="{E7ACD148-1EE3-4E70-B50C-B72D43BA8153}" type="parTrans" cxnId="{10919637-2D6E-4998-A5CD-B537D392BF6A}">
      <dgm:prSet/>
      <dgm:spPr/>
      <dgm:t>
        <a:bodyPr/>
        <a:lstStyle/>
        <a:p>
          <a:endParaRPr lang="en-GB"/>
        </a:p>
      </dgm:t>
    </dgm:pt>
    <dgm:pt modelId="{4EF20C07-AB15-4A4A-A897-58B8A0533276}" type="sibTrans" cxnId="{10919637-2D6E-4998-A5CD-B537D392BF6A}">
      <dgm:prSet/>
      <dgm:spPr/>
      <dgm:t>
        <a:bodyPr/>
        <a:lstStyle/>
        <a:p>
          <a:endParaRPr lang="en-GB"/>
        </a:p>
      </dgm:t>
    </dgm:pt>
    <dgm:pt modelId="{1B8AC1D4-924C-44F6-B84D-4E79F08C2DFB}">
      <dgm:prSet/>
      <dgm:spPr/>
      <dgm:t>
        <a:bodyPr/>
        <a:lstStyle/>
        <a:p>
          <a:pPr rtl="0"/>
          <a:r>
            <a:rPr lang="en-US" dirty="0" smtClean="0"/>
            <a:t>PARASYMPATHETIC STIMULATION</a:t>
          </a:r>
          <a:endParaRPr lang="en-GB" dirty="0"/>
        </a:p>
      </dgm:t>
    </dgm:pt>
    <dgm:pt modelId="{5D1FF92B-FBF4-4679-B626-50F5BFE4F8D8}" type="parTrans" cxnId="{F7904979-CFBA-4DD9-B897-36B093C16BE3}">
      <dgm:prSet/>
      <dgm:spPr/>
      <dgm:t>
        <a:bodyPr/>
        <a:lstStyle/>
        <a:p>
          <a:endParaRPr lang="en-GB"/>
        </a:p>
      </dgm:t>
    </dgm:pt>
    <dgm:pt modelId="{B2DA39A3-BA73-40BC-A2B2-81C42F936FEB}" type="sibTrans" cxnId="{F7904979-CFBA-4DD9-B897-36B093C16BE3}">
      <dgm:prSet/>
      <dgm:spPr/>
      <dgm:t>
        <a:bodyPr/>
        <a:lstStyle/>
        <a:p>
          <a:endParaRPr lang="en-GB"/>
        </a:p>
      </dgm:t>
    </dgm:pt>
    <dgm:pt modelId="{AC7C2537-9093-47BF-9894-F960BA5FEE22}">
      <dgm:prSet/>
      <dgm:spPr/>
      <dgm:t>
        <a:bodyPr/>
        <a:lstStyle/>
        <a:p>
          <a:pPr rtl="0"/>
          <a:r>
            <a:rPr lang="en-US" dirty="0" smtClean="0"/>
            <a:t>PARASYMPATHETIC STIMULATION DECREASES HEART PUMPING, ALLOWING THE HEART TO REST BETWEEN BOUTS OF STRENUOUS ACTIVITY</a:t>
          </a:r>
          <a:endParaRPr lang="en-GB" dirty="0"/>
        </a:p>
      </dgm:t>
    </dgm:pt>
    <dgm:pt modelId="{549379C1-0B4F-4C71-8E22-7C7ED6AF65EA}" type="parTrans" cxnId="{8D699E37-F6F4-4AF9-AFD0-B84339B727BE}">
      <dgm:prSet/>
      <dgm:spPr/>
      <dgm:t>
        <a:bodyPr/>
        <a:lstStyle/>
        <a:p>
          <a:endParaRPr lang="en-GB"/>
        </a:p>
      </dgm:t>
    </dgm:pt>
    <dgm:pt modelId="{A342A52E-AD96-425B-984B-A328CC51A8E5}" type="sibTrans" cxnId="{8D699E37-F6F4-4AF9-AFD0-B84339B727BE}">
      <dgm:prSet/>
      <dgm:spPr/>
      <dgm:t>
        <a:bodyPr/>
        <a:lstStyle/>
        <a:p>
          <a:endParaRPr lang="en-GB"/>
        </a:p>
      </dgm:t>
    </dgm:pt>
    <dgm:pt modelId="{A67F0D09-6F35-4989-AB6D-C7A18E379B25}">
      <dgm:prSet/>
      <dgm:spPr>
        <a:solidFill>
          <a:srgbClr val="C00000"/>
        </a:solidFill>
      </dgm:spPr>
      <dgm:t>
        <a:bodyPr/>
        <a:lstStyle/>
        <a:p>
          <a:pPr rtl="0"/>
          <a:r>
            <a:rPr lang="en-US" dirty="0" smtClean="0"/>
            <a:t>INCREASES THE OVERALL ACTIVITY OF THE HEART. </a:t>
          </a:r>
          <a:endParaRPr lang="en-GB" dirty="0"/>
        </a:p>
      </dgm:t>
    </dgm:pt>
    <dgm:pt modelId="{4B90BB80-8775-4933-845C-B73E6C94D11A}" type="parTrans" cxnId="{7A9D10BA-0192-4384-9F2F-731DADF38D4E}">
      <dgm:prSet/>
      <dgm:spPr/>
      <dgm:t>
        <a:bodyPr/>
        <a:lstStyle/>
        <a:p>
          <a:endParaRPr lang="en-GB"/>
        </a:p>
      </dgm:t>
    </dgm:pt>
    <dgm:pt modelId="{7659BF86-9B81-457B-9592-E29132678353}" type="sibTrans" cxnId="{7A9D10BA-0192-4384-9F2F-731DADF38D4E}">
      <dgm:prSet/>
      <dgm:spPr/>
      <dgm:t>
        <a:bodyPr/>
        <a:lstStyle/>
        <a:p>
          <a:endParaRPr lang="en-GB"/>
        </a:p>
      </dgm:t>
    </dgm:pt>
    <dgm:pt modelId="{A31D060F-1900-49DB-B5D8-4D152AC3B1AD}">
      <dgm:prSet/>
      <dgm:spPr/>
      <dgm:t>
        <a:bodyPr/>
        <a:lstStyle/>
        <a:p>
          <a:pPr rtl="0"/>
          <a:r>
            <a:rPr lang="en-US" dirty="0" smtClean="0"/>
            <a:t>CAUSES MAINLY OPPOSITE EFFECTS—DECREASED HEART RATE AND STRENGTH OF CONTRACTION. </a:t>
          </a:r>
          <a:endParaRPr lang="en-GB" dirty="0"/>
        </a:p>
      </dgm:t>
    </dgm:pt>
    <dgm:pt modelId="{5A72E39D-0FEA-4392-AEE0-6CE3D0E094F0}" type="parTrans" cxnId="{69A4F529-9634-48D6-A199-901560C3535D}">
      <dgm:prSet/>
      <dgm:spPr/>
      <dgm:t>
        <a:bodyPr/>
        <a:lstStyle/>
        <a:p>
          <a:endParaRPr lang="en-GB"/>
        </a:p>
      </dgm:t>
    </dgm:pt>
    <dgm:pt modelId="{D3CA2191-4E5F-41B5-8BC1-608BCC852F59}" type="sibTrans" cxnId="{69A4F529-9634-48D6-A199-901560C3535D}">
      <dgm:prSet/>
      <dgm:spPr/>
      <dgm:t>
        <a:bodyPr/>
        <a:lstStyle/>
        <a:p>
          <a:endParaRPr lang="en-GB"/>
        </a:p>
      </dgm:t>
    </dgm:pt>
    <dgm:pt modelId="{21CE0920-1953-4D5F-9B5C-E8906EB6FAF9}" type="pres">
      <dgm:prSet presAssocID="{C772EDF6-8D93-4ADB-A8E3-E6DA8EEE94D4}" presName="theList" presStyleCnt="0">
        <dgm:presLayoutVars>
          <dgm:dir/>
          <dgm:animLvl val="lvl"/>
          <dgm:resizeHandles val="exact"/>
        </dgm:presLayoutVars>
      </dgm:prSet>
      <dgm:spPr/>
      <dgm:t>
        <a:bodyPr/>
        <a:lstStyle/>
        <a:p>
          <a:endParaRPr lang="en-GB"/>
        </a:p>
      </dgm:t>
    </dgm:pt>
    <dgm:pt modelId="{08CC8158-C5AB-4E43-9461-7CA90E498F8B}" type="pres">
      <dgm:prSet presAssocID="{7C5302E1-4CCE-4382-97D2-862700C86379}" presName="compNode" presStyleCnt="0"/>
      <dgm:spPr/>
    </dgm:pt>
    <dgm:pt modelId="{B4C1D7C3-CB37-4ED0-ADB0-05AB986BC53C}" type="pres">
      <dgm:prSet presAssocID="{7C5302E1-4CCE-4382-97D2-862700C86379}" presName="aNode" presStyleLbl="bgShp" presStyleIdx="0" presStyleCnt="2"/>
      <dgm:spPr/>
      <dgm:t>
        <a:bodyPr/>
        <a:lstStyle/>
        <a:p>
          <a:endParaRPr lang="en-GB"/>
        </a:p>
      </dgm:t>
    </dgm:pt>
    <dgm:pt modelId="{ADB322A4-0C1A-4488-A3E7-3BBDD019CB76}" type="pres">
      <dgm:prSet presAssocID="{7C5302E1-4CCE-4382-97D2-862700C86379}" presName="textNode" presStyleLbl="bgShp" presStyleIdx="0" presStyleCnt="2"/>
      <dgm:spPr/>
      <dgm:t>
        <a:bodyPr/>
        <a:lstStyle/>
        <a:p>
          <a:endParaRPr lang="en-GB"/>
        </a:p>
      </dgm:t>
    </dgm:pt>
    <dgm:pt modelId="{6FABFAE0-54B3-436F-8AB6-B85A5BFAD763}" type="pres">
      <dgm:prSet presAssocID="{7C5302E1-4CCE-4382-97D2-862700C86379}" presName="compChildNode" presStyleCnt="0"/>
      <dgm:spPr/>
    </dgm:pt>
    <dgm:pt modelId="{8CE9973E-8B34-46E1-825F-D966A42BE4BD}" type="pres">
      <dgm:prSet presAssocID="{7C5302E1-4CCE-4382-97D2-862700C86379}" presName="theInnerList" presStyleCnt="0"/>
      <dgm:spPr/>
    </dgm:pt>
    <dgm:pt modelId="{DF4F9E13-E0B1-4360-904B-D56B440D7C79}" type="pres">
      <dgm:prSet presAssocID="{A67F0D09-6F35-4989-AB6D-C7A18E379B25}" presName="childNode" presStyleLbl="node1" presStyleIdx="0" presStyleCnt="5">
        <dgm:presLayoutVars>
          <dgm:bulletEnabled val="1"/>
        </dgm:presLayoutVars>
      </dgm:prSet>
      <dgm:spPr/>
      <dgm:t>
        <a:bodyPr/>
        <a:lstStyle/>
        <a:p>
          <a:endParaRPr lang="en-GB"/>
        </a:p>
      </dgm:t>
    </dgm:pt>
    <dgm:pt modelId="{6CD8F1B7-BB86-43A6-9CF8-568FBA744D1B}" type="pres">
      <dgm:prSet presAssocID="{A67F0D09-6F35-4989-AB6D-C7A18E379B25}" presName="aSpace2" presStyleCnt="0"/>
      <dgm:spPr/>
    </dgm:pt>
    <dgm:pt modelId="{A3753385-C4D6-4135-B9CE-BD72D8CE5C5B}" type="pres">
      <dgm:prSet presAssocID="{8642BF62-4372-4DFD-9656-088AAB3AB1F0}" presName="childNode" presStyleLbl="node1" presStyleIdx="1" presStyleCnt="5">
        <dgm:presLayoutVars>
          <dgm:bulletEnabled val="1"/>
        </dgm:presLayoutVars>
      </dgm:prSet>
      <dgm:spPr/>
      <dgm:t>
        <a:bodyPr/>
        <a:lstStyle/>
        <a:p>
          <a:endParaRPr lang="en-GB"/>
        </a:p>
      </dgm:t>
    </dgm:pt>
    <dgm:pt modelId="{FEA7F3F8-C7EA-426C-9BA4-89EDEDB403DE}" type="pres">
      <dgm:prSet presAssocID="{8642BF62-4372-4DFD-9656-088AAB3AB1F0}" presName="aSpace2" presStyleCnt="0"/>
      <dgm:spPr/>
    </dgm:pt>
    <dgm:pt modelId="{584BF176-EDDB-4D0B-ABD6-20E30BCD47E1}" type="pres">
      <dgm:prSet presAssocID="{48BEDB2C-773E-4578-8489-11E8DA2C24DB}" presName="childNode" presStyleLbl="node1" presStyleIdx="2" presStyleCnt="5">
        <dgm:presLayoutVars>
          <dgm:bulletEnabled val="1"/>
        </dgm:presLayoutVars>
      </dgm:prSet>
      <dgm:spPr/>
      <dgm:t>
        <a:bodyPr/>
        <a:lstStyle/>
        <a:p>
          <a:endParaRPr lang="en-GB"/>
        </a:p>
      </dgm:t>
    </dgm:pt>
    <dgm:pt modelId="{BE939436-39C1-46C1-90FF-91155650D6F7}" type="pres">
      <dgm:prSet presAssocID="{7C5302E1-4CCE-4382-97D2-862700C86379}" presName="aSpace" presStyleCnt="0"/>
      <dgm:spPr/>
    </dgm:pt>
    <dgm:pt modelId="{DA8B8072-8D84-44A7-9BAE-049A3F014AA8}" type="pres">
      <dgm:prSet presAssocID="{1B8AC1D4-924C-44F6-B84D-4E79F08C2DFB}" presName="compNode" presStyleCnt="0"/>
      <dgm:spPr/>
    </dgm:pt>
    <dgm:pt modelId="{4FCAF930-FAFC-42C2-A1E3-01B0DFD2E138}" type="pres">
      <dgm:prSet presAssocID="{1B8AC1D4-924C-44F6-B84D-4E79F08C2DFB}" presName="aNode" presStyleLbl="bgShp" presStyleIdx="1" presStyleCnt="2"/>
      <dgm:spPr/>
      <dgm:t>
        <a:bodyPr/>
        <a:lstStyle/>
        <a:p>
          <a:endParaRPr lang="en-GB"/>
        </a:p>
      </dgm:t>
    </dgm:pt>
    <dgm:pt modelId="{12509785-9996-4173-8C81-BB7EC2460641}" type="pres">
      <dgm:prSet presAssocID="{1B8AC1D4-924C-44F6-B84D-4E79F08C2DFB}" presName="textNode" presStyleLbl="bgShp" presStyleIdx="1" presStyleCnt="2"/>
      <dgm:spPr/>
      <dgm:t>
        <a:bodyPr/>
        <a:lstStyle/>
        <a:p>
          <a:endParaRPr lang="en-GB"/>
        </a:p>
      </dgm:t>
    </dgm:pt>
    <dgm:pt modelId="{146E402D-FD06-4616-8ECB-B021B2A9D67D}" type="pres">
      <dgm:prSet presAssocID="{1B8AC1D4-924C-44F6-B84D-4E79F08C2DFB}" presName="compChildNode" presStyleCnt="0"/>
      <dgm:spPr/>
    </dgm:pt>
    <dgm:pt modelId="{393BB9AA-E34D-49AC-BBE5-31B23D8DCDBD}" type="pres">
      <dgm:prSet presAssocID="{1B8AC1D4-924C-44F6-B84D-4E79F08C2DFB}" presName="theInnerList" presStyleCnt="0"/>
      <dgm:spPr/>
    </dgm:pt>
    <dgm:pt modelId="{9E4940A6-F5C8-489E-ADAA-294438DDC18E}" type="pres">
      <dgm:prSet presAssocID="{A31D060F-1900-49DB-B5D8-4D152AC3B1AD}" presName="childNode" presStyleLbl="node1" presStyleIdx="3" presStyleCnt="5">
        <dgm:presLayoutVars>
          <dgm:bulletEnabled val="1"/>
        </dgm:presLayoutVars>
      </dgm:prSet>
      <dgm:spPr/>
      <dgm:t>
        <a:bodyPr/>
        <a:lstStyle/>
        <a:p>
          <a:endParaRPr lang="en-GB"/>
        </a:p>
      </dgm:t>
    </dgm:pt>
    <dgm:pt modelId="{3B6854A1-54C2-470F-9421-1EB7040C2C5E}" type="pres">
      <dgm:prSet presAssocID="{A31D060F-1900-49DB-B5D8-4D152AC3B1AD}" presName="aSpace2" presStyleCnt="0"/>
      <dgm:spPr/>
    </dgm:pt>
    <dgm:pt modelId="{62FE6AC8-B55E-4511-A476-E5B4CA501E86}" type="pres">
      <dgm:prSet presAssocID="{AC7C2537-9093-47BF-9894-F960BA5FEE22}" presName="childNode" presStyleLbl="node1" presStyleIdx="4" presStyleCnt="5">
        <dgm:presLayoutVars>
          <dgm:bulletEnabled val="1"/>
        </dgm:presLayoutVars>
      </dgm:prSet>
      <dgm:spPr/>
      <dgm:t>
        <a:bodyPr/>
        <a:lstStyle/>
        <a:p>
          <a:endParaRPr lang="en-GB"/>
        </a:p>
      </dgm:t>
    </dgm:pt>
  </dgm:ptLst>
  <dgm:cxnLst>
    <dgm:cxn modelId="{4FFD9229-6FC1-457B-B8B9-6434A51B18F9}" type="presOf" srcId="{A31D060F-1900-49DB-B5D8-4D152AC3B1AD}" destId="{9E4940A6-F5C8-489E-ADAA-294438DDC18E}" srcOrd="0" destOrd="0" presId="urn:microsoft.com/office/officeart/2005/8/layout/lProcess2"/>
    <dgm:cxn modelId="{994B15B9-B4A0-480A-B857-62BEE8045AE3}" type="presOf" srcId="{7C5302E1-4CCE-4382-97D2-862700C86379}" destId="{B4C1D7C3-CB37-4ED0-ADB0-05AB986BC53C}" srcOrd="0" destOrd="0" presId="urn:microsoft.com/office/officeart/2005/8/layout/lProcess2"/>
    <dgm:cxn modelId="{10919637-2D6E-4998-A5CD-B537D392BF6A}" srcId="{7C5302E1-4CCE-4382-97D2-862700C86379}" destId="{48BEDB2C-773E-4578-8489-11E8DA2C24DB}" srcOrd="2" destOrd="0" parTransId="{E7ACD148-1EE3-4E70-B50C-B72D43BA8153}" sibTransId="{4EF20C07-AB15-4A4A-A897-58B8A0533276}"/>
    <dgm:cxn modelId="{2AD3ED53-191D-48A8-B9DA-7D8D1E14F927}" type="presOf" srcId="{A67F0D09-6F35-4989-AB6D-C7A18E379B25}" destId="{DF4F9E13-E0B1-4360-904B-D56B440D7C79}" srcOrd="0" destOrd="0" presId="urn:microsoft.com/office/officeart/2005/8/layout/lProcess2"/>
    <dgm:cxn modelId="{FC144192-E45E-43C2-B771-C60DDC863FCE}" type="presOf" srcId="{C772EDF6-8D93-4ADB-A8E3-E6DA8EEE94D4}" destId="{21CE0920-1953-4D5F-9B5C-E8906EB6FAF9}" srcOrd="0" destOrd="0" presId="urn:microsoft.com/office/officeart/2005/8/layout/lProcess2"/>
    <dgm:cxn modelId="{AFF2C566-81C8-44BE-8EC2-DE92674D9D64}" srcId="{7C5302E1-4CCE-4382-97D2-862700C86379}" destId="{8642BF62-4372-4DFD-9656-088AAB3AB1F0}" srcOrd="1" destOrd="0" parTransId="{353441F0-0971-476D-93FA-0B34EBADE327}" sibTransId="{8B667477-AB9E-40B7-8BD0-BE948474F1D1}"/>
    <dgm:cxn modelId="{DD9CF8C6-5458-41C1-AB0C-BCD4192DA8C5}" type="presOf" srcId="{8642BF62-4372-4DFD-9656-088AAB3AB1F0}" destId="{A3753385-C4D6-4135-B9CE-BD72D8CE5C5B}" srcOrd="0" destOrd="0" presId="urn:microsoft.com/office/officeart/2005/8/layout/lProcess2"/>
    <dgm:cxn modelId="{8D699E37-F6F4-4AF9-AFD0-B84339B727BE}" srcId="{1B8AC1D4-924C-44F6-B84D-4E79F08C2DFB}" destId="{AC7C2537-9093-47BF-9894-F960BA5FEE22}" srcOrd="1" destOrd="0" parTransId="{549379C1-0B4F-4C71-8E22-7C7ED6AF65EA}" sibTransId="{A342A52E-AD96-425B-984B-A328CC51A8E5}"/>
    <dgm:cxn modelId="{EF648480-954D-4F07-B083-43BDA0E46774}" type="presOf" srcId="{1B8AC1D4-924C-44F6-B84D-4E79F08C2DFB}" destId="{4FCAF930-FAFC-42C2-A1E3-01B0DFD2E138}" srcOrd="0" destOrd="0" presId="urn:microsoft.com/office/officeart/2005/8/layout/lProcess2"/>
    <dgm:cxn modelId="{F7904979-CFBA-4DD9-B897-36B093C16BE3}" srcId="{C772EDF6-8D93-4ADB-A8E3-E6DA8EEE94D4}" destId="{1B8AC1D4-924C-44F6-B84D-4E79F08C2DFB}" srcOrd="1" destOrd="0" parTransId="{5D1FF92B-FBF4-4679-B626-50F5BFE4F8D8}" sibTransId="{B2DA39A3-BA73-40BC-A2B2-81C42F936FEB}"/>
    <dgm:cxn modelId="{69A4F529-9634-48D6-A199-901560C3535D}" srcId="{1B8AC1D4-924C-44F6-B84D-4E79F08C2DFB}" destId="{A31D060F-1900-49DB-B5D8-4D152AC3B1AD}" srcOrd="0" destOrd="0" parTransId="{5A72E39D-0FEA-4392-AEE0-6CE3D0E094F0}" sibTransId="{D3CA2191-4E5F-41B5-8BC1-608BCC852F59}"/>
    <dgm:cxn modelId="{7A9D10BA-0192-4384-9F2F-731DADF38D4E}" srcId="{7C5302E1-4CCE-4382-97D2-862700C86379}" destId="{A67F0D09-6F35-4989-AB6D-C7A18E379B25}" srcOrd="0" destOrd="0" parTransId="{4B90BB80-8775-4933-845C-B73E6C94D11A}" sibTransId="{7659BF86-9B81-457B-9592-E29132678353}"/>
    <dgm:cxn modelId="{A01D6D8C-58F0-4E28-B337-34BDD27834B4}" type="presOf" srcId="{7C5302E1-4CCE-4382-97D2-862700C86379}" destId="{ADB322A4-0C1A-4488-A3E7-3BBDD019CB76}" srcOrd="1" destOrd="0" presId="urn:microsoft.com/office/officeart/2005/8/layout/lProcess2"/>
    <dgm:cxn modelId="{6C622E45-611F-4936-ADE9-BB497F171A4E}" type="presOf" srcId="{AC7C2537-9093-47BF-9894-F960BA5FEE22}" destId="{62FE6AC8-B55E-4511-A476-E5B4CA501E86}" srcOrd="0" destOrd="0" presId="urn:microsoft.com/office/officeart/2005/8/layout/lProcess2"/>
    <dgm:cxn modelId="{818CF106-5C53-4A20-8FCE-38307333B042}" type="presOf" srcId="{1B8AC1D4-924C-44F6-B84D-4E79F08C2DFB}" destId="{12509785-9996-4173-8C81-BB7EC2460641}" srcOrd="1" destOrd="0" presId="urn:microsoft.com/office/officeart/2005/8/layout/lProcess2"/>
    <dgm:cxn modelId="{D9F1E542-D820-49EB-8B56-83A3F12BBCD2}" srcId="{C772EDF6-8D93-4ADB-A8E3-E6DA8EEE94D4}" destId="{7C5302E1-4CCE-4382-97D2-862700C86379}" srcOrd="0" destOrd="0" parTransId="{8CF5E301-3A18-4183-951B-8B64554B459C}" sibTransId="{03E91E60-0181-4EAD-9AEE-FE57AA8B122C}"/>
    <dgm:cxn modelId="{FDFFFBC8-2EC1-47EB-B3FD-E1104A6DB97A}" type="presOf" srcId="{48BEDB2C-773E-4578-8489-11E8DA2C24DB}" destId="{584BF176-EDDB-4D0B-ABD6-20E30BCD47E1}" srcOrd="0" destOrd="0" presId="urn:microsoft.com/office/officeart/2005/8/layout/lProcess2"/>
    <dgm:cxn modelId="{9FCDAABF-396C-4B68-8DED-F1140D9839D8}" type="presParOf" srcId="{21CE0920-1953-4D5F-9B5C-E8906EB6FAF9}" destId="{08CC8158-C5AB-4E43-9461-7CA90E498F8B}" srcOrd="0" destOrd="0" presId="urn:microsoft.com/office/officeart/2005/8/layout/lProcess2"/>
    <dgm:cxn modelId="{9EC4AA76-B42F-4290-A056-ED12A3963D96}" type="presParOf" srcId="{08CC8158-C5AB-4E43-9461-7CA90E498F8B}" destId="{B4C1D7C3-CB37-4ED0-ADB0-05AB986BC53C}" srcOrd="0" destOrd="0" presId="urn:microsoft.com/office/officeart/2005/8/layout/lProcess2"/>
    <dgm:cxn modelId="{31899EA5-B791-42A1-813D-C73E330CC802}" type="presParOf" srcId="{08CC8158-C5AB-4E43-9461-7CA90E498F8B}" destId="{ADB322A4-0C1A-4488-A3E7-3BBDD019CB76}" srcOrd="1" destOrd="0" presId="urn:microsoft.com/office/officeart/2005/8/layout/lProcess2"/>
    <dgm:cxn modelId="{27766681-E019-49FC-89B7-D908DFB05BF3}" type="presParOf" srcId="{08CC8158-C5AB-4E43-9461-7CA90E498F8B}" destId="{6FABFAE0-54B3-436F-8AB6-B85A5BFAD763}" srcOrd="2" destOrd="0" presId="urn:microsoft.com/office/officeart/2005/8/layout/lProcess2"/>
    <dgm:cxn modelId="{B2ED2F4F-9B69-4892-BC03-6DCB6EBAE667}" type="presParOf" srcId="{6FABFAE0-54B3-436F-8AB6-B85A5BFAD763}" destId="{8CE9973E-8B34-46E1-825F-D966A42BE4BD}" srcOrd="0" destOrd="0" presId="urn:microsoft.com/office/officeart/2005/8/layout/lProcess2"/>
    <dgm:cxn modelId="{F7D87DF1-08D4-4109-9E2A-C69BB9AE7B0C}" type="presParOf" srcId="{8CE9973E-8B34-46E1-825F-D966A42BE4BD}" destId="{DF4F9E13-E0B1-4360-904B-D56B440D7C79}" srcOrd="0" destOrd="0" presId="urn:microsoft.com/office/officeart/2005/8/layout/lProcess2"/>
    <dgm:cxn modelId="{37AD48FE-EA77-4832-8D22-2F4F40C36F86}" type="presParOf" srcId="{8CE9973E-8B34-46E1-825F-D966A42BE4BD}" destId="{6CD8F1B7-BB86-43A6-9CF8-568FBA744D1B}" srcOrd="1" destOrd="0" presId="urn:microsoft.com/office/officeart/2005/8/layout/lProcess2"/>
    <dgm:cxn modelId="{980E8AB9-4DB2-48C9-9798-EA97348B0D86}" type="presParOf" srcId="{8CE9973E-8B34-46E1-825F-D966A42BE4BD}" destId="{A3753385-C4D6-4135-B9CE-BD72D8CE5C5B}" srcOrd="2" destOrd="0" presId="urn:microsoft.com/office/officeart/2005/8/layout/lProcess2"/>
    <dgm:cxn modelId="{B3F3F16B-91C9-44CA-8B7D-8A5F4D6846D1}" type="presParOf" srcId="{8CE9973E-8B34-46E1-825F-D966A42BE4BD}" destId="{FEA7F3F8-C7EA-426C-9BA4-89EDEDB403DE}" srcOrd="3" destOrd="0" presId="urn:microsoft.com/office/officeart/2005/8/layout/lProcess2"/>
    <dgm:cxn modelId="{A626A2A7-AE97-4A41-9D19-D1D13D274056}" type="presParOf" srcId="{8CE9973E-8B34-46E1-825F-D966A42BE4BD}" destId="{584BF176-EDDB-4D0B-ABD6-20E30BCD47E1}" srcOrd="4" destOrd="0" presId="urn:microsoft.com/office/officeart/2005/8/layout/lProcess2"/>
    <dgm:cxn modelId="{9706C7A4-9F57-47B8-9BF4-2B3397399954}" type="presParOf" srcId="{21CE0920-1953-4D5F-9B5C-E8906EB6FAF9}" destId="{BE939436-39C1-46C1-90FF-91155650D6F7}" srcOrd="1" destOrd="0" presId="urn:microsoft.com/office/officeart/2005/8/layout/lProcess2"/>
    <dgm:cxn modelId="{B4266EED-F720-4F5F-B933-F654F92B2C30}" type="presParOf" srcId="{21CE0920-1953-4D5F-9B5C-E8906EB6FAF9}" destId="{DA8B8072-8D84-44A7-9BAE-049A3F014AA8}" srcOrd="2" destOrd="0" presId="urn:microsoft.com/office/officeart/2005/8/layout/lProcess2"/>
    <dgm:cxn modelId="{CE15F85E-B28D-4F71-8352-6AE2796D5CD7}" type="presParOf" srcId="{DA8B8072-8D84-44A7-9BAE-049A3F014AA8}" destId="{4FCAF930-FAFC-42C2-A1E3-01B0DFD2E138}" srcOrd="0" destOrd="0" presId="urn:microsoft.com/office/officeart/2005/8/layout/lProcess2"/>
    <dgm:cxn modelId="{D9B263EA-9D74-430B-8AC8-D1FB79FA5F83}" type="presParOf" srcId="{DA8B8072-8D84-44A7-9BAE-049A3F014AA8}" destId="{12509785-9996-4173-8C81-BB7EC2460641}" srcOrd="1" destOrd="0" presId="urn:microsoft.com/office/officeart/2005/8/layout/lProcess2"/>
    <dgm:cxn modelId="{D1581EBE-57D1-4B71-B87F-5BF8095DB6A1}" type="presParOf" srcId="{DA8B8072-8D84-44A7-9BAE-049A3F014AA8}" destId="{146E402D-FD06-4616-8ECB-B021B2A9D67D}" srcOrd="2" destOrd="0" presId="urn:microsoft.com/office/officeart/2005/8/layout/lProcess2"/>
    <dgm:cxn modelId="{62C5C649-54CC-43E2-9FE9-57D6974B4451}" type="presParOf" srcId="{146E402D-FD06-4616-8ECB-B021B2A9D67D}" destId="{393BB9AA-E34D-49AC-BBE5-31B23D8DCDBD}" srcOrd="0" destOrd="0" presId="urn:microsoft.com/office/officeart/2005/8/layout/lProcess2"/>
    <dgm:cxn modelId="{2D831C7C-867C-49A1-96F0-4ACBF673A3DC}" type="presParOf" srcId="{393BB9AA-E34D-49AC-BBE5-31B23D8DCDBD}" destId="{9E4940A6-F5C8-489E-ADAA-294438DDC18E}" srcOrd="0" destOrd="0" presId="urn:microsoft.com/office/officeart/2005/8/layout/lProcess2"/>
    <dgm:cxn modelId="{A429B9F8-C92B-40AE-BB28-FF1DC51E2C41}" type="presParOf" srcId="{393BB9AA-E34D-49AC-BBE5-31B23D8DCDBD}" destId="{3B6854A1-54C2-470F-9421-1EB7040C2C5E}" srcOrd="1" destOrd="0" presId="urn:microsoft.com/office/officeart/2005/8/layout/lProcess2"/>
    <dgm:cxn modelId="{EA362182-D4BF-44FA-AAC7-5E7B4FECB7B7}" type="presParOf" srcId="{393BB9AA-E34D-49AC-BBE5-31B23D8DCDBD}" destId="{62FE6AC8-B55E-4511-A476-E5B4CA501E86}" srcOrd="2"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5.xml><?xml version="1.0" encoding="utf-8"?>
<dgm:dataModel xmlns:dgm="http://schemas.openxmlformats.org/drawingml/2006/diagram" xmlns:a="http://schemas.openxmlformats.org/drawingml/2006/main">
  <dgm:ptLst>
    <dgm:pt modelId="{7BA9DA2E-68B1-43C5-A14E-2A8E216DC675}" type="doc">
      <dgm:prSet loTypeId="urn:microsoft.com/office/officeart/2005/8/layout/vList2" loCatId="list" qsTypeId="urn:microsoft.com/office/officeart/2005/8/quickstyle/simple1" qsCatId="simple" csTypeId="urn:microsoft.com/office/officeart/2005/8/colors/accent1_2" csCatId="accent1" phldr="1"/>
      <dgm:spPr>
        <a:scene3d>
          <a:camera prst="perspectiveAbove"/>
          <a:lightRig rig="threePt" dir="t"/>
        </a:scene3d>
      </dgm:spPr>
      <dgm:t>
        <a:bodyPr/>
        <a:lstStyle/>
        <a:p>
          <a:endParaRPr lang="en-GB"/>
        </a:p>
      </dgm:t>
    </dgm:pt>
    <dgm:pt modelId="{BF47B723-4732-4B93-B573-D972B992720E}">
      <dgm:prSet/>
      <dgm:spPr>
        <a:solidFill>
          <a:srgbClr val="C00000"/>
        </a:solidFill>
      </dgm:spPr>
      <dgm:t>
        <a:bodyPr/>
        <a:lstStyle/>
        <a:p>
          <a:pPr rtl="0"/>
          <a:r>
            <a:rPr lang="en-US" dirty="0" smtClean="0"/>
            <a:t>MOST SYSTEMIC BLOOD VESSELS, ESPECIALLY THOSE OF THE ABDOMINAL VISCERA AND SKIN OF THE LIMBS, ARE CONSTRICTED BY SYMPATHETIC STIMULATION. </a:t>
          </a:r>
          <a:endParaRPr lang="en-GB" dirty="0"/>
        </a:p>
      </dgm:t>
    </dgm:pt>
    <dgm:pt modelId="{477177C3-2F7E-4E2E-948F-EE4BF62845FB}" type="parTrans" cxnId="{D1D960AD-B0A2-452E-93C8-A3E3DC43EF94}">
      <dgm:prSet/>
      <dgm:spPr/>
      <dgm:t>
        <a:bodyPr/>
        <a:lstStyle/>
        <a:p>
          <a:endParaRPr lang="en-GB"/>
        </a:p>
      </dgm:t>
    </dgm:pt>
    <dgm:pt modelId="{ECE98567-C473-445A-8063-3D530C327BD5}" type="sibTrans" cxnId="{D1D960AD-B0A2-452E-93C8-A3E3DC43EF94}">
      <dgm:prSet/>
      <dgm:spPr/>
      <dgm:t>
        <a:bodyPr/>
        <a:lstStyle/>
        <a:p>
          <a:endParaRPr lang="en-GB"/>
        </a:p>
      </dgm:t>
    </dgm:pt>
    <dgm:pt modelId="{FEC38159-A806-4CF0-9EF7-CFC77B3B00FC}">
      <dgm:prSet/>
      <dgm:spPr/>
      <dgm:t>
        <a:bodyPr/>
        <a:lstStyle/>
        <a:p>
          <a:pPr rtl="0"/>
          <a:r>
            <a:rPr lang="en-US" dirty="0" smtClean="0"/>
            <a:t>PARASYMPATHETIC STIMULATION HAS ALMOST NO EFFECTS ON MOST BLOOD VESSELS. </a:t>
          </a:r>
          <a:endParaRPr lang="en-GB" dirty="0"/>
        </a:p>
      </dgm:t>
    </dgm:pt>
    <dgm:pt modelId="{369A776C-9057-4C6F-933C-830D478103ED}" type="parTrans" cxnId="{39AEED6B-3FFE-49B8-A1A7-6C2083E267F4}">
      <dgm:prSet/>
      <dgm:spPr/>
      <dgm:t>
        <a:bodyPr/>
        <a:lstStyle/>
        <a:p>
          <a:endParaRPr lang="en-GB"/>
        </a:p>
      </dgm:t>
    </dgm:pt>
    <dgm:pt modelId="{C6BA73AA-EA8E-4A5D-ACB2-28161BE858C5}" type="sibTrans" cxnId="{39AEED6B-3FFE-49B8-A1A7-6C2083E267F4}">
      <dgm:prSet/>
      <dgm:spPr/>
      <dgm:t>
        <a:bodyPr/>
        <a:lstStyle/>
        <a:p>
          <a:endParaRPr lang="en-GB"/>
        </a:p>
      </dgm:t>
    </dgm:pt>
    <dgm:pt modelId="{6112D585-84B4-4C56-B856-5B66475D059C}" type="pres">
      <dgm:prSet presAssocID="{7BA9DA2E-68B1-43C5-A14E-2A8E216DC675}" presName="linear" presStyleCnt="0">
        <dgm:presLayoutVars>
          <dgm:animLvl val="lvl"/>
          <dgm:resizeHandles val="exact"/>
        </dgm:presLayoutVars>
      </dgm:prSet>
      <dgm:spPr/>
      <dgm:t>
        <a:bodyPr/>
        <a:lstStyle/>
        <a:p>
          <a:endParaRPr lang="en-GB"/>
        </a:p>
      </dgm:t>
    </dgm:pt>
    <dgm:pt modelId="{E9448C8C-62EE-4FBF-B7E7-4BBA0978D41A}" type="pres">
      <dgm:prSet presAssocID="{BF47B723-4732-4B93-B573-D972B992720E}" presName="parentText" presStyleLbl="node1" presStyleIdx="0" presStyleCnt="2">
        <dgm:presLayoutVars>
          <dgm:chMax val="0"/>
          <dgm:bulletEnabled val="1"/>
        </dgm:presLayoutVars>
      </dgm:prSet>
      <dgm:spPr/>
      <dgm:t>
        <a:bodyPr/>
        <a:lstStyle/>
        <a:p>
          <a:endParaRPr lang="en-GB"/>
        </a:p>
      </dgm:t>
    </dgm:pt>
    <dgm:pt modelId="{863B72DB-63B6-495B-8E81-CE720A3816B6}" type="pres">
      <dgm:prSet presAssocID="{ECE98567-C473-445A-8063-3D530C327BD5}" presName="spacer" presStyleCnt="0"/>
      <dgm:spPr/>
    </dgm:pt>
    <dgm:pt modelId="{9D84585A-A697-444E-B2C8-2693B00FEA0D}" type="pres">
      <dgm:prSet presAssocID="{FEC38159-A806-4CF0-9EF7-CFC77B3B00FC}" presName="parentText" presStyleLbl="node1" presStyleIdx="1" presStyleCnt="2">
        <dgm:presLayoutVars>
          <dgm:chMax val="0"/>
          <dgm:bulletEnabled val="1"/>
        </dgm:presLayoutVars>
      </dgm:prSet>
      <dgm:spPr/>
      <dgm:t>
        <a:bodyPr/>
        <a:lstStyle/>
        <a:p>
          <a:endParaRPr lang="en-GB"/>
        </a:p>
      </dgm:t>
    </dgm:pt>
  </dgm:ptLst>
  <dgm:cxnLst>
    <dgm:cxn modelId="{F722B95E-3345-44C3-95CD-D18B8AA248A2}" type="presOf" srcId="{7BA9DA2E-68B1-43C5-A14E-2A8E216DC675}" destId="{6112D585-84B4-4C56-B856-5B66475D059C}" srcOrd="0" destOrd="0" presId="urn:microsoft.com/office/officeart/2005/8/layout/vList2"/>
    <dgm:cxn modelId="{D1D960AD-B0A2-452E-93C8-A3E3DC43EF94}" srcId="{7BA9DA2E-68B1-43C5-A14E-2A8E216DC675}" destId="{BF47B723-4732-4B93-B573-D972B992720E}" srcOrd="0" destOrd="0" parTransId="{477177C3-2F7E-4E2E-948F-EE4BF62845FB}" sibTransId="{ECE98567-C473-445A-8063-3D530C327BD5}"/>
    <dgm:cxn modelId="{39AEED6B-3FFE-49B8-A1A7-6C2083E267F4}" srcId="{7BA9DA2E-68B1-43C5-A14E-2A8E216DC675}" destId="{FEC38159-A806-4CF0-9EF7-CFC77B3B00FC}" srcOrd="1" destOrd="0" parTransId="{369A776C-9057-4C6F-933C-830D478103ED}" sibTransId="{C6BA73AA-EA8E-4A5D-ACB2-28161BE858C5}"/>
    <dgm:cxn modelId="{B52C5B7F-817C-4B61-AC6F-A2E12937D39D}" type="presOf" srcId="{BF47B723-4732-4B93-B573-D972B992720E}" destId="{E9448C8C-62EE-4FBF-B7E7-4BBA0978D41A}" srcOrd="0" destOrd="0" presId="urn:microsoft.com/office/officeart/2005/8/layout/vList2"/>
    <dgm:cxn modelId="{38AA791C-F69B-411D-AAFE-2E7E4F665149}" type="presOf" srcId="{FEC38159-A806-4CF0-9EF7-CFC77B3B00FC}" destId="{9D84585A-A697-444E-B2C8-2693B00FEA0D}" srcOrd="0" destOrd="0" presId="urn:microsoft.com/office/officeart/2005/8/layout/vList2"/>
    <dgm:cxn modelId="{C196F4A2-7A2D-4D4A-888C-D9C3E3152193}" type="presParOf" srcId="{6112D585-84B4-4C56-B856-5B66475D059C}" destId="{E9448C8C-62EE-4FBF-B7E7-4BBA0978D41A}" srcOrd="0" destOrd="0" presId="urn:microsoft.com/office/officeart/2005/8/layout/vList2"/>
    <dgm:cxn modelId="{645E6182-1F41-4921-9720-014732AA3BC5}" type="presParOf" srcId="{6112D585-84B4-4C56-B856-5B66475D059C}" destId="{863B72DB-63B6-495B-8E81-CE720A3816B6}" srcOrd="1" destOrd="0" presId="urn:microsoft.com/office/officeart/2005/8/layout/vList2"/>
    <dgm:cxn modelId="{0BD2D09B-FF86-445E-AA9B-7109186887DB}" type="presParOf" srcId="{6112D585-84B4-4C56-B856-5B66475D059C}" destId="{9D84585A-A697-444E-B2C8-2693B00FEA0D}" srcOrd="2"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6.xml><?xml version="1.0" encoding="utf-8"?>
<dgm:dataModel xmlns:dgm="http://schemas.openxmlformats.org/drawingml/2006/diagram" xmlns:a="http://schemas.openxmlformats.org/drawingml/2006/main">
  <dgm:ptLst>
    <dgm:pt modelId="{091DB5D8-EDB7-492A-868F-488EC23CC439}" type="doc">
      <dgm:prSet loTypeId="urn:microsoft.com/office/officeart/2005/8/layout/lProcess2" loCatId="list" qsTypeId="urn:microsoft.com/office/officeart/2005/8/quickstyle/simple1" qsCatId="simple" csTypeId="urn:microsoft.com/office/officeart/2005/8/colors/accent1_2" csCatId="accent1" phldr="1"/>
      <dgm:spPr>
        <a:scene3d>
          <a:camera prst="perspectiveAbove"/>
          <a:lightRig rig="threePt" dir="t"/>
        </a:scene3d>
      </dgm:spPr>
      <dgm:t>
        <a:bodyPr/>
        <a:lstStyle/>
        <a:p>
          <a:endParaRPr lang="en-GB"/>
        </a:p>
      </dgm:t>
    </dgm:pt>
    <dgm:pt modelId="{B3A52777-F92E-420E-9A11-437E85A4515D}">
      <dgm:prSet/>
      <dgm:spPr>
        <a:gradFill flip="none" rotWithShape="0">
          <a:gsLst>
            <a:gs pos="0">
              <a:srgbClr val="C00000">
                <a:tint val="66000"/>
                <a:satMod val="160000"/>
              </a:srgbClr>
            </a:gs>
            <a:gs pos="50000">
              <a:srgbClr val="C00000">
                <a:tint val="44500"/>
                <a:satMod val="160000"/>
              </a:srgbClr>
            </a:gs>
            <a:gs pos="100000">
              <a:srgbClr val="C00000">
                <a:tint val="23500"/>
                <a:satMod val="160000"/>
              </a:srgbClr>
            </a:gs>
          </a:gsLst>
          <a:lin ang="13500000" scaled="1"/>
          <a:tileRect/>
        </a:gradFill>
      </dgm:spPr>
      <dgm:t>
        <a:bodyPr/>
        <a:lstStyle/>
        <a:p>
          <a:pPr rtl="0"/>
          <a:r>
            <a:rPr lang="en-US" dirty="0" smtClean="0"/>
            <a:t>SYMPATHETIC STIMULATION</a:t>
          </a:r>
          <a:endParaRPr lang="en-GB" dirty="0"/>
        </a:p>
      </dgm:t>
    </dgm:pt>
    <dgm:pt modelId="{7DE83CD6-8531-4AF7-8555-8B9FFAE9B47B}" type="parTrans" cxnId="{0C1E9E17-2F78-4409-B7BB-7B3C15A8C53B}">
      <dgm:prSet/>
      <dgm:spPr/>
      <dgm:t>
        <a:bodyPr/>
        <a:lstStyle/>
        <a:p>
          <a:endParaRPr lang="en-GB"/>
        </a:p>
      </dgm:t>
    </dgm:pt>
    <dgm:pt modelId="{A1FC55CF-A964-4D13-B6CB-A0D30CD95C19}" type="sibTrans" cxnId="{0C1E9E17-2F78-4409-B7BB-7B3C15A8C53B}">
      <dgm:prSet/>
      <dgm:spPr/>
      <dgm:t>
        <a:bodyPr/>
        <a:lstStyle/>
        <a:p>
          <a:endParaRPr lang="en-GB"/>
        </a:p>
      </dgm:t>
    </dgm:pt>
    <dgm:pt modelId="{3A5800DE-1235-4A83-BB77-80FCA253D0B2}">
      <dgm:prSet/>
      <dgm:spPr>
        <a:solidFill>
          <a:srgbClr val="C00000"/>
        </a:solidFill>
      </dgm:spPr>
      <dgm:t>
        <a:bodyPr/>
        <a:lstStyle/>
        <a:p>
          <a:pPr rtl="0"/>
          <a:r>
            <a:rPr lang="en-US" b="0" i="0" dirty="0" smtClean="0"/>
            <a:t>THIS USUALLY CAUSES A MARKED </a:t>
          </a:r>
          <a:r>
            <a:rPr lang="en-US" b="0" i="1" dirty="0" smtClean="0"/>
            <a:t>ACUTE</a:t>
          </a:r>
          <a:r>
            <a:rPr lang="en-US" b="0" i="0" dirty="0" smtClean="0"/>
            <a:t> INCREASE IN ARTERIAL PRESSURE</a:t>
          </a:r>
          <a:endParaRPr lang="en-GB" dirty="0"/>
        </a:p>
      </dgm:t>
    </dgm:pt>
    <dgm:pt modelId="{6E363C51-3D91-4A0B-85FC-65B8EE72AA43}" type="parTrans" cxnId="{BDA292F0-B5AB-40F4-8E28-11174C3276E9}">
      <dgm:prSet/>
      <dgm:spPr/>
      <dgm:t>
        <a:bodyPr/>
        <a:lstStyle/>
        <a:p>
          <a:endParaRPr lang="en-GB"/>
        </a:p>
      </dgm:t>
    </dgm:pt>
    <dgm:pt modelId="{71820289-2C96-431A-80B4-F5E968904FAC}" type="sibTrans" cxnId="{BDA292F0-B5AB-40F4-8E28-11174C3276E9}">
      <dgm:prSet/>
      <dgm:spPr/>
      <dgm:t>
        <a:bodyPr/>
        <a:lstStyle/>
        <a:p>
          <a:endParaRPr lang="en-GB"/>
        </a:p>
      </dgm:t>
    </dgm:pt>
    <dgm:pt modelId="{5CC0ACD9-86EF-456C-AA59-CE65AD3C61B8}">
      <dgm:prSet/>
      <dgm:spPr/>
      <dgm:t>
        <a:bodyPr/>
        <a:lstStyle/>
        <a:p>
          <a:pPr rtl="0"/>
          <a:r>
            <a:rPr lang="en-US" dirty="0" smtClean="0"/>
            <a:t>MODERATE PARASYMPATHETIC STIMULATION </a:t>
          </a:r>
          <a:endParaRPr lang="en-GB" dirty="0"/>
        </a:p>
      </dgm:t>
    </dgm:pt>
    <dgm:pt modelId="{AB7491E5-F67C-4B15-8E6E-78148D70F47F}" type="parTrans" cxnId="{D2ECAB3D-7031-40AE-97B9-BDC882ACC199}">
      <dgm:prSet/>
      <dgm:spPr/>
      <dgm:t>
        <a:bodyPr/>
        <a:lstStyle/>
        <a:p>
          <a:endParaRPr lang="en-GB"/>
        </a:p>
      </dgm:t>
    </dgm:pt>
    <dgm:pt modelId="{B8BB1A9E-5F14-4E4D-81BE-C0099E5DC10F}" type="sibTrans" cxnId="{D2ECAB3D-7031-40AE-97B9-BDC882ACC199}">
      <dgm:prSet/>
      <dgm:spPr/>
      <dgm:t>
        <a:bodyPr/>
        <a:lstStyle/>
        <a:p>
          <a:endParaRPr lang="en-GB"/>
        </a:p>
      </dgm:t>
    </dgm:pt>
    <dgm:pt modelId="{7B8DC507-F14B-4285-90F7-7E186CA3ECE8}">
      <dgm:prSet/>
      <dgm:spPr/>
      <dgm:t>
        <a:bodyPr/>
        <a:lstStyle/>
        <a:p>
          <a:pPr rtl="0"/>
          <a:r>
            <a:rPr lang="en-US" b="0" i="0" dirty="0" smtClean="0"/>
            <a:t>VIA THE VAGAL NERVES DECREASES PUMPING BY THE HEART </a:t>
          </a:r>
          <a:endParaRPr lang="en-GB" dirty="0"/>
        </a:p>
      </dgm:t>
    </dgm:pt>
    <dgm:pt modelId="{18E1CB00-6A03-48E7-9EA8-3AF4C8F2236A}" type="parTrans" cxnId="{F2E0070C-FA67-4770-8869-BC044A2F60F4}">
      <dgm:prSet/>
      <dgm:spPr/>
      <dgm:t>
        <a:bodyPr/>
        <a:lstStyle/>
        <a:p>
          <a:endParaRPr lang="en-GB"/>
        </a:p>
      </dgm:t>
    </dgm:pt>
    <dgm:pt modelId="{B96AE826-E3E2-41F4-B266-2BCAD2A5CA01}" type="sibTrans" cxnId="{F2E0070C-FA67-4770-8869-BC044A2F60F4}">
      <dgm:prSet/>
      <dgm:spPr/>
      <dgm:t>
        <a:bodyPr/>
        <a:lstStyle/>
        <a:p>
          <a:endParaRPr lang="en-GB"/>
        </a:p>
      </dgm:t>
    </dgm:pt>
    <dgm:pt modelId="{8ED77477-5A45-4BF3-BFDF-BB19DCB5A6F6}">
      <dgm:prSet/>
      <dgm:spPr/>
      <dgm:t>
        <a:bodyPr/>
        <a:lstStyle/>
        <a:p>
          <a:pPr rtl="0"/>
          <a:r>
            <a:rPr lang="en-US" b="0" i="0" dirty="0" smtClean="0"/>
            <a:t>HAS VIRTUALLY NO EFFECT ON VASCULAR PERIPHERAL RESISTANCE. </a:t>
          </a:r>
          <a:endParaRPr lang="en-GB" dirty="0"/>
        </a:p>
      </dgm:t>
    </dgm:pt>
    <dgm:pt modelId="{CF286BCC-746B-4ECF-89ED-2A6C51BDAD4A}" type="parTrans" cxnId="{F245EE6E-6F5C-425D-A6F5-E318F5724204}">
      <dgm:prSet/>
      <dgm:spPr/>
      <dgm:t>
        <a:bodyPr/>
        <a:lstStyle/>
        <a:p>
          <a:endParaRPr lang="en-GB"/>
        </a:p>
      </dgm:t>
    </dgm:pt>
    <dgm:pt modelId="{052813B9-60D6-44A7-8B03-BAA2260E036C}" type="sibTrans" cxnId="{F245EE6E-6F5C-425D-A6F5-E318F5724204}">
      <dgm:prSet/>
      <dgm:spPr/>
      <dgm:t>
        <a:bodyPr/>
        <a:lstStyle/>
        <a:p>
          <a:endParaRPr lang="en-GB"/>
        </a:p>
      </dgm:t>
    </dgm:pt>
    <dgm:pt modelId="{CA7082BE-0C65-46A4-BF48-7F3033C75C63}">
      <dgm:prSet/>
      <dgm:spPr/>
      <dgm:t>
        <a:bodyPr/>
        <a:lstStyle/>
        <a:p>
          <a:pPr rtl="0"/>
          <a:r>
            <a:rPr lang="en-US" b="0" i="0" dirty="0" smtClean="0"/>
            <a:t>THEREFORE, THE USUAL EFFECT IS A SLIGHT DECREASE IN ARTERIAL PRESSURE.   </a:t>
          </a:r>
          <a:endParaRPr lang="en-GB" dirty="0"/>
        </a:p>
      </dgm:t>
    </dgm:pt>
    <dgm:pt modelId="{4D19555F-5B8A-4B94-8373-43ACE9A342BA}" type="parTrans" cxnId="{B4240266-0F4A-4DEC-9D78-05E3F72BF845}">
      <dgm:prSet/>
      <dgm:spPr/>
      <dgm:t>
        <a:bodyPr/>
        <a:lstStyle/>
        <a:p>
          <a:endParaRPr lang="en-GB"/>
        </a:p>
      </dgm:t>
    </dgm:pt>
    <dgm:pt modelId="{BBE47572-315F-47FD-8E35-5A2C5B4930D2}" type="sibTrans" cxnId="{B4240266-0F4A-4DEC-9D78-05E3F72BF845}">
      <dgm:prSet/>
      <dgm:spPr/>
      <dgm:t>
        <a:bodyPr/>
        <a:lstStyle/>
        <a:p>
          <a:endParaRPr lang="en-GB"/>
        </a:p>
      </dgm:t>
    </dgm:pt>
    <dgm:pt modelId="{31BC63D6-1478-40F9-BB4A-543EDDFEF4C4}">
      <dgm:prSet/>
      <dgm:spPr>
        <a:solidFill>
          <a:srgbClr val="C00000"/>
        </a:solidFill>
      </dgm:spPr>
      <dgm:t>
        <a:bodyPr/>
        <a:lstStyle/>
        <a:p>
          <a:pPr rtl="0"/>
          <a:r>
            <a:rPr lang="en-US" dirty="0" smtClean="0"/>
            <a:t>INCREASES BOTH PROPULSION BY THE HEART AND RESISTANCE TO FLOW </a:t>
          </a:r>
          <a:endParaRPr lang="en-GB" dirty="0"/>
        </a:p>
      </dgm:t>
    </dgm:pt>
    <dgm:pt modelId="{483A4E57-AB8C-4601-97F2-DC911C0452D6}" type="parTrans" cxnId="{785BDB1D-7109-4362-867C-3673D0F9F3AE}">
      <dgm:prSet/>
      <dgm:spPr/>
      <dgm:t>
        <a:bodyPr/>
        <a:lstStyle/>
        <a:p>
          <a:endParaRPr lang="en-GB"/>
        </a:p>
      </dgm:t>
    </dgm:pt>
    <dgm:pt modelId="{A7D58E5F-8F34-420D-9459-B44AC26F1DFA}" type="sibTrans" cxnId="{785BDB1D-7109-4362-867C-3673D0F9F3AE}">
      <dgm:prSet/>
      <dgm:spPr/>
      <dgm:t>
        <a:bodyPr/>
        <a:lstStyle/>
        <a:p>
          <a:endParaRPr lang="en-GB"/>
        </a:p>
      </dgm:t>
    </dgm:pt>
    <dgm:pt modelId="{6A819156-2DCA-42D9-932C-020EC1F1524A}" type="pres">
      <dgm:prSet presAssocID="{091DB5D8-EDB7-492A-868F-488EC23CC439}" presName="theList" presStyleCnt="0">
        <dgm:presLayoutVars>
          <dgm:dir/>
          <dgm:animLvl val="lvl"/>
          <dgm:resizeHandles val="exact"/>
        </dgm:presLayoutVars>
      </dgm:prSet>
      <dgm:spPr/>
      <dgm:t>
        <a:bodyPr/>
        <a:lstStyle/>
        <a:p>
          <a:endParaRPr lang="en-GB"/>
        </a:p>
      </dgm:t>
    </dgm:pt>
    <dgm:pt modelId="{B8276333-C269-4F1D-BAE6-58CF63F72B7E}" type="pres">
      <dgm:prSet presAssocID="{B3A52777-F92E-420E-9A11-437E85A4515D}" presName="compNode" presStyleCnt="0"/>
      <dgm:spPr/>
    </dgm:pt>
    <dgm:pt modelId="{8AE441E2-CA70-44F0-B31D-3CABB7117C2E}" type="pres">
      <dgm:prSet presAssocID="{B3A52777-F92E-420E-9A11-437E85A4515D}" presName="aNode" presStyleLbl="bgShp" presStyleIdx="0" presStyleCnt="2" custLinFactNeighborX="-104"/>
      <dgm:spPr/>
      <dgm:t>
        <a:bodyPr/>
        <a:lstStyle/>
        <a:p>
          <a:endParaRPr lang="en-GB"/>
        </a:p>
      </dgm:t>
    </dgm:pt>
    <dgm:pt modelId="{BA749690-07F4-4B81-91C3-BB50A6AD2F74}" type="pres">
      <dgm:prSet presAssocID="{B3A52777-F92E-420E-9A11-437E85A4515D}" presName="textNode" presStyleLbl="bgShp" presStyleIdx="0" presStyleCnt="2"/>
      <dgm:spPr/>
      <dgm:t>
        <a:bodyPr/>
        <a:lstStyle/>
        <a:p>
          <a:endParaRPr lang="en-GB"/>
        </a:p>
      </dgm:t>
    </dgm:pt>
    <dgm:pt modelId="{02C5D47E-1A1A-4055-A58B-8A3C1AE949BD}" type="pres">
      <dgm:prSet presAssocID="{B3A52777-F92E-420E-9A11-437E85A4515D}" presName="compChildNode" presStyleCnt="0"/>
      <dgm:spPr/>
    </dgm:pt>
    <dgm:pt modelId="{92181A59-8F2A-4C28-AD0B-1B743E65D1F7}" type="pres">
      <dgm:prSet presAssocID="{B3A52777-F92E-420E-9A11-437E85A4515D}" presName="theInnerList" presStyleCnt="0"/>
      <dgm:spPr/>
    </dgm:pt>
    <dgm:pt modelId="{D5393800-6726-45B6-AB65-C8B9F0BC85CE}" type="pres">
      <dgm:prSet presAssocID="{31BC63D6-1478-40F9-BB4A-543EDDFEF4C4}" presName="childNode" presStyleLbl="node1" presStyleIdx="0" presStyleCnt="5" custLinFactNeighborX="-130">
        <dgm:presLayoutVars>
          <dgm:bulletEnabled val="1"/>
        </dgm:presLayoutVars>
      </dgm:prSet>
      <dgm:spPr/>
      <dgm:t>
        <a:bodyPr/>
        <a:lstStyle/>
        <a:p>
          <a:endParaRPr lang="en-GB"/>
        </a:p>
      </dgm:t>
    </dgm:pt>
    <dgm:pt modelId="{8C2703BC-2401-499A-BEA9-5A0C8A843FDA}" type="pres">
      <dgm:prSet presAssocID="{31BC63D6-1478-40F9-BB4A-543EDDFEF4C4}" presName="aSpace2" presStyleCnt="0"/>
      <dgm:spPr/>
    </dgm:pt>
    <dgm:pt modelId="{29F8DFC3-691B-402A-BE2E-A764ED9C3AC6}" type="pres">
      <dgm:prSet presAssocID="{3A5800DE-1235-4A83-BB77-80FCA253D0B2}" presName="childNode" presStyleLbl="node1" presStyleIdx="1" presStyleCnt="5" custLinFactNeighborX="-130">
        <dgm:presLayoutVars>
          <dgm:bulletEnabled val="1"/>
        </dgm:presLayoutVars>
      </dgm:prSet>
      <dgm:spPr/>
      <dgm:t>
        <a:bodyPr/>
        <a:lstStyle/>
        <a:p>
          <a:endParaRPr lang="en-GB"/>
        </a:p>
      </dgm:t>
    </dgm:pt>
    <dgm:pt modelId="{2898B206-1002-47C4-966A-94ACE943D3E0}" type="pres">
      <dgm:prSet presAssocID="{B3A52777-F92E-420E-9A11-437E85A4515D}" presName="aSpace" presStyleCnt="0"/>
      <dgm:spPr/>
    </dgm:pt>
    <dgm:pt modelId="{9E6241B6-1C42-46B4-AED0-4E6B2ED940A9}" type="pres">
      <dgm:prSet presAssocID="{5CC0ACD9-86EF-456C-AA59-CE65AD3C61B8}" presName="compNode" presStyleCnt="0"/>
      <dgm:spPr/>
    </dgm:pt>
    <dgm:pt modelId="{3EBEB349-662D-4D6B-8960-DE93AD8BC079}" type="pres">
      <dgm:prSet presAssocID="{5CC0ACD9-86EF-456C-AA59-CE65AD3C61B8}" presName="aNode" presStyleLbl="bgShp" presStyleIdx="1" presStyleCnt="2"/>
      <dgm:spPr/>
      <dgm:t>
        <a:bodyPr/>
        <a:lstStyle/>
        <a:p>
          <a:endParaRPr lang="en-GB"/>
        </a:p>
      </dgm:t>
    </dgm:pt>
    <dgm:pt modelId="{A289CE23-B688-4E65-AF7F-69C94D6BCE45}" type="pres">
      <dgm:prSet presAssocID="{5CC0ACD9-86EF-456C-AA59-CE65AD3C61B8}" presName="textNode" presStyleLbl="bgShp" presStyleIdx="1" presStyleCnt="2"/>
      <dgm:spPr/>
      <dgm:t>
        <a:bodyPr/>
        <a:lstStyle/>
        <a:p>
          <a:endParaRPr lang="en-GB"/>
        </a:p>
      </dgm:t>
    </dgm:pt>
    <dgm:pt modelId="{2B0D24D0-F8BD-4637-BE91-979886D73DEE}" type="pres">
      <dgm:prSet presAssocID="{5CC0ACD9-86EF-456C-AA59-CE65AD3C61B8}" presName="compChildNode" presStyleCnt="0"/>
      <dgm:spPr/>
    </dgm:pt>
    <dgm:pt modelId="{57A0442E-7DE3-4FAB-892E-9D4ABC23C45F}" type="pres">
      <dgm:prSet presAssocID="{5CC0ACD9-86EF-456C-AA59-CE65AD3C61B8}" presName="theInnerList" presStyleCnt="0"/>
      <dgm:spPr/>
    </dgm:pt>
    <dgm:pt modelId="{F98729C1-20AD-4B4A-A50F-FB8382457828}" type="pres">
      <dgm:prSet presAssocID="{7B8DC507-F14B-4285-90F7-7E186CA3ECE8}" presName="childNode" presStyleLbl="node1" presStyleIdx="2" presStyleCnt="5">
        <dgm:presLayoutVars>
          <dgm:bulletEnabled val="1"/>
        </dgm:presLayoutVars>
      </dgm:prSet>
      <dgm:spPr/>
      <dgm:t>
        <a:bodyPr/>
        <a:lstStyle/>
        <a:p>
          <a:endParaRPr lang="en-GB"/>
        </a:p>
      </dgm:t>
    </dgm:pt>
    <dgm:pt modelId="{C40061D3-01DA-4128-8528-1DF1478733CC}" type="pres">
      <dgm:prSet presAssocID="{7B8DC507-F14B-4285-90F7-7E186CA3ECE8}" presName="aSpace2" presStyleCnt="0"/>
      <dgm:spPr/>
    </dgm:pt>
    <dgm:pt modelId="{58B142A8-01E6-49A6-9AC7-AE62C69C2138}" type="pres">
      <dgm:prSet presAssocID="{8ED77477-5A45-4BF3-BFDF-BB19DCB5A6F6}" presName="childNode" presStyleLbl="node1" presStyleIdx="3" presStyleCnt="5">
        <dgm:presLayoutVars>
          <dgm:bulletEnabled val="1"/>
        </dgm:presLayoutVars>
      </dgm:prSet>
      <dgm:spPr/>
      <dgm:t>
        <a:bodyPr/>
        <a:lstStyle/>
        <a:p>
          <a:endParaRPr lang="en-GB"/>
        </a:p>
      </dgm:t>
    </dgm:pt>
    <dgm:pt modelId="{57588126-DAB7-4C65-91DE-4954012CAC1B}" type="pres">
      <dgm:prSet presAssocID="{8ED77477-5A45-4BF3-BFDF-BB19DCB5A6F6}" presName="aSpace2" presStyleCnt="0"/>
      <dgm:spPr/>
    </dgm:pt>
    <dgm:pt modelId="{B85BE38E-A22B-405C-8294-CFB67CD468CB}" type="pres">
      <dgm:prSet presAssocID="{CA7082BE-0C65-46A4-BF48-7F3033C75C63}" presName="childNode" presStyleLbl="node1" presStyleIdx="4" presStyleCnt="5">
        <dgm:presLayoutVars>
          <dgm:bulletEnabled val="1"/>
        </dgm:presLayoutVars>
      </dgm:prSet>
      <dgm:spPr/>
      <dgm:t>
        <a:bodyPr/>
        <a:lstStyle/>
        <a:p>
          <a:endParaRPr lang="en-GB"/>
        </a:p>
      </dgm:t>
    </dgm:pt>
  </dgm:ptLst>
  <dgm:cxnLst>
    <dgm:cxn modelId="{35C121F9-D8BC-451A-A7AD-879D93FDF266}" type="presOf" srcId="{5CC0ACD9-86EF-456C-AA59-CE65AD3C61B8}" destId="{A289CE23-B688-4E65-AF7F-69C94D6BCE45}" srcOrd="1" destOrd="0" presId="urn:microsoft.com/office/officeart/2005/8/layout/lProcess2"/>
    <dgm:cxn modelId="{FD9E1D1B-10CE-4B73-8EED-655B8785E8A2}" type="presOf" srcId="{8ED77477-5A45-4BF3-BFDF-BB19DCB5A6F6}" destId="{58B142A8-01E6-49A6-9AC7-AE62C69C2138}" srcOrd="0" destOrd="0" presId="urn:microsoft.com/office/officeart/2005/8/layout/lProcess2"/>
    <dgm:cxn modelId="{27ED4A9B-7D27-4DD1-9D71-2516072558F4}" type="presOf" srcId="{091DB5D8-EDB7-492A-868F-488EC23CC439}" destId="{6A819156-2DCA-42D9-932C-020EC1F1524A}" srcOrd="0" destOrd="0" presId="urn:microsoft.com/office/officeart/2005/8/layout/lProcess2"/>
    <dgm:cxn modelId="{63BC8541-5B74-4D0D-935D-A91FBB238F52}" type="presOf" srcId="{31BC63D6-1478-40F9-BB4A-543EDDFEF4C4}" destId="{D5393800-6726-45B6-AB65-C8B9F0BC85CE}" srcOrd="0" destOrd="0" presId="urn:microsoft.com/office/officeart/2005/8/layout/lProcess2"/>
    <dgm:cxn modelId="{116FDF7B-49FF-47CD-8702-CA0F0B9EAB61}" type="presOf" srcId="{5CC0ACD9-86EF-456C-AA59-CE65AD3C61B8}" destId="{3EBEB349-662D-4D6B-8960-DE93AD8BC079}" srcOrd="0" destOrd="0" presId="urn:microsoft.com/office/officeart/2005/8/layout/lProcess2"/>
    <dgm:cxn modelId="{9937D9BB-F677-499F-B094-7DB1B0EDED70}" type="presOf" srcId="{B3A52777-F92E-420E-9A11-437E85A4515D}" destId="{8AE441E2-CA70-44F0-B31D-3CABB7117C2E}" srcOrd="0" destOrd="0" presId="urn:microsoft.com/office/officeart/2005/8/layout/lProcess2"/>
    <dgm:cxn modelId="{D2ECAB3D-7031-40AE-97B9-BDC882ACC199}" srcId="{091DB5D8-EDB7-492A-868F-488EC23CC439}" destId="{5CC0ACD9-86EF-456C-AA59-CE65AD3C61B8}" srcOrd="1" destOrd="0" parTransId="{AB7491E5-F67C-4B15-8E6E-78148D70F47F}" sibTransId="{B8BB1A9E-5F14-4E4D-81BE-C0099E5DC10F}"/>
    <dgm:cxn modelId="{0C1E9E17-2F78-4409-B7BB-7B3C15A8C53B}" srcId="{091DB5D8-EDB7-492A-868F-488EC23CC439}" destId="{B3A52777-F92E-420E-9A11-437E85A4515D}" srcOrd="0" destOrd="0" parTransId="{7DE83CD6-8531-4AF7-8555-8B9FFAE9B47B}" sibTransId="{A1FC55CF-A964-4D13-B6CB-A0D30CD95C19}"/>
    <dgm:cxn modelId="{F245EE6E-6F5C-425D-A6F5-E318F5724204}" srcId="{5CC0ACD9-86EF-456C-AA59-CE65AD3C61B8}" destId="{8ED77477-5A45-4BF3-BFDF-BB19DCB5A6F6}" srcOrd="1" destOrd="0" parTransId="{CF286BCC-746B-4ECF-89ED-2A6C51BDAD4A}" sibTransId="{052813B9-60D6-44A7-8B03-BAA2260E036C}"/>
    <dgm:cxn modelId="{2CF2444A-431D-4B4B-B486-1E53897EDED7}" type="presOf" srcId="{7B8DC507-F14B-4285-90F7-7E186CA3ECE8}" destId="{F98729C1-20AD-4B4A-A50F-FB8382457828}" srcOrd="0" destOrd="0" presId="urn:microsoft.com/office/officeart/2005/8/layout/lProcess2"/>
    <dgm:cxn modelId="{633C2568-3177-4900-9722-FF24C2E16776}" type="presOf" srcId="{B3A52777-F92E-420E-9A11-437E85A4515D}" destId="{BA749690-07F4-4B81-91C3-BB50A6AD2F74}" srcOrd="1" destOrd="0" presId="urn:microsoft.com/office/officeart/2005/8/layout/lProcess2"/>
    <dgm:cxn modelId="{BDA292F0-B5AB-40F4-8E28-11174C3276E9}" srcId="{B3A52777-F92E-420E-9A11-437E85A4515D}" destId="{3A5800DE-1235-4A83-BB77-80FCA253D0B2}" srcOrd="1" destOrd="0" parTransId="{6E363C51-3D91-4A0B-85FC-65B8EE72AA43}" sibTransId="{71820289-2C96-431A-80B4-F5E968904FAC}"/>
    <dgm:cxn modelId="{F2E0070C-FA67-4770-8869-BC044A2F60F4}" srcId="{5CC0ACD9-86EF-456C-AA59-CE65AD3C61B8}" destId="{7B8DC507-F14B-4285-90F7-7E186CA3ECE8}" srcOrd="0" destOrd="0" parTransId="{18E1CB00-6A03-48E7-9EA8-3AF4C8F2236A}" sibTransId="{B96AE826-E3E2-41F4-B266-2BCAD2A5CA01}"/>
    <dgm:cxn modelId="{B4240266-0F4A-4DEC-9D78-05E3F72BF845}" srcId="{5CC0ACD9-86EF-456C-AA59-CE65AD3C61B8}" destId="{CA7082BE-0C65-46A4-BF48-7F3033C75C63}" srcOrd="2" destOrd="0" parTransId="{4D19555F-5B8A-4B94-8373-43ACE9A342BA}" sibTransId="{BBE47572-315F-47FD-8E35-5A2C5B4930D2}"/>
    <dgm:cxn modelId="{785BDB1D-7109-4362-867C-3673D0F9F3AE}" srcId="{B3A52777-F92E-420E-9A11-437E85A4515D}" destId="{31BC63D6-1478-40F9-BB4A-543EDDFEF4C4}" srcOrd="0" destOrd="0" parTransId="{483A4E57-AB8C-4601-97F2-DC911C0452D6}" sibTransId="{A7D58E5F-8F34-420D-9459-B44AC26F1DFA}"/>
    <dgm:cxn modelId="{DBB404FC-6AA9-46F9-96FB-3B817CB210B4}" type="presOf" srcId="{CA7082BE-0C65-46A4-BF48-7F3033C75C63}" destId="{B85BE38E-A22B-405C-8294-CFB67CD468CB}" srcOrd="0" destOrd="0" presId="urn:microsoft.com/office/officeart/2005/8/layout/lProcess2"/>
    <dgm:cxn modelId="{D3A9AC6F-E6A5-485A-998A-3CBD39618CB2}" type="presOf" srcId="{3A5800DE-1235-4A83-BB77-80FCA253D0B2}" destId="{29F8DFC3-691B-402A-BE2E-A764ED9C3AC6}" srcOrd="0" destOrd="0" presId="urn:microsoft.com/office/officeart/2005/8/layout/lProcess2"/>
    <dgm:cxn modelId="{146E670A-4161-42FB-949E-5806A50B46E9}" type="presParOf" srcId="{6A819156-2DCA-42D9-932C-020EC1F1524A}" destId="{B8276333-C269-4F1D-BAE6-58CF63F72B7E}" srcOrd="0" destOrd="0" presId="urn:microsoft.com/office/officeart/2005/8/layout/lProcess2"/>
    <dgm:cxn modelId="{A4F82F17-EA16-4CBB-A898-8159B3BC50FA}" type="presParOf" srcId="{B8276333-C269-4F1D-BAE6-58CF63F72B7E}" destId="{8AE441E2-CA70-44F0-B31D-3CABB7117C2E}" srcOrd="0" destOrd="0" presId="urn:microsoft.com/office/officeart/2005/8/layout/lProcess2"/>
    <dgm:cxn modelId="{DEA91D37-2413-4033-A3D6-EED4B99165EA}" type="presParOf" srcId="{B8276333-C269-4F1D-BAE6-58CF63F72B7E}" destId="{BA749690-07F4-4B81-91C3-BB50A6AD2F74}" srcOrd="1" destOrd="0" presId="urn:microsoft.com/office/officeart/2005/8/layout/lProcess2"/>
    <dgm:cxn modelId="{C0E53B2F-7446-431B-9EF7-B6E4DAD646D1}" type="presParOf" srcId="{B8276333-C269-4F1D-BAE6-58CF63F72B7E}" destId="{02C5D47E-1A1A-4055-A58B-8A3C1AE949BD}" srcOrd="2" destOrd="0" presId="urn:microsoft.com/office/officeart/2005/8/layout/lProcess2"/>
    <dgm:cxn modelId="{DA32D3D3-1372-42DD-91DF-1BD78793D875}" type="presParOf" srcId="{02C5D47E-1A1A-4055-A58B-8A3C1AE949BD}" destId="{92181A59-8F2A-4C28-AD0B-1B743E65D1F7}" srcOrd="0" destOrd="0" presId="urn:microsoft.com/office/officeart/2005/8/layout/lProcess2"/>
    <dgm:cxn modelId="{CF09CEE2-FA5D-44D5-8397-7D59CFF19496}" type="presParOf" srcId="{92181A59-8F2A-4C28-AD0B-1B743E65D1F7}" destId="{D5393800-6726-45B6-AB65-C8B9F0BC85CE}" srcOrd="0" destOrd="0" presId="urn:microsoft.com/office/officeart/2005/8/layout/lProcess2"/>
    <dgm:cxn modelId="{7FD6FC92-D02A-44B2-B5D7-8742721A13E7}" type="presParOf" srcId="{92181A59-8F2A-4C28-AD0B-1B743E65D1F7}" destId="{8C2703BC-2401-499A-BEA9-5A0C8A843FDA}" srcOrd="1" destOrd="0" presId="urn:microsoft.com/office/officeart/2005/8/layout/lProcess2"/>
    <dgm:cxn modelId="{63F9F146-B19B-4AAF-A72C-EE253A09245E}" type="presParOf" srcId="{92181A59-8F2A-4C28-AD0B-1B743E65D1F7}" destId="{29F8DFC3-691B-402A-BE2E-A764ED9C3AC6}" srcOrd="2" destOrd="0" presId="urn:microsoft.com/office/officeart/2005/8/layout/lProcess2"/>
    <dgm:cxn modelId="{0469E62A-4FAD-404C-869C-CA17E1F36595}" type="presParOf" srcId="{6A819156-2DCA-42D9-932C-020EC1F1524A}" destId="{2898B206-1002-47C4-966A-94ACE943D3E0}" srcOrd="1" destOrd="0" presId="urn:microsoft.com/office/officeart/2005/8/layout/lProcess2"/>
    <dgm:cxn modelId="{8AEEB8D4-881D-438A-806E-07C9BFD0D137}" type="presParOf" srcId="{6A819156-2DCA-42D9-932C-020EC1F1524A}" destId="{9E6241B6-1C42-46B4-AED0-4E6B2ED940A9}" srcOrd="2" destOrd="0" presId="urn:microsoft.com/office/officeart/2005/8/layout/lProcess2"/>
    <dgm:cxn modelId="{A4B44FFD-F684-4053-AFCA-A70BA6A9AAA9}" type="presParOf" srcId="{9E6241B6-1C42-46B4-AED0-4E6B2ED940A9}" destId="{3EBEB349-662D-4D6B-8960-DE93AD8BC079}" srcOrd="0" destOrd="0" presId="urn:microsoft.com/office/officeart/2005/8/layout/lProcess2"/>
    <dgm:cxn modelId="{501E989E-0534-4552-9FA2-41B563C7F62A}" type="presParOf" srcId="{9E6241B6-1C42-46B4-AED0-4E6B2ED940A9}" destId="{A289CE23-B688-4E65-AF7F-69C94D6BCE45}" srcOrd="1" destOrd="0" presId="urn:microsoft.com/office/officeart/2005/8/layout/lProcess2"/>
    <dgm:cxn modelId="{43B9FA8C-DD72-4F35-97F7-11C2BA99DFC9}" type="presParOf" srcId="{9E6241B6-1C42-46B4-AED0-4E6B2ED940A9}" destId="{2B0D24D0-F8BD-4637-BE91-979886D73DEE}" srcOrd="2" destOrd="0" presId="urn:microsoft.com/office/officeart/2005/8/layout/lProcess2"/>
    <dgm:cxn modelId="{BEEAB571-DEF1-4C1A-B4B0-4A89C64F3C27}" type="presParOf" srcId="{2B0D24D0-F8BD-4637-BE91-979886D73DEE}" destId="{57A0442E-7DE3-4FAB-892E-9D4ABC23C45F}" srcOrd="0" destOrd="0" presId="urn:microsoft.com/office/officeart/2005/8/layout/lProcess2"/>
    <dgm:cxn modelId="{6A3D3BA6-ED24-48B1-AB89-CCBCA551566D}" type="presParOf" srcId="{57A0442E-7DE3-4FAB-892E-9D4ABC23C45F}" destId="{F98729C1-20AD-4B4A-A50F-FB8382457828}" srcOrd="0" destOrd="0" presId="urn:microsoft.com/office/officeart/2005/8/layout/lProcess2"/>
    <dgm:cxn modelId="{08B4C445-3174-4A8A-8C11-DEF65339F1EA}" type="presParOf" srcId="{57A0442E-7DE3-4FAB-892E-9D4ABC23C45F}" destId="{C40061D3-01DA-4128-8528-1DF1478733CC}" srcOrd="1" destOrd="0" presId="urn:microsoft.com/office/officeart/2005/8/layout/lProcess2"/>
    <dgm:cxn modelId="{256D9FEA-034F-4BC1-A84B-AD999A1D578B}" type="presParOf" srcId="{57A0442E-7DE3-4FAB-892E-9D4ABC23C45F}" destId="{58B142A8-01E6-49A6-9AC7-AE62C69C2138}" srcOrd="2" destOrd="0" presId="urn:microsoft.com/office/officeart/2005/8/layout/lProcess2"/>
    <dgm:cxn modelId="{792EE6BB-FBED-4D29-B419-FB844FE440BF}" type="presParOf" srcId="{57A0442E-7DE3-4FAB-892E-9D4ABC23C45F}" destId="{57588126-DAB7-4C65-91DE-4954012CAC1B}" srcOrd="3" destOrd="0" presId="urn:microsoft.com/office/officeart/2005/8/layout/lProcess2"/>
    <dgm:cxn modelId="{FC7B80A3-9028-49C6-8141-D3A9177CFC1E}" type="presParOf" srcId="{57A0442E-7DE3-4FAB-892E-9D4ABC23C45F}" destId="{B85BE38E-A22B-405C-8294-CFB67CD468CB}" srcOrd="4"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7.xml><?xml version="1.0" encoding="utf-8"?>
<dgm:dataModel xmlns:dgm="http://schemas.openxmlformats.org/drawingml/2006/diagram" xmlns:a="http://schemas.openxmlformats.org/drawingml/2006/main">
  <dgm:ptLst>
    <dgm:pt modelId="{4EA73CF4-6D97-4021-BFA1-496277113650}" type="doc">
      <dgm:prSet loTypeId="urn:microsoft.com/office/officeart/2005/8/layout/lProcess2" loCatId="list" qsTypeId="urn:microsoft.com/office/officeart/2005/8/quickstyle/simple1" qsCatId="simple" csTypeId="urn:microsoft.com/office/officeart/2005/8/colors/accent1_2" csCatId="accent1" phldr="1"/>
      <dgm:spPr>
        <a:scene3d>
          <a:camera prst="perspectiveAbove"/>
          <a:lightRig rig="threePt" dir="t"/>
        </a:scene3d>
      </dgm:spPr>
      <dgm:t>
        <a:bodyPr/>
        <a:lstStyle/>
        <a:p>
          <a:endParaRPr lang="en-GB"/>
        </a:p>
      </dgm:t>
    </dgm:pt>
    <dgm:pt modelId="{BF8D8F41-986D-4398-B6C7-ED084500E0CE}">
      <dgm:prSet/>
      <dgm:spPr>
        <a:gradFill flip="none" rotWithShape="0">
          <a:gsLst>
            <a:gs pos="0">
              <a:schemeClr val="accent1">
                <a:tint val="40000"/>
                <a:hueOff val="0"/>
                <a:satOff val="0"/>
                <a:lumOff val="0"/>
                <a:shade val="30000"/>
                <a:satMod val="115000"/>
              </a:schemeClr>
            </a:gs>
            <a:gs pos="50000">
              <a:schemeClr val="accent1">
                <a:tint val="40000"/>
                <a:hueOff val="0"/>
                <a:satOff val="0"/>
                <a:lumOff val="0"/>
                <a:shade val="67500"/>
                <a:satMod val="115000"/>
              </a:schemeClr>
            </a:gs>
            <a:gs pos="100000">
              <a:schemeClr val="accent1">
                <a:tint val="40000"/>
                <a:hueOff val="0"/>
                <a:satOff val="0"/>
                <a:lumOff val="0"/>
                <a:shade val="100000"/>
                <a:satMod val="115000"/>
              </a:schemeClr>
            </a:gs>
          </a:gsLst>
          <a:lin ang="13500000" scaled="1"/>
          <a:tileRect/>
        </a:gradFill>
      </dgm:spPr>
      <dgm:t>
        <a:bodyPr/>
        <a:lstStyle/>
        <a:p>
          <a:pPr rtl="0"/>
          <a:r>
            <a:rPr lang="en-US" dirty="0" smtClean="0"/>
            <a:t>PARASYMPATHETIC STIMULATION, </a:t>
          </a:r>
          <a:endParaRPr lang="en-GB" dirty="0"/>
        </a:p>
      </dgm:t>
    </dgm:pt>
    <dgm:pt modelId="{5844558A-79F8-47C3-9DDC-372864EF3E70}" type="parTrans" cxnId="{5E409C54-D7AC-4A13-A418-72921DCCEA7D}">
      <dgm:prSet/>
      <dgm:spPr/>
      <dgm:t>
        <a:bodyPr/>
        <a:lstStyle/>
        <a:p>
          <a:endParaRPr lang="en-GB"/>
        </a:p>
      </dgm:t>
    </dgm:pt>
    <dgm:pt modelId="{886C7875-5A9F-495F-8102-E65701F7E5E8}" type="sibTrans" cxnId="{5E409C54-D7AC-4A13-A418-72921DCCEA7D}">
      <dgm:prSet/>
      <dgm:spPr/>
      <dgm:t>
        <a:bodyPr/>
        <a:lstStyle/>
        <a:p>
          <a:endParaRPr lang="en-GB"/>
        </a:p>
      </dgm:t>
    </dgm:pt>
    <dgm:pt modelId="{516A9538-994C-4A3B-B644-B78CC09865E0}">
      <dgm:prSet/>
      <dgm:spPr>
        <a:gradFill flip="none" rotWithShape="0">
          <a:gsLst>
            <a:gs pos="0">
              <a:srgbClr val="C00000">
                <a:tint val="66000"/>
                <a:satMod val="160000"/>
              </a:srgbClr>
            </a:gs>
            <a:gs pos="50000">
              <a:srgbClr val="C00000">
                <a:tint val="44500"/>
                <a:satMod val="160000"/>
              </a:srgbClr>
            </a:gs>
            <a:gs pos="100000">
              <a:srgbClr val="C00000">
                <a:tint val="23500"/>
                <a:satMod val="160000"/>
              </a:srgbClr>
            </a:gs>
          </a:gsLst>
          <a:lin ang="13500000" scaled="1"/>
          <a:tileRect/>
        </a:gradFill>
      </dgm:spPr>
      <dgm:t>
        <a:bodyPr/>
        <a:lstStyle/>
        <a:p>
          <a:pPr rtl="0"/>
          <a:r>
            <a:rPr lang="en-US" dirty="0" smtClean="0"/>
            <a:t>STRONG SYMPATHETIC STIMULATION</a:t>
          </a:r>
          <a:endParaRPr lang="en-GB" dirty="0"/>
        </a:p>
      </dgm:t>
    </dgm:pt>
    <dgm:pt modelId="{0A606171-A805-4600-992B-1CFCF7970E7E}" type="parTrans" cxnId="{C99CD010-2942-41A0-8528-24A45A2CA782}">
      <dgm:prSet/>
      <dgm:spPr/>
      <dgm:t>
        <a:bodyPr/>
        <a:lstStyle/>
        <a:p>
          <a:endParaRPr lang="en-GB"/>
        </a:p>
      </dgm:t>
    </dgm:pt>
    <dgm:pt modelId="{7D85D598-92E1-4760-8FAB-9AA1A71486C9}" type="sibTrans" cxnId="{C99CD010-2942-41A0-8528-24A45A2CA782}">
      <dgm:prSet/>
      <dgm:spPr/>
      <dgm:t>
        <a:bodyPr/>
        <a:lstStyle/>
        <a:p>
          <a:endParaRPr lang="en-GB"/>
        </a:p>
      </dgm:t>
    </dgm:pt>
    <dgm:pt modelId="{A15878D6-05D1-40DB-949B-6C9C168E3D13}">
      <dgm:prSet/>
      <dgm:spPr/>
      <dgm:t>
        <a:bodyPr/>
        <a:lstStyle/>
        <a:p>
          <a:pPr rtl="0"/>
          <a:r>
            <a:rPr lang="en-US" dirty="0" smtClean="0"/>
            <a:t>IN GENERAL, INCREASES THE OVERALL DEGREE OF ACTIVITY OF THE GASTROINTESTINAL TRACT</a:t>
          </a:r>
          <a:endParaRPr lang="en-GB" dirty="0"/>
        </a:p>
      </dgm:t>
    </dgm:pt>
    <dgm:pt modelId="{03F922FD-9BEC-48DD-8227-D47CF3E7BDE7}" type="parTrans" cxnId="{55462EB2-A81D-4007-AB10-A65F51F024A6}">
      <dgm:prSet/>
      <dgm:spPr/>
      <dgm:t>
        <a:bodyPr/>
        <a:lstStyle/>
        <a:p>
          <a:endParaRPr lang="en-GB"/>
        </a:p>
      </dgm:t>
    </dgm:pt>
    <dgm:pt modelId="{612C9C62-E161-47B1-A4BB-462920CF27EB}" type="sibTrans" cxnId="{55462EB2-A81D-4007-AB10-A65F51F024A6}">
      <dgm:prSet/>
      <dgm:spPr/>
      <dgm:t>
        <a:bodyPr/>
        <a:lstStyle/>
        <a:p>
          <a:endParaRPr lang="en-GB"/>
        </a:p>
      </dgm:t>
    </dgm:pt>
    <dgm:pt modelId="{99D6FF81-6330-4F28-B4BD-85DD1274D7C5}">
      <dgm:prSet/>
      <dgm:spPr>
        <a:solidFill>
          <a:srgbClr val="C00000"/>
        </a:solidFill>
      </dgm:spPr>
      <dgm:t>
        <a:bodyPr/>
        <a:lstStyle/>
        <a:p>
          <a:pPr rtl="0"/>
          <a:r>
            <a:rPr lang="en-US" dirty="0" smtClean="0"/>
            <a:t>INHIBITS PERISTALSIS AND INCREASES THE TONE OF THE SPHINCTERS. </a:t>
          </a:r>
          <a:endParaRPr lang="en-GB" dirty="0"/>
        </a:p>
      </dgm:t>
    </dgm:pt>
    <dgm:pt modelId="{B43F40D9-5722-44EF-BC67-11E076ACF70A}" type="parTrans" cxnId="{CF77CF4B-E624-40CD-BEDD-42BDB30386CB}">
      <dgm:prSet/>
      <dgm:spPr/>
      <dgm:t>
        <a:bodyPr/>
        <a:lstStyle/>
        <a:p>
          <a:endParaRPr lang="en-GB"/>
        </a:p>
      </dgm:t>
    </dgm:pt>
    <dgm:pt modelId="{A474A708-90FD-4ECA-83DC-D284A570BBAF}" type="sibTrans" cxnId="{CF77CF4B-E624-40CD-BEDD-42BDB30386CB}">
      <dgm:prSet/>
      <dgm:spPr/>
      <dgm:t>
        <a:bodyPr/>
        <a:lstStyle/>
        <a:p>
          <a:endParaRPr lang="en-GB"/>
        </a:p>
      </dgm:t>
    </dgm:pt>
    <dgm:pt modelId="{B3D0C197-264D-4B5D-AFA6-B1A1AB08C386}">
      <dgm:prSet/>
      <dgm:spPr>
        <a:solidFill>
          <a:srgbClr val="C00000"/>
        </a:solidFill>
      </dgm:spPr>
      <dgm:t>
        <a:bodyPr/>
        <a:lstStyle/>
        <a:p>
          <a:pPr rtl="0"/>
          <a:r>
            <a:rPr lang="en-US" dirty="0" smtClean="0"/>
            <a:t>THE NET RESULT IS GREATLY SLOWED PROPULSION OF FOOD THROUGH THE TRACT AND SOMETIMES DECREASED SECRETION</a:t>
          </a:r>
          <a:endParaRPr lang="en-GB" dirty="0"/>
        </a:p>
      </dgm:t>
    </dgm:pt>
    <dgm:pt modelId="{76ECB20D-0FB3-4BDB-B385-2563C614994F}" type="parTrans" cxnId="{C3A9D4AB-2997-47E5-99D3-1A3D8DFEC0E3}">
      <dgm:prSet/>
      <dgm:spPr/>
      <dgm:t>
        <a:bodyPr/>
        <a:lstStyle/>
        <a:p>
          <a:endParaRPr lang="en-GB"/>
        </a:p>
      </dgm:t>
    </dgm:pt>
    <dgm:pt modelId="{353D47F0-FBA5-4973-8393-8028BB655330}" type="sibTrans" cxnId="{C3A9D4AB-2997-47E5-99D3-1A3D8DFEC0E3}">
      <dgm:prSet/>
      <dgm:spPr/>
      <dgm:t>
        <a:bodyPr/>
        <a:lstStyle/>
        <a:p>
          <a:endParaRPr lang="en-GB"/>
        </a:p>
      </dgm:t>
    </dgm:pt>
    <dgm:pt modelId="{26C5AC1A-8F72-4D1C-B17C-F1C73A039E40}">
      <dgm:prSet/>
      <dgm:spPr/>
      <dgm:t>
        <a:bodyPr/>
        <a:lstStyle/>
        <a:p>
          <a:pPr rtl="0"/>
          <a:r>
            <a:rPr lang="en-US" dirty="0" smtClean="0"/>
            <a:t>THUS ALLOWING RAPID PROPULSION OF CONTENTS ALONG THE TRACT. </a:t>
          </a:r>
          <a:endParaRPr lang="en-GB" dirty="0"/>
        </a:p>
      </dgm:t>
    </dgm:pt>
    <dgm:pt modelId="{65D8577E-D43E-4ED8-8C7A-08B80BF408F4}" type="parTrans" cxnId="{CF4AA58F-A641-4F71-A6E4-9A433DD3E210}">
      <dgm:prSet/>
      <dgm:spPr/>
      <dgm:t>
        <a:bodyPr/>
        <a:lstStyle/>
        <a:p>
          <a:endParaRPr lang="en-GB"/>
        </a:p>
      </dgm:t>
    </dgm:pt>
    <dgm:pt modelId="{492CF22A-8ED8-4592-ADFF-DEE8D8B1519E}" type="sibTrans" cxnId="{CF4AA58F-A641-4F71-A6E4-9A433DD3E210}">
      <dgm:prSet/>
      <dgm:spPr/>
      <dgm:t>
        <a:bodyPr/>
        <a:lstStyle/>
        <a:p>
          <a:endParaRPr lang="en-GB"/>
        </a:p>
      </dgm:t>
    </dgm:pt>
    <dgm:pt modelId="{8EB1939B-7583-48B6-93A9-5F01898C170B}">
      <dgm:prSet/>
      <dgm:spPr/>
      <dgm:t>
        <a:bodyPr/>
        <a:lstStyle/>
        <a:p>
          <a:pPr rtl="0"/>
          <a:r>
            <a:rPr lang="en-US" dirty="0" smtClean="0"/>
            <a:t>PROMOTES PERISTALSIS AND RELAXES THE SPHINCTERS, </a:t>
          </a:r>
          <a:endParaRPr lang="en-GB" dirty="0"/>
        </a:p>
      </dgm:t>
    </dgm:pt>
    <dgm:pt modelId="{E61E04B7-8382-4418-B0E2-4C5C409C37E1}" type="parTrans" cxnId="{483DCA7F-4D54-4393-A1F5-6A14212B5E0F}">
      <dgm:prSet/>
      <dgm:spPr/>
      <dgm:t>
        <a:bodyPr/>
        <a:lstStyle/>
        <a:p>
          <a:endParaRPr lang="en-GB"/>
        </a:p>
      </dgm:t>
    </dgm:pt>
    <dgm:pt modelId="{0D880F9E-20B0-45C8-9D51-41904DFAAD47}" type="sibTrans" cxnId="{483DCA7F-4D54-4393-A1F5-6A14212B5E0F}">
      <dgm:prSet/>
      <dgm:spPr/>
      <dgm:t>
        <a:bodyPr/>
        <a:lstStyle/>
        <a:p>
          <a:endParaRPr lang="en-GB"/>
        </a:p>
      </dgm:t>
    </dgm:pt>
    <dgm:pt modelId="{43C25418-530A-45B2-BEED-31C6FE87D3B4}" type="pres">
      <dgm:prSet presAssocID="{4EA73CF4-6D97-4021-BFA1-496277113650}" presName="theList" presStyleCnt="0">
        <dgm:presLayoutVars>
          <dgm:dir/>
          <dgm:animLvl val="lvl"/>
          <dgm:resizeHandles val="exact"/>
        </dgm:presLayoutVars>
      </dgm:prSet>
      <dgm:spPr/>
      <dgm:t>
        <a:bodyPr/>
        <a:lstStyle/>
        <a:p>
          <a:endParaRPr lang="en-GB"/>
        </a:p>
      </dgm:t>
    </dgm:pt>
    <dgm:pt modelId="{2814DBA6-7A10-4C5D-8388-BB2288557655}" type="pres">
      <dgm:prSet presAssocID="{BF8D8F41-986D-4398-B6C7-ED084500E0CE}" presName="compNode" presStyleCnt="0"/>
      <dgm:spPr/>
    </dgm:pt>
    <dgm:pt modelId="{80C69FF8-3FB6-47AE-8DB2-3AA54385B37A}" type="pres">
      <dgm:prSet presAssocID="{BF8D8F41-986D-4398-B6C7-ED084500E0CE}" presName="aNode" presStyleLbl="bgShp" presStyleIdx="0" presStyleCnt="2"/>
      <dgm:spPr/>
      <dgm:t>
        <a:bodyPr/>
        <a:lstStyle/>
        <a:p>
          <a:endParaRPr lang="en-GB"/>
        </a:p>
      </dgm:t>
    </dgm:pt>
    <dgm:pt modelId="{1A1A1B7A-E02B-416C-AEE5-81D5EA28A5D8}" type="pres">
      <dgm:prSet presAssocID="{BF8D8F41-986D-4398-B6C7-ED084500E0CE}" presName="textNode" presStyleLbl="bgShp" presStyleIdx="0" presStyleCnt="2"/>
      <dgm:spPr/>
      <dgm:t>
        <a:bodyPr/>
        <a:lstStyle/>
        <a:p>
          <a:endParaRPr lang="en-GB"/>
        </a:p>
      </dgm:t>
    </dgm:pt>
    <dgm:pt modelId="{05D1B89F-3E95-479A-9769-DBCA9D22290A}" type="pres">
      <dgm:prSet presAssocID="{BF8D8F41-986D-4398-B6C7-ED084500E0CE}" presName="compChildNode" presStyleCnt="0"/>
      <dgm:spPr/>
    </dgm:pt>
    <dgm:pt modelId="{6F3ED353-EC29-4A86-9E9D-3586FA5C8DEB}" type="pres">
      <dgm:prSet presAssocID="{BF8D8F41-986D-4398-B6C7-ED084500E0CE}" presName="theInnerList" presStyleCnt="0"/>
      <dgm:spPr/>
    </dgm:pt>
    <dgm:pt modelId="{211BF408-2532-4AD6-8DF7-F6C32E766686}" type="pres">
      <dgm:prSet presAssocID="{A15878D6-05D1-40DB-949B-6C9C168E3D13}" presName="childNode" presStyleLbl="node1" presStyleIdx="0" presStyleCnt="5">
        <dgm:presLayoutVars>
          <dgm:bulletEnabled val="1"/>
        </dgm:presLayoutVars>
      </dgm:prSet>
      <dgm:spPr/>
      <dgm:t>
        <a:bodyPr/>
        <a:lstStyle/>
        <a:p>
          <a:endParaRPr lang="en-GB"/>
        </a:p>
      </dgm:t>
    </dgm:pt>
    <dgm:pt modelId="{D39F21B8-A868-4FA0-90B3-C8B4F37913B5}" type="pres">
      <dgm:prSet presAssocID="{A15878D6-05D1-40DB-949B-6C9C168E3D13}" presName="aSpace2" presStyleCnt="0"/>
      <dgm:spPr/>
    </dgm:pt>
    <dgm:pt modelId="{1AADE2EB-B433-4379-9B06-45F9B1B0791D}" type="pres">
      <dgm:prSet presAssocID="{8EB1939B-7583-48B6-93A9-5F01898C170B}" presName="childNode" presStyleLbl="node1" presStyleIdx="1" presStyleCnt="5">
        <dgm:presLayoutVars>
          <dgm:bulletEnabled val="1"/>
        </dgm:presLayoutVars>
      </dgm:prSet>
      <dgm:spPr/>
      <dgm:t>
        <a:bodyPr/>
        <a:lstStyle/>
        <a:p>
          <a:endParaRPr lang="en-GB"/>
        </a:p>
      </dgm:t>
    </dgm:pt>
    <dgm:pt modelId="{F6ACED64-6D2A-436A-B8AB-7AEB804C5882}" type="pres">
      <dgm:prSet presAssocID="{8EB1939B-7583-48B6-93A9-5F01898C170B}" presName="aSpace2" presStyleCnt="0"/>
      <dgm:spPr/>
    </dgm:pt>
    <dgm:pt modelId="{DD700B5C-90B0-4C0B-8956-36D59BAD321C}" type="pres">
      <dgm:prSet presAssocID="{26C5AC1A-8F72-4D1C-B17C-F1C73A039E40}" presName="childNode" presStyleLbl="node1" presStyleIdx="2" presStyleCnt="5">
        <dgm:presLayoutVars>
          <dgm:bulletEnabled val="1"/>
        </dgm:presLayoutVars>
      </dgm:prSet>
      <dgm:spPr/>
      <dgm:t>
        <a:bodyPr/>
        <a:lstStyle/>
        <a:p>
          <a:endParaRPr lang="en-GB"/>
        </a:p>
      </dgm:t>
    </dgm:pt>
    <dgm:pt modelId="{4545105F-EDD0-4500-B918-E679656D2181}" type="pres">
      <dgm:prSet presAssocID="{BF8D8F41-986D-4398-B6C7-ED084500E0CE}" presName="aSpace" presStyleCnt="0"/>
      <dgm:spPr/>
    </dgm:pt>
    <dgm:pt modelId="{1FD06D5B-F88C-4F37-AC2A-A408FD589C31}" type="pres">
      <dgm:prSet presAssocID="{516A9538-994C-4A3B-B644-B78CC09865E0}" presName="compNode" presStyleCnt="0"/>
      <dgm:spPr/>
    </dgm:pt>
    <dgm:pt modelId="{938F2A39-CB3D-4BD9-891F-AF0C97D89F5E}" type="pres">
      <dgm:prSet presAssocID="{516A9538-994C-4A3B-B644-B78CC09865E0}" presName="aNode" presStyleLbl="bgShp" presStyleIdx="1" presStyleCnt="2"/>
      <dgm:spPr/>
      <dgm:t>
        <a:bodyPr/>
        <a:lstStyle/>
        <a:p>
          <a:endParaRPr lang="en-GB"/>
        </a:p>
      </dgm:t>
    </dgm:pt>
    <dgm:pt modelId="{5F8B04CB-D60D-407E-9EE4-FB4159E4FAC6}" type="pres">
      <dgm:prSet presAssocID="{516A9538-994C-4A3B-B644-B78CC09865E0}" presName="textNode" presStyleLbl="bgShp" presStyleIdx="1" presStyleCnt="2"/>
      <dgm:spPr/>
      <dgm:t>
        <a:bodyPr/>
        <a:lstStyle/>
        <a:p>
          <a:endParaRPr lang="en-GB"/>
        </a:p>
      </dgm:t>
    </dgm:pt>
    <dgm:pt modelId="{730FF24E-D141-4483-AAE6-896B0B44A640}" type="pres">
      <dgm:prSet presAssocID="{516A9538-994C-4A3B-B644-B78CC09865E0}" presName="compChildNode" presStyleCnt="0"/>
      <dgm:spPr/>
    </dgm:pt>
    <dgm:pt modelId="{A328ADE3-D3DC-44E7-A693-58763BBA5E3E}" type="pres">
      <dgm:prSet presAssocID="{516A9538-994C-4A3B-B644-B78CC09865E0}" presName="theInnerList" presStyleCnt="0"/>
      <dgm:spPr/>
    </dgm:pt>
    <dgm:pt modelId="{34862274-18FA-48FD-AD3C-2EB93E22EFFE}" type="pres">
      <dgm:prSet presAssocID="{99D6FF81-6330-4F28-B4BD-85DD1274D7C5}" presName="childNode" presStyleLbl="node1" presStyleIdx="3" presStyleCnt="5">
        <dgm:presLayoutVars>
          <dgm:bulletEnabled val="1"/>
        </dgm:presLayoutVars>
      </dgm:prSet>
      <dgm:spPr/>
      <dgm:t>
        <a:bodyPr/>
        <a:lstStyle/>
        <a:p>
          <a:endParaRPr lang="en-GB"/>
        </a:p>
      </dgm:t>
    </dgm:pt>
    <dgm:pt modelId="{A624016A-DAA1-4E2B-A3A4-F76F15491E45}" type="pres">
      <dgm:prSet presAssocID="{99D6FF81-6330-4F28-B4BD-85DD1274D7C5}" presName="aSpace2" presStyleCnt="0"/>
      <dgm:spPr/>
    </dgm:pt>
    <dgm:pt modelId="{D9B8BC9A-9F95-4454-B712-3E80B090DFD5}" type="pres">
      <dgm:prSet presAssocID="{B3D0C197-264D-4B5D-AFA6-B1A1AB08C386}" presName="childNode" presStyleLbl="node1" presStyleIdx="4" presStyleCnt="5">
        <dgm:presLayoutVars>
          <dgm:bulletEnabled val="1"/>
        </dgm:presLayoutVars>
      </dgm:prSet>
      <dgm:spPr/>
      <dgm:t>
        <a:bodyPr/>
        <a:lstStyle/>
        <a:p>
          <a:endParaRPr lang="en-GB"/>
        </a:p>
      </dgm:t>
    </dgm:pt>
  </dgm:ptLst>
  <dgm:cxnLst>
    <dgm:cxn modelId="{CF4AA58F-A641-4F71-A6E4-9A433DD3E210}" srcId="{BF8D8F41-986D-4398-B6C7-ED084500E0CE}" destId="{26C5AC1A-8F72-4D1C-B17C-F1C73A039E40}" srcOrd="2" destOrd="0" parTransId="{65D8577E-D43E-4ED8-8C7A-08B80BF408F4}" sibTransId="{492CF22A-8ED8-4592-ADFF-DEE8D8B1519E}"/>
    <dgm:cxn modelId="{C0A7614A-6902-4E5D-96BB-2E715C8D4895}" type="presOf" srcId="{516A9538-994C-4A3B-B644-B78CC09865E0}" destId="{5F8B04CB-D60D-407E-9EE4-FB4159E4FAC6}" srcOrd="1" destOrd="0" presId="urn:microsoft.com/office/officeart/2005/8/layout/lProcess2"/>
    <dgm:cxn modelId="{3FAF2CEF-B76F-4FE4-8D98-B7F3F9C5083E}" type="presOf" srcId="{B3D0C197-264D-4B5D-AFA6-B1A1AB08C386}" destId="{D9B8BC9A-9F95-4454-B712-3E80B090DFD5}" srcOrd="0" destOrd="0" presId="urn:microsoft.com/office/officeart/2005/8/layout/lProcess2"/>
    <dgm:cxn modelId="{8A5BF1EE-BAB9-4A63-835F-3C6AFD9C4DB2}" type="presOf" srcId="{99D6FF81-6330-4F28-B4BD-85DD1274D7C5}" destId="{34862274-18FA-48FD-AD3C-2EB93E22EFFE}" srcOrd="0" destOrd="0" presId="urn:microsoft.com/office/officeart/2005/8/layout/lProcess2"/>
    <dgm:cxn modelId="{5E409C54-D7AC-4A13-A418-72921DCCEA7D}" srcId="{4EA73CF4-6D97-4021-BFA1-496277113650}" destId="{BF8D8F41-986D-4398-B6C7-ED084500E0CE}" srcOrd="0" destOrd="0" parTransId="{5844558A-79F8-47C3-9DDC-372864EF3E70}" sibTransId="{886C7875-5A9F-495F-8102-E65701F7E5E8}"/>
    <dgm:cxn modelId="{24588555-F8E2-4A06-A453-79F1579BCA34}" type="presOf" srcId="{26C5AC1A-8F72-4D1C-B17C-F1C73A039E40}" destId="{DD700B5C-90B0-4C0B-8956-36D59BAD321C}" srcOrd="0" destOrd="0" presId="urn:microsoft.com/office/officeart/2005/8/layout/lProcess2"/>
    <dgm:cxn modelId="{CD6DD30C-5D5D-4D54-8E10-3CE7FF4F3C40}" type="presOf" srcId="{A15878D6-05D1-40DB-949B-6C9C168E3D13}" destId="{211BF408-2532-4AD6-8DF7-F6C32E766686}" srcOrd="0" destOrd="0" presId="urn:microsoft.com/office/officeart/2005/8/layout/lProcess2"/>
    <dgm:cxn modelId="{93B7D218-9F03-49B7-9953-7DB29E0DAB21}" type="presOf" srcId="{BF8D8F41-986D-4398-B6C7-ED084500E0CE}" destId="{1A1A1B7A-E02B-416C-AEE5-81D5EA28A5D8}" srcOrd="1" destOrd="0" presId="urn:microsoft.com/office/officeart/2005/8/layout/lProcess2"/>
    <dgm:cxn modelId="{40D02144-CCBD-47B8-9610-B2C1922DB337}" type="presOf" srcId="{8EB1939B-7583-48B6-93A9-5F01898C170B}" destId="{1AADE2EB-B433-4379-9B06-45F9B1B0791D}" srcOrd="0" destOrd="0" presId="urn:microsoft.com/office/officeart/2005/8/layout/lProcess2"/>
    <dgm:cxn modelId="{5FB00FED-5158-4FCF-A0A5-9F3C823A6DB2}" type="presOf" srcId="{4EA73CF4-6D97-4021-BFA1-496277113650}" destId="{43C25418-530A-45B2-BEED-31C6FE87D3B4}" srcOrd="0" destOrd="0" presId="urn:microsoft.com/office/officeart/2005/8/layout/lProcess2"/>
    <dgm:cxn modelId="{C3A9D4AB-2997-47E5-99D3-1A3D8DFEC0E3}" srcId="{516A9538-994C-4A3B-B644-B78CC09865E0}" destId="{B3D0C197-264D-4B5D-AFA6-B1A1AB08C386}" srcOrd="1" destOrd="0" parTransId="{76ECB20D-0FB3-4BDB-B385-2563C614994F}" sibTransId="{353D47F0-FBA5-4973-8393-8028BB655330}"/>
    <dgm:cxn modelId="{483CECBD-1346-459A-9034-724E797908D5}" type="presOf" srcId="{BF8D8F41-986D-4398-B6C7-ED084500E0CE}" destId="{80C69FF8-3FB6-47AE-8DB2-3AA54385B37A}" srcOrd="0" destOrd="0" presId="urn:microsoft.com/office/officeart/2005/8/layout/lProcess2"/>
    <dgm:cxn modelId="{CF77CF4B-E624-40CD-BEDD-42BDB30386CB}" srcId="{516A9538-994C-4A3B-B644-B78CC09865E0}" destId="{99D6FF81-6330-4F28-B4BD-85DD1274D7C5}" srcOrd="0" destOrd="0" parTransId="{B43F40D9-5722-44EF-BC67-11E076ACF70A}" sibTransId="{A474A708-90FD-4ECA-83DC-D284A570BBAF}"/>
    <dgm:cxn modelId="{55462EB2-A81D-4007-AB10-A65F51F024A6}" srcId="{BF8D8F41-986D-4398-B6C7-ED084500E0CE}" destId="{A15878D6-05D1-40DB-949B-6C9C168E3D13}" srcOrd="0" destOrd="0" parTransId="{03F922FD-9BEC-48DD-8227-D47CF3E7BDE7}" sibTransId="{612C9C62-E161-47B1-A4BB-462920CF27EB}"/>
    <dgm:cxn modelId="{06C4B126-DC5F-45AD-B393-E3CA73AA7010}" type="presOf" srcId="{516A9538-994C-4A3B-B644-B78CC09865E0}" destId="{938F2A39-CB3D-4BD9-891F-AF0C97D89F5E}" srcOrd="0" destOrd="0" presId="urn:microsoft.com/office/officeart/2005/8/layout/lProcess2"/>
    <dgm:cxn modelId="{C99CD010-2942-41A0-8528-24A45A2CA782}" srcId="{4EA73CF4-6D97-4021-BFA1-496277113650}" destId="{516A9538-994C-4A3B-B644-B78CC09865E0}" srcOrd="1" destOrd="0" parTransId="{0A606171-A805-4600-992B-1CFCF7970E7E}" sibTransId="{7D85D598-92E1-4760-8FAB-9AA1A71486C9}"/>
    <dgm:cxn modelId="{483DCA7F-4D54-4393-A1F5-6A14212B5E0F}" srcId="{BF8D8F41-986D-4398-B6C7-ED084500E0CE}" destId="{8EB1939B-7583-48B6-93A9-5F01898C170B}" srcOrd="1" destOrd="0" parTransId="{E61E04B7-8382-4418-B0E2-4C5C409C37E1}" sibTransId="{0D880F9E-20B0-45C8-9D51-41904DFAAD47}"/>
    <dgm:cxn modelId="{55EB35DC-891F-4C51-9839-B83685700B75}" type="presParOf" srcId="{43C25418-530A-45B2-BEED-31C6FE87D3B4}" destId="{2814DBA6-7A10-4C5D-8388-BB2288557655}" srcOrd="0" destOrd="0" presId="urn:microsoft.com/office/officeart/2005/8/layout/lProcess2"/>
    <dgm:cxn modelId="{A31537BB-C8C3-412B-8A62-E892138F26E7}" type="presParOf" srcId="{2814DBA6-7A10-4C5D-8388-BB2288557655}" destId="{80C69FF8-3FB6-47AE-8DB2-3AA54385B37A}" srcOrd="0" destOrd="0" presId="urn:microsoft.com/office/officeart/2005/8/layout/lProcess2"/>
    <dgm:cxn modelId="{805B5FE8-9684-471D-9225-988010C08774}" type="presParOf" srcId="{2814DBA6-7A10-4C5D-8388-BB2288557655}" destId="{1A1A1B7A-E02B-416C-AEE5-81D5EA28A5D8}" srcOrd="1" destOrd="0" presId="urn:microsoft.com/office/officeart/2005/8/layout/lProcess2"/>
    <dgm:cxn modelId="{C46E2D0B-8D78-43FA-A2CE-DC1A626FA2E5}" type="presParOf" srcId="{2814DBA6-7A10-4C5D-8388-BB2288557655}" destId="{05D1B89F-3E95-479A-9769-DBCA9D22290A}" srcOrd="2" destOrd="0" presId="urn:microsoft.com/office/officeart/2005/8/layout/lProcess2"/>
    <dgm:cxn modelId="{F8D51E99-6259-4645-B3D6-56DA22830E27}" type="presParOf" srcId="{05D1B89F-3E95-479A-9769-DBCA9D22290A}" destId="{6F3ED353-EC29-4A86-9E9D-3586FA5C8DEB}" srcOrd="0" destOrd="0" presId="urn:microsoft.com/office/officeart/2005/8/layout/lProcess2"/>
    <dgm:cxn modelId="{37B162F5-D8F4-4C28-AB49-62FEE2EEB858}" type="presParOf" srcId="{6F3ED353-EC29-4A86-9E9D-3586FA5C8DEB}" destId="{211BF408-2532-4AD6-8DF7-F6C32E766686}" srcOrd="0" destOrd="0" presId="urn:microsoft.com/office/officeart/2005/8/layout/lProcess2"/>
    <dgm:cxn modelId="{157EF228-366E-4BD2-A568-BF0D828B4C68}" type="presParOf" srcId="{6F3ED353-EC29-4A86-9E9D-3586FA5C8DEB}" destId="{D39F21B8-A868-4FA0-90B3-C8B4F37913B5}" srcOrd="1" destOrd="0" presId="urn:microsoft.com/office/officeart/2005/8/layout/lProcess2"/>
    <dgm:cxn modelId="{E0C60ABA-E13C-4CB8-83EE-99F8D8CD4986}" type="presParOf" srcId="{6F3ED353-EC29-4A86-9E9D-3586FA5C8DEB}" destId="{1AADE2EB-B433-4379-9B06-45F9B1B0791D}" srcOrd="2" destOrd="0" presId="urn:microsoft.com/office/officeart/2005/8/layout/lProcess2"/>
    <dgm:cxn modelId="{1047B80F-1F10-48E4-B86E-82AC85835709}" type="presParOf" srcId="{6F3ED353-EC29-4A86-9E9D-3586FA5C8DEB}" destId="{F6ACED64-6D2A-436A-B8AB-7AEB804C5882}" srcOrd="3" destOrd="0" presId="urn:microsoft.com/office/officeart/2005/8/layout/lProcess2"/>
    <dgm:cxn modelId="{F8276B48-F38C-440B-90AD-99BE8391CF41}" type="presParOf" srcId="{6F3ED353-EC29-4A86-9E9D-3586FA5C8DEB}" destId="{DD700B5C-90B0-4C0B-8956-36D59BAD321C}" srcOrd="4" destOrd="0" presId="urn:microsoft.com/office/officeart/2005/8/layout/lProcess2"/>
    <dgm:cxn modelId="{DA7AD432-1940-4B60-8F15-860FC4DA8293}" type="presParOf" srcId="{43C25418-530A-45B2-BEED-31C6FE87D3B4}" destId="{4545105F-EDD0-4500-B918-E679656D2181}" srcOrd="1" destOrd="0" presId="urn:microsoft.com/office/officeart/2005/8/layout/lProcess2"/>
    <dgm:cxn modelId="{DE9BCA7B-3E65-48C1-B44E-4353240CE129}" type="presParOf" srcId="{43C25418-530A-45B2-BEED-31C6FE87D3B4}" destId="{1FD06D5B-F88C-4F37-AC2A-A408FD589C31}" srcOrd="2" destOrd="0" presId="urn:microsoft.com/office/officeart/2005/8/layout/lProcess2"/>
    <dgm:cxn modelId="{8535A3F1-333F-48D0-9F3F-69BE31A489F3}" type="presParOf" srcId="{1FD06D5B-F88C-4F37-AC2A-A408FD589C31}" destId="{938F2A39-CB3D-4BD9-891F-AF0C97D89F5E}" srcOrd="0" destOrd="0" presId="urn:microsoft.com/office/officeart/2005/8/layout/lProcess2"/>
    <dgm:cxn modelId="{67F3D09C-1CDC-4A73-B8C1-82695DC5B61D}" type="presParOf" srcId="{1FD06D5B-F88C-4F37-AC2A-A408FD589C31}" destId="{5F8B04CB-D60D-407E-9EE4-FB4159E4FAC6}" srcOrd="1" destOrd="0" presId="urn:microsoft.com/office/officeart/2005/8/layout/lProcess2"/>
    <dgm:cxn modelId="{CB2BBA97-210A-4703-87CE-9A9D53D9BF15}" type="presParOf" srcId="{1FD06D5B-F88C-4F37-AC2A-A408FD589C31}" destId="{730FF24E-D141-4483-AAE6-896B0B44A640}" srcOrd="2" destOrd="0" presId="urn:microsoft.com/office/officeart/2005/8/layout/lProcess2"/>
    <dgm:cxn modelId="{703CFFEB-7823-46B8-BA87-2D1672A03C87}" type="presParOf" srcId="{730FF24E-D141-4483-AAE6-896B0B44A640}" destId="{A328ADE3-D3DC-44E7-A693-58763BBA5E3E}" srcOrd="0" destOrd="0" presId="urn:microsoft.com/office/officeart/2005/8/layout/lProcess2"/>
    <dgm:cxn modelId="{665AF924-4CF9-40C7-8ED4-B3021020AFB7}" type="presParOf" srcId="{A328ADE3-D3DC-44E7-A693-58763BBA5E3E}" destId="{34862274-18FA-48FD-AD3C-2EB93E22EFFE}" srcOrd="0" destOrd="0" presId="urn:microsoft.com/office/officeart/2005/8/layout/lProcess2"/>
    <dgm:cxn modelId="{97DEB1A5-D03C-4A2E-97CC-CFB5A6460103}" type="presParOf" srcId="{A328ADE3-D3DC-44E7-A693-58763BBA5E3E}" destId="{A624016A-DAA1-4E2B-A3A4-F76F15491E45}" srcOrd="1" destOrd="0" presId="urn:microsoft.com/office/officeart/2005/8/layout/lProcess2"/>
    <dgm:cxn modelId="{A2392636-203E-4BB7-BD6A-9808BF1C9BD1}" type="presParOf" srcId="{A328ADE3-D3DC-44E7-A693-58763BBA5E3E}" destId="{D9B8BC9A-9F95-4454-B712-3E80B090DFD5}" srcOrd="2" destOrd="0" presId="urn:microsoft.com/office/officeart/2005/8/layout/lProcess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8.xml><?xml version="1.0" encoding="utf-8"?>
<dgm:dataModel xmlns:dgm="http://schemas.openxmlformats.org/drawingml/2006/diagram" xmlns:a="http://schemas.openxmlformats.org/drawingml/2006/main">
  <dgm:ptLst>
    <dgm:pt modelId="{192A4817-D9DB-483E-B2F3-CBF7D3AE9F8C}" type="doc">
      <dgm:prSet loTypeId="urn:microsoft.com/office/officeart/2005/8/layout/default#18" loCatId="list" qsTypeId="urn:microsoft.com/office/officeart/2005/8/quickstyle/3d6" qsCatId="3D" csTypeId="urn:microsoft.com/office/officeart/2005/8/colors/accent1_2" csCatId="accent1" phldr="1"/>
      <dgm:spPr/>
      <dgm:t>
        <a:bodyPr/>
        <a:lstStyle/>
        <a:p>
          <a:endParaRPr lang="en-GB"/>
        </a:p>
      </dgm:t>
    </dgm:pt>
    <dgm:pt modelId="{4892982F-F2A1-4535-926D-42BFD4FE244F}">
      <dgm:prSet/>
      <dgm:spPr/>
      <dgm:t>
        <a:bodyPr/>
        <a:lstStyle/>
        <a:p>
          <a:pPr rtl="0"/>
          <a:r>
            <a:rPr lang="en-US" b="0" i="0" dirty="0" smtClean="0"/>
            <a:t>DUCTS IN THE LIVER</a:t>
          </a:r>
          <a:endParaRPr lang="en-GB" dirty="0"/>
        </a:p>
      </dgm:t>
    </dgm:pt>
    <dgm:pt modelId="{EFAB4CBF-F7E6-45FC-BAB9-187E558E77E5}" type="parTrans" cxnId="{EE18D812-03D2-47E3-9BB1-641734ACC050}">
      <dgm:prSet/>
      <dgm:spPr/>
      <dgm:t>
        <a:bodyPr/>
        <a:lstStyle/>
        <a:p>
          <a:endParaRPr lang="en-GB"/>
        </a:p>
      </dgm:t>
    </dgm:pt>
    <dgm:pt modelId="{E75CA98B-C061-4F9A-852B-7D441B6D9712}" type="sibTrans" cxnId="{EE18D812-03D2-47E3-9BB1-641734ACC050}">
      <dgm:prSet/>
      <dgm:spPr/>
      <dgm:t>
        <a:bodyPr/>
        <a:lstStyle/>
        <a:p>
          <a:endParaRPr lang="en-GB"/>
        </a:p>
      </dgm:t>
    </dgm:pt>
    <dgm:pt modelId="{22C88818-873A-48BF-94BA-8FFB38570DDE}">
      <dgm:prSet/>
      <dgm:spPr/>
      <dgm:t>
        <a:bodyPr/>
        <a:lstStyle/>
        <a:p>
          <a:pPr rtl="0"/>
          <a:r>
            <a:rPr lang="en-US" b="0" i="0" dirty="0" smtClean="0"/>
            <a:t>DUCTS IN THE GALLBLADDER</a:t>
          </a:r>
          <a:endParaRPr lang="en-GB" dirty="0"/>
        </a:p>
      </dgm:t>
    </dgm:pt>
    <dgm:pt modelId="{248014DE-93C2-4BA4-BE5D-1AB6E734F210}" type="parTrans" cxnId="{A36E4FFF-699C-43FC-B8B1-0ECB0B3F666D}">
      <dgm:prSet/>
      <dgm:spPr/>
      <dgm:t>
        <a:bodyPr/>
        <a:lstStyle/>
        <a:p>
          <a:endParaRPr lang="en-GB"/>
        </a:p>
      </dgm:t>
    </dgm:pt>
    <dgm:pt modelId="{7173799C-9B3D-48BE-9F0B-534BC47C59A2}" type="sibTrans" cxnId="{A36E4FFF-699C-43FC-B8B1-0ECB0B3F666D}">
      <dgm:prSet/>
      <dgm:spPr/>
      <dgm:t>
        <a:bodyPr/>
        <a:lstStyle/>
        <a:p>
          <a:endParaRPr lang="en-GB"/>
        </a:p>
      </dgm:t>
    </dgm:pt>
    <dgm:pt modelId="{88D19AF9-F707-413A-A6F5-600FAADB7894}">
      <dgm:prSet/>
      <dgm:spPr/>
      <dgm:t>
        <a:bodyPr/>
        <a:lstStyle/>
        <a:p>
          <a:pPr rtl="0"/>
          <a:r>
            <a:rPr lang="en-US" b="0" i="0" dirty="0" smtClean="0"/>
            <a:t>DUCTS IN THE URETER</a:t>
          </a:r>
          <a:endParaRPr lang="en-GB" dirty="0"/>
        </a:p>
      </dgm:t>
    </dgm:pt>
    <dgm:pt modelId="{CD1F348B-BBA8-4B74-9328-0D4B6E66310D}" type="parTrans" cxnId="{01C8F40E-EAC8-4AA5-80F2-873566C83EB3}">
      <dgm:prSet/>
      <dgm:spPr/>
      <dgm:t>
        <a:bodyPr/>
        <a:lstStyle/>
        <a:p>
          <a:endParaRPr lang="en-GB"/>
        </a:p>
      </dgm:t>
    </dgm:pt>
    <dgm:pt modelId="{602A8624-AF9D-4B5A-BA78-EC803AA9662A}" type="sibTrans" cxnId="{01C8F40E-EAC8-4AA5-80F2-873566C83EB3}">
      <dgm:prSet/>
      <dgm:spPr/>
      <dgm:t>
        <a:bodyPr/>
        <a:lstStyle/>
        <a:p>
          <a:endParaRPr lang="en-GB"/>
        </a:p>
      </dgm:t>
    </dgm:pt>
    <dgm:pt modelId="{8E2D2458-FC25-4ADE-9C01-2703C3E1D1A7}">
      <dgm:prSet/>
      <dgm:spPr/>
      <dgm:t>
        <a:bodyPr/>
        <a:lstStyle/>
        <a:p>
          <a:pPr rtl="0"/>
          <a:r>
            <a:rPr lang="en-US" b="0" i="0" dirty="0" smtClean="0"/>
            <a:t>DUCTS IN THE URINARY BLADDER</a:t>
          </a:r>
          <a:endParaRPr lang="en-GB" dirty="0"/>
        </a:p>
      </dgm:t>
    </dgm:pt>
    <dgm:pt modelId="{B6F4A9F9-656F-4C5F-8BE9-512155DC0582}" type="parTrans" cxnId="{6F608015-4E0E-40FC-9687-0207669657B5}">
      <dgm:prSet/>
      <dgm:spPr/>
      <dgm:t>
        <a:bodyPr/>
        <a:lstStyle/>
        <a:p>
          <a:endParaRPr lang="en-GB"/>
        </a:p>
      </dgm:t>
    </dgm:pt>
    <dgm:pt modelId="{0B0C9FA1-00EB-4573-AFD5-70565BAFF450}" type="sibTrans" cxnId="{6F608015-4E0E-40FC-9687-0207669657B5}">
      <dgm:prSet/>
      <dgm:spPr/>
      <dgm:t>
        <a:bodyPr/>
        <a:lstStyle/>
        <a:p>
          <a:endParaRPr lang="en-GB"/>
        </a:p>
      </dgm:t>
    </dgm:pt>
    <dgm:pt modelId="{9F51B922-AABE-4075-8928-086429A01B55}" type="pres">
      <dgm:prSet presAssocID="{192A4817-D9DB-483E-B2F3-CBF7D3AE9F8C}" presName="diagram" presStyleCnt="0">
        <dgm:presLayoutVars>
          <dgm:dir/>
          <dgm:resizeHandles val="exact"/>
        </dgm:presLayoutVars>
      </dgm:prSet>
      <dgm:spPr/>
      <dgm:t>
        <a:bodyPr/>
        <a:lstStyle/>
        <a:p>
          <a:endParaRPr lang="en-GB"/>
        </a:p>
      </dgm:t>
    </dgm:pt>
    <dgm:pt modelId="{8A3D52A2-31F1-46EA-B1FB-202EB36B9880}" type="pres">
      <dgm:prSet presAssocID="{4892982F-F2A1-4535-926D-42BFD4FE244F}" presName="node" presStyleLbl="node1" presStyleIdx="0" presStyleCnt="4">
        <dgm:presLayoutVars>
          <dgm:bulletEnabled val="1"/>
        </dgm:presLayoutVars>
      </dgm:prSet>
      <dgm:spPr/>
      <dgm:t>
        <a:bodyPr/>
        <a:lstStyle/>
        <a:p>
          <a:endParaRPr lang="en-GB"/>
        </a:p>
      </dgm:t>
    </dgm:pt>
    <dgm:pt modelId="{0856F068-7FD3-47D0-A10D-6B77C5C8E570}" type="pres">
      <dgm:prSet presAssocID="{E75CA98B-C061-4F9A-852B-7D441B6D9712}" presName="sibTrans" presStyleCnt="0"/>
      <dgm:spPr/>
    </dgm:pt>
    <dgm:pt modelId="{9BAFB08E-0596-4F82-9C46-393BEEA4A337}" type="pres">
      <dgm:prSet presAssocID="{22C88818-873A-48BF-94BA-8FFB38570DDE}" presName="node" presStyleLbl="node1" presStyleIdx="1" presStyleCnt="4">
        <dgm:presLayoutVars>
          <dgm:bulletEnabled val="1"/>
        </dgm:presLayoutVars>
      </dgm:prSet>
      <dgm:spPr/>
      <dgm:t>
        <a:bodyPr/>
        <a:lstStyle/>
        <a:p>
          <a:endParaRPr lang="en-GB"/>
        </a:p>
      </dgm:t>
    </dgm:pt>
    <dgm:pt modelId="{5311A609-9213-4B6D-A15D-26863FD6709A}" type="pres">
      <dgm:prSet presAssocID="{7173799C-9B3D-48BE-9F0B-534BC47C59A2}" presName="sibTrans" presStyleCnt="0"/>
      <dgm:spPr/>
    </dgm:pt>
    <dgm:pt modelId="{2E4FD50A-B7C0-4D71-A358-09F7D44C58E4}" type="pres">
      <dgm:prSet presAssocID="{88D19AF9-F707-413A-A6F5-600FAADB7894}" presName="node" presStyleLbl="node1" presStyleIdx="2" presStyleCnt="4">
        <dgm:presLayoutVars>
          <dgm:bulletEnabled val="1"/>
        </dgm:presLayoutVars>
      </dgm:prSet>
      <dgm:spPr/>
      <dgm:t>
        <a:bodyPr/>
        <a:lstStyle/>
        <a:p>
          <a:endParaRPr lang="en-GB"/>
        </a:p>
      </dgm:t>
    </dgm:pt>
    <dgm:pt modelId="{616B631A-2400-41BD-84E0-A744EA80E967}" type="pres">
      <dgm:prSet presAssocID="{602A8624-AF9D-4B5A-BA78-EC803AA9662A}" presName="sibTrans" presStyleCnt="0"/>
      <dgm:spPr/>
    </dgm:pt>
    <dgm:pt modelId="{E4C43620-C568-43FA-9A5B-23C0AD84B0B8}" type="pres">
      <dgm:prSet presAssocID="{8E2D2458-FC25-4ADE-9C01-2703C3E1D1A7}" presName="node" presStyleLbl="node1" presStyleIdx="3" presStyleCnt="4">
        <dgm:presLayoutVars>
          <dgm:bulletEnabled val="1"/>
        </dgm:presLayoutVars>
      </dgm:prSet>
      <dgm:spPr/>
      <dgm:t>
        <a:bodyPr/>
        <a:lstStyle/>
        <a:p>
          <a:endParaRPr lang="en-GB"/>
        </a:p>
      </dgm:t>
    </dgm:pt>
  </dgm:ptLst>
  <dgm:cxnLst>
    <dgm:cxn modelId="{5C7C97C6-8E03-4F56-A175-71F9A3955950}" type="presOf" srcId="{192A4817-D9DB-483E-B2F3-CBF7D3AE9F8C}" destId="{9F51B922-AABE-4075-8928-086429A01B55}" srcOrd="0" destOrd="0" presId="urn:microsoft.com/office/officeart/2005/8/layout/default#18"/>
    <dgm:cxn modelId="{EE18D812-03D2-47E3-9BB1-641734ACC050}" srcId="{192A4817-D9DB-483E-B2F3-CBF7D3AE9F8C}" destId="{4892982F-F2A1-4535-926D-42BFD4FE244F}" srcOrd="0" destOrd="0" parTransId="{EFAB4CBF-F7E6-45FC-BAB9-187E558E77E5}" sibTransId="{E75CA98B-C061-4F9A-852B-7D441B6D9712}"/>
    <dgm:cxn modelId="{08B81E9D-DE86-4F08-89B2-93101321D797}" type="presOf" srcId="{88D19AF9-F707-413A-A6F5-600FAADB7894}" destId="{2E4FD50A-B7C0-4D71-A358-09F7D44C58E4}" srcOrd="0" destOrd="0" presId="urn:microsoft.com/office/officeart/2005/8/layout/default#18"/>
    <dgm:cxn modelId="{A36E4FFF-699C-43FC-B8B1-0ECB0B3F666D}" srcId="{192A4817-D9DB-483E-B2F3-CBF7D3AE9F8C}" destId="{22C88818-873A-48BF-94BA-8FFB38570DDE}" srcOrd="1" destOrd="0" parTransId="{248014DE-93C2-4BA4-BE5D-1AB6E734F210}" sibTransId="{7173799C-9B3D-48BE-9F0B-534BC47C59A2}"/>
    <dgm:cxn modelId="{01C8F40E-EAC8-4AA5-80F2-873566C83EB3}" srcId="{192A4817-D9DB-483E-B2F3-CBF7D3AE9F8C}" destId="{88D19AF9-F707-413A-A6F5-600FAADB7894}" srcOrd="2" destOrd="0" parTransId="{CD1F348B-BBA8-4B74-9328-0D4B6E66310D}" sibTransId="{602A8624-AF9D-4B5A-BA78-EC803AA9662A}"/>
    <dgm:cxn modelId="{DF08645D-DB49-4D76-A57D-4511348606A8}" type="presOf" srcId="{22C88818-873A-48BF-94BA-8FFB38570DDE}" destId="{9BAFB08E-0596-4F82-9C46-393BEEA4A337}" srcOrd="0" destOrd="0" presId="urn:microsoft.com/office/officeart/2005/8/layout/default#18"/>
    <dgm:cxn modelId="{6F9A2B53-2559-4742-8FEE-FA7B017FF799}" type="presOf" srcId="{8E2D2458-FC25-4ADE-9C01-2703C3E1D1A7}" destId="{E4C43620-C568-43FA-9A5B-23C0AD84B0B8}" srcOrd="0" destOrd="0" presId="urn:microsoft.com/office/officeart/2005/8/layout/default#18"/>
    <dgm:cxn modelId="{12F8EDF8-1E87-427F-8384-294D53C5FB20}" type="presOf" srcId="{4892982F-F2A1-4535-926D-42BFD4FE244F}" destId="{8A3D52A2-31F1-46EA-B1FB-202EB36B9880}" srcOrd="0" destOrd="0" presId="urn:microsoft.com/office/officeart/2005/8/layout/default#18"/>
    <dgm:cxn modelId="{6F608015-4E0E-40FC-9687-0207669657B5}" srcId="{192A4817-D9DB-483E-B2F3-CBF7D3AE9F8C}" destId="{8E2D2458-FC25-4ADE-9C01-2703C3E1D1A7}" srcOrd="3" destOrd="0" parTransId="{B6F4A9F9-656F-4C5F-8BE9-512155DC0582}" sibTransId="{0B0C9FA1-00EB-4573-AFD5-70565BAFF450}"/>
    <dgm:cxn modelId="{4D6849A9-D6C4-41D0-A512-310696DD44D0}" type="presParOf" srcId="{9F51B922-AABE-4075-8928-086429A01B55}" destId="{8A3D52A2-31F1-46EA-B1FB-202EB36B9880}" srcOrd="0" destOrd="0" presId="urn:microsoft.com/office/officeart/2005/8/layout/default#18"/>
    <dgm:cxn modelId="{85AB2BEB-4AE2-4DDA-B39E-DD38D2F40600}" type="presParOf" srcId="{9F51B922-AABE-4075-8928-086429A01B55}" destId="{0856F068-7FD3-47D0-A10D-6B77C5C8E570}" srcOrd="1" destOrd="0" presId="urn:microsoft.com/office/officeart/2005/8/layout/default#18"/>
    <dgm:cxn modelId="{5C2B405D-F49C-4DEF-9418-8C293EA3800B}" type="presParOf" srcId="{9F51B922-AABE-4075-8928-086429A01B55}" destId="{9BAFB08E-0596-4F82-9C46-393BEEA4A337}" srcOrd="2" destOrd="0" presId="urn:microsoft.com/office/officeart/2005/8/layout/default#18"/>
    <dgm:cxn modelId="{E1FAA04B-DED0-409B-BC64-1BC432571D0F}" type="presParOf" srcId="{9F51B922-AABE-4075-8928-086429A01B55}" destId="{5311A609-9213-4B6D-A15D-26863FD6709A}" srcOrd="3" destOrd="0" presId="urn:microsoft.com/office/officeart/2005/8/layout/default#18"/>
    <dgm:cxn modelId="{F6720D79-3F9D-4B7E-A331-C98ADCF17DB5}" type="presParOf" srcId="{9F51B922-AABE-4075-8928-086429A01B55}" destId="{2E4FD50A-B7C0-4D71-A358-09F7D44C58E4}" srcOrd="4" destOrd="0" presId="urn:microsoft.com/office/officeart/2005/8/layout/default#18"/>
    <dgm:cxn modelId="{11C8E791-BB9F-477C-9DF5-71FAAFCC9BD2}" type="presParOf" srcId="{9F51B922-AABE-4075-8928-086429A01B55}" destId="{616B631A-2400-41BD-84E0-A744EA80E967}" srcOrd="5" destOrd="0" presId="urn:microsoft.com/office/officeart/2005/8/layout/default#18"/>
    <dgm:cxn modelId="{A116B93E-3F15-4C9B-9A80-BAF74B79FEB0}" type="presParOf" srcId="{9F51B922-AABE-4075-8928-086429A01B55}" destId="{E4C43620-C568-43FA-9A5B-23C0AD84B0B8}" srcOrd="6" destOrd="0" presId="urn:microsoft.com/office/officeart/2005/8/layout/default#18"/>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9.xml><?xml version="1.0" encoding="utf-8"?>
<dgm:dataModel xmlns:dgm="http://schemas.openxmlformats.org/drawingml/2006/diagram" xmlns:a="http://schemas.openxmlformats.org/drawingml/2006/main">
  <dgm:ptLst>
    <dgm:pt modelId="{94C87D14-2CAD-4240-9AB9-3923DAF5162F}" type="doc">
      <dgm:prSet loTypeId="urn:microsoft.com/office/officeart/2005/8/layout/hierarchy4" loCatId="hierarchy" qsTypeId="urn:microsoft.com/office/officeart/2005/8/quickstyle/simple1" qsCatId="simple" csTypeId="urn:microsoft.com/office/officeart/2005/8/colors/accent2_3" csCatId="accent2" phldr="1"/>
      <dgm:spPr>
        <a:scene3d>
          <a:camera prst="perspectiveAbove"/>
          <a:lightRig rig="threePt" dir="t">
            <a:rot lat="0" lon="0" rev="6600000"/>
          </a:lightRig>
        </a:scene3d>
      </dgm:spPr>
      <dgm:t>
        <a:bodyPr/>
        <a:lstStyle/>
        <a:p>
          <a:endParaRPr lang="en-GB"/>
        </a:p>
      </dgm:t>
    </dgm:pt>
    <dgm:pt modelId="{42B51CD9-10C9-461A-A8CE-9E3EB7AF06F8}">
      <dgm:prSet/>
      <dgm:spPr>
        <a:scene3d>
          <a:camera prst="perspectiveAbove"/>
          <a:lightRig rig="threePt" dir="t">
            <a:rot lat="0" lon="0" rev="6600000"/>
          </a:lightRig>
        </a:scene3d>
        <a:sp3d prstMaterial="flat"/>
      </dgm:spPr>
      <dgm:t>
        <a:bodyPr/>
        <a:lstStyle/>
        <a:p>
          <a:pPr rtl="0"/>
          <a:r>
            <a:rPr lang="en-US" dirty="0" smtClean="0"/>
            <a:t>SYMPATHETIC STIMULATION ALSO HAS MULTIPLE METABOLIC EFFECTS SUCH AS </a:t>
          </a:r>
          <a:endParaRPr lang="en-GB" dirty="0"/>
        </a:p>
      </dgm:t>
    </dgm:pt>
    <dgm:pt modelId="{7EBD4E23-F908-4C2B-B599-86334B661974}" type="parTrans" cxnId="{71D128A9-B6EE-4E13-B02E-B9FBD5377FA3}">
      <dgm:prSet/>
      <dgm:spPr/>
      <dgm:t>
        <a:bodyPr/>
        <a:lstStyle/>
        <a:p>
          <a:endParaRPr lang="en-GB"/>
        </a:p>
      </dgm:t>
    </dgm:pt>
    <dgm:pt modelId="{8F10AD81-151C-4048-9F99-412621D0A885}" type="sibTrans" cxnId="{71D128A9-B6EE-4E13-B02E-B9FBD5377FA3}">
      <dgm:prSet/>
      <dgm:spPr/>
      <dgm:t>
        <a:bodyPr/>
        <a:lstStyle/>
        <a:p>
          <a:endParaRPr lang="en-GB"/>
        </a:p>
      </dgm:t>
    </dgm:pt>
    <dgm:pt modelId="{3F072E3E-2AA7-4C53-9E70-6B02A3DA072D}">
      <dgm:prSet custT="1"/>
      <dgm:spPr>
        <a:scene3d>
          <a:camera prst="perspectiveAbove"/>
          <a:lightRig rig="threePt" dir="t">
            <a:rot lat="0" lon="0" rev="6600000"/>
          </a:lightRig>
        </a:scene3d>
        <a:sp3d prstMaterial="flat"/>
      </dgm:spPr>
      <dgm:t>
        <a:bodyPr/>
        <a:lstStyle/>
        <a:p>
          <a:pPr rtl="0"/>
          <a:r>
            <a:rPr lang="en-US" sz="1600" b="0" i="0" dirty="0" smtClean="0"/>
            <a:t>RELEASE OF GLUCOSE FROM THE LIVER </a:t>
          </a:r>
          <a:endParaRPr lang="en-GB" sz="1600" dirty="0"/>
        </a:p>
      </dgm:t>
    </dgm:pt>
    <dgm:pt modelId="{B01A32CB-C15B-47AB-A40A-CF42028ED1AA}" type="parTrans" cxnId="{6FE37521-8030-4186-88F2-5F98E9ECDFC8}">
      <dgm:prSet/>
      <dgm:spPr/>
      <dgm:t>
        <a:bodyPr/>
        <a:lstStyle/>
        <a:p>
          <a:endParaRPr lang="en-GB"/>
        </a:p>
      </dgm:t>
    </dgm:pt>
    <dgm:pt modelId="{C2D6D82A-13B7-47CB-9121-67F52C5E96FD}" type="sibTrans" cxnId="{6FE37521-8030-4186-88F2-5F98E9ECDFC8}">
      <dgm:prSet/>
      <dgm:spPr/>
      <dgm:t>
        <a:bodyPr/>
        <a:lstStyle/>
        <a:p>
          <a:endParaRPr lang="en-GB"/>
        </a:p>
      </dgm:t>
    </dgm:pt>
    <dgm:pt modelId="{F21453FA-8370-4870-960F-BE515E8F576B}">
      <dgm:prSet custT="1"/>
      <dgm:spPr>
        <a:scene3d>
          <a:camera prst="perspectiveAbove"/>
          <a:lightRig rig="threePt" dir="t">
            <a:rot lat="0" lon="0" rev="6600000"/>
          </a:lightRig>
        </a:scene3d>
        <a:sp3d prstMaterial="flat"/>
      </dgm:spPr>
      <dgm:t>
        <a:bodyPr/>
        <a:lstStyle/>
        <a:p>
          <a:pPr rtl="0"/>
          <a:r>
            <a:rPr lang="en-US" sz="1600" b="0" i="0" dirty="0" smtClean="0"/>
            <a:t>AN INCREASE IN BLOOD GLUCOSE CONCENTRATION </a:t>
          </a:r>
          <a:endParaRPr lang="en-GB" sz="1600" dirty="0"/>
        </a:p>
      </dgm:t>
    </dgm:pt>
    <dgm:pt modelId="{0370F34F-C268-4DFB-BBE9-49AD50E0548F}" type="parTrans" cxnId="{7D32FDAE-6DD6-4974-AEBA-82CB538ECAA2}">
      <dgm:prSet/>
      <dgm:spPr/>
      <dgm:t>
        <a:bodyPr/>
        <a:lstStyle/>
        <a:p>
          <a:endParaRPr lang="en-GB"/>
        </a:p>
      </dgm:t>
    </dgm:pt>
    <dgm:pt modelId="{5D7FF31F-ECB2-4077-B531-51F15B6E7070}" type="sibTrans" cxnId="{7D32FDAE-6DD6-4974-AEBA-82CB538ECAA2}">
      <dgm:prSet/>
      <dgm:spPr/>
      <dgm:t>
        <a:bodyPr/>
        <a:lstStyle/>
        <a:p>
          <a:endParaRPr lang="en-GB"/>
        </a:p>
      </dgm:t>
    </dgm:pt>
    <dgm:pt modelId="{091F234B-72A9-40D8-AADD-05D72E6FE1C0}">
      <dgm:prSet custT="1"/>
      <dgm:spPr>
        <a:scene3d>
          <a:camera prst="perspectiveAbove"/>
          <a:lightRig rig="threePt" dir="t">
            <a:rot lat="0" lon="0" rev="6600000"/>
          </a:lightRig>
        </a:scene3d>
        <a:sp3d prstMaterial="flat"/>
      </dgm:spPr>
      <dgm:t>
        <a:bodyPr/>
        <a:lstStyle/>
        <a:p>
          <a:pPr rtl="0"/>
          <a:r>
            <a:rPr lang="en-US" sz="1600" b="0" i="0" dirty="0" smtClean="0"/>
            <a:t>AN INCREASE IN GLYCOGENO-LYSIS IN BOTH LIVER AND MUSCLE </a:t>
          </a:r>
          <a:endParaRPr lang="en-GB" sz="1600" dirty="0"/>
        </a:p>
      </dgm:t>
    </dgm:pt>
    <dgm:pt modelId="{2CC4543E-A996-4C24-8E4F-5288E8ED7F37}" type="parTrans" cxnId="{1D075372-2726-4D6D-9E81-23EC56CBAE13}">
      <dgm:prSet/>
      <dgm:spPr/>
      <dgm:t>
        <a:bodyPr/>
        <a:lstStyle/>
        <a:p>
          <a:endParaRPr lang="en-GB"/>
        </a:p>
      </dgm:t>
    </dgm:pt>
    <dgm:pt modelId="{423C2D69-C2A4-461E-A3EF-09818F5BCAC8}" type="sibTrans" cxnId="{1D075372-2726-4D6D-9E81-23EC56CBAE13}">
      <dgm:prSet/>
      <dgm:spPr/>
      <dgm:t>
        <a:bodyPr/>
        <a:lstStyle/>
        <a:p>
          <a:endParaRPr lang="en-GB"/>
        </a:p>
      </dgm:t>
    </dgm:pt>
    <dgm:pt modelId="{D8E45CAC-0FC9-4EB4-B636-1EB92C9284E1}">
      <dgm:prSet custT="1"/>
      <dgm:spPr>
        <a:scene3d>
          <a:camera prst="perspectiveAbove"/>
          <a:lightRig rig="threePt" dir="t">
            <a:rot lat="0" lon="0" rev="6600000"/>
          </a:lightRig>
        </a:scene3d>
        <a:sp3d prstMaterial="flat"/>
      </dgm:spPr>
      <dgm:t>
        <a:bodyPr/>
        <a:lstStyle/>
        <a:p>
          <a:pPr rtl="0"/>
          <a:r>
            <a:rPr lang="en-US" sz="1600" b="0" i="0" dirty="0" smtClean="0"/>
            <a:t>AN INCREASE IN SKELETAL MUSCLE STRENGTH </a:t>
          </a:r>
          <a:endParaRPr lang="en-GB" sz="1600" dirty="0"/>
        </a:p>
      </dgm:t>
    </dgm:pt>
    <dgm:pt modelId="{C471FF28-536F-4B27-9563-F80BDFC80023}" type="parTrans" cxnId="{D9E1216A-E88D-4BEA-A913-E30078BDE5E9}">
      <dgm:prSet/>
      <dgm:spPr/>
      <dgm:t>
        <a:bodyPr/>
        <a:lstStyle/>
        <a:p>
          <a:endParaRPr lang="en-GB"/>
        </a:p>
      </dgm:t>
    </dgm:pt>
    <dgm:pt modelId="{725C73CE-5294-4A44-A724-AD277105014A}" type="sibTrans" cxnId="{D9E1216A-E88D-4BEA-A913-E30078BDE5E9}">
      <dgm:prSet/>
      <dgm:spPr/>
      <dgm:t>
        <a:bodyPr/>
        <a:lstStyle/>
        <a:p>
          <a:endParaRPr lang="en-GB"/>
        </a:p>
      </dgm:t>
    </dgm:pt>
    <dgm:pt modelId="{CD7F81C1-83F8-4FD2-B02A-CBF4BC2DA62C}">
      <dgm:prSet custT="1"/>
      <dgm:spPr>
        <a:scene3d>
          <a:camera prst="perspectiveAbove"/>
          <a:lightRig rig="threePt" dir="t">
            <a:rot lat="0" lon="0" rev="6600000"/>
          </a:lightRig>
        </a:scene3d>
        <a:sp3d prstMaterial="flat"/>
      </dgm:spPr>
      <dgm:t>
        <a:bodyPr/>
        <a:lstStyle/>
        <a:p>
          <a:pPr rtl="0"/>
          <a:r>
            <a:rPr lang="en-US" sz="1600" b="0" i="0" dirty="0" smtClean="0"/>
            <a:t>AN INCREASE IN BASAL METABOLIC RATE </a:t>
          </a:r>
          <a:endParaRPr lang="en-GB" sz="1600" dirty="0"/>
        </a:p>
      </dgm:t>
    </dgm:pt>
    <dgm:pt modelId="{406C6CEC-61AC-4511-96D3-34CAB9289AA6}" type="parTrans" cxnId="{F3C9CD0E-DCAC-497E-9CF6-7FBCCBFF130A}">
      <dgm:prSet/>
      <dgm:spPr/>
      <dgm:t>
        <a:bodyPr/>
        <a:lstStyle/>
        <a:p>
          <a:endParaRPr lang="en-GB"/>
        </a:p>
      </dgm:t>
    </dgm:pt>
    <dgm:pt modelId="{D02FB871-2065-421C-8B2D-1B7AE3FD9999}" type="sibTrans" cxnId="{F3C9CD0E-DCAC-497E-9CF6-7FBCCBFF130A}">
      <dgm:prSet/>
      <dgm:spPr/>
      <dgm:t>
        <a:bodyPr/>
        <a:lstStyle/>
        <a:p>
          <a:endParaRPr lang="en-GB"/>
        </a:p>
      </dgm:t>
    </dgm:pt>
    <dgm:pt modelId="{E19EC556-A577-41AB-B54E-F7FED180E1F3}">
      <dgm:prSet custT="1"/>
      <dgm:spPr>
        <a:scene3d>
          <a:camera prst="perspectiveAbove"/>
          <a:lightRig rig="threePt" dir="t">
            <a:rot lat="0" lon="0" rev="6600000"/>
          </a:lightRig>
        </a:scene3d>
        <a:sp3d prstMaterial="flat"/>
      </dgm:spPr>
      <dgm:t>
        <a:bodyPr/>
        <a:lstStyle/>
        <a:p>
          <a:pPr rtl="0"/>
          <a:r>
            <a:rPr lang="en-US" sz="1600" b="0" i="0" dirty="0" smtClean="0"/>
            <a:t>AN INCREASE IN MENTAL ACTIVITY</a:t>
          </a:r>
          <a:endParaRPr lang="en-GB" sz="1600" dirty="0"/>
        </a:p>
      </dgm:t>
    </dgm:pt>
    <dgm:pt modelId="{8A031481-6E42-45A3-84FF-766705E27022}" type="parTrans" cxnId="{FC482615-1B4D-4531-BB6E-E4D8706C5BC9}">
      <dgm:prSet/>
      <dgm:spPr/>
      <dgm:t>
        <a:bodyPr/>
        <a:lstStyle/>
        <a:p>
          <a:endParaRPr lang="en-GB"/>
        </a:p>
      </dgm:t>
    </dgm:pt>
    <dgm:pt modelId="{C9E82907-1DA4-4AA8-B6AD-91F595B93423}" type="sibTrans" cxnId="{FC482615-1B4D-4531-BB6E-E4D8706C5BC9}">
      <dgm:prSet/>
      <dgm:spPr/>
      <dgm:t>
        <a:bodyPr/>
        <a:lstStyle/>
        <a:p>
          <a:endParaRPr lang="en-GB"/>
        </a:p>
      </dgm:t>
    </dgm:pt>
    <dgm:pt modelId="{CAB0DCB5-9A1E-4B72-AC73-3CC34D92C54D}" type="pres">
      <dgm:prSet presAssocID="{94C87D14-2CAD-4240-9AB9-3923DAF5162F}" presName="Name0" presStyleCnt="0">
        <dgm:presLayoutVars>
          <dgm:chPref val="1"/>
          <dgm:dir/>
          <dgm:animOne val="branch"/>
          <dgm:animLvl val="lvl"/>
          <dgm:resizeHandles/>
        </dgm:presLayoutVars>
      </dgm:prSet>
      <dgm:spPr/>
      <dgm:t>
        <a:bodyPr/>
        <a:lstStyle/>
        <a:p>
          <a:endParaRPr lang="en-GB"/>
        </a:p>
      </dgm:t>
    </dgm:pt>
    <dgm:pt modelId="{807DD81B-C9B2-4237-962D-61709F2BAF45}" type="pres">
      <dgm:prSet presAssocID="{42B51CD9-10C9-461A-A8CE-9E3EB7AF06F8}" presName="vertOne" presStyleCnt="0"/>
      <dgm:spPr>
        <a:scene3d>
          <a:camera prst="perspectiveAbove"/>
          <a:lightRig rig="threePt" dir="t">
            <a:rot lat="0" lon="0" rev="6600000"/>
          </a:lightRig>
        </a:scene3d>
        <a:sp3d prstMaterial="flat"/>
      </dgm:spPr>
    </dgm:pt>
    <dgm:pt modelId="{240A5D19-42DC-487A-B4F6-B5E0927DAECB}" type="pres">
      <dgm:prSet presAssocID="{42B51CD9-10C9-461A-A8CE-9E3EB7AF06F8}" presName="txOne" presStyleLbl="node0" presStyleIdx="0" presStyleCnt="1" custScaleY="36662" custLinFactNeighborX="0" custLinFactNeighborY="62604">
        <dgm:presLayoutVars>
          <dgm:chPref val="3"/>
        </dgm:presLayoutVars>
      </dgm:prSet>
      <dgm:spPr/>
      <dgm:t>
        <a:bodyPr/>
        <a:lstStyle/>
        <a:p>
          <a:endParaRPr lang="en-GB"/>
        </a:p>
      </dgm:t>
    </dgm:pt>
    <dgm:pt modelId="{3E6EE1CF-AF5E-4E8C-A167-A6A844D955AF}" type="pres">
      <dgm:prSet presAssocID="{42B51CD9-10C9-461A-A8CE-9E3EB7AF06F8}" presName="parTransOne" presStyleCnt="0"/>
      <dgm:spPr>
        <a:scene3d>
          <a:camera prst="perspectiveAbove"/>
          <a:lightRig rig="threePt" dir="t">
            <a:rot lat="0" lon="0" rev="6600000"/>
          </a:lightRig>
        </a:scene3d>
        <a:sp3d prstMaterial="flat"/>
      </dgm:spPr>
    </dgm:pt>
    <dgm:pt modelId="{69B3AD26-F747-40E0-BAA1-66D42C4B2BEB}" type="pres">
      <dgm:prSet presAssocID="{42B51CD9-10C9-461A-A8CE-9E3EB7AF06F8}" presName="horzOne" presStyleCnt="0"/>
      <dgm:spPr>
        <a:scene3d>
          <a:camera prst="perspectiveAbove"/>
          <a:lightRig rig="threePt" dir="t">
            <a:rot lat="0" lon="0" rev="6600000"/>
          </a:lightRig>
        </a:scene3d>
        <a:sp3d prstMaterial="flat"/>
      </dgm:spPr>
    </dgm:pt>
    <dgm:pt modelId="{2E2985DB-4A17-4395-937D-251A7F92B0EA}" type="pres">
      <dgm:prSet presAssocID="{3F072E3E-2AA7-4C53-9E70-6B02A3DA072D}" presName="vertTwo" presStyleCnt="0"/>
      <dgm:spPr>
        <a:scene3d>
          <a:camera prst="perspectiveAbove"/>
          <a:lightRig rig="threePt" dir="t">
            <a:rot lat="0" lon="0" rev="6600000"/>
          </a:lightRig>
        </a:scene3d>
        <a:sp3d prstMaterial="flat"/>
      </dgm:spPr>
    </dgm:pt>
    <dgm:pt modelId="{96F5C90C-AB6B-46AB-AF7F-6F834B78837E}" type="pres">
      <dgm:prSet presAssocID="{3F072E3E-2AA7-4C53-9E70-6B02A3DA072D}" presName="txTwo" presStyleLbl="node2" presStyleIdx="0" presStyleCnt="6">
        <dgm:presLayoutVars>
          <dgm:chPref val="3"/>
        </dgm:presLayoutVars>
      </dgm:prSet>
      <dgm:spPr/>
      <dgm:t>
        <a:bodyPr/>
        <a:lstStyle/>
        <a:p>
          <a:endParaRPr lang="en-GB"/>
        </a:p>
      </dgm:t>
    </dgm:pt>
    <dgm:pt modelId="{F9FB4A30-6D29-42B8-B6A3-EE0A5FF08635}" type="pres">
      <dgm:prSet presAssocID="{3F072E3E-2AA7-4C53-9E70-6B02A3DA072D}" presName="horzTwo" presStyleCnt="0"/>
      <dgm:spPr>
        <a:scene3d>
          <a:camera prst="perspectiveAbove"/>
          <a:lightRig rig="threePt" dir="t">
            <a:rot lat="0" lon="0" rev="6600000"/>
          </a:lightRig>
        </a:scene3d>
        <a:sp3d prstMaterial="flat"/>
      </dgm:spPr>
    </dgm:pt>
    <dgm:pt modelId="{6235975D-980E-4278-B1B2-6542CB46D0F3}" type="pres">
      <dgm:prSet presAssocID="{C2D6D82A-13B7-47CB-9121-67F52C5E96FD}" presName="sibSpaceTwo" presStyleCnt="0"/>
      <dgm:spPr>
        <a:scene3d>
          <a:camera prst="perspectiveAbove"/>
          <a:lightRig rig="threePt" dir="t">
            <a:rot lat="0" lon="0" rev="6600000"/>
          </a:lightRig>
        </a:scene3d>
        <a:sp3d prstMaterial="flat"/>
      </dgm:spPr>
    </dgm:pt>
    <dgm:pt modelId="{78BD3D25-9252-43AF-AEB3-C8BDB64FC247}" type="pres">
      <dgm:prSet presAssocID="{F21453FA-8370-4870-960F-BE515E8F576B}" presName="vertTwo" presStyleCnt="0"/>
      <dgm:spPr>
        <a:scene3d>
          <a:camera prst="perspectiveAbove"/>
          <a:lightRig rig="threePt" dir="t">
            <a:rot lat="0" lon="0" rev="6600000"/>
          </a:lightRig>
        </a:scene3d>
        <a:sp3d prstMaterial="flat"/>
      </dgm:spPr>
    </dgm:pt>
    <dgm:pt modelId="{5DD963AE-8308-4709-A555-3FDE83E2CA81}" type="pres">
      <dgm:prSet presAssocID="{F21453FA-8370-4870-960F-BE515E8F576B}" presName="txTwo" presStyleLbl="node2" presStyleIdx="1" presStyleCnt="6">
        <dgm:presLayoutVars>
          <dgm:chPref val="3"/>
        </dgm:presLayoutVars>
      </dgm:prSet>
      <dgm:spPr/>
      <dgm:t>
        <a:bodyPr/>
        <a:lstStyle/>
        <a:p>
          <a:endParaRPr lang="en-GB"/>
        </a:p>
      </dgm:t>
    </dgm:pt>
    <dgm:pt modelId="{3D2B5998-6D3D-41E1-A7B0-D942E1C108B1}" type="pres">
      <dgm:prSet presAssocID="{F21453FA-8370-4870-960F-BE515E8F576B}" presName="horzTwo" presStyleCnt="0"/>
      <dgm:spPr>
        <a:scene3d>
          <a:camera prst="perspectiveAbove"/>
          <a:lightRig rig="threePt" dir="t">
            <a:rot lat="0" lon="0" rev="6600000"/>
          </a:lightRig>
        </a:scene3d>
        <a:sp3d prstMaterial="flat"/>
      </dgm:spPr>
    </dgm:pt>
    <dgm:pt modelId="{A1FD0A5D-9EFF-4A70-8CD3-CA6D99C8DF80}" type="pres">
      <dgm:prSet presAssocID="{5D7FF31F-ECB2-4077-B531-51F15B6E7070}" presName="sibSpaceTwo" presStyleCnt="0"/>
      <dgm:spPr>
        <a:scene3d>
          <a:camera prst="perspectiveAbove"/>
          <a:lightRig rig="threePt" dir="t">
            <a:rot lat="0" lon="0" rev="6600000"/>
          </a:lightRig>
        </a:scene3d>
        <a:sp3d prstMaterial="flat"/>
      </dgm:spPr>
    </dgm:pt>
    <dgm:pt modelId="{9369582B-F685-40F7-B5A6-18FF6DB4FB67}" type="pres">
      <dgm:prSet presAssocID="{091F234B-72A9-40D8-AADD-05D72E6FE1C0}" presName="vertTwo" presStyleCnt="0"/>
      <dgm:spPr>
        <a:scene3d>
          <a:camera prst="perspectiveAbove"/>
          <a:lightRig rig="threePt" dir="t">
            <a:rot lat="0" lon="0" rev="6600000"/>
          </a:lightRig>
        </a:scene3d>
        <a:sp3d prstMaterial="flat"/>
      </dgm:spPr>
    </dgm:pt>
    <dgm:pt modelId="{07B8AB87-1410-4B34-B5CE-FF2154D8B631}" type="pres">
      <dgm:prSet presAssocID="{091F234B-72A9-40D8-AADD-05D72E6FE1C0}" presName="txTwo" presStyleLbl="node2" presStyleIdx="2" presStyleCnt="6">
        <dgm:presLayoutVars>
          <dgm:chPref val="3"/>
        </dgm:presLayoutVars>
      </dgm:prSet>
      <dgm:spPr/>
      <dgm:t>
        <a:bodyPr/>
        <a:lstStyle/>
        <a:p>
          <a:endParaRPr lang="en-GB"/>
        </a:p>
      </dgm:t>
    </dgm:pt>
    <dgm:pt modelId="{AE68BB84-F71D-46DE-8E99-FB640A4E87A3}" type="pres">
      <dgm:prSet presAssocID="{091F234B-72A9-40D8-AADD-05D72E6FE1C0}" presName="horzTwo" presStyleCnt="0"/>
      <dgm:spPr>
        <a:scene3d>
          <a:camera prst="perspectiveAbove"/>
          <a:lightRig rig="threePt" dir="t">
            <a:rot lat="0" lon="0" rev="6600000"/>
          </a:lightRig>
        </a:scene3d>
        <a:sp3d prstMaterial="flat"/>
      </dgm:spPr>
    </dgm:pt>
    <dgm:pt modelId="{7C5BD788-06A0-4D3A-BA35-2101EE5199F2}" type="pres">
      <dgm:prSet presAssocID="{423C2D69-C2A4-461E-A3EF-09818F5BCAC8}" presName="sibSpaceTwo" presStyleCnt="0"/>
      <dgm:spPr>
        <a:scene3d>
          <a:camera prst="perspectiveAbove"/>
          <a:lightRig rig="threePt" dir="t">
            <a:rot lat="0" lon="0" rev="6600000"/>
          </a:lightRig>
        </a:scene3d>
        <a:sp3d prstMaterial="flat"/>
      </dgm:spPr>
    </dgm:pt>
    <dgm:pt modelId="{AF502828-870B-499A-B8D9-F98746BA70FD}" type="pres">
      <dgm:prSet presAssocID="{D8E45CAC-0FC9-4EB4-B636-1EB92C9284E1}" presName="vertTwo" presStyleCnt="0"/>
      <dgm:spPr>
        <a:scene3d>
          <a:camera prst="perspectiveAbove"/>
          <a:lightRig rig="threePt" dir="t">
            <a:rot lat="0" lon="0" rev="6600000"/>
          </a:lightRig>
        </a:scene3d>
        <a:sp3d prstMaterial="flat"/>
      </dgm:spPr>
    </dgm:pt>
    <dgm:pt modelId="{A4A9259B-ED9B-4C59-967D-38CA920372AA}" type="pres">
      <dgm:prSet presAssocID="{D8E45CAC-0FC9-4EB4-B636-1EB92C9284E1}" presName="txTwo" presStyleLbl="node2" presStyleIdx="3" presStyleCnt="6">
        <dgm:presLayoutVars>
          <dgm:chPref val="3"/>
        </dgm:presLayoutVars>
      </dgm:prSet>
      <dgm:spPr/>
      <dgm:t>
        <a:bodyPr/>
        <a:lstStyle/>
        <a:p>
          <a:endParaRPr lang="en-GB"/>
        </a:p>
      </dgm:t>
    </dgm:pt>
    <dgm:pt modelId="{8DC1B8E3-90C3-4540-82B0-349935238742}" type="pres">
      <dgm:prSet presAssocID="{D8E45CAC-0FC9-4EB4-B636-1EB92C9284E1}" presName="horzTwo" presStyleCnt="0"/>
      <dgm:spPr>
        <a:scene3d>
          <a:camera prst="perspectiveAbove"/>
          <a:lightRig rig="threePt" dir="t">
            <a:rot lat="0" lon="0" rev="6600000"/>
          </a:lightRig>
        </a:scene3d>
        <a:sp3d prstMaterial="flat"/>
      </dgm:spPr>
    </dgm:pt>
    <dgm:pt modelId="{B566C919-5DC5-4BAE-AF3A-4AAD17FF35E6}" type="pres">
      <dgm:prSet presAssocID="{725C73CE-5294-4A44-A724-AD277105014A}" presName="sibSpaceTwo" presStyleCnt="0"/>
      <dgm:spPr>
        <a:scene3d>
          <a:camera prst="perspectiveAbove"/>
          <a:lightRig rig="threePt" dir="t">
            <a:rot lat="0" lon="0" rev="6600000"/>
          </a:lightRig>
        </a:scene3d>
        <a:sp3d prstMaterial="flat"/>
      </dgm:spPr>
    </dgm:pt>
    <dgm:pt modelId="{F9C53D14-8C53-4866-A025-E1934FAA5862}" type="pres">
      <dgm:prSet presAssocID="{CD7F81C1-83F8-4FD2-B02A-CBF4BC2DA62C}" presName="vertTwo" presStyleCnt="0"/>
      <dgm:spPr>
        <a:scene3d>
          <a:camera prst="perspectiveAbove"/>
          <a:lightRig rig="threePt" dir="t">
            <a:rot lat="0" lon="0" rev="6600000"/>
          </a:lightRig>
        </a:scene3d>
        <a:sp3d prstMaterial="flat"/>
      </dgm:spPr>
    </dgm:pt>
    <dgm:pt modelId="{CD3E99CB-3815-4C23-87AC-D0A966AAC1DF}" type="pres">
      <dgm:prSet presAssocID="{CD7F81C1-83F8-4FD2-B02A-CBF4BC2DA62C}" presName="txTwo" presStyleLbl="node2" presStyleIdx="4" presStyleCnt="6">
        <dgm:presLayoutVars>
          <dgm:chPref val="3"/>
        </dgm:presLayoutVars>
      </dgm:prSet>
      <dgm:spPr/>
      <dgm:t>
        <a:bodyPr/>
        <a:lstStyle/>
        <a:p>
          <a:endParaRPr lang="en-GB"/>
        </a:p>
      </dgm:t>
    </dgm:pt>
    <dgm:pt modelId="{E696E0C4-E754-4AA3-AB79-69CC0827EBA2}" type="pres">
      <dgm:prSet presAssocID="{CD7F81C1-83F8-4FD2-B02A-CBF4BC2DA62C}" presName="horzTwo" presStyleCnt="0"/>
      <dgm:spPr>
        <a:scene3d>
          <a:camera prst="perspectiveAbove"/>
          <a:lightRig rig="threePt" dir="t">
            <a:rot lat="0" lon="0" rev="6600000"/>
          </a:lightRig>
        </a:scene3d>
        <a:sp3d prstMaterial="flat"/>
      </dgm:spPr>
    </dgm:pt>
    <dgm:pt modelId="{C1946DE6-FF15-4516-A7F8-D944DD029183}" type="pres">
      <dgm:prSet presAssocID="{D02FB871-2065-421C-8B2D-1B7AE3FD9999}" presName="sibSpaceTwo" presStyleCnt="0"/>
      <dgm:spPr>
        <a:scene3d>
          <a:camera prst="perspectiveAbove"/>
          <a:lightRig rig="threePt" dir="t">
            <a:rot lat="0" lon="0" rev="6600000"/>
          </a:lightRig>
        </a:scene3d>
        <a:sp3d prstMaterial="flat"/>
      </dgm:spPr>
    </dgm:pt>
    <dgm:pt modelId="{00CBC2CC-4EE5-408F-8DFD-09F452763730}" type="pres">
      <dgm:prSet presAssocID="{E19EC556-A577-41AB-B54E-F7FED180E1F3}" presName="vertTwo" presStyleCnt="0"/>
      <dgm:spPr>
        <a:scene3d>
          <a:camera prst="perspectiveAbove"/>
          <a:lightRig rig="threePt" dir="t">
            <a:rot lat="0" lon="0" rev="6600000"/>
          </a:lightRig>
        </a:scene3d>
        <a:sp3d prstMaterial="flat"/>
      </dgm:spPr>
    </dgm:pt>
    <dgm:pt modelId="{F1D13C27-6C54-4614-B4BA-6F4983428672}" type="pres">
      <dgm:prSet presAssocID="{E19EC556-A577-41AB-B54E-F7FED180E1F3}" presName="txTwo" presStyleLbl="node2" presStyleIdx="5" presStyleCnt="6">
        <dgm:presLayoutVars>
          <dgm:chPref val="3"/>
        </dgm:presLayoutVars>
      </dgm:prSet>
      <dgm:spPr/>
      <dgm:t>
        <a:bodyPr/>
        <a:lstStyle/>
        <a:p>
          <a:endParaRPr lang="en-GB"/>
        </a:p>
      </dgm:t>
    </dgm:pt>
    <dgm:pt modelId="{873D2349-CEF6-4847-BDE2-157AF260FA91}" type="pres">
      <dgm:prSet presAssocID="{E19EC556-A577-41AB-B54E-F7FED180E1F3}" presName="horzTwo" presStyleCnt="0"/>
      <dgm:spPr>
        <a:scene3d>
          <a:camera prst="perspectiveAbove"/>
          <a:lightRig rig="threePt" dir="t">
            <a:rot lat="0" lon="0" rev="6600000"/>
          </a:lightRig>
        </a:scene3d>
        <a:sp3d prstMaterial="flat"/>
      </dgm:spPr>
    </dgm:pt>
  </dgm:ptLst>
  <dgm:cxnLst>
    <dgm:cxn modelId="{FC482615-1B4D-4531-BB6E-E4D8706C5BC9}" srcId="{42B51CD9-10C9-461A-A8CE-9E3EB7AF06F8}" destId="{E19EC556-A577-41AB-B54E-F7FED180E1F3}" srcOrd="5" destOrd="0" parTransId="{8A031481-6E42-45A3-84FF-766705E27022}" sibTransId="{C9E82907-1DA4-4AA8-B6AD-91F595B93423}"/>
    <dgm:cxn modelId="{44E56F37-E50A-498F-BFB8-4BE67563B832}" type="presOf" srcId="{091F234B-72A9-40D8-AADD-05D72E6FE1C0}" destId="{07B8AB87-1410-4B34-B5CE-FF2154D8B631}" srcOrd="0" destOrd="0" presId="urn:microsoft.com/office/officeart/2005/8/layout/hierarchy4"/>
    <dgm:cxn modelId="{D9E1216A-E88D-4BEA-A913-E30078BDE5E9}" srcId="{42B51CD9-10C9-461A-A8CE-9E3EB7AF06F8}" destId="{D8E45CAC-0FC9-4EB4-B636-1EB92C9284E1}" srcOrd="3" destOrd="0" parTransId="{C471FF28-536F-4B27-9563-F80BDFC80023}" sibTransId="{725C73CE-5294-4A44-A724-AD277105014A}"/>
    <dgm:cxn modelId="{1D6D97B2-9AAC-426A-A818-332DCC4EC71F}" type="presOf" srcId="{F21453FA-8370-4870-960F-BE515E8F576B}" destId="{5DD963AE-8308-4709-A555-3FDE83E2CA81}" srcOrd="0" destOrd="0" presId="urn:microsoft.com/office/officeart/2005/8/layout/hierarchy4"/>
    <dgm:cxn modelId="{3F3755D5-1535-43B8-8773-DFBBF00BFA4E}" type="presOf" srcId="{3F072E3E-2AA7-4C53-9E70-6B02A3DA072D}" destId="{96F5C90C-AB6B-46AB-AF7F-6F834B78837E}" srcOrd="0" destOrd="0" presId="urn:microsoft.com/office/officeart/2005/8/layout/hierarchy4"/>
    <dgm:cxn modelId="{36D9C8CC-3141-45D1-9A4A-552D2411E903}" type="presOf" srcId="{D8E45CAC-0FC9-4EB4-B636-1EB92C9284E1}" destId="{A4A9259B-ED9B-4C59-967D-38CA920372AA}" srcOrd="0" destOrd="0" presId="urn:microsoft.com/office/officeart/2005/8/layout/hierarchy4"/>
    <dgm:cxn modelId="{F3C9CD0E-DCAC-497E-9CF6-7FBCCBFF130A}" srcId="{42B51CD9-10C9-461A-A8CE-9E3EB7AF06F8}" destId="{CD7F81C1-83F8-4FD2-B02A-CBF4BC2DA62C}" srcOrd="4" destOrd="0" parTransId="{406C6CEC-61AC-4511-96D3-34CAB9289AA6}" sibTransId="{D02FB871-2065-421C-8B2D-1B7AE3FD9999}"/>
    <dgm:cxn modelId="{25D71063-53E0-42B1-991B-1C41C46A43C6}" type="presOf" srcId="{CD7F81C1-83F8-4FD2-B02A-CBF4BC2DA62C}" destId="{CD3E99CB-3815-4C23-87AC-D0A966AAC1DF}" srcOrd="0" destOrd="0" presId="urn:microsoft.com/office/officeart/2005/8/layout/hierarchy4"/>
    <dgm:cxn modelId="{6FE37521-8030-4186-88F2-5F98E9ECDFC8}" srcId="{42B51CD9-10C9-461A-A8CE-9E3EB7AF06F8}" destId="{3F072E3E-2AA7-4C53-9E70-6B02A3DA072D}" srcOrd="0" destOrd="0" parTransId="{B01A32CB-C15B-47AB-A40A-CF42028ED1AA}" sibTransId="{C2D6D82A-13B7-47CB-9121-67F52C5E96FD}"/>
    <dgm:cxn modelId="{71D128A9-B6EE-4E13-B02E-B9FBD5377FA3}" srcId="{94C87D14-2CAD-4240-9AB9-3923DAF5162F}" destId="{42B51CD9-10C9-461A-A8CE-9E3EB7AF06F8}" srcOrd="0" destOrd="0" parTransId="{7EBD4E23-F908-4C2B-B599-86334B661974}" sibTransId="{8F10AD81-151C-4048-9F99-412621D0A885}"/>
    <dgm:cxn modelId="{30A69AA0-6DA3-4C42-B2E7-437B9CF9569D}" type="presOf" srcId="{E19EC556-A577-41AB-B54E-F7FED180E1F3}" destId="{F1D13C27-6C54-4614-B4BA-6F4983428672}" srcOrd="0" destOrd="0" presId="urn:microsoft.com/office/officeart/2005/8/layout/hierarchy4"/>
    <dgm:cxn modelId="{CCC80FBD-317D-439D-B844-D817F13C5364}" type="presOf" srcId="{42B51CD9-10C9-461A-A8CE-9E3EB7AF06F8}" destId="{240A5D19-42DC-487A-B4F6-B5E0927DAECB}" srcOrd="0" destOrd="0" presId="urn:microsoft.com/office/officeart/2005/8/layout/hierarchy4"/>
    <dgm:cxn modelId="{1D075372-2726-4D6D-9E81-23EC56CBAE13}" srcId="{42B51CD9-10C9-461A-A8CE-9E3EB7AF06F8}" destId="{091F234B-72A9-40D8-AADD-05D72E6FE1C0}" srcOrd="2" destOrd="0" parTransId="{2CC4543E-A996-4C24-8E4F-5288E8ED7F37}" sibTransId="{423C2D69-C2A4-461E-A3EF-09818F5BCAC8}"/>
    <dgm:cxn modelId="{7D32FDAE-6DD6-4974-AEBA-82CB538ECAA2}" srcId="{42B51CD9-10C9-461A-A8CE-9E3EB7AF06F8}" destId="{F21453FA-8370-4870-960F-BE515E8F576B}" srcOrd="1" destOrd="0" parTransId="{0370F34F-C268-4DFB-BBE9-49AD50E0548F}" sibTransId="{5D7FF31F-ECB2-4077-B531-51F15B6E7070}"/>
    <dgm:cxn modelId="{4B02441C-2080-4CB6-989D-063B3FF70EA7}" type="presOf" srcId="{94C87D14-2CAD-4240-9AB9-3923DAF5162F}" destId="{CAB0DCB5-9A1E-4B72-AC73-3CC34D92C54D}" srcOrd="0" destOrd="0" presId="urn:microsoft.com/office/officeart/2005/8/layout/hierarchy4"/>
    <dgm:cxn modelId="{C1CC8ADD-99E6-41CE-81C6-1B88F5079E4D}" type="presParOf" srcId="{CAB0DCB5-9A1E-4B72-AC73-3CC34D92C54D}" destId="{807DD81B-C9B2-4237-962D-61709F2BAF45}" srcOrd="0" destOrd="0" presId="urn:microsoft.com/office/officeart/2005/8/layout/hierarchy4"/>
    <dgm:cxn modelId="{CE5ADFFF-0C67-4941-950C-ABD330CBD3BD}" type="presParOf" srcId="{807DD81B-C9B2-4237-962D-61709F2BAF45}" destId="{240A5D19-42DC-487A-B4F6-B5E0927DAECB}" srcOrd="0" destOrd="0" presId="urn:microsoft.com/office/officeart/2005/8/layout/hierarchy4"/>
    <dgm:cxn modelId="{EBA0E9E3-6800-45F1-BF1A-73A29FFCF176}" type="presParOf" srcId="{807DD81B-C9B2-4237-962D-61709F2BAF45}" destId="{3E6EE1CF-AF5E-4E8C-A167-A6A844D955AF}" srcOrd="1" destOrd="0" presId="urn:microsoft.com/office/officeart/2005/8/layout/hierarchy4"/>
    <dgm:cxn modelId="{53078AD5-C704-4ED3-9C90-F1AA519DBB3D}" type="presParOf" srcId="{807DD81B-C9B2-4237-962D-61709F2BAF45}" destId="{69B3AD26-F747-40E0-BAA1-66D42C4B2BEB}" srcOrd="2" destOrd="0" presId="urn:microsoft.com/office/officeart/2005/8/layout/hierarchy4"/>
    <dgm:cxn modelId="{376C18B0-6AE9-4534-A3E3-870A10312CFD}" type="presParOf" srcId="{69B3AD26-F747-40E0-BAA1-66D42C4B2BEB}" destId="{2E2985DB-4A17-4395-937D-251A7F92B0EA}" srcOrd="0" destOrd="0" presId="urn:microsoft.com/office/officeart/2005/8/layout/hierarchy4"/>
    <dgm:cxn modelId="{C127B73D-D986-4308-B370-89F6577E0134}" type="presParOf" srcId="{2E2985DB-4A17-4395-937D-251A7F92B0EA}" destId="{96F5C90C-AB6B-46AB-AF7F-6F834B78837E}" srcOrd="0" destOrd="0" presId="urn:microsoft.com/office/officeart/2005/8/layout/hierarchy4"/>
    <dgm:cxn modelId="{97911043-3456-415B-908C-14BD1988A37B}" type="presParOf" srcId="{2E2985DB-4A17-4395-937D-251A7F92B0EA}" destId="{F9FB4A30-6D29-42B8-B6A3-EE0A5FF08635}" srcOrd="1" destOrd="0" presId="urn:microsoft.com/office/officeart/2005/8/layout/hierarchy4"/>
    <dgm:cxn modelId="{165475A0-5F53-4E2A-B108-3DC762417B71}" type="presParOf" srcId="{69B3AD26-F747-40E0-BAA1-66D42C4B2BEB}" destId="{6235975D-980E-4278-B1B2-6542CB46D0F3}" srcOrd="1" destOrd="0" presId="urn:microsoft.com/office/officeart/2005/8/layout/hierarchy4"/>
    <dgm:cxn modelId="{CD3C3E74-E56F-4F95-A4AC-7D8BC52CEFDA}" type="presParOf" srcId="{69B3AD26-F747-40E0-BAA1-66D42C4B2BEB}" destId="{78BD3D25-9252-43AF-AEB3-C8BDB64FC247}" srcOrd="2" destOrd="0" presId="urn:microsoft.com/office/officeart/2005/8/layout/hierarchy4"/>
    <dgm:cxn modelId="{E105B4EB-276A-47F5-BB2D-471B213DA1AD}" type="presParOf" srcId="{78BD3D25-9252-43AF-AEB3-C8BDB64FC247}" destId="{5DD963AE-8308-4709-A555-3FDE83E2CA81}" srcOrd="0" destOrd="0" presId="urn:microsoft.com/office/officeart/2005/8/layout/hierarchy4"/>
    <dgm:cxn modelId="{8B59484D-C30D-48B3-8FB5-31FF79BB82DC}" type="presParOf" srcId="{78BD3D25-9252-43AF-AEB3-C8BDB64FC247}" destId="{3D2B5998-6D3D-41E1-A7B0-D942E1C108B1}" srcOrd="1" destOrd="0" presId="urn:microsoft.com/office/officeart/2005/8/layout/hierarchy4"/>
    <dgm:cxn modelId="{0C8BE4A4-EBD8-4727-AC67-9BFB70877235}" type="presParOf" srcId="{69B3AD26-F747-40E0-BAA1-66D42C4B2BEB}" destId="{A1FD0A5D-9EFF-4A70-8CD3-CA6D99C8DF80}" srcOrd="3" destOrd="0" presId="urn:microsoft.com/office/officeart/2005/8/layout/hierarchy4"/>
    <dgm:cxn modelId="{19593B39-9A9D-4B0C-B06E-406142D93534}" type="presParOf" srcId="{69B3AD26-F747-40E0-BAA1-66D42C4B2BEB}" destId="{9369582B-F685-40F7-B5A6-18FF6DB4FB67}" srcOrd="4" destOrd="0" presId="urn:microsoft.com/office/officeart/2005/8/layout/hierarchy4"/>
    <dgm:cxn modelId="{3AC9684A-4828-4590-9D3E-657DC21E9578}" type="presParOf" srcId="{9369582B-F685-40F7-B5A6-18FF6DB4FB67}" destId="{07B8AB87-1410-4B34-B5CE-FF2154D8B631}" srcOrd="0" destOrd="0" presId="urn:microsoft.com/office/officeart/2005/8/layout/hierarchy4"/>
    <dgm:cxn modelId="{A3FFD8E2-6758-4B0B-9C29-B46D99C4D597}" type="presParOf" srcId="{9369582B-F685-40F7-B5A6-18FF6DB4FB67}" destId="{AE68BB84-F71D-46DE-8E99-FB640A4E87A3}" srcOrd="1" destOrd="0" presId="urn:microsoft.com/office/officeart/2005/8/layout/hierarchy4"/>
    <dgm:cxn modelId="{4C88DC77-2F41-433B-8C59-2D9DF269BED3}" type="presParOf" srcId="{69B3AD26-F747-40E0-BAA1-66D42C4B2BEB}" destId="{7C5BD788-06A0-4D3A-BA35-2101EE5199F2}" srcOrd="5" destOrd="0" presId="urn:microsoft.com/office/officeart/2005/8/layout/hierarchy4"/>
    <dgm:cxn modelId="{E11324E6-9362-4939-8187-F649A6501297}" type="presParOf" srcId="{69B3AD26-F747-40E0-BAA1-66D42C4B2BEB}" destId="{AF502828-870B-499A-B8D9-F98746BA70FD}" srcOrd="6" destOrd="0" presId="urn:microsoft.com/office/officeart/2005/8/layout/hierarchy4"/>
    <dgm:cxn modelId="{252F7D84-2479-43C9-B5A1-9E6793DAF671}" type="presParOf" srcId="{AF502828-870B-499A-B8D9-F98746BA70FD}" destId="{A4A9259B-ED9B-4C59-967D-38CA920372AA}" srcOrd="0" destOrd="0" presId="urn:microsoft.com/office/officeart/2005/8/layout/hierarchy4"/>
    <dgm:cxn modelId="{6DED352A-10F3-4C36-B7FD-5F1219596B87}" type="presParOf" srcId="{AF502828-870B-499A-B8D9-F98746BA70FD}" destId="{8DC1B8E3-90C3-4540-82B0-349935238742}" srcOrd="1" destOrd="0" presId="urn:microsoft.com/office/officeart/2005/8/layout/hierarchy4"/>
    <dgm:cxn modelId="{4861A2A0-BA0D-4A38-AD88-4717009B5DE5}" type="presParOf" srcId="{69B3AD26-F747-40E0-BAA1-66D42C4B2BEB}" destId="{B566C919-5DC5-4BAE-AF3A-4AAD17FF35E6}" srcOrd="7" destOrd="0" presId="urn:microsoft.com/office/officeart/2005/8/layout/hierarchy4"/>
    <dgm:cxn modelId="{A85707EF-6D68-4D7D-9610-9D2369C6CBE6}" type="presParOf" srcId="{69B3AD26-F747-40E0-BAA1-66D42C4B2BEB}" destId="{F9C53D14-8C53-4866-A025-E1934FAA5862}" srcOrd="8" destOrd="0" presId="urn:microsoft.com/office/officeart/2005/8/layout/hierarchy4"/>
    <dgm:cxn modelId="{245B7D98-DC74-4014-B98C-A65F2A91FB67}" type="presParOf" srcId="{F9C53D14-8C53-4866-A025-E1934FAA5862}" destId="{CD3E99CB-3815-4C23-87AC-D0A966AAC1DF}" srcOrd="0" destOrd="0" presId="urn:microsoft.com/office/officeart/2005/8/layout/hierarchy4"/>
    <dgm:cxn modelId="{0A604A91-2E71-44CA-8A94-7D4CEA8C9243}" type="presParOf" srcId="{F9C53D14-8C53-4866-A025-E1934FAA5862}" destId="{E696E0C4-E754-4AA3-AB79-69CC0827EBA2}" srcOrd="1" destOrd="0" presId="urn:microsoft.com/office/officeart/2005/8/layout/hierarchy4"/>
    <dgm:cxn modelId="{A4FD2CF8-E334-4FF7-8999-E02002A70E60}" type="presParOf" srcId="{69B3AD26-F747-40E0-BAA1-66D42C4B2BEB}" destId="{C1946DE6-FF15-4516-A7F8-D944DD029183}" srcOrd="9" destOrd="0" presId="urn:microsoft.com/office/officeart/2005/8/layout/hierarchy4"/>
    <dgm:cxn modelId="{89D24F49-949B-4F11-80DC-47B82574F673}" type="presParOf" srcId="{69B3AD26-F747-40E0-BAA1-66D42C4B2BEB}" destId="{00CBC2CC-4EE5-408F-8DFD-09F452763730}" srcOrd="10" destOrd="0" presId="urn:microsoft.com/office/officeart/2005/8/layout/hierarchy4"/>
    <dgm:cxn modelId="{A0EC93D5-0F49-4549-B7D9-61681C6982B1}" type="presParOf" srcId="{00CBC2CC-4EE5-408F-8DFD-09F452763730}" destId="{F1D13C27-6C54-4614-B4BA-6F4983428672}" srcOrd="0" destOrd="0" presId="urn:microsoft.com/office/officeart/2005/8/layout/hierarchy4"/>
    <dgm:cxn modelId="{1650756B-41B0-43A0-801F-13A8EFC191B8}" type="presParOf" srcId="{00CBC2CC-4EE5-408F-8DFD-09F452763730}" destId="{873D2349-CEF6-4847-BDE2-157AF260FA91}"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F124A16-A4EB-B84A-9D40-95E26251BC6F}" type="doc">
      <dgm:prSet loTypeId="urn:microsoft.com/office/officeart/2005/8/layout/radial5" loCatId="pyramid" qsTypeId="urn:microsoft.com/office/officeart/2009/2/quickstyle/3D8" qsCatId="3D" csTypeId="urn:microsoft.com/office/officeart/2005/8/colors/colorful1#1" csCatId="colorful" phldr="1"/>
      <dgm:spPr>
        <a:scene3d>
          <a:camera prst="perspectiveRight" zoom="82000"/>
          <a:lightRig rig="harsh" dir="t">
            <a:rot lat="0" lon="0" rev="21594000"/>
          </a:lightRig>
        </a:scene3d>
      </dgm:spPr>
      <dgm:t>
        <a:bodyPr/>
        <a:lstStyle/>
        <a:p>
          <a:endParaRPr lang="en-US"/>
        </a:p>
      </dgm:t>
    </dgm:pt>
    <dgm:pt modelId="{8269EFB4-5176-FE49-A710-60F84BBC74FD}">
      <dgm:prSet custT="1"/>
      <dgm:spPr>
        <a:scene3d>
          <a:camera prst="perspectiveRight" zoom="82000"/>
          <a:lightRig rig="harsh" dir="t">
            <a:rot lat="0" lon="0" rev="21594000"/>
          </a:lightRig>
        </a:scene3d>
        <a:sp3d extrusionH="190500" prstMaterial="plastic">
          <a:bevelT w="120650" h="38100" prst="relaxedInset"/>
          <a:bevelB w="120650" h="57150" prst="relaxedInset"/>
          <a:contourClr>
            <a:schemeClr val="bg1"/>
          </a:contourClr>
        </a:sp3d>
      </dgm:spPr>
      <dgm:t>
        <a:bodyPr/>
        <a:lstStyle/>
        <a:p>
          <a:pPr rtl="0"/>
          <a:r>
            <a:rPr lang="en-US" sz="1800" dirty="0" smtClean="0"/>
            <a:t>THE</a:t>
          </a:r>
          <a:r>
            <a:rPr lang="en-US" sz="1800" baseline="0" dirty="0" smtClean="0"/>
            <a:t> AUTONOMIC NERVOUS </a:t>
          </a:r>
          <a:r>
            <a:rPr lang="en-US" sz="1800" dirty="0" smtClean="0"/>
            <a:t>SYSTEM HELPS TO CONTROL </a:t>
          </a:r>
          <a:endParaRPr lang="en-US" sz="1800" dirty="0"/>
        </a:p>
      </dgm:t>
    </dgm:pt>
    <dgm:pt modelId="{130CF146-78DA-054E-BBA9-F9E32DCD0545}" type="parTrans" cxnId="{0A14F6F3-6DAF-424D-B113-C157349DB05C}">
      <dgm:prSet/>
      <dgm:spPr/>
      <dgm:t>
        <a:bodyPr/>
        <a:lstStyle/>
        <a:p>
          <a:endParaRPr lang="en-US" sz="2800"/>
        </a:p>
      </dgm:t>
    </dgm:pt>
    <dgm:pt modelId="{271B236E-780A-564F-9F81-49311A3A25FC}" type="sibTrans" cxnId="{0A14F6F3-6DAF-424D-B113-C157349DB05C}">
      <dgm:prSet/>
      <dgm:spPr/>
      <dgm:t>
        <a:bodyPr/>
        <a:lstStyle/>
        <a:p>
          <a:endParaRPr lang="en-US" sz="2800"/>
        </a:p>
      </dgm:t>
    </dgm:pt>
    <dgm:pt modelId="{9F42A816-6D2A-1442-80C2-42003DA10865}">
      <dgm:prSet custT="1"/>
      <dgm:spPr>
        <a:scene3d>
          <a:camera prst="perspectiveRight" zoom="82000"/>
          <a:lightRig rig="harsh" dir="t">
            <a:rot lat="0" lon="0" rev="21594000"/>
          </a:lightRig>
        </a:scene3d>
        <a:sp3d extrusionH="190500" prstMaterial="plastic">
          <a:bevelT w="120650" h="38100" prst="relaxedInset"/>
          <a:bevelB w="120650" h="57150" prst="relaxedInset"/>
          <a:contourClr>
            <a:schemeClr val="bg1"/>
          </a:contourClr>
        </a:sp3d>
      </dgm:spPr>
      <dgm:t>
        <a:bodyPr/>
        <a:lstStyle/>
        <a:p>
          <a:pPr rtl="0"/>
          <a:r>
            <a:rPr lang="en-US" sz="1800" b="0" i="0" dirty="0" smtClean="0"/>
            <a:t>ARTERIAL PRESSURE</a:t>
          </a:r>
          <a:endParaRPr lang="en-US" sz="1800" dirty="0"/>
        </a:p>
      </dgm:t>
    </dgm:pt>
    <dgm:pt modelId="{83300C50-9CCF-094F-9769-4EE5A74A75E2}" type="parTrans" cxnId="{2BC506C4-22AB-A34A-A0C6-8AB46A50673F}">
      <dgm:prSet custT="1"/>
      <dgm:spPr>
        <a:scene3d>
          <a:camera prst="perspectiveRight" zoom="82000"/>
          <a:lightRig rig="harsh" dir="t">
            <a:rot lat="0" lon="0" rev="21594000"/>
          </a:lightRig>
        </a:scene3d>
        <a:sp3d prstMaterial="plastic"/>
      </dgm:spPr>
      <dgm:t>
        <a:bodyPr/>
        <a:lstStyle/>
        <a:p>
          <a:endParaRPr lang="en-US" sz="3600" dirty="0"/>
        </a:p>
      </dgm:t>
    </dgm:pt>
    <dgm:pt modelId="{315D38DB-5B73-2049-B155-842E3663EA3C}" type="sibTrans" cxnId="{2BC506C4-22AB-A34A-A0C6-8AB46A50673F}">
      <dgm:prSet/>
      <dgm:spPr/>
      <dgm:t>
        <a:bodyPr/>
        <a:lstStyle/>
        <a:p>
          <a:endParaRPr lang="en-US" sz="2800"/>
        </a:p>
      </dgm:t>
    </dgm:pt>
    <dgm:pt modelId="{483A5B27-33B4-594F-8B90-DE392326E391}">
      <dgm:prSet custT="1"/>
      <dgm:spPr>
        <a:scene3d>
          <a:camera prst="perspectiveRight" zoom="82000"/>
          <a:lightRig rig="harsh" dir="t">
            <a:rot lat="0" lon="0" rev="21594000"/>
          </a:lightRig>
        </a:scene3d>
        <a:sp3d extrusionH="190500" prstMaterial="plastic">
          <a:bevelT w="120650" h="38100" prst="relaxedInset"/>
          <a:bevelB w="120650" h="57150" prst="relaxedInset"/>
          <a:contourClr>
            <a:schemeClr val="bg1"/>
          </a:contourClr>
        </a:sp3d>
      </dgm:spPr>
      <dgm:t>
        <a:bodyPr/>
        <a:lstStyle/>
        <a:p>
          <a:pPr rtl="0"/>
          <a:r>
            <a:rPr lang="en-US" sz="1800" b="0" i="0" dirty="0" smtClean="0"/>
            <a:t>GASTROINTESTINAL MOTILITY </a:t>
          </a:r>
          <a:endParaRPr lang="en-US" sz="1800" dirty="0"/>
        </a:p>
      </dgm:t>
    </dgm:pt>
    <dgm:pt modelId="{9AD8D5C1-9F26-ED4B-960B-58294580E91A}" type="parTrans" cxnId="{B1A47624-B6BC-D34E-BC5B-3DE57A68324C}">
      <dgm:prSet custT="1"/>
      <dgm:spPr>
        <a:scene3d>
          <a:camera prst="perspectiveRight" zoom="82000"/>
          <a:lightRig rig="harsh" dir="t">
            <a:rot lat="0" lon="0" rev="21594000"/>
          </a:lightRig>
        </a:scene3d>
        <a:sp3d prstMaterial="plastic"/>
      </dgm:spPr>
      <dgm:t>
        <a:bodyPr/>
        <a:lstStyle/>
        <a:p>
          <a:endParaRPr lang="en-US" sz="3600" dirty="0"/>
        </a:p>
      </dgm:t>
    </dgm:pt>
    <dgm:pt modelId="{26C09780-7B24-6645-924F-CF3157C0DED9}" type="sibTrans" cxnId="{B1A47624-B6BC-D34E-BC5B-3DE57A68324C}">
      <dgm:prSet/>
      <dgm:spPr/>
      <dgm:t>
        <a:bodyPr/>
        <a:lstStyle/>
        <a:p>
          <a:endParaRPr lang="en-US" sz="2800"/>
        </a:p>
      </dgm:t>
    </dgm:pt>
    <dgm:pt modelId="{66C8762B-9B86-6F45-957F-D009BFE2CB78}">
      <dgm:prSet custT="1"/>
      <dgm:spPr>
        <a:scene3d>
          <a:camera prst="perspectiveRight" zoom="82000"/>
          <a:lightRig rig="harsh" dir="t">
            <a:rot lat="0" lon="0" rev="21594000"/>
          </a:lightRig>
        </a:scene3d>
        <a:sp3d extrusionH="190500" prstMaterial="plastic">
          <a:bevelT w="120650" h="38100" prst="relaxedInset"/>
          <a:bevelB w="120650" h="57150" prst="relaxedInset"/>
          <a:contourClr>
            <a:schemeClr val="bg1"/>
          </a:contourClr>
        </a:sp3d>
      </dgm:spPr>
      <dgm:t>
        <a:bodyPr/>
        <a:lstStyle/>
        <a:p>
          <a:pPr rtl="0"/>
          <a:r>
            <a:rPr lang="en-US" sz="1800" b="0" i="0" dirty="0" smtClean="0"/>
            <a:t>GASTROINTESTINAL SECRETION</a:t>
          </a:r>
          <a:endParaRPr lang="en-US" sz="1800" dirty="0"/>
        </a:p>
      </dgm:t>
    </dgm:pt>
    <dgm:pt modelId="{B5EE02E6-0A8F-FB43-B0A9-C552E066C619}" type="parTrans" cxnId="{6C51FAEC-7283-D945-A9CB-1F5962B4CFCA}">
      <dgm:prSet custT="1"/>
      <dgm:spPr>
        <a:scene3d>
          <a:camera prst="perspectiveRight" zoom="82000"/>
          <a:lightRig rig="harsh" dir="t">
            <a:rot lat="0" lon="0" rev="21594000"/>
          </a:lightRig>
        </a:scene3d>
        <a:sp3d prstMaterial="plastic"/>
      </dgm:spPr>
      <dgm:t>
        <a:bodyPr/>
        <a:lstStyle/>
        <a:p>
          <a:endParaRPr lang="en-US" sz="3600" dirty="0"/>
        </a:p>
      </dgm:t>
    </dgm:pt>
    <dgm:pt modelId="{7BB76526-D639-1749-B870-CAA415D63D58}" type="sibTrans" cxnId="{6C51FAEC-7283-D945-A9CB-1F5962B4CFCA}">
      <dgm:prSet/>
      <dgm:spPr/>
      <dgm:t>
        <a:bodyPr/>
        <a:lstStyle/>
        <a:p>
          <a:endParaRPr lang="en-US" sz="2800"/>
        </a:p>
      </dgm:t>
    </dgm:pt>
    <dgm:pt modelId="{017446C2-7DE8-EB47-AEFD-328ABE129B11}">
      <dgm:prSet custT="1"/>
      <dgm:spPr>
        <a:scene3d>
          <a:camera prst="perspectiveRight" zoom="82000"/>
          <a:lightRig rig="harsh" dir="t">
            <a:rot lat="0" lon="0" rev="21594000"/>
          </a:lightRig>
        </a:scene3d>
        <a:sp3d extrusionH="190500" prstMaterial="plastic">
          <a:bevelT w="120650" h="38100" prst="relaxedInset"/>
          <a:bevelB w="120650" h="57150" prst="relaxedInset"/>
          <a:contourClr>
            <a:schemeClr val="bg1"/>
          </a:contourClr>
        </a:sp3d>
      </dgm:spPr>
      <dgm:t>
        <a:bodyPr/>
        <a:lstStyle/>
        <a:p>
          <a:pPr rtl="0"/>
          <a:r>
            <a:rPr lang="en-US" sz="1800" b="0" i="0" dirty="0" smtClean="0"/>
            <a:t>URINARY BLADDER EMPTYING</a:t>
          </a:r>
          <a:endParaRPr lang="en-US" sz="1800" dirty="0"/>
        </a:p>
      </dgm:t>
    </dgm:pt>
    <dgm:pt modelId="{F59B3A85-B8FE-BE46-B94A-EAD068E4021D}" type="parTrans" cxnId="{80F240F4-2A02-2445-AB10-6BA9ECF8394B}">
      <dgm:prSet custT="1"/>
      <dgm:spPr>
        <a:scene3d>
          <a:camera prst="perspectiveRight" zoom="82000"/>
          <a:lightRig rig="harsh" dir="t">
            <a:rot lat="0" lon="0" rev="21594000"/>
          </a:lightRig>
        </a:scene3d>
        <a:sp3d prstMaterial="plastic"/>
      </dgm:spPr>
      <dgm:t>
        <a:bodyPr/>
        <a:lstStyle/>
        <a:p>
          <a:endParaRPr lang="en-US" sz="3600" dirty="0"/>
        </a:p>
      </dgm:t>
    </dgm:pt>
    <dgm:pt modelId="{F17A0EC5-C665-9C44-8E77-7479A26DECA4}" type="sibTrans" cxnId="{80F240F4-2A02-2445-AB10-6BA9ECF8394B}">
      <dgm:prSet/>
      <dgm:spPr/>
      <dgm:t>
        <a:bodyPr/>
        <a:lstStyle/>
        <a:p>
          <a:endParaRPr lang="en-US" sz="2800"/>
        </a:p>
      </dgm:t>
    </dgm:pt>
    <dgm:pt modelId="{84DB6F8C-A0D7-2A49-AD5A-0B366CDFBF85}">
      <dgm:prSet custT="1"/>
      <dgm:spPr>
        <a:scene3d>
          <a:camera prst="perspectiveRight" zoom="82000"/>
          <a:lightRig rig="harsh" dir="t">
            <a:rot lat="0" lon="0" rev="21594000"/>
          </a:lightRig>
        </a:scene3d>
        <a:sp3d extrusionH="190500" prstMaterial="plastic">
          <a:bevelT w="120650" h="38100" prst="relaxedInset"/>
          <a:bevelB w="120650" h="57150" prst="relaxedInset"/>
          <a:contourClr>
            <a:schemeClr val="bg1"/>
          </a:contourClr>
        </a:sp3d>
      </dgm:spPr>
      <dgm:t>
        <a:bodyPr/>
        <a:lstStyle/>
        <a:p>
          <a:pPr rtl="0"/>
          <a:r>
            <a:rPr lang="en-US" sz="1800" b="0" i="0" dirty="0" smtClean="0"/>
            <a:t>SWEATING</a:t>
          </a:r>
          <a:endParaRPr lang="en-US" sz="1800" dirty="0"/>
        </a:p>
      </dgm:t>
    </dgm:pt>
    <dgm:pt modelId="{D5E33B39-D782-124A-8598-AB2C4E4B49E0}" type="parTrans" cxnId="{95087AF2-A9DF-B84B-99A5-EB7D40B15DCA}">
      <dgm:prSet custT="1"/>
      <dgm:spPr>
        <a:scene3d>
          <a:camera prst="perspectiveRight" zoom="82000"/>
          <a:lightRig rig="harsh" dir="t">
            <a:rot lat="0" lon="0" rev="21594000"/>
          </a:lightRig>
        </a:scene3d>
        <a:sp3d prstMaterial="plastic"/>
      </dgm:spPr>
      <dgm:t>
        <a:bodyPr/>
        <a:lstStyle/>
        <a:p>
          <a:endParaRPr lang="en-US" sz="3600" dirty="0"/>
        </a:p>
      </dgm:t>
    </dgm:pt>
    <dgm:pt modelId="{A0B2EB92-66F8-BC42-B204-99D18E4E1DA6}" type="sibTrans" cxnId="{95087AF2-A9DF-B84B-99A5-EB7D40B15DCA}">
      <dgm:prSet/>
      <dgm:spPr/>
      <dgm:t>
        <a:bodyPr/>
        <a:lstStyle/>
        <a:p>
          <a:endParaRPr lang="en-US" sz="2800"/>
        </a:p>
      </dgm:t>
    </dgm:pt>
    <dgm:pt modelId="{D0D693F0-C025-CE47-A566-614862B3B832}">
      <dgm:prSet custT="1"/>
      <dgm:spPr>
        <a:scene3d>
          <a:camera prst="perspectiveRight" zoom="82000"/>
          <a:lightRig rig="harsh" dir="t">
            <a:rot lat="0" lon="0" rev="21594000"/>
          </a:lightRig>
        </a:scene3d>
        <a:sp3d extrusionH="190500" prstMaterial="plastic">
          <a:bevelT w="120650" h="38100" prst="relaxedInset"/>
          <a:bevelB w="120650" h="57150" prst="relaxedInset"/>
          <a:contourClr>
            <a:schemeClr val="bg1"/>
          </a:contourClr>
        </a:sp3d>
      </dgm:spPr>
      <dgm:t>
        <a:bodyPr/>
        <a:lstStyle/>
        <a:p>
          <a:pPr rtl="0"/>
          <a:r>
            <a:rPr lang="en-US" sz="1800" b="0" i="0" dirty="0" smtClean="0"/>
            <a:t>BODY TEMPERATURE</a:t>
          </a:r>
          <a:endParaRPr lang="en-US" sz="1800" dirty="0"/>
        </a:p>
      </dgm:t>
    </dgm:pt>
    <dgm:pt modelId="{5E54AF62-20AD-214E-817D-D6F8A3282B24}" type="parTrans" cxnId="{7FFA9729-A423-1744-B4CE-2F1F4CDF633B}">
      <dgm:prSet custT="1"/>
      <dgm:spPr>
        <a:scene3d>
          <a:camera prst="perspectiveRight" zoom="82000"/>
          <a:lightRig rig="harsh" dir="t">
            <a:rot lat="0" lon="0" rev="21594000"/>
          </a:lightRig>
        </a:scene3d>
        <a:sp3d prstMaterial="plastic"/>
      </dgm:spPr>
      <dgm:t>
        <a:bodyPr/>
        <a:lstStyle/>
        <a:p>
          <a:endParaRPr lang="en-US" sz="3600" dirty="0"/>
        </a:p>
      </dgm:t>
    </dgm:pt>
    <dgm:pt modelId="{7380FBAB-6AFB-8D4D-BC34-4D5967145EDA}" type="sibTrans" cxnId="{7FFA9729-A423-1744-B4CE-2F1F4CDF633B}">
      <dgm:prSet/>
      <dgm:spPr/>
      <dgm:t>
        <a:bodyPr/>
        <a:lstStyle/>
        <a:p>
          <a:endParaRPr lang="en-US" sz="2800"/>
        </a:p>
      </dgm:t>
    </dgm:pt>
    <dgm:pt modelId="{2A0E4376-C89A-DB48-BDFD-007B0A36A388}" type="pres">
      <dgm:prSet presAssocID="{BF124A16-A4EB-B84A-9D40-95E26251BC6F}" presName="Name0" presStyleCnt="0">
        <dgm:presLayoutVars>
          <dgm:chMax val="1"/>
          <dgm:dir/>
          <dgm:animLvl val="ctr"/>
          <dgm:resizeHandles val="exact"/>
        </dgm:presLayoutVars>
      </dgm:prSet>
      <dgm:spPr/>
      <dgm:t>
        <a:bodyPr/>
        <a:lstStyle/>
        <a:p>
          <a:endParaRPr lang="en-US"/>
        </a:p>
      </dgm:t>
    </dgm:pt>
    <dgm:pt modelId="{44B669AD-5B3E-404F-897F-6CB43AB93DA9}" type="pres">
      <dgm:prSet presAssocID="{8269EFB4-5176-FE49-A710-60F84BBC74FD}" presName="centerShape" presStyleLbl="node0" presStyleIdx="0" presStyleCnt="1" custScaleX="126292" custScaleY="126292"/>
      <dgm:spPr/>
      <dgm:t>
        <a:bodyPr/>
        <a:lstStyle/>
        <a:p>
          <a:endParaRPr lang="en-US"/>
        </a:p>
      </dgm:t>
    </dgm:pt>
    <dgm:pt modelId="{F988CAC8-8C77-474A-B771-E70538F04957}" type="pres">
      <dgm:prSet presAssocID="{83300C50-9CCF-094F-9769-4EE5A74A75E2}" presName="parTrans" presStyleLbl="sibTrans2D1" presStyleIdx="0" presStyleCnt="6"/>
      <dgm:spPr/>
      <dgm:t>
        <a:bodyPr/>
        <a:lstStyle/>
        <a:p>
          <a:endParaRPr lang="en-US"/>
        </a:p>
      </dgm:t>
    </dgm:pt>
    <dgm:pt modelId="{B106F113-8783-334A-8ADB-D2FB7AAFE709}" type="pres">
      <dgm:prSet presAssocID="{83300C50-9CCF-094F-9769-4EE5A74A75E2}" presName="connectorText" presStyleLbl="sibTrans2D1" presStyleIdx="0" presStyleCnt="6"/>
      <dgm:spPr/>
      <dgm:t>
        <a:bodyPr/>
        <a:lstStyle/>
        <a:p>
          <a:endParaRPr lang="en-US"/>
        </a:p>
      </dgm:t>
    </dgm:pt>
    <dgm:pt modelId="{C3710622-4DB7-244A-86EC-7A26E922828F}" type="pres">
      <dgm:prSet presAssocID="{9F42A816-6D2A-1442-80C2-42003DA10865}" presName="node" presStyleLbl="node1" presStyleIdx="0" presStyleCnt="6" custScaleX="120151" custScaleY="120151" custRadScaleRad="103213">
        <dgm:presLayoutVars>
          <dgm:bulletEnabled val="1"/>
        </dgm:presLayoutVars>
      </dgm:prSet>
      <dgm:spPr/>
      <dgm:t>
        <a:bodyPr/>
        <a:lstStyle/>
        <a:p>
          <a:endParaRPr lang="en-US"/>
        </a:p>
      </dgm:t>
    </dgm:pt>
    <dgm:pt modelId="{6C25D732-043A-624F-AFF1-D893CAA74CB4}" type="pres">
      <dgm:prSet presAssocID="{9AD8D5C1-9F26-ED4B-960B-58294580E91A}" presName="parTrans" presStyleLbl="sibTrans2D1" presStyleIdx="1" presStyleCnt="6"/>
      <dgm:spPr/>
      <dgm:t>
        <a:bodyPr/>
        <a:lstStyle/>
        <a:p>
          <a:endParaRPr lang="en-US"/>
        </a:p>
      </dgm:t>
    </dgm:pt>
    <dgm:pt modelId="{EDC7B832-06E8-5541-A1AC-C6258298F67E}" type="pres">
      <dgm:prSet presAssocID="{9AD8D5C1-9F26-ED4B-960B-58294580E91A}" presName="connectorText" presStyleLbl="sibTrans2D1" presStyleIdx="1" presStyleCnt="6"/>
      <dgm:spPr/>
      <dgm:t>
        <a:bodyPr/>
        <a:lstStyle/>
        <a:p>
          <a:endParaRPr lang="en-US"/>
        </a:p>
      </dgm:t>
    </dgm:pt>
    <dgm:pt modelId="{7B954494-9537-9449-891B-67702834FAD5}" type="pres">
      <dgm:prSet presAssocID="{483A5B27-33B4-594F-8B90-DE392326E391}" presName="node" presStyleLbl="node1" presStyleIdx="1" presStyleCnt="6" custScaleX="120151" custScaleY="120151" custRadScaleRad="108977" custRadScaleInc="17553">
        <dgm:presLayoutVars>
          <dgm:bulletEnabled val="1"/>
        </dgm:presLayoutVars>
      </dgm:prSet>
      <dgm:spPr/>
      <dgm:t>
        <a:bodyPr/>
        <a:lstStyle/>
        <a:p>
          <a:endParaRPr lang="en-US"/>
        </a:p>
      </dgm:t>
    </dgm:pt>
    <dgm:pt modelId="{25CA0D32-9599-1F41-83C4-85129E9E33BD}" type="pres">
      <dgm:prSet presAssocID="{B5EE02E6-0A8F-FB43-B0A9-C552E066C619}" presName="parTrans" presStyleLbl="sibTrans2D1" presStyleIdx="2" presStyleCnt="6"/>
      <dgm:spPr/>
      <dgm:t>
        <a:bodyPr/>
        <a:lstStyle/>
        <a:p>
          <a:endParaRPr lang="en-US"/>
        </a:p>
      </dgm:t>
    </dgm:pt>
    <dgm:pt modelId="{60263D3B-5698-E245-A223-D20E70A2DB02}" type="pres">
      <dgm:prSet presAssocID="{B5EE02E6-0A8F-FB43-B0A9-C552E066C619}" presName="connectorText" presStyleLbl="sibTrans2D1" presStyleIdx="2" presStyleCnt="6"/>
      <dgm:spPr/>
      <dgm:t>
        <a:bodyPr/>
        <a:lstStyle/>
        <a:p>
          <a:endParaRPr lang="en-US"/>
        </a:p>
      </dgm:t>
    </dgm:pt>
    <dgm:pt modelId="{2D64D19E-A4CC-BF4A-8296-6408351E5085}" type="pres">
      <dgm:prSet presAssocID="{66C8762B-9B86-6F45-957F-D009BFE2CB78}" presName="node" presStyleLbl="node1" presStyleIdx="2" presStyleCnt="6" custScaleX="120151" custScaleY="120151">
        <dgm:presLayoutVars>
          <dgm:bulletEnabled val="1"/>
        </dgm:presLayoutVars>
      </dgm:prSet>
      <dgm:spPr/>
      <dgm:t>
        <a:bodyPr/>
        <a:lstStyle/>
        <a:p>
          <a:endParaRPr lang="en-US"/>
        </a:p>
      </dgm:t>
    </dgm:pt>
    <dgm:pt modelId="{EB369B54-0A27-0D41-80AD-63856A0D62EE}" type="pres">
      <dgm:prSet presAssocID="{F59B3A85-B8FE-BE46-B94A-EAD068E4021D}" presName="parTrans" presStyleLbl="sibTrans2D1" presStyleIdx="3" presStyleCnt="6"/>
      <dgm:spPr/>
      <dgm:t>
        <a:bodyPr/>
        <a:lstStyle/>
        <a:p>
          <a:endParaRPr lang="en-US"/>
        </a:p>
      </dgm:t>
    </dgm:pt>
    <dgm:pt modelId="{932518A2-7018-7942-BC3A-E5F4E1705263}" type="pres">
      <dgm:prSet presAssocID="{F59B3A85-B8FE-BE46-B94A-EAD068E4021D}" presName="connectorText" presStyleLbl="sibTrans2D1" presStyleIdx="3" presStyleCnt="6"/>
      <dgm:spPr/>
      <dgm:t>
        <a:bodyPr/>
        <a:lstStyle/>
        <a:p>
          <a:endParaRPr lang="en-US"/>
        </a:p>
      </dgm:t>
    </dgm:pt>
    <dgm:pt modelId="{EEFE4580-9679-394A-AF29-9F035E21E37D}" type="pres">
      <dgm:prSet presAssocID="{017446C2-7DE8-EB47-AEFD-328ABE129B11}" presName="node" presStyleLbl="node1" presStyleIdx="3" presStyleCnt="6" custScaleX="120151" custScaleY="120151" custRadScaleRad="102593" custRadScaleInc="1447">
        <dgm:presLayoutVars>
          <dgm:bulletEnabled val="1"/>
        </dgm:presLayoutVars>
      </dgm:prSet>
      <dgm:spPr/>
      <dgm:t>
        <a:bodyPr/>
        <a:lstStyle/>
        <a:p>
          <a:endParaRPr lang="en-US"/>
        </a:p>
      </dgm:t>
    </dgm:pt>
    <dgm:pt modelId="{D912095D-7CB1-7140-9ABF-0B6CA7008BC6}" type="pres">
      <dgm:prSet presAssocID="{D5E33B39-D782-124A-8598-AB2C4E4B49E0}" presName="parTrans" presStyleLbl="sibTrans2D1" presStyleIdx="4" presStyleCnt="6"/>
      <dgm:spPr/>
      <dgm:t>
        <a:bodyPr/>
        <a:lstStyle/>
        <a:p>
          <a:endParaRPr lang="en-US"/>
        </a:p>
      </dgm:t>
    </dgm:pt>
    <dgm:pt modelId="{6118C285-005A-774C-B652-3B829A587478}" type="pres">
      <dgm:prSet presAssocID="{D5E33B39-D782-124A-8598-AB2C4E4B49E0}" presName="connectorText" presStyleLbl="sibTrans2D1" presStyleIdx="4" presStyleCnt="6"/>
      <dgm:spPr/>
      <dgm:t>
        <a:bodyPr/>
        <a:lstStyle/>
        <a:p>
          <a:endParaRPr lang="en-US"/>
        </a:p>
      </dgm:t>
    </dgm:pt>
    <dgm:pt modelId="{1429DF25-D825-B248-80CE-BE89986C45DB}" type="pres">
      <dgm:prSet presAssocID="{84DB6F8C-A0D7-2A49-AD5A-0B366CDFBF85}" presName="node" presStyleLbl="node1" presStyleIdx="4" presStyleCnt="6" custScaleX="120151" custScaleY="120151">
        <dgm:presLayoutVars>
          <dgm:bulletEnabled val="1"/>
        </dgm:presLayoutVars>
      </dgm:prSet>
      <dgm:spPr/>
      <dgm:t>
        <a:bodyPr/>
        <a:lstStyle/>
        <a:p>
          <a:endParaRPr lang="en-US"/>
        </a:p>
      </dgm:t>
    </dgm:pt>
    <dgm:pt modelId="{CC6F15B0-66C8-2649-88BE-6B906B5D5F9E}" type="pres">
      <dgm:prSet presAssocID="{5E54AF62-20AD-214E-817D-D6F8A3282B24}" presName="parTrans" presStyleLbl="sibTrans2D1" presStyleIdx="5" presStyleCnt="6"/>
      <dgm:spPr/>
      <dgm:t>
        <a:bodyPr/>
        <a:lstStyle/>
        <a:p>
          <a:endParaRPr lang="en-US"/>
        </a:p>
      </dgm:t>
    </dgm:pt>
    <dgm:pt modelId="{1CD7DDD4-529B-3843-AC67-CA00A27952ED}" type="pres">
      <dgm:prSet presAssocID="{5E54AF62-20AD-214E-817D-D6F8A3282B24}" presName="connectorText" presStyleLbl="sibTrans2D1" presStyleIdx="5" presStyleCnt="6"/>
      <dgm:spPr/>
      <dgm:t>
        <a:bodyPr/>
        <a:lstStyle/>
        <a:p>
          <a:endParaRPr lang="en-US"/>
        </a:p>
      </dgm:t>
    </dgm:pt>
    <dgm:pt modelId="{8B5152BA-E32C-E145-8778-B9F85AC013F4}" type="pres">
      <dgm:prSet presAssocID="{D0D693F0-C025-CE47-A566-614862B3B832}" presName="node" presStyleLbl="node1" presStyleIdx="5" presStyleCnt="6" custScaleX="120151" custScaleY="120151">
        <dgm:presLayoutVars>
          <dgm:bulletEnabled val="1"/>
        </dgm:presLayoutVars>
      </dgm:prSet>
      <dgm:spPr/>
      <dgm:t>
        <a:bodyPr/>
        <a:lstStyle/>
        <a:p>
          <a:endParaRPr lang="en-US"/>
        </a:p>
      </dgm:t>
    </dgm:pt>
  </dgm:ptLst>
  <dgm:cxnLst>
    <dgm:cxn modelId="{26A8FAF6-5127-B64E-A1AB-8B45C131ED44}" type="presOf" srcId="{83300C50-9CCF-094F-9769-4EE5A74A75E2}" destId="{F988CAC8-8C77-474A-B771-E70538F04957}" srcOrd="0" destOrd="0" presId="urn:microsoft.com/office/officeart/2005/8/layout/radial5"/>
    <dgm:cxn modelId="{E7B49996-C467-A347-A18E-96546D4D9C62}" type="presOf" srcId="{D5E33B39-D782-124A-8598-AB2C4E4B49E0}" destId="{6118C285-005A-774C-B652-3B829A587478}" srcOrd="1" destOrd="0" presId="urn:microsoft.com/office/officeart/2005/8/layout/radial5"/>
    <dgm:cxn modelId="{BA2C9BF2-DC3B-6B42-8139-AF6C70D6270F}" type="presOf" srcId="{B5EE02E6-0A8F-FB43-B0A9-C552E066C619}" destId="{60263D3B-5698-E245-A223-D20E70A2DB02}" srcOrd="1" destOrd="0" presId="urn:microsoft.com/office/officeart/2005/8/layout/radial5"/>
    <dgm:cxn modelId="{C4C666C9-B5A6-F544-BE4B-ABAB69D30726}" type="presOf" srcId="{9AD8D5C1-9F26-ED4B-960B-58294580E91A}" destId="{EDC7B832-06E8-5541-A1AC-C6258298F67E}" srcOrd="1" destOrd="0" presId="urn:microsoft.com/office/officeart/2005/8/layout/radial5"/>
    <dgm:cxn modelId="{C5B77B8C-6CF5-014A-BB62-FCCD387EC6F2}" type="presOf" srcId="{5E54AF62-20AD-214E-817D-D6F8A3282B24}" destId="{CC6F15B0-66C8-2649-88BE-6B906B5D5F9E}" srcOrd="0" destOrd="0" presId="urn:microsoft.com/office/officeart/2005/8/layout/radial5"/>
    <dgm:cxn modelId="{63B44042-73F8-FC49-8518-3913D46B9C91}" type="presOf" srcId="{9AD8D5C1-9F26-ED4B-960B-58294580E91A}" destId="{6C25D732-043A-624F-AFF1-D893CAA74CB4}" srcOrd="0" destOrd="0" presId="urn:microsoft.com/office/officeart/2005/8/layout/radial5"/>
    <dgm:cxn modelId="{FC4943BE-E378-3945-9D3E-7FD2BC93C8DA}" type="presOf" srcId="{83300C50-9CCF-094F-9769-4EE5A74A75E2}" destId="{B106F113-8783-334A-8ADB-D2FB7AAFE709}" srcOrd="1" destOrd="0" presId="urn:microsoft.com/office/officeart/2005/8/layout/radial5"/>
    <dgm:cxn modelId="{E0E06072-59E4-F744-8D02-5D5056203198}" type="presOf" srcId="{D0D693F0-C025-CE47-A566-614862B3B832}" destId="{8B5152BA-E32C-E145-8778-B9F85AC013F4}" srcOrd="0" destOrd="0" presId="urn:microsoft.com/office/officeart/2005/8/layout/radial5"/>
    <dgm:cxn modelId="{5957E671-50B7-8E4E-9E8B-3853A53D5390}" type="presOf" srcId="{B5EE02E6-0A8F-FB43-B0A9-C552E066C619}" destId="{25CA0D32-9599-1F41-83C4-85129E9E33BD}" srcOrd="0" destOrd="0" presId="urn:microsoft.com/office/officeart/2005/8/layout/radial5"/>
    <dgm:cxn modelId="{7FFA9729-A423-1744-B4CE-2F1F4CDF633B}" srcId="{8269EFB4-5176-FE49-A710-60F84BBC74FD}" destId="{D0D693F0-C025-CE47-A566-614862B3B832}" srcOrd="5" destOrd="0" parTransId="{5E54AF62-20AD-214E-817D-D6F8A3282B24}" sibTransId="{7380FBAB-6AFB-8D4D-BC34-4D5967145EDA}"/>
    <dgm:cxn modelId="{F04F5B3B-3C85-7B4D-8161-7A250A17FB23}" type="presOf" srcId="{9F42A816-6D2A-1442-80C2-42003DA10865}" destId="{C3710622-4DB7-244A-86EC-7A26E922828F}" srcOrd="0" destOrd="0" presId="urn:microsoft.com/office/officeart/2005/8/layout/radial5"/>
    <dgm:cxn modelId="{95087AF2-A9DF-B84B-99A5-EB7D40B15DCA}" srcId="{8269EFB4-5176-FE49-A710-60F84BBC74FD}" destId="{84DB6F8C-A0D7-2A49-AD5A-0B366CDFBF85}" srcOrd="4" destOrd="0" parTransId="{D5E33B39-D782-124A-8598-AB2C4E4B49E0}" sibTransId="{A0B2EB92-66F8-BC42-B204-99D18E4E1DA6}"/>
    <dgm:cxn modelId="{6C51FAEC-7283-D945-A9CB-1F5962B4CFCA}" srcId="{8269EFB4-5176-FE49-A710-60F84BBC74FD}" destId="{66C8762B-9B86-6F45-957F-D009BFE2CB78}" srcOrd="2" destOrd="0" parTransId="{B5EE02E6-0A8F-FB43-B0A9-C552E066C619}" sibTransId="{7BB76526-D639-1749-B870-CAA415D63D58}"/>
    <dgm:cxn modelId="{5CC064B6-C30C-944E-8204-B7C233CC0930}" type="presOf" srcId="{BF124A16-A4EB-B84A-9D40-95E26251BC6F}" destId="{2A0E4376-C89A-DB48-BDFD-007B0A36A388}" srcOrd="0" destOrd="0" presId="urn:microsoft.com/office/officeart/2005/8/layout/radial5"/>
    <dgm:cxn modelId="{0E6A8809-34F3-4B47-9572-FD66BCF26E5A}" type="presOf" srcId="{5E54AF62-20AD-214E-817D-D6F8A3282B24}" destId="{1CD7DDD4-529B-3843-AC67-CA00A27952ED}" srcOrd="1" destOrd="0" presId="urn:microsoft.com/office/officeart/2005/8/layout/radial5"/>
    <dgm:cxn modelId="{0A14F6F3-6DAF-424D-B113-C157349DB05C}" srcId="{BF124A16-A4EB-B84A-9D40-95E26251BC6F}" destId="{8269EFB4-5176-FE49-A710-60F84BBC74FD}" srcOrd="0" destOrd="0" parTransId="{130CF146-78DA-054E-BBA9-F9E32DCD0545}" sibTransId="{271B236E-780A-564F-9F81-49311A3A25FC}"/>
    <dgm:cxn modelId="{E29E689A-56BE-A842-9EDB-9013E25A9BFB}" type="presOf" srcId="{F59B3A85-B8FE-BE46-B94A-EAD068E4021D}" destId="{932518A2-7018-7942-BC3A-E5F4E1705263}" srcOrd="1" destOrd="0" presId="urn:microsoft.com/office/officeart/2005/8/layout/radial5"/>
    <dgm:cxn modelId="{B1A47624-B6BC-D34E-BC5B-3DE57A68324C}" srcId="{8269EFB4-5176-FE49-A710-60F84BBC74FD}" destId="{483A5B27-33B4-594F-8B90-DE392326E391}" srcOrd="1" destOrd="0" parTransId="{9AD8D5C1-9F26-ED4B-960B-58294580E91A}" sibTransId="{26C09780-7B24-6645-924F-CF3157C0DED9}"/>
    <dgm:cxn modelId="{1AAB91E6-B5D7-A846-B4C4-92EEADDA351E}" type="presOf" srcId="{84DB6F8C-A0D7-2A49-AD5A-0B366CDFBF85}" destId="{1429DF25-D825-B248-80CE-BE89986C45DB}" srcOrd="0" destOrd="0" presId="urn:microsoft.com/office/officeart/2005/8/layout/radial5"/>
    <dgm:cxn modelId="{F945507E-5E85-C047-9FB8-E41BE23B3751}" type="presOf" srcId="{483A5B27-33B4-594F-8B90-DE392326E391}" destId="{7B954494-9537-9449-891B-67702834FAD5}" srcOrd="0" destOrd="0" presId="urn:microsoft.com/office/officeart/2005/8/layout/radial5"/>
    <dgm:cxn modelId="{3EB0F597-5932-4B49-B0CC-6DCE9F4764C1}" type="presOf" srcId="{F59B3A85-B8FE-BE46-B94A-EAD068E4021D}" destId="{EB369B54-0A27-0D41-80AD-63856A0D62EE}" srcOrd="0" destOrd="0" presId="urn:microsoft.com/office/officeart/2005/8/layout/radial5"/>
    <dgm:cxn modelId="{040DBBFB-0874-4C41-BBE8-BCAC4DC9F8F4}" type="presOf" srcId="{66C8762B-9B86-6F45-957F-D009BFE2CB78}" destId="{2D64D19E-A4CC-BF4A-8296-6408351E5085}" srcOrd="0" destOrd="0" presId="urn:microsoft.com/office/officeart/2005/8/layout/radial5"/>
    <dgm:cxn modelId="{EE653308-FE58-924B-8D7E-EE1106E3D891}" type="presOf" srcId="{8269EFB4-5176-FE49-A710-60F84BBC74FD}" destId="{44B669AD-5B3E-404F-897F-6CB43AB93DA9}" srcOrd="0" destOrd="0" presId="urn:microsoft.com/office/officeart/2005/8/layout/radial5"/>
    <dgm:cxn modelId="{594E52DA-6145-3A4D-9DB7-B8EC553FF59D}" type="presOf" srcId="{D5E33B39-D782-124A-8598-AB2C4E4B49E0}" destId="{D912095D-7CB1-7140-9ABF-0B6CA7008BC6}" srcOrd="0" destOrd="0" presId="urn:microsoft.com/office/officeart/2005/8/layout/radial5"/>
    <dgm:cxn modelId="{2BC506C4-22AB-A34A-A0C6-8AB46A50673F}" srcId="{8269EFB4-5176-FE49-A710-60F84BBC74FD}" destId="{9F42A816-6D2A-1442-80C2-42003DA10865}" srcOrd="0" destOrd="0" parTransId="{83300C50-9CCF-094F-9769-4EE5A74A75E2}" sibTransId="{315D38DB-5B73-2049-B155-842E3663EA3C}"/>
    <dgm:cxn modelId="{E3EC6FA4-17A6-4F4E-84F3-834CCFAC8CE1}" type="presOf" srcId="{017446C2-7DE8-EB47-AEFD-328ABE129B11}" destId="{EEFE4580-9679-394A-AF29-9F035E21E37D}" srcOrd="0" destOrd="0" presId="urn:microsoft.com/office/officeart/2005/8/layout/radial5"/>
    <dgm:cxn modelId="{80F240F4-2A02-2445-AB10-6BA9ECF8394B}" srcId="{8269EFB4-5176-FE49-A710-60F84BBC74FD}" destId="{017446C2-7DE8-EB47-AEFD-328ABE129B11}" srcOrd="3" destOrd="0" parTransId="{F59B3A85-B8FE-BE46-B94A-EAD068E4021D}" sibTransId="{F17A0EC5-C665-9C44-8E77-7479A26DECA4}"/>
    <dgm:cxn modelId="{42DBF816-49C5-814F-A015-BF90FA1025A4}" type="presParOf" srcId="{2A0E4376-C89A-DB48-BDFD-007B0A36A388}" destId="{44B669AD-5B3E-404F-897F-6CB43AB93DA9}" srcOrd="0" destOrd="0" presId="urn:microsoft.com/office/officeart/2005/8/layout/radial5"/>
    <dgm:cxn modelId="{7082DEA2-7598-D64F-A71A-6D2CA8438656}" type="presParOf" srcId="{2A0E4376-C89A-DB48-BDFD-007B0A36A388}" destId="{F988CAC8-8C77-474A-B771-E70538F04957}" srcOrd="1" destOrd="0" presId="urn:microsoft.com/office/officeart/2005/8/layout/radial5"/>
    <dgm:cxn modelId="{A542EA32-F667-874E-8DFA-F8B844F8941D}" type="presParOf" srcId="{F988CAC8-8C77-474A-B771-E70538F04957}" destId="{B106F113-8783-334A-8ADB-D2FB7AAFE709}" srcOrd="0" destOrd="0" presId="urn:microsoft.com/office/officeart/2005/8/layout/radial5"/>
    <dgm:cxn modelId="{BB4E29EF-DDD9-9245-BC1C-00EB40249EFC}" type="presParOf" srcId="{2A0E4376-C89A-DB48-BDFD-007B0A36A388}" destId="{C3710622-4DB7-244A-86EC-7A26E922828F}" srcOrd="2" destOrd="0" presId="urn:microsoft.com/office/officeart/2005/8/layout/radial5"/>
    <dgm:cxn modelId="{06F4A228-D365-D243-A921-140BBF912774}" type="presParOf" srcId="{2A0E4376-C89A-DB48-BDFD-007B0A36A388}" destId="{6C25D732-043A-624F-AFF1-D893CAA74CB4}" srcOrd="3" destOrd="0" presId="urn:microsoft.com/office/officeart/2005/8/layout/radial5"/>
    <dgm:cxn modelId="{EFBA9C6E-B5F5-E741-83D9-19298100C211}" type="presParOf" srcId="{6C25D732-043A-624F-AFF1-D893CAA74CB4}" destId="{EDC7B832-06E8-5541-A1AC-C6258298F67E}" srcOrd="0" destOrd="0" presId="urn:microsoft.com/office/officeart/2005/8/layout/radial5"/>
    <dgm:cxn modelId="{C8F58D51-6D23-5E42-A0EE-5FF2F882C6A6}" type="presParOf" srcId="{2A0E4376-C89A-DB48-BDFD-007B0A36A388}" destId="{7B954494-9537-9449-891B-67702834FAD5}" srcOrd="4" destOrd="0" presId="urn:microsoft.com/office/officeart/2005/8/layout/radial5"/>
    <dgm:cxn modelId="{950A035B-96B7-5145-A12D-350B100DDEBF}" type="presParOf" srcId="{2A0E4376-C89A-DB48-BDFD-007B0A36A388}" destId="{25CA0D32-9599-1F41-83C4-85129E9E33BD}" srcOrd="5" destOrd="0" presId="urn:microsoft.com/office/officeart/2005/8/layout/radial5"/>
    <dgm:cxn modelId="{8D304887-4720-B841-A96D-FC59BB6BE872}" type="presParOf" srcId="{25CA0D32-9599-1F41-83C4-85129E9E33BD}" destId="{60263D3B-5698-E245-A223-D20E70A2DB02}" srcOrd="0" destOrd="0" presId="urn:microsoft.com/office/officeart/2005/8/layout/radial5"/>
    <dgm:cxn modelId="{A36E38DC-0B4F-AD4E-AB46-A0C04EAC11C2}" type="presParOf" srcId="{2A0E4376-C89A-DB48-BDFD-007B0A36A388}" destId="{2D64D19E-A4CC-BF4A-8296-6408351E5085}" srcOrd="6" destOrd="0" presId="urn:microsoft.com/office/officeart/2005/8/layout/radial5"/>
    <dgm:cxn modelId="{610F62A7-CC90-3A44-A5F7-19A948A550F8}" type="presParOf" srcId="{2A0E4376-C89A-DB48-BDFD-007B0A36A388}" destId="{EB369B54-0A27-0D41-80AD-63856A0D62EE}" srcOrd="7" destOrd="0" presId="urn:microsoft.com/office/officeart/2005/8/layout/radial5"/>
    <dgm:cxn modelId="{023D82EB-E854-1544-B887-DD405B1136EE}" type="presParOf" srcId="{EB369B54-0A27-0D41-80AD-63856A0D62EE}" destId="{932518A2-7018-7942-BC3A-E5F4E1705263}" srcOrd="0" destOrd="0" presId="urn:microsoft.com/office/officeart/2005/8/layout/radial5"/>
    <dgm:cxn modelId="{E503E6B3-1429-E44E-A272-5BF8D6A2A6CB}" type="presParOf" srcId="{2A0E4376-C89A-DB48-BDFD-007B0A36A388}" destId="{EEFE4580-9679-394A-AF29-9F035E21E37D}" srcOrd="8" destOrd="0" presId="urn:microsoft.com/office/officeart/2005/8/layout/radial5"/>
    <dgm:cxn modelId="{30F99E73-F3CF-004B-84CF-039F03FEFC10}" type="presParOf" srcId="{2A0E4376-C89A-DB48-BDFD-007B0A36A388}" destId="{D912095D-7CB1-7140-9ABF-0B6CA7008BC6}" srcOrd="9" destOrd="0" presId="urn:microsoft.com/office/officeart/2005/8/layout/radial5"/>
    <dgm:cxn modelId="{FB64C17A-A683-9842-A76E-DACBFDA22732}" type="presParOf" srcId="{D912095D-7CB1-7140-9ABF-0B6CA7008BC6}" destId="{6118C285-005A-774C-B652-3B829A587478}" srcOrd="0" destOrd="0" presId="urn:microsoft.com/office/officeart/2005/8/layout/radial5"/>
    <dgm:cxn modelId="{B69C2FEB-6604-9F45-B8B0-140FB6C21407}" type="presParOf" srcId="{2A0E4376-C89A-DB48-BDFD-007B0A36A388}" destId="{1429DF25-D825-B248-80CE-BE89986C45DB}" srcOrd="10" destOrd="0" presId="urn:microsoft.com/office/officeart/2005/8/layout/radial5"/>
    <dgm:cxn modelId="{671A5B92-BAEC-2542-889F-E9F6D57E4C4E}" type="presParOf" srcId="{2A0E4376-C89A-DB48-BDFD-007B0A36A388}" destId="{CC6F15B0-66C8-2649-88BE-6B906B5D5F9E}" srcOrd="11" destOrd="0" presId="urn:microsoft.com/office/officeart/2005/8/layout/radial5"/>
    <dgm:cxn modelId="{D1556677-2511-1A4B-AAA1-33059BEB4F4B}" type="presParOf" srcId="{CC6F15B0-66C8-2649-88BE-6B906B5D5F9E}" destId="{1CD7DDD4-529B-3843-AC67-CA00A27952ED}" srcOrd="0" destOrd="0" presId="urn:microsoft.com/office/officeart/2005/8/layout/radial5"/>
    <dgm:cxn modelId="{C517E67D-4C36-9E48-B543-BFE9B5C350B9}" type="presParOf" srcId="{2A0E4376-C89A-DB48-BDFD-007B0A36A388}" destId="{8B5152BA-E32C-E145-8778-B9F85AC013F4}" srcOrd="12" destOrd="0" presId="urn:microsoft.com/office/officeart/2005/8/layout/radial5"/>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40.xml><?xml version="1.0" encoding="utf-8"?>
<dgm:dataModel xmlns:dgm="http://schemas.openxmlformats.org/drawingml/2006/diagram" xmlns:a="http://schemas.openxmlformats.org/drawingml/2006/main">
  <dgm:ptLst>
    <dgm:pt modelId="{C31C8838-CEA3-4BD0-8B62-8D4FCF7FB28B}" type="doc">
      <dgm:prSet loTypeId="urn:microsoft.com/office/officeart/2005/8/layout/default#19" loCatId="list" qsTypeId="urn:microsoft.com/office/officeart/2005/8/quickstyle/simple1" qsCatId="simple" csTypeId="urn:microsoft.com/office/officeart/2005/8/colors/accent2_2" csCatId="accent2" phldr="1"/>
      <dgm:spPr>
        <a:scene3d>
          <a:camera prst="perspectiveAbove"/>
          <a:lightRig rig="threePt" dir="t"/>
        </a:scene3d>
      </dgm:spPr>
      <dgm:t>
        <a:bodyPr/>
        <a:lstStyle/>
        <a:p>
          <a:endParaRPr lang="en-GB"/>
        </a:p>
      </dgm:t>
    </dgm:pt>
    <dgm:pt modelId="{A5C3866A-14D7-4A6C-8A05-96C0EDCFACE3}">
      <dgm:prSet/>
      <dgm:spPr>
        <a:gradFill flip="none" rotWithShape="0">
          <a:gsLst>
            <a:gs pos="0">
              <a:srgbClr val="C00000">
                <a:shade val="30000"/>
                <a:satMod val="115000"/>
                <a:lumMod val="54000"/>
              </a:srgbClr>
            </a:gs>
            <a:gs pos="50000">
              <a:srgbClr val="C00000">
                <a:shade val="67500"/>
                <a:satMod val="115000"/>
                <a:lumMod val="52000"/>
              </a:srgbClr>
            </a:gs>
            <a:gs pos="100000">
              <a:srgbClr val="C00000">
                <a:shade val="100000"/>
                <a:satMod val="115000"/>
                <a:lumMod val="76000"/>
              </a:srgbClr>
            </a:gs>
          </a:gsLst>
          <a:lin ang="5400000" scaled="1"/>
          <a:tileRect/>
        </a:gradFill>
        <a:scene3d>
          <a:camera prst="perspectiveAbove"/>
          <a:lightRig rig="threePt" dir="t"/>
        </a:scene3d>
        <a:sp3d/>
      </dgm:spPr>
      <dgm:t>
        <a:bodyPr/>
        <a:lstStyle/>
        <a:p>
          <a:pPr rtl="0"/>
          <a:r>
            <a:rPr lang="en-US" b="1" i="0" cap="none" spc="0" dirty="0" smtClean="0">
              <a:ln w="0"/>
              <a:solidFill>
                <a:schemeClr val="bg1"/>
              </a:solidFill>
              <a:effectLst>
                <a:outerShdw blurRad="38100" dist="19050" dir="2700000" algn="tl" rotWithShape="0">
                  <a:schemeClr val="dk1">
                    <a:alpha val="40000"/>
                  </a:schemeClr>
                </a:outerShdw>
              </a:effectLst>
            </a:rPr>
            <a:t>STIMULATION OF THE SYMPATHETIC NERVES TO THE ADRENAL MEDULLAE CAUSES LARGE QUANTITIES OF ADRENALINE AND NORADRENALINE TO BE RELEASED INTO THE CIRCULATING BLOOD </a:t>
          </a:r>
          <a:endParaRPr lang="en-GB" b="1" i="0" cap="none" spc="0" dirty="0">
            <a:ln w="0"/>
            <a:solidFill>
              <a:schemeClr val="bg1"/>
            </a:solidFill>
            <a:effectLst>
              <a:outerShdw blurRad="38100" dist="19050" dir="2700000" algn="tl" rotWithShape="0">
                <a:schemeClr val="dk1">
                  <a:alpha val="40000"/>
                </a:schemeClr>
              </a:outerShdw>
            </a:effectLst>
          </a:endParaRPr>
        </a:p>
      </dgm:t>
    </dgm:pt>
    <dgm:pt modelId="{4F90C42B-9AFC-4BB6-979E-BF37A512004F}" type="parTrans" cxnId="{4626232E-37AA-4385-8B53-6BA497CEEECA}">
      <dgm:prSet/>
      <dgm:spPr/>
      <dgm:t>
        <a:bodyPr/>
        <a:lstStyle/>
        <a:p>
          <a:endParaRPr lang="en-GB"/>
        </a:p>
      </dgm:t>
    </dgm:pt>
    <dgm:pt modelId="{A0AA0E11-D8AA-4124-B122-61A32DD7097A}" type="sibTrans" cxnId="{4626232E-37AA-4385-8B53-6BA497CEEECA}">
      <dgm:prSet/>
      <dgm:spPr/>
      <dgm:t>
        <a:bodyPr/>
        <a:lstStyle/>
        <a:p>
          <a:endParaRPr lang="en-GB"/>
        </a:p>
      </dgm:t>
    </dgm:pt>
    <dgm:pt modelId="{1D7DA1C2-BD32-4C98-840D-D27C775F30BB}">
      <dgm:prSet/>
      <dgm:spPr>
        <a:gradFill flip="none" rotWithShape="0">
          <a:gsLst>
            <a:gs pos="0">
              <a:srgbClr val="C00000">
                <a:shade val="30000"/>
                <a:satMod val="115000"/>
                <a:lumMod val="54000"/>
              </a:srgbClr>
            </a:gs>
            <a:gs pos="50000">
              <a:srgbClr val="C00000">
                <a:shade val="67500"/>
                <a:satMod val="115000"/>
                <a:lumMod val="52000"/>
              </a:srgbClr>
            </a:gs>
            <a:gs pos="100000">
              <a:srgbClr val="C00000">
                <a:shade val="100000"/>
                <a:satMod val="115000"/>
                <a:lumMod val="76000"/>
              </a:srgbClr>
            </a:gs>
          </a:gsLst>
          <a:lin ang="5400000" scaled="1"/>
          <a:tileRect/>
        </a:gradFill>
        <a:scene3d>
          <a:camera prst="perspectiveAbove"/>
          <a:lightRig rig="threePt" dir="t"/>
        </a:scene3d>
        <a:sp3d/>
      </dgm:spPr>
      <dgm:t>
        <a:bodyPr/>
        <a:lstStyle/>
        <a:p>
          <a:pPr rtl="0"/>
          <a:r>
            <a:rPr lang="en-US" b="1" i="0" cap="none" spc="0" dirty="0" smtClean="0">
              <a:ln w="0"/>
              <a:solidFill>
                <a:schemeClr val="bg1"/>
              </a:solidFill>
              <a:effectLst>
                <a:outerShdw blurRad="38100" dist="19050" dir="2700000" algn="tl" rotWithShape="0">
                  <a:schemeClr val="dk1">
                    <a:alpha val="40000"/>
                  </a:schemeClr>
                </a:outerShdw>
              </a:effectLst>
            </a:rPr>
            <a:t>THESE TWO HORMONES ARE CARRIED IN THE BLOOD TO ALL TISSUES OF THE BODY. </a:t>
          </a:r>
          <a:endParaRPr lang="en-GB" b="1" i="0" cap="none" spc="0" dirty="0">
            <a:ln w="0"/>
            <a:solidFill>
              <a:schemeClr val="bg1"/>
            </a:solidFill>
            <a:effectLst>
              <a:outerShdw blurRad="38100" dist="19050" dir="2700000" algn="tl" rotWithShape="0">
                <a:schemeClr val="dk1">
                  <a:alpha val="40000"/>
                </a:schemeClr>
              </a:outerShdw>
            </a:effectLst>
          </a:endParaRPr>
        </a:p>
      </dgm:t>
    </dgm:pt>
    <dgm:pt modelId="{3CD622F7-60E1-4E94-BEA2-CC384D121E68}" type="parTrans" cxnId="{AB4A4E2E-6E4B-4CA9-801D-A9C7793838E0}">
      <dgm:prSet/>
      <dgm:spPr/>
      <dgm:t>
        <a:bodyPr/>
        <a:lstStyle/>
        <a:p>
          <a:endParaRPr lang="en-GB"/>
        </a:p>
      </dgm:t>
    </dgm:pt>
    <dgm:pt modelId="{9E8EC3EC-C4F3-4AC5-B5CC-AF5C0BC7EAC6}" type="sibTrans" cxnId="{AB4A4E2E-6E4B-4CA9-801D-A9C7793838E0}">
      <dgm:prSet/>
      <dgm:spPr/>
      <dgm:t>
        <a:bodyPr/>
        <a:lstStyle/>
        <a:p>
          <a:endParaRPr lang="en-GB"/>
        </a:p>
      </dgm:t>
    </dgm:pt>
    <dgm:pt modelId="{4906EE1E-34B8-4C8A-8839-97E8E1E08BE5}">
      <dgm:prSet/>
      <dgm:spPr>
        <a:gradFill flip="none" rotWithShape="0">
          <a:gsLst>
            <a:gs pos="0">
              <a:srgbClr val="C00000">
                <a:shade val="30000"/>
                <a:satMod val="115000"/>
                <a:lumMod val="54000"/>
              </a:srgbClr>
            </a:gs>
            <a:gs pos="50000">
              <a:srgbClr val="C00000">
                <a:shade val="67500"/>
                <a:satMod val="115000"/>
                <a:lumMod val="52000"/>
              </a:srgbClr>
            </a:gs>
            <a:gs pos="100000">
              <a:srgbClr val="C00000">
                <a:shade val="100000"/>
                <a:satMod val="115000"/>
                <a:lumMod val="76000"/>
              </a:srgbClr>
            </a:gs>
          </a:gsLst>
          <a:lin ang="5400000" scaled="1"/>
          <a:tileRect/>
        </a:gradFill>
        <a:scene3d>
          <a:camera prst="perspectiveAbove"/>
          <a:lightRig rig="threePt" dir="t"/>
        </a:scene3d>
        <a:sp3d/>
      </dgm:spPr>
      <dgm:t>
        <a:bodyPr/>
        <a:lstStyle/>
        <a:p>
          <a:pPr rtl="0"/>
          <a:r>
            <a:rPr lang="en-US" b="1" i="0" cap="none" spc="0" dirty="0" smtClean="0">
              <a:ln w="0"/>
              <a:solidFill>
                <a:schemeClr val="bg1"/>
              </a:solidFill>
              <a:effectLst>
                <a:outerShdw blurRad="38100" dist="19050" dir="2700000" algn="tl" rotWithShape="0">
                  <a:schemeClr val="dk1">
                    <a:alpha val="40000"/>
                  </a:schemeClr>
                </a:outerShdw>
              </a:effectLst>
            </a:rPr>
            <a:t>ON AVERAGE, ABOUT 80% OF THE SECRETION IS ADRENALINE AND 20% IS NORADRENALINE</a:t>
          </a:r>
          <a:endParaRPr lang="en-GB" b="1" i="0" cap="none" spc="0" dirty="0">
            <a:ln w="0"/>
            <a:solidFill>
              <a:schemeClr val="bg1"/>
            </a:solidFill>
            <a:effectLst>
              <a:outerShdw blurRad="38100" dist="19050" dir="2700000" algn="tl" rotWithShape="0">
                <a:schemeClr val="dk1">
                  <a:alpha val="40000"/>
                </a:schemeClr>
              </a:outerShdw>
            </a:effectLst>
          </a:endParaRPr>
        </a:p>
      </dgm:t>
    </dgm:pt>
    <dgm:pt modelId="{F4EE5938-BABF-4D7C-B2D4-33E113A0BC31}" type="parTrans" cxnId="{050E8EAC-095B-4689-929A-B9FDF4FBBF0A}">
      <dgm:prSet/>
      <dgm:spPr/>
      <dgm:t>
        <a:bodyPr/>
        <a:lstStyle/>
        <a:p>
          <a:endParaRPr lang="en-GB"/>
        </a:p>
      </dgm:t>
    </dgm:pt>
    <dgm:pt modelId="{29C0BBED-3917-4687-83D2-059202927D30}" type="sibTrans" cxnId="{050E8EAC-095B-4689-929A-B9FDF4FBBF0A}">
      <dgm:prSet/>
      <dgm:spPr/>
      <dgm:t>
        <a:bodyPr/>
        <a:lstStyle/>
        <a:p>
          <a:endParaRPr lang="en-GB"/>
        </a:p>
      </dgm:t>
    </dgm:pt>
    <dgm:pt modelId="{1505C7F3-C5D3-4ADF-B877-BB4DD42017A4}">
      <dgm:prSet/>
      <dgm:spPr>
        <a:gradFill flip="none" rotWithShape="0">
          <a:gsLst>
            <a:gs pos="0">
              <a:srgbClr val="C00000">
                <a:shade val="30000"/>
                <a:satMod val="115000"/>
                <a:lumMod val="54000"/>
              </a:srgbClr>
            </a:gs>
            <a:gs pos="50000">
              <a:srgbClr val="C00000">
                <a:shade val="67500"/>
                <a:satMod val="115000"/>
                <a:lumMod val="52000"/>
              </a:srgbClr>
            </a:gs>
            <a:gs pos="100000">
              <a:srgbClr val="C00000">
                <a:shade val="100000"/>
                <a:satMod val="115000"/>
                <a:lumMod val="76000"/>
              </a:srgbClr>
            </a:gs>
          </a:gsLst>
          <a:lin ang="5400000" scaled="1"/>
          <a:tileRect/>
        </a:gradFill>
        <a:scene3d>
          <a:camera prst="perspectiveAbove"/>
          <a:lightRig rig="threePt" dir="t"/>
        </a:scene3d>
        <a:sp3d/>
      </dgm:spPr>
      <dgm:t>
        <a:bodyPr/>
        <a:lstStyle/>
        <a:p>
          <a:pPr rtl="0"/>
          <a:r>
            <a:rPr lang="en-US" b="1" i="0" cap="none" spc="0" dirty="0" smtClean="0">
              <a:ln w="0"/>
              <a:solidFill>
                <a:schemeClr val="bg1"/>
              </a:solidFill>
              <a:effectLst>
                <a:outerShdw blurRad="38100" dist="19050" dir="2700000" algn="tl" rotWithShape="0">
                  <a:schemeClr val="dk1">
                    <a:alpha val="40000"/>
                  </a:schemeClr>
                </a:outerShdw>
              </a:effectLst>
            </a:rPr>
            <a:t>CIRCULATING ADRENALINE AND NORADRENALINE HAVE ALMOST THE SAME EFFECTS ON THE DIFFERENT ORGANS AS THE EFFECTS CAUSED BY DIRECT SYMPATHETIC STIMULATION, </a:t>
          </a:r>
          <a:endParaRPr lang="en-GB" b="1" i="0" cap="none" spc="0" dirty="0">
            <a:ln w="0"/>
            <a:solidFill>
              <a:schemeClr val="bg1"/>
            </a:solidFill>
            <a:effectLst>
              <a:outerShdw blurRad="38100" dist="19050" dir="2700000" algn="tl" rotWithShape="0">
                <a:schemeClr val="dk1">
                  <a:alpha val="40000"/>
                </a:schemeClr>
              </a:outerShdw>
            </a:effectLst>
          </a:endParaRPr>
        </a:p>
      </dgm:t>
    </dgm:pt>
    <dgm:pt modelId="{1C3F8706-21B9-40C4-B7FB-C3E3E3AE1618}" type="parTrans" cxnId="{E4D854F7-6103-44DF-B74F-D41A30418599}">
      <dgm:prSet/>
      <dgm:spPr/>
      <dgm:t>
        <a:bodyPr/>
        <a:lstStyle/>
        <a:p>
          <a:endParaRPr lang="en-GB"/>
        </a:p>
      </dgm:t>
    </dgm:pt>
    <dgm:pt modelId="{11B1D849-5680-48A3-AA94-B085E80351A0}" type="sibTrans" cxnId="{E4D854F7-6103-44DF-B74F-D41A30418599}">
      <dgm:prSet/>
      <dgm:spPr/>
      <dgm:t>
        <a:bodyPr/>
        <a:lstStyle/>
        <a:p>
          <a:endParaRPr lang="en-GB"/>
        </a:p>
      </dgm:t>
    </dgm:pt>
    <dgm:pt modelId="{2C21E596-6808-41B1-BE6F-0C16990D978B}">
      <dgm:prSet/>
      <dgm:spPr>
        <a:gradFill flip="none" rotWithShape="0">
          <a:gsLst>
            <a:gs pos="0">
              <a:srgbClr val="C00000">
                <a:shade val="30000"/>
                <a:satMod val="115000"/>
                <a:lumMod val="54000"/>
              </a:srgbClr>
            </a:gs>
            <a:gs pos="50000">
              <a:srgbClr val="C00000">
                <a:shade val="67500"/>
                <a:satMod val="115000"/>
                <a:lumMod val="52000"/>
              </a:srgbClr>
            </a:gs>
            <a:gs pos="100000">
              <a:srgbClr val="C00000">
                <a:shade val="100000"/>
                <a:satMod val="115000"/>
                <a:lumMod val="76000"/>
              </a:srgbClr>
            </a:gs>
          </a:gsLst>
          <a:lin ang="5400000" scaled="1"/>
          <a:tileRect/>
        </a:gradFill>
        <a:scene3d>
          <a:camera prst="perspectiveAbove"/>
          <a:lightRig rig="threePt" dir="t"/>
        </a:scene3d>
        <a:sp3d/>
      </dgm:spPr>
      <dgm:t>
        <a:bodyPr/>
        <a:lstStyle/>
        <a:p>
          <a:pPr rtl="0"/>
          <a:r>
            <a:rPr lang="en-US" b="1" i="0" cap="none" spc="0" dirty="0" smtClean="0">
              <a:ln w="0"/>
              <a:solidFill>
                <a:schemeClr val="bg1"/>
              </a:solidFill>
              <a:effectLst>
                <a:outerShdw blurRad="38100" dist="19050" dir="2700000" algn="tl" rotWithShape="0">
                  <a:schemeClr val="dk1">
                    <a:alpha val="40000"/>
                  </a:schemeClr>
                </a:outerShdw>
              </a:effectLst>
            </a:rPr>
            <a:t>HOWEVER THE EFFECTS LAST 5 TO 10 TIMES LONGER BECAUSE BOTH OF THESE HORMONES ARE REMOVED FROM THE BLOOD SLOWLY OVER A PERIOD OF 2 TO 4 MINUTES.</a:t>
          </a:r>
          <a:endParaRPr lang="en-GB" b="1" i="0" cap="none" spc="0" dirty="0">
            <a:ln w="0"/>
            <a:solidFill>
              <a:schemeClr val="bg1"/>
            </a:solidFill>
            <a:effectLst>
              <a:outerShdw blurRad="38100" dist="19050" dir="2700000" algn="tl" rotWithShape="0">
                <a:schemeClr val="dk1">
                  <a:alpha val="40000"/>
                </a:schemeClr>
              </a:outerShdw>
            </a:effectLst>
          </a:endParaRPr>
        </a:p>
      </dgm:t>
    </dgm:pt>
    <dgm:pt modelId="{D668025E-BD2F-45C9-91FA-D2DE03715B33}" type="parTrans" cxnId="{5D8CD14E-0473-4EED-8050-9D2ECC2B3121}">
      <dgm:prSet/>
      <dgm:spPr/>
      <dgm:t>
        <a:bodyPr/>
        <a:lstStyle/>
        <a:p>
          <a:endParaRPr lang="en-GB"/>
        </a:p>
      </dgm:t>
    </dgm:pt>
    <dgm:pt modelId="{E89737F9-3859-4334-BA9A-05891767F1BF}" type="sibTrans" cxnId="{5D8CD14E-0473-4EED-8050-9D2ECC2B3121}">
      <dgm:prSet/>
      <dgm:spPr/>
      <dgm:t>
        <a:bodyPr/>
        <a:lstStyle/>
        <a:p>
          <a:endParaRPr lang="en-GB"/>
        </a:p>
      </dgm:t>
    </dgm:pt>
    <dgm:pt modelId="{A049FFE9-13E4-45A9-B2B4-A87FE5C6C56C}" type="pres">
      <dgm:prSet presAssocID="{C31C8838-CEA3-4BD0-8B62-8D4FCF7FB28B}" presName="diagram" presStyleCnt="0">
        <dgm:presLayoutVars>
          <dgm:dir/>
          <dgm:resizeHandles val="exact"/>
        </dgm:presLayoutVars>
      </dgm:prSet>
      <dgm:spPr/>
      <dgm:t>
        <a:bodyPr/>
        <a:lstStyle/>
        <a:p>
          <a:endParaRPr lang="en-GB"/>
        </a:p>
      </dgm:t>
    </dgm:pt>
    <dgm:pt modelId="{1DB74A76-00C1-4999-B34F-80F0D7B516EB}" type="pres">
      <dgm:prSet presAssocID="{A5C3866A-14D7-4A6C-8A05-96C0EDCFACE3}" presName="node" presStyleLbl="node1" presStyleIdx="0" presStyleCnt="5">
        <dgm:presLayoutVars>
          <dgm:bulletEnabled val="1"/>
        </dgm:presLayoutVars>
      </dgm:prSet>
      <dgm:spPr/>
      <dgm:t>
        <a:bodyPr/>
        <a:lstStyle/>
        <a:p>
          <a:endParaRPr lang="en-GB"/>
        </a:p>
      </dgm:t>
    </dgm:pt>
    <dgm:pt modelId="{41408FC9-7D9C-44B7-9A24-8FC56AA4CD80}" type="pres">
      <dgm:prSet presAssocID="{A0AA0E11-D8AA-4124-B122-61A32DD7097A}" presName="sibTrans" presStyleCnt="0"/>
      <dgm:spPr/>
    </dgm:pt>
    <dgm:pt modelId="{C7BA297A-0570-4791-9A54-E5C61D79A53E}" type="pres">
      <dgm:prSet presAssocID="{1D7DA1C2-BD32-4C98-840D-D27C775F30BB}" presName="node" presStyleLbl="node1" presStyleIdx="1" presStyleCnt="5">
        <dgm:presLayoutVars>
          <dgm:bulletEnabled val="1"/>
        </dgm:presLayoutVars>
      </dgm:prSet>
      <dgm:spPr/>
      <dgm:t>
        <a:bodyPr/>
        <a:lstStyle/>
        <a:p>
          <a:endParaRPr lang="en-GB"/>
        </a:p>
      </dgm:t>
    </dgm:pt>
    <dgm:pt modelId="{4B08E13E-947B-4A64-97CB-49FC85D00D09}" type="pres">
      <dgm:prSet presAssocID="{9E8EC3EC-C4F3-4AC5-B5CC-AF5C0BC7EAC6}" presName="sibTrans" presStyleCnt="0"/>
      <dgm:spPr/>
    </dgm:pt>
    <dgm:pt modelId="{B4D459E1-B215-4622-8B60-13411F54AFB5}" type="pres">
      <dgm:prSet presAssocID="{4906EE1E-34B8-4C8A-8839-97E8E1E08BE5}" presName="node" presStyleLbl="node1" presStyleIdx="2" presStyleCnt="5">
        <dgm:presLayoutVars>
          <dgm:bulletEnabled val="1"/>
        </dgm:presLayoutVars>
      </dgm:prSet>
      <dgm:spPr/>
      <dgm:t>
        <a:bodyPr/>
        <a:lstStyle/>
        <a:p>
          <a:endParaRPr lang="en-GB"/>
        </a:p>
      </dgm:t>
    </dgm:pt>
    <dgm:pt modelId="{B5D5E59B-929C-4D0E-B883-E998B982119E}" type="pres">
      <dgm:prSet presAssocID="{29C0BBED-3917-4687-83D2-059202927D30}" presName="sibTrans" presStyleCnt="0"/>
      <dgm:spPr/>
    </dgm:pt>
    <dgm:pt modelId="{B568EEEC-FA07-4C8B-A21F-FC5F7A54CF02}" type="pres">
      <dgm:prSet presAssocID="{1505C7F3-C5D3-4ADF-B877-BB4DD42017A4}" presName="node" presStyleLbl="node1" presStyleIdx="3" presStyleCnt="5" custLinFactNeighborX="56869" custLinFactNeighborY="-1663">
        <dgm:presLayoutVars>
          <dgm:bulletEnabled val="1"/>
        </dgm:presLayoutVars>
      </dgm:prSet>
      <dgm:spPr/>
      <dgm:t>
        <a:bodyPr/>
        <a:lstStyle/>
        <a:p>
          <a:endParaRPr lang="en-GB"/>
        </a:p>
      </dgm:t>
    </dgm:pt>
    <dgm:pt modelId="{CC4E5C1B-B8D5-4D24-92AB-B93BA6996C05}" type="pres">
      <dgm:prSet presAssocID="{11B1D849-5680-48A3-AA94-B085E80351A0}" presName="sibTrans" presStyleCnt="0"/>
      <dgm:spPr/>
    </dgm:pt>
    <dgm:pt modelId="{FAC2A398-6857-4AEB-BA0C-16592E3A2D13}" type="pres">
      <dgm:prSet presAssocID="{2C21E596-6808-41B1-BE6F-0C16990D978B}" presName="node" presStyleLbl="node1" presStyleIdx="4" presStyleCnt="5" custLinFactNeighborX="55747" custLinFactNeighborY="-1377">
        <dgm:presLayoutVars>
          <dgm:bulletEnabled val="1"/>
        </dgm:presLayoutVars>
      </dgm:prSet>
      <dgm:spPr/>
      <dgm:t>
        <a:bodyPr/>
        <a:lstStyle/>
        <a:p>
          <a:endParaRPr lang="en-GB"/>
        </a:p>
      </dgm:t>
    </dgm:pt>
  </dgm:ptLst>
  <dgm:cxnLst>
    <dgm:cxn modelId="{B228C7A0-109F-4C34-AC7A-9F3BF76674DA}" type="presOf" srcId="{1D7DA1C2-BD32-4C98-840D-D27C775F30BB}" destId="{C7BA297A-0570-4791-9A54-E5C61D79A53E}" srcOrd="0" destOrd="0" presId="urn:microsoft.com/office/officeart/2005/8/layout/default#19"/>
    <dgm:cxn modelId="{563C46FE-0928-456E-B709-98C0223EFD07}" type="presOf" srcId="{2C21E596-6808-41B1-BE6F-0C16990D978B}" destId="{FAC2A398-6857-4AEB-BA0C-16592E3A2D13}" srcOrd="0" destOrd="0" presId="urn:microsoft.com/office/officeart/2005/8/layout/default#19"/>
    <dgm:cxn modelId="{5FD334F5-CAC8-4D78-9692-CE999DE7AE1D}" type="presOf" srcId="{4906EE1E-34B8-4C8A-8839-97E8E1E08BE5}" destId="{B4D459E1-B215-4622-8B60-13411F54AFB5}" srcOrd="0" destOrd="0" presId="urn:microsoft.com/office/officeart/2005/8/layout/default#19"/>
    <dgm:cxn modelId="{54C1124D-C28A-4608-BF85-80FA82DFA991}" type="presOf" srcId="{C31C8838-CEA3-4BD0-8B62-8D4FCF7FB28B}" destId="{A049FFE9-13E4-45A9-B2B4-A87FE5C6C56C}" srcOrd="0" destOrd="0" presId="urn:microsoft.com/office/officeart/2005/8/layout/default#19"/>
    <dgm:cxn modelId="{E4D854F7-6103-44DF-B74F-D41A30418599}" srcId="{C31C8838-CEA3-4BD0-8B62-8D4FCF7FB28B}" destId="{1505C7F3-C5D3-4ADF-B877-BB4DD42017A4}" srcOrd="3" destOrd="0" parTransId="{1C3F8706-21B9-40C4-B7FB-C3E3E3AE1618}" sibTransId="{11B1D849-5680-48A3-AA94-B085E80351A0}"/>
    <dgm:cxn modelId="{AB4A4E2E-6E4B-4CA9-801D-A9C7793838E0}" srcId="{C31C8838-CEA3-4BD0-8B62-8D4FCF7FB28B}" destId="{1D7DA1C2-BD32-4C98-840D-D27C775F30BB}" srcOrd="1" destOrd="0" parTransId="{3CD622F7-60E1-4E94-BEA2-CC384D121E68}" sibTransId="{9E8EC3EC-C4F3-4AC5-B5CC-AF5C0BC7EAC6}"/>
    <dgm:cxn modelId="{A1C6E145-2C40-41D8-97CD-F5734F4AE156}" type="presOf" srcId="{A5C3866A-14D7-4A6C-8A05-96C0EDCFACE3}" destId="{1DB74A76-00C1-4999-B34F-80F0D7B516EB}" srcOrd="0" destOrd="0" presId="urn:microsoft.com/office/officeart/2005/8/layout/default#19"/>
    <dgm:cxn modelId="{050E8EAC-095B-4689-929A-B9FDF4FBBF0A}" srcId="{C31C8838-CEA3-4BD0-8B62-8D4FCF7FB28B}" destId="{4906EE1E-34B8-4C8A-8839-97E8E1E08BE5}" srcOrd="2" destOrd="0" parTransId="{F4EE5938-BABF-4D7C-B2D4-33E113A0BC31}" sibTransId="{29C0BBED-3917-4687-83D2-059202927D30}"/>
    <dgm:cxn modelId="{BDD85B05-3CFE-4D89-AA2C-DC89505C47E8}" type="presOf" srcId="{1505C7F3-C5D3-4ADF-B877-BB4DD42017A4}" destId="{B568EEEC-FA07-4C8B-A21F-FC5F7A54CF02}" srcOrd="0" destOrd="0" presId="urn:microsoft.com/office/officeart/2005/8/layout/default#19"/>
    <dgm:cxn modelId="{5D8CD14E-0473-4EED-8050-9D2ECC2B3121}" srcId="{C31C8838-CEA3-4BD0-8B62-8D4FCF7FB28B}" destId="{2C21E596-6808-41B1-BE6F-0C16990D978B}" srcOrd="4" destOrd="0" parTransId="{D668025E-BD2F-45C9-91FA-D2DE03715B33}" sibTransId="{E89737F9-3859-4334-BA9A-05891767F1BF}"/>
    <dgm:cxn modelId="{4626232E-37AA-4385-8B53-6BA497CEEECA}" srcId="{C31C8838-CEA3-4BD0-8B62-8D4FCF7FB28B}" destId="{A5C3866A-14D7-4A6C-8A05-96C0EDCFACE3}" srcOrd="0" destOrd="0" parTransId="{4F90C42B-9AFC-4BB6-979E-BF37A512004F}" sibTransId="{A0AA0E11-D8AA-4124-B122-61A32DD7097A}"/>
    <dgm:cxn modelId="{E2FE3CFA-320A-421E-A17C-403110AB30A4}" type="presParOf" srcId="{A049FFE9-13E4-45A9-B2B4-A87FE5C6C56C}" destId="{1DB74A76-00C1-4999-B34F-80F0D7B516EB}" srcOrd="0" destOrd="0" presId="urn:microsoft.com/office/officeart/2005/8/layout/default#19"/>
    <dgm:cxn modelId="{55B8EA46-CDF3-4943-B145-0D5C78C6C7C9}" type="presParOf" srcId="{A049FFE9-13E4-45A9-B2B4-A87FE5C6C56C}" destId="{41408FC9-7D9C-44B7-9A24-8FC56AA4CD80}" srcOrd="1" destOrd="0" presId="urn:microsoft.com/office/officeart/2005/8/layout/default#19"/>
    <dgm:cxn modelId="{2C5FE2AF-5C2C-44B7-AE18-4DB3072F08C6}" type="presParOf" srcId="{A049FFE9-13E4-45A9-B2B4-A87FE5C6C56C}" destId="{C7BA297A-0570-4791-9A54-E5C61D79A53E}" srcOrd="2" destOrd="0" presId="urn:microsoft.com/office/officeart/2005/8/layout/default#19"/>
    <dgm:cxn modelId="{30D87989-0212-41DA-B7E5-7C1FD68668B3}" type="presParOf" srcId="{A049FFE9-13E4-45A9-B2B4-A87FE5C6C56C}" destId="{4B08E13E-947B-4A64-97CB-49FC85D00D09}" srcOrd="3" destOrd="0" presId="urn:microsoft.com/office/officeart/2005/8/layout/default#19"/>
    <dgm:cxn modelId="{E6968D8A-1B3D-4A74-81AE-73D93CCF90A2}" type="presParOf" srcId="{A049FFE9-13E4-45A9-B2B4-A87FE5C6C56C}" destId="{B4D459E1-B215-4622-8B60-13411F54AFB5}" srcOrd="4" destOrd="0" presId="urn:microsoft.com/office/officeart/2005/8/layout/default#19"/>
    <dgm:cxn modelId="{98B8215D-17EE-4798-9A9E-81613E33BE7B}" type="presParOf" srcId="{A049FFE9-13E4-45A9-B2B4-A87FE5C6C56C}" destId="{B5D5E59B-929C-4D0E-B883-E998B982119E}" srcOrd="5" destOrd="0" presId="urn:microsoft.com/office/officeart/2005/8/layout/default#19"/>
    <dgm:cxn modelId="{A14A639D-910E-4339-B9F7-223BC964F327}" type="presParOf" srcId="{A049FFE9-13E4-45A9-B2B4-A87FE5C6C56C}" destId="{B568EEEC-FA07-4C8B-A21F-FC5F7A54CF02}" srcOrd="6" destOrd="0" presId="urn:microsoft.com/office/officeart/2005/8/layout/default#19"/>
    <dgm:cxn modelId="{B0E00C34-8E6B-4BF4-B549-3CB4FB599147}" type="presParOf" srcId="{A049FFE9-13E4-45A9-B2B4-A87FE5C6C56C}" destId="{CC4E5C1B-B8D5-4D24-92AB-B93BA6996C05}" srcOrd="7" destOrd="0" presId="urn:microsoft.com/office/officeart/2005/8/layout/default#19"/>
    <dgm:cxn modelId="{BD2D3885-FE6F-4D76-B144-5EF6C7A35A04}" type="presParOf" srcId="{A049FFE9-13E4-45A9-B2B4-A87FE5C6C56C}" destId="{FAC2A398-6857-4AEB-BA0C-16592E3A2D13}" srcOrd="8" destOrd="0" presId="urn:microsoft.com/office/officeart/2005/8/layout/default#1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1.xml><?xml version="1.0" encoding="utf-8"?>
<dgm:dataModel xmlns:dgm="http://schemas.openxmlformats.org/drawingml/2006/diagram" xmlns:a="http://schemas.openxmlformats.org/drawingml/2006/main">
  <dgm:ptLst>
    <dgm:pt modelId="{C31C8838-CEA3-4BD0-8B62-8D4FCF7FB28B}" type="doc">
      <dgm:prSet loTypeId="urn:microsoft.com/office/officeart/2005/8/layout/lProcess2" loCatId="list" qsTypeId="urn:microsoft.com/office/officeart/2005/8/quickstyle/3d6" qsCatId="3D" csTypeId="urn:microsoft.com/office/officeart/2005/8/colors/accent2_2" csCatId="accent2" phldr="1"/>
      <dgm:spPr>
        <a:scene3d>
          <a:camera prst="perspectiveAbove" zoom="92000"/>
          <a:lightRig rig="balanced" dir="t">
            <a:rot lat="0" lon="0" rev="12700000"/>
          </a:lightRig>
        </a:scene3d>
      </dgm:spPr>
      <dgm:t>
        <a:bodyPr/>
        <a:lstStyle/>
        <a:p>
          <a:endParaRPr lang="en-GB"/>
        </a:p>
      </dgm:t>
    </dgm:pt>
    <dgm:pt modelId="{58BC04C1-1141-4E5B-9BD1-BFFBFC1C6441}">
      <dgm:prSet/>
      <dgm:spPr>
        <a:solidFill>
          <a:schemeClr val="accent6">
            <a:lumMod val="60000"/>
            <a:lumOff val="40000"/>
          </a:schemeClr>
        </a:solidFill>
      </dgm:spPr>
      <dgm:t>
        <a:bodyPr/>
        <a:lstStyle/>
        <a:p>
          <a:pPr rtl="0"/>
          <a:r>
            <a:rPr lang="en-US" b="0" i="0" cap="none" spc="0" dirty="0" smtClean="0">
              <a:ln w="0"/>
              <a:effectLst>
                <a:outerShdw blurRad="38100" dist="38100" dir="2700000" algn="tl" rotWithShape="0">
                  <a:srgbClr val="000000">
                    <a:alpha val="43137"/>
                  </a:srgbClr>
                </a:outerShdw>
              </a:effectLst>
              <a:latin typeface="+mn-lt"/>
            </a:rPr>
            <a:t>CIRCULATING NORADRENALINE CAUSES</a:t>
          </a:r>
          <a:endParaRPr lang="en-GB" b="0" i="0" cap="none" spc="0" dirty="0">
            <a:ln w="0"/>
            <a:effectLst>
              <a:outerShdw blurRad="38100" dist="38100" dir="2700000" algn="tl" rotWithShape="0">
                <a:srgbClr val="000000">
                  <a:alpha val="43137"/>
                </a:srgbClr>
              </a:outerShdw>
            </a:effectLst>
            <a:latin typeface="+mn-lt"/>
          </a:endParaRPr>
        </a:p>
      </dgm:t>
    </dgm:pt>
    <dgm:pt modelId="{163CEF64-7811-48A9-93DF-03301F95551C}" type="parTrans" cxnId="{0B7F236E-09F1-4BDE-9FB2-D7BF860F44A3}">
      <dgm:prSet/>
      <dgm:spPr/>
      <dgm:t>
        <a:bodyPr/>
        <a:lstStyle/>
        <a:p>
          <a:endParaRPr lang="en-GB"/>
        </a:p>
      </dgm:t>
    </dgm:pt>
    <dgm:pt modelId="{1CFD52B3-5936-4246-B916-A7AE4347868C}" type="sibTrans" cxnId="{0B7F236E-09F1-4BDE-9FB2-D7BF860F44A3}">
      <dgm:prSet/>
      <dgm:spPr/>
      <dgm:t>
        <a:bodyPr/>
        <a:lstStyle/>
        <a:p>
          <a:endParaRPr lang="en-GB"/>
        </a:p>
      </dgm:t>
    </dgm:pt>
    <dgm:pt modelId="{E217931B-89E6-4C9C-A78D-1A6DD3F4A04F}">
      <dgm:prSet/>
      <dgm:spPr>
        <a:solidFill>
          <a:srgbClr val="B43133"/>
        </a:solidFill>
      </dgm:spPr>
      <dgm:t>
        <a:bodyPr/>
        <a:lstStyle/>
        <a:p>
          <a:pPr rtl="0"/>
          <a:r>
            <a:rPr lang="en-US" b="0" dirty="0" smtClean="0">
              <a:effectLst>
                <a:outerShdw blurRad="38100" dist="38100" dir="2700000" algn="tl">
                  <a:srgbClr val="000000">
                    <a:alpha val="43137"/>
                  </a:srgbClr>
                </a:outerShdw>
              </a:effectLst>
              <a:latin typeface="+mn-lt"/>
            </a:rPr>
            <a:t>HAS A GREATER EFFECT ON CARDIAC STIMULATION THAN DOES NORADRENALINE </a:t>
          </a:r>
          <a:endParaRPr lang="en-GB" b="0" i="0" cap="none" spc="0" dirty="0">
            <a:ln w="0"/>
            <a:effectLst>
              <a:outerShdw blurRad="38100" dist="38100" dir="2700000" algn="tl">
                <a:srgbClr val="000000">
                  <a:alpha val="43137"/>
                </a:srgbClr>
              </a:outerShdw>
            </a:effectLst>
            <a:latin typeface="+mn-lt"/>
          </a:endParaRPr>
        </a:p>
      </dgm:t>
    </dgm:pt>
    <dgm:pt modelId="{49FDDA0E-E220-474F-B4BD-09348BE64CE5}" type="parTrans" cxnId="{88E3D320-F3FF-49C5-BF63-6C40DFE8F272}">
      <dgm:prSet/>
      <dgm:spPr/>
      <dgm:t>
        <a:bodyPr/>
        <a:lstStyle/>
        <a:p>
          <a:endParaRPr lang="en-GB"/>
        </a:p>
      </dgm:t>
    </dgm:pt>
    <dgm:pt modelId="{1DF05F91-124C-4BDF-8F0F-35F91DF546BE}" type="sibTrans" cxnId="{88E3D320-F3FF-49C5-BF63-6C40DFE8F272}">
      <dgm:prSet/>
      <dgm:spPr/>
      <dgm:t>
        <a:bodyPr/>
        <a:lstStyle/>
        <a:p>
          <a:endParaRPr lang="en-GB"/>
        </a:p>
      </dgm:t>
    </dgm:pt>
    <dgm:pt modelId="{96B4ADB3-872F-49A5-84A3-F531F86EE3BC}">
      <dgm:prSet/>
      <dgm:spPr>
        <a:solidFill>
          <a:schemeClr val="accent6">
            <a:lumMod val="75000"/>
          </a:schemeClr>
        </a:solidFill>
      </dgm:spPr>
      <dgm:t>
        <a:bodyPr/>
        <a:lstStyle/>
        <a:p>
          <a:pPr rtl="0"/>
          <a:r>
            <a:rPr lang="en-US" b="0" i="0" cap="none" spc="0" dirty="0" smtClean="0">
              <a:ln w="0"/>
              <a:effectLst>
                <a:outerShdw blurRad="38100" dist="38100" dir="2700000" algn="tl" rotWithShape="0">
                  <a:srgbClr val="000000">
                    <a:alpha val="43137"/>
                  </a:srgbClr>
                </a:outerShdw>
              </a:effectLst>
              <a:latin typeface="+mn-lt"/>
            </a:rPr>
            <a:t>CONSTRICTION OF MOST OF THE BLOOD VESSELS OF THE BODY</a:t>
          </a:r>
          <a:endParaRPr lang="en-GB" b="0" i="0" cap="none" spc="0" dirty="0">
            <a:ln w="0"/>
            <a:effectLst>
              <a:outerShdw blurRad="38100" dist="38100" dir="2700000" algn="tl" rotWithShape="0">
                <a:srgbClr val="000000">
                  <a:alpha val="43137"/>
                </a:srgbClr>
              </a:outerShdw>
            </a:effectLst>
            <a:latin typeface="+mn-lt"/>
          </a:endParaRPr>
        </a:p>
      </dgm:t>
    </dgm:pt>
    <dgm:pt modelId="{914B5DBC-4121-4050-A4AA-E69064BFED39}" type="parTrans" cxnId="{B7310CAE-CDEB-4576-8D64-49268DC22F59}">
      <dgm:prSet/>
      <dgm:spPr/>
      <dgm:t>
        <a:bodyPr/>
        <a:lstStyle/>
        <a:p>
          <a:endParaRPr lang="en-GB"/>
        </a:p>
      </dgm:t>
    </dgm:pt>
    <dgm:pt modelId="{1498F640-67DC-4F8B-9B1A-654B64691939}" type="sibTrans" cxnId="{B7310CAE-CDEB-4576-8D64-49268DC22F59}">
      <dgm:prSet/>
      <dgm:spPr/>
      <dgm:t>
        <a:bodyPr/>
        <a:lstStyle/>
        <a:p>
          <a:endParaRPr lang="en-GB"/>
        </a:p>
      </dgm:t>
    </dgm:pt>
    <dgm:pt modelId="{3EA8D42C-968C-4373-B0EF-F24C94342BA8}">
      <dgm:prSet/>
      <dgm:spPr>
        <a:solidFill>
          <a:schemeClr val="accent6">
            <a:lumMod val="75000"/>
          </a:schemeClr>
        </a:solidFill>
      </dgm:spPr>
      <dgm:t>
        <a:bodyPr/>
        <a:lstStyle/>
        <a:p>
          <a:pPr rtl="0"/>
          <a:r>
            <a:rPr lang="en-US" b="0" i="0" cap="none" spc="0" dirty="0" smtClean="0">
              <a:ln w="0"/>
              <a:effectLst>
                <a:outerShdw blurRad="38100" dist="38100" dir="2700000" algn="tl" rotWithShape="0">
                  <a:srgbClr val="000000">
                    <a:alpha val="43137"/>
                  </a:srgbClr>
                </a:outerShdw>
              </a:effectLst>
              <a:latin typeface="+mn-lt"/>
            </a:rPr>
            <a:t>INCREASED ACTIVITY OF THE HEART</a:t>
          </a:r>
          <a:endParaRPr lang="en-GB" b="0" i="0" cap="none" spc="0" dirty="0">
            <a:ln w="0"/>
            <a:effectLst>
              <a:outerShdw blurRad="38100" dist="38100" dir="2700000" algn="tl" rotWithShape="0">
                <a:srgbClr val="000000">
                  <a:alpha val="43137"/>
                </a:srgbClr>
              </a:outerShdw>
            </a:effectLst>
            <a:latin typeface="+mn-lt"/>
          </a:endParaRPr>
        </a:p>
      </dgm:t>
    </dgm:pt>
    <dgm:pt modelId="{BB2DA6BA-5AE7-47EC-945C-53F6CA84DFB2}" type="parTrans" cxnId="{C3F7BBC5-B600-491B-A11A-0E891E0992D4}">
      <dgm:prSet/>
      <dgm:spPr/>
      <dgm:t>
        <a:bodyPr/>
        <a:lstStyle/>
        <a:p>
          <a:endParaRPr lang="en-GB"/>
        </a:p>
      </dgm:t>
    </dgm:pt>
    <dgm:pt modelId="{A3ECA48A-1D6A-4630-A8AE-E9061255EE81}" type="sibTrans" cxnId="{C3F7BBC5-B600-491B-A11A-0E891E0992D4}">
      <dgm:prSet/>
      <dgm:spPr/>
      <dgm:t>
        <a:bodyPr/>
        <a:lstStyle/>
        <a:p>
          <a:endParaRPr lang="en-GB"/>
        </a:p>
      </dgm:t>
    </dgm:pt>
    <dgm:pt modelId="{C39C5EE7-E586-4170-9ED9-1660C6F744B0}">
      <dgm:prSet/>
      <dgm:spPr>
        <a:solidFill>
          <a:schemeClr val="accent6">
            <a:lumMod val="75000"/>
          </a:schemeClr>
        </a:solidFill>
      </dgm:spPr>
      <dgm:t>
        <a:bodyPr/>
        <a:lstStyle/>
        <a:p>
          <a:pPr rtl="0"/>
          <a:r>
            <a:rPr lang="en-US" b="0" i="0" cap="none" spc="0" dirty="0" smtClean="0">
              <a:ln w="0"/>
              <a:effectLst>
                <a:outerShdw blurRad="38100" dist="38100" dir="2700000" algn="tl" rotWithShape="0">
                  <a:srgbClr val="000000">
                    <a:alpha val="43137"/>
                  </a:srgbClr>
                </a:outerShdw>
              </a:effectLst>
              <a:latin typeface="+mn-lt"/>
            </a:rPr>
            <a:t> INHIBITION OF THE GASTROINTESTINAL TRACT</a:t>
          </a:r>
          <a:endParaRPr lang="en-GB" b="0" i="0" cap="none" spc="0" dirty="0">
            <a:ln w="0"/>
            <a:effectLst>
              <a:outerShdw blurRad="38100" dist="38100" dir="2700000" algn="tl" rotWithShape="0">
                <a:srgbClr val="000000">
                  <a:alpha val="43137"/>
                </a:srgbClr>
              </a:outerShdw>
            </a:effectLst>
            <a:latin typeface="+mn-lt"/>
          </a:endParaRPr>
        </a:p>
      </dgm:t>
    </dgm:pt>
    <dgm:pt modelId="{E4F6A2DF-6B96-4E0C-B604-B5A5022544BC}" type="parTrans" cxnId="{D25A5E3E-F44E-47DE-AE7B-A86F8B028DD9}">
      <dgm:prSet/>
      <dgm:spPr/>
      <dgm:t>
        <a:bodyPr/>
        <a:lstStyle/>
        <a:p>
          <a:endParaRPr lang="en-GB"/>
        </a:p>
      </dgm:t>
    </dgm:pt>
    <dgm:pt modelId="{10069778-79AD-4105-88D1-73CB9548BBA6}" type="sibTrans" cxnId="{D25A5E3E-F44E-47DE-AE7B-A86F8B028DD9}">
      <dgm:prSet/>
      <dgm:spPr/>
      <dgm:t>
        <a:bodyPr/>
        <a:lstStyle/>
        <a:p>
          <a:endParaRPr lang="en-GB"/>
        </a:p>
      </dgm:t>
    </dgm:pt>
    <dgm:pt modelId="{8B12ADEF-9E66-4751-AE06-AE7B5E0B0DDE}">
      <dgm:prSet/>
      <dgm:spPr>
        <a:solidFill>
          <a:schemeClr val="accent6">
            <a:lumMod val="75000"/>
          </a:schemeClr>
        </a:solidFill>
      </dgm:spPr>
      <dgm:t>
        <a:bodyPr/>
        <a:lstStyle/>
        <a:p>
          <a:pPr rtl="0"/>
          <a:r>
            <a:rPr lang="en-US" b="0" i="0" cap="none" spc="0" dirty="0" smtClean="0">
              <a:ln w="0"/>
              <a:effectLst>
                <a:outerShdw blurRad="38100" dist="38100" dir="2700000" algn="tl" rotWithShape="0">
                  <a:srgbClr val="000000">
                    <a:alpha val="43137"/>
                  </a:srgbClr>
                </a:outerShdw>
              </a:effectLst>
              <a:latin typeface="+mn-lt"/>
            </a:rPr>
            <a:t> DILATION OF THE PUPILS OF THE EYES </a:t>
          </a:r>
          <a:endParaRPr lang="en-GB" b="0" i="0" cap="none" spc="0" dirty="0">
            <a:ln w="0"/>
            <a:effectLst>
              <a:outerShdw blurRad="38100" dist="38100" dir="2700000" algn="tl" rotWithShape="0">
                <a:srgbClr val="000000">
                  <a:alpha val="43137"/>
                </a:srgbClr>
              </a:outerShdw>
            </a:effectLst>
            <a:latin typeface="+mn-lt"/>
          </a:endParaRPr>
        </a:p>
      </dgm:t>
    </dgm:pt>
    <dgm:pt modelId="{F0F05B4E-FFB2-48A1-9A46-F5994EB559E5}" type="parTrans" cxnId="{A26A61BC-8A49-4B3E-BEC7-161A7C8580E9}">
      <dgm:prSet/>
      <dgm:spPr/>
      <dgm:t>
        <a:bodyPr/>
        <a:lstStyle/>
        <a:p>
          <a:endParaRPr lang="en-GB"/>
        </a:p>
      </dgm:t>
    </dgm:pt>
    <dgm:pt modelId="{48D5D49E-CB43-4D97-900A-6D45DD411388}" type="sibTrans" cxnId="{A26A61BC-8A49-4B3E-BEC7-161A7C8580E9}">
      <dgm:prSet/>
      <dgm:spPr/>
      <dgm:t>
        <a:bodyPr/>
        <a:lstStyle/>
        <a:p>
          <a:endParaRPr lang="en-GB"/>
        </a:p>
      </dgm:t>
    </dgm:pt>
    <dgm:pt modelId="{31371A01-3174-4126-8E64-5154BA61EC0B}">
      <dgm:prSet/>
      <dgm:spPr/>
      <dgm:t>
        <a:bodyPr/>
        <a:lstStyle/>
        <a:p>
          <a:pPr rtl="0"/>
          <a:r>
            <a:rPr lang="en-US" b="0" dirty="0" smtClean="0">
              <a:effectLst>
                <a:outerShdw blurRad="38100" dist="38100" dir="2700000" algn="tl">
                  <a:srgbClr val="000000">
                    <a:alpha val="43137"/>
                  </a:srgbClr>
                </a:outerShdw>
              </a:effectLst>
              <a:latin typeface="+mn-lt"/>
            </a:rPr>
            <a:t>CIRCULATING ADRENALINE</a:t>
          </a:r>
          <a:endParaRPr lang="en-GB" b="0" i="0" cap="none" spc="0" dirty="0">
            <a:ln w="0"/>
            <a:effectLst>
              <a:outerShdw blurRad="38100" dist="38100" dir="2700000" algn="tl">
                <a:srgbClr val="000000">
                  <a:alpha val="43137"/>
                </a:srgbClr>
              </a:outerShdw>
            </a:effectLst>
            <a:latin typeface="+mn-lt"/>
          </a:endParaRPr>
        </a:p>
      </dgm:t>
    </dgm:pt>
    <dgm:pt modelId="{1D1D139A-651D-4F41-847C-916839FEA9A2}" type="parTrans" cxnId="{F9DC3A3A-F597-4797-BFB6-DBF5C8F8B0FA}">
      <dgm:prSet/>
      <dgm:spPr/>
      <dgm:t>
        <a:bodyPr/>
        <a:lstStyle/>
        <a:p>
          <a:endParaRPr lang="en-GB"/>
        </a:p>
      </dgm:t>
    </dgm:pt>
    <dgm:pt modelId="{264F17F1-D19F-4D95-A906-DFF1C352B510}" type="sibTrans" cxnId="{F9DC3A3A-F597-4797-BFB6-DBF5C8F8B0FA}">
      <dgm:prSet/>
      <dgm:spPr/>
      <dgm:t>
        <a:bodyPr/>
        <a:lstStyle/>
        <a:p>
          <a:endParaRPr lang="en-GB"/>
        </a:p>
      </dgm:t>
    </dgm:pt>
    <dgm:pt modelId="{9F09A596-4CA9-42AA-A38B-91880E51059B}">
      <dgm:prSet/>
      <dgm:spPr>
        <a:solidFill>
          <a:srgbClr val="B43133"/>
        </a:solidFill>
      </dgm:spPr>
      <dgm:t>
        <a:bodyPr/>
        <a:lstStyle/>
        <a:p>
          <a:pPr rtl="0"/>
          <a:r>
            <a:rPr lang="en-US" b="0" dirty="0" smtClean="0">
              <a:effectLst>
                <a:outerShdw blurRad="38100" dist="38100" dir="2700000" algn="tl">
                  <a:srgbClr val="000000">
                    <a:alpha val="43137"/>
                  </a:srgbClr>
                </a:outerShdw>
              </a:effectLst>
              <a:latin typeface="+mn-lt"/>
            </a:rPr>
            <a:t> ADRENALINE CAUSES ONLY WEAK CONSTRICTION IN COMPARISON WITH MUCH STRONGER CONSTRICTION OF THE BLOOD VESSELS IN THE MUSCLES CAUSED BY NORADRENALINE. </a:t>
          </a:r>
          <a:endParaRPr lang="en-GB" b="0" i="0" cap="none" spc="0" dirty="0">
            <a:ln w="0"/>
            <a:effectLst>
              <a:outerShdw blurRad="38100" dist="38100" dir="2700000" algn="tl">
                <a:srgbClr val="000000">
                  <a:alpha val="43137"/>
                </a:srgbClr>
              </a:outerShdw>
            </a:effectLst>
            <a:latin typeface="+mn-lt"/>
          </a:endParaRPr>
        </a:p>
      </dgm:t>
    </dgm:pt>
    <dgm:pt modelId="{0BB4F3C5-E310-47AC-A6F1-2416DD1A7D2B}" type="parTrans" cxnId="{8A18D8A8-81EF-4CA2-A016-1870B5623DF5}">
      <dgm:prSet/>
      <dgm:spPr/>
      <dgm:t>
        <a:bodyPr/>
        <a:lstStyle/>
        <a:p>
          <a:endParaRPr lang="en-GB"/>
        </a:p>
      </dgm:t>
    </dgm:pt>
    <dgm:pt modelId="{83110164-F454-4071-8A0F-AA39C35FADEA}" type="sibTrans" cxnId="{8A18D8A8-81EF-4CA2-A016-1870B5623DF5}">
      <dgm:prSet/>
      <dgm:spPr/>
      <dgm:t>
        <a:bodyPr/>
        <a:lstStyle/>
        <a:p>
          <a:endParaRPr lang="en-GB"/>
        </a:p>
      </dgm:t>
    </dgm:pt>
    <dgm:pt modelId="{4B1D5C66-9665-44EC-AEB9-FC7B1B5F89B9}">
      <dgm:prSet/>
      <dgm:spPr>
        <a:solidFill>
          <a:srgbClr val="B43133"/>
        </a:solidFill>
      </dgm:spPr>
      <dgm:t>
        <a:bodyPr/>
        <a:lstStyle/>
        <a:p>
          <a:pPr rtl="0"/>
          <a:r>
            <a:rPr lang="en-US" b="0" dirty="0" smtClean="0">
              <a:effectLst>
                <a:outerShdw blurRad="38100" dist="38100" dir="2700000" algn="tl">
                  <a:srgbClr val="000000">
                    <a:alpha val="43137"/>
                  </a:srgbClr>
                </a:outerShdw>
              </a:effectLst>
              <a:latin typeface="+mn-lt"/>
            </a:rPr>
            <a:t>ADRENALINE HAS 5 TO 10 TIMES AS GREAT A METABOLIC EFFECT AS NORADRENALINE. </a:t>
          </a:r>
          <a:endParaRPr lang="en-GB" b="0" i="0" cap="none" spc="0" dirty="0">
            <a:ln w="0"/>
            <a:effectLst>
              <a:outerShdw blurRad="38100" dist="38100" dir="2700000" algn="tl">
                <a:srgbClr val="000000">
                  <a:alpha val="43137"/>
                </a:srgbClr>
              </a:outerShdw>
            </a:effectLst>
            <a:latin typeface="+mn-lt"/>
          </a:endParaRPr>
        </a:p>
      </dgm:t>
    </dgm:pt>
    <dgm:pt modelId="{6F6B3CAC-002B-4E61-9FAA-BF3D4D746686}" type="parTrans" cxnId="{2AC45487-3754-4FDC-AFF0-B98978251161}">
      <dgm:prSet/>
      <dgm:spPr/>
      <dgm:t>
        <a:bodyPr/>
        <a:lstStyle/>
        <a:p>
          <a:endParaRPr lang="en-GB"/>
        </a:p>
      </dgm:t>
    </dgm:pt>
    <dgm:pt modelId="{9CFD8413-899E-4C25-A986-9860849B4815}" type="sibTrans" cxnId="{2AC45487-3754-4FDC-AFF0-B98978251161}">
      <dgm:prSet/>
      <dgm:spPr/>
      <dgm:t>
        <a:bodyPr/>
        <a:lstStyle/>
        <a:p>
          <a:endParaRPr lang="en-GB"/>
        </a:p>
      </dgm:t>
    </dgm:pt>
    <dgm:pt modelId="{E03A3702-92E5-43F0-8BC2-1DA913A333F6}">
      <dgm:prSet/>
      <dgm:spPr>
        <a:solidFill>
          <a:srgbClr val="B43133"/>
        </a:solidFill>
      </dgm:spPr>
      <dgm:t>
        <a:bodyPr/>
        <a:lstStyle/>
        <a:p>
          <a:pPr rtl="0"/>
          <a:r>
            <a:rPr lang="en-US" b="0" dirty="0" smtClean="0">
              <a:effectLst>
                <a:outerShdw blurRad="38100" dist="38100" dir="2700000" algn="tl">
                  <a:srgbClr val="000000">
                    <a:alpha val="43137"/>
                  </a:srgbClr>
                </a:outerShdw>
              </a:effectLst>
              <a:latin typeface="+mn-lt"/>
            </a:rPr>
            <a:t>CAN INCREASE THE METABOLIC RATE OF THE WHOLE BODY OFTEN TO AS MUCH AS 100 PERCENT ABOVE NORMAL, IN THIS WAY INCREASING THE ACTIVITY AND EXCITABILITY OF THE BODY. </a:t>
          </a:r>
          <a:endParaRPr lang="en-GB" b="0" i="0" cap="none" spc="0" dirty="0">
            <a:ln w="0"/>
            <a:effectLst>
              <a:outerShdw blurRad="38100" dist="38100" dir="2700000" algn="tl">
                <a:srgbClr val="000000">
                  <a:alpha val="43137"/>
                </a:srgbClr>
              </a:outerShdw>
            </a:effectLst>
            <a:latin typeface="+mn-lt"/>
          </a:endParaRPr>
        </a:p>
      </dgm:t>
    </dgm:pt>
    <dgm:pt modelId="{82F90FF3-24C3-467A-9437-860CA44D7DD4}" type="parTrans" cxnId="{2A48642A-D1B2-46FB-B078-79B0BEB4C8BB}">
      <dgm:prSet/>
      <dgm:spPr/>
      <dgm:t>
        <a:bodyPr/>
        <a:lstStyle/>
        <a:p>
          <a:endParaRPr lang="en-GB"/>
        </a:p>
      </dgm:t>
    </dgm:pt>
    <dgm:pt modelId="{2FDC13D5-E269-47F9-87A5-CB202A586B77}" type="sibTrans" cxnId="{2A48642A-D1B2-46FB-B078-79B0BEB4C8BB}">
      <dgm:prSet/>
      <dgm:spPr/>
      <dgm:t>
        <a:bodyPr/>
        <a:lstStyle/>
        <a:p>
          <a:endParaRPr lang="en-GB"/>
        </a:p>
      </dgm:t>
    </dgm:pt>
    <dgm:pt modelId="{C0EC956F-8B6D-4AAC-BC86-F3CAAC399755}">
      <dgm:prSet/>
      <dgm:spPr>
        <a:solidFill>
          <a:srgbClr val="B43133"/>
        </a:solidFill>
      </dgm:spPr>
      <dgm:t>
        <a:bodyPr/>
        <a:lstStyle/>
        <a:p>
          <a:pPr rtl="0"/>
          <a:r>
            <a:rPr lang="en-US" b="0" dirty="0" smtClean="0">
              <a:effectLst>
                <a:outerShdw blurRad="38100" dist="38100" dir="2700000" algn="tl">
                  <a:srgbClr val="000000">
                    <a:alpha val="43137"/>
                  </a:srgbClr>
                </a:outerShdw>
              </a:effectLst>
              <a:latin typeface="+mn-lt"/>
            </a:rPr>
            <a:t>INCREASES THE RATES OF OTHER METABOLIC ACTIVITIES, SUCH AS GLYCOGENOLYSIS IN THE LIVER AND MUSCLE AND GLUCOSE RELEASE INTO THE BLOOD.</a:t>
          </a:r>
          <a:endParaRPr lang="en-GB" b="0" i="0" cap="none" spc="0" dirty="0">
            <a:ln w="0"/>
            <a:effectLst>
              <a:outerShdw blurRad="38100" dist="38100" dir="2700000" algn="tl">
                <a:srgbClr val="000000">
                  <a:alpha val="43137"/>
                </a:srgbClr>
              </a:outerShdw>
            </a:effectLst>
            <a:latin typeface="+mn-lt"/>
          </a:endParaRPr>
        </a:p>
      </dgm:t>
    </dgm:pt>
    <dgm:pt modelId="{2AA764EB-9037-4113-8B2D-44257F61CBBD}" type="parTrans" cxnId="{DF959BD9-CC21-4A44-B088-78AF06FD5A2E}">
      <dgm:prSet/>
      <dgm:spPr/>
      <dgm:t>
        <a:bodyPr/>
        <a:lstStyle/>
        <a:p>
          <a:endParaRPr lang="en-GB"/>
        </a:p>
      </dgm:t>
    </dgm:pt>
    <dgm:pt modelId="{6A0EC63F-868B-43D4-AE1D-B04678625C5D}" type="sibTrans" cxnId="{DF959BD9-CC21-4A44-B088-78AF06FD5A2E}">
      <dgm:prSet/>
      <dgm:spPr/>
      <dgm:t>
        <a:bodyPr/>
        <a:lstStyle/>
        <a:p>
          <a:endParaRPr lang="en-GB"/>
        </a:p>
      </dgm:t>
    </dgm:pt>
    <dgm:pt modelId="{65DFB138-3868-41BE-9540-97080C68A4A5}" type="pres">
      <dgm:prSet presAssocID="{C31C8838-CEA3-4BD0-8B62-8D4FCF7FB28B}" presName="theList" presStyleCnt="0">
        <dgm:presLayoutVars>
          <dgm:dir/>
          <dgm:animLvl val="lvl"/>
          <dgm:resizeHandles val="exact"/>
        </dgm:presLayoutVars>
      </dgm:prSet>
      <dgm:spPr/>
      <dgm:t>
        <a:bodyPr/>
        <a:lstStyle/>
        <a:p>
          <a:endParaRPr lang="en-GB"/>
        </a:p>
      </dgm:t>
    </dgm:pt>
    <dgm:pt modelId="{A392BF65-349A-403D-84B9-25097D091A78}" type="pres">
      <dgm:prSet presAssocID="{58BC04C1-1141-4E5B-9BD1-BFFBFC1C6441}" presName="compNode" presStyleCnt="0"/>
      <dgm:spPr/>
    </dgm:pt>
    <dgm:pt modelId="{09EB70A8-5077-4539-9E10-E749C27090A3}" type="pres">
      <dgm:prSet presAssocID="{58BC04C1-1141-4E5B-9BD1-BFFBFC1C6441}" presName="aNode" presStyleLbl="bgShp" presStyleIdx="0" presStyleCnt="2" custScaleX="49773"/>
      <dgm:spPr/>
      <dgm:t>
        <a:bodyPr/>
        <a:lstStyle/>
        <a:p>
          <a:endParaRPr lang="en-GB"/>
        </a:p>
      </dgm:t>
    </dgm:pt>
    <dgm:pt modelId="{E4E2DB73-10D9-4AD6-8316-7F9C7E987BC4}" type="pres">
      <dgm:prSet presAssocID="{58BC04C1-1141-4E5B-9BD1-BFFBFC1C6441}" presName="textNode" presStyleLbl="bgShp" presStyleIdx="0" presStyleCnt="2"/>
      <dgm:spPr/>
      <dgm:t>
        <a:bodyPr/>
        <a:lstStyle/>
        <a:p>
          <a:endParaRPr lang="en-GB"/>
        </a:p>
      </dgm:t>
    </dgm:pt>
    <dgm:pt modelId="{01B0F56C-3E34-4719-AF6F-B210C2603F32}" type="pres">
      <dgm:prSet presAssocID="{58BC04C1-1141-4E5B-9BD1-BFFBFC1C6441}" presName="compChildNode" presStyleCnt="0"/>
      <dgm:spPr/>
    </dgm:pt>
    <dgm:pt modelId="{1AC7616B-0C74-40C1-9D9B-0BC403D5C8E0}" type="pres">
      <dgm:prSet presAssocID="{58BC04C1-1141-4E5B-9BD1-BFFBFC1C6441}" presName="theInnerList" presStyleCnt="0"/>
      <dgm:spPr/>
    </dgm:pt>
    <dgm:pt modelId="{A5B93346-AC6E-4B29-9634-4D8F899A2806}" type="pres">
      <dgm:prSet presAssocID="{96B4ADB3-872F-49A5-84A3-F531F86EE3BC}" presName="childNode" presStyleLbl="node1" presStyleIdx="0" presStyleCnt="9" custScaleX="49773">
        <dgm:presLayoutVars>
          <dgm:bulletEnabled val="1"/>
        </dgm:presLayoutVars>
      </dgm:prSet>
      <dgm:spPr/>
      <dgm:t>
        <a:bodyPr/>
        <a:lstStyle/>
        <a:p>
          <a:endParaRPr lang="en-GB"/>
        </a:p>
      </dgm:t>
    </dgm:pt>
    <dgm:pt modelId="{96621C7D-9B74-4D89-8B16-98C4D4B8339F}" type="pres">
      <dgm:prSet presAssocID="{96B4ADB3-872F-49A5-84A3-F531F86EE3BC}" presName="aSpace2" presStyleCnt="0"/>
      <dgm:spPr/>
    </dgm:pt>
    <dgm:pt modelId="{06CFB6A9-9411-49EF-8EBE-8B0B02D7B48D}" type="pres">
      <dgm:prSet presAssocID="{3EA8D42C-968C-4373-B0EF-F24C94342BA8}" presName="childNode" presStyleLbl="node1" presStyleIdx="1" presStyleCnt="9" custScaleX="49773">
        <dgm:presLayoutVars>
          <dgm:bulletEnabled val="1"/>
        </dgm:presLayoutVars>
      </dgm:prSet>
      <dgm:spPr/>
      <dgm:t>
        <a:bodyPr/>
        <a:lstStyle/>
        <a:p>
          <a:endParaRPr lang="en-GB"/>
        </a:p>
      </dgm:t>
    </dgm:pt>
    <dgm:pt modelId="{153C60D2-B575-4E0E-ABC3-178F79139118}" type="pres">
      <dgm:prSet presAssocID="{3EA8D42C-968C-4373-B0EF-F24C94342BA8}" presName="aSpace2" presStyleCnt="0"/>
      <dgm:spPr/>
    </dgm:pt>
    <dgm:pt modelId="{8E4EB764-86E5-43BC-9D72-1E1C3544CE9A}" type="pres">
      <dgm:prSet presAssocID="{C39C5EE7-E586-4170-9ED9-1660C6F744B0}" presName="childNode" presStyleLbl="node1" presStyleIdx="2" presStyleCnt="9" custScaleX="49773">
        <dgm:presLayoutVars>
          <dgm:bulletEnabled val="1"/>
        </dgm:presLayoutVars>
      </dgm:prSet>
      <dgm:spPr/>
      <dgm:t>
        <a:bodyPr/>
        <a:lstStyle/>
        <a:p>
          <a:endParaRPr lang="en-GB"/>
        </a:p>
      </dgm:t>
    </dgm:pt>
    <dgm:pt modelId="{28C5A51F-FD43-4184-BE2A-F57A0C4E51B1}" type="pres">
      <dgm:prSet presAssocID="{C39C5EE7-E586-4170-9ED9-1660C6F744B0}" presName="aSpace2" presStyleCnt="0"/>
      <dgm:spPr/>
    </dgm:pt>
    <dgm:pt modelId="{95D4020E-FE79-4791-B906-775B50FC6219}" type="pres">
      <dgm:prSet presAssocID="{8B12ADEF-9E66-4751-AE06-AE7B5E0B0DDE}" presName="childNode" presStyleLbl="node1" presStyleIdx="3" presStyleCnt="9" custScaleX="49773">
        <dgm:presLayoutVars>
          <dgm:bulletEnabled val="1"/>
        </dgm:presLayoutVars>
      </dgm:prSet>
      <dgm:spPr/>
      <dgm:t>
        <a:bodyPr/>
        <a:lstStyle/>
        <a:p>
          <a:endParaRPr lang="en-GB"/>
        </a:p>
      </dgm:t>
    </dgm:pt>
    <dgm:pt modelId="{31BB3EA5-63A0-433E-84D6-B18B3EE03BE1}" type="pres">
      <dgm:prSet presAssocID="{58BC04C1-1141-4E5B-9BD1-BFFBFC1C6441}" presName="aSpace" presStyleCnt="0"/>
      <dgm:spPr/>
    </dgm:pt>
    <dgm:pt modelId="{AD319359-37EE-40C9-8EE3-9932CCC03607}" type="pres">
      <dgm:prSet presAssocID="{31371A01-3174-4126-8E64-5154BA61EC0B}" presName="compNode" presStyleCnt="0"/>
      <dgm:spPr/>
    </dgm:pt>
    <dgm:pt modelId="{44E2A885-365B-4615-AB9E-5950A0AA89B5}" type="pres">
      <dgm:prSet presAssocID="{31371A01-3174-4126-8E64-5154BA61EC0B}" presName="aNode" presStyleLbl="bgShp" presStyleIdx="1" presStyleCnt="2"/>
      <dgm:spPr/>
      <dgm:t>
        <a:bodyPr/>
        <a:lstStyle/>
        <a:p>
          <a:endParaRPr lang="en-GB"/>
        </a:p>
      </dgm:t>
    </dgm:pt>
    <dgm:pt modelId="{9544745A-69A0-45E7-8F0B-3964E23B95F9}" type="pres">
      <dgm:prSet presAssocID="{31371A01-3174-4126-8E64-5154BA61EC0B}" presName="textNode" presStyleLbl="bgShp" presStyleIdx="1" presStyleCnt="2"/>
      <dgm:spPr/>
      <dgm:t>
        <a:bodyPr/>
        <a:lstStyle/>
        <a:p>
          <a:endParaRPr lang="en-GB"/>
        </a:p>
      </dgm:t>
    </dgm:pt>
    <dgm:pt modelId="{00EF130B-85D2-467E-AFA2-9108A7821B58}" type="pres">
      <dgm:prSet presAssocID="{31371A01-3174-4126-8E64-5154BA61EC0B}" presName="compChildNode" presStyleCnt="0"/>
      <dgm:spPr/>
    </dgm:pt>
    <dgm:pt modelId="{1E02D099-0C45-4F16-9F7C-C70D2AF033CC}" type="pres">
      <dgm:prSet presAssocID="{31371A01-3174-4126-8E64-5154BA61EC0B}" presName="theInnerList" presStyleCnt="0"/>
      <dgm:spPr/>
    </dgm:pt>
    <dgm:pt modelId="{E02873D8-F625-4DF4-8401-18BE77B752B2}" type="pres">
      <dgm:prSet presAssocID="{E217931B-89E6-4C9C-A78D-1A6DD3F4A04F}" presName="childNode" presStyleLbl="node1" presStyleIdx="4" presStyleCnt="9">
        <dgm:presLayoutVars>
          <dgm:bulletEnabled val="1"/>
        </dgm:presLayoutVars>
      </dgm:prSet>
      <dgm:spPr/>
      <dgm:t>
        <a:bodyPr/>
        <a:lstStyle/>
        <a:p>
          <a:endParaRPr lang="en-GB"/>
        </a:p>
      </dgm:t>
    </dgm:pt>
    <dgm:pt modelId="{B83EEDF8-6CEE-4B3C-AF94-CD1C15791855}" type="pres">
      <dgm:prSet presAssocID="{E217931B-89E6-4C9C-A78D-1A6DD3F4A04F}" presName="aSpace2" presStyleCnt="0"/>
      <dgm:spPr/>
    </dgm:pt>
    <dgm:pt modelId="{CE298382-DF83-435B-B53C-FA5EC5881B6D}" type="pres">
      <dgm:prSet presAssocID="{9F09A596-4CA9-42AA-A38B-91880E51059B}" presName="childNode" presStyleLbl="node1" presStyleIdx="5" presStyleCnt="9">
        <dgm:presLayoutVars>
          <dgm:bulletEnabled val="1"/>
        </dgm:presLayoutVars>
      </dgm:prSet>
      <dgm:spPr/>
      <dgm:t>
        <a:bodyPr/>
        <a:lstStyle/>
        <a:p>
          <a:endParaRPr lang="en-GB"/>
        </a:p>
      </dgm:t>
    </dgm:pt>
    <dgm:pt modelId="{2903D741-963B-47F3-85D3-FFC20B3CED4A}" type="pres">
      <dgm:prSet presAssocID="{9F09A596-4CA9-42AA-A38B-91880E51059B}" presName="aSpace2" presStyleCnt="0"/>
      <dgm:spPr/>
    </dgm:pt>
    <dgm:pt modelId="{ABDC6587-6570-4AB8-A7D8-13BECCA9DCD2}" type="pres">
      <dgm:prSet presAssocID="{4B1D5C66-9665-44EC-AEB9-FC7B1B5F89B9}" presName="childNode" presStyleLbl="node1" presStyleIdx="6" presStyleCnt="9">
        <dgm:presLayoutVars>
          <dgm:bulletEnabled val="1"/>
        </dgm:presLayoutVars>
      </dgm:prSet>
      <dgm:spPr/>
      <dgm:t>
        <a:bodyPr/>
        <a:lstStyle/>
        <a:p>
          <a:endParaRPr lang="en-GB"/>
        </a:p>
      </dgm:t>
    </dgm:pt>
    <dgm:pt modelId="{4B42D965-548A-427B-84B0-16373297ED9C}" type="pres">
      <dgm:prSet presAssocID="{4B1D5C66-9665-44EC-AEB9-FC7B1B5F89B9}" presName="aSpace2" presStyleCnt="0"/>
      <dgm:spPr/>
    </dgm:pt>
    <dgm:pt modelId="{D6F097D0-B0C7-4B7A-915A-64D25C90AFBB}" type="pres">
      <dgm:prSet presAssocID="{E03A3702-92E5-43F0-8BC2-1DA913A333F6}" presName="childNode" presStyleLbl="node1" presStyleIdx="7" presStyleCnt="9">
        <dgm:presLayoutVars>
          <dgm:bulletEnabled val="1"/>
        </dgm:presLayoutVars>
      </dgm:prSet>
      <dgm:spPr/>
      <dgm:t>
        <a:bodyPr/>
        <a:lstStyle/>
        <a:p>
          <a:endParaRPr lang="en-GB"/>
        </a:p>
      </dgm:t>
    </dgm:pt>
    <dgm:pt modelId="{052D9709-D552-4061-A6C3-341092670C0E}" type="pres">
      <dgm:prSet presAssocID="{E03A3702-92E5-43F0-8BC2-1DA913A333F6}" presName="aSpace2" presStyleCnt="0"/>
      <dgm:spPr/>
    </dgm:pt>
    <dgm:pt modelId="{6B8A2B9E-9B1D-456E-9194-AC9EC54CBAF3}" type="pres">
      <dgm:prSet presAssocID="{C0EC956F-8B6D-4AAC-BC86-F3CAAC399755}" presName="childNode" presStyleLbl="node1" presStyleIdx="8" presStyleCnt="9">
        <dgm:presLayoutVars>
          <dgm:bulletEnabled val="1"/>
        </dgm:presLayoutVars>
      </dgm:prSet>
      <dgm:spPr/>
      <dgm:t>
        <a:bodyPr/>
        <a:lstStyle/>
        <a:p>
          <a:endParaRPr lang="en-GB"/>
        </a:p>
      </dgm:t>
    </dgm:pt>
  </dgm:ptLst>
  <dgm:cxnLst>
    <dgm:cxn modelId="{0B7F236E-09F1-4BDE-9FB2-D7BF860F44A3}" srcId="{C31C8838-CEA3-4BD0-8B62-8D4FCF7FB28B}" destId="{58BC04C1-1141-4E5B-9BD1-BFFBFC1C6441}" srcOrd="0" destOrd="0" parTransId="{163CEF64-7811-48A9-93DF-03301F95551C}" sibTransId="{1CFD52B3-5936-4246-B916-A7AE4347868C}"/>
    <dgm:cxn modelId="{D25A5E3E-F44E-47DE-AE7B-A86F8B028DD9}" srcId="{58BC04C1-1141-4E5B-9BD1-BFFBFC1C6441}" destId="{C39C5EE7-E586-4170-9ED9-1660C6F744B0}" srcOrd="2" destOrd="0" parTransId="{E4F6A2DF-6B96-4E0C-B604-B5A5022544BC}" sibTransId="{10069778-79AD-4105-88D1-73CB9548BBA6}"/>
    <dgm:cxn modelId="{E207D324-0102-434D-871E-ABF321CBC420}" type="presOf" srcId="{C31C8838-CEA3-4BD0-8B62-8D4FCF7FB28B}" destId="{65DFB138-3868-41BE-9540-97080C68A4A5}" srcOrd="0" destOrd="0" presId="urn:microsoft.com/office/officeart/2005/8/layout/lProcess2"/>
    <dgm:cxn modelId="{A26A61BC-8A49-4B3E-BEC7-161A7C8580E9}" srcId="{58BC04C1-1141-4E5B-9BD1-BFFBFC1C6441}" destId="{8B12ADEF-9E66-4751-AE06-AE7B5E0B0DDE}" srcOrd="3" destOrd="0" parTransId="{F0F05B4E-FFB2-48A1-9A46-F5994EB559E5}" sibTransId="{48D5D49E-CB43-4D97-900A-6D45DD411388}"/>
    <dgm:cxn modelId="{AD9DD8AE-47D2-4E6F-9436-835D61D3945D}" type="presOf" srcId="{58BC04C1-1141-4E5B-9BD1-BFFBFC1C6441}" destId="{09EB70A8-5077-4539-9E10-E749C27090A3}" srcOrd="0" destOrd="0" presId="urn:microsoft.com/office/officeart/2005/8/layout/lProcess2"/>
    <dgm:cxn modelId="{8AA14D93-C7A1-426E-866D-A939582C798A}" type="presOf" srcId="{3EA8D42C-968C-4373-B0EF-F24C94342BA8}" destId="{06CFB6A9-9411-49EF-8EBE-8B0B02D7B48D}" srcOrd="0" destOrd="0" presId="urn:microsoft.com/office/officeart/2005/8/layout/lProcess2"/>
    <dgm:cxn modelId="{B7310CAE-CDEB-4576-8D64-49268DC22F59}" srcId="{58BC04C1-1141-4E5B-9BD1-BFFBFC1C6441}" destId="{96B4ADB3-872F-49A5-84A3-F531F86EE3BC}" srcOrd="0" destOrd="0" parTransId="{914B5DBC-4121-4050-A4AA-E69064BFED39}" sibTransId="{1498F640-67DC-4F8B-9B1A-654B64691939}"/>
    <dgm:cxn modelId="{648454DF-794A-496A-9F64-8EDD8B681B0E}" type="presOf" srcId="{E217931B-89E6-4C9C-A78D-1A6DD3F4A04F}" destId="{E02873D8-F625-4DF4-8401-18BE77B752B2}" srcOrd="0" destOrd="0" presId="urn:microsoft.com/office/officeart/2005/8/layout/lProcess2"/>
    <dgm:cxn modelId="{012C3996-BC92-4854-973E-85F0C7F68147}" type="presOf" srcId="{C0EC956F-8B6D-4AAC-BC86-F3CAAC399755}" destId="{6B8A2B9E-9B1D-456E-9194-AC9EC54CBAF3}" srcOrd="0" destOrd="0" presId="urn:microsoft.com/office/officeart/2005/8/layout/lProcess2"/>
    <dgm:cxn modelId="{2AC45487-3754-4FDC-AFF0-B98978251161}" srcId="{31371A01-3174-4126-8E64-5154BA61EC0B}" destId="{4B1D5C66-9665-44EC-AEB9-FC7B1B5F89B9}" srcOrd="2" destOrd="0" parTransId="{6F6B3CAC-002B-4E61-9FAA-BF3D4D746686}" sibTransId="{9CFD8413-899E-4C25-A986-9860849B4815}"/>
    <dgm:cxn modelId="{B81EE2CF-F934-432E-AE48-C9EA8330ED2A}" type="presOf" srcId="{E03A3702-92E5-43F0-8BC2-1DA913A333F6}" destId="{D6F097D0-B0C7-4B7A-915A-64D25C90AFBB}" srcOrd="0" destOrd="0" presId="urn:microsoft.com/office/officeart/2005/8/layout/lProcess2"/>
    <dgm:cxn modelId="{DF959BD9-CC21-4A44-B088-78AF06FD5A2E}" srcId="{31371A01-3174-4126-8E64-5154BA61EC0B}" destId="{C0EC956F-8B6D-4AAC-BC86-F3CAAC399755}" srcOrd="4" destOrd="0" parTransId="{2AA764EB-9037-4113-8B2D-44257F61CBBD}" sibTransId="{6A0EC63F-868B-43D4-AE1D-B04678625C5D}"/>
    <dgm:cxn modelId="{ECCB6AD0-8BF4-4C9E-84B7-EEF6DB0196CA}" type="presOf" srcId="{8B12ADEF-9E66-4751-AE06-AE7B5E0B0DDE}" destId="{95D4020E-FE79-4791-B906-775B50FC6219}" srcOrd="0" destOrd="0" presId="urn:microsoft.com/office/officeart/2005/8/layout/lProcess2"/>
    <dgm:cxn modelId="{482D4001-3668-406E-836D-6880DA23CD70}" type="presOf" srcId="{31371A01-3174-4126-8E64-5154BA61EC0B}" destId="{44E2A885-365B-4615-AB9E-5950A0AA89B5}" srcOrd="0" destOrd="0" presId="urn:microsoft.com/office/officeart/2005/8/layout/lProcess2"/>
    <dgm:cxn modelId="{2A48642A-D1B2-46FB-B078-79B0BEB4C8BB}" srcId="{31371A01-3174-4126-8E64-5154BA61EC0B}" destId="{E03A3702-92E5-43F0-8BC2-1DA913A333F6}" srcOrd="3" destOrd="0" parTransId="{82F90FF3-24C3-467A-9437-860CA44D7DD4}" sibTransId="{2FDC13D5-E269-47F9-87A5-CB202A586B77}"/>
    <dgm:cxn modelId="{724BB1DF-E181-49E5-AF5B-FF9226E5D918}" type="presOf" srcId="{C39C5EE7-E586-4170-9ED9-1660C6F744B0}" destId="{8E4EB764-86E5-43BC-9D72-1E1C3544CE9A}" srcOrd="0" destOrd="0" presId="urn:microsoft.com/office/officeart/2005/8/layout/lProcess2"/>
    <dgm:cxn modelId="{F9DC3A3A-F597-4797-BFB6-DBF5C8F8B0FA}" srcId="{C31C8838-CEA3-4BD0-8B62-8D4FCF7FB28B}" destId="{31371A01-3174-4126-8E64-5154BA61EC0B}" srcOrd="1" destOrd="0" parTransId="{1D1D139A-651D-4F41-847C-916839FEA9A2}" sibTransId="{264F17F1-D19F-4D95-A906-DFF1C352B510}"/>
    <dgm:cxn modelId="{A987FFF6-CDED-4437-B882-D77405BDCB3A}" type="presOf" srcId="{58BC04C1-1141-4E5B-9BD1-BFFBFC1C6441}" destId="{E4E2DB73-10D9-4AD6-8316-7F9C7E987BC4}" srcOrd="1" destOrd="0" presId="urn:microsoft.com/office/officeart/2005/8/layout/lProcess2"/>
    <dgm:cxn modelId="{C3F7BBC5-B600-491B-A11A-0E891E0992D4}" srcId="{58BC04C1-1141-4E5B-9BD1-BFFBFC1C6441}" destId="{3EA8D42C-968C-4373-B0EF-F24C94342BA8}" srcOrd="1" destOrd="0" parTransId="{BB2DA6BA-5AE7-47EC-945C-53F6CA84DFB2}" sibTransId="{A3ECA48A-1D6A-4630-A8AE-E9061255EE81}"/>
    <dgm:cxn modelId="{81CC8E37-BB4B-4997-AE7A-EECDB053825F}" type="presOf" srcId="{96B4ADB3-872F-49A5-84A3-F531F86EE3BC}" destId="{A5B93346-AC6E-4B29-9634-4D8F899A2806}" srcOrd="0" destOrd="0" presId="urn:microsoft.com/office/officeart/2005/8/layout/lProcess2"/>
    <dgm:cxn modelId="{BA9921F3-1377-41B7-A7C7-8FCB823D7B60}" type="presOf" srcId="{9F09A596-4CA9-42AA-A38B-91880E51059B}" destId="{CE298382-DF83-435B-B53C-FA5EC5881B6D}" srcOrd="0" destOrd="0" presId="urn:microsoft.com/office/officeart/2005/8/layout/lProcess2"/>
    <dgm:cxn modelId="{64E59F56-85A3-40D3-B2CD-879C068CCDD2}" type="presOf" srcId="{31371A01-3174-4126-8E64-5154BA61EC0B}" destId="{9544745A-69A0-45E7-8F0B-3964E23B95F9}" srcOrd="1" destOrd="0" presId="urn:microsoft.com/office/officeart/2005/8/layout/lProcess2"/>
    <dgm:cxn modelId="{8A18D8A8-81EF-4CA2-A016-1870B5623DF5}" srcId="{31371A01-3174-4126-8E64-5154BA61EC0B}" destId="{9F09A596-4CA9-42AA-A38B-91880E51059B}" srcOrd="1" destOrd="0" parTransId="{0BB4F3C5-E310-47AC-A6F1-2416DD1A7D2B}" sibTransId="{83110164-F454-4071-8A0F-AA39C35FADEA}"/>
    <dgm:cxn modelId="{88E3D320-F3FF-49C5-BF63-6C40DFE8F272}" srcId="{31371A01-3174-4126-8E64-5154BA61EC0B}" destId="{E217931B-89E6-4C9C-A78D-1A6DD3F4A04F}" srcOrd="0" destOrd="0" parTransId="{49FDDA0E-E220-474F-B4BD-09348BE64CE5}" sibTransId="{1DF05F91-124C-4BDF-8F0F-35F91DF546BE}"/>
    <dgm:cxn modelId="{F90DD80C-1A39-4953-88D6-D07397B3377E}" type="presOf" srcId="{4B1D5C66-9665-44EC-AEB9-FC7B1B5F89B9}" destId="{ABDC6587-6570-4AB8-A7D8-13BECCA9DCD2}" srcOrd="0" destOrd="0" presId="urn:microsoft.com/office/officeart/2005/8/layout/lProcess2"/>
    <dgm:cxn modelId="{28317A70-C693-4D72-9529-3C55DC4B05CB}" type="presParOf" srcId="{65DFB138-3868-41BE-9540-97080C68A4A5}" destId="{A392BF65-349A-403D-84B9-25097D091A78}" srcOrd="0" destOrd="0" presId="urn:microsoft.com/office/officeart/2005/8/layout/lProcess2"/>
    <dgm:cxn modelId="{3DA9A6EE-D877-4784-AD12-0E8061EF462D}" type="presParOf" srcId="{A392BF65-349A-403D-84B9-25097D091A78}" destId="{09EB70A8-5077-4539-9E10-E749C27090A3}" srcOrd="0" destOrd="0" presId="urn:microsoft.com/office/officeart/2005/8/layout/lProcess2"/>
    <dgm:cxn modelId="{32BEDA5B-B25C-4748-B138-73665A3889A3}" type="presParOf" srcId="{A392BF65-349A-403D-84B9-25097D091A78}" destId="{E4E2DB73-10D9-4AD6-8316-7F9C7E987BC4}" srcOrd="1" destOrd="0" presId="urn:microsoft.com/office/officeart/2005/8/layout/lProcess2"/>
    <dgm:cxn modelId="{C3C7CBA0-32CB-4870-A56C-2555B31E8E65}" type="presParOf" srcId="{A392BF65-349A-403D-84B9-25097D091A78}" destId="{01B0F56C-3E34-4719-AF6F-B210C2603F32}" srcOrd="2" destOrd="0" presId="urn:microsoft.com/office/officeart/2005/8/layout/lProcess2"/>
    <dgm:cxn modelId="{9EA7AB62-C945-4751-9597-DD4179D4B6B5}" type="presParOf" srcId="{01B0F56C-3E34-4719-AF6F-B210C2603F32}" destId="{1AC7616B-0C74-40C1-9D9B-0BC403D5C8E0}" srcOrd="0" destOrd="0" presId="urn:microsoft.com/office/officeart/2005/8/layout/lProcess2"/>
    <dgm:cxn modelId="{60FECEA1-8EFB-44C7-8281-F7267FCB322F}" type="presParOf" srcId="{1AC7616B-0C74-40C1-9D9B-0BC403D5C8E0}" destId="{A5B93346-AC6E-4B29-9634-4D8F899A2806}" srcOrd="0" destOrd="0" presId="urn:microsoft.com/office/officeart/2005/8/layout/lProcess2"/>
    <dgm:cxn modelId="{1D047E17-836F-44F9-AF07-B2FFEE61357A}" type="presParOf" srcId="{1AC7616B-0C74-40C1-9D9B-0BC403D5C8E0}" destId="{96621C7D-9B74-4D89-8B16-98C4D4B8339F}" srcOrd="1" destOrd="0" presId="urn:microsoft.com/office/officeart/2005/8/layout/lProcess2"/>
    <dgm:cxn modelId="{F44995E9-B923-4668-928A-10A3A224D94E}" type="presParOf" srcId="{1AC7616B-0C74-40C1-9D9B-0BC403D5C8E0}" destId="{06CFB6A9-9411-49EF-8EBE-8B0B02D7B48D}" srcOrd="2" destOrd="0" presId="urn:microsoft.com/office/officeart/2005/8/layout/lProcess2"/>
    <dgm:cxn modelId="{CD5C5811-099F-4756-BB8D-A3FE00C185EF}" type="presParOf" srcId="{1AC7616B-0C74-40C1-9D9B-0BC403D5C8E0}" destId="{153C60D2-B575-4E0E-ABC3-178F79139118}" srcOrd="3" destOrd="0" presId="urn:microsoft.com/office/officeart/2005/8/layout/lProcess2"/>
    <dgm:cxn modelId="{86BD8A5B-435C-4EC3-918D-A8C4968C98B9}" type="presParOf" srcId="{1AC7616B-0C74-40C1-9D9B-0BC403D5C8E0}" destId="{8E4EB764-86E5-43BC-9D72-1E1C3544CE9A}" srcOrd="4" destOrd="0" presId="urn:microsoft.com/office/officeart/2005/8/layout/lProcess2"/>
    <dgm:cxn modelId="{48B0B3CF-25FC-4464-B5BA-49E02FA1E73C}" type="presParOf" srcId="{1AC7616B-0C74-40C1-9D9B-0BC403D5C8E0}" destId="{28C5A51F-FD43-4184-BE2A-F57A0C4E51B1}" srcOrd="5" destOrd="0" presId="urn:microsoft.com/office/officeart/2005/8/layout/lProcess2"/>
    <dgm:cxn modelId="{4DE11C3B-479B-45F4-95A8-C64831937A89}" type="presParOf" srcId="{1AC7616B-0C74-40C1-9D9B-0BC403D5C8E0}" destId="{95D4020E-FE79-4791-B906-775B50FC6219}" srcOrd="6" destOrd="0" presId="urn:microsoft.com/office/officeart/2005/8/layout/lProcess2"/>
    <dgm:cxn modelId="{A35BC98A-8470-49E8-9F0A-528C20065C80}" type="presParOf" srcId="{65DFB138-3868-41BE-9540-97080C68A4A5}" destId="{31BB3EA5-63A0-433E-84D6-B18B3EE03BE1}" srcOrd="1" destOrd="0" presId="urn:microsoft.com/office/officeart/2005/8/layout/lProcess2"/>
    <dgm:cxn modelId="{68A31AD3-1A18-49B6-86A0-B1AAB8B5AFC7}" type="presParOf" srcId="{65DFB138-3868-41BE-9540-97080C68A4A5}" destId="{AD319359-37EE-40C9-8EE3-9932CCC03607}" srcOrd="2" destOrd="0" presId="urn:microsoft.com/office/officeart/2005/8/layout/lProcess2"/>
    <dgm:cxn modelId="{570F6BC1-66B9-4E21-887C-0C04A46EE6AB}" type="presParOf" srcId="{AD319359-37EE-40C9-8EE3-9932CCC03607}" destId="{44E2A885-365B-4615-AB9E-5950A0AA89B5}" srcOrd="0" destOrd="0" presId="urn:microsoft.com/office/officeart/2005/8/layout/lProcess2"/>
    <dgm:cxn modelId="{EF8B2E7C-25AB-492E-AAF2-01FA7F80693A}" type="presParOf" srcId="{AD319359-37EE-40C9-8EE3-9932CCC03607}" destId="{9544745A-69A0-45E7-8F0B-3964E23B95F9}" srcOrd="1" destOrd="0" presId="urn:microsoft.com/office/officeart/2005/8/layout/lProcess2"/>
    <dgm:cxn modelId="{9B662AEE-F3DF-4EF7-A714-44A3615F81DA}" type="presParOf" srcId="{AD319359-37EE-40C9-8EE3-9932CCC03607}" destId="{00EF130B-85D2-467E-AFA2-9108A7821B58}" srcOrd="2" destOrd="0" presId="urn:microsoft.com/office/officeart/2005/8/layout/lProcess2"/>
    <dgm:cxn modelId="{53BCE7F7-5A1D-4433-9B82-8B5997B92F52}" type="presParOf" srcId="{00EF130B-85D2-467E-AFA2-9108A7821B58}" destId="{1E02D099-0C45-4F16-9F7C-C70D2AF033CC}" srcOrd="0" destOrd="0" presId="urn:microsoft.com/office/officeart/2005/8/layout/lProcess2"/>
    <dgm:cxn modelId="{78539EDB-B467-4D34-A708-C57DCC647D6C}" type="presParOf" srcId="{1E02D099-0C45-4F16-9F7C-C70D2AF033CC}" destId="{E02873D8-F625-4DF4-8401-18BE77B752B2}" srcOrd="0" destOrd="0" presId="urn:microsoft.com/office/officeart/2005/8/layout/lProcess2"/>
    <dgm:cxn modelId="{E691D5F8-AA7B-4ECE-B216-86353264FBAB}" type="presParOf" srcId="{1E02D099-0C45-4F16-9F7C-C70D2AF033CC}" destId="{B83EEDF8-6CEE-4B3C-AF94-CD1C15791855}" srcOrd="1" destOrd="0" presId="urn:microsoft.com/office/officeart/2005/8/layout/lProcess2"/>
    <dgm:cxn modelId="{0C87CC90-4F0A-4B0C-A9BE-DE906AC5ACBF}" type="presParOf" srcId="{1E02D099-0C45-4F16-9F7C-C70D2AF033CC}" destId="{CE298382-DF83-435B-B53C-FA5EC5881B6D}" srcOrd="2" destOrd="0" presId="urn:microsoft.com/office/officeart/2005/8/layout/lProcess2"/>
    <dgm:cxn modelId="{FE701F13-3FCF-4751-A8C8-C2B82140237A}" type="presParOf" srcId="{1E02D099-0C45-4F16-9F7C-C70D2AF033CC}" destId="{2903D741-963B-47F3-85D3-FFC20B3CED4A}" srcOrd="3" destOrd="0" presId="urn:microsoft.com/office/officeart/2005/8/layout/lProcess2"/>
    <dgm:cxn modelId="{E051CBF5-6F20-458A-A159-A1B4E3E63465}" type="presParOf" srcId="{1E02D099-0C45-4F16-9F7C-C70D2AF033CC}" destId="{ABDC6587-6570-4AB8-A7D8-13BECCA9DCD2}" srcOrd="4" destOrd="0" presId="urn:microsoft.com/office/officeart/2005/8/layout/lProcess2"/>
    <dgm:cxn modelId="{AC36E410-3DFA-4BAD-9A90-720E60975866}" type="presParOf" srcId="{1E02D099-0C45-4F16-9F7C-C70D2AF033CC}" destId="{4B42D965-548A-427B-84B0-16373297ED9C}" srcOrd="5" destOrd="0" presId="urn:microsoft.com/office/officeart/2005/8/layout/lProcess2"/>
    <dgm:cxn modelId="{4F3146E3-2B04-418F-8F47-5636B9D17911}" type="presParOf" srcId="{1E02D099-0C45-4F16-9F7C-C70D2AF033CC}" destId="{D6F097D0-B0C7-4B7A-915A-64D25C90AFBB}" srcOrd="6" destOrd="0" presId="urn:microsoft.com/office/officeart/2005/8/layout/lProcess2"/>
    <dgm:cxn modelId="{D7AE2009-5909-410D-A1D2-464B3860BAD0}" type="presParOf" srcId="{1E02D099-0C45-4F16-9F7C-C70D2AF033CC}" destId="{052D9709-D552-4061-A6C3-341092670C0E}" srcOrd="7" destOrd="0" presId="urn:microsoft.com/office/officeart/2005/8/layout/lProcess2"/>
    <dgm:cxn modelId="{4FD7622D-F640-4CA3-B9E0-32395C696300}" type="presParOf" srcId="{1E02D099-0C45-4F16-9F7C-C70D2AF033CC}" destId="{6B8A2B9E-9B1D-456E-9194-AC9EC54CBAF3}" srcOrd="8"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3095BB4-ED64-5541-AE7C-F9C73EE330E9}" type="doc">
      <dgm:prSet loTypeId="urn:microsoft.com/office/officeart/2005/8/layout/default#4" loCatId="pyramid" qsTypeId="urn:microsoft.com/office/officeart/2005/8/quickstyle/3D6" qsCatId="3D" csTypeId="urn:microsoft.com/office/officeart/2005/8/colors/colorful5" csCatId="colorful" phldr="1"/>
      <dgm:spPr/>
      <dgm:t>
        <a:bodyPr/>
        <a:lstStyle/>
        <a:p>
          <a:endParaRPr lang="en-US"/>
        </a:p>
      </dgm:t>
    </dgm:pt>
    <dgm:pt modelId="{BD5F141C-EAB0-C74B-B9EA-B6E854AD5942}">
      <dgm:prSet/>
      <dgm:spPr/>
      <dgm:t>
        <a:bodyPr/>
        <a:lstStyle/>
        <a:p>
          <a:pPr rtl="0"/>
          <a:r>
            <a:rPr lang="en-US" b="0" i="0" cap="none" spc="0" dirty="0" smtClean="0">
              <a:ln w="0"/>
              <a:solidFill>
                <a:schemeClr val="tx1"/>
              </a:solidFill>
              <a:effectLst>
                <a:outerShdw blurRad="38100" dist="19050" dir="2700000" algn="tl" rotWithShape="0">
                  <a:schemeClr val="dk1">
                    <a:alpha val="40000"/>
                  </a:schemeClr>
                </a:outerShdw>
              </a:effectLst>
            </a:rPr>
            <a:t>WITHIN 3 TO 5 SECONDS IT CAN INCREASE THE HEART RATE TO TWICE NORMAL</a:t>
          </a:r>
          <a:endParaRPr lang="en-US" b="0" cap="none" spc="0" dirty="0">
            <a:ln w="0"/>
            <a:solidFill>
              <a:schemeClr val="tx1"/>
            </a:solidFill>
            <a:effectLst>
              <a:outerShdw blurRad="38100" dist="19050" dir="2700000" algn="tl" rotWithShape="0">
                <a:schemeClr val="dk1">
                  <a:alpha val="40000"/>
                </a:schemeClr>
              </a:outerShdw>
            </a:effectLst>
          </a:endParaRPr>
        </a:p>
      </dgm:t>
    </dgm:pt>
    <dgm:pt modelId="{CCB39E39-7C47-FD4C-965B-6B8353957C8A}" type="parTrans" cxnId="{5BF4940E-DD9F-8B45-8553-CE2C1654BEF7}">
      <dgm:prSet/>
      <dgm:spPr/>
      <dgm:t>
        <a:bodyPr/>
        <a:lstStyle/>
        <a:p>
          <a:endParaRPr lang="en-US" b="0" cap="none" spc="0">
            <a:ln w="0"/>
            <a:solidFill>
              <a:schemeClr val="tx1"/>
            </a:solidFill>
            <a:effectLst>
              <a:outerShdw blurRad="38100" dist="19050" dir="2700000" algn="tl" rotWithShape="0">
                <a:schemeClr val="dk1">
                  <a:alpha val="40000"/>
                </a:schemeClr>
              </a:outerShdw>
            </a:effectLst>
          </a:endParaRPr>
        </a:p>
      </dgm:t>
    </dgm:pt>
    <dgm:pt modelId="{902100C9-9F13-354C-AB8B-531CD72B96A4}" type="sibTrans" cxnId="{5BF4940E-DD9F-8B45-8553-CE2C1654BEF7}">
      <dgm:prSet/>
      <dgm:spPr/>
      <dgm:t>
        <a:bodyPr/>
        <a:lstStyle/>
        <a:p>
          <a:endParaRPr lang="en-US" b="0" cap="none" spc="0">
            <a:ln w="0"/>
            <a:solidFill>
              <a:schemeClr val="tx1"/>
            </a:solidFill>
            <a:effectLst>
              <a:outerShdw blurRad="38100" dist="19050" dir="2700000" algn="tl" rotWithShape="0">
                <a:schemeClr val="dk1">
                  <a:alpha val="40000"/>
                </a:schemeClr>
              </a:outerShdw>
            </a:effectLst>
          </a:endParaRPr>
        </a:p>
      </dgm:t>
    </dgm:pt>
    <dgm:pt modelId="{6C46C634-A901-1C49-B5D9-F8262A9C8C0B}">
      <dgm:prSet/>
      <dgm:spPr/>
      <dgm:t>
        <a:bodyPr/>
        <a:lstStyle/>
        <a:p>
          <a:pPr rtl="0"/>
          <a:r>
            <a:rPr lang="en-US" b="0" i="0" cap="none" spc="0" dirty="0" smtClean="0">
              <a:ln w="0"/>
              <a:solidFill>
                <a:schemeClr val="tx1"/>
              </a:solidFill>
              <a:effectLst>
                <a:outerShdw blurRad="38100" dist="19050" dir="2700000" algn="tl" rotWithShape="0">
                  <a:schemeClr val="dk1">
                    <a:alpha val="40000"/>
                  </a:schemeClr>
                </a:outerShdw>
              </a:effectLst>
            </a:rPr>
            <a:t>WITHIN 10 TO 15 SECONDS THE ARTERIAL PRESSURE CAN BE DOUBLED</a:t>
          </a:r>
          <a:endParaRPr lang="en-US" b="0" cap="none" spc="0" dirty="0">
            <a:ln w="0"/>
            <a:solidFill>
              <a:schemeClr val="tx1"/>
            </a:solidFill>
            <a:effectLst>
              <a:outerShdw blurRad="38100" dist="19050" dir="2700000" algn="tl" rotWithShape="0">
                <a:schemeClr val="dk1">
                  <a:alpha val="40000"/>
                </a:schemeClr>
              </a:outerShdw>
            </a:effectLst>
          </a:endParaRPr>
        </a:p>
      </dgm:t>
    </dgm:pt>
    <dgm:pt modelId="{FA646ABF-0153-C846-8407-4189655AADA8}" type="parTrans" cxnId="{B199D92D-03C0-1740-9585-FAAF77D7B5B6}">
      <dgm:prSet/>
      <dgm:spPr/>
      <dgm:t>
        <a:bodyPr/>
        <a:lstStyle/>
        <a:p>
          <a:endParaRPr lang="en-US" b="0" cap="none" spc="0">
            <a:ln w="0"/>
            <a:solidFill>
              <a:schemeClr val="tx1"/>
            </a:solidFill>
            <a:effectLst>
              <a:outerShdw blurRad="38100" dist="19050" dir="2700000" algn="tl" rotWithShape="0">
                <a:schemeClr val="dk1">
                  <a:alpha val="40000"/>
                </a:schemeClr>
              </a:outerShdw>
            </a:effectLst>
          </a:endParaRPr>
        </a:p>
      </dgm:t>
    </dgm:pt>
    <dgm:pt modelId="{8AD87A42-007F-2A4B-9F15-992D7C531E7F}" type="sibTrans" cxnId="{B199D92D-03C0-1740-9585-FAAF77D7B5B6}">
      <dgm:prSet/>
      <dgm:spPr/>
      <dgm:t>
        <a:bodyPr/>
        <a:lstStyle/>
        <a:p>
          <a:endParaRPr lang="en-US" b="0" cap="none" spc="0">
            <a:ln w="0"/>
            <a:solidFill>
              <a:schemeClr val="tx1"/>
            </a:solidFill>
            <a:effectLst>
              <a:outerShdw blurRad="38100" dist="19050" dir="2700000" algn="tl" rotWithShape="0">
                <a:schemeClr val="dk1">
                  <a:alpha val="40000"/>
                </a:schemeClr>
              </a:outerShdw>
            </a:effectLst>
          </a:endParaRPr>
        </a:p>
      </dgm:t>
    </dgm:pt>
    <dgm:pt modelId="{B66BD5AC-043D-404A-953A-51801740BF15}">
      <dgm:prSet/>
      <dgm:spPr/>
      <dgm:t>
        <a:bodyPr/>
        <a:lstStyle/>
        <a:p>
          <a:pPr rtl="0"/>
          <a:r>
            <a:rPr lang="en-US" b="0" i="0" cap="none" spc="0" dirty="0" smtClean="0">
              <a:ln w="0"/>
              <a:solidFill>
                <a:schemeClr val="tx1"/>
              </a:solidFill>
              <a:effectLst>
                <a:outerShdw blurRad="38100" dist="19050" dir="2700000" algn="tl" rotWithShape="0">
                  <a:schemeClr val="dk1">
                    <a:alpha val="40000"/>
                  </a:schemeClr>
                </a:outerShdw>
              </a:effectLst>
            </a:rPr>
            <a:t>AT THE OTHER EXTREME, THE ARTERIAL PRESSURE CAN BE DECREASED LOW ENOUGH WITHIN 10 TO 15 SECONDS TO CAUSE FAINTING </a:t>
          </a:r>
          <a:endParaRPr lang="en-US" b="0" cap="none" spc="0" dirty="0">
            <a:ln w="0"/>
            <a:solidFill>
              <a:schemeClr val="tx1"/>
            </a:solidFill>
            <a:effectLst>
              <a:outerShdw blurRad="38100" dist="19050" dir="2700000" algn="tl" rotWithShape="0">
                <a:schemeClr val="dk1">
                  <a:alpha val="40000"/>
                </a:schemeClr>
              </a:outerShdw>
            </a:effectLst>
          </a:endParaRPr>
        </a:p>
      </dgm:t>
    </dgm:pt>
    <dgm:pt modelId="{3CB3BFC9-E4C8-6148-9242-939EC1B8C27F}" type="parTrans" cxnId="{0E6E3A56-909D-964C-8A49-ED4E6B5AA491}">
      <dgm:prSet/>
      <dgm:spPr/>
      <dgm:t>
        <a:bodyPr/>
        <a:lstStyle/>
        <a:p>
          <a:endParaRPr lang="en-US" b="0" cap="none" spc="0">
            <a:ln w="0"/>
            <a:solidFill>
              <a:schemeClr val="tx1"/>
            </a:solidFill>
            <a:effectLst>
              <a:outerShdw blurRad="38100" dist="19050" dir="2700000" algn="tl" rotWithShape="0">
                <a:schemeClr val="dk1">
                  <a:alpha val="40000"/>
                </a:schemeClr>
              </a:outerShdw>
            </a:effectLst>
          </a:endParaRPr>
        </a:p>
      </dgm:t>
    </dgm:pt>
    <dgm:pt modelId="{300A4D79-47CC-354C-BAB2-F6F321AD01E5}" type="sibTrans" cxnId="{0E6E3A56-909D-964C-8A49-ED4E6B5AA491}">
      <dgm:prSet/>
      <dgm:spPr/>
      <dgm:t>
        <a:bodyPr/>
        <a:lstStyle/>
        <a:p>
          <a:endParaRPr lang="en-US" b="0" cap="none" spc="0">
            <a:ln w="0"/>
            <a:solidFill>
              <a:schemeClr val="tx1"/>
            </a:solidFill>
            <a:effectLst>
              <a:outerShdw blurRad="38100" dist="19050" dir="2700000" algn="tl" rotWithShape="0">
                <a:schemeClr val="dk1">
                  <a:alpha val="40000"/>
                </a:schemeClr>
              </a:outerShdw>
            </a:effectLst>
          </a:endParaRPr>
        </a:p>
      </dgm:t>
    </dgm:pt>
    <dgm:pt modelId="{482695CB-B60C-9149-B6C2-D17B8750AB42}">
      <dgm:prSet/>
      <dgm:spPr/>
      <dgm:t>
        <a:bodyPr/>
        <a:lstStyle/>
        <a:p>
          <a:pPr rtl="0"/>
          <a:r>
            <a:rPr lang="en-US" b="0" i="0" cap="none" spc="0" dirty="0" smtClean="0">
              <a:ln w="0"/>
              <a:solidFill>
                <a:schemeClr val="tx1"/>
              </a:solidFill>
              <a:effectLst>
                <a:outerShdw blurRad="38100" dist="19050" dir="2700000" algn="tl" rotWithShape="0">
                  <a:schemeClr val="dk1">
                    <a:alpha val="40000"/>
                  </a:schemeClr>
                </a:outerShdw>
              </a:effectLst>
            </a:rPr>
            <a:t>SWEATING CAN BEGIN WITHIN SECONDS </a:t>
          </a:r>
          <a:endParaRPr lang="en-US" b="0" cap="none" spc="0" dirty="0">
            <a:ln w="0"/>
            <a:solidFill>
              <a:schemeClr val="tx1"/>
            </a:solidFill>
            <a:effectLst>
              <a:outerShdw blurRad="38100" dist="19050" dir="2700000" algn="tl" rotWithShape="0">
                <a:schemeClr val="dk1">
                  <a:alpha val="40000"/>
                </a:schemeClr>
              </a:outerShdw>
            </a:effectLst>
          </a:endParaRPr>
        </a:p>
      </dgm:t>
    </dgm:pt>
    <dgm:pt modelId="{DD82BD16-B2F1-FD45-B598-E8428703067C}" type="parTrans" cxnId="{080C26A3-678A-4C49-85EA-A649B094BB57}">
      <dgm:prSet/>
      <dgm:spPr/>
      <dgm:t>
        <a:bodyPr/>
        <a:lstStyle/>
        <a:p>
          <a:endParaRPr lang="en-US" b="0" cap="none" spc="0">
            <a:ln w="0"/>
            <a:solidFill>
              <a:schemeClr val="tx1"/>
            </a:solidFill>
            <a:effectLst>
              <a:outerShdw blurRad="38100" dist="19050" dir="2700000" algn="tl" rotWithShape="0">
                <a:schemeClr val="dk1">
                  <a:alpha val="40000"/>
                </a:schemeClr>
              </a:outerShdw>
            </a:effectLst>
          </a:endParaRPr>
        </a:p>
      </dgm:t>
    </dgm:pt>
    <dgm:pt modelId="{398E1C0C-F620-DD4A-A51C-E3296AFB3923}" type="sibTrans" cxnId="{080C26A3-678A-4C49-85EA-A649B094BB57}">
      <dgm:prSet/>
      <dgm:spPr/>
      <dgm:t>
        <a:bodyPr/>
        <a:lstStyle/>
        <a:p>
          <a:endParaRPr lang="en-US" b="0" cap="none" spc="0">
            <a:ln w="0"/>
            <a:solidFill>
              <a:schemeClr val="tx1"/>
            </a:solidFill>
            <a:effectLst>
              <a:outerShdw blurRad="38100" dist="19050" dir="2700000" algn="tl" rotWithShape="0">
                <a:schemeClr val="dk1">
                  <a:alpha val="40000"/>
                </a:schemeClr>
              </a:outerShdw>
            </a:effectLst>
          </a:endParaRPr>
        </a:p>
      </dgm:t>
    </dgm:pt>
    <dgm:pt modelId="{FDD52542-B8D6-1244-A358-BC1FAE3B2F79}">
      <dgm:prSet/>
      <dgm:spPr/>
      <dgm:t>
        <a:bodyPr/>
        <a:lstStyle/>
        <a:p>
          <a:pPr rtl="0"/>
          <a:r>
            <a:rPr lang="en-US" b="0" i="0" cap="none" spc="0" dirty="0" smtClean="0">
              <a:ln w="0"/>
              <a:solidFill>
                <a:schemeClr val="tx1"/>
              </a:solidFill>
              <a:effectLst>
                <a:outerShdw blurRad="38100" dist="19050" dir="2700000" algn="tl" rotWithShape="0">
                  <a:schemeClr val="dk1">
                    <a:alpha val="40000"/>
                  </a:schemeClr>
                </a:outerShdw>
              </a:effectLst>
            </a:rPr>
            <a:t>URINARY BLADDER MAY EMPTY INVOLUNTARILY, ALSO WITHIN SECONDS</a:t>
          </a:r>
          <a:endParaRPr lang="en-US" b="0" cap="none" spc="0" dirty="0">
            <a:ln w="0"/>
            <a:solidFill>
              <a:schemeClr val="tx1"/>
            </a:solidFill>
            <a:effectLst>
              <a:outerShdw blurRad="38100" dist="19050" dir="2700000" algn="tl" rotWithShape="0">
                <a:schemeClr val="dk1">
                  <a:alpha val="40000"/>
                </a:schemeClr>
              </a:outerShdw>
            </a:effectLst>
          </a:endParaRPr>
        </a:p>
      </dgm:t>
    </dgm:pt>
    <dgm:pt modelId="{551369B5-713E-9D4A-9197-62D57EF1074E}" type="parTrans" cxnId="{810C1CB9-8B41-5344-ADAB-4EE530066D35}">
      <dgm:prSet/>
      <dgm:spPr/>
      <dgm:t>
        <a:bodyPr/>
        <a:lstStyle/>
        <a:p>
          <a:endParaRPr lang="en-US" b="0" cap="none" spc="0">
            <a:ln w="0"/>
            <a:solidFill>
              <a:schemeClr val="tx1"/>
            </a:solidFill>
            <a:effectLst>
              <a:outerShdw blurRad="38100" dist="19050" dir="2700000" algn="tl" rotWithShape="0">
                <a:schemeClr val="dk1">
                  <a:alpha val="40000"/>
                </a:schemeClr>
              </a:outerShdw>
            </a:effectLst>
          </a:endParaRPr>
        </a:p>
      </dgm:t>
    </dgm:pt>
    <dgm:pt modelId="{8B3E2209-236D-5749-B00C-B9080D5B0A96}" type="sibTrans" cxnId="{810C1CB9-8B41-5344-ADAB-4EE530066D35}">
      <dgm:prSet/>
      <dgm:spPr/>
      <dgm:t>
        <a:bodyPr/>
        <a:lstStyle/>
        <a:p>
          <a:endParaRPr lang="en-US" b="0" cap="none" spc="0">
            <a:ln w="0"/>
            <a:solidFill>
              <a:schemeClr val="tx1"/>
            </a:solidFill>
            <a:effectLst>
              <a:outerShdw blurRad="38100" dist="19050" dir="2700000" algn="tl" rotWithShape="0">
                <a:schemeClr val="dk1">
                  <a:alpha val="40000"/>
                </a:schemeClr>
              </a:outerShdw>
            </a:effectLst>
          </a:endParaRPr>
        </a:p>
      </dgm:t>
    </dgm:pt>
    <dgm:pt modelId="{5D24BC73-5551-9141-8787-FC14485F5295}" type="pres">
      <dgm:prSet presAssocID="{33095BB4-ED64-5541-AE7C-F9C73EE330E9}" presName="diagram" presStyleCnt="0">
        <dgm:presLayoutVars>
          <dgm:dir/>
          <dgm:resizeHandles val="exact"/>
        </dgm:presLayoutVars>
      </dgm:prSet>
      <dgm:spPr/>
      <dgm:t>
        <a:bodyPr/>
        <a:lstStyle/>
        <a:p>
          <a:endParaRPr lang="en-US"/>
        </a:p>
      </dgm:t>
    </dgm:pt>
    <dgm:pt modelId="{4B1653BE-9B38-1B4E-B380-AB2AE37D5816}" type="pres">
      <dgm:prSet presAssocID="{BD5F141C-EAB0-C74B-B9EA-B6E854AD5942}" presName="node" presStyleLbl="node1" presStyleIdx="0" presStyleCnt="5">
        <dgm:presLayoutVars>
          <dgm:bulletEnabled val="1"/>
        </dgm:presLayoutVars>
      </dgm:prSet>
      <dgm:spPr/>
      <dgm:t>
        <a:bodyPr/>
        <a:lstStyle/>
        <a:p>
          <a:endParaRPr lang="en-US"/>
        </a:p>
      </dgm:t>
    </dgm:pt>
    <dgm:pt modelId="{B0D6516C-3756-8347-A04A-862008D072E1}" type="pres">
      <dgm:prSet presAssocID="{902100C9-9F13-354C-AB8B-531CD72B96A4}" presName="sibTrans" presStyleCnt="0"/>
      <dgm:spPr/>
    </dgm:pt>
    <dgm:pt modelId="{FBC98D97-101D-6246-8273-A5A3DA90824E}" type="pres">
      <dgm:prSet presAssocID="{6C46C634-A901-1C49-B5D9-F8262A9C8C0B}" presName="node" presStyleLbl="node1" presStyleIdx="1" presStyleCnt="5">
        <dgm:presLayoutVars>
          <dgm:bulletEnabled val="1"/>
        </dgm:presLayoutVars>
      </dgm:prSet>
      <dgm:spPr/>
      <dgm:t>
        <a:bodyPr/>
        <a:lstStyle/>
        <a:p>
          <a:endParaRPr lang="en-US"/>
        </a:p>
      </dgm:t>
    </dgm:pt>
    <dgm:pt modelId="{73B4DC3F-4C48-7145-B3BA-B0F311506BA4}" type="pres">
      <dgm:prSet presAssocID="{8AD87A42-007F-2A4B-9F15-992D7C531E7F}" presName="sibTrans" presStyleCnt="0"/>
      <dgm:spPr/>
    </dgm:pt>
    <dgm:pt modelId="{5FC62A2C-FDBE-914B-AD9A-FB678675589C}" type="pres">
      <dgm:prSet presAssocID="{B66BD5AC-043D-404A-953A-51801740BF15}" presName="node" presStyleLbl="node1" presStyleIdx="2" presStyleCnt="5">
        <dgm:presLayoutVars>
          <dgm:bulletEnabled val="1"/>
        </dgm:presLayoutVars>
      </dgm:prSet>
      <dgm:spPr/>
      <dgm:t>
        <a:bodyPr/>
        <a:lstStyle/>
        <a:p>
          <a:endParaRPr lang="en-US"/>
        </a:p>
      </dgm:t>
    </dgm:pt>
    <dgm:pt modelId="{189EAF82-9F01-234B-B633-FE9FF9BBB1A8}" type="pres">
      <dgm:prSet presAssocID="{300A4D79-47CC-354C-BAB2-F6F321AD01E5}" presName="sibTrans" presStyleCnt="0"/>
      <dgm:spPr/>
    </dgm:pt>
    <dgm:pt modelId="{9BE33EAD-D77E-504E-B2B3-14D6DDB8E3AB}" type="pres">
      <dgm:prSet presAssocID="{482695CB-B60C-9149-B6C2-D17B8750AB42}" presName="node" presStyleLbl="node1" presStyleIdx="3" presStyleCnt="5">
        <dgm:presLayoutVars>
          <dgm:bulletEnabled val="1"/>
        </dgm:presLayoutVars>
      </dgm:prSet>
      <dgm:spPr/>
      <dgm:t>
        <a:bodyPr/>
        <a:lstStyle/>
        <a:p>
          <a:endParaRPr lang="en-US"/>
        </a:p>
      </dgm:t>
    </dgm:pt>
    <dgm:pt modelId="{99637865-A5AE-AE4A-B68B-8C197DAD5337}" type="pres">
      <dgm:prSet presAssocID="{398E1C0C-F620-DD4A-A51C-E3296AFB3923}" presName="sibTrans" presStyleCnt="0"/>
      <dgm:spPr/>
    </dgm:pt>
    <dgm:pt modelId="{52E7C58A-0B63-524E-8494-F1DB37E560BB}" type="pres">
      <dgm:prSet presAssocID="{FDD52542-B8D6-1244-A358-BC1FAE3B2F79}" presName="node" presStyleLbl="node1" presStyleIdx="4" presStyleCnt="5">
        <dgm:presLayoutVars>
          <dgm:bulletEnabled val="1"/>
        </dgm:presLayoutVars>
      </dgm:prSet>
      <dgm:spPr/>
      <dgm:t>
        <a:bodyPr/>
        <a:lstStyle/>
        <a:p>
          <a:endParaRPr lang="en-US"/>
        </a:p>
      </dgm:t>
    </dgm:pt>
  </dgm:ptLst>
  <dgm:cxnLst>
    <dgm:cxn modelId="{8423379A-49FB-4043-BEF3-DB2E28AA96EB}" type="presOf" srcId="{FDD52542-B8D6-1244-A358-BC1FAE3B2F79}" destId="{52E7C58A-0B63-524E-8494-F1DB37E560BB}" srcOrd="0" destOrd="0" presId="urn:microsoft.com/office/officeart/2005/8/layout/default#4"/>
    <dgm:cxn modelId="{5BF4940E-DD9F-8B45-8553-CE2C1654BEF7}" srcId="{33095BB4-ED64-5541-AE7C-F9C73EE330E9}" destId="{BD5F141C-EAB0-C74B-B9EA-B6E854AD5942}" srcOrd="0" destOrd="0" parTransId="{CCB39E39-7C47-FD4C-965B-6B8353957C8A}" sibTransId="{902100C9-9F13-354C-AB8B-531CD72B96A4}"/>
    <dgm:cxn modelId="{B199D92D-03C0-1740-9585-FAAF77D7B5B6}" srcId="{33095BB4-ED64-5541-AE7C-F9C73EE330E9}" destId="{6C46C634-A901-1C49-B5D9-F8262A9C8C0B}" srcOrd="1" destOrd="0" parTransId="{FA646ABF-0153-C846-8407-4189655AADA8}" sibTransId="{8AD87A42-007F-2A4B-9F15-992D7C531E7F}"/>
    <dgm:cxn modelId="{8C372D55-1F84-4469-AD94-DC067FCD8B6E}" type="presOf" srcId="{33095BB4-ED64-5541-AE7C-F9C73EE330E9}" destId="{5D24BC73-5551-9141-8787-FC14485F5295}" srcOrd="0" destOrd="0" presId="urn:microsoft.com/office/officeart/2005/8/layout/default#4"/>
    <dgm:cxn modelId="{7F1E53D0-2F3C-4846-9E0D-A19E9A6D49B8}" type="presOf" srcId="{B66BD5AC-043D-404A-953A-51801740BF15}" destId="{5FC62A2C-FDBE-914B-AD9A-FB678675589C}" srcOrd="0" destOrd="0" presId="urn:microsoft.com/office/officeart/2005/8/layout/default#4"/>
    <dgm:cxn modelId="{2AFC06D0-20F1-475A-AD24-03A1AD65CC3E}" type="presOf" srcId="{482695CB-B60C-9149-B6C2-D17B8750AB42}" destId="{9BE33EAD-D77E-504E-B2B3-14D6DDB8E3AB}" srcOrd="0" destOrd="0" presId="urn:microsoft.com/office/officeart/2005/8/layout/default#4"/>
    <dgm:cxn modelId="{0E6E3A56-909D-964C-8A49-ED4E6B5AA491}" srcId="{33095BB4-ED64-5541-AE7C-F9C73EE330E9}" destId="{B66BD5AC-043D-404A-953A-51801740BF15}" srcOrd="2" destOrd="0" parTransId="{3CB3BFC9-E4C8-6148-9242-939EC1B8C27F}" sibTransId="{300A4D79-47CC-354C-BAB2-F6F321AD01E5}"/>
    <dgm:cxn modelId="{6A4EFB4B-A2FA-41F7-B588-A38DAC2EF7DE}" type="presOf" srcId="{BD5F141C-EAB0-C74B-B9EA-B6E854AD5942}" destId="{4B1653BE-9B38-1B4E-B380-AB2AE37D5816}" srcOrd="0" destOrd="0" presId="urn:microsoft.com/office/officeart/2005/8/layout/default#4"/>
    <dgm:cxn modelId="{810C1CB9-8B41-5344-ADAB-4EE530066D35}" srcId="{33095BB4-ED64-5541-AE7C-F9C73EE330E9}" destId="{FDD52542-B8D6-1244-A358-BC1FAE3B2F79}" srcOrd="4" destOrd="0" parTransId="{551369B5-713E-9D4A-9197-62D57EF1074E}" sibTransId="{8B3E2209-236D-5749-B00C-B9080D5B0A96}"/>
    <dgm:cxn modelId="{C19B082D-F752-489D-B74F-243A904F3B22}" type="presOf" srcId="{6C46C634-A901-1C49-B5D9-F8262A9C8C0B}" destId="{FBC98D97-101D-6246-8273-A5A3DA90824E}" srcOrd="0" destOrd="0" presId="urn:microsoft.com/office/officeart/2005/8/layout/default#4"/>
    <dgm:cxn modelId="{080C26A3-678A-4C49-85EA-A649B094BB57}" srcId="{33095BB4-ED64-5541-AE7C-F9C73EE330E9}" destId="{482695CB-B60C-9149-B6C2-D17B8750AB42}" srcOrd="3" destOrd="0" parTransId="{DD82BD16-B2F1-FD45-B598-E8428703067C}" sibTransId="{398E1C0C-F620-DD4A-A51C-E3296AFB3923}"/>
    <dgm:cxn modelId="{DF2C4F20-4685-4D2B-8BAA-2A883FE92729}" type="presParOf" srcId="{5D24BC73-5551-9141-8787-FC14485F5295}" destId="{4B1653BE-9B38-1B4E-B380-AB2AE37D5816}" srcOrd="0" destOrd="0" presId="urn:microsoft.com/office/officeart/2005/8/layout/default#4"/>
    <dgm:cxn modelId="{A6E3CABE-E242-4783-B03D-AE997F72AC99}" type="presParOf" srcId="{5D24BC73-5551-9141-8787-FC14485F5295}" destId="{B0D6516C-3756-8347-A04A-862008D072E1}" srcOrd="1" destOrd="0" presId="urn:microsoft.com/office/officeart/2005/8/layout/default#4"/>
    <dgm:cxn modelId="{76FFB5C0-DB9E-45E8-930E-36AD3FFA4900}" type="presParOf" srcId="{5D24BC73-5551-9141-8787-FC14485F5295}" destId="{FBC98D97-101D-6246-8273-A5A3DA90824E}" srcOrd="2" destOrd="0" presId="urn:microsoft.com/office/officeart/2005/8/layout/default#4"/>
    <dgm:cxn modelId="{01778735-9563-4A31-87CD-1189B6866080}" type="presParOf" srcId="{5D24BC73-5551-9141-8787-FC14485F5295}" destId="{73B4DC3F-4C48-7145-B3BA-B0F311506BA4}" srcOrd="3" destOrd="0" presId="urn:microsoft.com/office/officeart/2005/8/layout/default#4"/>
    <dgm:cxn modelId="{BC538E6B-3A61-4966-8A32-F72C8BC2B0A8}" type="presParOf" srcId="{5D24BC73-5551-9141-8787-FC14485F5295}" destId="{5FC62A2C-FDBE-914B-AD9A-FB678675589C}" srcOrd="4" destOrd="0" presId="urn:microsoft.com/office/officeart/2005/8/layout/default#4"/>
    <dgm:cxn modelId="{8632C42F-0A3F-471C-AE5D-7C06A2085CB4}" type="presParOf" srcId="{5D24BC73-5551-9141-8787-FC14485F5295}" destId="{189EAF82-9F01-234B-B633-FE9FF9BBB1A8}" srcOrd="5" destOrd="0" presId="urn:microsoft.com/office/officeart/2005/8/layout/default#4"/>
    <dgm:cxn modelId="{4B808EC1-8292-4726-9B43-1DB9707EBC9B}" type="presParOf" srcId="{5D24BC73-5551-9141-8787-FC14485F5295}" destId="{9BE33EAD-D77E-504E-B2B3-14D6DDB8E3AB}" srcOrd="6" destOrd="0" presId="urn:microsoft.com/office/officeart/2005/8/layout/default#4"/>
    <dgm:cxn modelId="{9E53E72B-E9C3-4622-9F93-CEE15D558F8B}" type="presParOf" srcId="{5D24BC73-5551-9141-8787-FC14485F5295}" destId="{99637865-A5AE-AE4A-B68B-8C197DAD5337}" srcOrd="7" destOrd="0" presId="urn:microsoft.com/office/officeart/2005/8/layout/default#4"/>
    <dgm:cxn modelId="{1BF85A71-7BFC-45D1-B54E-81FCC2E70740}" type="presParOf" srcId="{5D24BC73-5551-9141-8787-FC14485F5295}" destId="{52E7C58A-0B63-524E-8494-F1DB37E560BB}" srcOrd="8" destOrd="0" presId="urn:microsoft.com/office/officeart/2005/8/layout/default#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ED2D5DC0-5037-A746-A606-2E4BD4FFD0DE}" type="doc">
      <dgm:prSet loTypeId="urn:microsoft.com/office/officeart/2005/8/layout/lProcess2" loCatId="pyramid" qsTypeId="urn:microsoft.com/office/officeart/2005/8/quickstyle/3D6" qsCatId="3D" csTypeId="urn:microsoft.com/office/officeart/2005/8/colors/accent1_2" csCatId="accent1" phldr="1"/>
      <dgm:spPr>
        <a:scene3d>
          <a:camera prst="perspectiveAbove" zoom="92000"/>
          <a:lightRig rig="balanced" dir="t">
            <a:rot lat="0" lon="0" rev="12700000"/>
          </a:lightRig>
        </a:scene3d>
      </dgm:spPr>
      <dgm:t>
        <a:bodyPr/>
        <a:lstStyle/>
        <a:p>
          <a:endParaRPr lang="en-US"/>
        </a:p>
      </dgm:t>
    </dgm:pt>
    <dgm:pt modelId="{52A5AD8E-DD09-D84C-8E20-81607101F7E4}">
      <dgm:prSet/>
      <dgm:spPr>
        <a:solidFill>
          <a:schemeClr val="accent4">
            <a:lumMod val="20000"/>
            <a:lumOff val="80000"/>
          </a:schemeClr>
        </a:solidFill>
      </dgm:spPr>
      <dgm:t>
        <a:bodyPr/>
        <a:lstStyle/>
        <a:p>
          <a:pPr rtl="0"/>
          <a:r>
            <a:rPr lang="en-US" i="0" dirty="0" smtClean="0"/>
            <a:t>THE AUTONOMIC NERVOUS SYSTEM IS ACTIVATED DIRECTLY BY CENTERS LOCATED IN THE</a:t>
          </a:r>
          <a:endParaRPr lang="en-US" i="0" dirty="0"/>
        </a:p>
      </dgm:t>
    </dgm:pt>
    <dgm:pt modelId="{F65A63BB-8014-F940-922B-65225C4F5101}" type="parTrans" cxnId="{A1D30DFE-60B1-2549-9F70-9EA0B2F25A73}">
      <dgm:prSet/>
      <dgm:spPr/>
      <dgm:t>
        <a:bodyPr/>
        <a:lstStyle/>
        <a:p>
          <a:endParaRPr lang="en-US"/>
        </a:p>
      </dgm:t>
    </dgm:pt>
    <dgm:pt modelId="{382A148D-5DBB-584C-B455-30CD6C59F21F}" type="sibTrans" cxnId="{A1D30DFE-60B1-2549-9F70-9EA0B2F25A73}">
      <dgm:prSet/>
      <dgm:spPr/>
      <dgm:t>
        <a:bodyPr/>
        <a:lstStyle/>
        <a:p>
          <a:endParaRPr lang="en-US"/>
        </a:p>
      </dgm:t>
    </dgm:pt>
    <dgm:pt modelId="{D09B9CBB-5612-6845-ABA4-A8DE1127BA4E}">
      <dgm:prSet/>
      <dgm:spPr>
        <a:solidFill>
          <a:schemeClr val="accent4">
            <a:lumMod val="20000"/>
            <a:lumOff val="80000"/>
          </a:schemeClr>
        </a:solidFill>
      </dgm:spPr>
      <dgm:t>
        <a:bodyPr/>
        <a:lstStyle/>
        <a:p>
          <a:pPr rtl="0"/>
          <a:r>
            <a:rPr lang="en-US" i="0" dirty="0" smtClean="0"/>
            <a:t>THE AUTONOMIC NERVOUS SYSTEM IS ACTIVATED INDIRECTLY BY</a:t>
          </a:r>
          <a:endParaRPr lang="en-US" i="0" dirty="0"/>
        </a:p>
      </dgm:t>
    </dgm:pt>
    <dgm:pt modelId="{94E0AFE0-2B5A-7B44-836C-45CC58521F37}" type="parTrans" cxnId="{AC4530B8-6D89-3F4E-8BFB-EC28C2F6AAA8}">
      <dgm:prSet/>
      <dgm:spPr/>
      <dgm:t>
        <a:bodyPr/>
        <a:lstStyle/>
        <a:p>
          <a:endParaRPr lang="en-US"/>
        </a:p>
      </dgm:t>
    </dgm:pt>
    <dgm:pt modelId="{104A8490-D25D-5F4B-9A45-C91456A666FB}" type="sibTrans" cxnId="{AC4530B8-6D89-3F4E-8BFB-EC28C2F6AAA8}">
      <dgm:prSet/>
      <dgm:spPr/>
      <dgm:t>
        <a:bodyPr/>
        <a:lstStyle/>
        <a:p>
          <a:endParaRPr lang="en-US"/>
        </a:p>
      </dgm:t>
    </dgm:pt>
    <dgm:pt modelId="{D0ECE0DE-6962-AB4F-98C0-221F7645C4BD}">
      <dgm:prSet/>
      <dgm:spPr>
        <a:solidFill>
          <a:srgbClr val="7030A0"/>
        </a:solidFill>
      </dgm:spPr>
      <dgm:t>
        <a:bodyPr/>
        <a:lstStyle/>
        <a:p>
          <a:pPr rtl="0"/>
          <a:r>
            <a:rPr lang="en-US" i="0" dirty="0" smtClean="0"/>
            <a:t> SPINAL CORD </a:t>
          </a:r>
          <a:endParaRPr lang="en-US" i="0" dirty="0"/>
        </a:p>
      </dgm:t>
    </dgm:pt>
    <dgm:pt modelId="{C10776B3-6F27-374A-93A5-8B62C97D4846}" type="parTrans" cxnId="{539CF558-6840-3044-9163-447076D0154E}">
      <dgm:prSet/>
      <dgm:spPr/>
      <dgm:t>
        <a:bodyPr/>
        <a:lstStyle/>
        <a:p>
          <a:endParaRPr lang="en-US"/>
        </a:p>
      </dgm:t>
    </dgm:pt>
    <dgm:pt modelId="{A7108A56-1DBD-C04D-BC88-D7EC02CBF61A}" type="sibTrans" cxnId="{539CF558-6840-3044-9163-447076D0154E}">
      <dgm:prSet/>
      <dgm:spPr/>
      <dgm:t>
        <a:bodyPr/>
        <a:lstStyle/>
        <a:p>
          <a:endParaRPr lang="en-US"/>
        </a:p>
      </dgm:t>
    </dgm:pt>
    <dgm:pt modelId="{66927AD6-BE3E-864D-B1FC-852CCD5D6E78}">
      <dgm:prSet/>
      <dgm:spPr>
        <a:solidFill>
          <a:srgbClr val="7030A0"/>
        </a:solidFill>
      </dgm:spPr>
      <dgm:t>
        <a:bodyPr/>
        <a:lstStyle/>
        <a:p>
          <a:pPr rtl="0"/>
          <a:r>
            <a:rPr lang="en-US" i="0" dirty="0" smtClean="0"/>
            <a:t>BRAIN STEM </a:t>
          </a:r>
          <a:endParaRPr lang="en-US" i="0" dirty="0"/>
        </a:p>
      </dgm:t>
    </dgm:pt>
    <dgm:pt modelId="{89958A70-C4B1-854B-9C7B-E4CE8CAE9847}" type="parTrans" cxnId="{45E1E95E-7B83-9642-923F-C05811B37698}">
      <dgm:prSet/>
      <dgm:spPr/>
      <dgm:t>
        <a:bodyPr/>
        <a:lstStyle/>
        <a:p>
          <a:endParaRPr lang="en-US"/>
        </a:p>
      </dgm:t>
    </dgm:pt>
    <dgm:pt modelId="{9A2B926B-DCFF-E640-9384-765504305305}" type="sibTrans" cxnId="{45E1E95E-7B83-9642-923F-C05811B37698}">
      <dgm:prSet/>
      <dgm:spPr/>
      <dgm:t>
        <a:bodyPr/>
        <a:lstStyle/>
        <a:p>
          <a:endParaRPr lang="en-US"/>
        </a:p>
      </dgm:t>
    </dgm:pt>
    <dgm:pt modelId="{54CD9529-BC0F-9F42-B490-73B63BAC432E}">
      <dgm:prSet/>
      <dgm:spPr>
        <a:solidFill>
          <a:srgbClr val="7030A0"/>
        </a:solidFill>
      </dgm:spPr>
      <dgm:t>
        <a:bodyPr/>
        <a:lstStyle/>
        <a:p>
          <a:pPr rtl="0"/>
          <a:r>
            <a:rPr lang="en-US" i="0" dirty="0" smtClean="0"/>
            <a:t>HYPOTHALAMUS </a:t>
          </a:r>
          <a:endParaRPr lang="en-US" i="0" dirty="0"/>
        </a:p>
      </dgm:t>
    </dgm:pt>
    <dgm:pt modelId="{42792371-7937-854C-B5B8-F9137000305D}" type="parTrans" cxnId="{D1B1E765-2B32-6241-AF95-1CAC172FDED9}">
      <dgm:prSet/>
      <dgm:spPr/>
      <dgm:t>
        <a:bodyPr/>
        <a:lstStyle/>
        <a:p>
          <a:endParaRPr lang="en-US"/>
        </a:p>
      </dgm:t>
    </dgm:pt>
    <dgm:pt modelId="{6F569D37-7E95-2147-83AC-053678E23655}" type="sibTrans" cxnId="{D1B1E765-2B32-6241-AF95-1CAC172FDED9}">
      <dgm:prSet/>
      <dgm:spPr/>
      <dgm:t>
        <a:bodyPr/>
        <a:lstStyle/>
        <a:p>
          <a:endParaRPr lang="en-US"/>
        </a:p>
      </dgm:t>
    </dgm:pt>
    <dgm:pt modelId="{0AD272B1-FB55-1F42-96C2-F8C87883E5BA}">
      <dgm:prSet/>
      <dgm:spPr>
        <a:solidFill>
          <a:srgbClr val="7030A0"/>
        </a:solidFill>
      </dgm:spPr>
      <dgm:t>
        <a:bodyPr/>
        <a:lstStyle/>
        <a:p>
          <a:pPr rtl="0"/>
          <a:r>
            <a:rPr lang="en-US" i="0" dirty="0" smtClean="0"/>
            <a:t>PORTIONS OF THE CEREBRAL CORTEX, ESPECIALLY OF THE LIMBIC CORTEX</a:t>
          </a:r>
          <a:endParaRPr lang="en-US" i="0" dirty="0"/>
        </a:p>
      </dgm:t>
    </dgm:pt>
    <dgm:pt modelId="{4577BCE8-8B43-EE45-9B16-51B62368FDF0}" type="parTrans" cxnId="{C0042AA0-C0D4-1E4E-9B17-59CD8EC96707}">
      <dgm:prSet/>
      <dgm:spPr/>
      <dgm:t>
        <a:bodyPr/>
        <a:lstStyle/>
        <a:p>
          <a:endParaRPr lang="en-US"/>
        </a:p>
      </dgm:t>
    </dgm:pt>
    <dgm:pt modelId="{906662C8-B1D2-0242-A669-50BE3B02D11B}" type="sibTrans" cxnId="{C0042AA0-C0D4-1E4E-9B17-59CD8EC96707}">
      <dgm:prSet/>
      <dgm:spPr/>
      <dgm:t>
        <a:bodyPr/>
        <a:lstStyle/>
        <a:p>
          <a:endParaRPr lang="en-US"/>
        </a:p>
      </dgm:t>
    </dgm:pt>
    <dgm:pt modelId="{E4B84CB3-E28A-5649-A8CD-6BE735C3516D}">
      <dgm:prSet/>
      <dgm:spPr>
        <a:solidFill>
          <a:srgbClr val="7030A0"/>
        </a:solidFill>
      </dgm:spPr>
      <dgm:t>
        <a:bodyPr/>
        <a:lstStyle/>
        <a:p>
          <a:pPr rtl="0"/>
          <a:r>
            <a:rPr lang="en-US" i="0" dirty="0" smtClean="0"/>
            <a:t>THESE TRANSMIT SIGNALS TO THE LOWER CENTERS AND IN THIS WAY CAN INFLUENCE AUTONOMIC CONTROL</a:t>
          </a:r>
          <a:endParaRPr lang="en-US" i="0" dirty="0"/>
        </a:p>
      </dgm:t>
    </dgm:pt>
    <dgm:pt modelId="{AB702417-028A-5B47-9B98-6D0030CA9C60}" type="parTrans" cxnId="{BE194E10-D614-0B44-B9BC-91959A529F40}">
      <dgm:prSet/>
      <dgm:spPr/>
      <dgm:t>
        <a:bodyPr/>
        <a:lstStyle/>
        <a:p>
          <a:endParaRPr lang="en-US"/>
        </a:p>
      </dgm:t>
    </dgm:pt>
    <dgm:pt modelId="{3A75A700-68D7-4C4A-BB93-98DB57BFB062}" type="sibTrans" cxnId="{BE194E10-D614-0B44-B9BC-91959A529F40}">
      <dgm:prSet/>
      <dgm:spPr/>
      <dgm:t>
        <a:bodyPr/>
        <a:lstStyle/>
        <a:p>
          <a:endParaRPr lang="en-US"/>
        </a:p>
      </dgm:t>
    </dgm:pt>
    <dgm:pt modelId="{E2A74179-E8C1-C74A-ABB4-43729A5E138E}" type="pres">
      <dgm:prSet presAssocID="{ED2D5DC0-5037-A746-A606-2E4BD4FFD0DE}" presName="theList" presStyleCnt="0">
        <dgm:presLayoutVars>
          <dgm:dir/>
          <dgm:animLvl val="lvl"/>
          <dgm:resizeHandles val="exact"/>
        </dgm:presLayoutVars>
      </dgm:prSet>
      <dgm:spPr/>
      <dgm:t>
        <a:bodyPr/>
        <a:lstStyle/>
        <a:p>
          <a:endParaRPr lang="en-US"/>
        </a:p>
      </dgm:t>
    </dgm:pt>
    <dgm:pt modelId="{D0EAD177-1317-4948-973C-2DF9ADBF61F6}" type="pres">
      <dgm:prSet presAssocID="{52A5AD8E-DD09-D84C-8E20-81607101F7E4}" presName="compNode" presStyleCnt="0"/>
      <dgm:spPr/>
    </dgm:pt>
    <dgm:pt modelId="{724EFDD3-4D1A-E548-97CB-EBE3969159EB}" type="pres">
      <dgm:prSet presAssocID="{52A5AD8E-DD09-D84C-8E20-81607101F7E4}" presName="aNode" presStyleLbl="bgShp" presStyleIdx="0" presStyleCnt="2"/>
      <dgm:spPr/>
      <dgm:t>
        <a:bodyPr/>
        <a:lstStyle/>
        <a:p>
          <a:endParaRPr lang="en-US"/>
        </a:p>
      </dgm:t>
    </dgm:pt>
    <dgm:pt modelId="{541AF859-5A98-D54D-86BE-2162CC92AD4A}" type="pres">
      <dgm:prSet presAssocID="{52A5AD8E-DD09-D84C-8E20-81607101F7E4}" presName="textNode" presStyleLbl="bgShp" presStyleIdx="0" presStyleCnt="2"/>
      <dgm:spPr/>
      <dgm:t>
        <a:bodyPr/>
        <a:lstStyle/>
        <a:p>
          <a:endParaRPr lang="en-US"/>
        </a:p>
      </dgm:t>
    </dgm:pt>
    <dgm:pt modelId="{B01069AB-87D6-7B47-9DF8-8C68427D00D5}" type="pres">
      <dgm:prSet presAssocID="{52A5AD8E-DD09-D84C-8E20-81607101F7E4}" presName="compChildNode" presStyleCnt="0"/>
      <dgm:spPr/>
    </dgm:pt>
    <dgm:pt modelId="{53491385-AE0B-8C46-95ED-1C54D0C33D02}" type="pres">
      <dgm:prSet presAssocID="{52A5AD8E-DD09-D84C-8E20-81607101F7E4}" presName="theInnerList" presStyleCnt="0"/>
      <dgm:spPr/>
    </dgm:pt>
    <dgm:pt modelId="{493F438A-91DA-4446-9142-5695EE36DECC}" type="pres">
      <dgm:prSet presAssocID="{D0ECE0DE-6962-AB4F-98C0-221F7645C4BD}" presName="childNode" presStyleLbl="node1" presStyleIdx="0" presStyleCnt="5">
        <dgm:presLayoutVars>
          <dgm:bulletEnabled val="1"/>
        </dgm:presLayoutVars>
      </dgm:prSet>
      <dgm:spPr/>
      <dgm:t>
        <a:bodyPr/>
        <a:lstStyle/>
        <a:p>
          <a:endParaRPr lang="en-US"/>
        </a:p>
      </dgm:t>
    </dgm:pt>
    <dgm:pt modelId="{74E8A3F4-3A59-4D4D-AA8D-38726104D635}" type="pres">
      <dgm:prSet presAssocID="{D0ECE0DE-6962-AB4F-98C0-221F7645C4BD}" presName="aSpace2" presStyleCnt="0"/>
      <dgm:spPr/>
    </dgm:pt>
    <dgm:pt modelId="{415685BD-0701-5947-B9DD-FEAFFF2D799D}" type="pres">
      <dgm:prSet presAssocID="{66927AD6-BE3E-864D-B1FC-852CCD5D6E78}" presName="childNode" presStyleLbl="node1" presStyleIdx="1" presStyleCnt="5">
        <dgm:presLayoutVars>
          <dgm:bulletEnabled val="1"/>
        </dgm:presLayoutVars>
      </dgm:prSet>
      <dgm:spPr/>
      <dgm:t>
        <a:bodyPr/>
        <a:lstStyle/>
        <a:p>
          <a:endParaRPr lang="en-US"/>
        </a:p>
      </dgm:t>
    </dgm:pt>
    <dgm:pt modelId="{39CA052F-C449-6148-B6A4-315DE5042EE7}" type="pres">
      <dgm:prSet presAssocID="{66927AD6-BE3E-864D-B1FC-852CCD5D6E78}" presName="aSpace2" presStyleCnt="0"/>
      <dgm:spPr/>
    </dgm:pt>
    <dgm:pt modelId="{BF71A6DB-4670-2F4E-9D12-63809B04B289}" type="pres">
      <dgm:prSet presAssocID="{54CD9529-BC0F-9F42-B490-73B63BAC432E}" presName="childNode" presStyleLbl="node1" presStyleIdx="2" presStyleCnt="5">
        <dgm:presLayoutVars>
          <dgm:bulletEnabled val="1"/>
        </dgm:presLayoutVars>
      </dgm:prSet>
      <dgm:spPr/>
      <dgm:t>
        <a:bodyPr/>
        <a:lstStyle/>
        <a:p>
          <a:endParaRPr lang="en-US"/>
        </a:p>
      </dgm:t>
    </dgm:pt>
    <dgm:pt modelId="{46C93DA9-669E-294C-8615-5829C087ECB1}" type="pres">
      <dgm:prSet presAssocID="{52A5AD8E-DD09-D84C-8E20-81607101F7E4}" presName="aSpace" presStyleCnt="0"/>
      <dgm:spPr/>
    </dgm:pt>
    <dgm:pt modelId="{1B448089-A936-1045-8800-55C5EC8557A9}" type="pres">
      <dgm:prSet presAssocID="{D09B9CBB-5612-6845-ABA4-A8DE1127BA4E}" presName="compNode" presStyleCnt="0"/>
      <dgm:spPr/>
    </dgm:pt>
    <dgm:pt modelId="{D4C47A86-4C85-7E4A-9697-B17724762FCD}" type="pres">
      <dgm:prSet presAssocID="{D09B9CBB-5612-6845-ABA4-A8DE1127BA4E}" presName="aNode" presStyleLbl="bgShp" presStyleIdx="1" presStyleCnt="2"/>
      <dgm:spPr/>
      <dgm:t>
        <a:bodyPr/>
        <a:lstStyle/>
        <a:p>
          <a:endParaRPr lang="en-US"/>
        </a:p>
      </dgm:t>
    </dgm:pt>
    <dgm:pt modelId="{1E1EF2ED-ADE6-EE43-B798-D3EBFCD86D43}" type="pres">
      <dgm:prSet presAssocID="{D09B9CBB-5612-6845-ABA4-A8DE1127BA4E}" presName="textNode" presStyleLbl="bgShp" presStyleIdx="1" presStyleCnt="2"/>
      <dgm:spPr/>
      <dgm:t>
        <a:bodyPr/>
        <a:lstStyle/>
        <a:p>
          <a:endParaRPr lang="en-US"/>
        </a:p>
      </dgm:t>
    </dgm:pt>
    <dgm:pt modelId="{C7B169DC-E3FC-1A47-BA33-7388079945A7}" type="pres">
      <dgm:prSet presAssocID="{D09B9CBB-5612-6845-ABA4-A8DE1127BA4E}" presName="compChildNode" presStyleCnt="0"/>
      <dgm:spPr/>
    </dgm:pt>
    <dgm:pt modelId="{0BA4893C-222A-A446-B692-1F845542D2CE}" type="pres">
      <dgm:prSet presAssocID="{D09B9CBB-5612-6845-ABA4-A8DE1127BA4E}" presName="theInnerList" presStyleCnt="0"/>
      <dgm:spPr/>
    </dgm:pt>
    <dgm:pt modelId="{56B575F8-40DB-8740-885F-60633C19B291}" type="pres">
      <dgm:prSet presAssocID="{0AD272B1-FB55-1F42-96C2-F8C87883E5BA}" presName="childNode" presStyleLbl="node1" presStyleIdx="3" presStyleCnt="5">
        <dgm:presLayoutVars>
          <dgm:bulletEnabled val="1"/>
        </dgm:presLayoutVars>
      </dgm:prSet>
      <dgm:spPr/>
      <dgm:t>
        <a:bodyPr/>
        <a:lstStyle/>
        <a:p>
          <a:endParaRPr lang="en-US"/>
        </a:p>
      </dgm:t>
    </dgm:pt>
    <dgm:pt modelId="{BAD3EFDC-A8F8-614A-9301-8A73CB650B51}" type="pres">
      <dgm:prSet presAssocID="{0AD272B1-FB55-1F42-96C2-F8C87883E5BA}" presName="aSpace2" presStyleCnt="0"/>
      <dgm:spPr/>
    </dgm:pt>
    <dgm:pt modelId="{BCCD2004-ADB0-4741-B141-047EC2570CD1}" type="pres">
      <dgm:prSet presAssocID="{E4B84CB3-E28A-5649-A8CD-6BE735C3516D}" presName="childNode" presStyleLbl="node1" presStyleIdx="4" presStyleCnt="5">
        <dgm:presLayoutVars>
          <dgm:bulletEnabled val="1"/>
        </dgm:presLayoutVars>
      </dgm:prSet>
      <dgm:spPr/>
      <dgm:t>
        <a:bodyPr/>
        <a:lstStyle/>
        <a:p>
          <a:endParaRPr lang="en-US"/>
        </a:p>
      </dgm:t>
    </dgm:pt>
  </dgm:ptLst>
  <dgm:cxnLst>
    <dgm:cxn modelId="{448BB32D-DFBC-AD40-AEC8-622A686163B5}" type="presOf" srcId="{D09B9CBB-5612-6845-ABA4-A8DE1127BA4E}" destId="{1E1EF2ED-ADE6-EE43-B798-D3EBFCD86D43}" srcOrd="1" destOrd="0" presId="urn:microsoft.com/office/officeart/2005/8/layout/lProcess2"/>
    <dgm:cxn modelId="{8E0BE051-303F-774C-88BC-ED8DC4E73D2E}" type="presOf" srcId="{D09B9CBB-5612-6845-ABA4-A8DE1127BA4E}" destId="{D4C47A86-4C85-7E4A-9697-B17724762FCD}" srcOrd="0" destOrd="0" presId="urn:microsoft.com/office/officeart/2005/8/layout/lProcess2"/>
    <dgm:cxn modelId="{53D2D654-6C9B-A947-9F54-FDA85E5A3DD2}" type="presOf" srcId="{66927AD6-BE3E-864D-B1FC-852CCD5D6E78}" destId="{415685BD-0701-5947-B9DD-FEAFFF2D799D}" srcOrd="0" destOrd="0" presId="urn:microsoft.com/office/officeart/2005/8/layout/lProcess2"/>
    <dgm:cxn modelId="{CE8731B5-03D4-EC41-95F2-82F0CE078CF9}" type="presOf" srcId="{0AD272B1-FB55-1F42-96C2-F8C87883E5BA}" destId="{56B575F8-40DB-8740-885F-60633C19B291}" srcOrd="0" destOrd="0" presId="urn:microsoft.com/office/officeart/2005/8/layout/lProcess2"/>
    <dgm:cxn modelId="{B109F6CA-BB8C-584A-87AA-F5D8B523DB25}" type="presOf" srcId="{E4B84CB3-E28A-5649-A8CD-6BE735C3516D}" destId="{BCCD2004-ADB0-4741-B141-047EC2570CD1}" srcOrd="0" destOrd="0" presId="urn:microsoft.com/office/officeart/2005/8/layout/lProcess2"/>
    <dgm:cxn modelId="{D1B1E765-2B32-6241-AF95-1CAC172FDED9}" srcId="{52A5AD8E-DD09-D84C-8E20-81607101F7E4}" destId="{54CD9529-BC0F-9F42-B490-73B63BAC432E}" srcOrd="2" destOrd="0" parTransId="{42792371-7937-854C-B5B8-F9137000305D}" sibTransId="{6F569D37-7E95-2147-83AC-053678E23655}"/>
    <dgm:cxn modelId="{1F036DA6-974D-B842-BF7E-AE5DAFA2B8BC}" type="presOf" srcId="{52A5AD8E-DD09-D84C-8E20-81607101F7E4}" destId="{541AF859-5A98-D54D-86BE-2162CC92AD4A}" srcOrd="1" destOrd="0" presId="urn:microsoft.com/office/officeart/2005/8/layout/lProcess2"/>
    <dgm:cxn modelId="{9513D5B5-D42D-C847-91B4-B5D17A0B5CD8}" type="presOf" srcId="{D0ECE0DE-6962-AB4F-98C0-221F7645C4BD}" destId="{493F438A-91DA-4446-9142-5695EE36DECC}" srcOrd="0" destOrd="0" presId="urn:microsoft.com/office/officeart/2005/8/layout/lProcess2"/>
    <dgm:cxn modelId="{402B2BE4-8140-E74D-AC53-16A04AB8D29F}" type="presOf" srcId="{ED2D5DC0-5037-A746-A606-2E4BD4FFD0DE}" destId="{E2A74179-E8C1-C74A-ABB4-43729A5E138E}" srcOrd="0" destOrd="0" presId="urn:microsoft.com/office/officeart/2005/8/layout/lProcess2"/>
    <dgm:cxn modelId="{C0042AA0-C0D4-1E4E-9B17-59CD8EC96707}" srcId="{D09B9CBB-5612-6845-ABA4-A8DE1127BA4E}" destId="{0AD272B1-FB55-1F42-96C2-F8C87883E5BA}" srcOrd="0" destOrd="0" parTransId="{4577BCE8-8B43-EE45-9B16-51B62368FDF0}" sibTransId="{906662C8-B1D2-0242-A669-50BE3B02D11B}"/>
    <dgm:cxn modelId="{45E1E95E-7B83-9642-923F-C05811B37698}" srcId="{52A5AD8E-DD09-D84C-8E20-81607101F7E4}" destId="{66927AD6-BE3E-864D-B1FC-852CCD5D6E78}" srcOrd="1" destOrd="0" parTransId="{89958A70-C4B1-854B-9C7B-E4CE8CAE9847}" sibTransId="{9A2B926B-DCFF-E640-9384-765504305305}"/>
    <dgm:cxn modelId="{AC4530B8-6D89-3F4E-8BFB-EC28C2F6AAA8}" srcId="{ED2D5DC0-5037-A746-A606-2E4BD4FFD0DE}" destId="{D09B9CBB-5612-6845-ABA4-A8DE1127BA4E}" srcOrd="1" destOrd="0" parTransId="{94E0AFE0-2B5A-7B44-836C-45CC58521F37}" sibTransId="{104A8490-D25D-5F4B-9A45-C91456A666FB}"/>
    <dgm:cxn modelId="{539CF558-6840-3044-9163-447076D0154E}" srcId="{52A5AD8E-DD09-D84C-8E20-81607101F7E4}" destId="{D0ECE0DE-6962-AB4F-98C0-221F7645C4BD}" srcOrd="0" destOrd="0" parTransId="{C10776B3-6F27-374A-93A5-8B62C97D4846}" sibTransId="{A7108A56-1DBD-C04D-BC88-D7EC02CBF61A}"/>
    <dgm:cxn modelId="{BE194E10-D614-0B44-B9BC-91959A529F40}" srcId="{D09B9CBB-5612-6845-ABA4-A8DE1127BA4E}" destId="{E4B84CB3-E28A-5649-A8CD-6BE735C3516D}" srcOrd="1" destOrd="0" parTransId="{AB702417-028A-5B47-9B98-6D0030CA9C60}" sibTransId="{3A75A700-68D7-4C4A-BB93-98DB57BFB062}"/>
    <dgm:cxn modelId="{31342CDB-3B1F-104C-94B6-ABD2B08B8DAA}" type="presOf" srcId="{54CD9529-BC0F-9F42-B490-73B63BAC432E}" destId="{BF71A6DB-4670-2F4E-9D12-63809B04B289}" srcOrd="0" destOrd="0" presId="urn:microsoft.com/office/officeart/2005/8/layout/lProcess2"/>
    <dgm:cxn modelId="{E16000A7-374A-034D-963A-E0A0377A476F}" type="presOf" srcId="{52A5AD8E-DD09-D84C-8E20-81607101F7E4}" destId="{724EFDD3-4D1A-E548-97CB-EBE3969159EB}" srcOrd="0" destOrd="0" presId="urn:microsoft.com/office/officeart/2005/8/layout/lProcess2"/>
    <dgm:cxn modelId="{A1D30DFE-60B1-2549-9F70-9EA0B2F25A73}" srcId="{ED2D5DC0-5037-A746-A606-2E4BD4FFD0DE}" destId="{52A5AD8E-DD09-D84C-8E20-81607101F7E4}" srcOrd="0" destOrd="0" parTransId="{F65A63BB-8014-F940-922B-65225C4F5101}" sibTransId="{382A148D-5DBB-584C-B455-30CD6C59F21F}"/>
    <dgm:cxn modelId="{3D8977BB-65B6-9640-AB2A-E8A998987A97}" type="presParOf" srcId="{E2A74179-E8C1-C74A-ABB4-43729A5E138E}" destId="{D0EAD177-1317-4948-973C-2DF9ADBF61F6}" srcOrd="0" destOrd="0" presId="urn:microsoft.com/office/officeart/2005/8/layout/lProcess2"/>
    <dgm:cxn modelId="{B6D50D66-8986-184C-97E2-4B07FF633660}" type="presParOf" srcId="{D0EAD177-1317-4948-973C-2DF9ADBF61F6}" destId="{724EFDD3-4D1A-E548-97CB-EBE3969159EB}" srcOrd="0" destOrd="0" presId="urn:microsoft.com/office/officeart/2005/8/layout/lProcess2"/>
    <dgm:cxn modelId="{5A06A57C-F8BB-E740-B048-8FAA0F6E2FA7}" type="presParOf" srcId="{D0EAD177-1317-4948-973C-2DF9ADBF61F6}" destId="{541AF859-5A98-D54D-86BE-2162CC92AD4A}" srcOrd="1" destOrd="0" presId="urn:microsoft.com/office/officeart/2005/8/layout/lProcess2"/>
    <dgm:cxn modelId="{E874FDC3-B4E9-2449-BEF2-C2087DB5891F}" type="presParOf" srcId="{D0EAD177-1317-4948-973C-2DF9ADBF61F6}" destId="{B01069AB-87D6-7B47-9DF8-8C68427D00D5}" srcOrd="2" destOrd="0" presId="urn:microsoft.com/office/officeart/2005/8/layout/lProcess2"/>
    <dgm:cxn modelId="{EFB75867-E510-B344-96B6-947D3D759930}" type="presParOf" srcId="{B01069AB-87D6-7B47-9DF8-8C68427D00D5}" destId="{53491385-AE0B-8C46-95ED-1C54D0C33D02}" srcOrd="0" destOrd="0" presId="urn:microsoft.com/office/officeart/2005/8/layout/lProcess2"/>
    <dgm:cxn modelId="{6FB1F0B7-0999-744A-9374-A7C5CE4B30B9}" type="presParOf" srcId="{53491385-AE0B-8C46-95ED-1C54D0C33D02}" destId="{493F438A-91DA-4446-9142-5695EE36DECC}" srcOrd="0" destOrd="0" presId="urn:microsoft.com/office/officeart/2005/8/layout/lProcess2"/>
    <dgm:cxn modelId="{EE7BC59A-3046-2443-8743-46F4C99018F6}" type="presParOf" srcId="{53491385-AE0B-8C46-95ED-1C54D0C33D02}" destId="{74E8A3F4-3A59-4D4D-AA8D-38726104D635}" srcOrd="1" destOrd="0" presId="urn:microsoft.com/office/officeart/2005/8/layout/lProcess2"/>
    <dgm:cxn modelId="{7E6EE9B1-B738-4D4D-AFE7-67DE6E3007C2}" type="presParOf" srcId="{53491385-AE0B-8C46-95ED-1C54D0C33D02}" destId="{415685BD-0701-5947-B9DD-FEAFFF2D799D}" srcOrd="2" destOrd="0" presId="urn:microsoft.com/office/officeart/2005/8/layout/lProcess2"/>
    <dgm:cxn modelId="{E5A18DF0-65DF-AB48-99CF-8E679056CFA3}" type="presParOf" srcId="{53491385-AE0B-8C46-95ED-1C54D0C33D02}" destId="{39CA052F-C449-6148-B6A4-315DE5042EE7}" srcOrd="3" destOrd="0" presId="urn:microsoft.com/office/officeart/2005/8/layout/lProcess2"/>
    <dgm:cxn modelId="{5290889B-9362-1440-9315-96B30652F986}" type="presParOf" srcId="{53491385-AE0B-8C46-95ED-1C54D0C33D02}" destId="{BF71A6DB-4670-2F4E-9D12-63809B04B289}" srcOrd="4" destOrd="0" presId="urn:microsoft.com/office/officeart/2005/8/layout/lProcess2"/>
    <dgm:cxn modelId="{75D8CC12-F7C6-2742-A39A-E50F6C5398A2}" type="presParOf" srcId="{E2A74179-E8C1-C74A-ABB4-43729A5E138E}" destId="{46C93DA9-669E-294C-8615-5829C087ECB1}" srcOrd="1" destOrd="0" presId="urn:microsoft.com/office/officeart/2005/8/layout/lProcess2"/>
    <dgm:cxn modelId="{82B30DB1-5C76-8D46-9690-5A9A82E4CEB8}" type="presParOf" srcId="{E2A74179-E8C1-C74A-ABB4-43729A5E138E}" destId="{1B448089-A936-1045-8800-55C5EC8557A9}" srcOrd="2" destOrd="0" presId="urn:microsoft.com/office/officeart/2005/8/layout/lProcess2"/>
    <dgm:cxn modelId="{A8710C77-D0F5-D444-BF86-AA2B1E8E5AFA}" type="presParOf" srcId="{1B448089-A936-1045-8800-55C5EC8557A9}" destId="{D4C47A86-4C85-7E4A-9697-B17724762FCD}" srcOrd="0" destOrd="0" presId="urn:microsoft.com/office/officeart/2005/8/layout/lProcess2"/>
    <dgm:cxn modelId="{9134498F-D29A-C74B-9308-191638EE9E8D}" type="presParOf" srcId="{1B448089-A936-1045-8800-55C5EC8557A9}" destId="{1E1EF2ED-ADE6-EE43-B798-D3EBFCD86D43}" srcOrd="1" destOrd="0" presId="urn:microsoft.com/office/officeart/2005/8/layout/lProcess2"/>
    <dgm:cxn modelId="{8FB01203-C17B-6947-B080-B471640B630D}" type="presParOf" srcId="{1B448089-A936-1045-8800-55C5EC8557A9}" destId="{C7B169DC-E3FC-1A47-BA33-7388079945A7}" srcOrd="2" destOrd="0" presId="urn:microsoft.com/office/officeart/2005/8/layout/lProcess2"/>
    <dgm:cxn modelId="{F69BD354-9960-5D4E-A9EA-7EB7F90DFA61}" type="presParOf" srcId="{C7B169DC-E3FC-1A47-BA33-7388079945A7}" destId="{0BA4893C-222A-A446-B692-1F845542D2CE}" srcOrd="0" destOrd="0" presId="urn:microsoft.com/office/officeart/2005/8/layout/lProcess2"/>
    <dgm:cxn modelId="{DE2C427E-FBBF-7647-A56C-5972E32A5F42}" type="presParOf" srcId="{0BA4893C-222A-A446-B692-1F845542D2CE}" destId="{56B575F8-40DB-8740-885F-60633C19B291}" srcOrd="0" destOrd="0" presId="urn:microsoft.com/office/officeart/2005/8/layout/lProcess2"/>
    <dgm:cxn modelId="{86AD1AAA-0DB7-3745-9CF0-8616CF3AA2B1}" type="presParOf" srcId="{0BA4893C-222A-A446-B692-1F845542D2CE}" destId="{BAD3EFDC-A8F8-614A-9301-8A73CB650B51}" srcOrd="1" destOrd="0" presId="urn:microsoft.com/office/officeart/2005/8/layout/lProcess2"/>
    <dgm:cxn modelId="{F84B9528-685F-A044-808C-C23E55AF9253}" type="presParOf" srcId="{0BA4893C-222A-A446-B692-1F845542D2CE}" destId="{BCCD2004-ADB0-4741-B141-047EC2570CD1}" srcOrd="2"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CC8D68FA-408B-D240-81A6-2E75088F5A29}" type="doc">
      <dgm:prSet loTypeId="urn:microsoft.com/office/officeart/2005/8/layout/target3" loCatId="pyramid" qsTypeId="urn:microsoft.com/office/officeart/2005/8/quickstyle/3D7" qsCatId="3D" csTypeId="urn:microsoft.com/office/officeart/2005/8/colors/colorful2" csCatId="colorful" phldr="1"/>
      <dgm:spPr/>
      <dgm:t>
        <a:bodyPr/>
        <a:lstStyle/>
        <a:p>
          <a:endParaRPr lang="en-US"/>
        </a:p>
      </dgm:t>
    </dgm:pt>
    <dgm:pt modelId="{EC91D65E-A7CB-894C-813B-E38A4AB7EEAB}">
      <dgm:prSet/>
      <dgm:spPr/>
      <dgm:t>
        <a:bodyPr/>
        <a:lstStyle/>
        <a:p>
          <a:pPr rtl="0"/>
          <a:r>
            <a:rPr lang="en-US" i="0" dirty="0" smtClean="0"/>
            <a:t>THE AUTONOMIC NERVOUS SYSTEM ALSO OFTEN OPERATES THROUGH VISCERAL REFLEXES. </a:t>
          </a:r>
          <a:endParaRPr lang="en-US" i="0" dirty="0"/>
        </a:p>
      </dgm:t>
    </dgm:pt>
    <dgm:pt modelId="{E0AAB28F-9178-EC40-AA80-76C2A2EEC397}" type="parTrans" cxnId="{AFEF5871-152B-DD4E-83E7-2CE45246D09C}">
      <dgm:prSet/>
      <dgm:spPr/>
      <dgm:t>
        <a:bodyPr/>
        <a:lstStyle/>
        <a:p>
          <a:endParaRPr lang="en-US" i="0" dirty="0"/>
        </a:p>
      </dgm:t>
    </dgm:pt>
    <dgm:pt modelId="{2876D1D2-E637-FB43-B071-254D4C635271}" type="sibTrans" cxnId="{AFEF5871-152B-DD4E-83E7-2CE45246D09C}">
      <dgm:prSet/>
      <dgm:spPr/>
      <dgm:t>
        <a:bodyPr/>
        <a:lstStyle/>
        <a:p>
          <a:endParaRPr lang="en-US" i="0" dirty="0"/>
        </a:p>
      </dgm:t>
    </dgm:pt>
    <dgm:pt modelId="{43D5C018-944E-1D4C-AFA4-669762F126AF}">
      <dgm:prSet/>
      <dgm:spPr/>
      <dgm:t>
        <a:bodyPr/>
        <a:lstStyle/>
        <a:p>
          <a:pPr rtl="0"/>
          <a:r>
            <a:rPr lang="en-US" i="0" dirty="0" smtClean="0"/>
            <a:t>SUBCONSCIOUS SENSORY SIGNALS FROM VISCERAL ORGANS CAN ENTER THE AUTONOMIC GANGLIA, THE BRAIN STEM, OR THE HYPOTHALAMUS</a:t>
          </a:r>
          <a:endParaRPr lang="en-US" i="0" dirty="0"/>
        </a:p>
      </dgm:t>
    </dgm:pt>
    <dgm:pt modelId="{76B02F19-0EAA-DB44-8FAE-80FCE843F58B}" type="parTrans" cxnId="{C3EA8F8C-A476-ED46-AA7C-C80CCC0ED095}">
      <dgm:prSet/>
      <dgm:spPr/>
      <dgm:t>
        <a:bodyPr/>
        <a:lstStyle/>
        <a:p>
          <a:endParaRPr lang="en-US" i="0" dirty="0"/>
        </a:p>
      </dgm:t>
    </dgm:pt>
    <dgm:pt modelId="{C8559ABF-B037-6844-B655-62214EA58F23}" type="sibTrans" cxnId="{C3EA8F8C-A476-ED46-AA7C-C80CCC0ED095}">
      <dgm:prSet/>
      <dgm:spPr/>
      <dgm:t>
        <a:bodyPr/>
        <a:lstStyle/>
        <a:p>
          <a:endParaRPr lang="en-US" i="0" dirty="0"/>
        </a:p>
      </dgm:t>
    </dgm:pt>
    <dgm:pt modelId="{76FB768A-8620-544A-85F2-0DCF658A6944}">
      <dgm:prSet/>
      <dgm:spPr/>
      <dgm:t>
        <a:bodyPr/>
        <a:lstStyle/>
        <a:p>
          <a:pPr rtl="0"/>
          <a:r>
            <a:rPr lang="en-US" i="0" dirty="0" smtClean="0"/>
            <a:t>VISCERAL ORGANS ARE THOSE LOCATED IN THE LARGE CAVITY OF BODY TRUNK SUCH</a:t>
          </a:r>
          <a:r>
            <a:rPr lang="en-US" i="0" baseline="0" dirty="0" smtClean="0"/>
            <a:t> AS THE HEART AND LUNGS</a:t>
          </a:r>
          <a:r>
            <a:rPr lang="en-US" i="0" dirty="0" smtClean="0"/>
            <a:t>.</a:t>
          </a:r>
          <a:endParaRPr lang="en-US" i="0" dirty="0"/>
        </a:p>
      </dgm:t>
    </dgm:pt>
    <dgm:pt modelId="{D70D1E0D-6273-B448-BFF6-7826D27BC610}" type="parTrans" cxnId="{CE2CEFFA-9D3D-7747-92B4-2CFBCE4C0DFE}">
      <dgm:prSet/>
      <dgm:spPr/>
      <dgm:t>
        <a:bodyPr/>
        <a:lstStyle/>
        <a:p>
          <a:endParaRPr lang="en-US" i="0" dirty="0"/>
        </a:p>
      </dgm:t>
    </dgm:pt>
    <dgm:pt modelId="{DCA7A14C-0E1A-2047-87D7-3859773C1A85}" type="sibTrans" cxnId="{CE2CEFFA-9D3D-7747-92B4-2CFBCE4C0DFE}">
      <dgm:prSet/>
      <dgm:spPr/>
      <dgm:t>
        <a:bodyPr/>
        <a:lstStyle/>
        <a:p>
          <a:endParaRPr lang="en-US" i="0" dirty="0"/>
        </a:p>
      </dgm:t>
    </dgm:pt>
    <dgm:pt modelId="{248A3484-3D42-0B49-8ED2-9C496D3B2AA1}">
      <dgm:prSet/>
      <dgm:spPr/>
      <dgm:t>
        <a:bodyPr/>
        <a:lstStyle/>
        <a:p>
          <a:pPr rtl="0"/>
          <a:r>
            <a:rPr lang="en-US" i="0" dirty="0" smtClean="0"/>
            <a:t>THE AUTONOMIC SYSTEM THEN RETURN SUBCONSCIOUS REFLEX RESPONSES DIRECTLY BACK TO THE VISCERAL ORGANS TO CONTROL THEIR ACTIVITIES.</a:t>
          </a:r>
          <a:endParaRPr lang="en-US" i="0" dirty="0"/>
        </a:p>
      </dgm:t>
    </dgm:pt>
    <dgm:pt modelId="{39D1AD0E-49E9-8C45-9131-A895D0CEBED1}" type="parTrans" cxnId="{C7377027-C3E3-7E4C-AC8D-C76C6DAEB795}">
      <dgm:prSet/>
      <dgm:spPr/>
      <dgm:t>
        <a:bodyPr/>
        <a:lstStyle/>
        <a:p>
          <a:endParaRPr lang="en-US"/>
        </a:p>
      </dgm:t>
    </dgm:pt>
    <dgm:pt modelId="{CF3FAB38-225D-0B4C-AF7F-A3F38F786198}" type="sibTrans" cxnId="{C7377027-C3E3-7E4C-AC8D-C76C6DAEB795}">
      <dgm:prSet/>
      <dgm:spPr/>
      <dgm:t>
        <a:bodyPr/>
        <a:lstStyle/>
        <a:p>
          <a:endParaRPr lang="en-US"/>
        </a:p>
      </dgm:t>
    </dgm:pt>
    <dgm:pt modelId="{2906096A-5772-D44E-A215-8560D9ED1C93}" type="pres">
      <dgm:prSet presAssocID="{CC8D68FA-408B-D240-81A6-2E75088F5A29}" presName="Name0" presStyleCnt="0">
        <dgm:presLayoutVars>
          <dgm:chMax val="7"/>
          <dgm:dir/>
          <dgm:animLvl val="lvl"/>
          <dgm:resizeHandles val="exact"/>
        </dgm:presLayoutVars>
      </dgm:prSet>
      <dgm:spPr/>
      <dgm:t>
        <a:bodyPr/>
        <a:lstStyle/>
        <a:p>
          <a:endParaRPr lang="en-US"/>
        </a:p>
      </dgm:t>
    </dgm:pt>
    <dgm:pt modelId="{7B0B9D3B-96DC-4647-94AD-4DBBD03B3987}" type="pres">
      <dgm:prSet presAssocID="{EC91D65E-A7CB-894C-813B-E38A4AB7EEAB}" presName="circle1" presStyleLbl="node1" presStyleIdx="0" presStyleCnt="4"/>
      <dgm:spPr>
        <a:sp3d extrusionH="50600" prstMaterial="metal">
          <a:bevelT w="101600" h="80600"/>
          <a:bevelB w="80600" h="80600" prst="relaxedInset"/>
        </a:sp3d>
      </dgm:spPr>
      <dgm:t>
        <a:bodyPr/>
        <a:lstStyle/>
        <a:p>
          <a:endParaRPr lang="en-US"/>
        </a:p>
      </dgm:t>
    </dgm:pt>
    <dgm:pt modelId="{51644272-ECB8-CB47-A8C3-F93F01AB1CF4}" type="pres">
      <dgm:prSet presAssocID="{EC91D65E-A7CB-894C-813B-E38A4AB7EEAB}" presName="space" presStyleCnt="0"/>
      <dgm:spPr/>
      <dgm:t>
        <a:bodyPr/>
        <a:lstStyle/>
        <a:p>
          <a:endParaRPr lang="en-US"/>
        </a:p>
      </dgm:t>
    </dgm:pt>
    <dgm:pt modelId="{3B1065D6-66E2-BB41-A470-83C5FD8B3B23}" type="pres">
      <dgm:prSet presAssocID="{EC91D65E-A7CB-894C-813B-E38A4AB7EEAB}" presName="rect1" presStyleLbl="alignAcc1" presStyleIdx="0" presStyleCnt="4"/>
      <dgm:spPr/>
      <dgm:t>
        <a:bodyPr/>
        <a:lstStyle/>
        <a:p>
          <a:endParaRPr lang="en-US"/>
        </a:p>
      </dgm:t>
    </dgm:pt>
    <dgm:pt modelId="{D5F13E27-7FEA-C948-9152-57520A4039BD}" type="pres">
      <dgm:prSet presAssocID="{76FB768A-8620-544A-85F2-0DCF658A6944}" presName="vertSpace2" presStyleLbl="node1" presStyleIdx="0" presStyleCnt="4"/>
      <dgm:spPr/>
      <dgm:t>
        <a:bodyPr/>
        <a:lstStyle/>
        <a:p>
          <a:endParaRPr lang="en-US"/>
        </a:p>
      </dgm:t>
    </dgm:pt>
    <dgm:pt modelId="{F920F00D-CD94-6449-8BE0-E484F82ADE5D}" type="pres">
      <dgm:prSet presAssocID="{76FB768A-8620-544A-85F2-0DCF658A6944}" presName="circle2" presStyleLbl="node1" presStyleIdx="1" presStyleCnt="4"/>
      <dgm:spPr>
        <a:sp3d extrusionH="50600" prstMaterial="metal">
          <a:bevelT w="101600" h="80600"/>
          <a:bevelB w="80600" h="80600" prst="relaxedInset"/>
        </a:sp3d>
      </dgm:spPr>
      <dgm:t>
        <a:bodyPr/>
        <a:lstStyle/>
        <a:p>
          <a:endParaRPr lang="en-US"/>
        </a:p>
      </dgm:t>
    </dgm:pt>
    <dgm:pt modelId="{0C77C6AE-8508-924E-B67D-B914F35E7E08}" type="pres">
      <dgm:prSet presAssocID="{76FB768A-8620-544A-85F2-0DCF658A6944}" presName="rect2" presStyleLbl="alignAcc1" presStyleIdx="1" presStyleCnt="4"/>
      <dgm:spPr/>
      <dgm:t>
        <a:bodyPr/>
        <a:lstStyle/>
        <a:p>
          <a:endParaRPr lang="en-US"/>
        </a:p>
      </dgm:t>
    </dgm:pt>
    <dgm:pt modelId="{B7E54BA3-D85D-0349-A795-207F0051C876}" type="pres">
      <dgm:prSet presAssocID="{43D5C018-944E-1D4C-AFA4-669762F126AF}" presName="vertSpace3" presStyleLbl="node1" presStyleIdx="1" presStyleCnt="4"/>
      <dgm:spPr/>
      <dgm:t>
        <a:bodyPr/>
        <a:lstStyle/>
        <a:p>
          <a:endParaRPr lang="en-US"/>
        </a:p>
      </dgm:t>
    </dgm:pt>
    <dgm:pt modelId="{DC229205-B821-184C-95F4-2B476EC269DA}" type="pres">
      <dgm:prSet presAssocID="{43D5C018-944E-1D4C-AFA4-669762F126AF}" presName="circle3" presStyleLbl="node1" presStyleIdx="2" presStyleCnt="4"/>
      <dgm:spPr>
        <a:sp3d extrusionH="50600" prstMaterial="metal">
          <a:bevelT w="101600" h="80600"/>
          <a:bevelB w="80600" h="80600" prst="relaxedInset"/>
        </a:sp3d>
      </dgm:spPr>
      <dgm:t>
        <a:bodyPr/>
        <a:lstStyle/>
        <a:p>
          <a:endParaRPr lang="en-US"/>
        </a:p>
      </dgm:t>
    </dgm:pt>
    <dgm:pt modelId="{F2E1ED69-D2F6-6345-9993-BCD839316419}" type="pres">
      <dgm:prSet presAssocID="{43D5C018-944E-1D4C-AFA4-669762F126AF}" presName="rect3" presStyleLbl="alignAcc1" presStyleIdx="2" presStyleCnt="4"/>
      <dgm:spPr/>
      <dgm:t>
        <a:bodyPr/>
        <a:lstStyle/>
        <a:p>
          <a:endParaRPr lang="en-US"/>
        </a:p>
      </dgm:t>
    </dgm:pt>
    <dgm:pt modelId="{7015DD9A-1A8B-7C41-8C5C-5D6D5EC7B9D7}" type="pres">
      <dgm:prSet presAssocID="{248A3484-3D42-0B49-8ED2-9C496D3B2AA1}" presName="vertSpace4" presStyleLbl="node1" presStyleIdx="2" presStyleCnt="4"/>
      <dgm:spPr/>
      <dgm:t>
        <a:bodyPr/>
        <a:lstStyle/>
        <a:p>
          <a:endParaRPr lang="en-US"/>
        </a:p>
      </dgm:t>
    </dgm:pt>
    <dgm:pt modelId="{7129D241-8675-8F42-91E2-060067EBB769}" type="pres">
      <dgm:prSet presAssocID="{248A3484-3D42-0B49-8ED2-9C496D3B2AA1}" presName="circle4" presStyleLbl="node1" presStyleIdx="3" presStyleCnt="4"/>
      <dgm:spPr>
        <a:sp3d extrusionH="50600" prstMaterial="metal">
          <a:bevelT w="101600" h="80600"/>
          <a:bevelB w="80600" h="80600" prst="relaxedInset"/>
        </a:sp3d>
      </dgm:spPr>
      <dgm:t>
        <a:bodyPr/>
        <a:lstStyle/>
        <a:p>
          <a:endParaRPr lang="en-US"/>
        </a:p>
      </dgm:t>
    </dgm:pt>
    <dgm:pt modelId="{B6F90490-451D-6742-80E7-D25976584705}" type="pres">
      <dgm:prSet presAssocID="{248A3484-3D42-0B49-8ED2-9C496D3B2AA1}" presName="rect4" presStyleLbl="alignAcc1" presStyleIdx="3" presStyleCnt="4"/>
      <dgm:spPr/>
      <dgm:t>
        <a:bodyPr/>
        <a:lstStyle/>
        <a:p>
          <a:endParaRPr lang="en-US"/>
        </a:p>
      </dgm:t>
    </dgm:pt>
    <dgm:pt modelId="{0E9410BB-DF1B-9C4D-AA13-48F8D02F1B9D}" type="pres">
      <dgm:prSet presAssocID="{EC91D65E-A7CB-894C-813B-E38A4AB7EEAB}" presName="rect1ParTxNoCh" presStyleLbl="alignAcc1" presStyleIdx="3" presStyleCnt="4">
        <dgm:presLayoutVars>
          <dgm:chMax val="1"/>
          <dgm:bulletEnabled val="1"/>
        </dgm:presLayoutVars>
      </dgm:prSet>
      <dgm:spPr/>
      <dgm:t>
        <a:bodyPr/>
        <a:lstStyle/>
        <a:p>
          <a:endParaRPr lang="en-US"/>
        </a:p>
      </dgm:t>
    </dgm:pt>
    <dgm:pt modelId="{7804A031-34DD-9841-B219-BF373F4B73E5}" type="pres">
      <dgm:prSet presAssocID="{76FB768A-8620-544A-85F2-0DCF658A6944}" presName="rect2ParTxNoCh" presStyleLbl="alignAcc1" presStyleIdx="3" presStyleCnt="4">
        <dgm:presLayoutVars>
          <dgm:chMax val="1"/>
          <dgm:bulletEnabled val="1"/>
        </dgm:presLayoutVars>
      </dgm:prSet>
      <dgm:spPr/>
      <dgm:t>
        <a:bodyPr/>
        <a:lstStyle/>
        <a:p>
          <a:endParaRPr lang="en-US"/>
        </a:p>
      </dgm:t>
    </dgm:pt>
    <dgm:pt modelId="{1C66F6ED-E898-A141-A948-77F83E92E660}" type="pres">
      <dgm:prSet presAssocID="{43D5C018-944E-1D4C-AFA4-669762F126AF}" presName="rect3ParTxNoCh" presStyleLbl="alignAcc1" presStyleIdx="3" presStyleCnt="4">
        <dgm:presLayoutVars>
          <dgm:chMax val="1"/>
          <dgm:bulletEnabled val="1"/>
        </dgm:presLayoutVars>
      </dgm:prSet>
      <dgm:spPr/>
      <dgm:t>
        <a:bodyPr/>
        <a:lstStyle/>
        <a:p>
          <a:endParaRPr lang="en-US"/>
        </a:p>
      </dgm:t>
    </dgm:pt>
    <dgm:pt modelId="{745FF7CE-413A-8345-A1E3-9EE26CE54E43}" type="pres">
      <dgm:prSet presAssocID="{248A3484-3D42-0B49-8ED2-9C496D3B2AA1}" presName="rect4ParTxNoCh" presStyleLbl="alignAcc1" presStyleIdx="3" presStyleCnt="4">
        <dgm:presLayoutVars>
          <dgm:chMax val="1"/>
          <dgm:bulletEnabled val="1"/>
        </dgm:presLayoutVars>
      </dgm:prSet>
      <dgm:spPr/>
      <dgm:t>
        <a:bodyPr/>
        <a:lstStyle/>
        <a:p>
          <a:endParaRPr lang="en-US"/>
        </a:p>
      </dgm:t>
    </dgm:pt>
  </dgm:ptLst>
  <dgm:cxnLst>
    <dgm:cxn modelId="{C3EA8F8C-A476-ED46-AA7C-C80CCC0ED095}" srcId="{CC8D68FA-408B-D240-81A6-2E75088F5A29}" destId="{43D5C018-944E-1D4C-AFA4-669762F126AF}" srcOrd="2" destOrd="0" parTransId="{76B02F19-0EAA-DB44-8FAE-80FCE843F58B}" sibTransId="{C8559ABF-B037-6844-B655-62214EA58F23}"/>
    <dgm:cxn modelId="{AFEF5871-152B-DD4E-83E7-2CE45246D09C}" srcId="{CC8D68FA-408B-D240-81A6-2E75088F5A29}" destId="{EC91D65E-A7CB-894C-813B-E38A4AB7EEAB}" srcOrd="0" destOrd="0" parTransId="{E0AAB28F-9178-EC40-AA80-76C2A2EEC397}" sibTransId="{2876D1D2-E637-FB43-B071-254D4C635271}"/>
    <dgm:cxn modelId="{D57A9060-61D1-FE43-8F08-59275329CA65}" type="presOf" srcId="{248A3484-3D42-0B49-8ED2-9C496D3B2AA1}" destId="{B6F90490-451D-6742-80E7-D25976584705}" srcOrd="0" destOrd="0" presId="urn:microsoft.com/office/officeart/2005/8/layout/target3"/>
    <dgm:cxn modelId="{E7E72367-3227-2144-8DDB-8CDBD21EC857}" type="presOf" srcId="{43D5C018-944E-1D4C-AFA4-669762F126AF}" destId="{F2E1ED69-D2F6-6345-9993-BCD839316419}" srcOrd="0" destOrd="0" presId="urn:microsoft.com/office/officeart/2005/8/layout/target3"/>
    <dgm:cxn modelId="{CE2CEFFA-9D3D-7747-92B4-2CFBCE4C0DFE}" srcId="{CC8D68FA-408B-D240-81A6-2E75088F5A29}" destId="{76FB768A-8620-544A-85F2-0DCF658A6944}" srcOrd="1" destOrd="0" parTransId="{D70D1E0D-6273-B448-BFF6-7826D27BC610}" sibTransId="{DCA7A14C-0E1A-2047-87D7-3859773C1A85}"/>
    <dgm:cxn modelId="{8491742D-A97F-C340-923D-5B74EDD32DA4}" type="presOf" srcId="{76FB768A-8620-544A-85F2-0DCF658A6944}" destId="{7804A031-34DD-9841-B219-BF373F4B73E5}" srcOrd="1" destOrd="0" presId="urn:microsoft.com/office/officeart/2005/8/layout/target3"/>
    <dgm:cxn modelId="{4C268BCC-402C-6B4F-B98C-DC772C8383B7}" type="presOf" srcId="{CC8D68FA-408B-D240-81A6-2E75088F5A29}" destId="{2906096A-5772-D44E-A215-8560D9ED1C93}" srcOrd="0" destOrd="0" presId="urn:microsoft.com/office/officeart/2005/8/layout/target3"/>
    <dgm:cxn modelId="{C7377027-C3E3-7E4C-AC8D-C76C6DAEB795}" srcId="{CC8D68FA-408B-D240-81A6-2E75088F5A29}" destId="{248A3484-3D42-0B49-8ED2-9C496D3B2AA1}" srcOrd="3" destOrd="0" parTransId="{39D1AD0E-49E9-8C45-9131-A895D0CEBED1}" sibTransId="{CF3FAB38-225D-0B4C-AF7F-A3F38F786198}"/>
    <dgm:cxn modelId="{826ACA44-EE13-1D41-8728-92F861E52176}" type="presOf" srcId="{76FB768A-8620-544A-85F2-0DCF658A6944}" destId="{0C77C6AE-8508-924E-B67D-B914F35E7E08}" srcOrd="0" destOrd="0" presId="urn:microsoft.com/office/officeart/2005/8/layout/target3"/>
    <dgm:cxn modelId="{864DDF58-ECCA-124F-937E-CB604639067A}" type="presOf" srcId="{43D5C018-944E-1D4C-AFA4-669762F126AF}" destId="{1C66F6ED-E898-A141-A948-77F83E92E660}" srcOrd="1" destOrd="0" presId="urn:microsoft.com/office/officeart/2005/8/layout/target3"/>
    <dgm:cxn modelId="{78031782-B4EC-FD43-A2B4-CC0F475106D4}" type="presOf" srcId="{EC91D65E-A7CB-894C-813B-E38A4AB7EEAB}" destId="{0E9410BB-DF1B-9C4D-AA13-48F8D02F1B9D}" srcOrd="1" destOrd="0" presId="urn:microsoft.com/office/officeart/2005/8/layout/target3"/>
    <dgm:cxn modelId="{E5A1DB76-AB89-AB44-9E47-F5BE4E31BF0E}" type="presOf" srcId="{248A3484-3D42-0B49-8ED2-9C496D3B2AA1}" destId="{745FF7CE-413A-8345-A1E3-9EE26CE54E43}" srcOrd="1" destOrd="0" presId="urn:microsoft.com/office/officeart/2005/8/layout/target3"/>
    <dgm:cxn modelId="{486D749A-4839-7C4A-A310-DF2B95666E9F}" type="presOf" srcId="{EC91D65E-A7CB-894C-813B-E38A4AB7EEAB}" destId="{3B1065D6-66E2-BB41-A470-83C5FD8B3B23}" srcOrd="0" destOrd="0" presId="urn:microsoft.com/office/officeart/2005/8/layout/target3"/>
    <dgm:cxn modelId="{BF55062E-8B51-884B-BE3E-8D5D1AFC040D}" type="presParOf" srcId="{2906096A-5772-D44E-A215-8560D9ED1C93}" destId="{7B0B9D3B-96DC-4647-94AD-4DBBD03B3987}" srcOrd="0" destOrd="0" presId="urn:microsoft.com/office/officeart/2005/8/layout/target3"/>
    <dgm:cxn modelId="{127E3EF3-8365-FC4D-8BC0-4607FB63C3A7}" type="presParOf" srcId="{2906096A-5772-D44E-A215-8560D9ED1C93}" destId="{51644272-ECB8-CB47-A8C3-F93F01AB1CF4}" srcOrd="1" destOrd="0" presId="urn:microsoft.com/office/officeart/2005/8/layout/target3"/>
    <dgm:cxn modelId="{0FA3D3EF-0E54-BA4A-9855-672D2C0C0F5E}" type="presParOf" srcId="{2906096A-5772-D44E-A215-8560D9ED1C93}" destId="{3B1065D6-66E2-BB41-A470-83C5FD8B3B23}" srcOrd="2" destOrd="0" presId="urn:microsoft.com/office/officeart/2005/8/layout/target3"/>
    <dgm:cxn modelId="{504C34AB-7368-C342-B25A-C8E347FC5E8F}" type="presParOf" srcId="{2906096A-5772-D44E-A215-8560D9ED1C93}" destId="{D5F13E27-7FEA-C948-9152-57520A4039BD}" srcOrd="3" destOrd="0" presId="urn:microsoft.com/office/officeart/2005/8/layout/target3"/>
    <dgm:cxn modelId="{FEDA55DB-FC4D-2445-B6F5-800A0AA414A4}" type="presParOf" srcId="{2906096A-5772-D44E-A215-8560D9ED1C93}" destId="{F920F00D-CD94-6449-8BE0-E484F82ADE5D}" srcOrd="4" destOrd="0" presId="urn:microsoft.com/office/officeart/2005/8/layout/target3"/>
    <dgm:cxn modelId="{D59A3375-5327-1941-8CDD-2D8C32661994}" type="presParOf" srcId="{2906096A-5772-D44E-A215-8560D9ED1C93}" destId="{0C77C6AE-8508-924E-B67D-B914F35E7E08}" srcOrd="5" destOrd="0" presId="urn:microsoft.com/office/officeart/2005/8/layout/target3"/>
    <dgm:cxn modelId="{7C7D65CF-AB41-A54C-A5FF-957DDA58D0CF}" type="presParOf" srcId="{2906096A-5772-D44E-A215-8560D9ED1C93}" destId="{B7E54BA3-D85D-0349-A795-207F0051C876}" srcOrd="6" destOrd="0" presId="urn:microsoft.com/office/officeart/2005/8/layout/target3"/>
    <dgm:cxn modelId="{0E780059-A554-EB49-9A93-69BB297DF3C7}" type="presParOf" srcId="{2906096A-5772-D44E-A215-8560D9ED1C93}" destId="{DC229205-B821-184C-95F4-2B476EC269DA}" srcOrd="7" destOrd="0" presId="urn:microsoft.com/office/officeart/2005/8/layout/target3"/>
    <dgm:cxn modelId="{7B5FCC78-5010-E34E-A029-0D2ED195A2BE}" type="presParOf" srcId="{2906096A-5772-D44E-A215-8560D9ED1C93}" destId="{F2E1ED69-D2F6-6345-9993-BCD839316419}" srcOrd="8" destOrd="0" presId="urn:microsoft.com/office/officeart/2005/8/layout/target3"/>
    <dgm:cxn modelId="{E36C1FD5-EBA4-5B40-A9A4-366472E01306}" type="presParOf" srcId="{2906096A-5772-D44E-A215-8560D9ED1C93}" destId="{7015DD9A-1A8B-7C41-8C5C-5D6D5EC7B9D7}" srcOrd="9" destOrd="0" presId="urn:microsoft.com/office/officeart/2005/8/layout/target3"/>
    <dgm:cxn modelId="{7A0D5315-7331-7946-AACF-5E2FCED80AEF}" type="presParOf" srcId="{2906096A-5772-D44E-A215-8560D9ED1C93}" destId="{7129D241-8675-8F42-91E2-060067EBB769}" srcOrd="10" destOrd="0" presId="urn:microsoft.com/office/officeart/2005/8/layout/target3"/>
    <dgm:cxn modelId="{E3F891DB-87CE-DE4C-BA86-FA56AE9A21BA}" type="presParOf" srcId="{2906096A-5772-D44E-A215-8560D9ED1C93}" destId="{B6F90490-451D-6742-80E7-D25976584705}" srcOrd="11" destOrd="0" presId="urn:microsoft.com/office/officeart/2005/8/layout/target3"/>
    <dgm:cxn modelId="{65C28182-F477-7E45-8E37-1E358485B773}" type="presParOf" srcId="{2906096A-5772-D44E-A215-8560D9ED1C93}" destId="{0E9410BB-DF1B-9C4D-AA13-48F8D02F1B9D}" srcOrd="12" destOrd="0" presId="urn:microsoft.com/office/officeart/2005/8/layout/target3"/>
    <dgm:cxn modelId="{11F4017F-808C-9E4D-B63D-390DDE2A3435}" type="presParOf" srcId="{2906096A-5772-D44E-A215-8560D9ED1C93}" destId="{7804A031-34DD-9841-B219-BF373F4B73E5}" srcOrd="13" destOrd="0" presId="urn:microsoft.com/office/officeart/2005/8/layout/target3"/>
    <dgm:cxn modelId="{5673A2C8-4258-0F43-A819-7ADEF5F52D85}" type="presParOf" srcId="{2906096A-5772-D44E-A215-8560D9ED1C93}" destId="{1C66F6ED-E898-A141-A948-77F83E92E660}" srcOrd="14" destOrd="0" presId="urn:microsoft.com/office/officeart/2005/8/layout/target3"/>
    <dgm:cxn modelId="{92F947B8-A8BD-2347-95A5-F1FB50075D6F}" type="presParOf" srcId="{2906096A-5772-D44E-A215-8560D9ED1C93}" destId="{745FF7CE-413A-8345-A1E3-9EE26CE54E43}" srcOrd="15" destOrd="0" presId="urn:microsoft.com/office/officeart/2005/8/layout/targe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DAEE0458-BC92-7549-84DB-9B26A0656770}" type="doc">
      <dgm:prSet loTypeId="urn:microsoft.com/office/officeart/2005/8/layout/default#5" loCatId="list" qsTypeId="urn:microsoft.com/office/officeart/2005/8/quickstyle/3d7" qsCatId="3D" csTypeId="urn:microsoft.com/office/officeart/2005/8/colors/colorful4" csCatId="colorful" phldr="1"/>
      <dgm:spPr/>
      <dgm:t>
        <a:bodyPr/>
        <a:lstStyle/>
        <a:p>
          <a:endParaRPr lang="en-US"/>
        </a:p>
      </dgm:t>
    </dgm:pt>
    <dgm:pt modelId="{1EE83509-7618-CE48-9730-B281236CFD2E}">
      <dgm:prSet/>
      <dgm:spPr/>
      <dgm:t>
        <a:bodyPr/>
        <a:lstStyle/>
        <a:p>
          <a:pPr rtl="0"/>
          <a:r>
            <a:rPr lang="en-US" dirty="0" smtClean="0"/>
            <a:t>THE AUTONOMIC NERVOUS SYSTEM (ANS) IS THE PART OF THE NERVOUS SYSTEM THAT IS RESPONSIBLE FOR HOMEOSTASIS.</a:t>
          </a:r>
          <a:endParaRPr lang="en-US" dirty="0"/>
        </a:p>
      </dgm:t>
    </dgm:pt>
    <dgm:pt modelId="{BB9E638E-D528-B648-BB53-CBC48DF053DD}" type="parTrans" cxnId="{16DDE1DE-9019-3648-A4E2-64137DBFD5E5}">
      <dgm:prSet/>
      <dgm:spPr/>
      <dgm:t>
        <a:bodyPr/>
        <a:lstStyle/>
        <a:p>
          <a:endParaRPr lang="en-US"/>
        </a:p>
      </dgm:t>
    </dgm:pt>
    <dgm:pt modelId="{15955DA1-6071-F044-AE00-06354FCEC69A}" type="sibTrans" cxnId="{16DDE1DE-9019-3648-A4E2-64137DBFD5E5}">
      <dgm:prSet/>
      <dgm:spPr/>
      <dgm:t>
        <a:bodyPr/>
        <a:lstStyle/>
        <a:p>
          <a:endParaRPr lang="en-US"/>
        </a:p>
      </dgm:t>
    </dgm:pt>
    <dgm:pt modelId="{20F95B5C-3FDF-AE4F-80C3-686436D8FE64}">
      <dgm:prSet/>
      <dgm:spPr/>
      <dgm:t>
        <a:bodyPr/>
        <a:lstStyle/>
        <a:p>
          <a:pPr rtl="0"/>
          <a:r>
            <a:rPr lang="en-US" dirty="0" smtClean="0"/>
            <a:t>SURVIVAL IS POSSIBLE WITHOUT AN ANS, THE ABILITY TO ADAPT TO ENVIRONMENTAL STRESSORS AND OTHER CHALLENGES IS SEVERELY COMPROMISED </a:t>
          </a:r>
          <a:endParaRPr lang="en-US" dirty="0"/>
        </a:p>
      </dgm:t>
    </dgm:pt>
    <dgm:pt modelId="{B6D34504-D0D6-C54D-B43F-618AE86520C9}" type="parTrans" cxnId="{D4A3F6AE-7BB0-844E-A5F6-1A15019367C1}">
      <dgm:prSet/>
      <dgm:spPr/>
      <dgm:t>
        <a:bodyPr/>
        <a:lstStyle/>
        <a:p>
          <a:endParaRPr lang="en-US"/>
        </a:p>
      </dgm:t>
    </dgm:pt>
    <dgm:pt modelId="{FC3A10C3-D14D-C248-9A2C-DE089E466009}" type="sibTrans" cxnId="{D4A3F6AE-7BB0-844E-A5F6-1A15019367C1}">
      <dgm:prSet/>
      <dgm:spPr/>
      <dgm:t>
        <a:bodyPr/>
        <a:lstStyle/>
        <a:p>
          <a:endParaRPr lang="en-US"/>
        </a:p>
      </dgm:t>
    </dgm:pt>
    <dgm:pt modelId="{90535D04-99B0-EF44-8039-3D0E9F94FA81}">
      <dgm:prSet/>
      <dgm:spPr/>
      <dgm:t>
        <a:bodyPr/>
        <a:lstStyle/>
        <a:p>
          <a:pPr rtl="0"/>
          <a:r>
            <a:rPr lang="en-US" dirty="0" smtClean="0"/>
            <a:t>MANY DRUGS USED TO TREAT A VAST ARRAY OF DISEASES EXERT THEIR ACTIONS ON ELEMENTS OF THE ANS.</a:t>
          </a:r>
          <a:endParaRPr lang="en-US" dirty="0"/>
        </a:p>
      </dgm:t>
    </dgm:pt>
    <dgm:pt modelId="{3AF91299-588C-FC4B-B0E0-555612D1E296}" type="parTrans" cxnId="{5C628B84-F8D5-F240-830C-216CAA194669}">
      <dgm:prSet/>
      <dgm:spPr/>
      <dgm:t>
        <a:bodyPr/>
        <a:lstStyle/>
        <a:p>
          <a:endParaRPr lang="en-US"/>
        </a:p>
      </dgm:t>
    </dgm:pt>
    <dgm:pt modelId="{426BAAC5-B79A-C048-87BA-F982AF7852D4}" type="sibTrans" cxnId="{5C628B84-F8D5-F240-830C-216CAA194669}">
      <dgm:prSet/>
      <dgm:spPr/>
      <dgm:t>
        <a:bodyPr/>
        <a:lstStyle/>
        <a:p>
          <a:endParaRPr lang="en-US"/>
        </a:p>
      </dgm:t>
    </dgm:pt>
    <dgm:pt modelId="{BD91ABB2-4897-499E-AFFC-BFBB9CBBE5A7}" type="pres">
      <dgm:prSet presAssocID="{DAEE0458-BC92-7549-84DB-9B26A0656770}" presName="diagram" presStyleCnt="0">
        <dgm:presLayoutVars>
          <dgm:dir/>
          <dgm:resizeHandles val="exact"/>
        </dgm:presLayoutVars>
      </dgm:prSet>
      <dgm:spPr/>
      <dgm:t>
        <a:bodyPr/>
        <a:lstStyle/>
        <a:p>
          <a:endParaRPr lang="en-GB"/>
        </a:p>
      </dgm:t>
    </dgm:pt>
    <dgm:pt modelId="{E8760785-0313-4F63-A8AA-9213BECB9C48}" type="pres">
      <dgm:prSet presAssocID="{1EE83509-7618-CE48-9730-B281236CFD2E}" presName="node" presStyleLbl="node1" presStyleIdx="0" presStyleCnt="3">
        <dgm:presLayoutVars>
          <dgm:bulletEnabled val="1"/>
        </dgm:presLayoutVars>
      </dgm:prSet>
      <dgm:spPr/>
      <dgm:t>
        <a:bodyPr/>
        <a:lstStyle/>
        <a:p>
          <a:endParaRPr lang="en-GB"/>
        </a:p>
      </dgm:t>
    </dgm:pt>
    <dgm:pt modelId="{4B9C1BB3-A908-46D6-B597-84605ED08D08}" type="pres">
      <dgm:prSet presAssocID="{15955DA1-6071-F044-AE00-06354FCEC69A}" presName="sibTrans" presStyleCnt="0"/>
      <dgm:spPr/>
    </dgm:pt>
    <dgm:pt modelId="{393AF20E-B671-4420-96F3-71E4F5D43188}" type="pres">
      <dgm:prSet presAssocID="{20F95B5C-3FDF-AE4F-80C3-686436D8FE64}" presName="node" presStyleLbl="node1" presStyleIdx="1" presStyleCnt="3">
        <dgm:presLayoutVars>
          <dgm:bulletEnabled val="1"/>
        </dgm:presLayoutVars>
      </dgm:prSet>
      <dgm:spPr/>
      <dgm:t>
        <a:bodyPr/>
        <a:lstStyle/>
        <a:p>
          <a:endParaRPr lang="en-GB"/>
        </a:p>
      </dgm:t>
    </dgm:pt>
    <dgm:pt modelId="{91E14B2C-9791-4636-AFDC-2F1B349628E5}" type="pres">
      <dgm:prSet presAssocID="{FC3A10C3-D14D-C248-9A2C-DE089E466009}" presName="sibTrans" presStyleCnt="0"/>
      <dgm:spPr/>
    </dgm:pt>
    <dgm:pt modelId="{4DA19648-E22D-4E6B-A5CB-4689BE8BC656}" type="pres">
      <dgm:prSet presAssocID="{90535D04-99B0-EF44-8039-3D0E9F94FA81}" presName="node" presStyleLbl="node1" presStyleIdx="2" presStyleCnt="3">
        <dgm:presLayoutVars>
          <dgm:bulletEnabled val="1"/>
        </dgm:presLayoutVars>
      </dgm:prSet>
      <dgm:spPr/>
      <dgm:t>
        <a:bodyPr/>
        <a:lstStyle/>
        <a:p>
          <a:endParaRPr lang="en-GB"/>
        </a:p>
      </dgm:t>
    </dgm:pt>
  </dgm:ptLst>
  <dgm:cxnLst>
    <dgm:cxn modelId="{DE7E3D5E-61A6-4AE9-A79D-EEBEAC2AF242}" type="presOf" srcId="{1EE83509-7618-CE48-9730-B281236CFD2E}" destId="{E8760785-0313-4F63-A8AA-9213BECB9C48}" srcOrd="0" destOrd="0" presId="urn:microsoft.com/office/officeart/2005/8/layout/default#5"/>
    <dgm:cxn modelId="{1C7A5942-FCAD-4B82-80DF-63A9487FECDB}" type="presOf" srcId="{20F95B5C-3FDF-AE4F-80C3-686436D8FE64}" destId="{393AF20E-B671-4420-96F3-71E4F5D43188}" srcOrd="0" destOrd="0" presId="urn:microsoft.com/office/officeart/2005/8/layout/default#5"/>
    <dgm:cxn modelId="{54E3C456-C4A7-4027-AA51-C338D7E00843}" type="presOf" srcId="{90535D04-99B0-EF44-8039-3D0E9F94FA81}" destId="{4DA19648-E22D-4E6B-A5CB-4689BE8BC656}" srcOrd="0" destOrd="0" presId="urn:microsoft.com/office/officeart/2005/8/layout/default#5"/>
    <dgm:cxn modelId="{D4A3F6AE-7BB0-844E-A5F6-1A15019367C1}" srcId="{DAEE0458-BC92-7549-84DB-9B26A0656770}" destId="{20F95B5C-3FDF-AE4F-80C3-686436D8FE64}" srcOrd="1" destOrd="0" parTransId="{B6D34504-D0D6-C54D-B43F-618AE86520C9}" sibTransId="{FC3A10C3-D14D-C248-9A2C-DE089E466009}"/>
    <dgm:cxn modelId="{5C628B84-F8D5-F240-830C-216CAA194669}" srcId="{DAEE0458-BC92-7549-84DB-9B26A0656770}" destId="{90535D04-99B0-EF44-8039-3D0E9F94FA81}" srcOrd="2" destOrd="0" parTransId="{3AF91299-588C-FC4B-B0E0-555612D1E296}" sibTransId="{426BAAC5-B79A-C048-87BA-F982AF7852D4}"/>
    <dgm:cxn modelId="{0D1917F0-2A03-4126-A682-4135AA3CA6A1}" type="presOf" srcId="{DAEE0458-BC92-7549-84DB-9B26A0656770}" destId="{BD91ABB2-4897-499E-AFFC-BFBB9CBBE5A7}" srcOrd="0" destOrd="0" presId="urn:microsoft.com/office/officeart/2005/8/layout/default#5"/>
    <dgm:cxn modelId="{16DDE1DE-9019-3648-A4E2-64137DBFD5E5}" srcId="{DAEE0458-BC92-7549-84DB-9B26A0656770}" destId="{1EE83509-7618-CE48-9730-B281236CFD2E}" srcOrd="0" destOrd="0" parTransId="{BB9E638E-D528-B648-BB53-CBC48DF053DD}" sibTransId="{15955DA1-6071-F044-AE00-06354FCEC69A}"/>
    <dgm:cxn modelId="{EA9953E1-2E54-44FF-B18A-D0122BD11B06}" type="presParOf" srcId="{BD91ABB2-4897-499E-AFFC-BFBB9CBBE5A7}" destId="{E8760785-0313-4F63-A8AA-9213BECB9C48}" srcOrd="0" destOrd="0" presId="urn:microsoft.com/office/officeart/2005/8/layout/default#5"/>
    <dgm:cxn modelId="{549F15B9-B3F5-4AEC-9406-A7778F75D1C9}" type="presParOf" srcId="{BD91ABB2-4897-499E-AFFC-BFBB9CBBE5A7}" destId="{4B9C1BB3-A908-46D6-B597-84605ED08D08}" srcOrd="1" destOrd="0" presId="urn:microsoft.com/office/officeart/2005/8/layout/default#5"/>
    <dgm:cxn modelId="{6F733AC7-1618-49F9-9711-EC002976A9D1}" type="presParOf" srcId="{BD91ABB2-4897-499E-AFFC-BFBB9CBBE5A7}" destId="{393AF20E-B671-4420-96F3-71E4F5D43188}" srcOrd="2" destOrd="0" presId="urn:microsoft.com/office/officeart/2005/8/layout/default#5"/>
    <dgm:cxn modelId="{18449752-5BD6-4AD3-816A-F5777FF85C38}" type="presParOf" srcId="{BD91ABB2-4897-499E-AFFC-BFBB9CBBE5A7}" destId="{91E14B2C-9791-4636-AFDC-2F1B349628E5}" srcOrd="3" destOrd="0" presId="urn:microsoft.com/office/officeart/2005/8/layout/default#5"/>
    <dgm:cxn modelId="{219E2208-BE08-4893-80B0-E99E1BE2BC9A}" type="presParOf" srcId="{BD91ABB2-4897-499E-AFFC-BFBB9CBBE5A7}" destId="{4DA19648-E22D-4E6B-A5CB-4689BE8BC656}" srcOrd="4" destOrd="0" presId="urn:microsoft.com/office/officeart/2005/8/layout/defaul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4D1EBD85-EA34-4D7A-B263-4059BD702B3F}" type="doc">
      <dgm:prSet loTypeId="urn:microsoft.com/office/officeart/2005/8/layout/hList1" loCatId="list" qsTypeId="urn:microsoft.com/office/officeart/2005/8/quickstyle/3d7" qsCatId="3D" csTypeId="urn:microsoft.com/office/officeart/2005/8/colors/accent1_2" csCatId="accent1" phldr="1"/>
      <dgm:spPr/>
      <dgm:t>
        <a:bodyPr/>
        <a:lstStyle/>
        <a:p>
          <a:endParaRPr lang="en-GB"/>
        </a:p>
      </dgm:t>
    </dgm:pt>
    <dgm:pt modelId="{F62E93FC-3DEA-47BD-A02A-00C112EFB421}">
      <dgm:prSet/>
      <dgm:spPr/>
      <dgm:t>
        <a:bodyPr/>
        <a:lstStyle/>
        <a:p>
          <a:pPr rtl="0"/>
          <a:r>
            <a:rPr lang="en-US" dirty="0" smtClean="0"/>
            <a:t>SOMATIC AND AUTONOMIC INNERVATION</a:t>
          </a:r>
          <a:endParaRPr lang="en-GB" dirty="0"/>
        </a:p>
      </dgm:t>
    </dgm:pt>
    <dgm:pt modelId="{7DB48B1D-7AF5-4D9B-898C-3455663D2B3F}" type="parTrans" cxnId="{B5F8F32E-12AD-48E3-B523-E53B72D79E31}">
      <dgm:prSet/>
      <dgm:spPr/>
      <dgm:t>
        <a:bodyPr/>
        <a:lstStyle/>
        <a:p>
          <a:endParaRPr lang="en-GB"/>
        </a:p>
      </dgm:t>
    </dgm:pt>
    <dgm:pt modelId="{BD0FE6A0-F67F-4370-8403-6491DDE8EF00}" type="sibTrans" cxnId="{B5F8F32E-12AD-48E3-B523-E53B72D79E31}">
      <dgm:prSet/>
      <dgm:spPr/>
      <dgm:t>
        <a:bodyPr/>
        <a:lstStyle/>
        <a:p>
          <a:endParaRPr lang="en-GB"/>
        </a:p>
      </dgm:t>
    </dgm:pt>
    <dgm:pt modelId="{5C1B9B27-715F-4C2E-A10C-650711794A98}">
      <dgm:prSet/>
      <dgm:spPr/>
      <dgm:t>
        <a:bodyPr/>
        <a:lstStyle/>
        <a:p>
          <a:pPr rtl="0"/>
          <a:r>
            <a:rPr lang="en-US" dirty="0" smtClean="0"/>
            <a:t>EXCEPT FOR SKELETAL MUSCLE, WHICH GETS ITS INNERVATION FROM THE SOMATOMOTOR NERVOUS SYSTEM, </a:t>
          </a:r>
          <a:endParaRPr lang="en-GB" dirty="0"/>
        </a:p>
      </dgm:t>
    </dgm:pt>
    <dgm:pt modelId="{BFAC3F3D-0119-486E-B866-19F30757C33C}" type="parTrans" cxnId="{35D195B5-084D-4FB9-BB5E-15F14C7CE7DC}">
      <dgm:prSet/>
      <dgm:spPr/>
      <dgm:t>
        <a:bodyPr/>
        <a:lstStyle/>
        <a:p>
          <a:endParaRPr lang="en-GB"/>
        </a:p>
      </dgm:t>
    </dgm:pt>
    <dgm:pt modelId="{E61FC6E6-AEB3-4756-AD83-48C1E04B4E6B}" type="sibTrans" cxnId="{35D195B5-084D-4FB9-BB5E-15F14C7CE7DC}">
      <dgm:prSet/>
      <dgm:spPr/>
      <dgm:t>
        <a:bodyPr/>
        <a:lstStyle/>
        <a:p>
          <a:endParaRPr lang="en-GB"/>
        </a:p>
      </dgm:t>
    </dgm:pt>
    <dgm:pt modelId="{4BF0A3C9-376F-496C-88A0-711FFF763579}">
      <dgm:prSet/>
      <dgm:spPr/>
      <dgm:t>
        <a:bodyPr/>
        <a:lstStyle/>
        <a:p>
          <a:pPr rtl="0"/>
          <a:r>
            <a:rPr lang="en-US" dirty="0" smtClean="0"/>
            <a:t>INNERVATION TO ALL OTHER ORGANS IS SUPPLIED BY THE AUTONOMIC NERVOUS SYSTEM</a:t>
          </a:r>
          <a:endParaRPr lang="en-GB" dirty="0"/>
        </a:p>
      </dgm:t>
    </dgm:pt>
    <dgm:pt modelId="{4CD3A8C6-74DD-4D8A-B3B0-2F2B5BF9C0BA}" type="parTrans" cxnId="{F20C5F0B-752E-476B-A965-2D206E11DDB8}">
      <dgm:prSet/>
      <dgm:spPr/>
      <dgm:t>
        <a:bodyPr/>
        <a:lstStyle/>
        <a:p>
          <a:endParaRPr lang="en-GB"/>
        </a:p>
      </dgm:t>
    </dgm:pt>
    <dgm:pt modelId="{10405531-8946-4744-9B2F-20050DC8EF91}" type="sibTrans" cxnId="{F20C5F0B-752E-476B-A965-2D206E11DDB8}">
      <dgm:prSet/>
      <dgm:spPr/>
      <dgm:t>
        <a:bodyPr/>
        <a:lstStyle/>
        <a:p>
          <a:endParaRPr lang="en-GB"/>
        </a:p>
      </dgm:t>
    </dgm:pt>
    <dgm:pt modelId="{D1B3D094-FBF5-41D4-AD77-831A1C31F192}" type="pres">
      <dgm:prSet presAssocID="{4D1EBD85-EA34-4D7A-B263-4059BD702B3F}" presName="Name0" presStyleCnt="0">
        <dgm:presLayoutVars>
          <dgm:dir/>
          <dgm:animLvl val="lvl"/>
          <dgm:resizeHandles val="exact"/>
        </dgm:presLayoutVars>
      </dgm:prSet>
      <dgm:spPr/>
      <dgm:t>
        <a:bodyPr/>
        <a:lstStyle/>
        <a:p>
          <a:endParaRPr lang="en-GB"/>
        </a:p>
      </dgm:t>
    </dgm:pt>
    <dgm:pt modelId="{B726C99F-5CCB-4937-9929-5C734104601C}" type="pres">
      <dgm:prSet presAssocID="{F62E93FC-3DEA-47BD-A02A-00C112EFB421}" presName="composite" presStyleCnt="0"/>
      <dgm:spPr/>
    </dgm:pt>
    <dgm:pt modelId="{B8B9ED11-E636-4961-83EE-5357C986AE15}" type="pres">
      <dgm:prSet presAssocID="{F62E93FC-3DEA-47BD-A02A-00C112EFB421}" presName="parTx" presStyleLbl="alignNode1" presStyleIdx="0" presStyleCnt="1">
        <dgm:presLayoutVars>
          <dgm:chMax val="0"/>
          <dgm:chPref val="0"/>
          <dgm:bulletEnabled val="1"/>
        </dgm:presLayoutVars>
      </dgm:prSet>
      <dgm:spPr/>
      <dgm:t>
        <a:bodyPr/>
        <a:lstStyle/>
        <a:p>
          <a:endParaRPr lang="en-GB"/>
        </a:p>
      </dgm:t>
    </dgm:pt>
    <dgm:pt modelId="{5F71A243-3BF7-4822-B538-32E0C3E43242}" type="pres">
      <dgm:prSet presAssocID="{F62E93FC-3DEA-47BD-A02A-00C112EFB421}" presName="desTx" presStyleLbl="alignAccFollowNode1" presStyleIdx="0" presStyleCnt="1">
        <dgm:presLayoutVars>
          <dgm:bulletEnabled val="1"/>
        </dgm:presLayoutVars>
      </dgm:prSet>
      <dgm:spPr/>
      <dgm:t>
        <a:bodyPr/>
        <a:lstStyle/>
        <a:p>
          <a:endParaRPr lang="en-GB"/>
        </a:p>
      </dgm:t>
    </dgm:pt>
  </dgm:ptLst>
  <dgm:cxnLst>
    <dgm:cxn modelId="{81A0A305-2830-46F1-9326-6B417D98734D}" type="presOf" srcId="{4BF0A3C9-376F-496C-88A0-711FFF763579}" destId="{5F71A243-3BF7-4822-B538-32E0C3E43242}" srcOrd="0" destOrd="1" presId="urn:microsoft.com/office/officeart/2005/8/layout/hList1"/>
    <dgm:cxn modelId="{F1744F3B-6E0B-4B68-8A5A-C6EB666FB41A}" type="presOf" srcId="{F62E93FC-3DEA-47BD-A02A-00C112EFB421}" destId="{B8B9ED11-E636-4961-83EE-5357C986AE15}" srcOrd="0" destOrd="0" presId="urn:microsoft.com/office/officeart/2005/8/layout/hList1"/>
    <dgm:cxn modelId="{B5F8F32E-12AD-48E3-B523-E53B72D79E31}" srcId="{4D1EBD85-EA34-4D7A-B263-4059BD702B3F}" destId="{F62E93FC-3DEA-47BD-A02A-00C112EFB421}" srcOrd="0" destOrd="0" parTransId="{7DB48B1D-7AF5-4D9B-898C-3455663D2B3F}" sibTransId="{BD0FE6A0-F67F-4370-8403-6491DDE8EF00}"/>
    <dgm:cxn modelId="{35D195B5-084D-4FB9-BB5E-15F14C7CE7DC}" srcId="{F62E93FC-3DEA-47BD-A02A-00C112EFB421}" destId="{5C1B9B27-715F-4C2E-A10C-650711794A98}" srcOrd="0" destOrd="0" parTransId="{BFAC3F3D-0119-486E-B866-19F30757C33C}" sibTransId="{E61FC6E6-AEB3-4756-AD83-48C1E04B4E6B}"/>
    <dgm:cxn modelId="{6C6A3047-3AA0-47F6-806B-BA49E655EE58}" type="presOf" srcId="{5C1B9B27-715F-4C2E-A10C-650711794A98}" destId="{5F71A243-3BF7-4822-B538-32E0C3E43242}" srcOrd="0" destOrd="0" presId="urn:microsoft.com/office/officeart/2005/8/layout/hList1"/>
    <dgm:cxn modelId="{54016367-8B2F-4412-A7DA-DE8412218D32}" type="presOf" srcId="{4D1EBD85-EA34-4D7A-B263-4059BD702B3F}" destId="{D1B3D094-FBF5-41D4-AD77-831A1C31F192}" srcOrd="0" destOrd="0" presId="urn:microsoft.com/office/officeart/2005/8/layout/hList1"/>
    <dgm:cxn modelId="{F20C5F0B-752E-476B-A965-2D206E11DDB8}" srcId="{F62E93FC-3DEA-47BD-A02A-00C112EFB421}" destId="{4BF0A3C9-376F-496C-88A0-711FFF763579}" srcOrd="1" destOrd="0" parTransId="{4CD3A8C6-74DD-4D8A-B3B0-2F2B5BF9C0BA}" sibTransId="{10405531-8946-4744-9B2F-20050DC8EF91}"/>
    <dgm:cxn modelId="{83688264-BFC3-4E7C-A071-69F3AE85B4D1}" type="presParOf" srcId="{D1B3D094-FBF5-41D4-AD77-831A1C31F192}" destId="{B726C99F-5CCB-4937-9929-5C734104601C}" srcOrd="0" destOrd="0" presId="urn:microsoft.com/office/officeart/2005/8/layout/hList1"/>
    <dgm:cxn modelId="{642B5218-0BA5-4DB8-ADC1-B6C79C5298F6}" type="presParOf" srcId="{B726C99F-5CCB-4937-9929-5C734104601C}" destId="{B8B9ED11-E636-4961-83EE-5357C986AE15}" srcOrd="0" destOrd="0" presId="urn:microsoft.com/office/officeart/2005/8/layout/hList1"/>
    <dgm:cxn modelId="{1805AB5C-787B-4E1B-B895-6738C066D67F}" type="presParOf" srcId="{B726C99F-5CCB-4937-9929-5C734104601C}" destId="{5F71A243-3BF7-4822-B538-32E0C3E43242}"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DD0ABCA-11C8-C94C-BF98-893979C5DA19}">
      <dsp:nvSpPr>
        <dsp:cNvPr id="0" name=""/>
        <dsp:cNvSpPr/>
      </dsp:nvSpPr>
      <dsp:spPr>
        <a:xfrm>
          <a:off x="0" y="591343"/>
          <a:ext cx="2571749" cy="1543050"/>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rtl="0">
            <a:lnSpc>
              <a:spcPct val="90000"/>
            </a:lnSpc>
            <a:spcBef>
              <a:spcPct val="0"/>
            </a:spcBef>
            <a:spcAft>
              <a:spcPct val="35000"/>
            </a:spcAft>
          </a:pPr>
          <a:r>
            <a:rPr lang="en-GB" sz="1700" kern="1200" dirty="0" smtClean="0"/>
            <a:t>THE ANATOMY OF SOMATIC AND AUTONOMIC NERVOUS SYSTEM</a:t>
          </a:r>
          <a:endParaRPr lang="en-GB" sz="1700" kern="1200" dirty="0"/>
        </a:p>
      </dsp:txBody>
      <dsp:txXfrm>
        <a:off x="0" y="591343"/>
        <a:ext cx="2571749" cy="1543050"/>
      </dsp:txXfrm>
    </dsp:sp>
    <dsp:sp modelId="{E195C9B3-1E1E-234A-8E74-E8F564E50D55}">
      <dsp:nvSpPr>
        <dsp:cNvPr id="0" name=""/>
        <dsp:cNvSpPr/>
      </dsp:nvSpPr>
      <dsp:spPr>
        <a:xfrm>
          <a:off x="2828925" y="591343"/>
          <a:ext cx="2571749" cy="1543050"/>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rtl="0">
            <a:lnSpc>
              <a:spcPct val="90000"/>
            </a:lnSpc>
            <a:spcBef>
              <a:spcPct val="0"/>
            </a:spcBef>
            <a:spcAft>
              <a:spcPct val="35000"/>
            </a:spcAft>
          </a:pPr>
          <a:r>
            <a:rPr lang="en-GB" sz="1700" kern="1200" dirty="0" smtClean="0"/>
            <a:t>SYMPATHETIC AND PARASYMPATHETIC NERVES </a:t>
          </a:r>
          <a:endParaRPr lang="en-GB" sz="1700" kern="1200" dirty="0"/>
        </a:p>
      </dsp:txBody>
      <dsp:txXfrm>
        <a:off x="2828925" y="591343"/>
        <a:ext cx="2571749" cy="1543050"/>
      </dsp:txXfrm>
    </dsp:sp>
    <dsp:sp modelId="{AF507572-5553-744B-82C7-B78B52994419}">
      <dsp:nvSpPr>
        <dsp:cNvPr id="0" name=""/>
        <dsp:cNvSpPr/>
      </dsp:nvSpPr>
      <dsp:spPr>
        <a:xfrm>
          <a:off x="5657849" y="591343"/>
          <a:ext cx="2571749" cy="1543050"/>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rtl="0">
            <a:lnSpc>
              <a:spcPct val="90000"/>
            </a:lnSpc>
            <a:spcBef>
              <a:spcPct val="0"/>
            </a:spcBef>
            <a:spcAft>
              <a:spcPct val="35000"/>
            </a:spcAft>
          </a:pPr>
          <a:r>
            <a:rPr lang="en-GB" sz="1700" kern="1200" dirty="0" smtClean="0"/>
            <a:t>PRE AND POST GANGLIONIC NEURONS</a:t>
          </a:r>
          <a:endParaRPr lang="en-GB" sz="1700" kern="1200" dirty="0"/>
        </a:p>
      </dsp:txBody>
      <dsp:txXfrm>
        <a:off x="5657849" y="591343"/>
        <a:ext cx="2571749" cy="1543050"/>
      </dsp:txXfrm>
    </dsp:sp>
    <dsp:sp modelId="{90F60AB6-500D-0348-B0DF-9A64BFB037FF}">
      <dsp:nvSpPr>
        <dsp:cNvPr id="0" name=""/>
        <dsp:cNvSpPr/>
      </dsp:nvSpPr>
      <dsp:spPr>
        <a:xfrm>
          <a:off x="0" y="2391569"/>
          <a:ext cx="2571749" cy="1543050"/>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rtl="0">
            <a:lnSpc>
              <a:spcPct val="90000"/>
            </a:lnSpc>
            <a:spcBef>
              <a:spcPct val="0"/>
            </a:spcBef>
            <a:spcAft>
              <a:spcPct val="35000"/>
            </a:spcAft>
          </a:pPr>
          <a:r>
            <a:rPr lang="en-GB" sz="1700" kern="1200" dirty="0" smtClean="0"/>
            <a:t>FUNCTIONS OF SYMPATHETIC AND PARASYMPATHETIC NERVES IN HEAD &amp; NECK, CHEST, ABDOMEN AND PELVIS</a:t>
          </a:r>
          <a:endParaRPr lang="en-GB" sz="1700" kern="1200" dirty="0"/>
        </a:p>
      </dsp:txBody>
      <dsp:txXfrm>
        <a:off x="0" y="2391569"/>
        <a:ext cx="2571749" cy="1543050"/>
      </dsp:txXfrm>
    </dsp:sp>
    <dsp:sp modelId="{0E946DE5-197D-B144-8CE6-29E291198EB2}">
      <dsp:nvSpPr>
        <dsp:cNvPr id="0" name=""/>
        <dsp:cNvSpPr/>
      </dsp:nvSpPr>
      <dsp:spPr>
        <a:xfrm>
          <a:off x="2828925" y="2391569"/>
          <a:ext cx="2571749" cy="1543050"/>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rtl="0">
            <a:lnSpc>
              <a:spcPct val="90000"/>
            </a:lnSpc>
            <a:spcBef>
              <a:spcPct val="0"/>
            </a:spcBef>
            <a:spcAft>
              <a:spcPct val="35000"/>
            </a:spcAft>
          </a:pPr>
          <a:r>
            <a:rPr lang="en-GB" sz="1700" kern="1200" dirty="0" smtClean="0"/>
            <a:t>NEUROTRANSMITTERS RELEASE AT PRE AND POST GANGLIONIC SYMPATHETIC / PARASYMPATHETIC NERVES ENDINGS</a:t>
          </a:r>
          <a:endParaRPr lang="en-GB" sz="1700" kern="1200" dirty="0"/>
        </a:p>
      </dsp:txBody>
      <dsp:txXfrm>
        <a:off x="2828925" y="2391569"/>
        <a:ext cx="2571749" cy="1543050"/>
      </dsp:txXfrm>
    </dsp:sp>
    <dsp:sp modelId="{09C310CF-58D5-9B41-A42B-F4DEB094A0E8}">
      <dsp:nvSpPr>
        <dsp:cNvPr id="0" name=""/>
        <dsp:cNvSpPr/>
      </dsp:nvSpPr>
      <dsp:spPr>
        <a:xfrm>
          <a:off x="5657849" y="2391569"/>
          <a:ext cx="2571749" cy="1543050"/>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rtl="0">
            <a:lnSpc>
              <a:spcPct val="90000"/>
            </a:lnSpc>
            <a:spcBef>
              <a:spcPct val="0"/>
            </a:spcBef>
            <a:spcAft>
              <a:spcPct val="35000"/>
            </a:spcAft>
          </a:pPr>
          <a:r>
            <a:rPr lang="en-GB" sz="1700" kern="1200" dirty="0" smtClean="0"/>
            <a:t>VARIOUS RESPONSES DUE TO STIMULATION OF THE SYMPATHETIC / PARASYMPATHETIC NERVOUS SYSTEM</a:t>
          </a:r>
          <a:endParaRPr lang="en-GB" sz="1700" kern="1200" dirty="0"/>
        </a:p>
      </dsp:txBody>
      <dsp:txXfrm>
        <a:off x="5657849" y="2391569"/>
        <a:ext cx="2571749" cy="1543050"/>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32F46B-9AD7-477A-8687-3BA4EC1FFB77}">
      <dsp:nvSpPr>
        <dsp:cNvPr id="0" name=""/>
        <dsp:cNvSpPr/>
      </dsp:nvSpPr>
      <dsp:spPr>
        <a:xfrm>
          <a:off x="651" y="0"/>
          <a:ext cx="1693682" cy="6377438"/>
        </a:xfrm>
        <a:prstGeom prst="roundRect">
          <a:avLst>
            <a:gd name="adj" fmla="val 10000"/>
          </a:avLst>
        </a:prstGeom>
        <a:gradFill flip="none" rotWithShape="0">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8100000" scaled="1"/>
          <a:tileRect/>
        </a:gradFill>
        <a:ln>
          <a:noFill/>
        </a:ln>
        <a:effectLst/>
        <a:scene3d>
          <a:camera prst="perspectiveAbove" zoom="92000"/>
          <a:lightRig rig="balanced" dir="t">
            <a:rot lat="0" lon="0" rev="12700000"/>
          </a:lightRig>
        </a:scene3d>
        <a:sp3d z="-152400" prstMaterial="plastic">
          <a:bevelT w="25400" h="25400"/>
          <a:bevelB w="25400" h="25400"/>
        </a:sp3d>
      </dsp:spPr>
      <dsp:style>
        <a:lnRef idx="0">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800100" rtl="0">
            <a:lnSpc>
              <a:spcPct val="90000"/>
            </a:lnSpc>
            <a:spcBef>
              <a:spcPct val="0"/>
            </a:spcBef>
            <a:spcAft>
              <a:spcPct val="35000"/>
            </a:spcAft>
          </a:pPr>
          <a:r>
            <a:rPr lang="en-GB" sz="1800" kern="1200" dirty="0" smtClean="0"/>
            <a:t>SOMATIC NERVOUS SYSTEM</a:t>
          </a:r>
          <a:endParaRPr lang="en-GB" sz="1800" kern="1200" dirty="0"/>
        </a:p>
      </dsp:txBody>
      <dsp:txXfrm>
        <a:off x="651" y="0"/>
        <a:ext cx="1693682" cy="1913231"/>
      </dsp:txXfrm>
    </dsp:sp>
    <dsp:sp modelId="{FF770A80-DD15-46F8-A5C7-39996BB4871C}">
      <dsp:nvSpPr>
        <dsp:cNvPr id="0" name=""/>
        <dsp:cNvSpPr/>
      </dsp:nvSpPr>
      <dsp:spPr>
        <a:xfrm>
          <a:off x="170019" y="1915099"/>
          <a:ext cx="1354946" cy="1922884"/>
        </a:xfrm>
        <a:prstGeom prst="roundRect">
          <a:avLst>
            <a:gd name="adj" fmla="val 10000"/>
          </a:avLst>
        </a:prstGeom>
        <a:solidFill>
          <a:schemeClr val="accent6">
            <a:lumMod val="75000"/>
          </a:schemeClr>
        </a:solidFill>
        <a:ln>
          <a:noFill/>
        </a:ln>
        <a:effectLst>
          <a:outerShdw blurRad="40000" dist="23000" dir="5400000" rotWithShape="0">
            <a:srgbClr val="000000">
              <a:alpha val="35000"/>
            </a:srgbClr>
          </a:outerShdw>
        </a:effectLst>
        <a:scene3d>
          <a:camera prst="perspectiveAbove" zoom="92000"/>
          <a:lightRig rig="balanced" dir="t">
            <a:rot lat="0" lon="0" rev="12700000"/>
          </a:lightRig>
        </a:scene3d>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25400" tIns="19050" rIns="25400" bIns="19050" numCol="1" spcCol="1270" anchor="ctr" anchorCtr="0">
          <a:noAutofit/>
        </a:bodyPr>
        <a:lstStyle/>
        <a:p>
          <a:pPr lvl="0" algn="ctr" defTabSz="444500" rtl="0">
            <a:lnSpc>
              <a:spcPct val="90000"/>
            </a:lnSpc>
            <a:spcBef>
              <a:spcPct val="0"/>
            </a:spcBef>
            <a:spcAft>
              <a:spcPct val="35000"/>
            </a:spcAft>
          </a:pPr>
          <a:r>
            <a:rPr lang="en-GB" sz="1000" kern="1200" dirty="0" smtClean="0"/>
            <a:t>THE AXON OF A SINGLE, MYELINATED SOMATIC MOTOR NEURON EXTENDS FROM THE CENTRAL NERVOUS SYSTEM (CNS) ALL THE WAY TO THE SKELETAL MUSCLE FIBRES IN ITS MOTOR UNIT</a:t>
          </a:r>
          <a:endParaRPr lang="en-GB" sz="1000" kern="1200" dirty="0"/>
        </a:p>
      </dsp:txBody>
      <dsp:txXfrm>
        <a:off x="209704" y="1954784"/>
        <a:ext cx="1275576" cy="1843514"/>
      </dsp:txXfrm>
    </dsp:sp>
    <dsp:sp modelId="{1E5A792D-770F-4B0C-91F5-F22D527F792A}">
      <dsp:nvSpPr>
        <dsp:cNvPr id="0" name=""/>
        <dsp:cNvSpPr/>
      </dsp:nvSpPr>
      <dsp:spPr>
        <a:xfrm>
          <a:off x="170019" y="4133812"/>
          <a:ext cx="1354946" cy="1922884"/>
        </a:xfrm>
        <a:prstGeom prst="roundRect">
          <a:avLst>
            <a:gd name="adj" fmla="val 10000"/>
          </a:avLst>
        </a:prstGeom>
        <a:solidFill>
          <a:schemeClr val="accent6">
            <a:lumMod val="75000"/>
          </a:schemeClr>
        </a:solidFill>
        <a:ln>
          <a:noFill/>
        </a:ln>
        <a:effectLst>
          <a:outerShdw blurRad="40000" dist="23000" dir="5400000" rotWithShape="0">
            <a:srgbClr val="000000">
              <a:alpha val="35000"/>
            </a:srgbClr>
          </a:outerShdw>
        </a:effectLst>
        <a:scene3d>
          <a:camera prst="perspectiveAbove" zoom="92000"/>
          <a:lightRig rig="balanced" dir="t">
            <a:rot lat="0" lon="0" rev="12700000"/>
          </a:lightRig>
        </a:scene3d>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25400" tIns="19050" rIns="25400" bIns="19050" numCol="1" spcCol="1270" anchor="ctr" anchorCtr="0">
          <a:noAutofit/>
        </a:bodyPr>
        <a:lstStyle/>
        <a:p>
          <a:pPr lvl="0" algn="ctr" defTabSz="444500" rtl="0">
            <a:lnSpc>
              <a:spcPct val="90000"/>
            </a:lnSpc>
            <a:spcBef>
              <a:spcPct val="0"/>
            </a:spcBef>
            <a:spcAft>
              <a:spcPct val="35000"/>
            </a:spcAft>
          </a:pPr>
          <a:r>
            <a:rPr lang="en-GB" sz="1000" b="0" i="0" kern="1200" dirty="0" smtClean="0"/>
            <a:t>ALL SOMATIC MOTOR NEURONS RELEASE ONLY ACETYLCHOLINE (ACH) AS THEIR NEUROTRANSMITTER,</a:t>
          </a:r>
          <a:endParaRPr lang="en-GB" sz="1000" kern="1200" dirty="0"/>
        </a:p>
      </dsp:txBody>
      <dsp:txXfrm>
        <a:off x="209704" y="4173497"/>
        <a:ext cx="1275576" cy="1843514"/>
      </dsp:txXfrm>
    </dsp:sp>
    <dsp:sp modelId="{EE64D041-BC91-4FCC-A996-81099095C3FF}">
      <dsp:nvSpPr>
        <dsp:cNvPr id="0" name=""/>
        <dsp:cNvSpPr/>
      </dsp:nvSpPr>
      <dsp:spPr>
        <a:xfrm>
          <a:off x="1821360" y="0"/>
          <a:ext cx="1693682" cy="6377438"/>
        </a:xfrm>
        <a:prstGeom prst="roundRect">
          <a:avLst>
            <a:gd name="adj" fmla="val 10000"/>
          </a:avLst>
        </a:prstGeom>
        <a:solidFill>
          <a:schemeClr val="accent4">
            <a:tint val="40000"/>
            <a:hueOff val="0"/>
            <a:satOff val="0"/>
            <a:lumOff val="0"/>
            <a:alphaOff val="0"/>
          </a:schemeClr>
        </a:solidFill>
        <a:ln>
          <a:noFill/>
        </a:ln>
        <a:effectLst/>
        <a:scene3d>
          <a:camera prst="perspectiveAbove" zoom="92000"/>
          <a:lightRig rig="balanced" dir="t">
            <a:rot lat="0" lon="0" rev="12700000"/>
          </a:lightRig>
        </a:scene3d>
        <a:sp3d z="-152400" prstMaterial="plastic">
          <a:bevelT w="25400" h="25400"/>
          <a:bevelB w="25400" h="25400"/>
        </a:sp3d>
      </dsp:spPr>
      <dsp:style>
        <a:lnRef idx="0">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800100" rtl="0">
            <a:lnSpc>
              <a:spcPct val="90000"/>
            </a:lnSpc>
            <a:spcBef>
              <a:spcPct val="0"/>
            </a:spcBef>
            <a:spcAft>
              <a:spcPct val="35000"/>
            </a:spcAft>
          </a:pPr>
          <a:r>
            <a:rPr lang="en-GB" sz="1800" kern="1200" dirty="0" smtClean="0"/>
            <a:t>AUTONOMIC NERVOUS SYSTEM - PREGANGLIONIC</a:t>
          </a:r>
          <a:endParaRPr lang="en-GB" sz="1800" kern="1200" dirty="0"/>
        </a:p>
      </dsp:txBody>
      <dsp:txXfrm>
        <a:off x="1821360" y="0"/>
        <a:ext cx="1693682" cy="1913231"/>
      </dsp:txXfrm>
    </dsp:sp>
    <dsp:sp modelId="{C36F7D30-3136-4C37-890C-F7D194C3849E}">
      <dsp:nvSpPr>
        <dsp:cNvPr id="0" name=""/>
        <dsp:cNvSpPr/>
      </dsp:nvSpPr>
      <dsp:spPr>
        <a:xfrm>
          <a:off x="1990728" y="1913776"/>
          <a:ext cx="1354946" cy="1252911"/>
        </a:xfrm>
        <a:prstGeom prst="roundRect">
          <a:avLst>
            <a:gd name="adj" fmla="val 10000"/>
          </a:avLst>
        </a:prstGeom>
        <a:solidFill>
          <a:schemeClr val="accent4">
            <a:hueOff val="0"/>
            <a:satOff val="0"/>
            <a:lumOff val="0"/>
            <a:alphaOff val="0"/>
          </a:schemeClr>
        </a:solidFill>
        <a:ln>
          <a:noFill/>
        </a:ln>
        <a:effectLst>
          <a:outerShdw blurRad="40000" dist="23000" dir="5400000" rotWithShape="0">
            <a:srgbClr val="000000">
              <a:alpha val="35000"/>
            </a:srgbClr>
          </a:outerShdw>
        </a:effectLst>
        <a:scene3d>
          <a:camera prst="perspectiveAbove" zoom="92000"/>
          <a:lightRig rig="balanced" dir="t">
            <a:rot lat="0" lon="0" rev="12700000"/>
          </a:lightRig>
        </a:scene3d>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25400" tIns="19050" rIns="25400" bIns="19050" numCol="1" spcCol="1270" anchor="ctr" anchorCtr="0">
          <a:noAutofit/>
        </a:bodyPr>
        <a:lstStyle/>
        <a:p>
          <a:pPr lvl="0" algn="ctr" defTabSz="444500" rtl="0">
            <a:lnSpc>
              <a:spcPct val="90000"/>
            </a:lnSpc>
            <a:spcBef>
              <a:spcPct val="0"/>
            </a:spcBef>
            <a:spcAft>
              <a:spcPct val="35000"/>
            </a:spcAft>
          </a:pPr>
          <a:r>
            <a:rPr lang="en-GB" sz="1000" kern="1200" dirty="0" smtClean="0"/>
            <a:t>BY CONTRAST, MOST AUTONOMIC MOTOR PATHWAYS CONSIST OF TWO MOTOR NEURONS IN SERIES, THAT IS, ONE FOLLOWING THE OTHER </a:t>
          </a:r>
          <a:endParaRPr lang="en-GB" sz="1000" kern="1200" dirty="0"/>
        </a:p>
      </dsp:txBody>
      <dsp:txXfrm>
        <a:off x="2027425" y="1950473"/>
        <a:ext cx="1281552" cy="1179517"/>
      </dsp:txXfrm>
    </dsp:sp>
    <dsp:sp modelId="{D4FB0E05-390A-40F3-A361-59DA6F5F7441}">
      <dsp:nvSpPr>
        <dsp:cNvPr id="0" name=""/>
        <dsp:cNvSpPr/>
      </dsp:nvSpPr>
      <dsp:spPr>
        <a:xfrm>
          <a:off x="1990728" y="3359443"/>
          <a:ext cx="1354946" cy="1252911"/>
        </a:xfrm>
        <a:prstGeom prst="roundRect">
          <a:avLst>
            <a:gd name="adj" fmla="val 10000"/>
          </a:avLst>
        </a:prstGeom>
        <a:solidFill>
          <a:schemeClr val="accent4">
            <a:hueOff val="0"/>
            <a:satOff val="0"/>
            <a:lumOff val="0"/>
            <a:alphaOff val="0"/>
          </a:schemeClr>
        </a:solidFill>
        <a:ln>
          <a:noFill/>
        </a:ln>
        <a:effectLst>
          <a:outerShdw blurRad="40000" dist="23000" dir="5400000" rotWithShape="0">
            <a:srgbClr val="000000">
              <a:alpha val="35000"/>
            </a:srgbClr>
          </a:outerShdw>
        </a:effectLst>
        <a:scene3d>
          <a:camera prst="perspectiveAbove" zoom="92000"/>
          <a:lightRig rig="balanced" dir="t">
            <a:rot lat="0" lon="0" rev="12700000"/>
          </a:lightRig>
        </a:scene3d>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25400" tIns="19050" rIns="25400" bIns="19050" numCol="1" spcCol="1270" anchor="ctr" anchorCtr="0">
          <a:noAutofit/>
        </a:bodyPr>
        <a:lstStyle/>
        <a:p>
          <a:pPr lvl="0" algn="ctr" defTabSz="444500" rtl="0">
            <a:lnSpc>
              <a:spcPct val="90000"/>
            </a:lnSpc>
            <a:spcBef>
              <a:spcPct val="0"/>
            </a:spcBef>
            <a:spcAft>
              <a:spcPct val="35000"/>
            </a:spcAft>
          </a:pPr>
          <a:r>
            <a:rPr lang="en-GB" sz="1000" b="0" i="0" kern="1200" dirty="0" smtClean="0"/>
            <a:t>THE FIRST NEURON (PREGANGLIONIC NEURON) HAS ITS CELL BODY IN THE CNS</a:t>
          </a:r>
          <a:endParaRPr lang="en-GB" sz="1000" kern="1200" dirty="0"/>
        </a:p>
      </dsp:txBody>
      <dsp:txXfrm>
        <a:off x="2027425" y="3396140"/>
        <a:ext cx="1281552" cy="1179517"/>
      </dsp:txXfrm>
    </dsp:sp>
    <dsp:sp modelId="{675140B6-4713-461B-AA6B-3930E87C0DAD}">
      <dsp:nvSpPr>
        <dsp:cNvPr id="0" name=""/>
        <dsp:cNvSpPr/>
      </dsp:nvSpPr>
      <dsp:spPr>
        <a:xfrm>
          <a:off x="1990728" y="4805109"/>
          <a:ext cx="1354946" cy="1252911"/>
        </a:xfrm>
        <a:prstGeom prst="roundRect">
          <a:avLst>
            <a:gd name="adj" fmla="val 10000"/>
          </a:avLst>
        </a:prstGeom>
        <a:solidFill>
          <a:schemeClr val="accent4">
            <a:hueOff val="0"/>
            <a:satOff val="0"/>
            <a:lumOff val="0"/>
            <a:alphaOff val="0"/>
          </a:schemeClr>
        </a:solidFill>
        <a:ln>
          <a:noFill/>
        </a:ln>
        <a:effectLst>
          <a:outerShdw blurRad="40000" dist="23000" dir="5400000" rotWithShape="0">
            <a:srgbClr val="000000">
              <a:alpha val="35000"/>
            </a:srgbClr>
          </a:outerShdw>
        </a:effectLst>
        <a:scene3d>
          <a:camera prst="perspectiveAbove" zoom="92000"/>
          <a:lightRig rig="balanced" dir="t">
            <a:rot lat="0" lon="0" rev="12700000"/>
          </a:lightRig>
        </a:scene3d>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25400" tIns="19050" rIns="25400" bIns="19050" numCol="1" spcCol="1270" anchor="ctr" anchorCtr="0">
          <a:noAutofit/>
        </a:bodyPr>
        <a:lstStyle/>
        <a:p>
          <a:pPr lvl="0" algn="ctr" defTabSz="444500" rtl="0">
            <a:lnSpc>
              <a:spcPct val="90000"/>
            </a:lnSpc>
            <a:spcBef>
              <a:spcPct val="0"/>
            </a:spcBef>
            <a:spcAft>
              <a:spcPct val="35000"/>
            </a:spcAft>
          </a:pPr>
          <a:r>
            <a:rPr lang="en-GB" sz="1000" b="0" i="0" kern="1200" dirty="0" smtClean="0"/>
            <a:t>ITS MYELINATED AXON EXTENDS FROM THE CNS TO AN AUTONOMIC GANGLION. </a:t>
          </a:r>
          <a:endParaRPr lang="en-GB" sz="1000" kern="1200" dirty="0"/>
        </a:p>
      </dsp:txBody>
      <dsp:txXfrm>
        <a:off x="2027425" y="4841806"/>
        <a:ext cx="1281552" cy="1179517"/>
      </dsp:txXfrm>
    </dsp:sp>
    <dsp:sp modelId="{1D924772-9775-44F3-8046-ECA2524BBB11}">
      <dsp:nvSpPr>
        <dsp:cNvPr id="0" name=""/>
        <dsp:cNvSpPr/>
      </dsp:nvSpPr>
      <dsp:spPr>
        <a:xfrm>
          <a:off x="3642069" y="0"/>
          <a:ext cx="1693682" cy="6377438"/>
        </a:xfrm>
        <a:prstGeom prst="roundRect">
          <a:avLst>
            <a:gd name="adj" fmla="val 10000"/>
          </a:avLst>
        </a:prstGeom>
        <a:solidFill>
          <a:schemeClr val="accent4">
            <a:tint val="40000"/>
            <a:hueOff val="0"/>
            <a:satOff val="0"/>
            <a:lumOff val="0"/>
            <a:alphaOff val="0"/>
          </a:schemeClr>
        </a:solidFill>
        <a:ln>
          <a:noFill/>
        </a:ln>
        <a:effectLst/>
        <a:scene3d>
          <a:camera prst="perspectiveAbove" zoom="92000"/>
          <a:lightRig rig="balanced" dir="t">
            <a:rot lat="0" lon="0" rev="12700000"/>
          </a:lightRig>
        </a:scene3d>
        <a:sp3d z="-152400" prstMaterial="plastic">
          <a:bevelT w="25400" h="25400"/>
          <a:bevelB w="25400" h="25400"/>
        </a:sp3d>
      </dsp:spPr>
      <dsp:style>
        <a:lnRef idx="0">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800100" rtl="0">
            <a:lnSpc>
              <a:spcPct val="90000"/>
            </a:lnSpc>
            <a:spcBef>
              <a:spcPct val="0"/>
            </a:spcBef>
            <a:spcAft>
              <a:spcPct val="35000"/>
            </a:spcAft>
          </a:pPr>
          <a:r>
            <a:rPr lang="en-GB" sz="1800" kern="1200" dirty="0" smtClean="0"/>
            <a:t>AUTONOMIC NERVOUS SYSTEM - PREGANGLIONIC</a:t>
          </a:r>
          <a:endParaRPr lang="en-GB" sz="1800" kern="1200" dirty="0"/>
        </a:p>
      </dsp:txBody>
      <dsp:txXfrm>
        <a:off x="3642069" y="0"/>
        <a:ext cx="1693682" cy="1913231"/>
      </dsp:txXfrm>
    </dsp:sp>
    <dsp:sp modelId="{79FAF684-3721-42B7-8780-D2A336DD2C74}">
      <dsp:nvSpPr>
        <dsp:cNvPr id="0" name=""/>
        <dsp:cNvSpPr/>
      </dsp:nvSpPr>
      <dsp:spPr>
        <a:xfrm>
          <a:off x="3811437" y="1915099"/>
          <a:ext cx="1354946" cy="1922884"/>
        </a:xfrm>
        <a:prstGeom prst="roundRect">
          <a:avLst>
            <a:gd name="adj" fmla="val 10000"/>
          </a:avLst>
        </a:prstGeom>
        <a:solidFill>
          <a:schemeClr val="accent4">
            <a:hueOff val="0"/>
            <a:satOff val="0"/>
            <a:lumOff val="0"/>
            <a:alphaOff val="0"/>
          </a:schemeClr>
        </a:solidFill>
        <a:ln>
          <a:noFill/>
        </a:ln>
        <a:effectLst>
          <a:outerShdw blurRad="40000" dist="23000" dir="5400000" rotWithShape="0">
            <a:srgbClr val="000000">
              <a:alpha val="35000"/>
            </a:srgbClr>
          </a:outerShdw>
        </a:effectLst>
        <a:scene3d>
          <a:camera prst="perspectiveAbove" zoom="92000"/>
          <a:lightRig rig="balanced" dir="t">
            <a:rot lat="0" lon="0" rev="12700000"/>
          </a:lightRig>
        </a:scene3d>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25400" tIns="19050" rIns="25400" bIns="19050" numCol="1" spcCol="1270" anchor="ctr" anchorCtr="0">
          <a:noAutofit/>
        </a:bodyPr>
        <a:lstStyle/>
        <a:p>
          <a:pPr lvl="0" algn="ctr" defTabSz="444500" rtl="0">
            <a:lnSpc>
              <a:spcPct val="90000"/>
            </a:lnSpc>
            <a:spcBef>
              <a:spcPct val="0"/>
            </a:spcBef>
            <a:spcAft>
              <a:spcPct val="35000"/>
            </a:spcAft>
          </a:pPr>
          <a:r>
            <a:rPr lang="en-GB" sz="1000" kern="1200" dirty="0" smtClean="0"/>
            <a:t>THE CELL BODY OF THE SECOND NEURON (POSTGANGLIONIC NEURON) IS ALSO IN THAT SAME AUTONOMIC GANGLION</a:t>
          </a:r>
          <a:endParaRPr lang="en-GB" sz="1000" kern="1200" dirty="0"/>
        </a:p>
      </dsp:txBody>
      <dsp:txXfrm>
        <a:off x="3851122" y="1954784"/>
        <a:ext cx="1275576" cy="1843514"/>
      </dsp:txXfrm>
    </dsp:sp>
    <dsp:sp modelId="{18199A7C-2ADA-46E4-936F-716E3A023942}">
      <dsp:nvSpPr>
        <dsp:cNvPr id="0" name=""/>
        <dsp:cNvSpPr/>
      </dsp:nvSpPr>
      <dsp:spPr>
        <a:xfrm>
          <a:off x="3811437" y="4133812"/>
          <a:ext cx="1354946" cy="1922884"/>
        </a:xfrm>
        <a:prstGeom prst="roundRect">
          <a:avLst>
            <a:gd name="adj" fmla="val 10000"/>
          </a:avLst>
        </a:prstGeom>
        <a:solidFill>
          <a:schemeClr val="accent4">
            <a:hueOff val="0"/>
            <a:satOff val="0"/>
            <a:lumOff val="0"/>
            <a:alphaOff val="0"/>
          </a:schemeClr>
        </a:solidFill>
        <a:ln>
          <a:noFill/>
        </a:ln>
        <a:effectLst>
          <a:outerShdw blurRad="40000" dist="23000" dir="5400000" rotWithShape="0">
            <a:srgbClr val="000000">
              <a:alpha val="35000"/>
            </a:srgbClr>
          </a:outerShdw>
        </a:effectLst>
        <a:scene3d>
          <a:camera prst="perspectiveAbove" zoom="92000"/>
          <a:lightRig rig="balanced" dir="t">
            <a:rot lat="0" lon="0" rev="12700000"/>
          </a:lightRig>
        </a:scene3d>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25400" tIns="19050" rIns="25400" bIns="19050" numCol="1" spcCol="1270" anchor="ctr" anchorCtr="0">
          <a:noAutofit/>
        </a:bodyPr>
        <a:lstStyle/>
        <a:p>
          <a:pPr lvl="0" algn="ctr" defTabSz="444500" rtl="0">
            <a:lnSpc>
              <a:spcPct val="90000"/>
            </a:lnSpc>
            <a:spcBef>
              <a:spcPct val="0"/>
            </a:spcBef>
            <a:spcAft>
              <a:spcPct val="35000"/>
            </a:spcAft>
          </a:pPr>
          <a:r>
            <a:rPr lang="en-GB" sz="1000" b="0" i="0" kern="1200" dirty="0" smtClean="0"/>
            <a:t>ITS UNMYELINATED AXON EXTENDS DIRECTLY FROM THE GANGLION TO THE EFFECTOR (SMOOTH MUSCLE, CARDIAC MUSCLE, OR A GLAND). </a:t>
          </a:r>
          <a:endParaRPr lang="en-GB" sz="1000" kern="1200" dirty="0"/>
        </a:p>
      </dsp:txBody>
      <dsp:txXfrm>
        <a:off x="3851122" y="4173497"/>
        <a:ext cx="1275576" cy="1843514"/>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163ACC7-7DB5-4A73-B029-BFD8AD40BDD8}">
      <dsp:nvSpPr>
        <dsp:cNvPr id="0" name=""/>
        <dsp:cNvSpPr/>
      </dsp:nvSpPr>
      <dsp:spPr>
        <a:xfrm>
          <a:off x="0" y="385551"/>
          <a:ext cx="3740448" cy="2244268"/>
        </a:xfrm>
        <a:prstGeom prst="rect">
          <a:avLst/>
        </a:prstGeom>
        <a:solidFill>
          <a:schemeClr val="accent6">
            <a:lumMod val="75000"/>
          </a:schemeClr>
        </a:solidFill>
        <a:ln>
          <a:noFill/>
        </a:ln>
        <a:effectLst>
          <a:outerShdw blurRad="40000" dist="23000" dir="5400000" rotWithShape="0">
            <a:srgbClr val="000000">
              <a:alpha val="35000"/>
            </a:srgbClr>
          </a:outerShdw>
        </a:effectLst>
        <a:sp3d extrusionH="190500" prstMaterial="matte">
          <a:bevelT w="120650" h="38100" prst="coolSlant"/>
          <a:bevelB w="120650" h="571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99060" tIns="99060" rIns="99060" bIns="99060" numCol="1" spcCol="1270" anchor="t" anchorCtr="0">
          <a:noAutofit/>
        </a:bodyPr>
        <a:lstStyle/>
        <a:p>
          <a:pPr lvl="0" algn="l" defTabSz="1155700" rtl="0">
            <a:lnSpc>
              <a:spcPct val="90000"/>
            </a:lnSpc>
            <a:spcBef>
              <a:spcPct val="0"/>
            </a:spcBef>
            <a:spcAft>
              <a:spcPct val="35000"/>
            </a:spcAft>
          </a:pPr>
          <a:r>
            <a:rPr lang="en-GB" sz="2600" kern="1200" dirty="0" smtClean="0"/>
            <a:t>(A) SOMATIC NERVOUS SYSTEM </a:t>
          </a:r>
          <a:endParaRPr lang="en-GB" sz="2600" kern="1200" dirty="0"/>
        </a:p>
        <a:p>
          <a:pPr marL="228600" lvl="1" indent="-228600" algn="l" defTabSz="889000" rtl="0">
            <a:lnSpc>
              <a:spcPct val="90000"/>
            </a:lnSpc>
            <a:spcBef>
              <a:spcPct val="0"/>
            </a:spcBef>
            <a:spcAft>
              <a:spcPct val="15000"/>
            </a:spcAft>
            <a:buChar char="••"/>
          </a:pPr>
          <a:r>
            <a:rPr lang="en-GB" sz="2000" kern="1200" dirty="0" smtClean="0"/>
            <a:t>SOMATIC MOTOR NEURONS RELEASE ONLY ACH</a:t>
          </a:r>
          <a:endParaRPr lang="en-GB" sz="2000" kern="1200" dirty="0"/>
        </a:p>
      </dsp:txBody>
      <dsp:txXfrm>
        <a:off x="0" y="385551"/>
        <a:ext cx="3740448" cy="2244268"/>
      </dsp:txXfrm>
    </dsp:sp>
    <dsp:sp modelId="{B2C4C319-B82A-488A-A6FD-DF7954352984}">
      <dsp:nvSpPr>
        <dsp:cNvPr id="0" name=""/>
        <dsp:cNvSpPr/>
      </dsp:nvSpPr>
      <dsp:spPr>
        <a:xfrm>
          <a:off x="0" y="3003865"/>
          <a:ext cx="3740448" cy="2244268"/>
        </a:xfrm>
        <a:prstGeom prst="rect">
          <a:avLst/>
        </a:prstGeom>
        <a:solidFill>
          <a:srgbClr val="7030A0"/>
        </a:solidFill>
        <a:ln>
          <a:noFill/>
        </a:ln>
        <a:effectLst>
          <a:outerShdw blurRad="40000" dist="23000" dir="5400000" rotWithShape="0">
            <a:srgbClr val="000000">
              <a:alpha val="35000"/>
            </a:srgbClr>
          </a:outerShdw>
        </a:effectLst>
        <a:sp3d extrusionH="190500" prstMaterial="matte">
          <a:bevelT w="120650" h="38100" prst="coolSlant"/>
          <a:bevelB w="120650" h="571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99060" tIns="99060" rIns="99060" bIns="99060" numCol="1" spcCol="1270" anchor="t" anchorCtr="0">
          <a:noAutofit/>
        </a:bodyPr>
        <a:lstStyle/>
        <a:p>
          <a:pPr lvl="0" algn="l" defTabSz="1155700" rtl="0">
            <a:lnSpc>
              <a:spcPct val="90000"/>
            </a:lnSpc>
            <a:spcBef>
              <a:spcPct val="0"/>
            </a:spcBef>
            <a:spcAft>
              <a:spcPct val="35000"/>
            </a:spcAft>
          </a:pPr>
          <a:r>
            <a:rPr lang="en-GB" sz="2600" kern="1200" dirty="0" smtClean="0"/>
            <a:t>(B) AUTONOMIC NERVOUS SYSTEM (ANS)</a:t>
          </a:r>
          <a:endParaRPr lang="en-GB" sz="2600" kern="1200" dirty="0"/>
        </a:p>
        <a:p>
          <a:pPr marL="228600" lvl="1" indent="-228600" algn="l" defTabSz="889000" rtl="0">
            <a:lnSpc>
              <a:spcPct val="90000"/>
            </a:lnSpc>
            <a:spcBef>
              <a:spcPct val="0"/>
            </a:spcBef>
            <a:spcAft>
              <a:spcPct val="15000"/>
            </a:spcAft>
            <a:buChar char="••"/>
          </a:pPr>
          <a:r>
            <a:rPr lang="en-GB" sz="2000" kern="1200" dirty="0" smtClean="0"/>
            <a:t>AUTONOMIC MOTOR NEURONS RELEASE EITHER ACETYLCHOLINE (ACH) OR NORADRENALINE (NE)</a:t>
          </a:r>
          <a:endParaRPr lang="en-GB" sz="2000" kern="1200" dirty="0"/>
        </a:p>
      </dsp:txBody>
      <dsp:txXfrm>
        <a:off x="0" y="3003865"/>
        <a:ext cx="3740448" cy="2244268"/>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609374-FE0D-C941-8D79-C5A76B90E651}">
      <dsp:nvSpPr>
        <dsp:cNvPr id="0" name=""/>
        <dsp:cNvSpPr/>
      </dsp:nvSpPr>
      <dsp:spPr>
        <a:xfrm>
          <a:off x="0" y="0"/>
          <a:ext cx="8229600" cy="4525963"/>
        </a:xfrm>
        <a:prstGeom prst="rect">
          <a:avLst/>
        </a:prstGeom>
        <a:solidFill>
          <a:schemeClr val="accent1">
            <a:tint val="40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txBody>
        <a:bodyPr spcFirstLastPara="0" vert="horz" wrap="square" lIns="102870" tIns="102870" rIns="102870" bIns="102870" numCol="1" spcCol="1270" anchor="ctr" anchorCtr="0">
          <a:noAutofit/>
        </a:bodyPr>
        <a:lstStyle/>
        <a:p>
          <a:pPr lvl="0" algn="ctr" defTabSz="1200150" rtl="0">
            <a:lnSpc>
              <a:spcPct val="90000"/>
            </a:lnSpc>
            <a:spcBef>
              <a:spcPct val="0"/>
            </a:spcBef>
            <a:spcAft>
              <a:spcPct val="35000"/>
            </a:spcAft>
          </a:pPr>
          <a:r>
            <a:rPr lang="en-US" sz="2700" i="0" kern="1200" dirty="0" smtClean="0"/>
            <a:t>THE EFFERENT AUTONOMIC SIGNALS ARE TRANSMITTED TO THE VARIOUS ORGANS OF THE BODY THROUGH TWO MAJOR SUBDIVISIONS CALLED</a:t>
          </a:r>
          <a:endParaRPr lang="en-US" sz="2700" i="0" kern="1200" dirty="0"/>
        </a:p>
      </dsp:txBody>
      <dsp:txXfrm>
        <a:off x="0" y="0"/>
        <a:ext cx="8229600" cy="1357788"/>
      </dsp:txXfrm>
    </dsp:sp>
    <dsp:sp modelId="{45AF88C8-6F48-6148-83A5-41F5EB8D3BB6}">
      <dsp:nvSpPr>
        <dsp:cNvPr id="0" name=""/>
        <dsp:cNvSpPr/>
      </dsp:nvSpPr>
      <dsp:spPr>
        <a:xfrm>
          <a:off x="822960" y="1359114"/>
          <a:ext cx="6583680" cy="1364639"/>
        </a:xfrm>
        <a:prstGeom prst="roundRect">
          <a:avLst>
            <a:gd name="adj" fmla="val 10000"/>
          </a:avLst>
        </a:prstGeom>
        <a:gradFill flip="none" rotWithShape="0">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1120" tIns="53340" rIns="71120" bIns="53340" numCol="1" spcCol="1270" anchor="ctr" anchorCtr="0">
          <a:noAutofit/>
        </a:bodyPr>
        <a:lstStyle/>
        <a:p>
          <a:pPr lvl="0" algn="ctr" defTabSz="1244600" rtl="0">
            <a:lnSpc>
              <a:spcPct val="90000"/>
            </a:lnSpc>
            <a:spcBef>
              <a:spcPct val="0"/>
            </a:spcBef>
            <a:spcAft>
              <a:spcPct val="35000"/>
            </a:spcAft>
          </a:pPr>
          <a:r>
            <a:rPr lang="en-US" sz="2800" i="0" kern="1200" dirty="0" smtClean="0"/>
            <a:t>THE SYMPATHETIC NERVOUS SYSTEM</a:t>
          </a:r>
          <a:endParaRPr lang="en-US" sz="2800" i="0" kern="1200" dirty="0"/>
        </a:p>
      </dsp:txBody>
      <dsp:txXfrm>
        <a:off x="862929" y="1399083"/>
        <a:ext cx="6503742" cy="1284701"/>
      </dsp:txXfrm>
    </dsp:sp>
    <dsp:sp modelId="{B71220F3-12B6-8A4B-972C-7D22AE734117}">
      <dsp:nvSpPr>
        <dsp:cNvPr id="0" name=""/>
        <dsp:cNvSpPr/>
      </dsp:nvSpPr>
      <dsp:spPr>
        <a:xfrm>
          <a:off x="822960" y="2933699"/>
          <a:ext cx="6583680" cy="1364639"/>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1120" tIns="53340" rIns="71120" bIns="53340" numCol="1" spcCol="1270" anchor="ctr" anchorCtr="0">
          <a:noAutofit/>
        </a:bodyPr>
        <a:lstStyle/>
        <a:p>
          <a:pPr lvl="0" algn="ctr" defTabSz="1244600" rtl="0">
            <a:lnSpc>
              <a:spcPct val="90000"/>
            </a:lnSpc>
            <a:spcBef>
              <a:spcPct val="0"/>
            </a:spcBef>
            <a:spcAft>
              <a:spcPct val="35000"/>
            </a:spcAft>
          </a:pPr>
          <a:r>
            <a:rPr lang="en-US" sz="2800" i="0" kern="1200" dirty="0" smtClean="0"/>
            <a:t>THE PARASYMPATHETIC NERVOUS SYSTEM</a:t>
          </a:r>
          <a:endParaRPr lang="en-US" sz="2800" i="0" kern="1200" dirty="0"/>
        </a:p>
      </dsp:txBody>
      <dsp:txXfrm>
        <a:off x="862929" y="2973668"/>
        <a:ext cx="6503742" cy="1284701"/>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1EBF50-829C-234F-8283-C8D14FEB434E}">
      <dsp:nvSpPr>
        <dsp:cNvPr id="0" name=""/>
        <dsp:cNvSpPr/>
      </dsp:nvSpPr>
      <dsp:spPr>
        <a:xfrm>
          <a:off x="2160" y="0"/>
          <a:ext cx="2078116" cy="5092002"/>
        </a:xfrm>
        <a:prstGeom prst="roundRect">
          <a:avLst>
            <a:gd name="adj" fmla="val 10000"/>
          </a:avLst>
        </a:prstGeom>
        <a:gradFill flip="none" rotWithShape="0">
          <a:gsLst>
            <a:gs pos="0">
              <a:srgbClr val="C00000">
                <a:tint val="66000"/>
                <a:satMod val="160000"/>
              </a:srgbClr>
            </a:gs>
            <a:gs pos="50000">
              <a:srgbClr val="C00000">
                <a:tint val="44500"/>
                <a:satMod val="160000"/>
              </a:srgbClr>
            </a:gs>
            <a:gs pos="100000">
              <a:srgbClr val="C00000">
                <a:tint val="23500"/>
                <a:satMod val="160000"/>
              </a:srgbClr>
            </a:gs>
          </a:gsLst>
          <a:path path="circle">
            <a:fillToRect l="100000" b="100000"/>
          </a:path>
          <a:tileRect t="-100000" r="-100000"/>
        </a:gradFill>
        <a:ln>
          <a:noFill/>
        </a:ln>
        <a:effectLst/>
        <a:sp3d z="-161800" extrusionH="600" contourW="3000">
          <a:bevelT w="48600" h="18600" prst="relaxedInset"/>
          <a:bevelB w="48600" h="8600" prst="relaxedInset"/>
        </a:sp3d>
      </dsp:spPr>
      <dsp:style>
        <a:lnRef idx="0">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lvl="0" algn="ctr" defTabSz="666750" rtl="0">
            <a:lnSpc>
              <a:spcPct val="90000"/>
            </a:lnSpc>
            <a:spcBef>
              <a:spcPct val="0"/>
            </a:spcBef>
            <a:spcAft>
              <a:spcPct val="35000"/>
            </a:spcAft>
          </a:pPr>
          <a:r>
            <a:rPr lang="en-GB" sz="1500" kern="1200" dirty="0" smtClean="0"/>
            <a:t>NERVE IMPULSES FROM ONE DIVISION OF THE ANS STIMULATE THE ORGAN TO INCREASE ITS ACTIVITY (EXCITATION)</a:t>
          </a:r>
          <a:endParaRPr lang="en-GB" sz="1500" kern="1200" dirty="0"/>
        </a:p>
      </dsp:txBody>
      <dsp:txXfrm>
        <a:off x="2160" y="0"/>
        <a:ext cx="2078116" cy="1527600"/>
      </dsp:txXfrm>
    </dsp:sp>
    <dsp:sp modelId="{872EDCA6-5CB6-534C-8847-887B69198B37}">
      <dsp:nvSpPr>
        <dsp:cNvPr id="0" name=""/>
        <dsp:cNvSpPr/>
      </dsp:nvSpPr>
      <dsp:spPr>
        <a:xfrm>
          <a:off x="209971" y="1527600"/>
          <a:ext cx="1662493" cy="3309801"/>
        </a:xfrm>
        <a:prstGeom prst="roundRect">
          <a:avLst>
            <a:gd name="adj" fmla="val 10000"/>
          </a:avLst>
        </a:prstGeom>
        <a:solidFill>
          <a:schemeClr val="accent2">
            <a:lumMod val="75000"/>
          </a:schemeClr>
        </a:solidFill>
        <a:ln>
          <a:noFill/>
        </a:ln>
        <a:effectLst>
          <a:outerShdw blurRad="40000" dist="20000" dir="5400000" rotWithShape="0">
            <a:srgbClr val="000000">
              <a:alpha val="38000"/>
            </a:srgbClr>
          </a:outerShdw>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38100" tIns="28575" rIns="38100" bIns="28575" numCol="1" spcCol="1270" anchor="ctr" anchorCtr="0">
          <a:noAutofit/>
        </a:bodyPr>
        <a:lstStyle/>
        <a:p>
          <a:pPr lvl="0" algn="ctr" defTabSz="666750" rtl="0">
            <a:lnSpc>
              <a:spcPct val="90000"/>
            </a:lnSpc>
            <a:spcBef>
              <a:spcPct val="0"/>
            </a:spcBef>
            <a:spcAft>
              <a:spcPct val="35000"/>
            </a:spcAft>
          </a:pPr>
          <a:r>
            <a:rPr lang="en-GB" sz="1500" b="0" i="0" kern="1200" dirty="0" smtClean="0">
              <a:solidFill>
                <a:schemeClr val="bg1"/>
              </a:solidFill>
            </a:rPr>
            <a:t>FOR EXAMPLE, AN INCREASED RATE OF NERVE IMPULSES FROM THE SYMPATHETIC DIVISION INCREASES HEART RATE</a:t>
          </a:r>
          <a:endParaRPr lang="en-GB" sz="1500" kern="1200" dirty="0">
            <a:solidFill>
              <a:schemeClr val="bg1"/>
            </a:solidFill>
          </a:endParaRPr>
        </a:p>
      </dsp:txBody>
      <dsp:txXfrm>
        <a:off x="258664" y="1576293"/>
        <a:ext cx="1565107" cy="3212415"/>
      </dsp:txXfrm>
    </dsp:sp>
    <dsp:sp modelId="{84468814-7CA5-7A42-8EAB-E40F67B23BE2}">
      <dsp:nvSpPr>
        <dsp:cNvPr id="0" name=""/>
        <dsp:cNvSpPr/>
      </dsp:nvSpPr>
      <dsp:spPr>
        <a:xfrm>
          <a:off x="2236135" y="0"/>
          <a:ext cx="2078116" cy="5092002"/>
        </a:xfrm>
        <a:prstGeom prst="roundRect">
          <a:avLst>
            <a:gd name="adj" fmla="val 10000"/>
          </a:avLst>
        </a:prstGeom>
        <a:solidFill>
          <a:schemeClr val="accent1">
            <a:tint val="40000"/>
            <a:hueOff val="0"/>
            <a:satOff val="0"/>
            <a:lumOff val="0"/>
            <a:alphaOff val="0"/>
          </a:schemeClr>
        </a:solidFill>
        <a:ln>
          <a:noFill/>
        </a:ln>
        <a:effectLst/>
        <a:sp3d z="-161800" extrusionH="600" contourW="3000">
          <a:bevelT w="48600" h="18600" prst="relaxedInset"/>
          <a:bevelB w="48600" h="8600" prst="relaxedInset"/>
        </a:sp3d>
      </dsp:spPr>
      <dsp:style>
        <a:lnRef idx="0">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lvl="0" algn="ctr" defTabSz="666750" rtl="0">
            <a:lnSpc>
              <a:spcPct val="90000"/>
            </a:lnSpc>
            <a:spcBef>
              <a:spcPct val="0"/>
            </a:spcBef>
            <a:spcAft>
              <a:spcPct val="35000"/>
            </a:spcAft>
          </a:pPr>
          <a:r>
            <a:rPr lang="en-GB" sz="1500" kern="1200" dirty="0" smtClean="0"/>
            <a:t>NERVE IMPULSES FROM THE OTHER DIVISION DECREASE THE ORGAN’S ACTIVITY (INHIBITION).</a:t>
          </a:r>
          <a:endParaRPr lang="en-GB" sz="1500" kern="1200" dirty="0"/>
        </a:p>
      </dsp:txBody>
      <dsp:txXfrm>
        <a:off x="2236135" y="0"/>
        <a:ext cx="2078116" cy="1527600"/>
      </dsp:txXfrm>
    </dsp:sp>
    <dsp:sp modelId="{323F3CCC-6794-9740-B67D-F5567C4DFDA6}">
      <dsp:nvSpPr>
        <dsp:cNvPr id="0" name=""/>
        <dsp:cNvSpPr/>
      </dsp:nvSpPr>
      <dsp:spPr>
        <a:xfrm>
          <a:off x="2443947" y="1527600"/>
          <a:ext cx="1662493" cy="3309801"/>
        </a:xfrm>
        <a:prstGeom prst="roundRect">
          <a:avLst>
            <a:gd name="adj" fmla="val 10000"/>
          </a:avLst>
        </a:prstGeom>
        <a:solidFill>
          <a:schemeClr val="accent1">
            <a:hueOff val="0"/>
            <a:satOff val="0"/>
            <a:lumOff val="0"/>
            <a:alphaOff val="0"/>
          </a:schemeClr>
        </a:solidFill>
        <a:ln>
          <a:noFill/>
        </a:ln>
        <a:effectLst>
          <a:outerShdw blurRad="40000" dist="20000" dir="5400000" rotWithShape="0">
            <a:srgbClr val="000000">
              <a:alpha val="38000"/>
            </a:srgbClr>
          </a:outerShdw>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38100" tIns="28575" rIns="38100" bIns="28575" numCol="1" spcCol="1270" anchor="ctr" anchorCtr="0">
          <a:noAutofit/>
        </a:bodyPr>
        <a:lstStyle/>
        <a:p>
          <a:pPr lvl="0" algn="ctr" defTabSz="666750" rtl="0">
            <a:lnSpc>
              <a:spcPct val="90000"/>
            </a:lnSpc>
            <a:spcBef>
              <a:spcPct val="0"/>
            </a:spcBef>
            <a:spcAft>
              <a:spcPct val="35000"/>
            </a:spcAft>
          </a:pPr>
          <a:r>
            <a:rPr lang="en-GB" sz="1500" b="0" i="0" kern="1200" dirty="0" smtClean="0"/>
            <a:t>FOR EXAMPLE, AN INCREASED RATE OF NERVE IMPULSES FROM THE PARASYMPATHETIC DIVISION DECREASES HEART RATE </a:t>
          </a:r>
          <a:endParaRPr lang="en-GB" sz="1500" kern="1200" dirty="0"/>
        </a:p>
      </dsp:txBody>
      <dsp:txXfrm>
        <a:off x="2492640" y="1576293"/>
        <a:ext cx="1565107" cy="3212415"/>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78C52E-190E-470E-B1E4-FD45144516D5}">
      <dsp:nvSpPr>
        <dsp:cNvPr id="0" name=""/>
        <dsp:cNvSpPr/>
      </dsp:nvSpPr>
      <dsp:spPr>
        <a:xfrm>
          <a:off x="0" y="0"/>
          <a:ext cx="8229600" cy="4525963"/>
        </a:xfrm>
        <a:prstGeom prst="roundRect">
          <a:avLst>
            <a:gd name="adj" fmla="val 1000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02870" tIns="102870" rIns="102870" bIns="102870" numCol="1" spcCol="1270" anchor="ctr" anchorCtr="0">
          <a:noAutofit/>
        </a:bodyPr>
        <a:lstStyle/>
        <a:p>
          <a:pPr lvl="0" algn="ctr" defTabSz="1200150" rtl="0">
            <a:lnSpc>
              <a:spcPct val="90000"/>
            </a:lnSpc>
            <a:spcBef>
              <a:spcPct val="0"/>
            </a:spcBef>
            <a:spcAft>
              <a:spcPct val="35000"/>
            </a:spcAft>
          </a:pPr>
          <a:r>
            <a:rPr lang="en-US" sz="2700" kern="1200" dirty="0" smtClean="0"/>
            <a:t>THE SYMPATHETIC AND PARASYMPATHETIC NERVE FIBERS SECRETE MAINLY ONE OR THE OTHER OF TWO SYNAPTIC TRANSMITTER SUBSTANCES, </a:t>
          </a:r>
          <a:endParaRPr lang="en-GB" sz="2700" kern="1200" dirty="0"/>
        </a:p>
      </dsp:txBody>
      <dsp:txXfrm>
        <a:off x="0" y="0"/>
        <a:ext cx="8229600" cy="1357788"/>
      </dsp:txXfrm>
    </dsp:sp>
    <dsp:sp modelId="{C839B8BF-1B8F-4B42-9B13-6A9A992361FA}">
      <dsp:nvSpPr>
        <dsp:cNvPr id="0" name=""/>
        <dsp:cNvSpPr/>
      </dsp:nvSpPr>
      <dsp:spPr>
        <a:xfrm>
          <a:off x="822960" y="1359114"/>
          <a:ext cx="6583680" cy="1364639"/>
        </a:xfrm>
        <a:prstGeom prst="roundRect">
          <a:avLst>
            <a:gd name="adj" fmla="val 1000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53340" rIns="71120" bIns="53340" numCol="1" spcCol="1270" anchor="t" anchorCtr="0">
          <a:noAutofit/>
        </a:bodyPr>
        <a:lstStyle/>
        <a:p>
          <a:pPr lvl="0" algn="l" defTabSz="1244600" rtl="0">
            <a:lnSpc>
              <a:spcPct val="90000"/>
            </a:lnSpc>
            <a:spcBef>
              <a:spcPct val="0"/>
            </a:spcBef>
            <a:spcAft>
              <a:spcPct val="35000"/>
            </a:spcAft>
          </a:pPr>
          <a:r>
            <a:rPr lang="en-US" sz="2800" b="0" i="0" kern="1200" dirty="0" smtClean="0"/>
            <a:t>ACETYLCHOLINE</a:t>
          </a:r>
          <a:endParaRPr lang="en-GB" sz="2800" kern="1200" dirty="0"/>
        </a:p>
        <a:p>
          <a:pPr marL="228600" lvl="1" indent="-228600" algn="l" defTabSz="977900" rtl="0">
            <a:lnSpc>
              <a:spcPct val="90000"/>
            </a:lnSpc>
            <a:spcBef>
              <a:spcPct val="0"/>
            </a:spcBef>
            <a:spcAft>
              <a:spcPct val="15000"/>
            </a:spcAft>
            <a:buChar char="••"/>
          </a:pPr>
          <a:r>
            <a:rPr lang="en-US" sz="2200" kern="1200" dirty="0" smtClean="0"/>
            <a:t>THE FIBERS THAT SECRETE ACETYLCHOLINE ARE SAID TO BE CHOLINERGIC. </a:t>
          </a:r>
          <a:endParaRPr lang="en-GB" sz="2200" kern="1200" dirty="0"/>
        </a:p>
      </dsp:txBody>
      <dsp:txXfrm>
        <a:off x="862929" y="1399083"/>
        <a:ext cx="6503742" cy="1284701"/>
      </dsp:txXfrm>
    </dsp:sp>
    <dsp:sp modelId="{95DEA165-562E-447D-A07D-764591FAB5BC}">
      <dsp:nvSpPr>
        <dsp:cNvPr id="0" name=""/>
        <dsp:cNvSpPr/>
      </dsp:nvSpPr>
      <dsp:spPr>
        <a:xfrm>
          <a:off x="822960" y="2933699"/>
          <a:ext cx="6583680" cy="1364639"/>
        </a:xfrm>
        <a:prstGeom prst="roundRect">
          <a:avLst>
            <a:gd name="adj" fmla="val 1000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53340" rIns="71120" bIns="53340" numCol="1" spcCol="1270" anchor="t" anchorCtr="0">
          <a:noAutofit/>
        </a:bodyPr>
        <a:lstStyle/>
        <a:p>
          <a:pPr lvl="0" algn="l" defTabSz="1244600" rtl="0">
            <a:lnSpc>
              <a:spcPct val="90000"/>
            </a:lnSpc>
            <a:spcBef>
              <a:spcPct val="0"/>
            </a:spcBef>
            <a:spcAft>
              <a:spcPct val="35000"/>
            </a:spcAft>
          </a:pPr>
          <a:r>
            <a:rPr lang="en-US" sz="2800" b="0" i="0" kern="1200" dirty="0" smtClean="0"/>
            <a:t>NORADRENALINE. </a:t>
          </a:r>
          <a:endParaRPr lang="en-GB" sz="2800" kern="1200" dirty="0"/>
        </a:p>
        <a:p>
          <a:pPr marL="228600" lvl="1" indent="-228600" algn="l" defTabSz="977900" rtl="0">
            <a:lnSpc>
              <a:spcPct val="90000"/>
            </a:lnSpc>
            <a:spcBef>
              <a:spcPct val="0"/>
            </a:spcBef>
            <a:spcAft>
              <a:spcPct val="15000"/>
            </a:spcAft>
            <a:buChar char="••"/>
          </a:pPr>
          <a:r>
            <a:rPr lang="en-US" sz="2200" kern="1200" dirty="0" smtClean="0"/>
            <a:t>FIBERS THAT SECRETE NORADRENALINE ARE SAID TO BE ADRENERGIC</a:t>
          </a:r>
          <a:endParaRPr lang="en-GB" sz="2200" kern="1200" dirty="0"/>
        </a:p>
      </dsp:txBody>
      <dsp:txXfrm>
        <a:off x="862929" y="2973668"/>
        <a:ext cx="6503742" cy="1284701"/>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31AEE3-EF1B-4AA9-A184-51C49D4AD92D}">
      <dsp:nvSpPr>
        <dsp:cNvPr id="0" name=""/>
        <dsp:cNvSpPr/>
      </dsp:nvSpPr>
      <dsp:spPr>
        <a:xfrm>
          <a:off x="0" y="332001"/>
          <a:ext cx="3740448" cy="1544400"/>
        </a:xfrm>
        <a:prstGeom prst="roundRect">
          <a:avLst/>
        </a:prstGeom>
        <a:solidFill>
          <a:srgbClr val="B43133"/>
        </a:solidFill>
        <a:ln w="25400" cap="flat" cmpd="sng" algn="ctr">
          <a:solidFill>
            <a:schemeClr val="lt1">
              <a:hueOff val="0"/>
              <a:satOff val="0"/>
              <a:lumOff val="0"/>
              <a:alphaOff val="0"/>
            </a:schemeClr>
          </a:solidFill>
          <a:prstDash val="solid"/>
        </a:ln>
        <a:effectLst/>
        <a:scene3d>
          <a:camera prst="perspectiveRight"/>
          <a:lightRig rig="threePt" dir="t"/>
        </a:scene3d>
        <a:sp3d>
          <a:bevelT w="165100" prst="coolSlant"/>
        </a:sp3d>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l" defTabSz="666750" rtl="0">
            <a:lnSpc>
              <a:spcPct val="90000"/>
            </a:lnSpc>
            <a:spcBef>
              <a:spcPct val="0"/>
            </a:spcBef>
            <a:spcAft>
              <a:spcPct val="35000"/>
            </a:spcAft>
          </a:pPr>
          <a:r>
            <a:rPr lang="en-GB" sz="1500" kern="1200" dirty="0" smtClean="0"/>
            <a:t>THE SYMPATHETIC DIVISION OF THE AUTONOMIC NERVOUS SYSTEM IS KNOWN AS THE THORACOLUMBAR OUTFLOW BECAUSE SYMPATHETIC NERVE FIBRES ONLY EXIT THE SPINAL CORD AT THE LEVELS OF THORACIC AND LUMBAR VERTEBRAE.  </a:t>
          </a:r>
          <a:endParaRPr lang="en-GB" sz="1500" kern="1200" dirty="0"/>
        </a:p>
      </dsp:txBody>
      <dsp:txXfrm>
        <a:off x="75391" y="407392"/>
        <a:ext cx="3589666" cy="1393618"/>
      </dsp:txXfrm>
    </dsp:sp>
    <dsp:sp modelId="{7D4392B9-93A6-4BC1-A0F0-A0B7036E848F}">
      <dsp:nvSpPr>
        <dsp:cNvPr id="0" name=""/>
        <dsp:cNvSpPr/>
      </dsp:nvSpPr>
      <dsp:spPr>
        <a:xfrm>
          <a:off x="0" y="1919601"/>
          <a:ext cx="3740448" cy="1544400"/>
        </a:xfrm>
        <a:prstGeom prst="roundRect">
          <a:avLst/>
        </a:prstGeom>
        <a:solidFill>
          <a:srgbClr val="B43133"/>
        </a:solidFill>
        <a:ln w="25400" cap="flat" cmpd="sng" algn="ctr">
          <a:solidFill>
            <a:schemeClr val="lt1">
              <a:hueOff val="0"/>
              <a:satOff val="0"/>
              <a:lumOff val="0"/>
              <a:alphaOff val="0"/>
            </a:schemeClr>
          </a:solidFill>
          <a:prstDash val="solid"/>
        </a:ln>
        <a:effectLst/>
        <a:scene3d>
          <a:camera prst="perspectiveRight"/>
          <a:lightRig rig="threePt" dir="t"/>
        </a:scene3d>
        <a:sp3d>
          <a:bevelT w="165100" prst="coolSlant"/>
        </a:sp3d>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l" defTabSz="666750" rtl="0">
            <a:lnSpc>
              <a:spcPct val="90000"/>
            </a:lnSpc>
            <a:spcBef>
              <a:spcPct val="0"/>
            </a:spcBef>
            <a:spcAft>
              <a:spcPct val="35000"/>
            </a:spcAft>
          </a:pPr>
          <a:r>
            <a:rPr lang="en-GB" sz="1500" kern="1200" dirty="0" smtClean="0"/>
            <a:t>AT THESE LEVELS, THE SYMPATHETIC FIBRES JOIN THE SYMPATHETIC TRUNK (VIA WHITE COMMUNICATING RAMI) AND, FROM THERE, TRAVEL TO ALL AREAS OF THE BODY.  </a:t>
          </a:r>
          <a:endParaRPr lang="en-GB" sz="1500" kern="1200" dirty="0"/>
        </a:p>
      </dsp:txBody>
      <dsp:txXfrm>
        <a:off x="75391" y="1994992"/>
        <a:ext cx="3589666" cy="1393618"/>
      </dsp:txXfrm>
    </dsp:sp>
    <dsp:sp modelId="{F637340E-9604-4698-9CBE-7C623D09CD26}">
      <dsp:nvSpPr>
        <dsp:cNvPr id="0" name=""/>
        <dsp:cNvSpPr/>
      </dsp:nvSpPr>
      <dsp:spPr>
        <a:xfrm>
          <a:off x="0" y="3507201"/>
          <a:ext cx="3740448" cy="1544400"/>
        </a:xfrm>
        <a:prstGeom prst="roundRect">
          <a:avLst/>
        </a:prstGeom>
        <a:solidFill>
          <a:srgbClr val="B43133"/>
        </a:solidFill>
        <a:ln w="25400" cap="flat" cmpd="sng" algn="ctr">
          <a:solidFill>
            <a:schemeClr val="lt1">
              <a:hueOff val="0"/>
              <a:satOff val="0"/>
              <a:lumOff val="0"/>
              <a:alphaOff val="0"/>
            </a:schemeClr>
          </a:solidFill>
          <a:prstDash val="solid"/>
        </a:ln>
        <a:effectLst/>
        <a:scene3d>
          <a:camera prst="perspectiveRight"/>
          <a:lightRig rig="threePt" dir="t"/>
        </a:scene3d>
        <a:sp3d>
          <a:bevelT w="165100" prst="coolSlant"/>
        </a:sp3d>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l" defTabSz="666750" rtl="0">
            <a:lnSpc>
              <a:spcPct val="90000"/>
            </a:lnSpc>
            <a:spcBef>
              <a:spcPct val="0"/>
            </a:spcBef>
            <a:spcAft>
              <a:spcPct val="35000"/>
            </a:spcAft>
          </a:pPr>
          <a:r>
            <a:rPr lang="en-GB" sz="1500" kern="1200" dirty="0" smtClean="0"/>
            <a:t>SYMPATHETIC FIBRES DO NOT EXIT THE SPINAL CORD AT THE CERVICAL OR SACRAL LEVELS AND DO NOT EXIT THE BRAIN.</a:t>
          </a:r>
          <a:endParaRPr lang="en-GB" sz="1500" kern="1200" dirty="0"/>
        </a:p>
      </dsp:txBody>
      <dsp:txXfrm>
        <a:off x="75391" y="3582592"/>
        <a:ext cx="3589666" cy="1393618"/>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5D2E96-FB8A-47BF-9434-CC13443BE713}">
      <dsp:nvSpPr>
        <dsp:cNvPr id="0" name=""/>
        <dsp:cNvSpPr/>
      </dsp:nvSpPr>
      <dsp:spPr>
        <a:xfrm>
          <a:off x="0" y="0"/>
          <a:ext cx="4354436" cy="5028889"/>
        </a:xfrm>
        <a:prstGeom prst="roundRect">
          <a:avLst>
            <a:gd name="adj" fmla="val 10000"/>
          </a:avLst>
        </a:prstGeom>
        <a:solidFill>
          <a:schemeClr val="accent2">
            <a:tint val="40000"/>
            <a:hueOff val="0"/>
            <a:satOff val="0"/>
            <a:lumOff val="0"/>
            <a:alphaOff val="0"/>
          </a:schemeClr>
        </a:solidFill>
        <a:ln>
          <a:noFill/>
        </a:ln>
        <a:effectLst/>
        <a:scene3d>
          <a:camera prst="perspectiveRight" zoom="92000"/>
          <a:lightRig rig="balanced" dir="t">
            <a:rot lat="0" lon="0" rev="12700000"/>
          </a:lightRig>
        </a:scene3d>
        <a:sp3d z="-152400" prstMaterial="plastic">
          <a:bevelT w="25400" h="25400"/>
          <a:bevelB w="25400" h="25400"/>
        </a:sp3d>
      </dsp:spPr>
      <dsp:style>
        <a:lnRef idx="0">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lvl="0" algn="ctr" defTabSz="1022350" rtl="0">
            <a:lnSpc>
              <a:spcPct val="90000"/>
            </a:lnSpc>
            <a:spcBef>
              <a:spcPct val="0"/>
            </a:spcBef>
            <a:spcAft>
              <a:spcPct val="35000"/>
            </a:spcAft>
          </a:pPr>
          <a:r>
            <a:rPr lang="en-US" sz="2300" kern="1200" dirty="0" smtClean="0"/>
            <a:t>EACH SYMPATHETIC PATHWAY FROM THE SPINAL CORD TO THE STIMULATED TISSUE IS COMPOSED OF TWO NEURONS </a:t>
          </a:r>
          <a:endParaRPr lang="en-GB" sz="2300" kern="1200" dirty="0"/>
        </a:p>
      </dsp:txBody>
      <dsp:txXfrm>
        <a:off x="0" y="0"/>
        <a:ext cx="4354436" cy="1508666"/>
      </dsp:txXfrm>
    </dsp:sp>
    <dsp:sp modelId="{F03FC2FD-5369-4CAA-A0D6-B95153138C36}">
      <dsp:nvSpPr>
        <dsp:cNvPr id="0" name=""/>
        <dsp:cNvSpPr/>
      </dsp:nvSpPr>
      <dsp:spPr>
        <a:xfrm>
          <a:off x="435443" y="1509096"/>
          <a:ext cx="3483548" cy="987975"/>
        </a:xfrm>
        <a:prstGeom prst="roundRect">
          <a:avLst>
            <a:gd name="adj" fmla="val 10000"/>
          </a:avLst>
        </a:prstGeom>
        <a:solidFill>
          <a:schemeClr val="accent2">
            <a:hueOff val="0"/>
            <a:satOff val="0"/>
            <a:lumOff val="0"/>
            <a:alphaOff val="0"/>
          </a:schemeClr>
        </a:solidFill>
        <a:ln>
          <a:noFill/>
        </a:ln>
        <a:effectLst>
          <a:outerShdw blurRad="40000" dist="23000" dir="5400000" rotWithShape="0">
            <a:srgbClr val="000000">
              <a:alpha val="35000"/>
            </a:srgbClr>
          </a:outerShdw>
        </a:effectLst>
        <a:scene3d>
          <a:camera prst="perspectiveRight" zoom="92000"/>
          <a:lightRig rig="balanced" dir="t">
            <a:rot lat="0" lon="0" rev="12700000"/>
          </a:lightRig>
        </a:scene3d>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50800" tIns="38100" rIns="50800" bIns="38100" numCol="1" spcCol="1270" anchor="ctr" anchorCtr="0">
          <a:noAutofit/>
        </a:bodyPr>
        <a:lstStyle/>
        <a:p>
          <a:pPr lvl="0" algn="ctr" defTabSz="889000" rtl="0">
            <a:lnSpc>
              <a:spcPct val="90000"/>
            </a:lnSpc>
            <a:spcBef>
              <a:spcPct val="0"/>
            </a:spcBef>
            <a:spcAft>
              <a:spcPct val="35000"/>
            </a:spcAft>
          </a:pPr>
          <a:r>
            <a:rPr lang="en-US" sz="2000" b="0" i="0" kern="1200" dirty="0" smtClean="0"/>
            <a:t>A PREGANGLIONIC NEURON </a:t>
          </a:r>
          <a:endParaRPr lang="en-GB" sz="2000" kern="1200" dirty="0"/>
        </a:p>
      </dsp:txBody>
      <dsp:txXfrm>
        <a:off x="464380" y="1538033"/>
        <a:ext cx="3425674" cy="930101"/>
      </dsp:txXfrm>
    </dsp:sp>
    <dsp:sp modelId="{FA6AAC0B-C589-43DC-A37D-4DEEF4718C06}">
      <dsp:nvSpPr>
        <dsp:cNvPr id="0" name=""/>
        <dsp:cNvSpPr/>
      </dsp:nvSpPr>
      <dsp:spPr>
        <a:xfrm>
          <a:off x="435443" y="2649067"/>
          <a:ext cx="3483548" cy="987975"/>
        </a:xfrm>
        <a:prstGeom prst="roundRect">
          <a:avLst>
            <a:gd name="adj" fmla="val 10000"/>
          </a:avLst>
        </a:prstGeom>
        <a:solidFill>
          <a:schemeClr val="accent2">
            <a:hueOff val="0"/>
            <a:satOff val="0"/>
            <a:lumOff val="0"/>
            <a:alphaOff val="0"/>
          </a:schemeClr>
        </a:solidFill>
        <a:ln>
          <a:noFill/>
        </a:ln>
        <a:effectLst>
          <a:outerShdw blurRad="40000" dist="23000" dir="5400000" rotWithShape="0">
            <a:srgbClr val="000000">
              <a:alpha val="35000"/>
            </a:srgbClr>
          </a:outerShdw>
        </a:effectLst>
        <a:scene3d>
          <a:camera prst="perspectiveRight" zoom="92000"/>
          <a:lightRig rig="balanced" dir="t">
            <a:rot lat="0" lon="0" rev="12700000"/>
          </a:lightRig>
        </a:scene3d>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50800" tIns="38100" rIns="50800" bIns="38100" numCol="1" spcCol="1270" anchor="ctr" anchorCtr="0">
          <a:noAutofit/>
        </a:bodyPr>
        <a:lstStyle/>
        <a:p>
          <a:pPr lvl="0" algn="ctr" defTabSz="889000" rtl="0">
            <a:lnSpc>
              <a:spcPct val="90000"/>
            </a:lnSpc>
            <a:spcBef>
              <a:spcPct val="0"/>
            </a:spcBef>
            <a:spcAft>
              <a:spcPct val="35000"/>
            </a:spcAft>
          </a:pPr>
          <a:r>
            <a:rPr lang="en-US" sz="2000" b="0" i="0" kern="1200" dirty="0" smtClean="0"/>
            <a:t>POSTGANGLIONIC NEURON </a:t>
          </a:r>
          <a:endParaRPr lang="en-GB" sz="2000" kern="1200" dirty="0"/>
        </a:p>
      </dsp:txBody>
      <dsp:txXfrm>
        <a:off x="464380" y="2678004"/>
        <a:ext cx="3425674" cy="930101"/>
      </dsp:txXfrm>
    </dsp:sp>
    <dsp:sp modelId="{82794A26-C513-454A-8C8F-F2ABF63C3A48}">
      <dsp:nvSpPr>
        <dsp:cNvPr id="0" name=""/>
        <dsp:cNvSpPr/>
      </dsp:nvSpPr>
      <dsp:spPr>
        <a:xfrm>
          <a:off x="435443" y="3789039"/>
          <a:ext cx="3483548" cy="987975"/>
        </a:xfrm>
        <a:prstGeom prst="roundRect">
          <a:avLst>
            <a:gd name="adj" fmla="val 10000"/>
          </a:avLst>
        </a:prstGeom>
        <a:solidFill>
          <a:schemeClr val="accent2">
            <a:hueOff val="0"/>
            <a:satOff val="0"/>
            <a:lumOff val="0"/>
            <a:alphaOff val="0"/>
          </a:schemeClr>
        </a:solidFill>
        <a:ln>
          <a:noFill/>
        </a:ln>
        <a:effectLst>
          <a:outerShdw blurRad="40000" dist="23000" dir="5400000" rotWithShape="0">
            <a:srgbClr val="000000">
              <a:alpha val="35000"/>
            </a:srgbClr>
          </a:outerShdw>
        </a:effectLst>
        <a:scene3d>
          <a:camera prst="perspectiveRight" zoom="92000"/>
          <a:lightRig rig="balanced" dir="t">
            <a:rot lat="0" lon="0" rev="12700000"/>
          </a:lightRig>
        </a:scene3d>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50800" tIns="38100" rIns="50800" bIns="38100" numCol="1" spcCol="1270" anchor="ctr" anchorCtr="0">
          <a:noAutofit/>
        </a:bodyPr>
        <a:lstStyle/>
        <a:p>
          <a:pPr lvl="0" algn="ctr" defTabSz="889000" rtl="0">
            <a:lnSpc>
              <a:spcPct val="90000"/>
            </a:lnSpc>
            <a:spcBef>
              <a:spcPct val="0"/>
            </a:spcBef>
            <a:spcAft>
              <a:spcPct val="35000"/>
            </a:spcAft>
          </a:pPr>
          <a:r>
            <a:rPr lang="en-US" sz="2000" b="0" i="0" kern="1200" dirty="0" smtClean="0"/>
            <a:t>IN CONTRAST TO ONLY A SINGLE NEURON IN THE SKELETAL MOTOR PATHWAY </a:t>
          </a:r>
          <a:endParaRPr lang="en-GB" sz="2000" kern="1200" dirty="0"/>
        </a:p>
      </dsp:txBody>
      <dsp:txXfrm>
        <a:off x="464380" y="3817976"/>
        <a:ext cx="3425674" cy="930101"/>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3FBB23-E50B-4657-A31B-8618AD90346F}">
      <dsp:nvSpPr>
        <dsp:cNvPr id="0" name=""/>
        <dsp:cNvSpPr/>
      </dsp:nvSpPr>
      <dsp:spPr>
        <a:xfrm>
          <a:off x="0" y="983210"/>
          <a:ext cx="2831609" cy="1698966"/>
        </a:xfrm>
        <a:prstGeom prst="rect">
          <a:avLst/>
        </a:prstGeom>
        <a:solidFill>
          <a:schemeClr val="accent2">
            <a:hueOff val="0"/>
            <a:satOff val="0"/>
            <a:lumOff val="0"/>
            <a:alphaOff val="0"/>
          </a:schemeClr>
        </a:solidFill>
        <a:ln>
          <a:noFill/>
        </a:ln>
        <a:effectLst>
          <a:outerShdw blurRad="40000" dist="20000" dir="5400000" rotWithShape="0">
            <a:srgbClr val="000000">
              <a:alpha val="38000"/>
            </a:srgbClr>
          </a:outerShdw>
        </a:effectLst>
        <a:scene3d>
          <a:camera prst="perspectiveAbove" zoom="91000"/>
          <a:lightRig rig="threePt" dir="t">
            <a:rot lat="0" lon="0" rev="20640000"/>
          </a:lightRig>
        </a:scene3d>
        <a:sp3d extrusionH="50600" prstMaterial="metal">
          <a:bevelT w="101600" h="80600" prst="coolSlan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53340" tIns="53340" rIns="53340" bIns="53340" numCol="1" spcCol="1270" anchor="ctr" anchorCtr="0">
          <a:noAutofit/>
        </a:bodyPr>
        <a:lstStyle/>
        <a:p>
          <a:pPr lvl="0" algn="ctr" defTabSz="622300" rtl="0">
            <a:lnSpc>
              <a:spcPct val="90000"/>
            </a:lnSpc>
            <a:spcBef>
              <a:spcPct val="0"/>
            </a:spcBef>
            <a:spcAft>
              <a:spcPct val="35000"/>
            </a:spcAft>
          </a:pPr>
          <a:r>
            <a:rPr lang="en-GB" sz="1400" i="0" kern="1200" dirty="0" smtClean="0"/>
            <a:t>THE SYMPATHETIC DIVISION IS OFTEN CALLED THE FIGHT-OR-FLIGHT DIVISION. </a:t>
          </a:r>
          <a:endParaRPr lang="en-US" sz="1400" i="0" kern="1200" dirty="0"/>
        </a:p>
      </dsp:txBody>
      <dsp:txXfrm>
        <a:off x="0" y="983210"/>
        <a:ext cx="2831609" cy="1698966"/>
      </dsp:txXfrm>
    </dsp:sp>
    <dsp:sp modelId="{DBC0A55F-9691-4D48-95C7-18B85419471A}">
      <dsp:nvSpPr>
        <dsp:cNvPr id="0" name=""/>
        <dsp:cNvSpPr/>
      </dsp:nvSpPr>
      <dsp:spPr>
        <a:xfrm>
          <a:off x="3114771" y="983210"/>
          <a:ext cx="2831609" cy="1698966"/>
        </a:xfrm>
        <a:prstGeom prst="rect">
          <a:avLst/>
        </a:prstGeom>
        <a:solidFill>
          <a:schemeClr val="accent2">
            <a:hueOff val="936304"/>
            <a:satOff val="-1168"/>
            <a:lumOff val="275"/>
            <a:alphaOff val="0"/>
          </a:schemeClr>
        </a:solidFill>
        <a:ln>
          <a:noFill/>
        </a:ln>
        <a:effectLst>
          <a:outerShdw blurRad="40000" dist="20000" dir="5400000" rotWithShape="0">
            <a:srgbClr val="000000">
              <a:alpha val="38000"/>
            </a:srgbClr>
          </a:outerShdw>
        </a:effectLst>
        <a:scene3d>
          <a:camera prst="perspectiveAbove" zoom="91000"/>
          <a:lightRig rig="threePt" dir="t">
            <a:rot lat="0" lon="0" rev="20640000"/>
          </a:lightRig>
        </a:scene3d>
        <a:sp3d extrusionH="50600" prstMaterial="metal">
          <a:bevelT w="101600" h="80600" prst="coolSlan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53340" tIns="53340" rIns="53340" bIns="53340" numCol="1" spcCol="1270" anchor="ctr" anchorCtr="0">
          <a:noAutofit/>
        </a:bodyPr>
        <a:lstStyle/>
        <a:p>
          <a:pPr lvl="0" algn="ctr" defTabSz="622300" rtl="0">
            <a:lnSpc>
              <a:spcPct val="90000"/>
            </a:lnSpc>
            <a:spcBef>
              <a:spcPct val="0"/>
            </a:spcBef>
            <a:spcAft>
              <a:spcPct val="35000"/>
            </a:spcAft>
          </a:pPr>
          <a:r>
            <a:rPr lang="en-GB" sz="1400" i="0" kern="1200" dirty="0" smtClean="0"/>
            <a:t>SYMPATHETIC ACTIVITIES RESULT IN INCREASED ALERTNESS</a:t>
          </a:r>
          <a:endParaRPr lang="en-US" sz="1400" i="0" kern="1200" dirty="0"/>
        </a:p>
      </dsp:txBody>
      <dsp:txXfrm>
        <a:off x="3114771" y="983210"/>
        <a:ext cx="2831609" cy="1698966"/>
      </dsp:txXfrm>
    </dsp:sp>
    <dsp:sp modelId="{F8D46265-D122-42E8-BACD-4FDE8AC05720}">
      <dsp:nvSpPr>
        <dsp:cNvPr id="0" name=""/>
        <dsp:cNvSpPr/>
      </dsp:nvSpPr>
      <dsp:spPr>
        <a:xfrm>
          <a:off x="6229541" y="983210"/>
          <a:ext cx="2831609" cy="1698966"/>
        </a:xfrm>
        <a:prstGeom prst="rect">
          <a:avLst/>
        </a:prstGeom>
        <a:solidFill>
          <a:schemeClr val="accent2">
            <a:hueOff val="1872608"/>
            <a:satOff val="-2336"/>
            <a:lumOff val="549"/>
            <a:alphaOff val="0"/>
          </a:schemeClr>
        </a:solidFill>
        <a:ln>
          <a:noFill/>
        </a:ln>
        <a:effectLst>
          <a:outerShdw blurRad="40000" dist="20000" dir="5400000" rotWithShape="0">
            <a:srgbClr val="000000">
              <a:alpha val="38000"/>
            </a:srgbClr>
          </a:outerShdw>
        </a:effectLst>
        <a:scene3d>
          <a:camera prst="perspectiveAbove" zoom="91000"/>
          <a:lightRig rig="threePt" dir="t">
            <a:rot lat="0" lon="0" rev="20640000"/>
          </a:lightRig>
        </a:scene3d>
        <a:sp3d extrusionH="50600" prstMaterial="metal">
          <a:bevelT w="101600" h="80600" prst="coolSlan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53340" tIns="53340" rIns="53340" bIns="53340" numCol="1" spcCol="1270" anchor="ctr" anchorCtr="0">
          <a:noAutofit/>
        </a:bodyPr>
        <a:lstStyle/>
        <a:p>
          <a:pPr lvl="0" algn="ctr" defTabSz="622300" rtl="0">
            <a:lnSpc>
              <a:spcPct val="90000"/>
            </a:lnSpc>
            <a:spcBef>
              <a:spcPct val="0"/>
            </a:spcBef>
            <a:spcAft>
              <a:spcPct val="35000"/>
            </a:spcAft>
          </a:pPr>
          <a:r>
            <a:rPr lang="en-US" sz="1400" i="0" kern="1200" dirty="0" smtClean="0"/>
            <a:t>THE SYMPATHETIC SYSTEM IS STRONGLY ACTIVATED IN STRONG EMOTIONAL STATES. </a:t>
          </a:r>
          <a:endParaRPr lang="en-US" sz="1400" i="0" kern="1200" dirty="0"/>
        </a:p>
      </dsp:txBody>
      <dsp:txXfrm>
        <a:off x="6229541" y="983210"/>
        <a:ext cx="2831609" cy="1698966"/>
      </dsp:txXfrm>
    </dsp:sp>
    <dsp:sp modelId="{4722D8FB-DEBD-43F0-A597-BC018A95E533}">
      <dsp:nvSpPr>
        <dsp:cNvPr id="0" name=""/>
        <dsp:cNvSpPr/>
      </dsp:nvSpPr>
      <dsp:spPr>
        <a:xfrm>
          <a:off x="0" y="2965337"/>
          <a:ext cx="2831609" cy="1698966"/>
        </a:xfrm>
        <a:prstGeom prst="rect">
          <a:avLst/>
        </a:prstGeom>
        <a:solidFill>
          <a:schemeClr val="accent2">
            <a:hueOff val="2808911"/>
            <a:satOff val="-3503"/>
            <a:lumOff val="824"/>
            <a:alphaOff val="0"/>
          </a:schemeClr>
        </a:solidFill>
        <a:ln>
          <a:noFill/>
        </a:ln>
        <a:effectLst>
          <a:outerShdw blurRad="40000" dist="20000" dir="5400000" rotWithShape="0">
            <a:srgbClr val="000000">
              <a:alpha val="38000"/>
            </a:srgbClr>
          </a:outerShdw>
        </a:effectLst>
        <a:scene3d>
          <a:camera prst="perspectiveAbove" zoom="91000"/>
          <a:lightRig rig="threePt" dir="t">
            <a:rot lat="0" lon="0" rev="20640000"/>
          </a:lightRig>
        </a:scene3d>
        <a:sp3d extrusionH="50600" prstMaterial="metal">
          <a:bevelT w="101600" h="80600" prst="coolSlan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53340" tIns="53340" rIns="53340" bIns="53340" numCol="1" spcCol="1270" anchor="ctr" anchorCtr="0">
          <a:noAutofit/>
        </a:bodyPr>
        <a:lstStyle/>
        <a:p>
          <a:pPr lvl="0" algn="ctr" defTabSz="622300" rtl="0">
            <a:lnSpc>
              <a:spcPct val="90000"/>
            </a:lnSpc>
            <a:spcBef>
              <a:spcPct val="0"/>
            </a:spcBef>
            <a:spcAft>
              <a:spcPct val="35000"/>
            </a:spcAft>
          </a:pPr>
          <a:r>
            <a:rPr lang="en-US" sz="1400" i="0" kern="1200" dirty="0" smtClean="0"/>
            <a:t>WHEN LARGE PORTIONS OF THE SYMPATHETIC NERVOUS SYSTEM DISCHARGE AT THE SAME TIME—THAT IS, A MASS DISCHARGE—THIS ACTION INCREASES THE ABILITY OF THE BODY TO PERFORM VIGOROUS MUSCLE ACTIVITY </a:t>
          </a:r>
          <a:endParaRPr lang="en-US" sz="1400" i="0" kern="1200" dirty="0"/>
        </a:p>
      </dsp:txBody>
      <dsp:txXfrm>
        <a:off x="0" y="2965337"/>
        <a:ext cx="2831609" cy="1698966"/>
      </dsp:txXfrm>
    </dsp:sp>
    <dsp:sp modelId="{4896DC01-AB03-4174-B722-C875AE5F3F9E}">
      <dsp:nvSpPr>
        <dsp:cNvPr id="0" name=""/>
        <dsp:cNvSpPr/>
      </dsp:nvSpPr>
      <dsp:spPr>
        <a:xfrm>
          <a:off x="3114771" y="2965337"/>
          <a:ext cx="2831609" cy="1698966"/>
        </a:xfrm>
        <a:prstGeom prst="rect">
          <a:avLst/>
        </a:prstGeom>
        <a:solidFill>
          <a:schemeClr val="accent2">
            <a:hueOff val="3745215"/>
            <a:satOff val="-4671"/>
            <a:lumOff val="1098"/>
            <a:alphaOff val="0"/>
          </a:schemeClr>
        </a:solidFill>
        <a:ln>
          <a:noFill/>
        </a:ln>
        <a:effectLst>
          <a:outerShdw blurRad="40000" dist="20000" dir="5400000" rotWithShape="0">
            <a:srgbClr val="000000">
              <a:alpha val="38000"/>
            </a:srgbClr>
          </a:outerShdw>
        </a:effectLst>
        <a:scene3d>
          <a:camera prst="perspectiveAbove" zoom="91000"/>
          <a:lightRig rig="threePt" dir="t">
            <a:rot lat="0" lon="0" rev="20640000"/>
          </a:lightRig>
        </a:scene3d>
        <a:sp3d extrusionH="50600" prstMaterial="metal">
          <a:bevelT w="101600" h="80600" prst="coolSlan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53340" tIns="53340" rIns="53340" bIns="53340" numCol="1" spcCol="1270" anchor="ctr" anchorCtr="0">
          <a:noAutofit/>
        </a:bodyPr>
        <a:lstStyle/>
        <a:p>
          <a:pPr lvl="0" algn="ctr" defTabSz="622300" rtl="0">
            <a:lnSpc>
              <a:spcPct val="90000"/>
            </a:lnSpc>
            <a:spcBef>
              <a:spcPct val="0"/>
            </a:spcBef>
            <a:spcAft>
              <a:spcPct val="35000"/>
            </a:spcAft>
          </a:pPr>
          <a:r>
            <a:rPr lang="en-US" sz="1400" i="0" kern="1200" dirty="0" smtClean="0"/>
            <a:t>THIS IS CALLED THE SYMPATHETIC ALARM REACTION AND THE FIGHT OR FLIGHT REACTION  </a:t>
          </a:r>
          <a:endParaRPr lang="en-US" sz="1400" i="0" kern="1200" dirty="0"/>
        </a:p>
      </dsp:txBody>
      <dsp:txXfrm>
        <a:off x="3114771" y="2965337"/>
        <a:ext cx="2831609" cy="1698966"/>
      </dsp:txXfrm>
    </dsp:sp>
    <dsp:sp modelId="{B5917080-DAA4-4D0E-8338-F4512535B524}">
      <dsp:nvSpPr>
        <dsp:cNvPr id="0" name=""/>
        <dsp:cNvSpPr/>
      </dsp:nvSpPr>
      <dsp:spPr>
        <a:xfrm>
          <a:off x="6229541" y="2965337"/>
          <a:ext cx="2831609" cy="1698966"/>
        </a:xfrm>
        <a:prstGeom prst="rect">
          <a:avLst/>
        </a:prstGeom>
        <a:solidFill>
          <a:schemeClr val="accent2">
            <a:hueOff val="4681519"/>
            <a:satOff val="-5839"/>
            <a:lumOff val="1373"/>
            <a:alphaOff val="0"/>
          </a:schemeClr>
        </a:solidFill>
        <a:ln>
          <a:noFill/>
        </a:ln>
        <a:effectLst>
          <a:outerShdw blurRad="40000" dist="20000" dir="5400000" rotWithShape="0">
            <a:srgbClr val="000000">
              <a:alpha val="38000"/>
            </a:srgbClr>
          </a:outerShdw>
        </a:effectLst>
        <a:scene3d>
          <a:camera prst="perspectiveAbove" zoom="91000"/>
          <a:lightRig rig="threePt" dir="t">
            <a:rot lat="0" lon="0" rev="20640000"/>
          </a:lightRig>
        </a:scene3d>
        <a:sp3d extrusionH="50600" prstMaterial="metal">
          <a:bevelT w="101600" h="80600" prst="coolSlan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53340" tIns="53340" rIns="53340" bIns="53340" numCol="1" spcCol="1270" anchor="ctr" anchorCtr="0">
          <a:noAutofit/>
        </a:bodyPr>
        <a:lstStyle/>
        <a:p>
          <a:pPr lvl="0" algn="ctr" defTabSz="622300" rtl="0">
            <a:lnSpc>
              <a:spcPct val="90000"/>
            </a:lnSpc>
            <a:spcBef>
              <a:spcPct val="0"/>
            </a:spcBef>
            <a:spcAft>
              <a:spcPct val="35000"/>
            </a:spcAft>
          </a:pPr>
          <a:r>
            <a:rPr lang="en-US" sz="1400" i="0" kern="1200" dirty="0" smtClean="0"/>
            <a:t>AN ANIMAL IN THIS STATE DECIDES ALMOST INSTANTLY WHETHER TO STAND AND FIGHT OR TO RUN. </a:t>
          </a:r>
          <a:endParaRPr lang="en-US" sz="1400" i="0" kern="1200" dirty="0"/>
        </a:p>
      </dsp:txBody>
      <dsp:txXfrm>
        <a:off x="6229541" y="2965337"/>
        <a:ext cx="2831609" cy="1698966"/>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48A846-CAEB-435D-8C42-6D7DCD0A924D}">
      <dsp:nvSpPr>
        <dsp:cNvPr id="0" name=""/>
        <dsp:cNvSpPr/>
      </dsp:nvSpPr>
      <dsp:spPr>
        <a:xfrm>
          <a:off x="495061" y="645"/>
          <a:ext cx="2262336" cy="1357401"/>
        </a:xfrm>
        <a:prstGeom prst="rect">
          <a:avLst/>
        </a:prstGeom>
        <a:solidFill>
          <a:srgbClr val="FF0000"/>
        </a:solidFill>
        <a:ln w="25400" cap="flat" cmpd="sng" algn="ctr">
          <a:solidFill>
            <a:schemeClr val="lt1">
              <a:hueOff val="0"/>
              <a:satOff val="0"/>
              <a:lumOff val="0"/>
              <a:alphaOff val="0"/>
            </a:schemeClr>
          </a:solidFill>
          <a:prstDash val="solid"/>
        </a:ln>
        <a:effectLst/>
        <a:scene3d>
          <a:camera prst="perspectiveAbove"/>
          <a:lightRig rig="threePt" dir="t">
            <a:rot lat="0" lon="0" rev="13800000"/>
          </a:lightRig>
        </a:scene3d>
        <a:sp3d>
          <a:bevelT prst="relaxedInset"/>
        </a:sp3d>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rtl="0">
            <a:lnSpc>
              <a:spcPct val="90000"/>
            </a:lnSpc>
            <a:spcBef>
              <a:spcPct val="0"/>
            </a:spcBef>
            <a:spcAft>
              <a:spcPct val="35000"/>
            </a:spcAft>
          </a:pPr>
          <a:r>
            <a:rPr lang="en-US" sz="1400" b="0" i="0" kern="1200" dirty="0" smtClean="0"/>
            <a:t>INCREASED ARTERIAL PRESSURE</a:t>
          </a:r>
          <a:endParaRPr lang="en-US" sz="1400" kern="1200" dirty="0"/>
        </a:p>
      </dsp:txBody>
      <dsp:txXfrm>
        <a:off x="495061" y="645"/>
        <a:ext cx="2262336" cy="1357401"/>
      </dsp:txXfrm>
    </dsp:sp>
    <dsp:sp modelId="{80C56346-C0AA-477A-BC5A-95E12A2BFE8E}">
      <dsp:nvSpPr>
        <dsp:cNvPr id="0" name=""/>
        <dsp:cNvSpPr/>
      </dsp:nvSpPr>
      <dsp:spPr>
        <a:xfrm>
          <a:off x="2983631" y="645"/>
          <a:ext cx="2262336" cy="1357401"/>
        </a:xfrm>
        <a:prstGeom prst="rect">
          <a:avLst/>
        </a:prstGeom>
        <a:solidFill>
          <a:srgbClr val="FF0000"/>
        </a:solidFill>
        <a:ln w="25400" cap="flat" cmpd="sng" algn="ctr">
          <a:solidFill>
            <a:schemeClr val="lt1">
              <a:hueOff val="0"/>
              <a:satOff val="0"/>
              <a:lumOff val="0"/>
              <a:alphaOff val="0"/>
            </a:schemeClr>
          </a:solidFill>
          <a:prstDash val="solid"/>
        </a:ln>
        <a:effectLst/>
        <a:scene3d>
          <a:camera prst="perspectiveAbove"/>
          <a:lightRig rig="threePt" dir="t">
            <a:rot lat="0" lon="0" rev="13800000"/>
          </a:lightRig>
        </a:scene3d>
        <a:sp3d>
          <a:bevelT prst="relaxedInset"/>
        </a:sp3d>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rtl="0">
            <a:lnSpc>
              <a:spcPct val="90000"/>
            </a:lnSpc>
            <a:spcBef>
              <a:spcPct val="0"/>
            </a:spcBef>
            <a:spcAft>
              <a:spcPct val="35000"/>
            </a:spcAft>
          </a:pPr>
          <a:r>
            <a:rPr lang="en-US" sz="1400" b="0" i="0" kern="1200" dirty="0" smtClean="0"/>
            <a:t>INCREASED BLOOD FLOW TO ACTIVE MUSCLES</a:t>
          </a:r>
          <a:endParaRPr lang="en-US" sz="1400" kern="1200" dirty="0"/>
        </a:p>
      </dsp:txBody>
      <dsp:txXfrm>
        <a:off x="2983631" y="645"/>
        <a:ext cx="2262336" cy="1357401"/>
      </dsp:txXfrm>
    </dsp:sp>
    <dsp:sp modelId="{3F610D08-5879-4466-994E-780B0E0A865E}">
      <dsp:nvSpPr>
        <dsp:cNvPr id="0" name=""/>
        <dsp:cNvSpPr/>
      </dsp:nvSpPr>
      <dsp:spPr>
        <a:xfrm>
          <a:off x="5472201" y="645"/>
          <a:ext cx="2262336" cy="1357401"/>
        </a:xfrm>
        <a:prstGeom prst="rect">
          <a:avLst/>
        </a:prstGeom>
        <a:solidFill>
          <a:schemeClr val="accent2">
            <a:lumMod val="75000"/>
          </a:schemeClr>
        </a:solidFill>
        <a:ln w="25400" cap="flat" cmpd="sng" algn="ctr">
          <a:solidFill>
            <a:schemeClr val="lt1">
              <a:hueOff val="0"/>
              <a:satOff val="0"/>
              <a:lumOff val="0"/>
              <a:alphaOff val="0"/>
            </a:schemeClr>
          </a:solidFill>
          <a:prstDash val="solid"/>
        </a:ln>
        <a:effectLst/>
        <a:scene3d>
          <a:camera prst="perspectiveAbove"/>
          <a:lightRig rig="threePt" dir="t">
            <a:rot lat="0" lon="0" rev="13800000"/>
          </a:lightRig>
        </a:scene3d>
        <a:sp3d>
          <a:bevelT prst="relaxedInset"/>
        </a:sp3d>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rtl="0">
            <a:lnSpc>
              <a:spcPct val="90000"/>
            </a:lnSpc>
            <a:spcBef>
              <a:spcPct val="0"/>
            </a:spcBef>
            <a:spcAft>
              <a:spcPct val="35000"/>
            </a:spcAft>
          </a:pPr>
          <a:r>
            <a:rPr lang="en-US" sz="1400" b="0" i="0" kern="1200" dirty="0" smtClean="0"/>
            <a:t>DECREASED BLOOD FLOW TO ORGANS SUCH AS THE GASTROINTESTINAL TRACT AND THE KIDNEYS THAT ARE NOT NEEDED FOR RAPID MOTOR ACTIVITY</a:t>
          </a:r>
          <a:endParaRPr lang="en-US" sz="1400" kern="1200" dirty="0"/>
        </a:p>
      </dsp:txBody>
      <dsp:txXfrm>
        <a:off x="5472201" y="645"/>
        <a:ext cx="2262336" cy="1357401"/>
      </dsp:txXfrm>
    </dsp:sp>
    <dsp:sp modelId="{CD958AC4-04CB-4E91-954D-4A281A0F74C0}">
      <dsp:nvSpPr>
        <dsp:cNvPr id="0" name=""/>
        <dsp:cNvSpPr/>
      </dsp:nvSpPr>
      <dsp:spPr>
        <a:xfrm>
          <a:off x="495061" y="1584280"/>
          <a:ext cx="2262336" cy="1357401"/>
        </a:xfrm>
        <a:prstGeom prst="rect">
          <a:avLst/>
        </a:prstGeom>
        <a:solidFill>
          <a:srgbClr val="92D050"/>
        </a:solidFill>
        <a:ln w="25400" cap="flat" cmpd="sng" algn="ctr">
          <a:solidFill>
            <a:schemeClr val="lt1">
              <a:hueOff val="0"/>
              <a:satOff val="0"/>
              <a:lumOff val="0"/>
              <a:alphaOff val="0"/>
            </a:schemeClr>
          </a:solidFill>
          <a:prstDash val="solid"/>
        </a:ln>
        <a:effectLst/>
        <a:scene3d>
          <a:camera prst="perspectiveAbove"/>
          <a:lightRig rig="threePt" dir="t">
            <a:rot lat="0" lon="0" rev="13800000"/>
          </a:lightRig>
        </a:scene3d>
        <a:sp3d>
          <a:bevelT prst="relaxedInset"/>
        </a:sp3d>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rtl="0">
            <a:lnSpc>
              <a:spcPct val="90000"/>
            </a:lnSpc>
            <a:spcBef>
              <a:spcPct val="0"/>
            </a:spcBef>
            <a:spcAft>
              <a:spcPct val="35000"/>
            </a:spcAft>
          </a:pPr>
          <a:r>
            <a:rPr lang="en-US" sz="1400" b="0" i="0" kern="1200" dirty="0" smtClean="0">
              <a:solidFill>
                <a:schemeClr val="tx1"/>
              </a:solidFill>
            </a:rPr>
            <a:t>INCREASED RATES OF CELLULAR METABOLISM THROUGHOUT THE BODY</a:t>
          </a:r>
          <a:endParaRPr lang="en-US" sz="1400" kern="1200" dirty="0">
            <a:solidFill>
              <a:schemeClr val="tx1"/>
            </a:solidFill>
          </a:endParaRPr>
        </a:p>
      </dsp:txBody>
      <dsp:txXfrm>
        <a:off x="495061" y="1584280"/>
        <a:ext cx="2262336" cy="1357401"/>
      </dsp:txXfrm>
    </dsp:sp>
    <dsp:sp modelId="{DE8D50F8-2E72-417C-A634-0DCA70386AEF}">
      <dsp:nvSpPr>
        <dsp:cNvPr id="0" name=""/>
        <dsp:cNvSpPr/>
      </dsp:nvSpPr>
      <dsp:spPr>
        <a:xfrm>
          <a:off x="2983631" y="1584280"/>
          <a:ext cx="2262336" cy="1357401"/>
        </a:xfrm>
        <a:prstGeom prst="rect">
          <a:avLst/>
        </a:prstGeom>
        <a:solidFill>
          <a:srgbClr val="FFFF00"/>
        </a:solidFill>
        <a:ln w="25400" cap="flat" cmpd="sng" algn="ctr">
          <a:solidFill>
            <a:schemeClr val="lt1">
              <a:hueOff val="0"/>
              <a:satOff val="0"/>
              <a:lumOff val="0"/>
              <a:alphaOff val="0"/>
            </a:schemeClr>
          </a:solidFill>
          <a:prstDash val="solid"/>
        </a:ln>
        <a:effectLst/>
        <a:scene3d>
          <a:camera prst="perspectiveAbove"/>
          <a:lightRig rig="threePt" dir="t">
            <a:rot lat="0" lon="0" rev="13800000"/>
          </a:lightRig>
        </a:scene3d>
        <a:sp3d>
          <a:bevelT prst="relaxedInset"/>
        </a:sp3d>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rtl="0">
            <a:lnSpc>
              <a:spcPct val="90000"/>
            </a:lnSpc>
            <a:spcBef>
              <a:spcPct val="0"/>
            </a:spcBef>
            <a:spcAft>
              <a:spcPct val="35000"/>
            </a:spcAft>
          </a:pPr>
          <a:r>
            <a:rPr lang="en-US" sz="1400" b="0" i="0" kern="1200" dirty="0" smtClean="0">
              <a:solidFill>
                <a:schemeClr val="tx1"/>
              </a:solidFill>
            </a:rPr>
            <a:t>INCREASED BLOOD GLUCOSE CONCENTRATION</a:t>
          </a:r>
          <a:endParaRPr lang="en-US" sz="1400" kern="1200" dirty="0">
            <a:solidFill>
              <a:schemeClr val="tx1"/>
            </a:solidFill>
          </a:endParaRPr>
        </a:p>
      </dsp:txBody>
      <dsp:txXfrm>
        <a:off x="2983631" y="1584280"/>
        <a:ext cx="2262336" cy="1357401"/>
      </dsp:txXfrm>
    </dsp:sp>
    <dsp:sp modelId="{162D461C-CB1B-417B-B70E-BCCFD78D6E8A}">
      <dsp:nvSpPr>
        <dsp:cNvPr id="0" name=""/>
        <dsp:cNvSpPr/>
      </dsp:nvSpPr>
      <dsp:spPr>
        <a:xfrm>
          <a:off x="5472201" y="1584280"/>
          <a:ext cx="2262336" cy="1357401"/>
        </a:xfrm>
        <a:prstGeom prst="rect">
          <a:avLst/>
        </a:prstGeom>
        <a:solidFill>
          <a:srgbClr val="FFFF00"/>
        </a:solidFill>
        <a:ln w="25400" cap="flat" cmpd="sng" algn="ctr">
          <a:solidFill>
            <a:schemeClr val="lt1">
              <a:hueOff val="0"/>
              <a:satOff val="0"/>
              <a:lumOff val="0"/>
              <a:alphaOff val="0"/>
            </a:schemeClr>
          </a:solidFill>
          <a:prstDash val="solid"/>
        </a:ln>
        <a:effectLst/>
        <a:scene3d>
          <a:camera prst="perspectiveAbove"/>
          <a:lightRig rig="threePt" dir="t">
            <a:rot lat="0" lon="0" rev="13800000"/>
          </a:lightRig>
        </a:scene3d>
        <a:sp3d>
          <a:bevelT prst="relaxedInset"/>
        </a:sp3d>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rtl="0">
            <a:lnSpc>
              <a:spcPct val="90000"/>
            </a:lnSpc>
            <a:spcBef>
              <a:spcPct val="0"/>
            </a:spcBef>
            <a:spcAft>
              <a:spcPct val="35000"/>
            </a:spcAft>
          </a:pPr>
          <a:r>
            <a:rPr lang="en-US" sz="1400" b="0" i="0" kern="1200" dirty="0" smtClean="0">
              <a:solidFill>
                <a:schemeClr val="tx1"/>
              </a:solidFill>
            </a:rPr>
            <a:t>INCREASED GLYCOLYSIS IN THE LIVER AND IN MUSCLE</a:t>
          </a:r>
          <a:endParaRPr lang="en-US" sz="1400" kern="1200" dirty="0">
            <a:solidFill>
              <a:schemeClr val="tx1"/>
            </a:solidFill>
          </a:endParaRPr>
        </a:p>
      </dsp:txBody>
      <dsp:txXfrm>
        <a:off x="5472201" y="1584280"/>
        <a:ext cx="2262336" cy="1357401"/>
      </dsp:txXfrm>
    </dsp:sp>
    <dsp:sp modelId="{B5162CF1-9604-4AA2-8121-9C5F12B18F2B}">
      <dsp:nvSpPr>
        <dsp:cNvPr id="0" name=""/>
        <dsp:cNvSpPr/>
      </dsp:nvSpPr>
      <dsp:spPr>
        <a:xfrm>
          <a:off x="495061" y="3167916"/>
          <a:ext cx="2262336" cy="1357401"/>
        </a:xfrm>
        <a:prstGeom prst="rect">
          <a:avLst/>
        </a:prstGeom>
        <a:solidFill>
          <a:schemeClr val="tx1">
            <a:lumMod val="50000"/>
            <a:lumOff val="50000"/>
          </a:schemeClr>
        </a:solidFill>
        <a:ln w="25400" cap="flat" cmpd="sng" algn="ctr">
          <a:solidFill>
            <a:schemeClr val="lt1">
              <a:hueOff val="0"/>
              <a:satOff val="0"/>
              <a:lumOff val="0"/>
              <a:alphaOff val="0"/>
            </a:schemeClr>
          </a:solidFill>
          <a:prstDash val="solid"/>
        </a:ln>
        <a:effectLst/>
        <a:scene3d>
          <a:camera prst="perspectiveAbove"/>
          <a:lightRig rig="threePt" dir="t">
            <a:rot lat="0" lon="0" rev="13800000"/>
          </a:lightRig>
        </a:scene3d>
        <a:sp3d>
          <a:bevelT prst="relaxedInset"/>
        </a:sp3d>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rtl="0">
            <a:lnSpc>
              <a:spcPct val="90000"/>
            </a:lnSpc>
            <a:spcBef>
              <a:spcPct val="0"/>
            </a:spcBef>
            <a:spcAft>
              <a:spcPct val="35000"/>
            </a:spcAft>
          </a:pPr>
          <a:r>
            <a:rPr lang="en-US" sz="1400" b="0" i="0" kern="1200" dirty="0" smtClean="0"/>
            <a:t>INCREASED MUSCLE STRENGTH</a:t>
          </a:r>
          <a:endParaRPr lang="en-US" sz="1400" kern="1200" dirty="0"/>
        </a:p>
      </dsp:txBody>
      <dsp:txXfrm>
        <a:off x="495061" y="3167916"/>
        <a:ext cx="2262336" cy="1357401"/>
      </dsp:txXfrm>
    </dsp:sp>
    <dsp:sp modelId="{32D54144-BF45-4631-9321-038A45C72296}">
      <dsp:nvSpPr>
        <dsp:cNvPr id="0" name=""/>
        <dsp:cNvSpPr/>
      </dsp:nvSpPr>
      <dsp:spPr>
        <a:xfrm>
          <a:off x="2983631" y="3167916"/>
          <a:ext cx="2262336" cy="1357401"/>
        </a:xfrm>
        <a:prstGeom prst="rect">
          <a:avLst/>
        </a:prstGeom>
        <a:solidFill>
          <a:srgbClr val="CBA578"/>
        </a:solidFill>
        <a:ln w="25400" cap="flat" cmpd="sng" algn="ctr">
          <a:solidFill>
            <a:schemeClr val="lt1">
              <a:hueOff val="0"/>
              <a:satOff val="0"/>
              <a:lumOff val="0"/>
              <a:alphaOff val="0"/>
            </a:schemeClr>
          </a:solidFill>
          <a:prstDash val="solid"/>
        </a:ln>
        <a:effectLst/>
        <a:scene3d>
          <a:camera prst="perspectiveAbove"/>
          <a:lightRig rig="threePt" dir="t">
            <a:rot lat="0" lon="0" rev="13800000"/>
          </a:lightRig>
        </a:scene3d>
        <a:sp3d>
          <a:bevelT prst="relaxedInset"/>
        </a:sp3d>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rtl="0">
            <a:lnSpc>
              <a:spcPct val="90000"/>
            </a:lnSpc>
            <a:spcBef>
              <a:spcPct val="0"/>
            </a:spcBef>
            <a:spcAft>
              <a:spcPct val="35000"/>
            </a:spcAft>
          </a:pPr>
          <a:r>
            <a:rPr lang="en-US" sz="1400" b="0" i="0" kern="1200" cap="none" spc="0" dirty="0" smtClean="0">
              <a:ln w="0"/>
              <a:solidFill>
                <a:schemeClr val="tx1"/>
              </a:solidFill>
              <a:effectLst>
                <a:outerShdw blurRad="38100" dist="19050" dir="2700000" algn="tl" rotWithShape="0">
                  <a:schemeClr val="dk1">
                    <a:alpha val="40000"/>
                  </a:schemeClr>
                </a:outerShdw>
              </a:effectLst>
            </a:rPr>
            <a:t>INCREASED MENTAL ACTIVITY</a:t>
          </a:r>
          <a:endParaRPr lang="en-US" sz="1400" b="0" kern="1200" cap="none" spc="0" dirty="0">
            <a:ln w="0"/>
            <a:solidFill>
              <a:schemeClr val="tx1"/>
            </a:solidFill>
            <a:effectLst>
              <a:outerShdw blurRad="38100" dist="19050" dir="2700000" algn="tl" rotWithShape="0">
                <a:schemeClr val="dk1">
                  <a:alpha val="40000"/>
                </a:schemeClr>
              </a:outerShdw>
            </a:effectLst>
          </a:endParaRPr>
        </a:p>
      </dsp:txBody>
      <dsp:txXfrm>
        <a:off x="2983631" y="3167916"/>
        <a:ext cx="2262336" cy="1357401"/>
      </dsp:txXfrm>
    </dsp:sp>
    <dsp:sp modelId="{49B65C6D-0579-4FCE-92E8-65C936275943}">
      <dsp:nvSpPr>
        <dsp:cNvPr id="0" name=""/>
        <dsp:cNvSpPr/>
      </dsp:nvSpPr>
      <dsp:spPr>
        <a:xfrm>
          <a:off x="5472201" y="3167916"/>
          <a:ext cx="2262336" cy="1357401"/>
        </a:xfrm>
        <a:prstGeom prst="rect">
          <a:avLst/>
        </a:prstGeom>
        <a:solidFill>
          <a:srgbClr val="C00000"/>
        </a:solidFill>
        <a:ln w="25400" cap="flat" cmpd="sng" algn="ctr">
          <a:solidFill>
            <a:schemeClr val="lt1">
              <a:hueOff val="0"/>
              <a:satOff val="0"/>
              <a:lumOff val="0"/>
              <a:alphaOff val="0"/>
            </a:schemeClr>
          </a:solidFill>
          <a:prstDash val="solid"/>
        </a:ln>
        <a:effectLst/>
        <a:scene3d>
          <a:camera prst="perspectiveAbove"/>
          <a:lightRig rig="threePt" dir="t">
            <a:rot lat="0" lon="0" rev="13800000"/>
          </a:lightRig>
        </a:scene3d>
        <a:sp3d>
          <a:bevelT prst="relaxedInset"/>
        </a:sp3d>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rtl="0">
            <a:lnSpc>
              <a:spcPct val="90000"/>
            </a:lnSpc>
            <a:spcBef>
              <a:spcPct val="0"/>
            </a:spcBef>
            <a:spcAft>
              <a:spcPct val="35000"/>
            </a:spcAft>
          </a:pPr>
          <a:r>
            <a:rPr lang="en-US" sz="1400" b="0" i="0" kern="1200" dirty="0" smtClean="0"/>
            <a:t>INCREASED RATE OF BLOOD COAGULATION</a:t>
          </a:r>
          <a:endParaRPr lang="en-US" sz="1400" kern="1200" dirty="0"/>
        </a:p>
      </dsp:txBody>
      <dsp:txXfrm>
        <a:off x="5472201" y="3167916"/>
        <a:ext cx="2262336" cy="1357401"/>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73D6147-4446-4E8A-BC14-BA08A980B66B}">
      <dsp:nvSpPr>
        <dsp:cNvPr id="0" name=""/>
        <dsp:cNvSpPr/>
      </dsp:nvSpPr>
      <dsp:spPr>
        <a:xfrm>
          <a:off x="1362394" y="0"/>
          <a:ext cx="6008038" cy="6008038"/>
        </a:xfrm>
        <a:prstGeom prst="diamond">
          <a:avLst/>
        </a:prstGeom>
        <a:solidFill>
          <a:schemeClr val="accent2">
            <a:tint val="40000"/>
            <a:hueOff val="0"/>
            <a:satOff val="0"/>
            <a:lumOff val="0"/>
            <a:alphaOff val="0"/>
          </a:schemeClr>
        </a:solidFill>
        <a:ln>
          <a:noFill/>
        </a:ln>
        <a:effectLst/>
        <a:sp3d z="-161800" extrusionH="600" contourW="3000">
          <a:bevelT w="48600" h="18600" prst="relaxedInset"/>
          <a:bevelB w="48600" h="8600" prst="relaxedInset"/>
        </a:sp3d>
      </dsp:spPr>
      <dsp:style>
        <a:lnRef idx="0">
          <a:scrgbClr r="0" g="0" b="0"/>
        </a:lnRef>
        <a:fillRef idx="1">
          <a:scrgbClr r="0" g="0" b="0"/>
        </a:fillRef>
        <a:effectRef idx="0">
          <a:scrgbClr r="0" g="0" b="0"/>
        </a:effectRef>
        <a:fontRef idx="minor"/>
      </dsp:style>
    </dsp:sp>
    <dsp:sp modelId="{5ADD4E4B-8365-4EA7-87E6-5A6DFDB6CB43}">
      <dsp:nvSpPr>
        <dsp:cNvPr id="0" name=""/>
        <dsp:cNvSpPr/>
      </dsp:nvSpPr>
      <dsp:spPr>
        <a:xfrm>
          <a:off x="1933157" y="570763"/>
          <a:ext cx="2343134" cy="2343134"/>
        </a:xfrm>
        <a:prstGeom prst="roundRect">
          <a:avLst/>
        </a:prstGeom>
        <a:solidFill>
          <a:schemeClr val="accent2">
            <a:hueOff val="0"/>
            <a:satOff val="0"/>
            <a:lumOff val="0"/>
            <a:alphaOff val="0"/>
          </a:schemeClr>
        </a:solidFill>
        <a:ln>
          <a:noFill/>
        </a:ln>
        <a:effectLst>
          <a:outerShdw blurRad="40000" dist="20000" dir="5400000" rotWithShape="0">
            <a:srgbClr val="000000">
              <a:alpha val="38000"/>
            </a:srgbClr>
          </a:outerShdw>
        </a:effectLst>
        <a:scene3d>
          <a:camera prst="perspectiveAbove" zoom="91000"/>
          <a:lightRig rig="threePt" dir="t">
            <a:rot lat="0" lon="0" rev="20640000"/>
          </a:lightRig>
        </a:scene3d>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64770" tIns="64770" rIns="64770" bIns="64770" numCol="1" spcCol="1270" anchor="ctr" anchorCtr="0">
          <a:noAutofit/>
        </a:bodyPr>
        <a:lstStyle/>
        <a:p>
          <a:pPr lvl="0" algn="ctr" defTabSz="755650" rtl="0">
            <a:lnSpc>
              <a:spcPct val="90000"/>
            </a:lnSpc>
            <a:spcBef>
              <a:spcPct val="0"/>
            </a:spcBef>
            <a:spcAft>
              <a:spcPct val="35000"/>
            </a:spcAft>
          </a:pPr>
          <a:r>
            <a:rPr lang="en-US" sz="1700" kern="1200" dirty="0" smtClean="0"/>
            <a:t>THE SUM OF THESE EFFECTS PERMITS A PERSON TO PERFORM FAR MORE STRENUOUS PHYSICAL ACTIVITY THAN WOULD OTHERWISE BE POSSIBLE. </a:t>
          </a:r>
          <a:endParaRPr lang="en-GB" sz="1700" kern="1200" dirty="0"/>
        </a:p>
      </dsp:txBody>
      <dsp:txXfrm>
        <a:off x="2047539" y="685145"/>
        <a:ext cx="2114370" cy="2114370"/>
      </dsp:txXfrm>
    </dsp:sp>
    <dsp:sp modelId="{85BF06AD-28A5-45BD-9ED3-31681CBBD337}">
      <dsp:nvSpPr>
        <dsp:cNvPr id="0" name=""/>
        <dsp:cNvSpPr/>
      </dsp:nvSpPr>
      <dsp:spPr>
        <a:xfrm>
          <a:off x="4456533" y="570763"/>
          <a:ext cx="2343134" cy="2343134"/>
        </a:xfrm>
        <a:prstGeom prst="roundRect">
          <a:avLst/>
        </a:prstGeom>
        <a:solidFill>
          <a:schemeClr val="accent2">
            <a:hueOff val="1560506"/>
            <a:satOff val="-1946"/>
            <a:lumOff val="458"/>
            <a:alphaOff val="0"/>
          </a:schemeClr>
        </a:solidFill>
        <a:ln>
          <a:noFill/>
        </a:ln>
        <a:effectLst>
          <a:outerShdw blurRad="40000" dist="20000" dir="5400000" rotWithShape="0">
            <a:srgbClr val="000000">
              <a:alpha val="38000"/>
            </a:srgbClr>
          </a:outerShdw>
        </a:effectLst>
        <a:scene3d>
          <a:camera prst="perspectiveAbove" zoom="91000"/>
          <a:lightRig rig="threePt" dir="t">
            <a:rot lat="0" lon="0" rev="20640000"/>
          </a:lightRig>
        </a:scene3d>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64770" tIns="64770" rIns="64770" bIns="64770" numCol="1" spcCol="1270" anchor="ctr" anchorCtr="0">
          <a:noAutofit/>
        </a:bodyPr>
        <a:lstStyle/>
        <a:p>
          <a:pPr lvl="0" algn="ctr" defTabSz="755650" rtl="0">
            <a:lnSpc>
              <a:spcPct val="90000"/>
            </a:lnSpc>
            <a:spcBef>
              <a:spcPct val="0"/>
            </a:spcBef>
            <a:spcAft>
              <a:spcPct val="35000"/>
            </a:spcAft>
          </a:pPr>
          <a:r>
            <a:rPr lang="en-US" sz="1700" kern="1200" dirty="0" smtClean="0"/>
            <a:t>EITHER MENTAL OR PHYSICAL STRESS CAN EXCITE THE SYMPATHETIC SYSTEM</a:t>
          </a:r>
          <a:endParaRPr lang="en-GB" sz="1700" kern="1200" dirty="0"/>
        </a:p>
      </dsp:txBody>
      <dsp:txXfrm>
        <a:off x="4570915" y="685145"/>
        <a:ext cx="2114370" cy="2114370"/>
      </dsp:txXfrm>
    </dsp:sp>
    <dsp:sp modelId="{55A9A1EF-6644-4D32-A734-7850C327369B}">
      <dsp:nvSpPr>
        <dsp:cNvPr id="0" name=""/>
        <dsp:cNvSpPr/>
      </dsp:nvSpPr>
      <dsp:spPr>
        <a:xfrm>
          <a:off x="1933157" y="3094139"/>
          <a:ext cx="2343134" cy="2343134"/>
        </a:xfrm>
        <a:prstGeom prst="roundRect">
          <a:avLst/>
        </a:prstGeom>
        <a:solidFill>
          <a:schemeClr val="accent2">
            <a:hueOff val="3121013"/>
            <a:satOff val="-3893"/>
            <a:lumOff val="915"/>
            <a:alphaOff val="0"/>
          </a:schemeClr>
        </a:solidFill>
        <a:ln>
          <a:noFill/>
        </a:ln>
        <a:effectLst>
          <a:outerShdw blurRad="40000" dist="20000" dir="5400000" rotWithShape="0">
            <a:srgbClr val="000000">
              <a:alpha val="38000"/>
            </a:srgbClr>
          </a:outerShdw>
        </a:effectLst>
        <a:scene3d>
          <a:camera prst="perspectiveAbove" zoom="91000"/>
          <a:lightRig rig="threePt" dir="t">
            <a:rot lat="0" lon="0" rev="20640000"/>
          </a:lightRig>
        </a:scene3d>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64770" tIns="64770" rIns="64770" bIns="64770" numCol="1" spcCol="1270" anchor="ctr" anchorCtr="0">
          <a:noAutofit/>
        </a:bodyPr>
        <a:lstStyle/>
        <a:p>
          <a:pPr lvl="0" algn="ctr" defTabSz="755650" rtl="0">
            <a:lnSpc>
              <a:spcPct val="90000"/>
            </a:lnSpc>
            <a:spcBef>
              <a:spcPct val="0"/>
            </a:spcBef>
            <a:spcAft>
              <a:spcPct val="35000"/>
            </a:spcAft>
          </a:pPr>
          <a:r>
            <a:rPr lang="en-US" sz="1700" kern="1200" dirty="0" smtClean="0"/>
            <a:t>THE PURPOSE OF THE SYMPATHETIC SYSTEM IS TO PROVIDE EXTRA ACTIVATION OF THE BODY IN STATES OF STRESS </a:t>
          </a:r>
          <a:endParaRPr lang="en-GB" sz="1700" kern="1200" dirty="0"/>
        </a:p>
      </dsp:txBody>
      <dsp:txXfrm>
        <a:off x="2047539" y="3208521"/>
        <a:ext cx="2114370" cy="2114370"/>
      </dsp:txXfrm>
    </dsp:sp>
    <dsp:sp modelId="{9BBCD261-81B1-470E-8B08-7D9B5798E9F8}">
      <dsp:nvSpPr>
        <dsp:cNvPr id="0" name=""/>
        <dsp:cNvSpPr/>
      </dsp:nvSpPr>
      <dsp:spPr>
        <a:xfrm>
          <a:off x="4456533" y="3094139"/>
          <a:ext cx="2343134" cy="2343134"/>
        </a:xfrm>
        <a:prstGeom prst="roundRect">
          <a:avLst/>
        </a:prstGeom>
        <a:solidFill>
          <a:schemeClr val="accent2">
            <a:hueOff val="4681519"/>
            <a:satOff val="-5839"/>
            <a:lumOff val="1373"/>
            <a:alphaOff val="0"/>
          </a:schemeClr>
        </a:solidFill>
        <a:ln>
          <a:noFill/>
        </a:ln>
        <a:effectLst>
          <a:outerShdw blurRad="40000" dist="20000" dir="5400000" rotWithShape="0">
            <a:srgbClr val="000000">
              <a:alpha val="38000"/>
            </a:srgbClr>
          </a:outerShdw>
        </a:effectLst>
        <a:scene3d>
          <a:camera prst="perspectiveAbove" zoom="91000"/>
          <a:lightRig rig="threePt" dir="t">
            <a:rot lat="0" lon="0" rev="20640000"/>
          </a:lightRig>
        </a:scene3d>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64770" tIns="64770" rIns="64770" bIns="64770" numCol="1" spcCol="1270" anchor="ctr" anchorCtr="0">
          <a:noAutofit/>
        </a:bodyPr>
        <a:lstStyle/>
        <a:p>
          <a:pPr lvl="0" algn="ctr" defTabSz="755650" rtl="0">
            <a:lnSpc>
              <a:spcPct val="90000"/>
            </a:lnSpc>
            <a:spcBef>
              <a:spcPct val="0"/>
            </a:spcBef>
            <a:spcAft>
              <a:spcPct val="35000"/>
            </a:spcAft>
          </a:pPr>
          <a:r>
            <a:rPr lang="en-US" sz="1700" kern="1200" dirty="0" smtClean="0"/>
            <a:t>THIS IS CALLED THE SYMPATHETIC STRESS RESPONSE</a:t>
          </a:r>
          <a:endParaRPr lang="en-GB" sz="1700" kern="1200" dirty="0"/>
        </a:p>
      </dsp:txBody>
      <dsp:txXfrm>
        <a:off x="4570915" y="3208521"/>
        <a:ext cx="2114370" cy="211437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5DE043-4C96-423E-8572-CB4FA99052A5}">
      <dsp:nvSpPr>
        <dsp:cNvPr id="0" name=""/>
        <dsp:cNvSpPr/>
      </dsp:nvSpPr>
      <dsp:spPr>
        <a:xfrm>
          <a:off x="460905" y="1047"/>
          <a:ext cx="3479899" cy="2087939"/>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5730" tIns="125730" rIns="125730" bIns="125730" numCol="1" spcCol="1270" anchor="ctr" anchorCtr="0">
          <a:noAutofit/>
        </a:bodyPr>
        <a:lstStyle/>
        <a:p>
          <a:pPr lvl="0" algn="ctr" defTabSz="1466850">
            <a:lnSpc>
              <a:spcPct val="90000"/>
            </a:lnSpc>
            <a:spcBef>
              <a:spcPct val="0"/>
            </a:spcBef>
            <a:spcAft>
              <a:spcPct val="35000"/>
            </a:spcAft>
          </a:pPr>
          <a:r>
            <a:rPr lang="en-US" sz="3300" kern="1200" dirty="0" smtClean="0">
              <a:solidFill>
                <a:srgbClr val="FFC000"/>
              </a:solidFill>
            </a:rPr>
            <a:t>TERMINOLOGY: </a:t>
          </a:r>
        </a:p>
        <a:p>
          <a:pPr lvl="0" algn="ctr" defTabSz="1466850">
            <a:lnSpc>
              <a:spcPct val="90000"/>
            </a:lnSpc>
            <a:spcBef>
              <a:spcPct val="0"/>
            </a:spcBef>
            <a:spcAft>
              <a:spcPct val="35000"/>
            </a:spcAft>
          </a:pPr>
          <a:r>
            <a:rPr lang="en-US" sz="3300" kern="1200" dirty="0" smtClean="0"/>
            <a:t>THORACOLUMBAR OUTFLOW</a:t>
          </a:r>
          <a:endParaRPr lang="en-GB" sz="3300" kern="1200" dirty="0"/>
        </a:p>
      </dsp:txBody>
      <dsp:txXfrm>
        <a:off x="460905" y="1047"/>
        <a:ext cx="3479899" cy="2087939"/>
      </dsp:txXfrm>
    </dsp:sp>
    <dsp:sp modelId="{B4765C99-D60C-439A-9AA2-9EB38ED5028F}">
      <dsp:nvSpPr>
        <dsp:cNvPr id="0" name=""/>
        <dsp:cNvSpPr/>
      </dsp:nvSpPr>
      <dsp:spPr>
        <a:xfrm>
          <a:off x="4288794" y="1047"/>
          <a:ext cx="3479899" cy="2087939"/>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5730" tIns="125730" rIns="125730" bIns="125730" numCol="1" spcCol="1270" anchor="ctr" anchorCtr="0">
          <a:noAutofit/>
        </a:bodyPr>
        <a:lstStyle/>
        <a:p>
          <a:pPr lvl="0" algn="ctr" defTabSz="1466850">
            <a:lnSpc>
              <a:spcPct val="90000"/>
            </a:lnSpc>
            <a:spcBef>
              <a:spcPct val="0"/>
            </a:spcBef>
            <a:spcAft>
              <a:spcPct val="35000"/>
            </a:spcAft>
          </a:pPr>
          <a:r>
            <a:rPr lang="en-US" sz="3300" kern="1200" dirty="0" smtClean="0"/>
            <a:t>ALARM REACTION: FLIGHT OR FIGHT RESPONSE </a:t>
          </a:r>
          <a:endParaRPr lang="en-GB" sz="3300" kern="1200" dirty="0"/>
        </a:p>
      </dsp:txBody>
      <dsp:txXfrm>
        <a:off x="4288794" y="1047"/>
        <a:ext cx="3479899" cy="2087939"/>
      </dsp:txXfrm>
    </dsp:sp>
    <dsp:sp modelId="{E2BF6D32-A8E7-4792-9EB7-8CC6113A6A37}">
      <dsp:nvSpPr>
        <dsp:cNvPr id="0" name=""/>
        <dsp:cNvSpPr/>
      </dsp:nvSpPr>
      <dsp:spPr>
        <a:xfrm>
          <a:off x="460905" y="2436976"/>
          <a:ext cx="3479899" cy="2087939"/>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5730" tIns="125730" rIns="125730" bIns="125730" numCol="1" spcCol="1270" anchor="ctr" anchorCtr="0">
          <a:noAutofit/>
        </a:bodyPr>
        <a:lstStyle/>
        <a:p>
          <a:pPr lvl="0" algn="ctr" defTabSz="1466850">
            <a:lnSpc>
              <a:spcPct val="90000"/>
            </a:lnSpc>
            <a:spcBef>
              <a:spcPct val="0"/>
            </a:spcBef>
            <a:spcAft>
              <a:spcPct val="35000"/>
            </a:spcAft>
          </a:pPr>
          <a:r>
            <a:rPr lang="en-US" sz="3300" kern="1200" dirty="0" smtClean="0">
              <a:solidFill>
                <a:srgbClr val="FFC000"/>
              </a:solidFill>
            </a:rPr>
            <a:t>TERMINOLOGY: </a:t>
          </a:r>
          <a:r>
            <a:rPr lang="en-US" sz="3300" kern="1200" dirty="0" smtClean="0"/>
            <a:t>CRANIOSACRAL OUT FLOW</a:t>
          </a:r>
          <a:endParaRPr lang="en-GB" sz="3300" kern="1200" dirty="0"/>
        </a:p>
      </dsp:txBody>
      <dsp:txXfrm>
        <a:off x="460905" y="2436976"/>
        <a:ext cx="3479899" cy="2087939"/>
      </dsp:txXfrm>
    </dsp:sp>
    <dsp:sp modelId="{DA34E88A-122F-49AC-8886-F70082B2A143}">
      <dsp:nvSpPr>
        <dsp:cNvPr id="0" name=""/>
        <dsp:cNvSpPr/>
      </dsp:nvSpPr>
      <dsp:spPr>
        <a:xfrm>
          <a:off x="4288794" y="2436976"/>
          <a:ext cx="3479899" cy="2087939"/>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5730" tIns="125730" rIns="125730" bIns="125730" numCol="1" spcCol="1270" anchor="ctr" anchorCtr="0">
          <a:noAutofit/>
        </a:bodyPr>
        <a:lstStyle/>
        <a:p>
          <a:pPr lvl="0" algn="ctr" defTabSz="1466850">
            <a:lnSpc>
              <a:spcPct val="90000"/>
            </a:lnSpc>
            <a:spcBef>
              <a:spcPct val="0"/>
            </a:spcBef>
            <a:spcAft>
              <a:spcPct val="35000"/>
            </a:spcAft>
          </a:pPr>
          <a:r>
            <a:rPr lang="en-US" sz="3300" kern="1200" dirty="0" smtClean="0">
              <a:solidFill>
                <a:srgbClr val="FFC000"/>
              </a:solidFill>
            </a:rPr>
            <a:t>TERMINOLOGY: </a:t>
          </a:r>
          <a:r>
            <a:rPr lang="en-US" sz="3300" kern="1200" dirty="0" smtClean="0"/>
            <a:t>CONSERVATION OF BODY ENERGY</a:t>
          </a:r>
          <a:endParaRPr lang="en-GB" sz="3300" kern="1200" dirty="0"/>
        </a:p>
      </dsp:txBody>
      <dsp:txXfrm>
        <a:off x="4288794" y="2436976"/>
        <a:ext cx="3479899" cy="2087939"/>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C72A64-C27E-402B-A719-43A03F2F3767}">
      <dsp:nvSpPr>
        <dsp:cNvPr id="0" name=""/>
        <dsp:cNvSpPr/>
      </dsp:nvSpPr>
      <dsp:spPr>
        <a:xfrm>
          <a:off x="908" y="262623"/>
          <a:ext cx="3542471" cy="2125482"/>
        </a:xfrm>
        <a:prstGeom prst="rect">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cene3d>
          <a:camera prst="perspectiveAbove" zoom="92000"/>
          <a:lightRig rig="balanced" dir="t">
            <a:rot lat="0" lon="0" rev="12700000"/>
          </a:lightRig>
        </a:scene3d>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rtl="0">
            <a:lnSpc>
              <a:spcPct val="90000"/>
            </a:lnSpc>
            <a:spcBef>
              <a:spcPct val="0"/>
            </a:spcBef>
            <a:spcAft>
              <a:spcPct val="35000"/>
            </a:spcAft>
          </a:pPr>
          <a:r>
            <a:rPr lang="en-GB" sz="1700" kern="1200" dirty="0" smtClean="0"/>
            <a:t>THIS DIVISION REGULATES THOSE ACTIVITIES THAT CONSERVE AND REGULATE BODY ENERGY DURING TIMES OF REST AND RECOVERY. </a:t>
          </a:r>
          <a:endParaRPr lang="en-GB" sz="1700" kern="1200" dirty="0"/>
        </a:p>
      </dsp:txBody>
      <dsp:txXfrm>
        <a:off x="908" y="262623"/>
        <a:ext cx="3542471" cy="2125482"/>
      </dsp:txXfrm>
    </dsp:sp>
    <dsp:sp modelId="{DB2F2A53-0D96-4D51-8E7E-653254A2D0EF}">
      <dsp:nvSpPr>
        <dsp:cNvPr id="0" name=""/>
        <dsp:cNvSpPr/>
      </dsp:nvSpPr>
      <dsp:spPr>
        <a:xfrm>
          <a:off x="3897626" y="262623"/>
          <a:ext cx="3542471" cy="2125482"/>
        </a:xfrm>
        <a:prstGeom prst="rect">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cene3d>
          <a:camera prst="perspectiveAbove" zoom="92000"/>
          <a:lightRig rig="balanced" dir="t">
            <a:rot lat="0" lon="0" rev="12700000"/>
          </a:lightRig>
        </a:scene3d>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rtl="0">
            <a:lnSpc>
              <a:spcPct val="90000"/>
            </a:lnSpc>
            <a:spcBef>
              <a:spcPct val="0"/>
            </a:spcBef>
            <a:spcAft>
              <a:spcPct val="35000"/>
            </a:spcAft>
          </a:pPr>
          <a:r>
            <a:rPr lang="en-US" sz="1700" kern="1200" dirty="0" smtClean="0"/>
            <a:t>THE PARASYMPATHETIC NERVOUS SYSTEM IS AN </a:t>
          </a:r>
          <a:r>
            <a:rPr lang="en-US" sz="1700" u="sng" kern="1200" dirty="0" smtClean="0"/>
            <a:t>ENERGY CONSERVATION-RESTORATIVE SYSTEM</a:t>
          </a:r>
          <a:r>
            <a:rPr lang="en-US" sz="1700" kern="1200" dirty="0" smtClean="0"/>
            <a:t>.  </a:t>
          </a:r>
          <a:endParaRPr lang="en-GB" sz="1700" kern="1200" dirty="0"/>
        </a:p>
      </dsp:txBody>
      <dsp:txXfrm>
        <a:off x="3897626" y="262623"/>
        <a:ext cx="3542471" cy="2125482"/>
      </dsp:txXfrm>
    </dsp:sp>
    <dsp:sp modelId="{0A1D9AE0-F392-44D4-81ED-AEF424766294}">
      <dsp:nvSpPr>
        <dsp:cNvPr id="0" name=""/>
        <dsp:cNvSpPr/>
      </dsp:nvSpPr>
      <dsp:spPr>
        <a:xfrm>
          <a:off x="908" y="2742353"/>
          <a:ext cx="3542471" cy="2125482"/>
        </a:xfrm>
        <a:prstGeom prst="rect">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cene3d>
          <a:camera prst="perspectiveAbove" zoom="92000"/>
          <a:lightRig rig="balanced" dir="t">
            <a:rot lat="0" lon="0" rev="12700000"/>
          </a:lightRig>
        </a:scene3d>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rtl="0">
            <a:lnSpc>
              <a:spcPct val="90000"/>
            </a:lnSpc>
            <a:spcBef>
              <a:spcPct val="0"/>
            </a:spcBef>
            <a:spcAft>
              <a:spcPct val="35000"/>
            </a:spcAft>
          </a:pPr>
          <a:r>
            <a:rPr lang="en-US" sz="1700" kern="1200" dirty="0" smtClean="0"/>
            <a:t>IT REGULATES THOSE ACTIVITIES THAT CONSERVE AND RESTORE BODY ENERGY DURING TIMES OF </a:t>
          </a:r>
          <a:r>
            <a:rPr lang="en-US" sz="1700" u="sng" kern="1200" dirty="0" smtClean="0"/>
            <a:t>REST AND RECOVERY</a:t>
          </a:r>
          <a:r>
            <a:rPr lang="en-US" sz="1700" kern="1200" dirty="0" smtClean="0"/>
            <a:t>.</a:t>
          </a:r>
          <a:endParaRPr lang="en-GB" sz="1700" kern="1200" dirty="0"/>
        </a:p>
      </dsp:txBody>
      <dsp:txXfrm>
        <a:off x="908" y="2742353"/>
        <a:ext cx="3542471" cy="2125482"/>
      </dsp:txXfrm>
    </dsp:sp>
    <dsp:sp modelId="{29105E65-8203-4A70-816C-32F48E0CCF9F}">
      <dsp:nvSpPr>
        <dsp:cNvPr id="0" name=""/>
        <dsp:cNvSpPr/>
      </dsp:nvSpPr>
      <dsp:spPr>
        <a:xfrm>
          <a:off x="3897626" y="2742353"/>
          <a:ext cx="3542471" cy="2125482"/>
        </a:xfrm>
        <a:prstGeom prst="rect">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cene3d>
          <a:camera prst="perspectiveAbove" zoom="92000"/>
          <a:lightRig rig="balanced" dir="t">
            <a:rot lat="0" lon="0" rev="12700000"/>
          </a:lightRig>
        </a:scene3d>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rtl="0">
            <a:lnSpc>
              <a:spcPct val="90000"/>
            </a:lnSpc>
            <a:spcBef>
              <a:spcPct val="0"/>
            </a:spcBef>
            <a:spcAft>
              <a:spcPct val="35000"/>
            </a:spcAft>
          </a:pPr>
          <a:r>
            <a:rPr lang="en-US" sz="1700" kern="1200" dirty="0" smtClean="0"/>
            <a:t>THE PARASYMPATHETIC NERVOUS SYSTEM DOMINATES OVER SYMPATHETIC ACTIVITY IN THE GLANDS AND SMOOTH MUSCLE OF THE GUT, STIMULATING GLANDULAR SECRETION AND THE GUT MOVEMENTS NECESSARY FOR FOOD TO BE DIGESTED AND ABSORBED</a:t>
          </a:r>
          <a:endParaRPr lang="en-GB" sz="1700" kern="1200" dirty="0"/>
        </a:p>
      </dsp:txBody>
      <dsp:txXfrm>
        <a:off x="3897626" y="2742353"/>
        <a:ext cx="3542471" cy="2125482"/>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1BB982-EAAD-4372-BA4A-EE63B992E8B4}">
      <dsp:nvSpPr>
        <dsp:cNvPr id="0" name=""/>
        <dsp:cNvSpPr/>
      </dsp:nvSpPr>
      <dsp:spPr>
        <a:xfrm>
          <a:off x="207622" y="0"/>
          <a:ext cx="4281529" cy="998704"/>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rtl="0">
            <a:lnSpc>
              <a:spcPct val="90000"/>
            </a:lnSpc>
            <a:spcBef>
              <a:spcPct val="0"/>
            </a:spcBef>
            <a:spcAft>
              <a:spcPct val="35000"/>
            </a:spcAft>
          </a:pPr>
          <a:r>
            <a:rPr lang="en-GB" sz="1300" kern="1200" dirty="0" smtClean="0"/>
            <a:t>THE CRANIOSACRAL OUTFLOW OF THE ANS IS ALSO CALLED THE PARASYMPATHETIC DIVISION OF THE AUTONOMIC NERVOUS SYSTEM. </a:t>
          </a:r>
          <a:endParaRPr lang="en-GB" sz="1300" kern="1200" dirty="0"/>
        </a:p>
      </dsp:txBody>
      <dsp:txXfrm>
        <a:off x="207622" y="0"/>
        <a:ext cx="4281529" cy="998704"/>
      </dsp:txXfrm>
    </dsp:sp>
    <dsp:sp modelId="{219C4F69-43B6-44BA-8836-72151610A9E9}">
      <dsp:nvSpPr>
        <dsp:cNvPr id="0" name=""/>
        <dsp:cNvSpPr/>
      </dsp:nvSpPr>
      <dsp:spPr>
        <a:xfrm>
          <a:off x="1411485" y="1146385"/>
          <a:ext cx="1986475" cy="1191885"/>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rtl="0">
            <a:lnSpc>
              <a:spcPct val="90000"/>
            </a:lnSpc>
            <a:spcBef>
              <a:spcPct val="0"/>
            </a:spcBef>
            <a:spcAft>
              <a:spcPct val="35000"/>
            </a:spcAft>
          </a:pPr>
          <a:r>
            <a:rPr lang="en-GB" sz="1300" kern="1200" dirty="0" smtClean="0">
              <a:solidFill>
                <a:schemeClr val="bg1"/>
              </a:solidFill>
            </a:rPr>
            <a:t>THE CELL BODIES OF THE PREGANGLIONIC NEURONS OF THE ENTIRE PARASYMPATHETIC DIVISION ARE LOCATED IN</a:t>
          </a:r>
          <a:endParaRPr lang="en-GB" sz="1300" kern="1200" dirty="0">
            <a:solidFill>
              <a:schemeClr val="bg1"/>
            </a:solidFill>
          </a:endParaRPr>
        </a:p>
      </dsp:txBody>
      <dsp:txXfrm>
        <a:off x="1411485" y="1146385"/>
        <a:ext cx="1986475" cy="1191885"/>
      </dsp:txXfrm>
    </dsp:sp>
    <dsp:sp modelId="{A7F86B6C-5882-4E95-B0F0-A885B0308118}">
      <dsp:nvSpPr>
        <dsp:cNvPr id="0" name=""/>
        <dsp:cNvSpPr/>
      </dsp:nvSpPr>
      <dsp:spPr>
        <a:xfrm>
          <a:off x="2478401" y="2456493"/>
          <a:ext cx="1986475" cy="1191885"/>
        </a:xfrm>
        <a:prstGeom prst="rect">
          <a:avLst/>
        </a:prstGeom>
        <a:solidFill>
          <a:srgbClr val="0060A8"/>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rtl="0">
            <a:lnSpc>
              <a:spcPct val="90000"/>
            </a:lnSpc>
            <a:spcBef>
              <a:spcPct val="0"/>
            </a:spcBef>
            <a:spcAft>
              <a:spcPct val="35000"/>
            </a:spcAft>
          </a:pPr>
          <a:r>
            <a:rPr lang="en-GB" sz="1300" kern="1200" dirty="0" smtClean="0"/>
            <a:t>THE NUCLEI OF FOUR PAIRS OF CRANIAL NERVES, IN THE BRAIN STEM </a:t>
          </a:r>
          <a:endParaRPr lang="en-GB" sz="1300" kern="1200" dirty="0"/>
        </a:p>
      </dsp:txBody>
      <dsp:txXfrm>
        <a:off x="2478401" y="2456493"/>
        <a:ext cx="1986475" cy="1191885"/>
      </dsp:txXfrm>
    </dsp:sp>
    <dsp:sp modelId="{921F37D1-EE8E-436A-A72C-A1F28EEA2EED}">
      <dsp:nvSpPr>
        <dsp:cNvPr id="0" name=""/>
        <dsp:cNvSpPr/>
      </dsp:nvSpPr>
      <dsp:spPr>
        <a:xfrm>
          <a:off x="201226" y="2447812"/>
          <a:ext cx="1986475" cy="1191885"/>
        </a:xfrm>
        <a:prstGeom prst="rect">
          <a:avLst/>
        </a:prstGeom>
        <a:solidFill>
          <a:srgbClr val="0060A8"/>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rtl="0">
            <a:lnSpc>
              <a:spcPct val="90000"/>
            </a:lnSpc>
            <a:spcBef>
              <a:spcPct val="0"/>
            </a:spcBef>
            <a:spcAft>
              <a:spcPct val="35000"/>
            </a:spcAft>
          </a:pPr>
          <a:r>
            <a:rPr lang="en-GB" sz="1300" kern="1200" dirty="0" smtClean="0"/>
            <a:t>IN THE LATERAL GREY HORNS OF THE SECOND THROUGH FOURTH SACRAL SEGMENTS OF THE SPINAL CORD. </a:t>
          </a:r>
          <a:endParaRPr lang="en-GB" sz="1300" kern="1200" dirty="0"/>
        </a:p>
      </dsp:txBody>
      <dsp:txXfrm>
        <a:off x="201226" y="2447812"/>
        <a:ext cx="1986475" cy="1191885"/>
      </dsp:txXfrm>
    </dsp:sp>
    <dsp:sp modelId="{D2CCF487-B8F8-4994-A72B-177B5B9DDBE2}">
      <dsp:nvSpPr>
        <dsp:cNvPr id="0" name=""/>
        <dsp:cNvSpPr/>
      </dsp:nvSpPr>
      <dsp:spPr>
        <a:xfrm>
          <a:off x="189327" y="3983061"/>
          <a:ext cx="1986475" cy="1191885"/>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rtl="0">
            <a:lnSpc>
              <a:spcPct val="90000"/>
            </a:lnSpc>
            <a:spcBef>
              <a:spcPct val="0"/>
            </a:spcBef>
            <a:spcAft>
              <a:spcPct val="35000"/>
            </a:spcAft>
          </a:pPr>
          <a:r>
            <a:rPr lang="en-GB" sz="1300" kern="1200" dirty="0" smtClean="0"/>
            <a:t>THAT'S WHY THE PARASYMPATHETIC DIVISION IS CALLED THE CRANIOSACRAL DIVISION. </a:t>
          </a:r>
          <a:endParaRPr lang="en-GB" sz="1300" kern="1200" dirty="0"/>
        </a:p>
      </dsp:txBody>
      <dsp:txXfrm>
        <a:off x="189327" y="3983061"/>
        <a:ext cx="1986475" cy="1191885"/>
      </dsp:txXfrm>
    </dsp:sp>
    <dsp:sp modelId="{42434CC0-C813-4C3B-9E5E-1A705B30107E}">
      <dsp:nvSpPr>
        <dsp:cNvPr id="0" name=""/>
        <dsp:cNvSpPr/>
      </dsp:nvSpPr>
      <dsp:spPr>
        <a:xfrm>
          <a:off x="2478203" y="3983061"/>
          <a:ext cx="1986475" cy="1191885"/>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rtl="0">
            <a:lnSpc>
              <a:spcPct val="90000"/>
            </a:lnSpc>
            <a:spcBef>
              <a:spcPct val="0"/>
            </a:spcBef>
            <a:spcAft>
              <a:spcPct val="35000"/>
            </a:spcAft>
          </a:pPr>
          <a:r>
            <a:rPr lang="en-GB" sz="1300" kern="1200" dirty="0" smtClean="0"/>
            <a:t>THE FIBRES THEMSELVES ARE CALLED THE CRANIOSACRAL OUTFLOW.</a:t>
          </a:r>
          <a:endParaRPr lang="en-GB" sz="1300" kern="1200" dirty="0"/>
        </a:p>
      </dsp:txBody>
      <dsp:txXfrm>
        <a:off x="2478203" y="3983061"/>
        <a:ext cx="1986475" cy="1191885"/>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34E631-3C3C-C949-B09D-1700317D0774}">
      <dsp:nvSpPr>
        <dsp:cNvPr id="0" name=""/>
        <dsp:cNvSpPr/>
      </dsp:nvSpPr>
      <dsp:spPr>
        <a:xfrm>
          <a:off x="151208" y="252"/>
          <a:ext cx="3134465" cy="1528473"/>
        </a:xfrm>
        <a:prstGeom prst="rect">
          <a:avLst/>
        </a:prstGeom>
        <a:solidFill>
          <a:schemeClr val="accent1">
            <a:hueOff val="0"/>
            <a:satOff val="0"/>
            <a:lumOff val="0"/>
            <a:alphaOff val="0"/>
          </a:schemeClr>
        </a:solidFill>
        <a:ln>
          <a:noFill/>
        </a:ln>
        <a:effectLst>
          <a:outerShdw blurRad="40000" dist="20000" dir="5400000" rotWithShape="0">
            <a:srgbClr val="000000">
              <a:alpha val="38000"/>
            </a:srgbClr>
          </a:outerShdw>
        </a:effectLst>
        <a:sp3d extrusionH="50600" prstMaterial="metal">
          <a:bevelT w="101600" h="80600"/>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57150" tIns="57150" rIns="57150" bIns="57150" numCol="1" spcCol="1270" anchor="ctr" anchorCtr="0">
          <a:noAutofit/>
        </a:bodyPr>
        <a:lstStyle/>
        <a:p>
          <a:pPr lvl="0" algn="ctr" defTabSz="666750" rtl="0">
            <a:lnSpc>
              <a:spcPct val="90000"/>
            </a:lnSpc>
            <a:spcBef>
              <a:spcPct val="0"/>
            </a:spcBef>
            <a:spcAft>
              <a:spcPct val="35000"/>
            </a:spcAft>
          </a:pPr>
          <a:r>
            <a:rPr lang="en-US" sz="1500" kern="1200" dirty="0" smtClean="0"/>
            <a:t>IN THE PARASYMPATHETIC NERVOUS SYSTEM FIBERS LEAVE THE CENTRAL NERVOUS SYSTEM THROUGH CRANIAL NERVES III, VII, IX, AND X</a:t>
          </a:r>
          <a:endParaRPr lang="en-US" sz="1500" kern="1200" dirty="0"/>
        </a:p>
      </dsp:txBody>
      <dsp:txXfrm>
        <a:off x="151208" y="252"/>
        <a:ext cx="3134465" cy="1528473"/>
      </dsp:txXfrm>
    </dsp:sp>
    <dsp:sp modelId="{5A3558B6-55A1-2E45-9BE0-E08B17BA7E91}">
      <dsp:nvSpPr>
        <dsp:cNvPr id="0" name=""/>
        <dsp:cNvSpPr/>
      </dsp:nvSpPr>
      <dsp:spPr>
        <a:xfrm>
          <a:off x="151208" y="1783471"/>
          <a:ext cx="3134465" cy="1528473"/>
        </a:xfrm>
        <a:prstGeom prst="rect">
          <a:avLst/>
        </a:prstGeom>
        <a:solidFill>
          <a:schemeClr val="accent1">
            <a:hueOff val="0"/>
            <a:satOff val="0"/>
            <a:lumOff val="0"/>
            <a:alphaOff val="0"/>
          </a:schemeClr>
        </a:solidFill>
        <a:ln>
          <a:noFill/>
        </a:ln>
        <a:effectLst>
          <a:outerShdw blurRad="40000" dist="20000" dir="5400000" rotWithShape="0">
            <a:srgbClr val="000000">
              <a:alpha val="38000"/>
            </a:srgbClr>
          </a:outerShdw>
        </a:effectLst>
        <a:sp3d extrusionH="50600" prstMaterial="metal">
          <a:bevelT w="101600" h="80600"/>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57150" tIns="57150" rIns="57150" bIns="57150" numCol="1" spcCol="1270" anchor="ctr" anchorCtr="0">
          <a:noAutofit/>
        </a:bodyPr>
        <a:lstStyle/>
        <a:p>
          <a:pPr lvl="0" algn="ctr" defTabSz="666750" rtl="0">
            <a:lnSpc>
              <a:spcPct val="90000"/>
            </a:lnSpc>
            <a:spcBef>
              <a:spcPct val="0"/>
            </a:spcBef>
            <a:spcAft>
              <a:spcPct val="35000"/>
            </a:spcAft>
          </a:pPr>
          <a:r>
            <a:rPr lang="en-US" sz="1500" kern="1200" dirty="0" smtClean="0"/>
            <a:t>ADDITIONAL PARASYMPATHETIC FIBERS LEAVE THE LOWERMOST PART OF THE SPINAL CORD THROUGH THE SECOND AND THIRD SACRAL SPINAL NERVES AND OCCASIONALLY THE FIRST AND FOURTH SACRAL NERVES. </a:t>
          </a:r>
          <a:endParaRPr lang="en-US" sz="1500" kern="1200" dirty="0"/>
        </a:p>
      </dsp:txBody>
      <dsp:txXfrm>
        <a:off x="151208" y="1783471"/>
        <a:ext cx="3134465" cy="1528473"/>
      </dsp:txXfrm>
    </dsp:sp>
    <dsp:sp modelId="{A6CDB6F7-AAE1-9F47-9DE2-CB8FE3909D1A}">
      <dsp:nvSpPr>
        <dsp:cNvPr id="0" name=""/>
        <dsp:cNvSpPr/>
      </dsp:nvSpPr>
      <dsp:spPr>
        <a:xfrm>
          <a:off x="151208" y="3566690"/>
          <a:ext cx="3134465" cy="1528473"/>
        </a:xfrm>
        <a:prstGeom prst="rect">
          <a:avLst/>
        </a:prstGeom>
        <a:solidFill>
          <a:schemeClr val="accent1">
            <a:hueOff val="0"/>
            <a:satOff val="0"/>
            <a:lumOff val="0"/>
            <a:alphaOff val="0"/>
          </a:schemeClr>
        </a:solidFill>
        <a:ln>
          <a:noFill/>
        </a:ln>
        <a:effectLst>
          <a:outerShdw blurRad="40000" dist="20000" dir="5400000" rotWithShape="0">
            <a:srgbClr val="000000">
              <a:alpha val="38000"/>
            </a:srgbClr>
          </a:outerShdw>
        </a:effectLst>
        <a:sp3d extrusionH="50600" prstMaterial="metal">
          <a:bevelT w="101600" h="80600"/>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57150" tIns="57150" rIns="57150" bIns="57150" numCol="1" spcCol="1270" anchor="ctr" anchorCtr="0">
          <a:noAutofit/>
        </a:bodyPr>
        <a:lstStyle/>
        <a:p>
          <a:pPr lvl="0" algn="ctr" defTabSz="666750" rtl="0">
            <a:lnSpc>
              <a:spcPct val="90000"/>
            </a:lnSpc>
            <a:spcBef>
              <a:spcPct val="0"/>
            </a:spcBef>
            <a:spcAft>
              <a:spcPct val="35000"/>
            </a:spcAft>
          </a:pPr>
          <a:r>
            <a:rPr lang="en-US" sz="1500" kern="1200" dirty="0" smtClean="0"/>
            <a:t>ABOUT 75 PERCENT OF ALL PARASYMPATHETIC NERVE FIBERS ARE IN THE VAGUS NERVES (CRANIAL NERVE X)</a:t>
          </a:r>
          <a:r>
            <a:rPr lang="en-US" sz="1500" kern="1200" baseline="0" dirty="0" smtClean="0"/>
            <a:t> – </a:t>
          </a:r>
          <a:r>
            <a:rPr lang="en-US" sz="1500" kern="1200" dirty="0" smtClean="0"/>
            <a:t>PASSING  TO THE ENTIRE THORACIC AND ABDOMINAL REGIONS OF THE BODY</a:t>
          </a:r>
          <a:endParaRPr lang="en-US" sz="1500" kern="1200" dirty="0"/>
        </a:p>
      </dsp:txBody>
      <dsp:txXfrm>
        <a:off x="151208" y="3566690"/>
        <a:ext cx="3134465" cy="1528473"/>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3F8015-DEE6-4E81-9E3A-5A37625BEEA4}">
      <dsp:nvSpPr>
        <dsp:cNvPr id="0" name=""/>
        <dsp:cNvSpPr/>
      </dsp:nvSpPr>
      <dsp:spPr>
        <a:xfrm>
          <a:off x="0" y="0"/>
          <a:ext cx="3684927" cy="5454869"/>
        </a:xfrm>
        <a:prstGeom prst="roundRect">
          <a:avLst>
            <a:gd name="adj" fmla="val 10000"/>
          </a:avLst>
        </a:prstGeom>
        <a:solidFill>
          <a:schemeClr val="accent1">
            <a:tint val="40000"/>
            <a:hueOff val="0"/>
            <a:satOff val="0"/>
            <a:lumOff val="0"/>
            <a:alphaOff val="0"/>
          </a:schemeClr>
        </a:solidFill>
        <a:ln>
          <a:noFill/>
        </a:ln>
        <a:effectLst/>
        <a:scene3d>
          <a:camera prst="perspectiveRight" zoom="92000"/>
          <a:lightRig rig="balanced" dir="t">
            <a:rot lat="0" lon="0" rev="12700000"/>
          </a:lightRig>
        </a:scene3d>
        <a:sp3d z="-152400" prstMaterial="plastic">
          <a:bevelT w="25400" h="25400"/>
          <a:bevelB w="25400" h="25400"/>
        </a:sp3d>
      </dsp:spPr>
      <dsp:style>
        <a:lnRef idx="0">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lvl="0" algn="ctr" defTabSz="1066800" rtl="0">
            <a:lnSpc>
              <a:spcPct val="90000"/>
            </a:lnSpc>
            <a:spcBef>
              <a:spcPct val="0"/>
            </a:spcBef>
            <a:spcAft>
              <a:spcPct val="35000"/>
            </a:spcAft>
          </a:pPr>
          <a:r>
            <a:rPr lang="en-US" sz="2400" kern="1200" dirty="0" smtClean="0"/>
            <a:t>THE VAGUS NERVES SUPPLY PARASYMPATHETIC NERVES TO </a:t>
          </a:r>
          <a:endParaRPr lang="en-GB" sz="2400" kern="1200" dirty="0"/>
        </a:p>
      </dsp:txBody>
      <dsp:txXfrm>
        <a:off x="0" y="0"/>
        <a:ext cx="3684927" cy="1636460"/>
      </dsp:txXfrm>
    </dsp:sp>
    <dsp:sp modelId="{3E010D10-6E2E-49C1-945C-7AABEBE3F1C0}">
      <dsp:nvSpPr>
        <dsp:cNvPr id="0" name=""/>
        <dsp:cNvSpPr/>
      </dsp:nvSpPr>
      <dsp:spPr>
        <a:xfrm>
          <a:off x="368492" y="1631103"/>
          <a:ext cx="2947941" cy="282631"/>
        </a:xfrm>
        <a:prstGeom prst="roundRect">
          <a:avLst>
            <a:gd name="adj" fmla="val 10000"/>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cene3d>
          <a:camera prst="perspectiveRight" zoom="92000"/>
          <a:lightRig rig="balanced" dir="t">
            <a:rot lat="0" lon="0" rev="12700000"/>
          </a:lightRig>
        </a:scene3d>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35560" tIns="26670" rIns="35560" bIns="26670" numCol="1" spcCol="1270" anchor="ctr" anchorCtr="0">
          <a:noAutofit/>
        </a:bodyPr>
        <a:lstStyle/>
        <a:p>
          <a:pPr lvl="0" algn="ctr" defTabSz="622300" rtl="0">
            <a:lnSpc>
              <a:spcPct val="90000"/>
            </a:lnSpc>
            <a:spcBef>
              <a:spcPct val="0"/>
            </a:spcBef>
            <a:spcAft>
              <a:spcPct val="35000"/>
            </a:spcAft>
          </a:pPr>
          <a:r>
            <a:rPr lang="en-US" sz="1400" b="0" i="0" kern="1200" dirty="0" smtClean="0"/>
            <a:t>THE HEART </a:t>
          </a:r>
          <a:endParaRPr lang="en-GB" sz="1400" kern="1200" dirty="0"/>
        </a:p>
      </dsp:txBody>
      <dsp:txXfrm>
        <a:off x="376770" y="1639381"/>
        <a:ext cx="2931385" cy="266075"/>
      </dsp:txXfrm>
    </dsp:sp>
    <dsp:sp modelId="{88001FF2-C9D4-4B02-9AAF-7A2658C560B5}">
      <dsp:nvSpPr>
        <dsp:cNvPr id="0" name=""/>
        <dsp:cNvSpPr/>
      </dsp:nvSpPr>
      <dsp:spPr>
        <a:xfrm>
          <a:off x="368492" y="1963523"/>
          <a:ext cx="2947941" cy="282631"/>
        </a:xfrm>
        <a:prstGeom prst="roundRect">
          <a:avLst>
            <a:gd name="adj" fmla="val 10000"/>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cene3d>
          <a:camera prst="perspectiveRight" zoom="92000"/>
          <a:lightRig rig="balanced" dir="t">
            <a:rot lat="0" lon="0" rev="12700000"/>
          </a:lightRig>
        </a:scene3d>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35560" tIns="26670" rIns="35560" bIns="26670" numCol="1" spcCol="1270" anchor="ctr" anchorCtr="0">
          <a:noAutofit/>
        </a:bodyPr>
        <a:lstStyle/>
        <a:p>
          <a:pPr lvl="0" algn="ctr" defTabSz="622300" rtl="0">
            <a:lnSpc>
              <a:spcPct val="90000"/>
            </a:lnSpc>
            <a:spcBef>
              <a:spcPct val="0"/>
            </a:spcBef>
            <a:spcAft>
              <a:spcPct val="35000"/>
            </a:spcAft>
          </a:pPr>
          <a:r>
            <a:rPr lang="en-US" sz="1400" b="0" i="0" kern="1200" dirty="0" smtClean="0"/>
            <a:t>LUNGS </a:t>
          </a:r>
          <a:endParaRPr lang="en-GB" sz="1400" kern="1200" dirty="0"/>
        </a:p>
      </dsp:txBody>
      <dsp:txXfrm>
        <a:off x="376770" y="1971801"/>
        <a:ext cx="2931385" cy="266075"/>
      </dsp:txXfrm>
    </dsp:sp>
    <dsp:sp modelId="{09384D19-E167-4F8E-AEB3-D8CAAA293253}">
      <dsp:nvSpPr>
        <dsp:cNvPr id="0" name=""/>
        <dsp:cNvSpPr/>
      </dsp:nvSpPr>
      <dsp:spPr>
        <a:xfrm>
          <a:off x="368492" y="2289636"/>
          <a:ext cx="2947941" cy="282631"/>
        </a:xfrm>
        <a:prstGeom prst="roundRect">
          <a:avLst>
            <a:gd name="adj" fmla="val 10000"/>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cene3d>
          <a:camera prst="perspectiveRight" zoom="92000"/>
          <a:lightRig rig="balanced" dir="t">
            <a:rot lat="0" lon="0" rev="12700000"/>
          </a:lightRig>
        </a:scene3d>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35560" tIns="26670" rIns="35560" bIns="26670" numCol="1" spcCol="1270" anchor="ctr" anchorCtr="0">
          <a:noAutofit/>
        </a:bodyPr>
        <a:lstStyle/>
        <a:p>
          <a:pPr lvl="0" algn="ctr" defTabSz="622300" rtl="0">
            <a:lnSpc>
              <a:spcPct val="90000"/>
            </a:lnSpc>
            <a:spcBef>
              <a:spcPct val="0"/>
            </a:spcBef>
            <a:spcAft>
              <a:spcPct val="35000"/>
            </a:spcAft>
          </a:pPr>
          <a:r>
            <a:rPr lang="en-US" sz="1400" b="0" i="0" kern="1200" dirty="0" smtClean="0"/>
            <a:t>ESOPHAGUS </a:t>
          </a:r>
          <a:endParaRPr lang="en-GB" sz="1400" kern="1200" dirty="0"/>
        </a:p>
      </dsp:txBody>
      <dsp:txXfrm>
        <a:off x="376770" y="2297914"/>
        <a:ext cx="2931385" cy="266075"/>
      </dsp:txXfrm>
    </dsp:sp>
    <dsp:sp modelId="{8A192634-EE76-4BEA-8058-9F466511448F}">
      <dsp:nvSpPr>
        <dsp:cNvPr id="0" name=""/>
        <dsp:cNvSpPr/>
      </dsp:nvSpPr>
      <dsp:spPr>
        <a:xfrm>
          <a:off x="368492" y="2615750"/>
          <a:ext cx="2947941" cy="282631"/>
        </a:xfrm>
        <a:prstGeom prst="roundRect">
          <a:avLst>
            <a:gd name="adj" fmla="val 10000"/>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cene3d>
          <a:camera prst="perspectiveRight" zoom="92000"/>
          <a:lightRig rig="balanced" dir="t">
            <a:rot lat="0" lon="0" rev="12700000"/>
          </a:lightRig>
        </a:scene3d>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35560" tIns="26670" rIns="35560" bIns="26670" numCol="1" spcCol="1270" anchor="ctr" anchorCtr="0">
          <a:noAutofit/>
        </a:bodyPr>
        <a:lstStyle/>
        <a:p>
          <a:pPr lvl="0" algn="ctr" defTabSz="622300" rtl="0">
            <a:lnSpc>
              <a:spcPct val="90000"/>
            </a:lnSpc>
            <a:spcBef>
              <a:spcPct val="0"/>
            </a:spcBef>
            <a:spcAft>
              <a:spcPct val="35000"/>
            </a:spcAft>
          </a:pPr>
          <a:r>
            <a:rPr lang="en-US" sz="1400" b="0" i="0" kern="1200" dirty="0" smtClean="0"/>
            <a:t>STOMACH </a:t>
          </a:r>
          <a:endParaRPr lang="en-GB" sz="1400" kern="1200" dirty="0"/>
        </a:p>
      </dsp:txBody>
      <dsp:txXfrm>
        <a:off x="376770" y="2624028"/>
        <a:ext cx="2931385" cy="266075"/>
      </dsp:txXfrm>
    </dsp:sp>
    <dsp:sp modelId="{C66413B6-B06A-41DC-A170-D987803A46EF}">
      <dsp:nvSpPr>
        <dsp:cNvPr id="0" name=""/>
        <dsp:cNvSpPr/>
      </dsp:nvSpPr>
      <dsp:spPr>
        <a:xfrm>
          <a:off x="368492" y="2941863"/>
          <a:ext cx="2947941" cy="282631"/>
        </a:xfrm>
        <a:prstGeom prst="roundRect">
          <a:avLst>
            <a:gd name="adj" fmla="val 10000"/>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cene3d>
          <a:camera prst="perspectiveRight" zoom="92000"/>
          <a:lightRig rig="balanced" dir="t">
            <a:rot lat="0" lon="0" rev="12700000"/>
          </a:lightRig>
        </a:scene3d>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35560" tIns="26670" rIns="35560" bIns="26670" numCol="1" spcCol="1270" anchor="ctr" anchorCtr="0">
          <a:noAutofit/>
        </a:bodyPr>
        <a:lstStyle/>
        <a:p>
          <a:pPr lvl="0" algn="ctr" defTabSz="622300" rtl="0">
            <a:lnSpc>
              <a:spcPct val="90000"/>
            </a:lnSpc>
            <a:spcBef>
              <a:spcPct val="0"/>
            </a:spcBef>
            <a:spcAft>
              <a:spcPct val="35000"/>
            </a:spcAft>
          </a:pPr>
          <a:r>
            <a:rPr lang="en-US" sz="1400" b="0" i="0" kern="1200" dirty="0" smtClean="0"/>
            <a:t>ENTIRE SMALL INTESTINE </a:t>
          </a:r>
          <a:endParaRPr lang="en-GB" sz="1400" kern="1200" dirty="0"/>
        </a:p>
      </dsp:txBody>
      <dsp:txXfrm>
        <a:off x="376770" y="2950141"/>
        <a:ext cx="2931385" cy="266075"/>
      </dsp:txXfrm>
    </dsp:sp>
    <dsp:sp modelId="{3C5CA9F9-9DBB-4A2F-98F0-1D2DC52CDC02}">
      <dsp:nvSpPr>
        <dsp:cNvPr id="0" name=""/>
        <dsp:cNvSpPr/>
      </dsp:nvSpPr>
      <dsp:spPr>
        <a:xfrm>
          <a:off x="368492" y="3267977"/>
          <a:ext cx="2947941" cy="282631"/>
        </a:xfrm>
        <a:prstGeom prst="roundRect">
          <a:avLst>
            <a:gd name="adj" fmla="val 10000"/>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cene3d>
          <a:camera prst="perspectiveRight" zoom="92000"/>
          <a:lightRig rig="balanced" dir="t">
            <a:rot lat="0" lon="0" rev="12700000"/>
          </a:lightRig>
        </a:scene3d>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35560" tIns="26670" rIns="35560" bIns="26670" numCol="1" spcCol="1270" anchor="ctr" anchorCtr="0">
          <a:noAutofit/>
        </a:bodyPr>
        <a:lstStyle/>
        <a:p>
          <a:pPr lvl="0" algn="ctr" defTabSz="622300" rtl="0">
            <a:lnSpc>
              <a:spcPct val="90000"/>
            </a:lnSpc>
            <a:spcBef>
              <a:spcPct val="0"/>
            </a:spcBef>
            <a:spcAft>
              <a:spcPct val="35000"/>
            </a:spcAft>
          </a:pPr>
          <a:r>
            <a:rPr lang="en-US" sz="1400" b="0" i="0" kern="1200" dirty="0" smtClean="0"/>
            <a:t>PROXIMAL HALF OF THE COLON </a:t>
          </a:r>
          <a:endParaRPr lang="en-GB" sz="1400" kern="1200" dirty="0"/>
        </a:p>
      </dsp:txBody>
      <dsp:txXfrm>
        <a:off x="376770" y="3276255"/>
        <a:ext cx="2931385" cy="266075"/>
      </dsp:txXfrm>
    </dsp:sp>
    <dsp:sp modelId="{25C82A32-ADB2-44D9-9149-03C0400DD7DD}">
      <dsp:nvSpPr>
        <dsp:cNvPr id="0" name=""/>
        <dsp:cNvSpPr/>
      </dsp:nvSpPr>
      <dsp:spPr>
        <a:xfrm>
          <a:off x="368492" y="3594090"/>
          <a:ext cx="2947941" cy="282631"/>
        </a:xfrm>
        <a:prstGeom prst="roundRect">
          <a:avLst>
            <a:gd name="adj" fmla="val 10000"/>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cene3d>
          <a:camera prst="perspectiveRight" zoom="92000"/>
          <a:lightRig rig="balanced" dir="t">
            <a:rot lat="0" lon="0" rev="12700000"/>
          </a:lightRig>
        </a:scene3d>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35560" tIns="26670" rIns="35560" bIns="26670" numCol="1" spcCol="1270" anchor="ctr" anchorCtr="0">
          <a:noAutofit/>
        </a:bodyPr>
        <a:lstStyle/>
        <a:p>
          <a:pPr lvl="0" algn="ctr" defTabSz="622300" rtl="0">
            <a:lnSpc>
              <a:spcPct val="90000"/>
            </a:lnSpc>
            <a:spcBef>
              <a:spcPct val="0"/>
            </a:spcBef>
            <a:spcAft>
              <a:spcPct val="35000"/>
            </a:spcAft>
          </a:pPr>
          <a:r>
            <a:rPr lang="en-US" sz="1400" b="0" i="0" kern="1200" dirty="0" smtClean="0"/>
            <a:t>LIVER</a:t>
          </a:r>
          <a:endParaRPr lang="en-GB" sz="1400" kern="1200" dirty="0"/>
        </a:p>
      </dsp:txBody>
      <dsp:txXfrm>
        <a:off x="376770" y="3602368"/>
        <a:ext cx="2931385" cy="266075"/>
      </dsp:txXfrm>
    </dsp:sp>
    <dsp:sp modelId="{F9AF5605-0877-44AD-8629-2367C5BA3AA2}">
      <dsp:nvSpPr>
        <dsp:cNvPr id="0" name=""/>
        <dsp:cNvSpPr/>
      </dsp:nvSpPr>
      <dsp:spPr>
        <a:xfrm>
          <a:off x="368492" y="3920204"/>
          <a:ext cx="2947941" cy="282631"/>
        </a:xfrm>
        <a:prstGeom prst="roundRect">
          <a:avLst>
            <a:gd name="adj" fmla="val 10000"/>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cene3d>
          <a:camera prst="perspectiveRight" zoom="92000"/>
          <a:lightRig rig="balanced" dir="t">
            <a:rot lat="0" lon="0" rev="12700000"/>
          </a:lightRig>
        </a:scene3d>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35560" tIns="26670" rIns="35560" bIns="26670" numCol="1" spcCol="1270" anchor="ctr" anchorCtr="0">
          <a:noAutofit/>
        </a:bodyPr>
        <a:lstStyle/>
        <a:p>
          <a:pPr lvl="0" algn="ctr" defTabSz="622300" rtl="0">
            <a:lnSpc>
              <a:spcPct val="90000"/>
            </a:lnSpc>
            <a:spcBef>
              <a:spcPct val="0"/>
            </a:spcBef>
            <a:spcAft>
              <a:spcPct val="35000"/>
            </a:spcAft>
          </a:pPr>
          <a:r>
            <a:rPr lang="en-US" sz="1400" b="0" i="0" kern="1200" dirty="0" smtClean="0"/>
            <a:t>GALLBLADDER</a:t>
          </a:r>
          <a:endParaRPr lang="en-GB" sz="1400" kern="1200" dirty="0"/>
        </a:p>
      </dsp:txBody>
      <dsp:txXfrm>
        <a:off x="376770" y="3928482"/>
        <a:ext cx="2931385" cy="266075"/>
      </dsp:txXfrm>
    </dsp:sp>
    <dsp:sp modelId="{B5333FF3-1B91-4CFD-A782-FE64E3661BA6}">
      <dsp:nvSpPr>
        <dsp:cNvPr id="0" name=""/>
        <dsp:cNvSpPr/>
      </dsp:nvSpPr>
      <dsp:spPr>
        <a:xfrm>
          <a:off x="368492" y="4246317"/>
          <a:ext cx="2947941" cy="282631"/>
        </a:xfrm>
        <a:prstGeom prst="roundRect">
          <a:avLst>
            <a:gd name="adj" fmla="val 10000"/>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cene3d>
          <a:camera prst="perspectiveRight" zoom="92000"/>
          <a:lightRig rig="balanced" dir="t">
            <a:rot lat="0" lon="0" rev="12700000"/>
          </a:lightRig>
        </a:scene3d>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35560" tIns="26670" rIns="35560" bIns="26670" numCol="1" spcCol="1270" anchor="ctr" anchorCtr="0">
          <a:noAutofit/>
        </a:bodyPr>
        <a:lstStyle/>
        <a:p>
          <a:pPr lvl="0" algn="ctr" defTabSz="622300" rtl="0">
            <a:lnSpc>
              <a:spcPct val="90000"/>
            </a:lnSpc>
            <a:spcBef>
              <a:spcPct val="0"/>
            </a:spcBef>
            <a:spcAft>
              <a:spcPct val="35000"/>
            </a:spcAft>
          </a:pPr>
          <a:r>
            <a:rPr lang="en-US" sz="1400" b="0" i="0" kern="1200" dirty="0" smtClean="0"/>
            <a:t>PANCREAS</a:t>
          </a:r>
          <a:endParaRPr lang="en-GB" sz="1400" kern="1200" dirty="0"/>
        </a:p>
      </dsp:txBody>
      <dsp:txXfrm>
        <a:off x="376770" y="4254595"/>
        <a:ext cx="2931385" cy="266075"/>
      </dsp:txXfrm>
    </dsp:sp>
    <dsp:sp modelId="{60DCBD4C-F155-4097-B035-698F4EC4E05F}">
      <dsp:nvSpPr>
        <dsp:cNvPr id="0" name=""/>
        <dsp:cNvSpPr/>
      </dsp:nvSpPr>
      <dsp:spPr>
        <a:xfrm>
          <a:off x="368492" y="4572431"/>
          <a:ext cx="2947941" cy="282631"/>
        </a:xfrm>
        <a:prstGeom prst="roundRect">
          <a:avLst>
            <a:gd name="adj" fmla="val 10000"/>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cene3d>
          <a:camera prst="perspectiveRight" zoom="92000"/>
          <a:lightRig rig="balanced" dir="t">
            <a:rot lat="0" lon="0" rev="12700000"/>
          </a:lightRig>
        </a:scene3d>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35560" tIns="26670" rIns="35560" bIns="26670" numCol="1" spcCol="1270" anchor="ctr" anchorCtr="0">
          <a:noAutofit/>
        </a:bodyPr>
        <a:lstStyle/>
        <a:p>
          <a:pPr lvl="0" algn="ctr" defTabSz="622300" rtl="0">
            <a:lnSpc>
              <a:spcPct val="90000"/>
            </a:lnSpc>
            <a:spcBef>
              <a:spcPct val="0"/>
            </a:spcBef>
            <a:spcAft>
              <a:spcPct val="35000"/>
            </a:spcAft>
          </a:pPr>
          <a:r>
            <a:rPr lang="en-US" sz="1400" b="0" i="0" kern="1200" dirty="0" smtClean="0"/>
            <a:t>KIDNEYS</a:t>
          </a:r>
          <a:endParaRPr lang="en-GB" sz="1400" kern="1200" dirty="0"/>
        </a:p>
      </dsp:txBody>
      <dsp:txXfrm>
        <a:off x="376770" y="4580709"/>
        <a:ext cx="2931385" cy="266075"/>
      </dsp:txXfrm>
    </dsp:sp>
    <dsp:sp modelId="{8AD591D4-AB6E-4259-AA51-25515EBEB179}">
      <dsp:nvSpPr>
        <dsp:cNvPr id="0" name=""/>
        <dsp:cNvSpPr/>
      </dsp:nvSpPr>
      <dsp:spPr>
        <a:xfrm>
          <a:off x="368492" y="4898544"/>
          <a:ext cx="2947941" cy="282631"/>
        </a:xfrm>
        <a:prstGeom prst="roundRect">
          <a:avLst>
            <a:gd name="adj" fmla="val 10000"/>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cene3d>
          <a:camera prst="perspectiveRight" zoom="92000"/>
          <a:lightRig rig="balanced" dir="t">
            <a:rot lat="0" lon="0" rev="12700000"/>
          </a:lightRig>
        </a:scene3d>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35560" tIns="26670" rIns="35560" bIns="26670" numCol="1" spcCol="1270" anchor="ctr" anchorCtr="0">
          <a:noAutofit/>
        </a:bodyPr>
        <a:lstStyle/>
        <a:p>
          <a:pPr lvl="0" algn="ctr" defTabSz="622300" rtl="0">
            <a:lnSpc>
              <a:spcPct val="90000"/>
            </a:lnSpc>
            <a:spcBef>
              <a:spcPct val="0"/>
            </a:spcBef>
            <a:spcAft>
              <a:spcPct val="35000"/>
            </a:spcAft>
          </a:pPr>
          <a:r>
            <a:rPr lang="en-US" sz="1400" b="0" i="0" kern="1200" dirty="0" smtClean="0"/>
            <a:t>UPPER PORTIONS OF THE URETERS</a:t>
          </a:r>
          <a:endParaRPr lang="en-GB" sz="1400" kern="1200" dirty="0"/>
        </a:p>
      </dsp:txBody>
      <dsp:txXfrm>
        <a:off x="376770" y="4906822"/>
        <a:ext cx="2931385" cy="266075"/>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209A13-11A1-4570-B1D0-A5AA17D05FB1}">
      <dsp:nvSpPr>
        <dsp:cNvPr id="0" name=""/>
        <dsp:cNvSpPr/>
      </dsp:nvSpPr>
      <dsp:spPr>
        <a:xfrm>
          <a:off x="1482" y="804171"/>
          <a:ext cx="3487707" cy="1679204"/>
        </a:xfrm>
        <a:prstGeom prst="rect">
          <a:avLst/>
        </a:prstGeom>
        <a:solidFill>
          <a:schemeClr val="accent1">
            <a:hueOff val="0"/>
            <a:satOff val="0"/>
            <a:lumOff val="0"/>
            <a:alphaOff val="0"/>
          </a:schemeClr>
        </a:solidFill>
        <a:ln>
          <a:noFill/>
        </a:ln>
        <a:effectLst>
          <a:outerShdw blurRad="40000" dist="20000" dir="5400000" rotWithShape="0">
            <a:srgbClr val="000000">
              <a:alpha val="38000"/>
            </a:srgbClr>
          </a:outerShdw>
        </a:effectLst>
        <a:sp3d extrusionH="50600" prstMaterial="metal">
          <a:bevelT w="101600" h="80600" prst="coolSlan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lvl="0" algn="ctr" defTabSz="800100" rtl="0">
            <a:lnSpc>
              <a:spcPct val="90000"/>
            </a:lnSpc>
            <a:spcBef>
              <a:spcPct val="0"/>
            </a:spcBef>
            <a:spcAft>
              <a:spcPct val="35000"/>
            </a:spcAft>
          </a:pPr>
          <a:r>
            <a:rPr lang="en-US" sz="1800" i="0" kern="1200" dirty="0" smtClean="0"/>
            <a:t>THE PARASYMPATHETIC SYSTEM HAS BOTH PREGANGLIONIC AND POSTGANGLIONIC NEURONS. </a:t>
          </a:r>
          <a:endParaRPr lang="en-GB" sz="1800" i="0" kern="1200" dirty="0"/>
        </a:p>
      </dsp:txBody>
      <dsp:txXfrm>
        <a:off x="1482" y="804171"/>
        <a:ext cx="3487707" cy="1679204"/>
      </dsp:txXfrm>
    </dsp:sp>
    <dsp:sp modelId="{CDA92B99-20CB-44B0-9850-507CF333D8D1}">
      <dsp:nvSpPr>
        <dsp:cNvPr id="0" name=""/>
        <dsp:cNvSpPr/>
      </dsp:nvSpPr>
      <dsp:spPr>
        <a:xfrm>
          <a:off x="1482" y="2763243"/>
          <a:ext cx="3487707" cy="1679204"/>
        </a:xfrm>
        <a:prstGeom prst="rect">
          <a:avLst/>
        </a:prstGeom>
        <a:solidFill>
          <a:schemeClr val="accent1">
            <a:hueOff val="0"/>
            <a:satOff val="0"/>
            <a:lumOff val="0"/>
            <a:alphaOff val="0"/>
          </a:schemeClr>
        </a:solidFill>
        <a:ln>
          <a:noFill/>
        </a:ln>
        <a:effectLst>
          <a:outerShdw blurRad="40000" dist="20000" dir="5400000" rotWithShape="0">
            <a:srgbClr val="000000">
              <a:alpha val="38000"/>
            </a:srgbClr>
          </a:outerShdw>
        </a:effectLst>
        <a:sp3d extrusionH="50600" prstMaterial="metal">
          <a:bevelT w="101600" h="80600" prst="coolSlan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lvl="0" algn="ctr" defTabSz="800100" rtl="0">
            <a:lnSpc>
              <a:spcPct val="90000"/>
            </a:lnSpc>
            <a:spcBef>
              <a:spcPct val="0"/>
            </a:spcBef>
            <a:spcAft>
              <a:spcPct val="35000"/>
            </a:spcAft>
          </a:pPr>
          <a:r>
            <a:rPr lang="en-US" sz="1800" i="0" kern="1200" dirty="0" smtClean="0"/>
            <a:t>EXCEPT IN THE CASE OF A FEW CRANIAL PARASYMPATHETIC NERVES, THE PREGANGLIONIC FIBERS PASS UNINTERRUPTED ALL THE WAY TO THE ORGAN THAT IS TO BE CONTROLLED. </a:t>
          </a:r>
          <a:endParaRPr lang="en-GB" sz="1800" i="0" kern="1200" dirty="0"/>
        </a:p>
      </dsp:txBody>
      <dsp:txXfrm>
        <a:off x="1482" y="2763243"/>
        <a:ext cx="3487707" cy="1679204"/>
      </dsp:txXfrm>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897055-8E6F-46CE-AA58-F3664D414FA7}">
      <dsp:nvSpPr>
        <dsp:cNvPr id="0" name=""/>
        <dsp:cNvSpPr/>
      </dsp:nvSpPr>
      <dsp:spPr>
        <a:xfrm>
          <a:off x="28612" y="63"/>
          <a:ext cx="4128442" cy="643541"/>
        </a:xfrm>
        <a:prstGeom prst="rect">
          <a:avLst/>
        </a:prstGeom>
        <a:solidFill>
          <a:schemeClr val="accent1">
            <a:hueOff val="0"/>
            <a:satOff val="0"/>
            <a:lumOff val="0"/>
            <a:alphaOff val="0"/>
          </a:schemeClr>
        </a:solidFill>
        <a:ln>
          <a:noFill/>
        </a:ln>
        <a:effectLst>
          <a:outerShdw blurRad="40000" dist="20000" dir="5400000" rotWithShape="0">
            <a:srgbClr val="000000">
              <a:alpha val="38000"/>
            </a:srgbClr>
          </a:outerShdw>
        </a:effectLst>
        <a:scene3d>
          <a:camera prst="perspectiveRight" zoom="91000"/>
          <a:lightRig rig="threePt" dir="t">
            <a:rot lat="0" lon="0" rev="6000000"/>
          </a:lightRig>
        </a:scene3d>
        <a:sp3d extrusionH="50600" prstMaterial="metal">
          <a:bevelT w="101600" h="80600" prst="coolSlan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lvl="0" algn="ctr" defTabSz="800100" rtl="0">
            <a:lnSpc>
              <a:spcPct val="90000"/>
            </a:lnSpc>
            <a:spcBef>
              <a:spcPct val="0"/>
            </a:spcBef>
            <a:spcAft>
              <a:spcPct val="35000"/>
            </a:spcAft>
          </a:pPr>
          <a:r>
            <a:rPr lang="en-US" sz="1800" i="0" kern="1200" dirty="0" smtClean="0"/>
            <a:t>THE POSTGANGLIONIC NEURONS ARE LOCATED IN THE WALL OF THE ORGAN. </a:t>
          </a:r>
          <a:endParaRPr lang="en-GB" sz="1800" i="0" kern="1200" dirty="0"/>
        </a:p>
      </dsp:txBody>
      <dsp:txXfrm>
        <a:off x="28612" y="63"/>
        <a:ext cx="4128442" cy="643541"/>
      </dsp:txXfrm>
    </dsp:sp>
    <dsp:sp modelId="{FFBF8BC4-CFD2-4091-A771-6E55B1D4AE26}">
      <dsp:nvSpPr>
        <dsp:cNvPr id="0" name=""/>
        <dsp:cNvSpPr/>
      </dsp:nvSpPr>
      <dsp:spPr>
        <a:xfrm>
          <a:off x="28612" y="1056449"/>
          <a:ext cx="4128442" cy="2477065"/>
        </a:xfrm>
        <a:prstGeom prst="rect">
          <a:avLst/>
        </a:prstGeom>
        <a:solidFill>
          <a:schemeClr val="accent1">
            <a:hueOff val="0"/>
            <a:satOff val="0"/>
            <a:lumOff val="0"/>
            <a:alphaOff val="0"/>
          </a:schemeClr>
        </a:solidFill>
        <a:ln>
          <a:noFill/>
        </a:ln>
        <a:effectLst>
          <a:outerShdw blurRad="40000" dist="20000" dir="5400000" rotWithShape="0">
            <a:srgbClr val="000000">
              <a:alpha val="38000"/>
            </a:srgbClr>
          </a:outerShdw>
        </a:effectLst>
        <a:scene3d>
          <a:camera prst="perspectiveRight" zoom="91000"/>
          <a:lightRig rig="threePt" dir="t">
            <a:rot lat="0" lon="0" rev="6000000"/>
          </a:lightRig>
        </a:scene3d>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GB" sz="1800" i="0" kern="1200" noProof="0" dirty="0" smtClean="0"/>
            <a:t>THE PREGANGLIONIC FIBRES SYNAPSE WITH THESE NEURONS, AND EXTREMELY SHORT POSTGANGLIONIC FIBRES, A FRACTION OF A MILLIMETRE TO SEVERAL CENTIMETRES IN LENGTH, LEAVE THE NEURONS TO INNERVATE THE TISSUES OF THE ORGAN. </a:t>
          </a:r>
          <a:endParaRPr lang="en-GB" sz="1800" i="0" kern="1200" noProof="0" dirty="0"/>
        </a:p>
      </dsp:txBody>
      <dsp:txXfrm>
        <a:off x="28612" y="1056449"/>
        <a:ext cx="4128442" cy="2477065"/>
      </dsp:txXfrm>
    </dsp:sp>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E26569-9723-104F-A311-0BB2673E6AEC}">
      <dsp:nvSpPr>
        <dsp:cNvPr id="0" name=""/>
        <dsp:cNvSpPr/>
      </dsp:nvSpPr>
      <dsp:spPr>
        <a:xfrm rot="16200000">
          <a:off x="-967859" y="3041434"/>
          <a:ext cx="4506685" cy="953337"/>
        </a:xfrm>
        <a:prstGeom prst="rect">
          <a:avLst/>
        </a:prstGeom>
        <a:solidFill>
          <a:schemeClr val="lt1">
            <a:alpha val="0"/>
            <a:hueOff val="0"/>
            <a:satOff val="0"/>
            <a:lumOff val="0"/>
            <a:alphaOff val="0"/>
          </a:schemeClr>
        </a:solidFill>
        <a:ln>
          <a:noFill/>
        </a:ln>
        <a:effectLst/>
        <a:scene3d>
          <a:camera prst="perspectiveAbove" zoom="92000"/>
          <a:lightRig rig="balanced" dir="t">
            <a:rot lat="0" lon="0" rev="12700000"/>
          </a:lightRig>
        </a:scene3d>
      </dsp:spPr>
      <dsp:style>
        <a:lnRef idx="0">
          <a:scrgbClr r="0" g="0" b="0"/>
        </a:lnRef>
        <a:fillRef idx="1">
          <a:scrgbClr r="0" g="0" b="0"/>
        </a:fillRef>
        <a:effectRef idx="0">
          <a:scrgbClr r="0" g="0" b="0"/>
        </a:effectRef>
        <a:fontRef idx="minor"/>
      </dsp:style>
      <dsp:txBody>
        <a:bodyPr spcFirstLastPara="0" vert="horz" wrap="square" lIns="0" tIns="0" rIns="840791" bIns="0" numCol="1" spcCol="1270" anchor="t" anchorCtr="0">
          <a:noAutofit/>
        </a:bodyPr>
        <a:lstStyle/>
        <a:p>
          <a:pPr lvl="0" algn="r" defTabSz="1600200" rtl="0">
            <a:lnSpc>
              <a:spcPct val="90000"/>
            </a:lnSpc>
            <a:spcBef>
              <a:spcPct val="0"/>
            </a:spcBef>
            <a:spcAft>
              <a:spcPct val="35000"/>
            </a:spcAft>
          </a:pPr>
          <a:r>
            <a:rPr lang="en-US" sz="3600" i="0" kern="1200" dirty="0" smtClean="0"/>
            <a:t>VARICOSITIES</a:t>
          </a:r>
          <a:endParaRPr lang="en-US" sz="3600" i="0" kern="1200" dirty="0"/>
        </a:p>
      </dsp:txBody>
      <dsp:txXfrm>
        <a:off x="-967859" y="3041434"/>
        <a:ext cx="4506685" cy="953337"/>
      </dsp:txXfrm>
    </dsp:sp>
    <dsp:sp modelId="{E5A402E1-D0D2-B44E-A0D1-F9FF090470E5}">
      <dsp:nvSpPr>
        <dsp:cNvPr id="0" name=""/>
        <dsp:cNvSpPr/>
      </dsp:nvSpPr>
      <dsp:spPr>
        <a:xfrm>
          <a:off x="1762151" y="1264760"/>
          <a:ext cx="6924972" cy="4506685"/>
        </a:xfrm>
        <a:prstGeom prst="rect">
          <a:avLst/>
        </a:prstGeom>
        <a:solidFill>
          <a:srgbClr val="CBA578"/>
        </a:solidFill>
        <a:ln>
          <a:noFill/>
        </a:ln>
        <a:effectLst>
          <a:outerShdw blurRad="40000" dist="23000" dir="5400000" rotWithShape="0">
            <a:srgbClr val="000000">
              <a:alpha val="35000"/>
            </a:srgbClr>
          </a:outerShdw>
        </a:effectLst>
        <a:scene3d>
          <a:camera prst="perspectiveAbove" zoom="92000"/>
          <a:lightRig rig="balanced" dir="t">
            <a:rot lat="0" lon="0" rev="12700000"/>
          </a:lightRig>
        </a:scene3d>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184912" tIns="840791" rIns="184912" bIns="184912" numCol="1" spcCol="1270" anchor="t" anchorCtr="0">
          <a:noAutofit/>
        </a:bodyPr>
        <a:lstStyle/>
        <a:p>
          <a:pPr marL="228600" lvl="1" indent="-228600" algn="l" defTabSz="889000" rtl="0">
            <a:lnSpc>
              <a:spcPct val="90000"/>
            </a:lnSpc>
            <a:spcBef>
              <a:spcPct val="0"/>
            </a:spcBef>
            <a:spcAft>
              <a:spcPct val="15000"/>
            </a:spcAft>
            <a:buChar char="••"/>
          </a:pPr>
          <a:r>
            <a:rPr lang="en-US" sz="2000" b="0" i="0" kern="1200" cap="none" spc="0" dirty="0" smtClean="0">
              <a:ln w="0"/>
              <a:solidFill>
                <a:schemeClr val="tx1"/>
              </a:solidFill>
              <a:effectLst>
                <a:outerShdw blurRad="38100" dist="19050" dir="2700000" algn="tl" rotWithShape="0">
                  <a:schemeClr val="dk1">
                    <a:alpha val="40000"/>
                  </a:schemeClr>
                </a:outerShdw>
              </a:effectLst>
            </a:rPr>
            <a:t>MANY OF THE PARASYMPATHETIC NERVE FIBERS AND ALMOST ALL THE SYMPATHETIC FIBERS MERELY TOUCH THE EFFECTOR CELLS OF THE ORGANS THAT THEY INNERVATE</a:t>
          </a:r>
          <a:endParaRPr lang="en-US" sz="2000" b="0" i="0" kern="1200" cap="none" spc="0" dirty="0">
            <a:ln w="0"/>
            <a:solidFill>
              <a:schemeClr val="tx1"/>
            </a:solidFill>
            <a:effectLst>
              <a:outerShdw blurRad="38100" dist="19050" dir="2700000" algn="tl" rotWithShape="0">
                <a:schemeClr val="dk1">
                  <a:alpha val="40000"/>
                </a:schemeClr>
              </a:outerShdw>
            </a:effectLst>
          </a:endParaRPr>
        </a:p>
        <a:p>
          <a:pPr marL="228600" lvl="1" indent="-228600" algn="l" defTabSz="889000" rtl="0">
            <a:lnSpc>
              <a:spcPct val="90000"/>
            </a:lnSpc>
            <a:spcBef>
              <a:spcPct val="0"/>
            </a:spcBef>
            <a:spcAft>
              <a:spcPct val="15000"/>
            </a:spcAft>
            <a:buChar char="••"/>
          </a:pPr>
          <a:r>
            <a:rPr lang="en-US" sz="2000" b="0" i="0" kern="1200" cap="none" spc="0" dirty="0" smtClean="0">
              <a:ln w="0"/>
              <a:solidFill>
                <a:schemeClr val="tx1"/>
              </a:solidFill>
              <a:effectLst>
                <a:outerShdw blurRad="38100" dist="19050" dir="2700000" algn="tl" rotWithShape="0">
                  <a:schemeClr val="dk1">
                    <a:alpha val="40000"/>
                  </a:schemeClr>
                </a:outerShdw>
              </a:effectLst>
            </a:rPr>
            <a:t>WHERE THESE FILAMENTS INTERACT WITH CELLS TO BE STIMULATED, THEY USUALLY HAVE BULBOUS ENLARGEMENTS CALLED VARICOSITIES</a:t>
          </a:r>
          <a:endParaRPr lang="en-US" sz="2000" b="0" i="0" kern="1200" cap="none" spc="0" dirty="0">
            <a:ln w="0"/>
            <a:solidFill>
              <a:schemeClr val="tx1"/>
            </a:solidFill>
            <a:effectLst>
              <a:outerShdw blurRad="38100" dist="19050" dir="2700000" algn="tl" rotWithShape="0">
                <a:schemeClr val="dk1">
                  <a:alpha val="40000"/>
                </a:schemeClr>
              </a:outerShdw>
            </a:effectLst>
          </a:endParaRPr>
        </a:p>
        <a:p>
          <a:pPr marL="228600" lvl="1" indent="-228600" algn="l" defTabSz="889000" rtl="0">
            <a:lnSpc>
              <a:spcPct val="90000"/>
            </a:lnSpc>
            <a:spcBef>
              <a:spcPct val="0"/>
            </a:spcBef>
            <a:spcAft>
              <a:spcPct val="15000"/>
            </a:spcAft>
            <a:buChar char="••"/>
          </a:pPr>
          <a:r>
            <a:rPr lang="en-US" sz="2000" b="0" i="0" kern="1200" cap="none" spc="0" dirty="0" smtClean="0">
              <a:ln w="0"/>
              <a:solidFill>
                <a:schemeClr val="tx1"/>
              </a:solidFill>
              <a:effectLst>
                <a:outerShdw blurRad="38100" dist="19050" dir="2700000" algn="tl" rotWithShape="0">
                  <a:schemeClr val="dk1">
                    <a:alpha val="40000"/>
                  </a:schemeClr>
                </a:outerShdw>
              </a:effectLst>
            </a:rPr>
            <a:t>IN THESE VARICOSITIES THE TRANSMITTER VESICLES OF ACETYLCHOLINE OR NORADRENALINE ARE SYNTHESIZED AND STORED</a:t>
          </a:r>
          <a:endParaRPr lang="en-US" sz="2000" b="0" i="0" kern="1200" cap="none" spc="0" dirty="0">
            <a:ln w="0"/>
            <a:solidFill>
              <a:schemeClr val="tx1"/>
            </a:solidFill>
            <a:effectLst>
              <a:outerShdw blurRad="38100" dist="19050" dir="2700000" algn="tl" rotWithShape="0">
                <a:schemeClr val="dk1">
                  <a:alpha val="40000"/>
                </a:schemeClr>
              </a:outerShdw>
            </a:effectLst>
          </a:endParaRPr>
        </a:p>
        <a:p>
          <a:pPr marL="228600" lvl="1" indent="-228600" algn="l" defTabSz="889000" rtl="0">
            <a:lnSpc>
              <a:spcPct val="90000"/>
            </a:lnSpc>
            <a:spcBef>
              <a:spcPct val="0"/>
            </a:spcBef>
            <a:spcAft>
              <a:spcPct val="15000"/>
            </a:spcAft>
            <a:buChar char="••"/>
          </a:pPr>
          <a:r>
            <a:rPr lang="en-US" sz="2000" b="0" i="0" kern="1200" cap="none" spc="0" dirty="0" smtClean="0">
              <a:ln w="0"/>
              <a:solidFill>
                <a:schemeClr val="tx1"/>
              </a:solidFill>
              <a:effectLst>
                <a:outerShdw blurRad="38100" dist="19050" dir="2700000" algn="tl" rotWithShape="0">
                  <a:schemeClr val="dk1">
                    <a:alpha val="40000"/>
                  </a:schemeClr>
                </a:outerShdw>
              </a:effectLst>
            </a:rPr>
            <a:t>VARICOSITIES RELEASE NEUROTRANSMITTER ACCORDING TO THE SAME MECHANISM AS A SYNAPSE</a:t>
          </a:r>
          <a:endParaRPr lang="en-US" sz="2000" b="0" i="0" kern="1200" cap="none" spc="0" dirty="0">
            <a:ln w="0"/>
            <a:solidFill>
              <a:schemeClr val="tx1"/>
            </a:solidFill>
            <a:effectLst>
              <a:outerShdw blurRad="38100" dist="19050" dir="2700000" algn="tl" rotWithShape="0">
                <a:schemeClr val="dk1">
                  <a:alpha val="40000"/>
                </a:schemeClr>
              </a:outerShdw>
            </a:effectLst>
          </a:endParaRPr>
        </a:p>
      </dsp:txBody>
      <dsp:txXfrm>
        <a:off x="1762151" y="1264760"/>
        <a:ext cx="6924972" cy="4506685"/>
      </dsp:txXfrm>
    </dsp:sp>
    <dsp:sp modelId="{6C1C2CB1-0EE6-C948-BA98-3DFAD972FE07}">
      <dsp:nvSpPr>
        <dsp:cNvPr id="0" name=""/>
        <dsp:cNvSpPr/>
      </dsp:nvSpPr>
      <dsp:spPr>
        <a:xfrm>
          <a:off x="125280" y="6355"/>
          <a:ext cx="3273741" cy="1906674"/>
        </a:xfrm>
        <a:prstGeom prst="rect">
          <a:avLst/>
        </a:prstGeom>
        <a:blipFill rotWithShape="1">
          <a:blip xmlns:r="http://schemas.openxmlformats.org/officeDocument/2006/relationships" r:embed="rId1"/>
          <a:stretch>
            <a:fillRect/>
          </a:stretch>
        </a:blipFill>
        <a:ln>
          <a:noFill/>
        </a:ln>
        <a:effectLst>
          <a:outerShdw blurRad="40000" dist="23000" dir="5400000" rotWithShape="0">
            <a:srgbClr val="000000">
              <a:alpha val="35000"/>
            </a:srgbClr>
          </a:outerShdw>
        </a:effectLst>
        <a:sp3d z="50080" prstMaterial="plastic">
          <a:bevelT w="50800" h="50800"/>
          <a:bevelB w="50800" h="50800"/>
        </a:sp3d>
      </dsp:spPr>
      <dsp:style>
        <a:lnRef idx="0">
          <a:scrgbClr r="0" g="0" b="0"/>
        </a:lnRef>
        <a:fillRef idx="1">
          <a:scrgbClr r="0" g="0" b="0"/>
        </a:fillRef>
        <a:effectRef idx="2">
          <a:scrgbClr r="0" g="0" b="0"/>
        </a:effectRef>
        <a:fontRef idx="minor"/>
      </dsp:style>
    </dsp:sp>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4667DE-2CC0-3A4E-89D2-00E869C84C26}">
      <dsp:nvSpPr>
        <dsp:cNvPr id="0" name=""/>
        <dsp:cNvSpPr/>
      </dsp:nvSpPr>
      <dsp:spPr>
        <a:xfrm rot="16200000">
          <a:off x="832562" y="-832562"/>
          <a:ext cx="2720184" cy="4385310"/>
        </a:xfrm>
        <a:prstGeom prst="round1Rect">
          <a:avLst/>
        </a:prstGeom>
        <a:solidFill>
          <a:schemeClr val="accent1">
            <a:hueOff val="0"/>
            <a:satOff val="0"/>
            <a:lumOff val="0"/>
            <a:alphaOff val="0"/>
          </a:schemeClr>
        </a:solidFill>
        <a:ln>
          <a:noFill/>
        </a:ln>
        <a:effectLst>
          <a:outerShdw blurRad="40000" dist="20000" dir="5400000" rotWithShape="0">
            <a:srgbClr val="000000">
              <a:alpha val="38000"/>
            </a:srgbClr>
          </a:outerShdw>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170688" tIns="170688" rIns="170688" bIns="170688" numCol="1" spcCol="1270" anchor="ctr" anchorCtr="0">
          <a:noAutofit/>
        </a:bodyPr>
        <a:lstStyle/>
        <a:p>
          <a:pPr lvl="0" algn="ctr" defTabSz="1066800" rtl="0">
            <a:lnSpc>
              <a:spcPct val="90000"/>
            </a:lnSpc>
            <a:spcBef>
              <a:spcPct val="0"/>
            </a:spcBef>
            <a:spcAft>
              <a:spcPct val="35000"/>
            </a:spcAft>
          </a:pPr>
          <a:r>
            <a:rPr lang="en-US" sz="2400" b="1" i="0" kern="1200" dirty="0" smtClean="0"/>
            <a:t>ALL PREGANGLIONIC NEURONS ARE CHOLINERGIC – BOTH IN SNS AND PSNS</a:t>
          </a:r>
          <a:endParaRPr lang="en-US" sz="2400" b="1" kern="1200" dirty="0"/>
        </a:p>
      </dsp:txBody>
      <dsp:txXfrm rot="5400000">
        <a:off x="-1" y="1"/>
        <a:ext cx="4385310" cy="2040138"/>
      </dsp:txXfrm>
    </dsp:sp>
    <dsp:sp modelId="{1E37A4FA-A04C-2A46-8B73-6BB7D4DAAAAB}">
      <dsp:nvSpPr>
        <dsp:cNvPr id="0" name=""/>
        <dsp:cNvSpPr/>
      </dsp:nvSpPr>
      <dsp:spPr>
        <a:xfrm>
          <a:off x="4385310" y="0"/>
          <a:ext cx="4385310" cy="2720184"/>
        </a:xfrm>
        <a:prstGeom prst="round1Rect">
          <a:avLst/>
        </a:prstGeom>
        <a:solidFill>
          <a:schemeClr val="accent1">
            <a:hueOff val="0"/>
            <a:satOff val="0"/>
            <a:lumOff val="0"/>
            <a:alphaOff val="0"/>
          </a:schemeClr>
        </a:solidFill>
        <a:ln>
          <a:noFill/>
        </a:ln>
        <a:effectLst>
          <a:outerShdw blurRad="40000" dist="20000" dir="5400000" rotWithShape="0">
            <a:srgbClr val="000000">
              <a:alpha val="38000"/>
            </a:srgbClr>
          </a:outerShdw>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135128" tIns="135128" rIns="135128" bIns="135128" numCol="1" spcCol="1270" anchor="ctr" anchorCtr="0">
          <a:noAutofit/>
        </a:bodyPr>
        <a:lstStyle/>
        <a:p>
          <a:pPr lvl="0" algn="ctr" defTabSz="844550" rtl="0">
            <a:lnSpc>
              <a:spcPct val="90000"/>
            </a:lnSpc>
            <a:spcBef>
              <a:spcPct val="0"/>
            </a:spcBef>
            <a:spcAft>
              <a:spcPct val="35000"/>
            </a:spcAft>
          </a:pPr>
          <a:r>
            <a:rPr lang="en-US" sz="1900" b="0" i="0" kern="1200" dirty="0" smtClean="0"/>
            <a:t>ALL PARASYMPATHETIC POSTGANGLIONIC NEURONS </a:t>
          </a:r>
          <a:r>
            <a:rPr lang="en-US" sz="1900" b="1" i="0" kern="1200" dirty="0" smtClean="0"/>
            <a:t>ARE CHOLINERGIC </a:t>
          </a:r>
          <a:endParaRPr lang="en-US" sz="1900" kern="1200" dirty="0"/>
        </a:p>
      </dsp:txBody>
      <dsp:txXfrm>
        <a:off x="4385310" y="0"/>
        <a:ext cx="4385310" cy="2040138"/>
      </dsp:txXfrm>
    </dsp:sp>
    <dsp:sp modelId="{B6BCD0C8-4908-9748-ACF1-7F7EBCB42D2B}">
      <dsp:nvSpPr>
        <dsp:cNvPr id="0" name=""/>
        <dsp:cNvSpPr/>
      </dsp:nvSpPr>
      <dsp:spPr>
        <a:xfrm rot="10800000">
          <a:off x="0" y="2720184"/>
          <a:ext cx="4385310" cy="2720184"/>
        </a:xfrm>
        <a:prstGeom prst="round1Rect">
          <a:avLst/>
        </a:prstGeom>
        <a:solidFill>
          <a:schemeClr val="accent1">
            <a:hueOff val="0"/>
            <a:satOff val="0"/>
            <a:lumOff val="0"/>
            <a:alphaOff val="0"/>
          </a:schemeClr>
        </a:solidFill>
        <a:ln>
          <a:noFill/>
        </a:ln>
        <a:effectLst>
          <a:outerShdw blurRad="40000" dist="20000" dir="5400000" rotWithShape="0">
            <a:srgbClr val="000000">
              <a:alpha val="38000"/>
            </a:srgbClr>
          </a:outerShdw>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135128" tIns="135128" rIns="135128" bIns="135128" numCol="1" spcCol="1270" anchor="ctr" anchorCtr="0">
          <a:noAutofit/>
        </a:bodyPr>
        <a:lstStyle/>
        <a:p>
          <a:pPr lvl="0" algn="ctr" defTabSz="844550" rtl="0">
            <a:lnSpc>
              <a:spcPct val="90000"/>
            </a:lnSpc>
            <a:spcBef>
              <a:spcPct val="0"/>
            </a:spcBef>
            <a:spcAft>
              <a:spcPct val="35000"/>
            </a:spcAft>
          </a:pPr>
          <a:r>
            <a:rPr lang="en-US" sz="1900" b="0" i="0" kern="1200" dirty="0" smtClean="0"/>
            <a:t>SYMPATHETIC POSTGANGLIONIC NEURONS THAT INNERVATE SWEAT GLANDS </a:t>
          </a:r>
          <a:r>
            <a:rPr lang="en-US" sz="1900" b="1" i="0" kern="1200" dirty="0" smtClean="0"/>
            <a:t>ARE CHOLINERGIC </a:t>
          </a:r>
          <a:endParaRPr lang="en-US" sz="1900" kern="1200" dirty="0"/>
        </a:p>
      </dsp:txBody>
      <dsp:txXfrm rot="10800000">
        <a:off x="0" y="3400230"/>
        <a:ext cx="4385310" cy="2040138"/>
      </dsp:txXfrm>
    </dsp:sp>
    <dsp:sp modelId="{BD92AF03-E11C-8948-B4B1-3D65C376CC54}">
      <dsp:nvSpPr>
        <dsp:cNvPr id="0" name=""/>
        <dsp:cNvSpPr/>
      </dsp:nvSpPr>
      <dsp:spPr>
        <a:xfrm rot="5400000">
          <a:off x="5217872" y="1887621"/>
          <a:ext cx="2720184" cy="4385310"/>
        </a:xfrm>
        <a:prstGeom prst="round1Rect">
          <a:avLst/>
        </a:prstGeom>
        <a:solidFill>
          <a:schemeClr val="accent1">
            <a:hueOff val="0"/>
            <a:satOff val="0"/>
            <a:lumOff val="0"/>
            <a:alphaOff val="0"/>
          </a:schemeClr>
        </a:solidFill>
        <a:ln>
          <a:noFill/>
        </a:ln>
        <a:effectLst>
          <a:outerShdw blurRad="40000" dist="20000" dir="5400000" rotWithShape="0">
            <a:srgbClr val="000000">
              <a:alpha val="38000"/>
            </a:srgbClr>
          </a:outerShdw>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135128" tIns="135128" rIns="135128" bIns="135128" numCol="1" spcCol="1270" anchor="ctr" anchorCtr="0">
          <a:noAutofit/>
        </a:bodyPr>
        <a:lstStyle/>
        <a:p>
          <a:pPr lvl="0" algn="ctr" defTabSz="844550" rtl="0">
            <a:lnSpc>
              <a:spcPct val="90000"/>
            </a:lnSpc>
            <a:spcBef>
              <a:spcPct val="0"/>
            </a:spcBef>
            <a:spcAft>
              <a:spcPct val="35000"/>
            </a:spcAft>
          </a:pPr>
          <a:r>
            <a:rPr lang="en-US" sz="1900" b="0" i="0" kern="1200" dirty="0" smtClean="0"/>
            <a:t>SYMPATHETIC POSTGANGLIONIC NEURONS THAT END ON BLOOD VESSELS </a:t>
          </a:r>
          <a:r>
            <a:rPr lang="en-US" sz="1900" b="1" i="0" kern="1200" dirty="0" smtClean="0"/>
            <a:t>ARE CHOLINERGIC</a:t>
          </a:r>
          <a:endParaRPr lang="en-US" sz="1900" kern="1200" dirty="0"/>
        </a:p>
      </dsp:txBody>
      <dsp:txXfrm rot="-5400000">
        <a:off x="4385309" y="3400230"/>
        <a:ext cx="4385310" cy="2040138"/>
      </dsp:txXfrm>
    </dsp:sp>
    <dsp:sp modelId="{22041F28-53B5-F049-8B77-9E9851126F9C}">
      <dsp:nvSpPr>
        <dsp:cNvPr id="0" name=""/>
        <dsp:cNvSpPr/>
      </dsp:nvSpPr>
      <dsp:spPr>
        <a:xfrm>
          <a:off x="3069716" y="2040138"/>
          <a:ext cx="2631186" cy="1360092"/>
        </a:xfrm>
        <a:prstGeom prst="roundRect">
          <a:avLst/>
        </a:prstGeom>
        <a:solidFill>
          <a:schemeClr val="accent1">
            <a:tint val="60000"/>
            <a:hueOff val="0"/>
            <a:satOff val="0"/>
            <a:lumOff val="0"/>
            <a:alphaOff val="0"/>
          </a:schemeClr>
        </a:solidFill>
        <a:ln w="76200">
          <a:solidFill>
            <a:srgbClr val="C00000"/>
          </a:solidFill>
        </a:ln>
        <a:effectLst/>
        <a:sp3d z="57200" extrusionH="600" contourW="3000" prstMaterial="plastic">
          <a:bevelT w="80600" h="18600" prst="relaxedInset"/>
          <a:bevelB w="80600" h="8600" prst="relaxedInset"/>
        </a:sp3d>
      </dsp:spPr>
      <dsp:style>
        <a:lnRef idx="0">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lvl="0" algn="ctr" defTabSz="844550" rtl="0">
            <a:lnSpc>
              <a:spcPct val="90000"/>
            </a:lnSpc>
            <a:spcBef>
              <a:spcPct val="0"/>
            </a:spcBef>
            <a:spcAft>
              <a:spcPct val="35000"/>
            </a:spcAft>
          </a:pPr>
          <a:r>
            <a:rPr lang="en-US" sz="1900" kern="1200" dirty="0" smtClean="0"/>
            <a:t>CHOLINERGIC NEURONS IN THE AUTONOMIC NERVOUS SYSTEM</a:t>
          </a:r>
          <a:endParaRPr lang="en-US" sz="1900" kern="1200" dirty="0"/>
        </a:p>
      </dsp:txBody>
      <dsp:txXfrm>
        <a:off x="3136110" y="2106532"/>
        <a:ext cx="2498398" cy="1227304"/>
      </dsp:txXfrm>
    </dsp:sp>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B33406-0C5C-4206-B2CF-E46B5ED1C957}">
      <dsp:nvSpPr>
        <dsp:cNvPr id="0" name=""/>
        <dsp:cNvSpPr/>
      </dsp:nvSpPr>
      <dsp:spPr>
        <a:xfrm>
          <a:off x="4118" y="0"/>
          <a:ext cx="3962102" cy="4525963"/>
        </a:xfrm>
        <a:prstGeom prst="roundRect">
          <a:avLst>
            <a:gd name="adj" fmla="val 10000"/>
          </a:avLst>
        </a:prstGeom>
        <a:gradFill flip="none" rotWithShape="0">
          <a:gsLst>
            <a:gs pos="0">
              <a:srgbClr val="0070C0">
                <a:tint val="66000"/>
                <a:satMod val="160000"/>
              </a:srgbClr>
            </a:gs>
            <a:gs pos="50000">
              <a:srgbClr val="0070C0">
                <a:tint val="44500"/>
                <a:satMod val="160000"/>
              </a:srgbClr>
            </a:gs>
            <a:gs pos="100000">
              <a:srgbClr val="0070C0">
                <a:tint val="23500"/>
                <a:satMod val="160000"/>
              </a:srgbClr>
            </a:gs>
          </a:gsLst>
          <a:path path="circle">
            <a:fillToRect t="100000" r="100000"/>
          </a:path>
          <a:tileRect l="-100000" b="-100000"/>
        </a:gradFill>
        <a:ln>
          <a:noFill/>
        </a:ln>
        <a:effectLst/>
        <a:scene3d>
          <a:camera prst="perspectiveAbove"/>
          <a:lightRig rig="threePt" dir="t"/>
        </a:scene3d>
      </dsp:spPr>
      <dsp:style>
        <a:lnRef idx="0">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lvl="0" algn="ctr" defTabSz="933450" rtl="0">
            <a:lnSpc>
              <a:spcPct val="90000"/>
            </a:lnSpc>
            <a:spcBef>
              <a:spcPct val="0"/>
            </a:spcBef>
            <a:spcAft>
              <a:spcPct val="35000"/>
            </a:spcAft>
          </a:pPr>
          <a:r>
            <a:rPr lang="en-US" sz="2100" kern="1200" dirty="0" smtClean="0"/>
            <a:t>PARASYMPATHETIC POSTGANGLIONIC NEURONS EITHER ALL OR ALMOST ALL OF ARE CHOLINERGIC </a:t>
          </a:r>
          <a:endParaRPr lang="en-GB" sz="2100" kern="1200" dirty="0"/>
        </a:p>
      </dsp:txBody>
      <dsp:txXfrm>
        <a:off x="4118" y="0"/>
        <a:ext cx="3962102" cy="1357788"/>
      </dsp:txXfrm>
    </dsp:sp>
    <dsp:sp modelId="{9C057907-272D-46EE-8DFF-540050882B6C}">
      <dsp:nvSpPr>
        <dsp:cNvPr id="0" name=""/>
        <dsp:cNvSpPr/>
      </dsp:nvSpPr>
      <dsp:spPr>
        <a:xfrm>
          <a:off x="400329" y="1359114"/>
          <a:ext cx="3169681" cy="1364639"/>
        </a:xfrm>
        <a:prstGeom prst="roundRect">
          <a:avLst>
            <a:gd name="adj" fmla="val 10000"/>
          </a:avLst>
        </a:prstGeom>
        <a:solidFill>
          <a:srgbClr val="0070C0"/>
        </a:solidFill>
        <a:ln w="25400" cap="flat" cmpd="sng" algn="ctr">
          <a:solidFill>
            <a:schemeClr val="lt1">
              <a:hueOff val="0"/>
              <a:satOff val="0"/>
              <a:lumOff val="0"/>
              <a:alphaOff val="0"/>
            </a:schemeClr>
          </a:solidFill>
          <a:prstDash val="solid"/>
        </a:ln>
        <a:effectLst/>
        <a:scene3d>
          <a:camera prst="perspectiveAbove"/>
          <a:lightRig rig="threePt" dir="t"/>
        </a:scene3d>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lvl="0" algn="ctr" defTabSz="622300" rtl="0">
            <a:lnSpc>
              <a:spcPct val="90000"/>
            </a:lnSpc>
            <a:spcBef>
              <a:spcPct val="0"/>
            </a:spcBef>
            <a:spcAft>
              <a:spcPct val="35000"/>
            </a:spcAft>
          </a:pPr>
          <a:r>
            <a:rPr lang="en-US" sz="1400" b="0" i="0" kern="1200" dirty="0" smtClean="0"/>
            <a:t>THE TERMINAL NERVE ENDINGS OF THE PARASYMPATHETIC SYSTEM ALL OR VIRTUALLY ALL SECRETE ACETYLCHOLINE</a:t>
          </a:r>
          <a:endParaRPr lang="en-GB" sz="1400" kern="1200" dirty="0"/>
        </a:p>
      </dsp:txBody>
      <dsp:txXfrm>
        <a:off x="440298" y="1399083"/>
        <a:ext cx="3089743" cy="1284701"/>
      </dsp:txXfrm>
    </dsp:sp>
    <dsp:sp modelId="{1F93AAE4-311F-4D3B-84BF-8637B6B00598}">
      <dsp:nvSpPr>
        <dsp:cNvPr id="0" name=""/>
        <dsp:cNvSpPr/>
      </dsp:nvSpPr>
      <dsp:spPr>
        <a:xfrm>
          <a:off x="400329" y="2933699"/>
          <a:ext cx="3169681" cy="1364639"/>
        </a:xfrm>
        <a:prstGeom prst="roundRect">
          <a:avLst>
            <a:gd name="adj" fmla="val 10000"/>
          </a:avLst>
        </a:prstGeom>
        <a:solidFill>
          <a:srgbClr val="0070C0"/>
        </a:solidFill>
        <a:ln w="25400" cap="flat" cmpd="sng" algn="ctr">
          <a:solidFill>
            <a:schemeClr val="lt1">
              <a:hueOff val="0"/>
              <a:satOff val="0"/>
              <a:lumOff val="0"/>
              <a:alphaOff val="0"/>
            </a:schemeClr>
          </a:solidFill>
          <a:prstDash val="solid"/>
        </a:ln>
        <a:effectLst/>
        <a:scene3d>
          <a:camera prst="perspectiveAbove"/>
          <a:lightRig rig="threePt" dir="t"/>
        </a:scene3d>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lvl="0" algn="ctr" defTabSz="622300" rtl="0">
            <a:lnSpc>
              <a:spcPct val="90000"/>
            </a:lnSpc>
            <a:spcBef>
              <a:spcPct val="0"/>
            </a:spcBef>
            <a:spcAft>
              <a:spcPct val="35000"/>
            </a:spcAft>
          </a:pPr>
          <a:r>
            <a:rPr lang="en-US" sz="1400" b="0" i="0" kern="1200" dirty="0" smtClean="0"/>
            <a:t>THEREFORE, ACETYLCHOLINE IS CALLED A PARASYMPATHETIC TRANSMITTER</a:t>
          </a:r>
          <a:endParaRPr lang="en-GB" sz="1400" kern="1200" dirty="0"/>
        </a:p>
      </dsp:txBody>
      <dsp:txXfrm>
        <a:off x="440298" y="2973668"/>
        <a:ext cx="3089743" cy="1284701"/>
      </dsp:txXfrm>
    </dsp:sp>
    <dsp:sp modelId="{8DBEA99E-BCD7-41D2-A80F-01A6DD5A310D}">
      <dsp:nvSpPr>
        <dsp:cNvPr id="0" name=""/>
        <dsp:cNvSpPr/>
      </dsp:nvSpPr>
      <dsp:spPr>
        <a:xfrm>
          <a:off x="4263378" y="0"/>
          <a:ext cx="3962102" cy="4525963"/>
        </a:xfrm>
        <a:prstGeom prst="roundRect">
          <a:avLst>
            <a:gd name="adj" fmla="val 10000"/>
          </a:avLst>
        </a:prstGeom>
        <a:solidFill>
          <a:schemeClr val="accent2">
            <a:tint val="40000"/>
            <a:hueOff val="0"/>
            <a:satOff val="0"/>
            <a:lumOff val="0"/>
            <a:alphaOff val="0"/>
          </a:schemeClr>
        </a:solidFill>
        <a:ln>
          <a:noFill/>
        </a:ln>
        <a:effectLst/>
        <a:scene3d>
          <a:camera prst="perspectiveAbove"/>
          <a:lightRig rig="threePt" dir="t"/>
        </a:scene3d>
      </dsp:spPr>
      <dsp:style>
        <a:lnRef idx="0">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lvl="0" algn="ctr" defTabSz="933450" rtl="0">
            <a:lnSpc>
              <a:spcPct val="90000"/>
            </a:lnSpc>
            <a:spcBef>
              <a:spcPct val="0"/>
            </a:spcBef>
            <a:spcAft>
              <a:spcPct val="35000"/>
            </a:spcAft>
          </a:pPr>
          <a:r>
            <a:rPr lang="en-US" sz="2100" kern="1200" dirty="0" smtClean="0"/>
            <a:t>SYMPATHETIC POSTGANGLIONIC NEURONS ARE ADRENERGIC. </a:t>
          </a:r>
          <a:endParaRPr lang="en-GB" sz="2100" kern="1200" dirty="0"/>
        </a:p>
      </dsp:txBody>
      <dsp:txXfrm>
        <a:off x="4263378" y="0"/>
        <a:ext cx="3962102" cy="1357788"/>
      </dsp:txXfrm>
    </dsp:sp>
    <dsp:sp modelId="{56A35C73-B383-433B-8AB4-6CC4A8FF8330}">
      <dsp:nvSpPr>
        <dsp:cNvPr id="0" name=""/>
        <dsp:cNvSpPr/>
      </dsp:nvSpPr>
      <dsp:spPr>
        <a:xfrm>
          <a:off x="4659589" y="1358175"/>
          <a:ext cx="3169681" cy="889170"/>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a:scene3d>
          <a:camera prst="perspectiveAbove"/>
          <a:lightRig rig="threePt" dir="t"/>
        </a:scene3d>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lvl="0" algn="ctr" defTabSz="622300" rtl="0">
            <a:lnSpc>
              <a:spcPct val="90000"/>
            </a:lnSpc>
            <a:spcBef>
              <a:spcPct val="0"/>
            </a:spcBef>
            <a:spcAft>
              <a:spcPct val="35000"/>
            </a:spcAft>
          </a:pPr>
          <a:r>
            <a:rPr lang="en-US" sz="1400" b="0" i="0" kern="1200" dirty="0" smtClean="0"/>
            <a:t>HOWEVER, THE POSTGANGLIONIC SYMPATHETIC NERVE FIBERS TO THE SWEAT GLANDS AND PERHAPS TO A VERY FEW BLOOD VESSELS ARE CHOLINERGIC.</a:t>
          </a:r>
          <a:endParaRPr lang="en-GB" sz="1400" kern="1200" dirty="0"/>
        </a:p>
      </dsp:txBody>
      <dsp:txXfrm>
        <a:off x="4685632" y="1384218"/>
        <a:ext cx="3117595" cy="837084"/>
      </dsp:txXfrm>
    </dsp:sp>
    <dsp:sp modelId="{65987BC2-B084-4399-B22A-9402A3765B2D}">
      <dsp:nvSpPr>
        <dsp:cNvPr id="0" name=""/>
        <dsp:cNvSpPr/>
      </dsp:nvSpPr>
      <dsp:spPr>
        <a:xfrm>
          <a:off x="4659589" y="2384141"/>
          <a:ext cx="3169681" cy="889170"/>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a:scene3d>
          <a:camera prst="perspectiveAbove"/>
          <a:lightRig rig="threePt" dir="t"/>
        </a:scene3d>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lvl="0" algn="ctr" defTabSz="622300" rtl="0">
            <a:lnSpc>
              <a:spcPct val="90000"/>
            </a:lnSpc>
            <a:spcBef>
              <a:spcPct val="0"/>
            </a:spcBef>
            <a:spcAft>
              <a:spcPct val="35000"/>
            </a:spcAft>
          </a:pPr>
          <a:r>
            <a:rPr lang="en-US" sz="1400" b="0" i="0" kern="1200" dirty="0" smtClean="0"/>
            <a:t>ALMOST ALL OF THE SYMPATHETIC NERVE ENDINGS SECRETE NORADRENALINE, BUT A FEW SECRETE ACETYLCHOLINE. </a:t>
          </a:r>
          <a:endParaRPr lang="en-GB" sz="1400" kern="1200" dirty="0"/>
        </a:p>
      </dsp:txBody>
      <dsp:txXfrm>
        <a:off x="4685632" y="2410184"/>
        <a:ext cx="3117595" cy="837084"/>
      </dsp:txXfrm>
    </dsp:sp>
    <dsp:sp modelId="{5B8795FC-074C-411A-A183-FE5EF931B9A6}">
      <dsp:nvSpPr>
        <dsp:cNvPr id="0" name=""/>
        <dsp:cNvSpPr/>
      </dsp:nvSpPr>
      <dsp:spPr>
        <a:xfrm>
          <a:off x="4659589" y="3410107"/>
          <a:ext cx="3169681" cy="889170"/>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a:scene3d>
          <a:camera prst="perspectiveAbove"/>
          <a:lightRig rig="threePt" dir="t"/>
        </a:scene3d>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lvl="0" algn="ctr" defTabSz="622300" rtl="0">
            <a:lnSpc>
              <a:spcPct val="90000"/>
            </a:lnSpc>
            <a:spcBef>
              <a:spcPct val="0"/>
            </a:spcBef>
            <a:spcAft>
              <a:spcPct val="35000"/>
            </a:spcAft>
          </a:pPr>
          <a:r>
            <a:rPr lang="en-US" sz="1400" b="0" i="0" kern="1200" dirty="0" smtClean="0"/>
            <a:t>THEREFORE, NORADRENALINE IS CALLED A SYMPATHETIC TRANSMITTER.</a:t>
          </a:r>
          <a:endParaRPr lang="en-GB" sz="1400" kern="1200" dirty="0"/>
        </a:p>
      </dsp:txBody>
      <dsp:txXfrm>
        <a:off x="4685632" y="3436150"/>
        <a:ext cx="3117595" cy="837084"/>
      </dsp:txXfrm>
    </dsp:sp>
  </dsp:spTree>
</dsp:drawing>
</file>

<file path=ppt/diagrams/drawing2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35E992-F110-0E4A-8BB6-33670060176A}">
      <dsp:nvSpPr>
        <dsp:cNvPr id="0" name=""/>
        <dsp:cNvSpPr/>
      </dsp:nvSpPr>
      <dsp:spPr>
        <a:xfrm>
          <a:off x="0" y="0"/>
          <a:ext cx="3964075" cy="4411096"/>
        </a:xfrm>
        <a:prstGeom prst="roundRect">
          <a:avLst>
            <a:gd name="adj" fmla="val 10000"/>
          </a:avLst>
        </a:prstGeom>
        <a:solidFill>
          <a:schemeClr val="accent1">
            <a:tint val="40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txBody>
        <a:bodyPr spcFirstLastPara="0" vert="horz" wrap="square" lIns="102870" tIns="102870" rIns="102870" bIns="102870" numCol="1" spcCol="1270" anchor="ctr" anchorCtr="0">
          <a:noAutofit/>
        </a:bodyPr>
        <a:lstStyle/>
        <a:p>
          <a:pPr lvl="0" algn="ctr" defTabSz="1200150" rtl="0">
            <a:lnSpc>
              <a:spcPct val="90000"/>
            </a:lnSpc>
            <a:spcBef>
              <a:spcPct val="0"/>
            </a:spcBef>
            <a:spcAft>
              <a:spcPct val="35000"/>
            </a:spcAft>
          </a:pPr>
          <a:r>
            <a:rPr lang="en-US" sz="2700" kern="1200" dirty="0" smtClean="0"/>
            <a:t>IN SYMPATHETIC GANGLIA ACH CAN ACTIVATE </a:t>
          </a:r>
          <a:endParaRPr lang="en-US" sz="2700" kern="1200" dirty="0"/>
        </a:p>
      </dsp:txBody>
      <dsp:txXfrm>
        <a:off x="0" y="0"/>
        <a:ext cx="3964075" cy="1323328"/>
      </dsp:txXfrm>
    </dsp:sp>
    <dsp:sp modelId="{23DD4836-881E-4248-B3BF-A5BF800AF921}">
      <dsp:nvSpPr>
        <dsp:cNvPr id="0" name=""/>
        <dsp:cNvSpPr/>
      </dsp:nvSpPr>
      <dsp:spPr>
        <a:xfrm>
          <a:off x="396407" y="1324621"/>
          <a:ext cx="3171260" cy="1330005"/>
        </a:xfrm>
        <a:prstGeom prst="roundRect">
          <a:avLst>
            <a:gd name="adj" fmla="val 10000"/>
          </a:avLst>
        </a:prstGeom>
        <a:solidFill>
          <a:srgbClr val="5DAD8F"/>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3340" tIns="40005" rIns="53340" bIns="40005" numCol="1" spcCol="1270" anchor="ctr" anchorCtr="0">
          <a:noAutofit/>
        </a:bodyPr>
        <a:lstStyle/>
        <a:p>
          <a:pPr lvl="0" algn="ctr" defTabSz="933450" rtl="0">
            <a:lnSpc>
              <a:spcPct val="90000"/>
            </a:lnSpc>
            <a:spcBef>
              <a:spcPct val="0"/>
            </a:spcBef>
            <a:spcAft>
              <a:spcPct val="35000"/>
            </a:spcAft>
          </a:pPr>
          <a:r>
            <a:rPr lang="en-US" sz="2100" b="0" i="0" kern="1200" dirty="0" smtClean="0"/>
            <a:t>NICOTINIC RECEPTORS TO PRODUCE FAST POSTSYNAPTIC POTENTIALS</a:t>
          </a:r>
          <a:endParaRPr lang="en-US" sz="2100" kern="1200" dirty="0"/>
        </a:p>
      </dsp:txBody>
      <dsp:txXfrm>
        <a:off x="435362" y="1363576"/>
        <a:ext cx="3093350" cy="1252095"/>
      </dsp:txXfrm>
    </dsp:sp>
    <dsp:sp modelId="{B806F519-7A9B-1C43-954F-309EFB6B3483}">
      <dsp:nvSpPr>
        <dsp:cNvPr id="0" name=""/>
        <dsp:cNvSpPr/>
      </dsp:nvSpPr>
      <dsp:spPr>
        <a:xfrm>
          <a:off x="396407" y="2859243"/>
          <a:ext cx="3171260" cy="1330005"/>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3340" tIns="40005" rIns="53340" bIns="40005" numCol="1" spcCol="1270" anchor="ctr" anchorCtr="0">
          <a:noAutofit/>
        </a:bodyPr>
        <a:lstStyle/>
        <a:p>
          <a:pPr lvl="0" algn="ctr" defTabSz="933450" rtl="0">
            <a:lnSpc>
              <a:spcPct val="90000"/>
            </a:lnSpc>
            <a:spcBef>
              <a:spcPct val="0"/>
            </a:spcBef>
            <a:spcAft>
              <a:spcPct val="35000"/>
            </a:spcAft>
          </a:pPr>
          <a:r>
            <a:rPr lang="en-US" sz="2100" b="0" i="0" kern="1200" dirty="0" smtClean="0"/>
            <a:t>MUSCARINIC RECEPTORS  TO PRODUCE SLOW POSTSYNAPTIC POTENTIALS</a:t>
          </a:r>
          <a:endParaRPr lang="en-US" sz="2100" kern="1200" dirty="0"/>
        </a:p>
      </dsp:txBody>
      <dsp:txXfrm>
        <a:off x="435362" y="2898198"/>
        <a:ext cx="3093350" cy="125209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D68531-837B-DC46-89C1-E769C699A554}">
      <dsp:nvSpPr>
        <dsp:cNvPr id="0" name=""/>
        <dsp:cNvSpPr/>
      </dsp:nvSpPr>
      <dsp:spPr>
        <a:xfrm>
          <a:off x="0" y="319032"/>
          <a:ext cx="3441560" cy="2064936"/>
        </a:xfrm>
        <a:prstGeom prst="rect">
          <a:avLst/>
        </a:prstGeom>
        <a:solidFill>
          <a:schemeClr val="accent1">
            <a:hueOff val="0"/>
            <a:satOff val="0"/>
            <a:lumOff val="0"/>
            <a:alphaOff val="0"/>
          </a:schemeClr>
        </a:solidFill>
        <a:ln>
          <a:noFill/>
        </a:ln>
        <a:effectLst>
          <a:outerShdw blurRad="40000" dist="20000" dir="5400000" rotWithShape="0">
            <a:srgbClr val="000000">
              <a:alpha val="38000"/>
            </a:srgbClr>
          </a:outerShdw>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83820" tIns="83820" rIns="83820" bIns="83820" numCol="1" spcCol="1270" anchor="ctr" anchorCtr="0">
          <a:noAutofit/>
        </a:bodyPr>
        <a:lstStyle/>
        <a:p>
          <a:pPr lvl="0" algn="ctr" defTabSz="977900" rtl="0">
            <a:lnSpc>
              <a:spcPct val="90000"/>
            </a:lnSpc>
            <a:spcBef>
              <a:spcPct val="0"/>
            </a:spcBef>
            <a:spcAft>
              <a:spcPct val="35000"/>
            </a:spcAft>
          </a:pPr>
          <a:r>
            <a:rPr lang="en-US" sz="2200" b="0" kern="1200" cap="none" spc="0" dirty="0" smtClean="0">
              <a:ln w="0"/>
              <a:solidFill>
                <a:schemeClr val="tx1"/>
              </a:solidFill>
              <a:effectLst>
                <a:outerShdw blurRad="38100" dist="19050" dir="2700000" algn="tl" rotWithShape="0">
                  <a:schemeClr val="dk1">
                    <a:alpha val="40000"/>
                  </a:schemeClr>
                </a:outerShdw>
              </a:effectLst>
            </a:rPr>
            <a:t>THE AUTONOMIC NERVOUS SYSTEM IS THE PORTION OF THE NERVOUS SYSTEM THAT CONTROLS MOST VISCERAL FUNCTIONS OF THE BODY. </a:t>
          </a:r>
          <a:endParaRPr lang="en-US" sz="2200" b="0" kern="1200" cap="none" spc="0" dirty="0">
            <a:ln w="0"/>
            <a:solidFill>
              <a:schemeClr val="tx1"/>
            </a:solidFill>
            <a:effectLst>
              <a:outerShdw blurRad="38100" dist="19050" dir="2700000" algn="tl" rotWithShape="0">
                <a:schemeClr val="dk1">
                  <a:alpha val="40000"/>
                </a:schemeClr>
              </a:outerShdw>
            </a:effectLst>
          </a:endParaRPr>
        </a:p>
      </dsp:txBody>
      <dsp:txXfrm>
        <a:off x="0" y="319032"/>
        <a:ext cx="3441560" cy="2064936"/>
      </dsp:txXfrm>
    </dsp:sp>
    <dsp:sp modelId="{59B3F08A-4915-2745-BCE9-564D60AA2612}">
      <dsp:nvSpPr>
        <dsp:cNvPr id="0" name=""/>
        <dsp:cNvSpPr/>
      </dsp:nvSpPr>
      <dsp:spPr>
        <a:xfrm>
          <a:off x="0" y="2728124"/>
          <a:ext cx="3441560" cy="2064936"/>
        </a:xfrm>
        <a:prstGeom prst="rect">
          <a:avLst/>
        </a:prstGeom>
        <a:solidFill>
          <a:schemeClr val="accent1">
            <a:hueOff val="0"/>
            <a:satOff val="0"/>
            <a:lumOff val="0"/>
            <a:alphaOff val="0"/>
          </a:schemeClr>
        </a:solidFill>
        <a:ln>
          <a:noFill/>
        </a:ln>
        <a:effectLst>
          <a:outerShdw blurRad="40000" dist="20000" dir="5400000" rotWithShape="0">
            <a:srgbClr val="000000">
              <a:alpha val="38000"/>
            </a:srgbClr>
          </a:outerShdw>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83820" tIns="83820" rIns="83820" bIns="83820" numCol="1" spcCol="1270" anchor="ctr" anchorCtr="0">
          <a:noAutofit/>
        </a:bodyPr>
        <a:lstStyle/>
        <a:p>
          <a:pPr lvl="0" algn="ctr" defTabSz="977900" rtl="0">
            <a:lnSpc>
              <a:spcPct val="90000"/>
            </a:lnSpc>
            <a:spcBef>
              <a:spcPct val="0"/>
            </a:spcBef>
            <a:spcAft>
              <a:spcPct val="35000"/>
            </a:spcAft>
          </a:pPr>
          <a:r>
            <a:rPr lang="en-US" sz="2200" b="0" kern="1200" cap="none" spc="0" dirty="0" smtClean="0">
              <a:ln w="0"/>
              <a:solidFill>
                <a:schemeClr val="tx1"/>
              </a:solidFill>
              <a:effectLst>
                <a:outerShdw blurRad="38100" dist="19050" dir="2700000" algn="tl" rotWithShape="0">
                  <a:schemeClr val="dk1">
                    <a:alpha val="40000"/>
                  </a:schemeClr>
                </a:outerShdw>
              </a:effectLst>
            </a:rPr>
            <a:t>SOME OF THESE ACTIVITIES ARE CONTROLLED ALMOST ENTIRELY AND SOME ONLY PARTIALLY BY THE AUTONOMIC NERVOUS SYSTEM.</a:t>
          </a:r>
          <a:endParaRPr lang="en-US" sz="2200" b="0" kern="1200" cap="none" spc="0" dirty="0">
            <a:ln w="0"/>
            <a:solidFill>
              <a:schemeClr val="tx1"/>
            </a:solidFill>
            <a:effectLst>
              <a:outerShdw blurRad="38100" dist="19050" dir="2700000" algn="tl" rotWithShape="0">
                <a:schemeClr val="dk1">
                  <a:alpha val="40000"/>
                </a:schemeClr>
              </a:outerShdw>
            </a:effectLst>
          </a:endParaRPr>
        </a:p>
      </dsp:txBody>
      <dsp:txXfrm>
        <a:off x="0" y="2728124"/>
        <a:ext cx="3441560" cy="2064936"/>
      </dsp:txXfrm>
    </dsp:sp>
  </dsp:spTree>
</dsp:drawing>
</file>

<file path=ppt/diagrams/drawing3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94244B-9C3B-4095-91EA-C724280787D0}">
      <dsp:nvSpPr>
        <dsp:cNvPr id="0" name=""/>
        <dsp:cNvSpPr/>
      </dsp:nvSpPr>
      <dsp:spPr>
        <a:xfrm>
          <a:off x="0" y="904676"/>
          <a:ext cx="3004343" cy="1802606"/>
        </a:xfrm>
        <a:prstGeom prst="rect">
          <a:avLst/>
        </a:prstGeom>
        <a:solidFill>
          <a:schemeClr val="accent2">
            <a:hueOff val="0"/>
            <a:satOff val="0"/>
            <a:lumOff val="0"/>
            <a:alphaOff val="0"/>
          </a:schemeClr>
        </a:solidFill>
        <a:ln>
          <a:noFill/>
        </a:ln>
        <a:effectLst>
          <a:outerShdw blurRad="40000" dist="20000" dir="5400000" rotWithShape="0">
            <a:srgbClr val="000000">
              <a:alpha val="38000"/>
            </a:srgbClr>
          </a:outerShdw>
        </a:effectLst>
        <a:scene3d>
          <a:camera prst="perspectiveAbove" zoom="91000"/>
          <a:lightRig rig="threePt" dir="t">
            <a:rot lat="0" lon="0" rev="20640000"/>
          </a:lightRig>
        </a:scene3d>
        <a:sp3d extrusionH="50600" prstMaterial="metal">
          <a:bevelT w="101600" h="80600" prst="coolSlan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lvl="0" algn="ctr" defTabSz="622300" rtl="0">
            <a:lnSpc>
              <a:spcPct val="90000"/>
            </a:lnSpc>
            <a:spcBef>
              <a:spcPct val="0"/>
            </a:spcBef>
            <a:spcAft>
              <a:spcPct val="35000"/>
            </a:spcAft>
          </a:pPr>
          <a:r>
            <a:rPr lang="en-US" sz="1400" kern="1200" dirty="0" smtClean="0"/>
            <a:t>THE FOLLOWING SLIDES DESCRIBE THE EFFECTS ON DIFFERENT VISCERAL FUNCTIONS OF THE BODY CAUSED BY STIMULATING EITHER THE PARASYMPATHETIC NERVES OR THE SYMPATHETIC NERVES </a:t>
          </a:r>
          <a:endParaRPr lang="en-GB" sz="1400" kern="1200" dirty="0"/>
        </a:p>
      </dsp:txBody>
      <dsp:txXfrm>
        <a:off x="0" y="904676"/>
        <a:ext cx="3004343" cy="1802606"/>
      </dsp:txXfrm>
    </dsp:sp>
    <dsp:sp modelId="{873DE0DC-9450-4994-8499-76EB8BF27980}">
      <dsp:nvSpPr>
        <dsp:cNvPr id="0" name=""/>
        <dsp:cNvSpPr/>
      </dsp:nvSpPr>
      <dsp:spPr>
        <a:xfrm>
          <a:off x="3304778" y="904676"/>
          <a:ext cx="3004343" cy="1802606"/>
        </a:xfrm>
        <a:prstGeom prst="rect">
          <a:avLst/>
        </a:prstGeom>
        <a:solidFill>
          <a:schemeClr val="accent3">
            <a:hueOff val="0"/>
            <a:satOff val="0"/>
            <a:lumOff val="0"/>
            <a:alphaOff val="0"/>
          </a:schemeClr>
        </a:solidFill>
        <a:ln>
          <a:noFill/>
        </a:ln>
        <a:effectLst>
          <a:outerShdw blurRad="40000" dist="20000" dir="5400000" rotWithShape="0">
            <a:srgbClr val="000000">
              <a:alpha val="38000"/>
            </a:srgbClr>
          </a:outerShdw>
        </a:effectLst>
        <a:scene3d>
          <a:camera prst="perspectiveAbove" zoom="91000"/>
          <a:lightRig rig="threePt" dir="t">
            <a:rot lat="0" lon="0" rev="20640000"/>
          </a:lightRig>
        </a:scene3d>
        <a:sp3d extrusionH="50600" prstMaterial="metal">
          <a:bevelT w="101600" h="80600" prst="coolSlan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53340" tIns="53340" rIns="53340" bIns="53340" numCol="1" spcCol="1270" anchor="ctr" anchorCtr="0">
          <a:noAutofit/>
        </a:bodyPr>
        <a:lstStyle/>
        <a:p>
          <a:pPr lvl="0" algn="ctr" defTabSz="622300" rtl="0">
            <a:lnSpc>
              <a:spcPct val="90000"/>
            </a:lnSpc>
            <a:spcBef>
              <a:spcPct val="0"/>
            </a:spcBef>
            <a:spcAft>
              <a:spcPct val="35000"/>
            </a:spcAft>
          </a:pPr>
          <a:r>
            <a:rPr lang="en-US" sz="1400" kern="1200" dirty="0" smtClean="0"/>
            <a:t>NOTE AGAIN THAT SYMPATHETIC STIMULATION CAUSES EXCITATORY EFFECTS IN SOME ORGANS BUT INHIBITORY EFFECTS IN OTHERS. </a:t>
          </a:r>
          <a:endParaRPr lang="en-GB" sz="1400" kern="1200" dirty="0"/>
        </a:p>
      </dsp:txBody>
      <dsp:txXfrm>
        <a:off x="3304778" y="904676"/>
        <a:ext cx="3004343" cy="1802606"/>
      </dsp:txXfrm>
    </dsp:sp>
    <dsp:sp modelId="{4909F142-ADF7-4FFF-A9FB-EF40DB8EE5E8}">
      <dsp:nvSpPr>
        <dsp:cNvPr id="0" name=""/>
        <dsp:cNvSpPr/>
      </dsp:nvSpPr>
      <dsp:spPr>
        <a:xfrm>
          <a:off x="6609556" y="904676"/>
          <a:ext cx="3004343" cy="1802606"/>
        </a:xfrm>
        <a:prstGeom prst="rect">
          <a:avLst/>
        </a:prstGeom>
        <a:solidFill>
          <a:schemeClr val="accent4">
            <a:hueOff val="0"/>
            <a:satOff val="0"/>
            <a:lumOff val="0"/>
            <a:alphaOff val="0"/>
          </a:schemeClr>
        </a:solidFill>
        <a:ln>
          <a:noFill/>
        </a:ln>
        <a:effectLst>
          <a:outerShdw blurRad="40000" dist="20000" dir="5400000" rotWithShape="0">
            <a:srgbClr val="000000">
              <a:alpha val="38000"/>
            </a:srgbClr>
          </a:outerShdw>
        </a:effectLst>
        <a:scene3d>
          <a:camera prst="perspectiveAbove" zoom="91000"/>
          <a:lightRig rig="threePt" dir="t">
            <a:rot lat="0" lon="0" rev="20640000"/>
          </a:lightRig>
        </a:scene3d>
        <a:sp3d extrusionH="50600" prstMaterial="metal">
          <a:bevelT w="101600" h="80600" prst="coolSlan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lvl="0" algn="ctr" defTabSz="622300" rtl="0">
            <a:lnSpc>
              <a:spcPct val="90000"/>
            </a:lnSpc>
            <a:spcBef>
              <a:spcPct val="0"/>
            </a:spcBef>
            <a:spcAft>
              <a:spcPct val="35000"/>
            </a:spcAft>
          </a:pPr>
          <a:r>
            <a:rPr lang="en-US" sz="1400" kern="1200" dirty="0" smtClean="0"/>
            <a:t>LIKEWISE, PARASYMPATHETIC STIMULATION CAUSES EXCITATION IN SOME ORGANS BUT INHIBITION IN OTHERS. </a:t>
          </a:r>
          <a:endParaRPr lang="en-GB" sz="1400" kern="1200" dirty="0"/>
        </a:p>
      </dsp:txBody>
      <dsp:txXfrm>
        <a:off x="6609556" y="904676"/>
        <a:ext cx="3004343" cy="1802606"/>
      </dsp:txXfrm>
    </dsp:sp>
    <dsp:sp modelId="{5A9DDCF8-074C-44C9-A764-3EAF1A15F222}">
      <dsp:nvSpPr>
        <dsp:cNvPr id="0" name=""/>
        <dsp:cNvSpPr/>
      </dsp:nvSpPr>
      <dsp:spPr>
        <a:xfrm>
          <a:off x="1652389" y="3007717"/>
          <a:ext cx="3004343" cy="1802606"/>
        </a:xfrm>
        <a:prstGeom prst="rect">
          <a:avLst/>
        </a:prstGeom>
        <a:solidFill>
          <a:schemeClr val="accent5">
            <a:hueOff val="0"/>
            <a:satOff val="0"/>
            <a:lumOff val="0"/>
            <a:alphaOff val="0"/>
          </a:schemeClr>
        </a:solidFill>
        <a:ln>
          <a:noFill/>
        </a:ln>
        <a:effectLst>
          <a:outerShdw blurRad="40000" dist="20000" dir="5400000" rotWithShape="0">
            <a:srgbClr val="000000">
              <a:alpha val="38000"/>
            </a:srgbClr>
          </a:outerShdw>
        </a:effectLst>
        <a:scene3d>
          <a:camera prst="perspectiveAbove" zoom="91000"/>
          <a:lightRig rig="threePt" dir="t">
            <a:rot lat="0" lon="0" rev="20640000"/>
          </a:lightRig>
        </a:scene3d>
        <a:sp3d extrusionH="50600" prstMaterial="metal">
          <a:bevelT w="101600" h="80600" prst="coolSlan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lvl="0" algn="ctr" defTabSz="622300" rtl="0">
            <a:lnSpc>
              <a:spcPct val="90000"/>
            </a:lnSpc>
            <a:spcBef>
              <a:spcPct val="0"/>
            </a:spcBef>
            <a:spcAft>
              <a:spcPct val="35000"/>
            </a:spcAft>
          </a:pPr>
          <a:r>
            <a:rPr lang="en-US" sz="1400" kern="1200" dirty="0" smtClean="0"/>
            <a:t>ALSO, WHEN SYMPATHETIC STIMULATION EXCITES A PARTICULAR ORGAN, PARASYMPATHETIC STIMULATION SOMETIMES INHIBITS IT, DEMONSTRATING THAT THE TWO SYSTEMS OCCASIONALLY ACT RECIPROCALLY TO EACH OTHER. </a:t>
          </a:r>
          <a:endParaRPr lang="en-GB" sz="1400" kern="1200" dirty="0"/>
        </a:p>
      </dsp:txBody>
      <dsp:txXfrm>
        <a:off x="1652389" y="3007717"/>
        <a:ext cx="3004343" cy="1802606"/>
      </dsp:txXfrm>
    </dsp:sp>
    <dsp:sp modelId="{5C56C1E5-CAD9-4187-99E8-D66D30FA8CE0}">
      <dsp:nvSpPr>
        <dsp:cNvPr id="0" name=""/>
        <dsp:cNvSpPr/>
      </dsp:nvSpPr>
      <dsp:spPr>
        <a:xfrm>
          <a:off x="4957167" y="3007717"/>
          <a:ext cx="3004343" cy="1802606"/>
        </a:xfrm>
        <a:prstGeom prst="rect">
          <a:avLst/>
        </a:prstGeom>
        <a:solidFill>
          <a:schemeClr val="accent6">
            <a:hueOff val="0"/>
            <a:satOff val="0"/>
            <a:lumOff val="0"/>
            <a:alphaOff val="0"/>
          </a:schemeClr>
        </a:solidFill>
        <a:ln>
          <a:noFill/>
        </a:ln>
        <a:effectLst>
          <a:outerShdw blurRad="40000" dist="20000" dir="5400000" rotWithShape="0">
            <a:srgbClr val="000000">
              <a:alpha val="38000"/>
            </a:srgbClr>
          </a:outerShdw>
        </a:effectLst>
        <a:scene3d>
          <a:camera prst="perspectiveAbove" zoom="91000"/>
          <a:lightRig rig="threePt" dir="t">
            <a:rot lat="0" lon="0" rev="20640000"/>
          </a:lightRig>
        </a:scene3d>
        <a:sp3d extrusionH="50600" prstMaterial="metal">
          <a:bevelT w="101600" h="80600" prst="coolSlan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lvl="0" algn="ctr" defTabSz="622300" rtl="0">
            <a:lnSpc>
              <a:spcPct val="90000"/>
            </a:lnSpc>
            <a:spcBef>
              <a:spcPct val="0"/>
            </a:spcBef>
            <a:spcAft>
              <a:spcPct val="35000"/>
            </a:spcAft>
          </a:pPr>
          <a:r>
            <a:rPr lang="en-US" sz="1400" kern="1200" dirty="0" smtClean="0"/>
            <a:t>HOWEVER, MOST ORGANS ARE DOMINANTLY CONTROLLED BY ONE OR THE OTHER OF THE TWO SYSTEMS.</a:t>
          </a:r>
          <a:endParaRPr lang="en-GB" sz="1400" kern="1200" dirty="0"/>
        </a:p>
      </dsp:txBody>
      <dsp:txXfrm>
        <a:off x="4957167" y="3007717"/>
        <a:ext cx="3004343" cy="1802606"/>
      </dsp:txXfrm>
    </dsp:sp>
  </dsp:spTree>
</dsp:drawing>
</file>

<file path=ppt/diagrams/drawing3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CACD2D-20BC-4676-94DD-732FC268A5BF}">
      <dsp:nvSpPr>
        <dsp:cNvPr id="0" name=""/>
        <dsp:cNvSpPr/>
      </dsp:nvSpPr>
      <dsp:spPr>
        <a:xfrm>
          <a:off x="247552" y="1109"/>
          <a:ext cx="3694872" cy="2216923"/>
        </a:xfrm>
        <a:prstGeom prst="rect">
          <a:avLst/>
        </a:prstGeom>
        <a:solidFill>
          <a:srgbClr val="C00000"/>
        </a:solidFill>
        <a:ln w="25400" cap="flat" cmpd="sng" algn="ctr">
          <a:solidFill>
            <a:schemeClr val="lt1">
              <a:hueOff val="0"/>
              <a:satOff val="0"/>
              <a:lumOff val="0"/>
              <a:alphaOff val="0"/>
            </a:schemeClr>
          </a:solidFill>
          <a:prstDash val="solid"/>
        </a:ln>
        <a:effectLst/>
        <a:scene3d>
          <a:camera prst="perspectiveAbove"/>
          <a:lightRig rig="threePt" dir="t"/>
        </a:scene3d>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rtl="0">
            <a:lnSpc>
              <a:spcPct val="90000"/>
            </a:lnSpc>
            <a:spcBef>
              <a:spcPct val="0"/>
            </a:spcBef>
            <a:spcAft>
              <a:spcPct val="35000"/>
            </a:spcAft>
          </a:pPr>
          <a:r>
            <a:rPr lang="en-US" sz="2400" kern="1200" dirty="0" smtClean="0"/>
            <a:t>SYMPATHETIC STIMULATION CONTRACTS THE RADIAL FIBERS OF THE IRIS THAT DILATE THE PUPIL</a:t>
          </a:r>
          <a:endParaRPr lang="en-GB" sz="2400" kern="1200" dirty="0"/>
        </a:p>
      </dsp:txBody>
      <dsp:txXfrm>
        <a:off x="247552" y="1109"/>
        <a:ext cx="3694872" cy="2216923"/>
      </dsp:txXfrm>
    </dsp:sp>
    <dsp:sp modelId="{6EAD912A-A0B9-44B0-8C2F-56FD8B8B2F97}">
      <dsp:nvSpPr>
        <dsp:cNvPr id="0" name=""/>
        <dsp:cNvSpPr/>
      </dsp:nvSpPr>
      <dsp:spPr>
        <a:xfrm>
          <a:off x="247552" y="2587519"/>
          <a:ext cx="3694872" cy="2216923"/>
        </a:xfrm>
        <a:prstGeom prst="rect">
          <a:avLst/>
        </a:prstGeom>
        <a:solidFill>
          <a:srgbClr val="C00000"/>
        </a:solidFill>
        <a:ln w="25400" cap="flat" cmpd="sng" algn="ctr">
          <a:solidFill>
            <a:schemeClr val="lt1">
              <a:hueOff val="0"/>
              <a:satOff val="0"/>
              <a:lumOff val="0"/>
              <a:alphaOff val="0"/>
            </a:schemeClr>
          </a:solidFill>
          <a:prstDash val="solid"/>
        </a:ln>
        <a:effectLst/>
        <a:scene3d>
          <a:camera prst="perspectiveAbove"/>
          <a:lightRig rig="threePt" dir="t"/>
        </a:scene3d>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rtl="0">
            <a:lnSpc>
              <a:spcPct val="90000"/>
            </a:lnSpc>
            <a:spcBef>
              <a:spcPct val="0"/>
            </a:spcBef>
            <a:spcAft>
              <a:spcPct val="35000"/>
            </a:spcAft>
          </a:pPr>
          <a:r>
            <a:rPr lang="en-US" sz="2400" kern="1200" dirty="0" smtClean="0"/>
            <a:t>THE SYMPATHETICS BECOME STIMULATED DURING PERIODS OF EXCITEMENT AND INCREASE PUPILLARY OPENING AT THESE TIMES</a:t>
          </a:r>
          <a:endParaRPr lang="en-GB" sz="2400" kern="1200" dirty="0"/>
        </a:p>
      </dsp:txBody>
      <dsp:txXfrm>
        <a:off x="247552" y="2587519"/>
        <a:ext cx="3694872" cy="2216923"/>
      </dsp:txXfrm>
    </dsp:sp>
  </dsp:spTree>
</dsp:drawing>
</file>

<file path=ppt/diagrams/drawing3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193300-1896-4784-A21E-7A31820FD9A9}">
      <dsp:nvSpPr>
        <dsp:cNvPr id="0" name=""/>
        <dsp:cNvSpPr/>
      </dsp:nvSpPr>
      <dsp:spPr>
        <a:xfrm>
          <a:off x="0" y="204461"/>
          <a:ext cx="3673965" cy="2204379"/>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a:scene3d>
          <a:camera prst="perspectiveAbove"/>
          <a:lightRig rig="threePt" dir="t"/>
        </a:scene3d>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lvl="0" algn="ctr" defTabSz="1111250" rtl="0">
            <a:lnSpc>
              <a:spcPct val="90000"/>
            </a:lnSpc>
            <a:spcBef>
              <a:spcPct val="0"/>
            </a:spcBef>
            <a:spcAft>
              <a:spcPct val="35000"/>
            </a:spcAft>
          </a:pPr>
          <a:r>
            <a:rPr lang="en-US" sz="2500" kern="1200" dirty="0" smtClean="0"/>
            <a:t>PARASYMPATHETIC STIMULATION CONTRACTS THE CIRCULAR MUSCLE OF THE IRIS TO CONSTRICT THE PUPIL</a:t>
          </a:r>
          <a:endParaRPr lang="en-GB" sz="2500" kern="1200" dirty="0"/>
        </a:p>
      </dsp:txBody>
      <dsp:txXfrm>
        <a:off x="0" y="204461"/>
        <a:ext cx="3673965" cy="2204379"/>
      </dsp:txXfrm>
    </dsp:sp>
  </dsp:spTree>
</dsp:drawing>
</file>

<file path=ppt/diagrams/drawing3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1DA13C-B3BD-482D-ABFE-15D026F4A09D}">
      <dsp:nvSpPr>
        <dsp:cNvPr id="0" name=""/>
        <dsp:cNvSpPr/>
      </dsp:nvSpPr>
      <dsp:spPr>
        <a:xfrm>
          <a:off x="2156213" y="1746771"/>
          <a:ext cx="2506665" cy="2513955"/>
        </a:xfrm>
        <a:prstGeom prst="ellipse">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cene3d>
          <a:camera prst="perspectiveAbove" zoom="92000"/>
          <a:lightRig rig="balanced" dir="t">
            <a:rot lat="0" lon="0" rev="12700000"/>
          </a:lightRig>
        </a:scene3d>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rtl="0">
            <a:lnSpc>
              <a:spcPct val="90000"/>
            </a:lnSpc>
            <a:spcBef>
              <a:spcPct val="0"/>
            </a:spcBef>
            <a:spcAft>
              <a:spcPct val="35000"/>
            </a:spcAft>
          </a:pPr>
          <a:r>
            <a:rPr lang="en-US" sz="1400" kern="1200" dirty="0" smtClean="0"/>
            <a:t>GLANDS STRONGLY STIMULATED BY THE PARASYMPATHETIC NERVOUS SYSTEM, USUALLY RESULTING IN COPIOUS QUANTITIES OF WATERY SECRETION</a:t>
          </a:r>
          <a:endParaRPr lang="en-GB" sz="1400" kern="1200" dirty="0"/>
        </a:p>
      </dsp:txBody>
      <dsp:txXfrm>
        <a:off x="2523306" y="2114931"/>
        <a:ext cx="1772479" cy="1777635"/>
      </dsp:txXfrm>
    </dsp:sp>
    <dsp:sp modelId="{1EAD1CB5-1404-4688-8282-B703249B19D5}">
      <dsp:nvSpPr>
        <dsp:cNvPr id="0" name=""/>
        <dsp:cNvSpPr/>
      </dsp:nvSpPr>
      <dsp:spPr>
        <a:xfrm rot="16264449">
          <a:off x="2873784" y="1578892"/>
          <a:ext cx="1117076" cy="568668"/>
        </a:xfrm>
        <a:prstGeom prst="rightArrow">
          <a:avLst>
            <a:gd name="adj1" fmla="val 60000"/>
            <a:gd name="adj2" fmla="val 50000"/>
          </a:avLst>
        </a:prstGeom>
        <a:solidFill>
          <a:schemeClr val="accent1">
            <a:tint val="60000"/>
            <a:hueOff val="0"/>
            <a:satOff val="0"/>
            <a:lumOff val="0"/>
            <a:alphaOff val="0"/>
          </a:schemeClr>
        </a:solidFill>
        <a:ln w="9525" cap="flat" cmpd="sng" algn="ctr">
          <a:solidFill>
            <a:schemeClr val="accent1">
              <a:tint val="60000"/>
              <a:hueOff val="0"/>
              <a:satOff val="0"/>
              <a:lumOff val="0"/>
              <a:alphaOff val="0"/>
            </a:schemeClr>
          </a:solidFill>
          <a:prstDash val="solid"/>
        </a:ln>
        <a:effectLst>
          <a:outerShdw blurRad="40000" dist="23000" dir="5400000" rotWithShape="0">
            <a:srgbClr val="000000">
              <a:alpha val="35000"/>
            </a:srgbClr>
          </a:outerShdw>
        </a:effectLst>
        <a:scene3d>
          <a:camera prst="perspectiveAbove" zoom="92000"/>
          <a:lightRig rig="balanced" dir="t">
            <a:rot lat="0" lon="0" rev="12700000"/>
          </a:lightRig>
        </a:scene3d>
        <a:sp3d z="-25400" prstMaterial="plastic">
          <a:bevelT w="25400" h="25400"/>
          <a:bevelB w="25400" h="25400"/>
        </a:sp3d>
      </dsp:spPr>
      <dsp:style>
        <a:lnRef idx="1">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n-GB" sz="1200" kern="1200" dirty="0"/>
        </a:p>
      </dsp:txBody>
      <dsp:txXfrm>
        <a:off x="2957485" y="1777911"/>
        <a:ext cx="946476" cy="341200"/>
      </dsp:txXfrm>
    </dsp:sp>
    <dsp:sp modelId="{3927BFDF-D538-4991-8DE4-28A843D4FA71}">
      <dsp:nvSpPr>
        <dsp:cNvPr id="0" name=""/>
        <dsp:cNvSpPr/>
      </dsp:nvSpPr>
      <dsp:spPr>
        <a:xfrm>
          <a:off x="2754613" y="0"/>
          <a:ext cx="1396948" cy="1363024"/>
        </a:xfrm>
        <a:prstGeom prst="ellipse">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cene3d>
          <a:camera prst="perspectiveAbove" zoom="92000"/>
          <a:lightRig rig="balanced" dir="t">
            <a:rot lat="0" lon="0" rev="12700000"/>
          </a:lightRig>
        </a:scene3d>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rtl="0">
            <a:lnSpc>
              <a:spcPct val="90000"/>
            </a:lnSpc>
            <a:spcBef>
              <a:spcPct val="0"/>
            </a:spcBef>
            <a:spcAft>
              <a:spcPct val="35000"/>
            </a:spcAft>
          </a:pPr>
          <a:r>
            <a:rPr lang="en-US" sz="1200" kern="1200" dirty="0" smtClean="0"/>
            <a:t>NASAL</a:t>
          </a:r>
          <a:endParaRPr lang="en-GB" sz="1200" kern="1200" dirty="0"/>
        </a:p>
      </dsp:txBody>
      <dsp:txXfrm>
        <a:off x="2959191" y="199610"/>
        <a:ext cx="987792" cy="963804"/>
      </dsp:txXfrm>
    </dsp:sp>
    <dsp:sp modelId="{263E4236-E340-49D6-953B-1007D79C6CCE}">
      <dsp:nvSpPr>
        <dsp:cNvPr id="0" name=""/>
        <dsp:cNvSpPr/>
      </dsp:nvSpPr>
      <dsp:spPr>
        <a:xfrm rot="24309">
          <a:off x="4347773" y="2737916"/>
          <a:ext cx="1084272" cy="568668"/>
        </a:xfrm>
        <a:prstGeom prst="rightArrow">
          <a:avLst>
            <a:gd name="adj1" fmla="val 60000"/>
            <a:gd name="adj2" fmla="val 50000"/>
          </a:avLst>
        </a:prstGeom>
        <a:solidFill>
          <a:schemeClr val="accent1">
            <a:tint val="60000"/>
            <a:hueOff val="0"/>
            <a:satOff val="0"/>
            <a:lumOff val="0"/>
            <a:alphaOff val="0"/>
          </a:schemeClr>
        </a:solidFill>
        <a:ln w="9525" cap="flat" cmpd="sng" algn="ctr">
          <a:solidFill>
            <a:schemeClr val="accent1">
              <a:tint val="60000"/>
              <a:hueOff val="0"/>
              <a:satOff val="0"/>
              <a:lumOff val="0"/>
              <a:alphaOff val="0"/>
            </a:schemeClr>
          </a:solidFill>
          <a:prstDash val="solid"/>
        </a:ln>
        <a:effectLst>
          <a:outerShdw blurRad="40000" dist="23000" dir="5400000" rotWithShape="0">
            <a:srgbClr val="000000">
              <a:alpha val="35000"/>
            </a:srgbClr>
          </a:outerShdw>
        </a:effectLst>
        <a:scene3d>
          <a:camera prst="perspectiveAbove" zoom="92000"/>
          <a:lightRig rig="balanced" dir="t">
            <a:rot lat="0" lon="0" rev="12700000"/>
          </a:lightRig>
        </a:scene3d>
        <a:sp3d z="-25400" prstMaterial="plastic">
          <a:bevelT w="25400" h="25400"/>
          <a:bevelB w="25400" h="25400"/>
        </a:sp3d>
      </dsp:spPr>
      <dsp:style>
        <a:lnRef idx="1">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n-GB" sz="1200" kern="1200" dirty="0"/>
        </a:p>
      </dsp:txBody>
      <dsp:txXfrm>
        <a:off x="4347775" y="2851047"/>
        <a:ext cx="913672" cy="341200"/>
      </dsp:txXfrm>
    </dsp:sp>
    <dsp:sp modelId="{3DAEF453-2AB6-4B0C-9646-31355F261343}">
      <dsp:nvSpPr>
        <dsp:cNvPr id="0" name=""/>
        <dsp:cNvSpPr/>
      </dsp:nvSpPr>
      <dsp:spPr>
        <a:xfrm>
          <a:off x="5422144" y="2341407"/>
          <a:ext cx="1396948" cy="1363024"/>
        </a:xfrm>
        <a:prstGeom prst="ellipse">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cene3d>
          <a:camera prst="perspectiveAbove" zoom="92000"/>
          <a:lightRig rig="balanced" dir="t">
            <a:rot lat="0" lon="0" rev="12700000"/>
          </a:lightRig>
        </a:scene3d>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rtl="0">
            <a:lnSpc>
              <a:spcPct val="90000"/>
            </a:lnSpc>
            <a:spcBef>
              <a:spcPct val="0"/>
            </a:spcBef>
            <a:spcAft>
              <a:spcPct val="35000"/>
            </a:spcAft>
          </a:pPr>
          <a:r>
            <a:rPr lang="en-US" sz="1200" kern="1200" dirty="0" smtClean="0"/>
            <a:t>LACRIMAL</a:t>
          </a:r>
          <a:endParaRPr lang="en-GB" sz="1200" kern="1200" dirty="0"/>
        </a:p>
      </dsp:txBody>
      <dsp:txXfrm>
        <a:off x="5626722" y="2541017"/>
        <a:ext cx="987792" cy="963804"/>
      </dsp:txXfrm>
    </dsp:sp>
    <dsp:sp modelId="{AFCAE626-97A2-4A2E-8601-AF4125C81727}">
      <dsp:nvSpPr>
        <dsp:cNvPr id="0" name=""/>
        <dsp:cNvSpPr/>
      </dsp:nvSpPr>
      <dsp:spPr>
        <a:xfrm rot="5355642">
          <a:off x="2962388" y="3921015"/>
          <a:ext cx="932029" cy="568668"/>
        </a:xfrm>
        <a:prstGeom prst="rightArrow">
          <a:avLst>
            <a:gd name="adj1" fmla="val 60000"/>
            <a:gd name="adj2" fmla="val 50000"/>
          </a:avLst>
        </a:prstGeom>
        <a:solidFill>
          <a:schemeClr val="accent1">
            <a:tint val="60000"/>
            <a:hueOff val="0"/>
            <a:satOff val="0"/>
            <a:lumOff val="0"/>
            <a:alphaOff val="0"/>
          </a:schemeClr>
        </a:solidFill>
        <a:ln w="9525" cap="flat" cmpd="sng" algn="ctr">
          <a:solidFill>
            <a:schemeClr val="accent1">
              <a:tint val="60000"/>
              <a:hueOff val="0"/>
              <a:satOff val="0"/>
              <a:lumOff val="0"/>
              <a:alphaOff val="0"/>
            </a:schemeClr>
          </a:solidFill>
          <a:prstDash val="solid"/>
        </a:ln>
        <a:effectLst>
          <a:outerShdw blurRad="40000" dist="23000" dir="5400000" rotWithShape="0">
            <a:srgbClr val="000000">
              <a:alpha val="35000"/>
            </a:srgbClr>
          </a:outerShdw>
        </a:effectLst>
        <a:scene3d>
          <a:camera prst="perspectiveAbove" zoom="92000"/>
          <a:lightRig rig="balanced" dir="t">
            <a:rot lat="0" lon="0" rev="12700000"/>
          </a:lightRig>
        </a:scene3d>
        <a:sp3d z="-25400" prstMaterial="plastic">
          <a:bevelT w="25400" h="25400"/>
          <a:bevelB w="25400" h="25400"/>
        </a:sp3d>
      </dsp:spPr>
      <dsp:style>
        <a:lnRef idx="1">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n-GB" sz="1200" kern="1200" dirty="0"/>
        </a:p>
      </dsp:txBody>
      <dsp:txXfrm>
        <a:off x="3046587" y="3949456"/>
        <a:ext cx="761429" cy="341200"/>
      </dsp:txXfrm>
    </dsp:sp>
    <dsp:sp modelId="{485E5C85-0116-4C95-9190-BB7C37236B66}">
      <dsp:nvSpPr>
        <dsp:cNvPr id="0" name=""/>
        <dsp:cNvSpPr/>
      </dsp:nvSpPr>
      <dsp:spPr>
        <a:xfrm>
          <a:off x="2741520" y="4681830"/>
          <a:ext cx="1396948" cy="1363024"/>
        </a:xfrm>
        <a:prstGeom prst="ellipse">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cene3d>
          <a:camera prst="perspectiveAbove" zoom="92000"/>
          <a:lightRig rig="balanced" dir="t">
            <a:rot lat="0" lon="0" rev="12700000"/>
          </a:lightRig>
        </a:scene3d>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rtl="0">
            <a:lnSpc>
              <a:spcPct val="90000"/>
            </a:lnSpc>
            <a:spcBef>
              <a:spcPct val="0"/>
            </a:spcBef>
            <a:spcAft>
              <a:spcPct val="35000"/>
            </a:spcAft>
          </a:pPr>
          <a:r>
            <a:rPr lang="en-US" sz="1200" kern="1200" dirty="0" smtClean="0"/>
            <a:t>SALIVARY</a:t>
          </a:r>
          <a:endParaRPr lang="en-GB" sz="1200" kern="1200" dirty="0"/>
        </a:p>
      </dsp:txBody>
      <dsp:txXfrm>
        <a:off x="2946098" y="4881440"/>
        <a:ext cx="987792" cy="963804"/>
      </dsp:txXfrm>
    </dsp:sp>
    <dsp:sp modelId="{2594BA7B-E185-4CF9-915E-84481C00943B}">
      <dsp:nvSpPr>
        <dsp:cNvPr id="0" name=""/>
        <dsp:cNvSpPr/>
      </dsp:nvSpPr>
      <dsp:spPr>
        <a:xfrm rot="10800288">
          <a:off x="1359972" y="2740386"/>
          <a:ext cx="1157521" cy="568668"/>
        </a:xfrm>
        <a:prstGeom prst="rightArrow">
          <a:avLst>
            <a:gd name="adj1" fmla="val 60000"/>
            <a:gd name="adj2" fmla="val 50000"/>
          </a:avLst>
        </a:prstGeom>
        <a:solidFill>
          <a:schemeClr val="accent1">
            <a:tint val="60000"/>
            <a:hueOff val="0"/>
            <a:satOff val="0"/>
            <a:lumOff val="0"/>
            <a:alphaOff val="0"/>
          </a:schemeClr>
        </a:solidFill>
        <a:ln w="9525" cap="flat" cmpd="sng" algn="ctr">
          <a:solidFill>
            <a:schemeClr val="accent1">
              <a:tint val="60000"/>
              <a:hueOff val="0"/>
              <a:satOff val="0"/>
              <a:lumOff val="0"/>
              <a:alphaOff val="0"/>
            </a:schemeClr>
          </a:solidFill>
          <a:prstDash val="solid"/>
        </a:ln>
        <a:effectLst>
          <a:outerShdw blurRad="40000" dist="23000" dir="5400000" rotWithShape="0">
            <a:srgbClr val="000000">
              <a:alpha val="35000"/>
            </a:srgbClr>
          </a:outerShdw>
        </a:effectLst>
        <a:scene3d>
          <a:camera prst="perspectiveAbove" zoom="92000"/>
          <a:lightRig rig="balanced" dir="t">
            <a:rot lat="0" lon="0" rev="12700000"/>
          </a:lightRig>
        </a:scene3d>
        <a:sp3d z="-25400" prstMaterial="plastic">
          <a:bevelT w="25400" h="25400"/>
          <a:bevelB w="25400" h="25400"/>
        </a:sp3d>
      </dsp:spPr>
      <dsp:style>
        <a:lnRef idx="1">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n-GB" sz="1200" kern="1200" dirty="0"/>
        </a:p>
      </dsp:txBody>
      <dsp:txXfrm rot="10800000">
        <a:off x="1530572" y="2854127"/>
        <a:ext cx="986921" cy="341200"/>
      </dsp:txXfrm>
    </dsp:sp>
    <dsp:sp modelId="{A58B26E7-9B99-4C31-B8EE-C7FF0C6AF252}">
      <dsp:nvSpPr>
        <dsp:cNvPr id="0" name=""/>
        <dsp:cNvSpPr/>
      </dsp:nvSpPr>
      <dsp:spPr>
        <a:xfrm>
          <a:off x="0" y="2322009"/>
          <a:ext cx="1396948" cy="1363024"/>
        </a:xfrm>
        <a:prstGeom prst="ellipse">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cene3d>
          <a:camera prst="perspectiveAbove" zoom="92000"/>
          <a:lightRig rig="balanced" dir="t">
            <a:rot lat="0" lon="0" rev="12700000"/>
          </a:lightRig>
        </a:scene3d>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rtl="0">
            <a:lnSpc>
              <a:spcPct val="90000"/>
            </a:lnSpc>
            <a:spcBef>
              <a:spcPct val="0"/>
            </a:spcBef>
            <a:spcAft>
              <a:spcPct val="35000"/>
            </a:spcAft>
          </a:pPr>
          <a:r>
            <a:rPr lang="en-US" sz="1200" kern="1200" dirty="0" smtClean="0"/>
            <a:t>MANY GASTROINTESTINAL GLANDS</a:t>
          </a:r>
          <a:endParaRPr lang="en-GB" sz="1200" kern="1200" dirty="0"/>
        </a:p>
      </dsp:txBody>
      <dsp:txXfrm>
        <a:off x="204578" y="2521619"/>
        <a:ext cx="987792" cy="963804"/>
      </dsp:txXfrm>
    </dsp:sp>
  </dsp:spTree>
</dsp:drawing>
</file>

<file path=ppt/diagrams/drawing3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C1D7C3-CB37-4ED0-ADB0-05AB986BC53C}">
      <dsp:nvSpPr>
        <dsp:cNvPr id="0" name=""/>
        <dsp:cNvSpPr/>
      </dsp:nvSpPr>
      <dsp:spPr>
        <a:xfrm>
          <a:off x="4118" y="0"/>
          <a:ext cx="3962102" cy="4525963"/>
        </a:xfrm>
        <a:prstGeom prst="roundRect">
          <a:avLst>
            <a:gd name="adj" fmla="val 10000"/>
          </a:avLst>
        </a:prstGeom>
        <a:gradFill flip="none" rotWithShape="0">
          <a:gsLst>
            <a:gs pos="0">
              <a:srgbClr val="C00000">
                <a:tint val="66000"/>
                <a:satMod val="160000"/>
              </a:srgbClr>
            </a:gs>
            <a:gs pos="50000">
              <a:srgbClr val="C00000">
                <a:tint val="44500"/>
                <a:satMod val="160000"/>
              </a:srgbClr>
            </a:gs>
            <a:gs pos="100000">
              <a:srgbClr val="C00000">
                <a:tint val="23500"/>
                <a:satMod val="160000"/>
              </a:srgbClr>
            </a:gs>
          </a:gsLst>
          <a:lin ang="13500000" scaled="1"/>
          <a:tileRect/>
        </a:gradFill>
        <a:ln>
          <a:noFill/>
        </a:ln>
        <a:effectLst/>
        <a:scene3d>
          <a:camera prst="perspectiveAbove"/>
          <a:lightRig rig="threePt" dir="t"/>
        </a:scene3d>
      </dsp:spPr>
      <dsp:style>
        <a:lnRef idx="0">
          <a:scrgbClr r="0" g="0" b="0"/>
        </a:lnRef>
        <a:fillRef idx="1">
          <a:scrgbClr r="0" g="0" b="0"/>
        </a:fillRef>
        <a:effectRef idx="0">
          <a:scrgbClr r="0" g="0" b="0"/>
        </a:effectRef>
        <a:fontRef idx="minor"/>
      </dsp:style>
      <dsp:txBody>
        <a:bodyPr spcFirstLastPara="0" vert="horz" wrap="square" lIns="140970" tIns="140970" rIns="140970" bIns="140970" numCol="1" spcCol="1270" anchor="ctr" anchorCtr="0">
          <a:noAutofit/>
        </a:bodyPr>
        <a:lstStyle/>
        <a:p>
          <a:pPr lvl="0" algn="ctr" defTabSz="1644650" rtl="0">
            <a:lnSpc>
              <a:spcPct val="90000"/>
            </a:lnSpc>
            <a:spcBef>
              <a:spcPct val="0"/>
            </a:spcBef>
            <a:spcAft>
              <a:spcPct val="35000"/>
            </a:spcAft>
          </a:pPr>
          <a:r>
            <a:rPr lang="en-US" sz="3700" kern="1200" dirty="0" smtClean="0"/>
            <a:t>SYMPATHETIC STIMULATION</a:t>
          </a:r>
          <a:endParaRPr lang="en-GB" sz="3700" kern="1200" dirty="0"/>
        </a:p>
      </dsp:txBody>
      <dsp:txXfrm>
        <a:off x="4118" y="0"/>
        <a:ext cx="3962102" cy="1357788"/>
      </dsp:txXfrm>
    </dsp:sp>
    <dsp:sp modelId="{DF4F9E13-E0B1-4360-904B-D56B440D7C79}">
      <dsp:nvSpPr>
        <dsp:cNvPr id="0" name=""/>
        <dsp:cNvSpPr/>
      </dsp:nvSpPr>
      <dsp:spPr>
        <a:xfrm>
          <a:off x="400329" y="1358175"/>
          <a:ext cx="3169681" cy="889170"/>
        </a:xfrm>
        <a:prstGeom prst="roundRect">
          <a:avLst>
            <a:gd name="adj" fmla="val 10000"/>
          </a:avLst>
        </a:prstGeom>
        <a:solidFill>
          <a:srgbClr val="C00000"/>
        </a:solidFill>
        <a:ln w="25400" cap="flat" cmpd="sng" algn="ctr">
          <a:solidFill>
            <a:schemeClr val="lt1">
              <a:hueOff val="0"/>
              <a:satOff val="0"/>
              <a:lumOff val="0"/>
              <a:alphaOff val="0"/>
            </a:schemeClr>
          </a:solidFill>
          <a:prstDash val="solid"/>
        </a:ln>
        <a:effectLst/>
        <a:scene3d>
          <a:camera prst="perspectiveAbove"/>
          <a:lightRig rig="threePt" dir="t"/>
        </a:scene3d>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lvl="0" algn="ctr" defTabSz="622300" rtl="0">
            <a:lnSpc>
              <a:spcPct val="90000"/>
            </a:lnSpc>
            <a:spcBef>
              <a:spcPct val="0"/>
            </a:spcBef>
            <a:spcAft>
              <a:spcPct val="35000"/>
            </a:spcAft>
          </a:pPr>
          <a:r>
            <a:rPr lang="en-US" sz="1400" kern="1200" dirty="0" smtClean="0"/>
            <a:t>INCREASES THE OVERALL ACTIVITY OF THE HEART. </a:t>
          </a:r>
          <a:endParaRPr lang="en-GB" sz="1400" kern="1200" dirty="0"/>
        </a:p>
      </dsp:txBody>
      <dsp:txXfrm>
        <a:off x="426372" y="1384218"/>
        <a:ext cx="3117595" cy="837084"/>
      </dsp:txXfrm>
    </dsp:sp>
    <dsp:sp modelId="{A3753385-C4D6-4135-B9CE-BD72D8CE5C5B}">
      <dsp:nvSpPr>
        <dsp:cNvPr id="0" name=""/>
        <dsp:cNvSpPr/>
      </dsp:nvSpPr>
      <dsp:spPr>
        <a:xfrm>
          <a:off x="400329" y="2384141"/>
          <a:ext cx="3169681" cy="889170"/>
        </a:xfrm>
        <a:prstGeom prst="roundRect">
          <a:avLst>
            <a:gd name="adj" fmla="val 10000"/>
          </a:avLst>
        </a:prstGeom>
        <a:solidFill>
          <a:srgbClr val="C00000"/>
        </a:solidFill>
        <a:ln w="25400" cap="flat" cmpd="sng" algn="ctr">
          <a:solidFill>
            <a:schemeClr val="lt1">
              <a:hueOff val="0"/>
              <a:satOff val="0"/>
              <a:lumOff val="0"/>
              <a:alphaOff val="0"/>
            </a:schemeClr>
          </a:solidFill>
          <a:prstDash val="solid"/>
        </a:ln>
        <a:effectLst/>
        <a:scene3d>
          <a:camera prst="perspectiveAbove"/>
          <a:lightRig rig="threePt" dir="t"/>
        </a:scene3d>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lvl="0" algn="ctr" defTabSz="622300" rtl="0">
            <a:lnSpc>
              <a:spcPct val="90000"/>
            </a:lnSpc>
            <a:spcBef>
              <a:spcPct val="0"/>
            </a:spcBef>
            <a:spcAft>
              <a:spcPct val="35000"/>
            </a:spcAft>
          </a:pPr>
          <a:r>
            <a:rPr lang="en-US" sz="1400" kern="1200" dirty="0" smtClean="0"/>
            <a:t>THIS EFFECT IS ACCOMPLISHED BY INCREASING BOTH THE RATE AND FORCE OF HEART CONTRACTION</a:t>
          </a:r>
          <a:endParaRPr lang="en-GB" sz="1400" kern="1200" dirty="0"/>
        </a:p>
      </dsp:txBody>
      <dsp:txXfrm>
        <a:off x="426372" y="2410184"/>
        <a:ext cx="3117595" cy="837084"/>
      </dsp:txXfrm>
    </dsp:sp>
    <dsp:sp modelId="{584BF176-EDDB-4D0B-ABD6-20E30BCD47E1}">
      <dsp:nvSpPr>
        <dsp:cNvPr id="0" name=""/>
        <dsp:cNvSpPr/>
      </dsp:nvSpPr>
      <dsp:spPr>
        <a:xfrm>
          <a:off x="400329" y="3410107"/>
          <a:ext cx="3169681" cy="889170"/>
        </a:xfrm>
        <a:prstGeom prst="roundRect">
          <a:avLst>
            <a:gd name="adj" fmla="val 10000"/>
          </a:avLst>
        </a:prstGeom>
        <a:solidFill>
          <a:srgbClr val="C00000"/>
        </a:solidFill>
        <a:ln w="25400" cap="flat" cmpd="sng" algn="ctr">
          <a:solidFill>
            <a:schemeClr val="lt1">
              <a:hueOff val="0"/>
              <a:satOff val="0"/>
              <a:lumOff val="0"/>
              <a:alphaOff val="0"/>
            </a:schemeClr>
          </a:solidFill>
          <a:prstDash val="solid"/>
        </a:ln>
        <a:effectLst/>
        <a:scene3d>
          <a:camera prst="perspectiveAbove"/>
          <a:lightRig rig="threePt" dir="t"/>
        </a:scene3d>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lvl="0" algn="ctr" defTabSz="622300" rtl="0">
            <a:lnSpc>
              <a:spcPct val="90000"/>
            </a:lnSpc>
            <a:spcBef>
              <a:spcPct val="0"/>
            </a:spcBef>
            <a:spcAft>
              <a:spcPct val="35000"/>
            </a:spcAft>
          </a:pPr>
          <a:r>
            <a:rPr lang="en-US" sz="1400" kern="1200" dirty="0" smtClean="0"/>
            <a:t>SYMPATHETIC STIMULATION INCREASES THE EFFECTIVENESS OF THE HEART AS A PUMP, AS REQUIRED DURING HEAVY EXERCISE,</a:t>
          </a:r>
          <a:endParaRPr lang="en-GB" sz="1400" kern="1200" dirty="0"/>
        </a:p>
      </dsp:txBody>
      <dsp:txXfrm>
        <a:off x="426372" y="3436150"/>
        <a:ext cx="3117595" cy="837084"/>
      </dsp:txXfrm>
    </dsp:sp>
    <dsp:sp modelId="{4FCAF930-FAFC-42C2-A1E3-01B0DFD2E138}">
      <dsp:nvSpPr>
        <dsp:cNvPr id="0" name=""/>
        <dsp:cNvSpPr/>
      </dsp:nvSpPr>
      <dsp:spPr>
        <a:xfrm>
          <a:off x="4263378" y="0"/>
          <a:ext cx="3962102" cy="4525963"/>
        </a:xfrm>
        <a:prstGeom prst="roundRect">
          <a:avLst>
            <a:gd name="adj" fmla="val 10000"/>
          </a:avLst>
        </a:prstGeom>
        <a:solidFill>
          <a:schemeClr val="accent1">
            <a:tint val="40000"/>
            <a:hueOff val="0"/>
            <a:satOff val="0"/>
            <a:lumOff val="0"/>
            <a:alphaOff val="0"/>
          </a:schemeClr>
        </a:solidFill>
        <a:ln>
          <a:noFill/>
        </a:ln>
        <a:effectLst/>
        <a:scene3d>
          <a:camera prst="perspectiveAbove"/>
          <a:lightRig rig="threePt" dir="t"/>
        </a:scene3d>
      </dsp:spPr>
      <dsp:style>
        <a:lnRef idx="0">
          <a:scrgbClr r="0" g="0" b="0"/>
        </a:lnRef>
        <a:fillRef idx="1">
          <a:scrgbClr r="0" g="0" b="0"/>
        </a:fillRef>
        <a:effectRef idx="0">
          <a:scrgbClr r="0" g="0" b="0"/>
        </a:effectRef>
        <a:fontRef idx="minor"/>
      </dsp:style>
      <dsp:txBody>
        <a:bodyPr spcFirstLastPara="0" vert="horz" wrap="square" lIns="140970" tIns="140970" rIns="140970" bIns="140970" numCol="1" spcCol="1270" anchor="ctr" anchorCtr="0">
          <a:noAutofit/>
        </a:bodyPr>
        <a:lstStyle/>
        <a:p>
          <a:pPr lvl="0" algn="ctr" defTabSz="1644650" rtl="0">
            <a:lnSpc>
              <a:spcPct val="90000"/>
            </a:lnSpc>
            <a:spcBef>
              <a:spcPct val="0"/>
            </a:spcBef>
            <a:spcAft>
              <a:spcPct val="35000"/>
            </a:spcAft>
          </a:pPr>
          <a:r>
            <a:rPr lang="en-US" sz="3700" kern="1200" dirty="0" smtClean="0"/>
            <a:t>PARASYMPATHETIC STIMULATION</a:t>
          </a:r>
          <a:endParaRPr lang="en-GB" sz="3700" kern="1200" dirty="0"/>
        </a:p>
      </dsp:txBody>
      <dsp:txXfrm>
        <a:off x="4263378" y="0"/>
        <a:ext cx="3962102" cy="1357788"/>
      </dsp:txXfrm>
    </dsp:sp>
    <dsp:sp modelId="{9E4940A6-F5C8-489E-ADAA-294438DDC18E}">
      <dsp:nvSpPr>
        <dsp:cNvPr id="0" name=""/>
        <dsp:cNvSpPr/>
      </dsp:nvSpPr>
      <dsp:spPr>
        <a:xfrm>
          <a:off x="4659589" y="1359114"/>
          <a:ext cx="3169681" cy="136463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a:scene3d>
          <a:camera prst="perspectiveAbove"/>
          <a:lightRig rig="threePt" dir="t"/>
        </a:scene3d>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lvl="0" algn="ctr" defTabSz="622300" rtl="0">
            <a:lnSpc>
              <a:spcPct val="90000"/>
            </a:lnSpc>
            <a:spcBef>
              <a:spcPct val="0"/>
            </a:spcBef>
            <a:spcAft>
              <a:spcPct val="35000"/>
            </a:spcAft>
          </a:pPr>
          <a:r>
            <a:rPr lang="en-US" sz="1400" kern="1200" dirty="0" smtClean="0"/>
            <a:t>CAUSES MAINLY OPPOSITE EFFECTS—DECREASED HEART RATE AND STRENGTH OF CONTRACTION. </a:t>
          </a:r>
          <a:endParaRPr lang="en-GB" sz="1400" kern="1200" dirty="0"/>
        </a:p>
      </dsp:txBody>
      <dsp:txXfrm>
        <a:off x="4699558" y="1399083"/>
        <a:ext cx="3089743" cy="1284701"/>
      </dsp:txXfrm>
    </dsp:sp>
    <dsp:sp modelId="{62FE6AC8-B55E-4511-A476-E5B4CA501E86}">
      <dsp:nvSpPr>
        <dsp:cNvPr id="0" name=""/>
        <dsp:cNvSpPr/>
      </dsp:nvSpPr>
      <dsp:spPr>
        <a:xfrm>
          <a:off x="4659589" y="2933699"/>
          <a:ext cx="3169681" cy="136463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a:scene3d>
          <a:camera prst="perspectiveAbove"/>
          <a:lightRig rig="threePt" dir="t"/>
        </a:scene3d>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lvl="0" algn="ctr" defTabSz="622300" rtl="0">
            <a:lnSpc>
              <a:spcPct val="90000"/>
            </a:lnSpc>
            <a:spcBef>
              <a:spcPct val="0"/>
            </a:spcBef>
            <a:spcAft>
              <a:spcPct val="35000"/>
            </a:spcAft>
          </a:pPr>
          <a:r>
            <a:rPr lang="en-US" sz="1400" kern="1200" dirty="0" smtClean="0"/>
            <a:t>PARASYMPATHETIC STIMULATION DECREASES HEART PUMPING, ALLOWING THE HEART TO REST BETWEEN BOUTS OF STRENUOUS ACTIVITY</a:t>
          </a:r>
          <a:endParaRPr lang="en-GB" sz="1400" kern="1200" dirty="0"/>
        </a:p>
      </dsp:txBody>
      <dsp:txXfrm>
        <a:off x="4699558" y="2973668"/>
        <a:ext cx="3089743" cy="1284701"/>
      </dsp:txXfrm>
    </dsp:sp>
  </dsp:spTree>
</dsp:drawing>
</file>

<file path=ppt/diagrams/drawing3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448C8C-62EE-4FBF-B7E7-4BBA0978D41A}">
      <dsp:nvSpPr>
        <dsp:cNvPr id="0" name=""/>
        <dsp:cNvSpPr/>
      </dsp:nvSpPr>
      <dsp:spPr>
        <a:xfrm>
          <a:off x="0" y="3374"/>
          <a:ext cx="8539514" cy="1429740"/>
        </a:xfrm>
        <a:prstGeom prst="roundRect">
          <a:avLst/>
        </a:prstGeom>
        <a:solidFill>
          <a:srgbClr val="C00000"/>
        </a:solidFill>
        <a:ln w="25400" cap="flat" cmpd="sng" algn="ctr">
          <a:solidFill>
            <a:schemeClr val="lt1">
              <a:hueOff val="0"/>
              <a:satOff val="0"/>
              <a:lumOff val="0"/>
              <a:alphaOff val="0"/>
            </a:schemeClr>
          </a:solidFill>
          <a:prstDash val="solid"/>
        </a:ln>
        <a:effectLst/>
        <a:scene3d>
          <a:camera prst="perspectiveAbove"/>
          <a:lightRig rig="threePt" dir="t"/>
        </a:scene3d>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l" defTabSz="1155700" rtl="0">
            <a:lnSpc>
              <a:spcPct val="90000"/>
            </a:lnSpc>
            <a:spcBef>
              <a:spcPct val="0"/>
            </a:spcBef>
            <a:spcAft>
              <a:spcPct val="35000"/>
            </a:spcAft>
          </a:pPr>
          <a:r>
            <a:rPr lang="en-US" sz="2600" kern="1200" dirty="0" smtClean="0"/>
            <a:t>MOST SYSTEMIC BLOOD VESSELS, ESPECIALLY THOSE OF THE ABDOMINAL VISCERA AND SKIN OF THE LIMBS, ARE CONSTRICTED BY SYMPATHETIC STIMULATION. </a:t>
          </a:r>
          <a:endParaRPr lang="en-GB" sz="2600" kern="1200" dirty="0"/>
        </a:p>
      </dsp:txBody>
      <dsp:txXfrm>
        <a:off x="69794" y="73168"/>
        <a:ext cx="8399926" cy="1290152"/>
      </dsp:txXfrm>
    </dsp:sp>
    <dsp:sp modelId="{9D84585A-A697-444E-B2C8-2693B00FEA0D}">
      <dsp:nvSpPr>
        <dsp:cNvPr id="0" name=""/>
        <dsp:cNvSpPr/>
      </dsp:nvSpPr>
      <dsp:spPr>
        <a:xfrm>
          <a:off x="0" y="1507994"/>
          <a:ext cx="8539514" cy="142974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a:scene3d>
          <a:camera prst="perspectiveAbove"/>
          <a:lightRig rig="threePt" dir="t"/>
        </a:scene3d>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l" defTabSz="1155700" rtl="0">
            <a:lnSpc>
              <a:spcPct val="90000"/>
            </a:lnSpc>
            <a:spcBef>
              <a:spcPct val="0"/>
            </a:spcBef>
            <a:spcAft>
              <a:spcPct val="35000"/>
            </a:spcAft>
          </a:pPr>
          <a:r>
            <a:rPr lang="en-US" sz="2600" kern="1200" dirty="0" smtClean="0"/>
            <a:t>PARASYMPATHETIC STIMULATION HAS ALMOST NO EFFECTS ON MOST BLOOD VESSELS. </a:t>
          </a:r>
          <a:endParaRPr lang="en-GB" sz="2600" kern="1200" dirty="0"/>
        </a:p>
      </dsp:txBody>
      <dsp:txXfrm>
        <a:off x="69794" y="1577788"/>
        <a:ext cx="8399926" cy="1290152"/>
      </dsp:txXfrm>
    </dsp:sp>
  </dsp:spTree>
</dsp:drawing>
</file>

<file path=ppt/diagrams/drawing3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E441E2-CA70-44F0-B31D-3CABB7117C2E}">
      <dsp:nvSpPr>
        <dsp:cNvPr id="0" name=""/>
        <dsp:cNvSpPr/>
      </dsp:nvSpPr>
      <dsp:spPr>
        <a:xfrm>
          <a:off x="0" y="0"/>
          <a:ext cx="3962102" cy="3610035"/>
        </a:xfrm>
        <a:prstGeom prst="roundRect">
          <a:avLst>
            <a:gd name="adj" fmla="val 10000"/>
          </a:avLst>
        </a:prstGeom>
        <a:gradFill flip="none" rotWithShape="0">
          <a:gsLst>
            <a:gs pos="0">
              <a:srgbClr val="C00000">
                <a:tint val="66000"/>
                <a:satMod val="160000"/>
              </a:srgbClr>
            </a:gs>
            <a:gs pos="50000">
              <a:srgbClr val="C00000">
                <a:tint val="44500"/>
                <a:satMod val="160000"/>
              </a:srgbClr>
            </a:gs>
            <a:gs pos="100000">
              <a:srgbClr val="C00000">
                <a:tint val="23500"/>
                <a:satMod val="160000"/>
              </a:srgbClr>
            </a:gs>
          </a:gsLst>
          <a:lin ang="13500000" scaled="1"/>
          <a:tileRect/>
        </a:gradFill>
        <a:ln>
          <a:noFill/>
        </a:ln>
        <a:effectLst/>
        <a:scene3d>
          <a:camera prst="perspectiveAbove"/>
          <a:lightRig rig="threePt" dir="t"/>
        </a:scene3d>
      </dsp:spPr>
      <dsp:style>
        <a:lnRef idx="0">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lvl="0" algn="ctr" defTabSz="1022350" rtl="0">
            <a:lnSpc>
              <a:spcPct val="90000"/>
            </a:lnSpc>
            <a:spcBef>
              <a:spcPct val="0"/>
            </a:spcBef>
            <a:spcAft>
              <a:spcPct val="35000"/>
            </a:spcAft>
          </a:pPr>
          <a:r>
            <a:rPr lang="en-US" sz="2300" kern="1200" dirty="0" smtClean="0"/>
            <a:t>SYMPATHETIC STIMULATION</a:t>
          </a:r>
          <a:endParaRPr lang="en-GB" sz="2300" kern="1200" dirty="0"/>
        </a:p>
      </dsp:txBody>
      <dsp:txXfrm>
        <a:off x="0" y="0"/>
        <a:ext cx="3962102" cy="1083010"/>
      </dsp:txXfrm>
    </dsp:sp>
    <dsp:sp modelId="{D5393800-6726-45B6-AB65-C8B9F0BC85CE}">
      <dsp:nvSpPr>
        <dsp:cNvPr id="0" name=""/>
        <dsp:cNvSpPr/>
      </dsp:nvSpPr>
      <dsp:spPr>
        <a:xfrm>
          <a:off x="396208" y="1084068"/>
          <a:ext cx="3169681" cy="1088474"/>
        </a:xfrm>
        <a:prstGeom prst="roundRect">
          <a:avLst>
            <a:gd name="adj" fmla="val 10000"/>
          </a:avLst>
        </a:prstGeom>
        <a:solidFill>
          <a:srgbClr val="C00000"/>
        </a:solidFill>
        <a:ln w="25400" cap="flat" cmpd="sng" algn="ctr">
          <a:solidFill>
            <a:schemeClr val="lt1">
              <a:hueOff val="0"/>
              <a:satOff val="0"/>
              <a:lumOff val="0"/>
              <a:alphaOff val="0"/>
            </a:schemeClr>
          </a:solidFill>
          <a:prstDash val="solid"/>
        </a:ln>
        <a:effectLst/>
        <a:scene3d>
          <a:camera prst="perspectiveAbove"/>
          <a:lightRig rig="threePt" dir="t"/>
        </a:scene3d>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lvl="0" algn="ctr" defTabSz="622300" rtl="0">
            <a:lnSpc>
              <a:spcPct val="90000"/>
            </a:lnSpc>
            <a:spcBef>
              <a:spcPct val="0"/>
            </a:spcBef>
            <a:spcAft>
              <a:spcPct val="35000"/>
            </a:spcAft>
          </a:pPr>
          <a:r>
            <a:rPr lang="en-US" sz="1400" kern="1200" dirty="0" smtClean="0"/>
            <a:t>INCREASES BOTH PROPULSION BY THE HEART AND RESISTANCE TO FLOW </a:t>
          </a:r>
          <a:endParaRPr lang="en-GB" sz="1400" kern="1200" dirty="0"/>
        </a:p>
      </dsp:txBody>
      <dsp:txXfrm>
        <a:off x="428088" y="1115948"/>
        <a:ext cx="3105921" cy="1024714"/>
      </dsp:txXfrm>
    </dsp:sp>
    <dsp:sp modelId="{29F8DFC3-691B-402A-BE2E-A764ED9C3AC6}">
      <dsp:nvSpPr>
        <dsp:cNvPr id="0" name=""/>
        <dsp:cNvSpPr/>
      </dsp:nvSpPr>
      <dsp:spPr>
        <a:xfrm>
          <a:off x="396208" y="2340000"/>
          <a:ext cx="3169681" cy="1088474"/>
        </a:xfrm>
        <a:prstGeom prst="roundRect">
          <a:avLst>
            <a:gd name="adj" fmla="val 10000"/>
          </a:avLst>
        </a:prstGeom>
        <a:solidFill>
          <a:srgbClr val="C00000"/>
        </a:solidFill>
        <a:ln w="25400" cap="flat" cmpd="sng" algn="ctr">
          <a:solidFill>
            <a:schemeClr val="lt1">
              <a:hueOff val="0"/>
              <a:satOff val="0"/>
              <a:lumOff val="0"/>
              <a:alphaOff val="0"/>
            </a:schemeClr>
          </a:solidFill>
          <a:prstDash val="solid"/>
        </a:ln>
        <a:effectLst/>
        <a:scene3d>
          <a:camera prst="perspectiveAbove"/>
          <a:lightRig rig="threePt" dir="t"/>
        </a:scene3d>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lvl="0" algn="ctr" defTabSz="622300" rtl="0">
            <a:lnSpc>
              <a:spcPct val="90000"/>
            </a:lnSpc>
            <a:spcBef>
              <a:spcPct val="0"/>
            </a:spcBef>
            <a:spcAft>
              <a:spcPct val="35000"/>
            </a:spcAft>
          </a:pPr>
          <a:r>
            <a:rPr lang="en-US" sz="1400" b="0" i="0" kern="1200" dirty="0" smtClean="0"/>
            <a:t>THIS USUALLY CAUSES A MARKED </a:t>
          </a:r>
          <a:r>
            <a:rPr lang="en-US" sz="1400" b="0" i="1" kern="1200" dirty="0" smtClean="0"/>
            <a:t>ACUTE</a:t>
          </a:r>
          <a:r>
            <a:rPr lang="en-US" sz="1400" b="0" i="0" kern="1200" dirty="0" smtClean="0"/>
            <a:t> INCREASE IN ARTERIAL PRESSURE</a:t>
          </a:r>
          <a:endParaRPr lang="en-GB" sz="1400" kern="1200" dirty="0"/>
        </a:p>
      </dsp:txBody>
      <dsp:txXfrm>
        <a:off x="428088" y="2371880"/>
        <a:ext cx="3105921" cy="1024714"/>
      </dsp:txXfrm>
    </dsp:sp>
    <dsp:sp modelId="{3EBEB349-662D-4D6B-8960-DE93AD8BC079}">
      <dsp:nvSpPr>
        <dsp:cNvPr id="0" name=""/>
        <dsp:cNvSpPr/>
      </dsp:nvSpPr>
      <dsp:spPr>
        <a:xfrm>
          <a:off x="4263378" y="0"/>
          <a:ext cx="3962102" cy="3610035"/>
        </a:xfrm>
        <a:prstGeom prst="roundRect">
          <a:avLst>
            <a:gd name="adj" fmla="val 10000"/>
          </a:avLst>
        </a:prstGeom>
        <a:solidFill>
          <a:schemeClr val="accent1">
            <a:tint val="40000"/>
            <a:hueOff val="0"/>
            <a:satOff val="0"/>
            <a:lumOff val="0"/>
            <a:alphaOff val="0"/>
          </a:schemeClr>
        </a:solidFill>
        <a:ln>
          <a:noFill/>
        </a:ln>
        <a:effectLst/>
        <a:scene3d>
          <a:camera prst="perspectiveAbove"/>
          <a:lightRig rig="threePt" dir="t"/>
        </a:scene3d>
      </dsp:spPr>
      <dsp:style>
        <a:lnRef idx="0">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lvl="0" algn="ctr" defTabSz="1022350" rtl="0">
            <a:lnSpc>
              <a:spcPct val="90000"/>
            </a:lnSpc>
            <a:spcBef>
              <a:spcPct val="0"/>
            </a:spcBef>
            <a:spcAft>
              <a:spcPct val="35000"/>
            </a:spcAft>
          </a:pPr>
          <a:r>
            <a:rPr lang="en-US" sz="2300" kern="1200" dirty="0" smtClean="0"/>
            <a:t>MODERATE PARASYMPATHETIC STIMULATION </a:t>
          </a:r>
          <a:endParaRPr lang="en-GB" sz="2300" kern="1200" dirty="0"/>
        </a:p>
      </dsp:txBody>
      <dsp:txXfrm>
        <a:off x="4263378" y="0"/>
        <a:ext cx="3962102" cy="1083010"/>
      </dsp:txXfrm>
    </dsp:sp>
    <dsp:sp modelId="{F98729C1-20AD-4B4A-A50F-FB8382457828}">
      <dsp:nvSpPr>
        <dsp:cNvPr id="0" name=""/>
        <dsp:cNvSpPr/>
      </dsp:nvSpPr>
      <dsp:spPr>
        <a:xfrm>
          <a:off x="4659589" y="1083318"/>
          <a:ext cx="3169681" cy="70922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a:scene3d>
          <a:camera prst="perspectiveAbove"/>
          <a:lightRig rig="threePt" dir="t"/>
        </a:scene3d>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lvl="0" algn="ctr" defTabSz="622300" rtl="0">
            <a:lnSpc>
              <a:spcPct val="90000"/>
            </a:lnSpc>
            <a:spcBef>
              <a:spcPct val="0"/>
            </a:spcBef>
            <a:spcAft>
              <a:spcPct val="35000"/>
            </a:spcAft>
          </a:pPr>
          <a:r>
            <a:rPr lang="en-US" sz="1400" b="0" i="0" kern="1200" dirty="0" smtClean="0"/>
            <a:t>VIA THE VAGAL NERVES DECREASES PUMPING BY THE HEART </a:t>
          </a:r>
          <a:endParaRPr lang="en-GB" sz="1400" kern="1200" dirty="0"/>
        </a:p>
      </dsp:txBody>
      <dsp:txXfrm>
        <a:off x="4680362" y="1104091"/>
        <a:ext cx="3128135" cy="667681"/>
      </dsp:txXfrm>
    </dsp:sp>
    <dsp:sp modelId="{58B142A8-01E6-49A6-9AC7-AE62C69C2138}">
      <dsp:nvSpPr>
        <dsp:cNvPr id="0" name=""/>
        <dsp:cNvSpPr/>
      </dsp:nvSpPr>
      <dsp:spPr>
        <a:xfrm>
          <a:off x="4659589" y="1901658"/>
          <a:ext cx="3169681" cy="70922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a:scene3d>
          <a:camera prst="perspectiveAbove"/>
          <a:lightRig rig="threePt" dir="t"/>
        </a:scene3d>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lvl="0" algn="ctr" defTabSz="622300" rtl="0">
            <a:lnSpc>
              <a:spcPct val="90000"/>
            </a:lnSpc>
            <a:spcBef>
              <a:spcPct val="0"/>
            </a:spcBef>
            <a:spcAft>
              <a:spcPct val="35000"/>
            </a:spcAft>
          </a:pPr>
          <a:r>
            <a:rPr lang="en-US" sz="1400" b="0" i="0" kern="1200" dirty="0" smtClean="0"/>
            <a:t>HAS VIRTUALLY NO EFFECT ON VASCULAR PERIPHERAL RESISTANCE. </a:t>
          </a:r>
          <a:endParaRPr lang="en-GB" sz="1400" kern="1200" dirty="0"/>
        </a:p>
      </dsp:txBody>
      <dsp:txXfrm>
        <a:off x="4680362" y="1922431"/>
        <a:ext cx="3128135" cy="667681"/>
      </dsp:txXfrm>
    </dsp:sp>
    <dsp:sp modelId="{B85BE38E-A22B-405C-8294-CFB67CD468CB}">
      <dsp:nvSpPr>
        <dsp:cNvPr id="0" name=""/>
        <dsp:cNvSpPr/>
      </dsp:nvSpPr>
      <dsp:spPr>
        <a:xfrm>
          <a:off x="4659589" y="2719997"/>
          <a:ext cx="3169681" cy="70922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a:scene3d>
          <a:camera prst="perspectiveAbove"/>
          <a:lightRig rig="threePt" dir="t"/>
        </a:scene3d>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lvl="0" algn="ctr" defTabSz="622300" rtl="0">
            <a:lnSpc>
              <a:spcPct val="90000"/>
            </a:lnSpc>
            <a:spcBef>
              <a:spcPct val="0"/>
            </a:spcBef>
            <a:spcAft>
              <a:spcPct val="35000"/>
            </a:spcAft>
          </a:pPr>
          <a:r>
            <a:rPr lang="en-US" sz="1400" b="0" i="0" kern="1200" dirty="0" smtClean="0"/>
            <a:t>THEREFORE, THE USUAL EFFECT IS A SLIGHT DECREASE IN ARTERIAL PRESSURE.   </a:t>
          </a:r>
          <a:endParaRPr lang="en-GB" sz="1400" kern="1200" dirty="0"/>
        </a:p>
      </dsp:txBody>
      <dsp:txXfrm>
        <a:off x="4680362" y="2740770"/>
        <a:ext cx="3128135" cy="667681"/>
      </dsp:txXfrm>
    </dsp:sp>
  </dsp:spTree>
</dsp:drawing>
</file>

<file path=ppt/diagrams/drawing3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C69FF8-3FB6-47AE-8DB2-3AA54385B37A}">
      <dsp:nvSpPr>
        <dsp:cNvPr id="0" name=""/>
        <dsp:cNvSpPr/>
      </dsp:nvSpPr>
      <dsp:spPr>
        <a:xfrm>
          <a:off x="4118" y="0"/>
          <a:ext cx="3962102" cy="4525963"/>
        </a:xfrm>
        <a:prstGeom prst="roundRect">
          <a:avLst>
            <a:gd name="adj" fmla="val 10000"/>
          </a:avLst>
        </a:prstGeom>
        <a:gradFill flip="none" rotWithShape="0">
          <a:gsLst>
            <a:gs pos="0">
              <a:schemeClr val="accent1">
                <a:tint val="40000"/>
                <a:hueOff val="0"/>
                <a:satOff val="0"/>
                <a:lumOff val="0"/>
                <a:shade val="30000"/>
                <a:satMod val="115000"/>
              </a:schemeClr>
            </a:gs>
            <a:gs pos="50000">
              <a:schemeClr val="accent1">
                <a:tint val="40000"/>
                <a:hueOff val="0"/>
                <a:satOff val="0"/>
                <a:lumOff val="0"/>
                <a:shade val="67500"/>
                <a:satMod val="115000"/>
              </a:schemeClr>
            </a:gs>
            <a:gs pos="100000">
              <a:schemeClr val="accent1">
                <a:tint val="40000"/>
                <a:hueOff val="0"/>
                <a:satOff val="0"/>
                <a:lumOff val="0"/>
                <a:shade val="100000"/>
                <a:satMod val="115000"/>
              </a:schemeClr>
            </a:gs>
          </a:gsLst>
          <a:lin ang="13500000" scaled="1"/>
          <a:tileRect/>
        </a:gradFill>
        <a:ln>
          <a:noFill/>
        </a:ln>
        <a:effectLst/>
        <a:scene3d>
          <a:camera prst="perspectiveAbove"/>
          <a:lightRig rig="threePt" dir="t"/>
        </a:scene3d>
      </dsp:spPr>
      <dsp:style>
        <a:lnRef idx="0">
          <a:scrgbClr r="0" g="0" b="0"/>
        </a:lnRef>
        <a:fillRef idx="1">
          <a:scrgbClr r="0" g="0" b="0"/>
        </a:fillRef>
        <a:effectRef idx="0">
          <a:scrgbClr r="0" g="0" b="0"/>
        </a:effectRef>
        <a:fontRef idx="minor"/>
      </dsp:style>
      <dsp:txBody>
        <a:bodyPr spcFirstLastPara="0" vert="horz" wrap="square" lIns="118110" tIns="118110" rIns="118110" bIns="118110" numCol="1" spcCol="1270" anchor="ctr" anchorCtr="0">
          <a:noAutofit/>
        </a:bodyPr>
        <a:lstStyle/>
        <a:p>
          <a:pPr lvl="0" algn="ctr" defTabSz="1377950" rtl="0">
            <a:lnSpc>
              <a:spcPct val="90000"/>
            </a:lnSpc>
            <a:spcBef>
              <a:spcPct val="0"/>
            </a:spcBef>
            <a:spcAft>
              <a:spcPct val="35000"/>
            </a:spcAft>
          </a:pPr>
          <a:r>
            <a:rPr lang="en-US" sz="3100" kern="1200" dirty="0" smtClean="0"/>
            <a:t>PARASYMPATHETIC STIMULATION, </a:t>
          </a:r>
          <a:endParaRPr lang="en-GB" sz="3100" kern="1200" dirty="0"/>
        </a:p>
      </dsp:txBody>
      <dsp:txXfrm>
        <a:off x="4118" y="0"/>
        <a:ext cx="3962102" cy="1357788"/>
      </dsp:txXfrm>
    </dsp:sp>
    <dsp:sp modelId="{211BF408-2532-4AD6-8DF7-F6C32E766686}">
      <dsp:nvSpPr>
        <dsp:cNvPr id="0" name=""/>
        <dsp:cNvSpPr/>
      </dsp:nvSpPr>
      <dsp:spPr>
        <a:xfrm>
          <a:off x="400329" y="1358175"/>
          <a:ext cx="3169681" cy="88917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a:scene3d>
          <a:camera prst="perspectiveAbove"/>
          <a:lightRig rig="threePt" dir="t"/>
        </a:scene3d>
      </dsp:spPr>
      <dsp:style>
        <a:lnRef idx="2">
          <a:scrgbClr r="0" g="0" b="0"/>
        </a:lnRef>
        <a:fillRef idx="1">
          <a:scrgbClr r="0" g="0" b="0"/>
        </a:fillRef>
        <a:effectRef idx="0">
          <a:scrgbClr r="0" g="0" b="0"/>
        </a:effectRef>
        <a:fontRef idx="minor">
          <a:schemeClr val="lt1"/>
        </a:fontRef>
      </dsp:style>
      <dsp:txBody>
        <a:bodyPr spcFirstLastPara="0" vert="horz" wrap="square" lIns="43180" tIns="32385" rIns="43180" bIns="32385" numCol="1" spcCol="1270" anchor="ctr" anchorCtr="0">
          <a:noAutofit/>
        </a:bodyPr>
        <a:lstStyle/>
        <a:p>
          <a:pPr lvl="0" algn="ctr" defTabSz="755650" rtl="0">
            <a:lnSpc>
              <a:spcPct val="90000"/>
            </a:lnSpc>
            <a:spcBef>
              <a:spcPct val="0"/>
            </a:spcBef>
            <a:spcAft>
              <a:spcPct val="35000"/>
            </a:spcAft>
          </a:pPr>
          <a:r>
            <a:rPr lang="en-US" sz="1700" kern="1200" dirty="0" smtClean="0"/>
            <a:t>IN GENERAL, INCREASES THE OVERALL DEGREE OF ACTIVITY OF THE GASTROINTESTINAL TRACT</a:t>
          </a:r>
          <a:endParaRPr lang="en-GB" sz="1700" kern="1200" dirty="0"/>
        </a:p>
      </dsp:txBody>
      <dsp:txXfrm>
        <a:off x="426372" y="1384218"/>
        <a:ext cx="3117595" cy="837084"/>
      </dsp:txXfrm>
    </dsp:sp>
    <dsp:sp modelId="{1AADE2EB-B433-4379-9B06-45F9B1B0791D}">
      <dsp:nvSpPr>
        <dsp:cNvPr id="0" name=""/>
        <dsp:cNvSpPr/>
      </dsp:nvSpPr>
      <dsp:spPr>
        <a:xfrm>
          <a:off x="400329" y="2384141"/>
          <a:ext cx="3169681" cy="88917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a:scene3d>
          <a:camera prst="perspectiveAbove"/>
          <a:lightRig rig="threePt" dir="t"/>
        </a:scene3d>
      </dsp:spPr>
      <dsp:style>
        <a:lnRef idx="2">
          <a:scrgbClr r="0" g="0" b="0"/>
        </a:lnRef>
        <a:fillRef idx="1">
          <a:scrgbClr r="0" g="0" b="0"/>
        </a:fillRef>
        <a:effectRef idx="0">
          <a:scrgbClr r="0" g="0" b="0"/>
        </a:effectRef>
        <a:fontRef idx="minor">
          <a:schemeClr val="lt1"/>
        </a:fontRef>
      </dsp:style>
      <dsp:txBody>
        <a:bodyPr spcFirstLastPara="0" vert="horz" wrap="square" lIns="43180" tIns="32385" rIns="43180" bIns="32385" numCol="1" spcCol="1270" anchor="ctr" anchorCtr="0">
          <a:noAutofit/>
        </a:bodyPr>
        <a:lstStyle/>
        <a:p>
          <a:pPr lvl="0" algn="ctr" defTabSz="755650" rtl="0">
            <a:lnSpc>
              <a:spcPct val="90000"/>
            </a:lnSpc>
            <a:spcBef>
              <a:spcPct val="0"/>
            </a:spcBef>
            <a:spcAft>
              <a:spcPct val="35000"/>
            </a:spcAft>
          </a:pPr>
          <a:r>
            <a:rPr lang="en-US" sz="1700" kern="1200" dirty="0" smtClean="0"/>
            <a:t>PROMOTES PERISTALSIS AND RELAXES THE SPHINCTERS, </a:t>
          </a:r>
          <a:endParaRPr lang="en-GB" sz="1700" kern="1200" dirty="0"/>
        </a:p>
      </dsp:txBody>
      <dsp:txXfrm>
        <a:off x="426372" y="2410184"/>
        <a:ext cx="3117595" cy="837084"/>
      </dsp:txXfrm>
    </dsp:sp>
    <dsp:sp modelId="{DD700B5C-90B0-4C0B-8956-36D59BAD321C}">
      <dsp:nvSpPr>
        <dsp:cNvPr id="0" name=""/>
        <dsp:cNvSpPr/>
      </dsp:nvSpPr>
      <dsp:spPr>
        <a:xfrm>
          <a:off x="400329" y="3410107"/>
          <a:ext cx="3169681" cy="88917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a:scene3d>
          <a:camera prst="perspectiveAbove"/>
          <a:lightRig rig="threePt" dir="t"/>
        </a:scene3d>
      </dsp:spPr>
      <dsp:style>
        <a:lnRef idx="2">
          <a:scrgbClr r="0" g="0" b="0"/>
        </a:lnRef>
        <a:fillRef idx="1">
          <a:scrgbClr r="0" g="0" b="0"/>
        </a:fillRef>
        <a:effectRef idx="0">
          <a:scrgbClr r="0" g="0" b="0"/>
        </a:effectRef>
        <a:fontRef idx="minor">
          <a:schemeClr val="lt1"/>
        </a:fontRef>
      </dsp:style>
      <dsp:txBody>
        <a:bodyPr spcFirstLastPara="0" vert="horz" wrap="square" lIns="43180" tIns="32385" rIns="43180" bIns="32385" numCol="1" spcCol="1270" anchor="ctr" anchorCtr="0">
          <a:noAutofit/>
        </a:bodyPr>
        <a:lstStyle/>
        <a:p>
          <a:pPr lvl="0" algn="ctr" defTabSz="755650" rtl="0">
            <a:lnSpc>
              <a:spcPct val="90000"/>
            </a:lnSpc>
            <a:spcBef>
              <a:spcPct val="0"/>
            </a:spcBef>
            <a:spcAft>
              <a:spcPct val="35000"/>
            </a:spcAft>
          </a:pPr>
          <a:r>
            <a:rPr lang="en-US" sz="1700" kern="1200" dirty="0" smtClean="0"/>
            <a:t>THUS ALLOWING RAPID PROPULSION OF CONTENTS ALONG THE TRACT. </a:t>
          </a:r>
          <a:endParaRPr lang="en-GB" sz="1700" kern="1200" dirty="0"/>
        </a:p>
      </dsp:txBody>
      <dsp:txXfrm>
        <a:off x="426372" y="3436150"/>
        <a:ext cx="3117595" cy="837084"/>
      </dsp:txXfrm>
    </dsp:sp>
    <dsp:sp modelId="{938F2A39-CB3D-4BD9-891F-AF0C97D89F5E}">
      <dsp:nvSpPr>
        <dsp:cNvPr id="0" name=""/>
        <dsp:cNvSpPr/>
      </dsp:nvSpPr>
      <dsp:spPr>
        <a:xfrm>
          <a:off x="4263378" y="0"/>
          <a:ext cx="3962102" cy="4525963"/>
        </a:xfrm>
        <a:prstGeom prst="roundRect">
          <a:avLst>
            <a:gd name="adj" fmla="val 10000"/>
          </a:avLst>
        </a:prstGeom>
        <a:gradFill flip="none" rotWithShape="0">
          <a:gsLst>
            <a:gs pos="0">
              <a:srgbClr val="C00000">
                <a:tint val="66000"/>
                <a:satMod val="160000"/>
              </a:srgbClr>
            </a:gs>
            <a:gs pos="50000">
              <a:srgbClr val="C00000">
                <a:tint val="44500"/>
                <a:satMod val="160000"/>
              </a:srgbClr>
            </a:gs>
            <a:gs pos="100000">
              <a:srgbClr val="C00000">
                <a:tint val="23500"/>
                <a:satMod val="160000"/>
              </a:srgbClr>
            </a:gs>
          </a:gsLst>
          <a:lin ang="13500000" scaled="1"/>
          <a:tileRect/>
        </a:gradFill>
        <a:ln>
          <a:noFill/>
        </a:ln>
        <a:effectLst/>
        <a:scene3d>
          <a:camera prst="perspectiveAbove"/>
          <a:lightRig rig="threePt" dir="t"/>
        </a:scene3d>
      </dsp:spPr>
      <dsp:style>
        <a:lnRef idx="0">
          <a:scrgbClr r="0" g="0" b="0"/>
        </a:lnRef>
        <a:fillRef idx="1">
          <a:scrgbClr r="0" g="0" b="0"/>
        </a:fillRef>
        <a:effectRef idx="0">
          <a:scrgbClr r="0" g="0" b="0"/>
        </a:effectRef>
        <a:fontRef idx="minor"/>
      </dsp:style>
      <dsp:txBody>
        <a:bodyPr spcFirstLastPara="0" vert="horz" wrap="square" lIns="118110" tIns="118110" rIns="118110" bIns="118110" numCol="1" spcCol="1270" anchor="ctr" anchorCtr="0">
          <a:noAutofit/>
        </a:bodyPr>
        <a:lstStyle/>
        <a:p>
          <a:pPr lvl="0" algn="ctr" defTabSz="1377950" rtl="0">
            <a:lnSpc>
              <a:spcPct val="90000"/>
            </a:lnSpc>
            <a:spcBef>
              <a:spcPct val="0"/>
            </a:spcBef>
            <a:spcAft>
              <a:spcPct val="35000"/>
            </a:spcAft>
          </a:pPr>
          <a:r>
            <a:rPr lang="en-US" sz="3100" kern="1200" dirty="0" smtClean="0"/>
            <a:t>STRONG SYMPATHETIC STIMULATION</a:t>
          </a:r>
          <a:endParaRPr lang="en-GB" sz="3100" kern="1200" dirty="0"/>
        </a:p>
      </dsp:txBody>
      <dsp:txXfrm>
        <a:off x="4263378" y="0"/>
        <a:ext cx="3962102" cy="1357788"/>
      </dsp:txXfrm>
    </dsp:sp>
    <dsp:sp modelId="{34862274-18FA-48FD-AD3C-2EB93E22EFFE}">
      <dsp:nvSpPr>
        <dsp:cNvPr id="0" name=""/>
        <dsp:cNvSpPr/>
      </dsp:nvSpPr>
      <dsp:spPr>
        <a:xfrm>
          <a:off x="4659589" y="1359114"/>
          <a:ext cx="3169681" cy="1364639"/>
        </a:xfrm>
        <a:prstGeom prst="roundRect">
          <a:avLst>
            <a:gd name="adj" fmla="val 10000"/>
          </a:avLst>
        </a:prstGeom>
        <a:solidFill>
          <a:srgbClr val="C00000"/>
        </a:solidFill>
        <a:ln w="25400" cap="flat" cmpd="sng" algn="ctr">
          <a:solidFill>
            <a:schemeClr val="lt1">
              <a:hueOff val="0"/>
              <a:satOff val="0"/>
              <a:lumOff val="0"/>
              <a:alphaOff val="0"/>
            </a:schemeClr>
          </a:solidFill>
          <a:prstDash val="solid"/>
        </a:ln>
        <a:effectLst/>
        <a:scene3d>
          <a:camera prst="perspectiveAbove"/>
          <a:lightRig rig="threePt" dir="t"/>
        </a:scene3d>
      </dsp:spPr>
      <dsp:style>
        <a:lnRef idx="2">
          <a:scrgbClr r="0" g="0" b="0"/>
        </a:lnRef>
        <a:fillRef idx="1">
          <a:scrgbClr r="0" g="0" b="0"/>
        </a:fillRef>
        <a:effectRef idx="0">
          <a:scrgbClr r="0" g="0" b="0"/>
        </a:effectRef>
        <a:fontRef idx="minor">
          <a:schemeClr val="lt1"/>
        </a:fontRef>
      </dsp:style>
      <dsp:txBody>
        <a:bodyPr spcFirstLastPara="0" vert="horz" wrap="square" lIns="43180" tIns="32385" rIns="43180" bIns="32385" numCol="1" spcCol="1270" anchor="ctr" anchorCtr="0">
          <a:noAutofit/>
        </a:bodyPr>
        <a:lstStyle/>
        <a:p>
          <a:pPr lvl="0" algn="ctr" defTabSz="755650" rtl="0">
            <a:lnSpc>
              <a:spcPct val="90000"/>
            </a:lnSpc>
            <a:spcBef>
              <a:spcPct val="0"/>
            </a:spcBef>
            <a:spcAft>
              <a:spcPct val="35000"/>
            </a:spcAft>
          </a:pPr>
          <a:r>
            <a:rPr lang="en-US" sz="1700" kern="1200" dirty="0" smtClean="0"/>
            <a:t>INHIBITS PERISTALSIS AND INCREASES THE TONE OF THE SPHINCTERS. </a:t>
          </a:r>
          <a:endParaRPr lang="en-GB" sz="1700" kern="1200" dirty="0"/>
        </a:p>
      </dsp:txBody>
      <dsp:txXfrm>
        <a:off x="4699558" y="1399083"/>
        <a:ext cx="3089743" cy="1284701"/>
      </dsp:txXfrm>
    </dsp:sp>
    <dsp:sp modelId="{D9B8BC9A-9F95-4454-B712-3E80B090DFD5}">
      <dsp:nvSpPr>
        <dsp:cNvPr id="0" name=""/>
        <dsp:cNvSpPr/>
      </dsp:nvSpPr>
      <dsp:spPr>
        <a:xfrm>
          <a:off x="4659589" y="2933699"/>
          <a:ext cx="3169681" cy="1364639"/>
        </a:xfrm>
        <a:prstGeom prst="roundRect">
          <a:avLst>
            <a:gd name="adj" fmla="val 10000"/>
          </a:avLst>
        </a:prstGeom>
        <a:solidFill>
          <a:srgbClr val="C00000"/>
        </a:solidFill>
        <a:ln w="25400" cap="flat" cmpd="sng" algn="ctr">
          <a:solidFill>
            <a:schemeClr val="lt1">
              <a:hueOff val="0"/>
              <a:satOff val="0"/>
              <a:lumOff val="0"/>
              <a:alphaOff val="0"/>
            </a:schemeClr>
          </a:solidFill>
          <a:prstDash val="solid"/>
        </a:ln>
        <a:effectLst/>
        <a:scene3d>
          <a:camera prst="perspectiveAbove"/>
          <a:lightRig rig="threePt" dir="t"/>
        </a:scene3d>
      </dsp:spPr>
      <dsp:style>
        <a:lnRef idx="2">
          <a:scrgbClr r="0" g="0" b="0"/>
        </a:lnRef>
        <a:fillRef idx="1">
          <a:scrgbClr r="0" g="0" b="0"/>
        </a:fillRef>
        <a:effectRef idx="0">
          <a:scrgbClr r="0" g="0" b="0"/>
        </a:effectRef>
        <a:fontRef idx="minor">
          <a:schemeClr val="lt1"/>
        </a:fontRef>
      </dsp:style>
      <dsp:txBody>
        <a:bodyPr spcFirstLastPara="0" vert="horz" wrap="square" lIns="43180" tIns="32385" rIns="43180" bIns="32385" numCol="1" spcCol="1270" anchor="ctr" anchorCtr="0">
          <a:noAutofit/>
        </a:bodyPr>
        <a:lstStyle/>
        <a:p>
          <a:pPr lvl="0" algn="ctr" defTabSz="755650" rtl="0">
            <a:lnSpc>
              <a:spcPct val="90000"/>
            </a:lnSpc>
            <a:spcBef>
              <a:spcPct val="0"/>
            </a:spcBef>
            <a:spcAft>
              <a:spcPct val="35000"/>
            </a:spcAft>
          </a:pPr>
          <a:r>
            <a:rPr lang="en-US" sz="1700" kern="1200" dirty="0" smtClean="0"/>
            <a:t>THE NET RESULT IS GREATLY SLOWED PROPULSION OF FOOD THROUGH THE TRACT AND SOMETIMES DECREASED SECRETION</a:t>
          </a:r>
          <a:endParaRPr lang="en-GB" sz="1700" kern="1200" dirty="0"/>
        </a:p>
      </dsp:txBody>
      <dsp:txXfrm>
        <a:off x="4699558" y="2973668"/>
        <a:ext cx="3089743" cy="1284701"/>
      </dsp:txXfrm>
    </dsp:sp>
  </dsp:spTree>
</dsp:drawing>
</file>

<file path=ppt/diagrams/drawing3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3D52A2-31F1-46EA-B1FB-202EB36B9880}">
      <dsp:nvSpPr>
        <dsp:cNvPr id="0" name=""/>
        <dsp:cNvSpPr/>
      </dsp:nvSpPr>
      <dsp:spPr>
        <a:xfrm>
          <a:off x="460905" y="1047"/>
          <a:ext cx="3479899" cy="2087939"/>
        </a:xfrm>
        <a:prstGeom prst="rect">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160020" tIns="160020" rIns="160020" bIns="160020" numCol="1" spcCol="1270" anchor="ctr" anchorCtr="0">
          <a:noAutofit/>
        </a:bodyPr>
        <a:lstStyle/>
        <a:p>
          <a:pPr lvl="0" algn="ctr" defTabSz="1866900" rtl="0">
            <a:lnSpc>
              <a:spcPct val="90000"/>
            </a:lnSpc>
            <a:spcBef>
              <a:spcPct val="0"/>
            </a:spcBef>
            <a:spcAft>
              <a:spcPct val="35000"/>
            </a:spcAft>
          </a:pPr>
          <a:r>
            <a:rPr lang="en-US" sz="4200" b="0" i="0" kern="1200" dirty="0" smtClean="0"/>
            <a:t>DUCTS IN THE LIVER</a:t>
          </a:r>
          <a:endParaRPr lang="en-GB" sz="4200" kern="1200" dirty="0"/>
        </a:p>
      </dsp:txBody>
      <dsp:txXfrm>
        <a:off x="460905" y="1047"/>
        <a:ext cx="3479899" cy="2087939"/>
      </dsp:txXfrm>
    </dsp:sp>
    <dsp:sp modelId="{9BAFB08E-0596-4F82-9C46-393BEEA4A337}">
      <dsp:nvSpPr>
        <dsp:cNvPr id="0" name=""/>
        <dsp:cNvSpPr/>
      </dsp:nvSpPr>
      <dsp:spPr>
        <a:xfrm>
          <a:off x="4288794" y="1047"/>
          <a:ext cx="3479899" cy="2087939"/>
        </a:xfrm>
        <a:prstGeom prst="rect">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160020" tIns="160020" rIns="160020" bIns="160020" numCol="1" spcCol="1270" anchor="ctr" anchorCtr="0">
          <a:noAutofit/>
        </a:bodyPr>
        <a:lstStyle/>
        <a:p>
          <a:pPr lvl="0" algn="ctr" defTabSz="1866900" rtl="0">
            <a:lnSpc>
              <a:spcPct val="90000"/>
            </a:lnSpc>
            <a:spcBef>
              <a:spcPct val="0"/>
            </a:spcBef>
            <a:spcAft>
              <a:spcPct val="35000"/>
            </a:spcAft>
          </a:pPr>
          <a:r>
            <a:rPr lang="en-US" sz="4200" b="0" i="0" kern="1200" dirty="0" smtClean="0"/>
            <a:t>DUCTS IN THE GALLBLADDER</a:t>
          </a:r>
          <a:endParaRPr lang="en-GB" sz="4200" kern="1200" dirty="0"/>
        </a:p>
      </dsp:txBody>
      <dsp:txXfrm>
        <a:off x="4288794" y="1047"/>
        <a:ext cx="3479899" cy="2087939"/>
      </dsp:txXfrm>
    </dsp:sp>
    <dsp:sp modelId="{2E4FD50A-B7C0-4D71-A358-09F7D44C58E4}">
      <dsp:nvSpPr>
        <dsp:cNvPr id="0" name=""/>
        <dsp:cNvSpPr/>
      </dsp:nvSpPr>
      <dsp:spPr>
        <a:xfrm>
          <a:off x="460905" y="2436976"/>
          <a:ext cx="3479899" cy="2087939"/>
        </a:xfrm>
        <a:prstGeom prst="rect">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160020" tIns="160020" rIns="160020" bIns="160020" numCol="1" spcCol="1270" anchor="ctr" anchorCtr="0">
          <a:noAutofit/>
        </a:bodyPr>
        <a:lstStyle/>
        <a:p>
          <a:pPr lvl="0" algn="ctr" defTabSz="1866900" rtl="0">
            <a:lnSpc>
              <a:spcPct val="90000"/>
            </a:lnSpc>
            <a:spcBef>
              <a:spcPct val="0"/>
            </a:spcBef>
            <a:spcAft>
              <a:spcPct val="35000"/>
            </a:spcAft>
          </a:pPr>
          <a:r>
            <a:rPr lang="en-US" sz="4200" b="0" i="0" kern="1200" dirty="0" smtClean="0"/>
            <a:t>DUCTS IN THE URETER</a:t>
          </a:r>
          <a:endParaRPr lang="en-GB" sz="4200" kern="1200" dirty="0"/>
        </a:p>
      </dsp:txBody>
      <dsp:txXfrm>
        <a:off x="460905" y="2436976"/>
        <a:ext cx="3479899" cy="2087939"/>
      </dsp:txXfrm>
    </dsp:sp>
    <dsp:sp modelId="{E4C43620-C568-43FA-9A5B-23C0AD84B0B8}">
      <dsp:nvSpPr>
        <dsp:cNvPr id="0" name=""/>
        <dsp:cNvSpPr/>
      </dsp:nvSpPr>
      <dsp:spPr>
        <a:xfrm>
          <a:off x="4288794" y="2436976"/>
          <a:ext cx="3479899" cy="2087939"/>
        </a:xfrm>
        <a:prstGeom prst="rect">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160020" tIns="160020" rIns="160020" bIns="160020" numCol="1" spcCol="1270" anchor="ctr" anchorCtr="0">
          <a:noAutofit/>
        </a:bodyPr>
        <a:lstStyle/>
        <a:p>
          <a:pPr lvl="0" algn="ctr" defTabSz="1866900" rtl="0">
            <a:lnSpc>
              <a:spcPct val="90000"/>
            </a:lnSpc>
            <a:spcBef>
              <a:spcPct val="0"/>
            </a:spcBef>
            <a:spcAft>
              <a:spcPct val="35000"/>
            </a:spcAft>
          </a:pPr>
          <a:r>
            <a:rPr lang="en-US" sz="4200" b="0" i="0" kern="1200" dirty="0" smtClean="0"/>
            <a:t>DUCTS IN THE URINARY BLADDER</a:t>
          </a:r>
          <a:endParaRPr lang="en-GB" sz="4200" kern="1200" dirty="0"/>
        </a:p>
      </dsp:txBody>
      <dsp:txXfrm>
        <a:off x="4288794" y="2436976"/>
        <a:ext cx="3479899" cy="2087939"/>
      </dsp:txXfrm>
    </dsp:sp>
  </dsp:spTree>
</dsp:drawing>
</file>

<file path=ppt/diagrams/drawing3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0A5D19-42DC-487A-B4F6-B5E0927DAECB}">
      <dsp:nvSpPr>
        <dsp:cNvPr id="0" name=""/>
        <dsp:cNvSpPr/>
      </dsp:nvSpPr>
      <dsp:spPr>
        <a:xfrm>
          <a:off x="40" y="197472"/>
          <a:ext cx="8229519" cy="1129431"/>
        </a:xfrm>
        <a:prstGeom prst="roundRect">
          <a:avLst>
            <a:gd name="adj" fmla="val 10000"/>
          </a:avLst>
        </a:prstGeom>
        <a:solidFill>
          <a:schemeClr val="accent2">
            <a:shade val="80000"/>
            <a:hueOff val="0"/>
            <a:satOff val="0"/>
            <a:lumOff val="0"/>
            <a:alphaOff val="0"/>
          </a:schemeClr>
        </a:solidFill>
        <a:ln w="25400" cap="flat" cmpd="sng" algn="ctr">
          <a:solidFill>
            <a:schemeClr val="lt1">
              <a:hueOff val="0"/>
              <a:satOff val="0"/>
              <a:lumOff val="0"/>
              <a:alphaOff val="0"/>
            </a:schemeClr>
          </a:solidFill>
          <a:prstDash val="solid"/>
        </a:ln>
        <a:effectLst/>
        <a:scene3d>
          <a:camera prst="perspectiveAbove"/>
          <a:lightRig rig="threePt" dir="t">
            <a:rot lat="0" lon="0" rev="6600000"/>
          </a:lightRig>
        </a:scene3d>
        <a:sp3d prstMaterial="fla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lvl="0" algn="ctr" defTabSz="1289050" rtl="0">
            <a:lnSpc>
              <a:spcPct val="90000"/>
            </a:lnSpc>
            <a:spcBef>
              <a:spcPct val="0"/>
            </a:spcBef>
            <a:spcAft>
              <a:spcPct val="35000"/>
            </a:spcAft>
          </a:pPr>
          <a:r>
            <a:rPr lang="en-US" sz="2900" kern="1200" dirty="0" smtClean="0"/>
            <a:t>SYMPATHETIC STIMULATION ALSO HAS MULTIPLE METABOLIC EFFECTS SUCH AS </a:t>
          </a:r>
          <a:endParaRPr lang="en-GB" sz="2900" kern="1200" dirty="0"/>
        </a:p>
      </dsp:txBody>
      <dsp:txXfrm>
        <a:off x="33120" y="230552"/>
        <a:ext cx="8163359" cy="1063271"/>
      </dsp:txXfrm>
    </dsp:sp>
    <dsp:sp modelId="{96F5C90C-AB6B-46AB-AF7F-6F834B78837E}">
      <dsp:nvSpPr>
        <dsp:cNvPr id="0" name=""/>
        <dsp:cNvSpPr/>
      </dsp:nvSpPr>
      <dsp:spPr>
        <a:xfrm>
          <a:off x="40" y="1444211"/>
          <a:ext cx="1281856" cy="3080660"/>
        </a:xfrm>
        <a:prstGeom prst="roundRect">
          <a:avLst>
            <a:gd name="adj" fmla="val 10000"/>
          </a:avLst>
        </a:prstGeom>
        <a:solidFill>
          <a:schemeClr val="accent2">
            <a:tint val="99000"/>
            <a:hueOff val="0"/>
            <a:satOff val="0"/>
            <a:lumOff val="0"/>
            <a:alphaOff val="0"/>
          </a:schemeClr>
        </a:solidFill>
        <a:ln w="25400" cap="flat" cmpd="sng" algn="ctr">
          <a:solidFill>
            <a:schemeClr val="lt1">
              <a:hueOff val="0"/>
              <a:satOff val="0"/>
              <a:lumOff val="0"/>
              <a:alphaOff val="0"/>
            </a:schemeClr>
          </a:solidFill>
          <a:prstDash val="solid"/>
        </a:ln>
        <a:effectLst/>
        <a:scene3d>
          <a:camera prst="perspectiveAbove"/>
          <a:lightRig rig="threePt" dir="t">
            <a:rot lat="0" lon="0" rev="6600000"/>
          </a:lightRig>
        </a:scene3d>
        <a:sp3d prstMaterial="fla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rtl="0">
            <a:lnSpc>
              <a:spcPct val="90000"/>
            </a:lnSpc>
            <a:spcBef>
              <a:spcPct val="0"/>
            </a:spcBef>
            <a:spcAft>
              <a:spcPct val="35000"/>
            </a:spcAft>
          </a:pPr>
          <a:r>
            <a:rPr lang="en-US" sz="1600" b="0" i="0" kern="1200" dirty="0" smtClean="0"/>
            <a:t>RELEASE OF GLUCOSE FROM THE LIVER </a:t>
          </a:r>
          <a:endParaRPr lang="en-GB" sz="1600" kern="1200" dirty="0"/>
        </a:p>
      </dsp:txBody>
      <dsp:txXfrm>
        <a:off x="37584" y="1481755"/>
        <a:ext cx="1206768" cy="3005572"/>
      </dsp:txXfrm>
    </dsp:sp>
    <dsp:sp modelId="{5DD963AE-8308-4709-A555-3FDE83E2CA81}">
      <dsp:nvSpPr>
        <dsp:cNvPr id="0" name=""/>
        <dsp:cNvSpPr/>
      </dsp:nvSpPr>
      <dsp:spPr>
        <a:xfrm>
          <a:off x="1389572" y="1444211"/>
          <a:ext cx="1281856" cy="3080660"/>
        </a:xfrm>
        <a:prstGeom prst="roundRect">
          <a:avLst>
            <a:gd name="adj" fmla="val 10000"/>
          </a:avLst>
        </a:prstGeom>
        <a:solidFill>
          <a:schemeClr val="accent2">
            <a:tint val="99000"/>
            <a:hueOff val="0"/>
            <a:satOff val="0"/>
            <a:lumOff val="0"/>
            <a:alphaOff val="0"/>
          </a:schemeClr>
        </a:solidFill>
        <a:ln w="25400" cap="flat" cmpd="sng" algn="ctr">
          <a:solidFill>
            <a:schemeClr val="lt1">
              <a:hueOff val="0"/>
              <a:satOff val="0"/>
              <a:lumOff val="0"/>
              <a:alphaOff val="0"/>
            </a:schemeClr>
          </a:solidFill>
          <a:prstDash val="solid"/>
        </a:ln>
        <a:effectLst/>
        <a:scene3d>
          <a:camera prst="perspectiveAbove"/>
          <a:lightRig rig="threePt" dir="t">
            <a:rot lat="0" lon="0" rev="6600000"/>
          </a:lightRig>
        </a:scene3d>
        <a:sp3d prstMaterial="fla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rtl="0">
            <a:lnSpc>
              <a:spcPct val="90000"/>
            </a:lnSpc>
            <a:spcBef>
              <a:spcPct val="0"/>
            </a:spcBef>
            <a:spcAft>
              <a:spcPct val="35000"/>
            </a:spcAft>
          </a:pPr>
          <a:r>
            <a:rPr lang="en-US" sz="1600" b="0" i="0" kern="1200" dirty="0" smtClean="0"/>
            <a:t>AN INCREASE IN BLOOD GLUCOSE CONCENTRATION </a:t>
          </a:r>
          <a:endParaRPr lang="en-GB" sz="1600" kern="1200" dirty="0"/>
        </a:p>
      </dsp:txBody>
      <dsp:txXfrm>
        <a:off x="1427116" y="1481755"/>
        <a:ext cx="1206768" cy="3005572"/>
      </dsp:txXfrm>
    </dsp:sp>
    <dsp:sp modelId="{07B8AB87-1410-4B34-B5CE-FF2154D8B631}">
      <dsp:nvSpPr>
        <dsp:cNvPr id="0" name=""/>
        <dsp:cNvSpPr/>
      </dsp:nvSpPr>
      <dsp:spPr>
        <a:xfrm>
          <a:off x="2779105" y="1444211"/>
          <a:ext cx="1281856" cy="3080660"/>
        </a:xfrm>
        <a:prstGeom prst="roundRect">
          <a:avLst>
            <a:gd name="adj" fmla="val 10000"/>
          </a:avLst>
        </a:prstGeom>
        <a:solidFill>
          <a:schemeClr val="accent2">
            <a:tint val="99000"/>
            <a:hueOff val="0"/>
            <a:satOff val="0"/>
            <a:lumOff val="0"/>
            <a:alphaOff val="0"/>
          </a:schemeClr>
        </a:solidFill>
        <a:ln w="25400" cap="flat" cmpd="sng" algn="ctr">
          <a:solidFill>
            <a:schemeClr val="lt1">
              <a:hueOff val="0"/>
              <a:satOff val="0"/>
              <a:lumOff val="0"/>
              <a:alphaOff val="0"/>
            </a:schemeClr>
          </a:solidFill>
          <a:prstDash val="solid"/>
        </a:ln>
        <a:effectLst/>
        <a:scene3d>
          <a:camera prst="perspectiveAbove"/>
          <a:lightRig rig="threePt" dir="t">
            <a:rot lat="0" lon="0" rev="6600000"/>
          </a:lightRig>
        </a:scene3d>
        <a:sp3d prstMaterial="fla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rtl="0">
            <a:lnSpc>
              <a:spcPct val="90000"/>
            </a:lnSpc>
            <a:spcBef>
              <a:spcPct val="0"/>
            </a:spcBef>
            <a:spcAft>
              <a:spcPct val="35000"/>
            </a:spcAft>
          </a:pPr>
          <a:r>
            <a:rPr lang="en-US" sz="1600" b="0" i="0" kern="1200" dirty="0" smtClean="0"/>
            <a:t>AN INCREASE IN GLYCOGENO-LYSIS IN BOTH LIVER AND MUSCLE </a:t>
          </a:r>
          <a:endParaRPr lang="en-GB" sz="1600" kern="1200" dirty="0"/>
        </a:p>
      </dsp:txBody>
      <dsp:txXfrm>
        <a:off x="2816649" y="1481755"/>
        <a:ext cx="1206768" cy="3005572"/>
      </dsp:txXfrm>
    </dsp:sp>
    <dsp:sp modelId="{A4A9259B-ED9B-4C59-967D-38CA920372AA}">
      <dsp:nvSpPr>
        <dsp:cNvPr id="0" name=""/>
        <dsp:cNvSpPr/>
      </dsp:nvSpPr>
      <dsp:spPr>
        <a:xfrm>
          <a:off x="4168637" y="1444211"/>
          <a:ext cx="1281856" cy="3080660"/>
        </a:xfrm>
        <a:prstGeom prst="roundRect">
          <a:avLst>
            <a:gd name="adj" fmla="val 10000"/>
          </a:avLst>
        </a:prstGeom>
        <a:solidFill>
          <a:schemeClr val="accent2">
            <a:tint val="99000"/>
            <a:hueOff val="0"/>
            <a:satOff val="0"/>
            <a:lumOff val="0"/>
            <a:alphaOff val="0"/>
          </a:schemeClr>
        </a:solidFill>
        <a:ln w="25400" cap="flat" cmpd="sng" algn="ctr">
          <a:solidFill>
            <a:schemeClr val="lt1">
              <a:hueOff val="0"/>
              <a:satOff val="0"/>
              <a:lumOff val="0"/>
              <a:alphaOff val="0"/>
            </a:schemeClr>
          </a:solidFill>
          <a:prstDash val="solid"/>
        </a:ln>
        <a:effectLst/>
        <a:scene3d>
          <a:camera prst="perspectiveAbove"/>
          <a:lightRig rig="threePt" dir="t">
            <a:rot lat="0" lon="0" rev="6600000"/>
          </a:lightRig>
        </a:scene3d>
        <a:sp3d prstMaterial="fla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rtl="0">
            <a:lnSpc>
              <a:spcPct val="90000"/>
            </a:lnSpc>
            <a:spcBef>
              <a:spcPct val="0"/>
            </a:spcBef>
            <a:spcAft>
              <a:spcPct val="35000"/>
            </a:spcAft>
          </a:pPr>
          <a:r>
            <a:rPr lang="en-US" sz="1600" b="0" i="0" kern="1200" dirty="0" smtClean="0"/>
            <a:t>AN INCREASE IN SKELETAL MUSCLE STRENGTH </a:t>
          </a:r>
          <a:endParaRPr lang="en-GB" sz="1600" kern="1200" dirty="0"/>
        </a:p>
      </dsp:txBody>
      <dsp:txXfrm>
        <a:off x="4206181" y="1481755"/>
        <a:ext cx="1206768" cy="3005572"/>
      </dsp:txXfrm>
    </dsp:sp>
    <dsp:sp modelId="{CD3E99CB-3815-4C23-87AC-D0A966AAC1DF}">
      <dsp:nvSpPr>
        <dsp:cNvPr id="0" name=""/>
        <dsp:cNvSpPr/>
      </dsp:nvSpPr>
      <dsp:spPr>
        <a:xfrm>
          <a:off x="5558170" y="1444211"/>
          <a:ext cx="1281856" cy="3080660"/>
        </a:xfrm>
        <a:prstGeom prst="roundRect">
          <a:avLst>
            <a:gd name="adj" fmla="val 10000"/>
          </a:avLst>
        </a:prstGeom>
        <a:solidFill>
          <a:schemeClr val="accent2">
            <a:tint val="99000"/>
            <a:hueOff val="0"/>
            <a:satOff val="0"/>
            <a:lumOff val="0"/>
            <a:alphaOff val="0"/>
          </a:schemeClr>
        </a:solidFill>
        <a:ln w="25400" cap="flat" cmpd="sng" algn="ctr">
          <a:solidFill>
            <a:schemeClr val="lt1">
              <a:hueOff val="0"/>
              <a:satOff val="0"/>
              <a:lumOff val="0"/>
              <a:alphaOff val="0"/>
            </a:schemeClr>
          </a:solidFill>
          <a:prstDash val="solid"/>
        </a:ln>
        <a:effectLst/>
        <a:scene3d>
          <a:camera prst="perspectiveAbove"/>
          <a:lightRig rig="threePt" dir="t">
            <a:rot lat="0" lon="0" rev="6600000"/>
          </a:lightRig>
        </a:scene3d>
        <a:sp3d prstMaterial="fla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rtl="0">
            <a:lnSpc>
              <a:spcPct val="90000"/>
            </a:lnSpc>
            <a:spcBef>
              <a:spcPct val="0"/>
            </a:spcBef>
            <a:spcAft>
              <a:spcPct val="35000"/>
            </a:spcAft>
          </a:pPr>
          <a:r>
            <a:rPr lang="en-US" sz="1600" b="0" i="0" kern="1200" dirty="0" smtClean="0"/>
            <a:t>AN INCREASE IN BASAL METABOLIC RATE </a:t>
          </a:r>
          <a:endParaRPr lang="en-GB" sz="1600" kern="1200" dirty="0"/>
        </a:p>
      </dsp:txBody>
      <dsp:txXfrm>
        <a:off x="5595714" y="1481755"/>
        <a:ext cx="1206768" cy="3005572"/>
      </dsp:txXfrm>
    </dsp:sp>
    <dsp:sp modelId="{F1D13C27-6C54-4614-B4BA-6F4983428672}">
      <dsp:nvSpPr>
        <dsp:cNvPr id="0" name=""/>
        <dsp:cNvSpPr/>
      </dsp:nvSpPr>
      <dsp:spPr>
        <a:xfrm>
          <a:off x="6947703" y="1444211"/>
          <a:ext cx="1281856" cy="3080660"/>
        </a:xfrm>
        <a:prstGeom prst="roundRect">
          <a:avLst>
            <a:gd name="adj" fmla="val 10000"/>
          </a:avLst>
        </a:prstGeom>
        <a:solidFill>
          <a:schemeClr val="accent2">
            <a:tint val="99000"/>
            <a:hueOff val="0"/>
            <a:satOff val="0"/>
            <a:lumOff val="0"/>
            <a:alphaOff val="0"/>
          </a:schemeClr>
        </a:solidFill>
        <a:ln w="25400" cap="flat" cmpd="sng" algn="ctr">
          <a:solidFill>
            <a:schemeClr val="lt1">
              <a:hueOff val="0"/>
              <a:satOff val="0"/>
              <a:lumOff val="0"/>
              <a:alphaOff val="0"/>
            </a:schemeClr>
          </a:solidFill>
          <a:prstDash val="solid"/>
        </a:ln>
        <a:effectLst/>
        <a:scene3d>
          <a:camera prst="perspectiveAbove"/>
          <a:lightRig rig="threePt" dir="t">
            <a:rot lat="0" lon="0" rev="6600000"/>
          </a:lightRig>
        </a:scene3d>
        <a:sp3d prstMaterial="fla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rtl="0">
            <a:lnSpc>
              <a:spcPct val="90000"/>
            </a:lnSpc>
            <a:spcBef>
              <a:spcPct val="0"/>
            </a:spcBef>
            <a:spcAft>
              <a:spcPct val="35000"/>
            </a:spcAft>
          </a:pPr>
          <a:r>
            <a:rPr lang="en-US" sz="1600" b="0" i="0" kern="1200" dirty="0" smtClean="0"/>
            <a:t>AN INCREASE IN MENTAL ACTIVITY</a:t>
          </a:r>
          <a:endParaRPr lang="en-GB" sz="1600" kern="1200" dirty="0"/>
        </a:p>
      </dsp:txBody>
      <dsp:txXfrm>
        <a:off x="6985247" y="1481755"/>
        <a:ext cx="1206768" cy="300557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B669AD-5B3E-404F-897F-6CB43AB93DA9}">
      <dsp:nvSpPr>
        <dsp:cNvPr id="0" name=""/>
        <dsp:cNvSpPr/>
      </dsp:nvSpPr>
      <dsp:spPr>
        <a:xfrm>
          <a:off x="2513022" y="2491125"/>
          <a:ext cx="2041551" cy="2041551"/>
        </a:xfrm>
        <a:prstGeom prst="ellipse">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cene3d>
          <a:camera prst="perspectiveRight" zoom="82000"/>
          <a:lightRig rig="harsh" dir="t">
            <a:rot lat="0" lon="0" rev="21594000"/>
          </a:lightRig>
        </a:scene3d>
        <a:sp3d extrusionH="190500" prstMaterial="plastic">
          <a:bevelT w="120650" h="38100" prst="relaxedInset"/>
          <a:bevelB w="120650" h="571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rtl="0">
            <a:lnSpc>
              <a:spcPct val="90000"/>
            </a:lnSpc>
            <a:spcBef>
              <a:spcPct val="0"/>
            </a:spcBef>
            <a:spcAft>
              <a:spcPct val="35000"/>
            </a:spcAft>
          </a:pPr>
          <a:r>
            <a:rPr lang="en-US" sz="1800" kern="1200" dirty="0" smtClean="0"/>
            <a:t>THE</a:t>
          </a:r>
          <a:r>
            <a:rPr lang="en-US" sz="1800" kern="1200" baseline="0" dirty="0" smtClean="0"/>
            <a:t> AUTONOMIC NERVOUS </a:t>
          </a:r>
          <a:r>
            <a:rPr lang="en-US" sz="1800" kern="1200" dirty="0" smtClean="0"/>
            <a:t>SYSTEM HELPS TO CONTROL </a:t>
          </a:r>
          <a:endParaRPr lang="en-US" sz="1800" kern="1200" dirty="0"/>
        </a:p>
      </dsp:txBody>
      <dsp:txXfrm>
        <a:off x="2812000" y="2790103"/>
        <a:ext cx="1443595" cy="1443595"/>
      </dsp:txXfrm>
    </dsp:sp>
    <dsp:sp modelId="{F988CAC8-8C77-474A-B771-E70538F04957}">
      <dsp:nvSpPr>
        <dsp:cNvPr id="0" name=""/>
        <dsp:cNvSpPr/>
      </dsp:nvSpPr>
      <dsp:spPr>
        <a:xfrm rot="16200000">
          <a:off x="3413562" y="1957205"/>
          <a:ext cx="240470" cy="627732"/>
        </a:xfrm>
        <a:prstGeom prst="rightArrow">
          <a:avLst>
            <a:gd name="adj1" fmla="val 60000"/>
            <a:gd name="adj2" fmla="val 50000"/>
          </a:avLst>
        </a:prstGeom>
        <a:solidFill>
          <a:schemeClr val="accent2">
            <a:hueOff val="0"/>
            <a:satOff val="0"/>
            <a:lumOff val="0"/>
            <a:alphaOff val="0"/>
          </a:schemeClr>
        </a:solidFill>
        <a:ln>
          <a:noFill/>
        </a:ln>
        <a:effectLst>
          <a:outerShdw blurRad="40000" dist="23000" dir="5400000" rotWithShape="0">
            <a:srgbClr val="000000">
              <a:alpha val="35000"/>
            </a:srgbClr>
          </a:outerShdw>
        </a:effectLst>
        <a:scene3d>
          <a:camera prst="perspectiveRight" zoom="82000"/>
          <a:lightRig rig="harsh" dir="t">
            <a:rot lat="0" lon="0" rev="21594000"/>
          </a:lightRig>
        </a:scene3d>
        <a:sp3d prstMaterial="plastic"/>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1600200">
            <a:lnSpc>
              <a:spcPct val="90000"/>
            </a:lnSpc>
            <a:spcBef>
              <a:spcPct val="0"/>
            </a:spcBef>
            <a:spcAft>
              <a:spcPct val="35000"/>
            </a:spcAft>
          </a:pPr>
          <a:endParaRPr lang="en-US" sz="3600" kern="1200" dirty="0"/>
        </a:p>
      </dsp:txBody>
      <dsp:txXfrm>
        <a:off x="3449633" y="2118822"/>
        <a:ext cx="168329" cy="376640"/>
      </dsp:txXfrm>
    </dsp:sp>
    <dsp:sp modelId="{C3710622-4DB7-244A-86EC-7A26E922828F}">
      <dsp:nvSpPr>
        <dsp:cNvPr id="0" name=""/>
        <dsp:cNvSpPr/>
      </dsp:nvSpPr>
      <dsp:spPr>
        <a:xfrm>
          <a:off x="2424641" y="-180906"/>
          <a:ext cx="2218313" cy="2218313"/>
        </a:xfrm>
        <a:prstGeom prst="ellipse">
          <a:avLst/>
        </a:prstGeom>
        <a:solidFill>
          <a:schemeClr val="accent2">
            <a:hueOff val="0"/>
            <a:satOff val="0"/>
            <a:lumOff val="0"/>
            <a:alphaOff val="0"/>
          </a:schemeClr>
        </a:solidFill>
        <a:ln>
          <a:noFill/>
        </a:ln>
        <a:effectLst>
          <a:outerShdw blurRad="40000" dist="23000" dir="5400000" rotWithShape="0">
            <a:srgbClr val="000000">
              <a:alpha val="35000"/>
            </a:srgbClr>
          </a:outerShdw>
        </a:effectLst>
        <a:scene3d>
          <a:camera prst="perspectiveRight" zoom="82000"/>
          <a:lightRig rig="harsh" dir="t">
            <a:rot lat="0" lon="0" rev="21594000"/>
          </a:lightRig>
        </a:scene3d>
        <a:sp3d extrusionH="190500" prstMaterial="plastic">
          <a:bevelT w="120650" h="38100" prst="relaxedInset"/>
          <a:bevelB w="120650" h="571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rtl="0">
            <a:lnSpc>
              <a:spcPct val="90000"/>
            </a:lnSpc>
            <a:spcBef>
              <a:spcPct val="0"/>
            </a:spcBef>
            <a:spcAft>
              <a:spcPct val="35000"/>
            </a:spcAft>
          </a:pPr>
          <a:r>
            <a:rPr lang="en-US" sz="1800" b="0" i="0" kern="1200" dirty="0" smtClean="0"/>
            <a:t>ARTERIAL PRESSURE</a:t>
          </a:r>
          <a:endParaRPr lang="en-US" sz="1800" kern="1200" dirty="0"/>
        </a:p>
      </dsp:txBody>
      <dsp:txXfrm>
        <a:off x="2749505" y="143958"/>
        <a:ext cx="1568585" cy="1568585"/>
      </dsp:txXfrm>
    </dsp:sp>
    <dsp:sp modelId="{6C25D732-043A-624F-AFF1-D893CAA74CB4}">
      <dsp:nvSpPr>
        <dsp:cNvPr id="0" name=""/>
        <dsp:cNvSpPr/>
      </dsp:nvSpPr>
      <dsp:spPr>
        <a:xfrm rot="20045174">
          <a:off x="4548814" y="2632024"/>
          <a:ext cx="299848" cy="627732"/>
        </a:xfrm>
        <a:prstGeom prst="rightArrow">
          <a:avLst>
            <a:gd name="adj1" fmla="val 60000"/>
            <a:gd name="adj2" fmla="val 50000"/>
          </a:avLst>
        </a:prstGeom>
        <a:solidFill>
          <a:schemeClr val="accent3">
            <a:hueOff val="0"/>
            <a:satOff val="0"/>
            <a:lumOff val="0"/>
            <a:alphaOff val="0"/>
          </a:schemeClr>
        </a:solidFill>
        <a:ln>
          <a:noFill/>
        </a:ln>
        <a:effectLst>
          <a:outerShdw blurRad="40000" dist="23000" dir="5400000" rotWithShape="0">
            <a:srgbClr val="000000">
              <a:alpha val="35000"/>
            </a:srgbClr>
          </a:outerShdw>
        </a:effectLst>
        <a:scene3d>
          <a:camera prst="perspectiveRight" zoom="82000"/>
          <a:lightRig rig="harsh" dir="t">
            <a:rot lat="0" lon="0" rev="21594000"/>
          </a:lightRig>
        </a:scene3d>
        <a:sp3d prstMaterial="plastic"/>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1600200">
            <a:lnSpc>
              <a:spcPct val="90000"/>
            </a:lnSpc>
            <a:spcBef>
              <a:spcPct val="0"/>
            </a:spcBef>
            <a:spcAft>
              <a:spcPct val="35000"/>
            </a:spcAft>
          </a:pPr>
          <a:endParaRPr lang="en-US" sz="3600" kern="1200" dirty="0"/>
        </a:p>
      </dsp:txBody>
      <dsp:txXfrm>
        <a:off x="4553336" y="2777226"/>
        <a:ext cx="209894" cy="376640"/>
      </dsp:txXfrm>
    </dsp:sp>
    <dsp:sp modelId="{7B954494-9537-9449-891B-67702834FAD5}">
      <dsp:nvSpPr>
        <dsp:cNvPr id="0" name=""/>
        <dsp:cNvSpPr/>
      </dsp:nvSpPr>
      <dsp:spPr>
        <a:xfrm>
          <a:off x="4849282" y="1224681"/>
          <a:ext cx="2218313" cy="2218313"/>
        </a:xfrm>
        <a:prstGeom prst="ellipse">
          <a:avLst/>
        </a:prstGeom>
        <a:solidFill>
          <a:schemeClr val="accent3">
            <a:hueOff val="0"/>
            <a:satOff val="0"/>
            <a:lumOff val="0"/>
            <a:alphaOff val="0"/>
          </a:schemeClr>
        </a:solidFill>
        <a:ln>
          <a:noFill/>
        </a:ln>
        <a:effectLst>
          <a:outerShdw blurRad="40000" dist="23000" dir="5400000" rotWithShape="0">
            <a:srgbClr val="000000">
              <a:alpha val="35000"/>
            </a:srgbClr>
          </a:outerShdw>
        </a:effectLst>
        <a:scene3d>
          <a:camera prst="perspectiveRight" zoom="82000"/>
          <a:lightRig rig="harsh" dir="t">
            <a:rot lat="0" lon="0" rev="21594000"/>
          </a:lightRig>
        </a:scene3d>
        <a:sp3d extrusionH="190500" prstMaterial="plastic">
          <a:bevelT w="120650" h="38100" prst="relaxedInset"/>
          <a:bevelB w="120650" h="571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rtl="0">
            <a:lnSpc>
              <a:spcPct val="90000"/>
            </a:lnSpc>
            <a:spcBef>
              <a:spcPct val="0"/>
            </a:spcBef>
            <a:spcAft>
              <a:spcPct val="35000"/>
            </a:spcAft>
          </a:pPr>
          <a:r>
            <a:rPr lang="en-US" sz="1800" b="0" i="0" kern="1200" dirty="0" smtClean="0"/>
            <a:t>GASTROINTESTINAL MOTILITY </a:t>
          </a:r>
          <a:endParaRPr lang="en-US" sz="1800" kern="1200" dirty="0"/>
        </a:p>
      </dsp:txBody>
      <dsp:txXfrm>
        <a:off x="5174146" y="1549545"/>
        <a:ext cx="1568585" cy="1568585"/>
      </dsp:txXfrm>
    </dsp:sp>
    <dsp:sp modelId="{25CA0D32-9599-1F41-83C4-85129E9E33BD}">
      <dsp:nvSpPr>
        <dsp:cNvPr id="0" name=""/>
        <dsp:cNvSpPr/>
      </dsp:nvSpPr>
      <dsp:spPr>
        <a:xfrm rot="1800000">
          <a:off x="4488152" y="3818449"/>
          <a:ext cx="240470" cy="627732"/>
        </a:xfrm>
        <a:prstGeom prst="rightArrow">
          <a:avLst>
            <a:gd name="adj1" fmla="val 60000"/>
            <a:gd name="adj2" fmla="val 50000"/>
          </a:avLst>
        </a:prstGeom>
        <a:solidFill>
          <a:schemeClr val="accent4">
            <a:hueOff val="0"/>
            <a:satOff val="0"/>
            <a:lumOff val="0"/>
            <a:alphaOff val="0"/>
          </a:schemeClr>
        </a:solidFill>
        <a:ln>
          <a:noFill/>
        </a:ln>
        <a:effectLst>
          <a:outerShdw blurRad="40000" dist="23000" dir="5400000" rotWithShape="0">
            <a:srgbClr val="000000">
              <a:alpha val="35000"/>
            </a:srgbClr>
          </a:outerShdw>
        </a:effectLst>
        <a:scene3d>
          <a:camera prst="perspectiveRight" zoom="82000"/>
          <a:lightRig rig="harsh" dir="t">
            <a:rot lat="0" lon="0" rev="21594000"/>
          </a:lightRig>
        </a:scene3d>
        <a:sp3d prstMaterial="plastic"/>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1600200">
            <a:lnSpc>
              <a:spcPct val="90000"/>
            </a:lnSpc>
            <a:spcBef>
              <a:spcPct val="0"/>
            </a:spcBef>
            <a:spcAft>
              <a:spcPct val="35000"/>
            </a:spcAft>
          </a:pPr>
          <a:endParaRPr lang="en-US" sz="3600" kern="1200" dirty="0"/>
        </a:p>
      </dsp:txBody>
      <dsp:txXfrm>
        <a:off x="4492985" y="3925960"/>
        <a:ext cx="168329" cy="376640"/>
      </dsp:txXfrm>
    </dsp:sp>
    <dsp:sp modelId="{2D64D19E-A4CC-BF4A-8296-6408351E5085}">
      <dsp:nvSpPr>
        <dsp:cNvPr id="0" name=""/>
        <dsp:cNvSpPr/>
      </dsp:nvSpPr>
      <dsp:spPr>
        <a:xfrm>
          <a:off x="4662148" y="3694569"/>
          <a:ext cx="2218313" cy="2218313"/>
        </a:xfrm>
        <a:prstGeom prst="ellipse">
          <a:avLst/>
        </a:prstGeom>
        <a:solidFill>
          <a:schemeClr val="accent4">
            <a:hueOff val="0"/>
            <a:satOff val="0"/>
            <a:lumOff val="0"/>
            <a:alphaOff val="0"/>
          </a:schemeClr>
        </a:solidFill>
        <a:ln>
          <a:noFill/>
        </a:ln>
        <a:effectLst>
          <a:outerShdw blurRad="40000" dist="23000" dir="5400000" rotWithShape="0">
            <a:srgbClr val="000000">
              <a:alpha val="35000"/>
            </a:srgbClr>
          </a:outerShdw>
        </a:effectLst>
        <a:scene3d>
          <a:camera prst="perspectiveRight" zoom="82000"/>
          <a:lightRig rig="harsh" dir="t">
            <a:rot lat="0" lon="0" rev="21594000"/>
          </a:lightRig>
        </a:scene3d>
        <a:sp3d extrusionH="190500" prstMaterial="plastic">
          <a:bevelT w="120650" h="38100" prst="relaxedInset"/>
          <a:bevelB w="120650" h="571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rtl="0">
            <a:lnSpc>
              <a:spcPct val="90000"/>
            </a:lnSpc>
            <a:spcBef>
              <a:spcPct val="0"/>
            </a:spcBef>
            <a:spcAft>
              <a:spcPct val="35000"/>
            </a:spcAft>
          </a:pPr>
          <a:r>
            <a:rPr lang="en-US" sz="1800" b="0" i="0" kern="1200" dirty="0" smtClean="0"/>
            <a:t>GASTROINTESTINAL SECRETION</a:t>
          </a:r>
          <a:endParaRPr lang="en-US" sz="1800" kern="1200" dirty="0"/>
        </a:p>
      </dsp:txBody>
      <dsp:txXfrm>
        <a:off x="4987012" y="4019433"/>
        <a:ext cx="1568585" cy="1568585"/>
      </dsp:txXfrm>
    </dsp:sp>
    <dsp:sp modelId="{EB369B54-0A27-0D41-80AD-63856A0D62EE}">
      <dsp:nvSpPr>
        <dsp:cNvPr id="0" name=""/>
        <dsp:cNvSpPr/>
      </dsp:nvSpPr>
      <dsp:spPr>
        <a:xfrm rot="5426721">
          <a:off x="3403897" y="4438864"/>
          <a:ext cx="240511" cy="627732"/>
        </a:xfrm>
        <a:prstGeom prst="rightArrow">
          <a:avLst>
            <a:gd name="adj1" fmla="val 60000"/>
            <a:gd name="adj2" fmla="val 50000"/>
          </a:avLst>
        </a:prstGeom>
        <a:solidFill>
          <a:schemeClr val="accent5">
            <a:hueOff val="0"/>
            <a:satOff val="0"/>
            <a:lumOff val="0"/>
            <a:alphaOff val="0"/>
          </a:schemeClr>
        </a:solidFill>
        <a:ln>
          <a:noFill/>
        </a:ln>
        <a:effectLst>
          <a:outerShdw blurRad="40000" dist="23000" dir="5400000" rotWithShape="0">
            <a:srgbClr val="000000">
              <a:alpha val="35000"/>
            </a:srgbClr>
          </a:outerShdw>
        </a:effectLst>
        <a:scene3d>
          <a:camera prst="perspectiveRight" zoom="82000"/>
          <a:lightRig rig="harsh" dir="t">
            <a:rot lat="0" lon="0" rev="21594000"/>
          </a:lightRig>
        </a:scene3d>
        <a:sp3d prstMaterial="plastic"/>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1600200">
            <a:lnSpc>
              <a:spcPct val="90000"/>
            </a:lnSpc>
            <a:spcBef>
              <a:spcPct val="0"/>
            </a:spcBef>
            <a:spcAft>
              <a:spcPct val="35000"/>
            </a:spcAft>
          </a:pPr>
          <a:endParaRPr lang="en-US" sz="3600" kern="1200" dirty="0"/>
        </a:p>
      </dsp:txBody>
      <dsp:txXfrm rot="10800000">
        <a:off x="3440254" y="4528335"/>
        <a:ext cx="168358" cy="376640"/>
      </dsp:txXfrm>
    </dsp:sp>
    <dsp:sp modelId="{EEFE4580-9679-394A-AF29-9F035E21E37D}">
      <dsp:nvSpPr>
        <dsp:cNvPr id="0" name=""/>
        <dsp:cNvSpPr/>
      </dsp:nvSpPr>
      <dsp:spPr>
        <a:xfrm>
          <a:off x="2404558" y="4986394"/>
          <a:ext cx="2218313" cy="2218313"/>
        </a:xfrm>
        <a:prstGeom prst="ellipse">
          <a:avLst/>
        </a:prstGeom>
        <a:solidFill>
          <a:schemeClr val="accent5">
            <a:hueOff val="0"/>
            <a:satOff val="0"/>
            <a:lumOff val="0"/>
            <a:alphaOff val="0"/>
          </a:schemeClr>
        </a:solidFill>
        <a:ln>
          <a:noFill/>
        </a:ln>
        <a:effectLst>
          <a:outerShdw blurRad="40000" dist="23000" dir="5400000" rotWithShape="0">
            <a:srgbClr val="000000">
              <a:alpha val="35000"/>
            </a:srgbClr>
          </a:outerShdw>
        </a:effectLst>
        <a:scene3d>
          <a:camera prst="perspectiveRight" zoom="82000"/>
          <a:lightRig rig="harsh" dir="t">
            <a:rot lat="0" lon="0" rev="21594000"/>
          </a:lightRig>
        </a:scene3d>
        <a:sp3d extrusionH="190500" prstMaterial="plastic">
          <a:bevelT w="120650" h="38100" prst="relaxedInset"/>
          <a:bevelB w="120650" h="571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rtl="0">
            <a:lnSpc>
              <a:spcPct val="90000"/>
            </a:lnSpc>
            <a:spcBef>
              <a:spcPct val="0"/>
            </a:spcBef>
            <a:spcAft>
              <a:spcPct val="35000"/>
            </a:spcAft>
          </a:pPr>
          <a:r>
            <a:rPr lang="en-US" sz="1800" b="0" i="0" kern="1200" dirty="0" smtClean="0"/>
            <a:t>URINARY BLADDER EMPTYING</a:t>
          </a:r>
          <a:endParaRPr lang="en-US" sz="1800" kern="1200" dirty="0"/>
        </a:p>
      </dsp:txBody>
      <dsp:txXfrm>
        <a:off x="2729422" y="5311258"/>
        <a:ext cx="1568585" cy="1568585"/>
      </dsp:txXfrm>
    </dsp:sp>
    <dsp:sp modelId="{D912095D-7CB1-7140-9ABF-0B6CA7008BC6}">
      <dsp:nvSpPr>
        <dsp:cNvPr id="0" name=""/>
        <dsp:cNvSpPr/>
      </dsp:nvSpPr>
      <dsp:spPr>
        <a:xfrm rot="9000000">
          <a:off x="2338973" y="3818449"/>
          <a:ext cx="240470" cy="627732"/>
        </a:xfrm>
        <a:prstGeom prst="rightArrow">
          <a:avLst>
            <a:gd name="adj1" fmla="val 60000"/>
            <a:gd name="adj2" fmla="val 50000"/>
          </a:avLst>
        </a:prstGeom>
        <a:solidFill>
          <a:schemeClr val="accent6">
            <a:hueOff val="0"/>
            <a:satOff val="0"/>
            <a:lumOff val="0"/>
            <a:alphaOff val="0"/>
          </a:schemeClr>
        </a:solidFill>
        <a:ln>
          <a:noFill/>
        </a:ln>
        <a:effectLst>
          <a:outerShdw blurRad="40000" dist="23000" dir="5400000" rotWithShape="0">
            <a:srgbClr val="000000">
              <a:alpha val="35000"/>
            </a:srgbClr>
          </a:outerShdw>
        </a:effectLst>
        <a:scene3d>
          <a:camera prst="perspectiveRight" zoom="82000"/>
          <a:lightRig rig="harsh" dir="t">
            <a:rot lat="0" lon="0" rev="21594000"/>
          </a:lightRig>
        </a:scene3d>
        <a:sp3d prstMaterial="plastic"/>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1600200">
            <a:lnSpc>
              <a:spcPct val="90000"/>
            </a:lnSpc>
            <a:spcBef>
              <a:spcPct val="0"/>
            </a:spcBef>
            <a:spcAft>
              <a:spcPct val="35000"/>
            </a:spcAft>
          </a:pPr>
          <a:endParaRPr lang="en-US" sz="3600" kern="1200" dirty="0"/>
        </a:p>
      </dsp:txBody>
      <dsp:txXfrm rot="10800000">
        <a:off x="2406281" y="3925960"/>
        <a:ext cx="168329" cy="376640"/>
      </dsp:txXfrm>
    </dsp:sp>
    <dsp:sp modelId="{1429DF25-D825-B248-80CE-BE89986C45DB}">
      <dsp:nvSpPr>
        <dsp:cNvPr id="0" name=""/>
        <dsp:cNvSpPr/>
      </dsp:nvSpPr>
      <dsp:spPr>
        <a:xfrm>
          <a:off x="187134" y="3694569"/>
          <a:ext cx="2218313" cy="2218313"/>
        </a:xfrm>
        <a:prstGeom prst="ellipse">
          <a:avLst/>
        </a:prstGeom>
        <a:solidFill>
          <a:schemeClr val="accent6">
            <a:hueOff val="0"/>
            <a:satOff val="0"/>
            <a:lumOff val="0"/>
            <a:alphaOff val="0"/>
          </a:schemeClr>
        </a:solidFill>
        <a:ln>
          <a:noFill/>
        </a:ln>
        <a:effectLst>
          <a:outerShdw blurRad="40000" dist="23000" dir="5400000" rotWithShape="0">
            <a:srgbClr val="000000">
              <a:alpha val="35000"/>
            </a:srgbClr>
          </a:outerShdw>
        </a:effectLst>
        <a:scene3d>
          <a:camera prst="perspectiveRight" zoom="82000"/>
          <a:lightRig rig="harsh" dir="t">
            <a:rot lat="0" lon="0" rev="21594000"/>
          </a:lightRig>
        </a:scene3d>
        <a:sp3d extrusionH="190500" prstMaterial="plastic">
          <a:bevelT w="120650" h="38100" prst="relaxedInset"/>
          <a:bevelB w="120650" h="571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rtl="0">
            <a:lnSpc>
              <a:spcPct val="90000"/>
            </a:lnSpc>
            <a:spcBef>
              <a:spcPct val="0"/>
            </a:spcBef>
            <a:spcAft>
              <a:spcPct val="35000"/>
            </a:spcAft>
          </a:pPr>
          <a:r>
            <a:rPr lang="en-US" sz="1800" b="0" i="0" kern="1200" dirty="0" smtClean="0"/>
            <a:t>SWEATING</a:t>
          </a:r>
          <a:endParaRPr lang="en-US" sz="1800" kern="1200" dirty="0"/>
        </a:p>
      </dsp:txBody>
      <dsp:txXfrm>
        <a:off x="511998" y="4019433"/>
        <a:ext cx="1568585" cy="1568585"/>
      </dsp:txXfrm>
    </dsp:sp>
    <dsp:sp modelId="{CC6F15B0-66C8-2649-88BE-6B906B5D5F9E}">
      <dsp:nvSpPr>
        <dsp:cNvPr id="0" name=""/>
        <dsp:cNvSpPr/>
      </dsp:nvSpPr>
      <dsp:spPr>
        <a:xfrm rot="12600000">
          <a:off x="2338973" y="2577620"/>
          <a:ext cx="240470" cy="627732"/>
        </a:xfrm>
        <a:prstGeom prst="rightArrow">
          <a:avLst>
            <a:gd name="adj1" fmla="val 60000"/>
            <a:gd name="adj2" fmla="val 50000"/>
          </a:avLst>
        </a:prstGeom>
        <a:solidFill>
          <a:schemeClr val="accent2">
            <a:hueOff val="0"/>
            <a:satOff val="0"/>
            <a:lumOff val="0"/>
            <a:alphaOff val="0"/>
          </a:schemeClr>
        </a:solidFill>
        <a:ln>
          <a:noFill/>
        </a:ln>
        <a:effectLst>
          <a:outerShdw blurRad="40000" dist="23000" dir="5400000" rotWithShape="0">
            <a:srgbClr val="000000">
              <a:alpha val="35000"/>
            </a:srgbClr>
          </a:outerShdw>
        </a:effectLst>
        <a:scene3d>
          <a:camera prst="perspectiveRight" zoom="82000"/>
          <a:lightRig rig="harsh" dir="t">
            <a:rot lat="0" lon="0" rev="21594000"/>
          </a:lightRig>
        </a:scene3d>
        <a:sp3d prstMaterial="plastic"/>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1600200">
            <a:lnSpc>
              <a:spcPct val="90000"/>
            </a:lnSpc>
            <a:spcBef>
              <a:spcPct val="0"/>
            </a:spcBef>
            <a:spcAft>
              <a:spcPct val="35000"/>
            </a:spcAft>
          </a:pPr>
          <a:endParaRPr lang="en-US" sz="3600" kern="1200" dirty="0"/>
        </a:p>
      </dsp:txBody>
      <dsp:txXfrm rot="10800000">
        <a:off x="2406281" y="2721201"/>
        <a:ext cx="168329" cy="376640"/>
      </dsp:txXfrm>
    </dsp:sp>
    <dsp:sp modelId="{8B5152BA-E32C-E145-8778-B9F85AC013F4}">
      <dsp:nvSpPr>
        <dsp:cNvPr id="0" name=""/>
        <dsp:cNvSpPr/>
      </dsp:nvSpPr>
      <dsp:spPr>
        <a:xfrm>
          <a:off x="187134" y="1110918"/>
          <a:ext cx="2218313" cy="2218313"/>
        </a:xfrm>
        <a:prstGeom prst="ellipse">
          <a:avLst/>
        </a:prstGeom>
        <a:solidFill>
          <a:schemeClr val="accent2">
            <a:hueOff val="0"/>
            <a:satOff val="0"/>
            <a:lumOff val="0"/>
            <a:alphaOff val="0"/>
          </a:schemeClr>
        </a:solidFill>
        <a:ln>
          <a:noFill/>
        </a:ln>
        <a:effectLst>
          <a:outerShdw blurRad="40000" dist="23000" dir="5400000" rotWithShape="0">
            <a:srgbClr val="000000">
              <a:alpha val="35000"/>
            </a:srgbClr>
          </a:outerShdw>
        </a:effectLst>
        <a:scene3d>
          <a:camera prst="perspectiveRight" zoom="82000"/>
          <a:lightRig rig="harsh" dir="t">
            <a:rot lat="0" lon="0" rev="21594000"/>
          </a:lightRig>
        </a:scene3d>
        <a:sp3d extrusionH="190500" prstMaterial="plastic">
          <a:bevelT w="120650" h="38100" prst="relaxedInset"/>
          <a:bevelB w="120650" h="571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rtl="0">
            <a:lnSpc>
              <a:spcPct val="90000"/>
            </a:lnSpc>
            <a:spcBef>
              <a:spcPct val="0"/>
            </a:spcBef>
            <a:spcAft>
              <a:spcPct val="35000"/>
            </a:spcAft>
          </a:pPr>
          <a:r>
            <a:rPr lang="en-US" sz="1800" b="0" i="0" kern="1200" dirty="0" smtClean="0"/>
            <a:t>BODY TEMPERATURE</a:t>
          </a:r>
          <a:endParaRPr lang="en-US" sz="1800" kern="1200" dirty="0"/>
        </a:p>
      </dsp:txBody>
      <dsp:txXfrm>
        <a:off x="511998" y="1435782"/>
        <a:ext cx="1568585" cy="1568585"/>
      </dsp:txXfrm>
    </dsp:sp>
  </dsp:spTree>
</dsp:drawing>
</file>

<file path=ppt/diagrams/drawing4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B74A76-00C1-4999-B34F-80F0D7B516EB}">
      <dsp:nvSpPr>
        <dsp:cNvPr id="0" name=""/>
        <dsp:cNvSpPr/>
      </dsp:nvSpPr>
      <dsp:spPr>
        <a:xfrm>
          <a:off x="0" y="628362"/>
          <a:ext cx="2767364" cy="1660418"/>
        </a:xfrm>
        <a:prstGeom prst="rect">
          <a:avLst/>
        </a:prstGeom>
        <a:gradFill flip="none" rotWithShape="0">
          <a:gsLst>
            <a:gs pos="0">
              <a:srgbClr val="C00000">
                <a:shade val="30000"/>
                <a:satMod val="115000"/>
                <a:lumMod val="54000"/>
              </a:srgbClr>
            </a:gs>
            <a:gs pos="50000">
              <a:srgbClr val="C00000">
                <a:shade val="67500"/>
                <a:satMod val="115000"/>
                <a:lumMod val="52000"/>
              </a:srgbClr>
            </a:gs>
            <a:gs pos="100000">
              <a:srgbClr val="C00000">
                <a:shade val="100000"/>
                <a:satMod val="115000"/>
                <a:lumMod val="76000"/>
              </a:srgbClr>
            </a:gs>
          </a:gsLst>
          <a:lin ang="5400000" scaled="1"/>
          <a:tileRect/>
        </a:gradFill>
        <a:ln w="25400" cap="flat" cmpd="sng" algn="ctr">
          <a:solidFill>
            <a:schemeClr val="lt1">
              <a:hueOff val="0"/>
              <a:satOff val="0"/>
              <a:lumOff val="0"/>
              <a:alphaOff val="0"/>
            </a:schemeClr>
          </a:solidFill>
          <a:prstDash val="solid"/>
        </a:ln>
        <a:effectLst/>
        <a:scene3d>
          <a:camera prst="perspectiveAbove"/>
          <a:lightRig rig="threePt" dir="t"/>
        </a:scene3d>
        <a:sp3d/>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rtl="0">
            <a:lnSpc>
              <a:spcPct val="90000"/>
            </a:lnSpc>
            <a:spcBef>
              <a:spcPct val="0"/>
            </a:spcBef>
            <a:spcAft>
              <a:spcPct val="35000"/>
            </a:spcAft>
          </a:pPr>
          <a:r>
            <a:rPr lang="en-US" sz="1400" b="1" i="0" kern="1200" cap="none" spc="0" dirty="0" smtClean="0">
              <a:ln w="0"/>
              <a:solidFill>
                <a:schemeClr val="bg1"/>
              </a:solidFill>
              <a:effectLst>
                <a:outerShdw blurRad="38100" dist="19050" dir="2700000" algn="tl" rotWithShape="0">
                  <a:schemeClr val="dk1">
                    <a:alpha val="40000"/>
                  </a:schemeClr>
                </a:outerShdw>
              </a:effectLst>
            </a:rPr>
            <a:t>STIMULATION OF THE SYMPATHETIC NERVES TO THE ADRENAL MEDULLAE CAUSES LARGE QUANTITIES OF ADRENALINE AND NORADRENALINE TO BE RELEASED INTO THE CIRCULATING BLOOD </a:t>
          </a:r>
          <a:endParaRPr lang="en-GB" sz="1400" b="1" i="0" kern="1200" cap="none" spc="0" dirty="0">
            <a:ln w="0"/>
            <a:solidFill>
              <a:schemeClr val="bg1"/>
            </a:solidFill>
            <a:effectLst>
              <a:outerShdw blurRad="38100" dist="19050" dir="2700000" algn="tl" rotWithShape="0">
                <a:schemeClr val="dk1">
                  <a:alpha val="40000"/>
                </a:schemeClr>
              </a:outerShdw>
            </a:effectLst>
          </a:endParaRPr>
        </a:p>
      </dsp:txBody>
      <dsp:txXfrm>
        <a:off x="0" y="628362"/>
        <a:ext cx="2767364" cy="1660418"/>
      </dsp:txXfrm>
    </dsp:sp>
    <dsp:sp modelId="{C7BA297A-0570-4791-9A54-E5C61D79A53E}">
      <dsp:nvSpPr>
        <dsp:cNvPr id="0" name=""/>
        <dsp:cNvSpPr/>
      </dsp:nvSpPr>
      <dsp:spPr>
        <a:xfrm>
          <a:off x="3044100" y="628362"/>
          <a:ext cx="2767364" cy="1660418"/>
        </a:xfrm>
        <a:prstGeom prst="rect">
          <a:avLst/>
        </a:prstGeom>
        <a:gradFill flip="none" rotWithShape="0">
          <a:gsLst>
            <a:gs pos="0">
              <a:srgbClr val="C00000">
                <a:shade val="30000"/>
                <a:satMod val="115000"/>
                <a:lumMod val="54000"/>
              </a:srgbClr>
            </a:gs>
            <a:gs pos="50000">
              <a:srgbClr val="C00000">
                <a:shade val="67500"/>
                <a:satMod val="115000"/>
                <a:lumMod val="52000"/>
              </a:srgbClr>
            </a:gs>
            <a:gs pos="100000">
              <a:srgbClr val="C00000">
                <a:shade val="100000"/>
                <a:satMod val="115000"/>
                <a:lumMod val="76000"/>
              </a:srgbClr>
            </a:gs>
          </a:gsLst>
          <a:lin ang="5400000" scaled="1"/>
          <a:tileRect/>
        </a:gradFill>
        <a:ln w="25400" cap="flat" cmpd="sng" algn="ctr">
          <a:solidFill>
            <a:schemeClr val="lt1">
              <a:hueOff val="0"/>
              <a:satOff val="0"/>
              <a:lumOff val="0"/>
              <a:alphaOff val="0"/>
            </a:schemeClr>
          </a:solidFill>
          <a:prstDash val="solid"/>
        </a:ln>
        <a:effectLst/>
        <a:scene3d>
          <a:camera prst="perspectiveAbove"/>
          <a:lightRig rig="threePt" dir="t"/>
        </a:scene3d>
        <a:sp3d/>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rtl="0">
            <a:lnSpc>
              <a:spcPct val="90000"/>
            </a:lnSpc>
            <a:spcBef>
              <a:spcPct val="0"/>
            </a:spcBef>
            <a:spcAft>
              <a:spcPct val="35000"/>
            </a:spcAft>
          </a:pPr>
          <a:r>
            <a:rPr lang="en-US" sz="1400" b="1" i="0" kern="1200" cap="none" spc="0" dirty="0" smtClean="0">
              <a:ln w="0"/>
              <a:solidFill>
                <a:schemeClr val="bg1"/>
              </a:solidFill>
              <a:effectLst>
                <a:outerShdw blurRad="38100" dist="19050" dir="2700000" algn="tl" rotWithShape="0">
                  <a:schemeClr val="dk1">
                    <a:alpha val="40000"/>
                  </a:schemeClr>
                </a:outerShdw>
              </a:effectLst>
            </a:rPr>
            <a:t>THESE TWO HORMONES ARE CARRIED IN THE BLOOD TO ALL TISSUES OF THE BODY. </a:t>
          </a:r>
          <a:endParaRPr lang="en-GB" sz="1400" b="1" i="0" kern="1200" cap="none" spc="0" dirty="0">
            <a:ln w="0"/>
            <a:solidFill>
              <a:schemeClr val="bg1"/>
            </a:solidFill>
            <a:effectLst>
              <a:outerShdw blurRad="38100" dist="19050" dir="2700000" algn="tl" rotWithShape="0">
                <a:schemeClr val="dk1">
                  <a:alpha val="40000"/>
                </a:schemeClr>
              </a:outerShdw>
            </a:effectLst>
          </a:endParaRPr>
        </a:p>
      </dsp:txBody>
      <dsp:txXfrm>
        <a:off x="3044100" y="628362"/>
        <a:ext cx="2767364" cy="1660418"/>
      </dsp:txXfrm>
    </dsp:sp>
    <dsp:sp modelId="{B4D459E1-B215-4622-8B60-13411F54AFB5}">
      <dsp:nvSpPr>
        <dsp:cNvPr id="0" name=""/>
        <dsp:cNvSpPr/>
      </dsp:nvSpPr>
      <dsp:spPr>
        <a:xfrm>
          <a:off x="6088201" y="628362"/>
          <a:ext cx="2767364" cy="1660418"/>
        </a:xfrm>
        <a:prstGeom prst="rect">
          <a:avLst/>
        </a:prstGeom>
        <a:gradFill flip="none" rotWithShape="0">
          <a:gsLst>
            <a:gs pos="0">
              <a:srgbClr val="C00000">
                <a:shade val="30000"/>
                <a:satMod val="115000"/>
                <a:lumMod val="54000"/>
              </a:srgbClr>
            </a:gs>
            <a:gs pos="50000">
              <a:srgbClr val="C00000">
                <a:shade val="67500"/>
                <a:satMod val="115000"/>
                <a:lumMod val="52000"/>
              </a:srgbClr>
            </a:gs>
            <a:gs pos="100000">
              <a:srgbClr val="C00000">
                <a:shade val="100000"/>
                <a:satMod val="115000"/>
                <a:lumMod val="76000"/>
              </a:srgbClr>
            </a:gs>
          </a:gsLst>
          <a:lin ang="5400000" scaled="1"/>
          <a:tileRect/>
        </a:gradFill>
        <a:ln w="25400" cap="flat" cmpd="sng" algn="ctr">
          <a:solidFill>
            <a:schemeClr val="lt1">
              <a:hueOff val="0"/>
              <a:satOff val="0"/>
              <a:lumOff val="0"/>
              <a:alphaOff val="0"/>
            </a:schemeClr>
          </a:solidFill>
          <a:prstDash val="solid"/>
        </a:ln>
        <a:effectLst/>
        <a:scene3d>
          <a:camera prst="perspectiveAbove"/>
          <a:lightRig rig="threePt" dir="t"/>
        </a:scene3d>
        <a:sp3d/>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rtl="0">
            <a:lnSpc>
              <a:spcPct val="90000"/>
            </a:lnSpc>
            <a:spcBef>
              <a:spcPct val="0"/>
            </a:spcBef>
            <a:spcAft>
              <a:spcPct val="35000"/>
            </a:spcAft>
          </a:pPr>
          <a:r>
            <a:rPr lang="en-US" sz="1400" b="1" i="0" kern="1200" cap="none" spc="0" dirty="0" smtClean="0">
              <a:ln w="0"/>
              <a:solidFill>
                <a:schemeClr val="bg1"/>
              </a:solidFill>
              <a:effectLst>
                <a:outerShdw blurRad="38100" dist="19050" dir="2700000" algn="tl" rotWithShape="0">
                  <a:schemeClr val="dk1">
                    <a:alpha val="40000"/>
                  </a:schemeClr>
                </a:outerShdw>
              </a:effectLst>
            </a:rPr>
            <a:t>ON AVERAGE, ABOUT 80% OF THE SECRETION IS ADRENALINE AND 20% IS NORADRENALINE</a:t>
          </a:r>
          <a:endParaRPr lang="en-GB" sz="1400" b="1" i="0" kern="1200" cap="none" spc="0" dirty="0">
            <a:ln w="0"/>
            <a:solidFill>
              <a:schemeClr val="bg1"/>
            </a:solidFill>
            <a:effectLst>
              <a:outerShdw blurRad="38100" dist="19050" dir="2700000" algn="tl" rotWithShape="0">
                <a:schemeClr val="dk1">
                  <a:alpha val="40000"/>
                </a:schemeClr>
              </a:outerShdw>
            </a:effectLst>
          </a:endParaRPr>
        </a:p>
      </dsp:txBody>
      <dsp:txXfrm>
        <a:off x="6088201" y="628362"/>
        <a:ext cx="2767364" cy="1660418"/>
      </dsp:txXfrm>
    </dsp:sp>
    <dsp:sp modelId="{B568EEEC-FA07-4C8B-A21F-FC5F7A54CF02}">
      <dsp:nvSpPr>
        <dsp:cNvPr id="0" name=""/>
        <dsp:cNvSpPr/>
      </dsp:nvSpPr>
      <dsp:spPr>
        <a:xfrm>
          <a:off x="3095822" y="2537904"/>
          <a:ext cx="2767364" cy="1660418"/>
        </a:xfrm>
        <a:prstGeom prst="rect">
          <a:avLst/>
        </a:prstGeom>
        <a:gradFill flip="none" rotWithShape="0">
          <a:gsLst>
            <a:gs pos="0">
              <a:srgbClr val="C00000">
                <a:shade val="30000"/>
                <a:satMod val="115000"/>
                <a:lumMod val="54000"/>
              </a:srgbClr>
            </a:gs>
            <a:gs pos="50000">
              <a:srgbClr val="C00000">
                <a:shade val="67500"/>
                <a:satMod val="115000"/>
                <a:lumMod val="52000"/>
              </a:srgbClr>
            </a:gs>
            <a:gs pos="100000">
              <a:srgbClr val="C00000">
                <a:shade val="100000"/>
                <a:satMod val="115000"/>
                <a:lumMod val="76000"/>
              </a:srgbClr>
            </a:gs>
          </a:gsLst>
          <a:lin ang="5400000" scaled="1"/>
          <a:tileRect/>
        </a:gradFill>
        <a:ln w="25400" cap="flat" cmpd="sng" algn="ctr">
          <a:solidFill>
            <a:schemeClr val="lt1">
              <a:hueOff val="0"/>
              <a:satOff val="0"/>
              <a:lumOff val="0"/>
              <a:alphaOff val="0"/>
            </a:schemeClr>
          </a:solidFill>
          <a:prstDash val="solid"/>
        </a:ln>
        <a:effectLst/>
        <a:scene3d>
          <a:camera prst="perspectiveAbove"/>
          <a:lightRig rig="threePt" dir="t"/>
        </a:scene3d>
        <a:sp3d/>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rtl="0">
            <a:lnSpc>
              <a:spcPct val="90000"/>
            </a:lnSpc>
            <a:spcBef>
              <a:spcPct val="0"/>
            </a:spcBef>
            <a:spcAft>
              <a:spcPct val="35000"/>
            </a:spcAft>
          </a:pPr>
          <a:r>
            <a:rPr lang="en-US" sz="1400" b="1" i="0" kern="1200" cap="none" spc="0" dirty="0" smtClean="0">
              <a:ln w="0"/>
              <a:solidFill>
                <a:schemeClr val="bg1"/>
              </a:solidFill>
              <a:effectLst>
                <a:outerShdw blurRad="38100" dist="19050" dir="2700000" algn="tl" rotWithShape="0">
                  <a:schemeClr val="dk1">
                    <a:alpha val="40000"/>
                  </a:schemeClr>
                </a:outerShdw>
              </a:effectLst>
            </a:rPr>
            <a:t>CIRCULATING ADRENALINE AND NORADRENALINE HAVE ALMOST THE SAME EFFECTS ON THE DIFFERENT ORGANS AS THE EFFECTS CAUSED BY DIRECT SYMPATHETIC STIMULATION, </a:t>
          </a:r>
          <a:endParaRPr lang="en-GB" sz="1400" b="1" i="0" kern="1200" cap="none" spc="0" dirty="0">
            <a:ln w="0"/>
            <a:solidFill>
              <a:schemeClr val="bg1"/>
            </a:solidFill>
            <a:effectLst>
              <a:outerShdw blurRad="38100" dist="19050" dir="2700000" algn="tl" rotWithShape="0">
                <a:schemeClr val="dk1">
                  <a:alpha val="40000"/>
                </a:schemeClr>
              </a:outerShdw>
            </a:effectLst>
          </a:endParaRPr>
        </a:p>
      </dsp:txBody>
      <dsp:txXfrm>
        <a:off x="3095822" y="2537904"/>
        <a:ext cx="2767364" cy="1660418"/>
      </dsp:txXfrm>
    </dsp:sp>
    <dsp:sp modelId="{FAC2A398-6857-4AEB-BA0C-16592E3A2D13}">
      <dsp:nvSpPr>
        <dsp:cNvPr id="0" name=""/>
        <dsp:cNvSpPr/>
      </dsp:nvSpPr>
      <dsp:spPr>
        <a:xfrm>
          <a:off x="6088201" y="2542653"/>
          <a:ext cx="2767364" cy="1660418"/>
        </a:xfrm>
        <a:prstGeom prst="rect">
          <a:avLst/>
        </a:prstGeom>
        <a:gradFill flip="none" rotWithShape="0">
          <a:gsLst>
            <a:gs pos="0">
              <a:srgbClr val="C00000">
                <a:shade val="30000"/>
                <a:satMod val="115000"/>
                <a:lumMod val="54000"/>
              </a:srgbClr>
            </a:gs>
            <a:gs pos="50000">
              <a:srgbClr val="C00000">
                <a:shade val="67500"/>
                <a:satMod val="115000"/>
                <a:lumMod val="52000"/>
              </a:srgbClr>
            </a:gs>
            <a:gs pos="100000">
              <a:srgbClr val="C00000">
                <a:shade val="100000"/>
                <a:satMod val="115000"/>
                <a:lumMod val="76000"/>
              </a:srgbClr>
            </a:gs>
          </a:gsLst>
          <a:lin ang="5400000" scaled="1"/>
          <a:tileRect/>
        </a:gradFill>
        <a:ln w="25400" cap="flat" cmpd="sng" algn="ctr">
          <a:solidFill>
            <a:schemeClr val="lt1">
              <a:hueOff val="0"/>
              <a:satOff val="0"/>
              <a:lumOff val="0"/>
              <a:alphaOff val="0"/>
            </a:schemeClr>
          </a:solidFill>
          <a:prstDash val="solid"/>
        </a:ln>
        <a:effectLst/>
        <a:scene3d>
          <a:camera prst="perspectiveAbove"/>
          <a:lightRig rig="threePt" dir="t"/>
        </a:scene3d>
        <a:sp3d/>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rtl="0">
            <a:lnSpc>
              <a:spcPct val="90000"/>
            </a:lnSpc>
            <a:spcBef>
              <a:spcPct val="0"/>
            </a:spcBef>
            <a:spcAft>
              <a:spcPct val="35000"/>
            </a:spcAft>
          </a:pPr>
          <a:r>
            <a:rPr lang="en-US" sz="1400" b="1" i="0" kern="1200" cap="none" spc="0" dirty="0" smtClean="0">
              <a:ln w="0"/>
              <a:solidFill>
                <a:schemeClr val="bg1"/>
              </a:solidFill>
              <a:effectLst>
                <a:outerShdw blurRad="38100" dist="19050" dir="2700000" algn="tl" rotWithShape="0">
                  <a:schemeClr val="dk1">
                    <a:alpha val="40000"/>
                  </a:schemeClr>
                </a:outerShdw>
              </a:effectLst>
            </a:rPr>
            <a:t>HOWEVER THE EFFECTS LAST 5 TO 10 TIMES LONGER BECAUSE BOTH OF THESE HORMONES ARE REMOVED FROM THE BLOOD SLOWLY OVER A PERIOD OF 2 TO 4 MINUTES.</a:t>
          </a:r>
          <a:endParaRPr lang="en-GB" sz="1400" b="1" i="0" kern="1200" cap="none" spc="0" dirty="0">
            <a:ln w="0"/>
            <a:solidFill>
              <a:schemeClr val="bg1"/>
            </a:solidFill>
            <a:effectLst>
              <a:outerShdw blurRad="38100" dist="19050" dir="2700000" algn="tl" rotWithShape="0">
                <a:schemeClr val="dk1">
                  <a:alpha val="40000"/>
                </a:schemeClr>
              </a:outerShdw>
            </a:effectLst>
          </a:endParaRPr>
        </a:p>
      </dsp:txBody>
      <dsp:txXfrm>
        <a:off x="6088201" y="2542653"/>
        <a:ext cx="2767364" cy="1660418"/>
      </dsp:txXfrm>
    </dsp:sp>
  </dsp:spTree>
</dsp:drawing>
</file>

<file path=ppt/diagrams/drawing4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EB70A8-5077-4539-9E10-E749C27090A3}">
      <dsp:nvSpPr>
        <dsp:cNvPr id="0" name=""/>
        <dsp:cNvSpPr/>
      </dsp:nvSpPr>
      <dsp:spPr>
        <a:xfrm>
          <a:off x="650" y="0"/>
          <a:ext cx="2761368" cy="5725740"/>
        </a:xfrm>
        <a:prstGeom prst="roundRect">
          <a:avLst>
            <a:gd name="adj" fmla="val 10000"/>
          </a:avLst>
        </a:prstGeom>
        <a:solidFill>
          <a:schemeClr val="accent6">
            <a:lumMod val="60000"/>
            <a:lumOff val="40000"/>
          </a:schemeClr>
        </a:solidFill>
        <a:ln>
          <a:noFill/>
        </a:ln>
        <a:effectLst/>
        <a:scene3d>
          <a:camera prst="perspectiveAbove" zoom="92000"/>
          <a:lightRig rig="balanced" dir="t">
            <a:rot lat="0" lon="0" rev="12700000"/>
          </a:lightRig>
        </a:scene3d>
        <a:sp3d z="-152400" prstMaterial="plastic">
          <a:bevelT w="25400" h="25400"/>
          <a:bevelB w="25400" h="25400"/>
        </a:sp3d>
      </dsp:spPr>
      <dsp:style>
        <a:lnRef idx="0">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lvl="0" algn="ctr" defTabSz="1244600" rtl="0">
            <a:lnSpc>
              <a:spcPct val="90000"/>
            </a:lnSpc>
            <a:spcBef>
              <a:spcPct val="0"/>
            </a:spcBef>
            <a:spcAft>
              <a:spcPct val="35000"/>
            </a:spcAft>
          </a:pPr>
          <a:r>
            <a:rPr lang="en-US" sz="2800" b="0" i="0" kern="1200" cap="none" spc="0" dirty="0" smtClean="0">
              <a:ln w="0"/>
              <a:effectLst>
                <a:outerShdw blurRad="38100" dist="38100" dir="2700000" algn="tl" rotWithShape="0">
                  <a:srgbClr val="000000">
                    <a:alpha val="43137"/>
                  </a:srgbClr>
                </a:outerShdw>
              </a:effectLst>
              <a:latin typeface="+mn-lt"/>
            </a:rPr>
            <a:t>CIRCULATING NORADRENALINE CAUSES</a:t>
          </a:r>
          <a:endParaRPr lang="en-GB" sz="2800" b="0" i="0" kern="1200" cap="none" spc="0" dirty="0">
            <a:ln w="0"/>
            <a:effectLst>
              <a:outerShdw blurRad="38100" dist="38100" dir="2700000" algn="tl" rotWithShape="0">
                <a:srgbClr val="000000">
                  <a:alpha val="43137"/>
                </a:srgbClr>
              </a:outerShdw>
            </a:effectLst>
            <a:latin typeface="+mn-lt"/>
          </a:endParaRPr>
        </a:p>
      </dsp:txBody>
      <dsp:txXfrm>
        <a:off x="650" y="0"/>
        <a:ext cx="2761368" cy="1717722"/>
      </dsp:txXfrm>
    </dsp:sp>
    <dsp:sp modelId="{A5B93346-AC6E-4B29-9634-4D8F899A2806}">
      <dsp:nvSpPr>
        <dsp:cNvPr id="0" name=""/>
        <dsp:cNvSpPr/>
      </dsp:nvSpPr>
      <dsp:spPr>
        <a:xfrm>
          <a:off x="276787" y="1717861"/>
          <a:ext cx="2209094" cy="834118"/>
        </a:xfrm>
        <a:prstGeom prst="roundRect">
          <a:avLst>
            <a:gd name="adj" fmla="val 10000"/>
          </a:avLst>
        </a:prstGeom>
        <a:solidFill>
          <a:schemeClr val="accent6">
            <a:lumMod val="75000"/>
          </a:schemeClr>
        </a:solidFill>
        <a:ln>
          <a:noFill/>
        </a:ln>
        <a:effectLst>
          <a:outerShdw blurRad="40000" dist="23000" dir="5400000" rotWithShape="0">
            <a:srgbClr val="000000">
              <a:alpha val="35000"/>
            </a:srgbClr>
          </a:outerShdw>
        </a:effectLst>
        <a:scene3d>
          <a:camera prst="perspectiveAbove" zoom="92000"/>
          <a:lightRig rig="balanced" dir="t">
            <a:rot lat="0" lon="0" rev="12700000"/>
          </a:lightRig>
        </a:scene3d>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33020" tIns="24765" rIns="33020" bIns="24765" numCol="1" spcCol="1270" anchor="ctr" anchorCtr="0">
          <a:noAutofit/>
        </a:bodyPr>
        <a:lstStyle/>
        <a:p>
          <a:pPr lvl="0" algn="ctr" defTabSz="577850" rtl="0">
            <a:lnSpc>
              <a:spcPct val="90000"/>
            </a:lnSpc>
            <a:spcBef>
              <a:spcPct val="0"/>
            </a:spcBef>
            <a:spcAft>
              <a:spcPct val="35000"/>
            </a:spcAft>
          </a:pPr>
          <a:r>
            <a:rPr lang="en-US" sz="1300" b="0" i="0" kern="1200" cap="none" spc="0" dirty="0" smtClean="0">
              <a:ln w="0"/>
              <a:effectLst>
                <a:outerShdw blurRad="38100" dist="38100" dir="2700000" algn="tl" rotWithShape="0">
                  <a:srgbClr val="000000">
                    <a:alpha val="43137"/>
                  </a:srgbClr>
                </a:outerShdw>
              </a:effectLst>
              <a:latin typeface="+mn-lt"/>
            </a:rPr>
            <a:t>CONSTRICTION OF MOST OF THE BLOOD VESSELS OF THE BODY</a:t>
          </a:r>
          <a:endParaRPr lang="en-GB" sz="1300" b="0" i="0" kern="1200" cap="none" spc="0" dirty="0">
            <a:ln w="0"/>
            <a:effectLst>
              <a:outerShdw blurRad="38100" dist="38100" dir="2700000" algn="tl" rotWithShape="0">
                <a:srgbClr val="000000">
                  <a:alpha val="43137"/>
                </a:srgbClr>
              </a:outerShdw>
            </a:effectLst>
            <a:latin typeface="+mn-lt"/>
          </a:endParaRPr>
        </a:p>
      </dsp:txBody>
      <dsp:txXfrm>
        <a:off x="301217" y="1742291"/>
        <a:ext cx="2160234" cy="785258"/>
      </dsp:txXfrm>
    </dsp:sp>
    <dsp:sp modelId="{06CFB6A9-9411-49EF-8EBE-8B0B02D7B48D}">
      <dsp:nvSpPr>
        <dsp:cNvPr id="0" name=""/>
        <dsp:cNvSpPr/>
      </dsp:nvSpPr>
      <dsp:spPr>
        <a:xfrm>
          <a:off x="276787" y="2680306"/>
          <a:ext cx="2209094" cy="834118"/>
        </a:xfrm>
        <a:prstGeom prst="roundRect">
          <a:avLst>
            <a:gd name="adj" fmla="val 10000"/>
          </a:avLst>
        </a:prstGeom>
        <a:solidFill>
          <a:schemeClr val="accent6">
            <a:lumMod val="75000"/>
          </a:schemeClr>
        </a:solidFill>
        <a:ln>
          <a:noFill/>
        </a:ln>
        <a:effectLst>
          <a:outerShdw blurRad="40000" dist="23000" dir="5400000" rotWithShape="0">
            <a:srgbClr val="000000">
              <a:alpha val="35000"/>
            </a:srgbClr>
          </a:outerShdw>
        </a:effectLst>
        <a:scene3d>
          <a:camera prst="perspectiveAbove" zoom="92000"/>
          <a:lightRig rig="balanced" dir="t">
            <a:rot lat="0" lon="0" rev="12700000"/>
          </a:lightRig>
        </a:scene3d>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33020" tIns="24765" rIns="33020" bIns="24765" numCol="1" spcCol="1270" anchor="ctr" anchorCtr="0">
          <a:noAutofit/>
        </a:bodyPr>
        <a:lstStyle/>
        <a:p>
          <a:pPr lvl="0" algn="ctr" defTabSz="577850" rtl="0">
            <a:lnSpc>
              <a:spcPct val="90000"/>
            </a:lnSpc>
            <a:spcBef>
              <a:spcPct val="0"/>
            </a:spcBef>
            <a:spcAft>
              <a:spcPct val="35000"/>
            </a:spcAft>
          </a:pPr>
          <a:r>
            <a:rPr lang="en-US" sz="1300" b="0" i="0" kern="1200" cap="none" spc="0" dirty="0" smtClean="0">
              <a:ln w="0"/>
              <a:effectLst>
                <a:outerShdw blurRad="38100" dist="38100" dir="2700000" algn="tl" rotWithShape="0">
                  <a:srgbClr val="000000">
                    <a:alpha val="43137"/>
                  </a:srgbClr>
                </a:outerShdw>
              </a:effectLst>
              <a:latin typeface="+mn-lt"/>
            </a:rPr>
            <a:t>INCREASED ACTIVITY OF THE HEART</a:t>
          </a:r>
          <a:endParaRPr lang="en-GB" sz="1300" b="0" i="0" kern="1200" cap="none" spc="0" dirty="0">
            <a:ln w="0"/>
            <a:effectLst>
              <a:outerShdw blurRad="38100" dist="38100" dir="2700000" algn="tl" rotWithShape="0">
                <a:srgbClr val="000000">
                  <a:alpha val="43137"/>
                </a:srgbClr>
              </a:outerShdw>
            </a:effectLst>
            <a:latin typeface="+mn-lt"/>
          </a:endParaRPr>
        </a:p>
      </dsp:txBody>
      <dsp:txXfrm>
        <a:off x="301217" y="2704736"/>
        <a:ext cx="2160234" cy="785258"/>
      </dsp:txXfrm>
    </dsp:sp>
    <dsp:sp modelId="{8E4EB764-86E5-43BC-9D72-1E1C3544CE9A}">
      <dsp:nvSpPr>
        <dsp:cNvPr id="0" name=""/>
        <dsp:cNvSpPr/>
      </dsp:nvSpPr>
      <dsp:spPr>
        <a:xfrm>
          <a:off x="276787" y="3642750"/>
          <a:ext cx="2209094" cy="834118"/>
        </a:xfrm>
        <a:prstGeom prst="roundRect">
          <a:avLst>
            <a:gd name="adj" fmla="val 10000"/>
          </a:avLst>
        </a:prstGeom>
        <a:solidFill>
          <a:schemeClr val="accent6">
            <a:lumMod val="75000"/>
          </a:schemeClr>
        </a:solidFill>
        <a:ln>
          <a:noFill/>
        </a:ln>
        <a:effectLst>
          <a:outerShdw blurRad="40000" dist="23000" dir="5400000" rotWithShape="0">
            <a:srgbClr val="000000">
              <a:alpha val="35000"/>
            </a:srgbClr>
          </a:outerShdw>
        </a:effectLst>
        <a:scene3d>
          <a:camera prst="perspectiveAbove" zoom="92000"/>
          <a:lightRig rig="balanced" dir="t">
            <a:rot lat="0" lon="0" rev="12700000"/>
          </a:lightRig>
        </a:scene3d>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33020" tIns="24765" rIns="33020" bIns="24765" numCol="1" spcCol="1270" anchor="ctr" anchorCtr="0">
          <a:noAutofit/>
        </a:bodyPr>
        <a:lstStyle/>
        <a:p>
          <a:pPr lvl="0" algn="ctr" defTabSz="577850" rtl="0">
            <a:lnSpc>
              <a:spcPct val="90000"/>
            </a:lnSpc>
            <a:spcBef>
              <a:spcPct val="0"/>
            </a:spcBef>
            <a:spcAft>
              <a:spcPct val="35000"/>
            </a:spcAft>
          </a:pPr>
          <a:r>
            <a:rPr lang="en-US" sz="1300" b="0" i="0" kern="1200" cap="none" spc="0" dirty="0" smtClean="0">
              <a:ln w="0"/>
              <a:effectLst>
                <a:outerShdw blurRad="38100" dist="38100" dir="2700000" algn="tl" rotWithShape="0">
                  <a:srgbClr val="000000">
                    <a:alpha val="43137"/>
                  </a:srgbClr>
                </a:outerShdw>
              </a:effectLst>
              <a:latin typeface="+mn-lt"/>
            </a:rPr>
            <a:t> INHIBITION OF THE GASTROINTESTINAL TRACT</a:t>
          </a:r>
          <a:endParaRPr lang="en-GB" sz="1300" b="0" i="0" kern="1200" cap="none" spc="0" dirty="0">
            <a:ln w="0"/>
            <a:effectLst>
              <a:outerShdw blurRad="38100" dist="38100" dir="2700000" algn="tl" rotWithShape="0">
                <a:srgbClr val="000000">
                  <a:alpha val="43137"/>
                </a:srgbClr>
              </a:outerShdw>
            </a:effectLst>
            <a:latin typeface="+mn-lt"/>
          </a:endParaRPr>
        </a:p>
      </dsp:txBody>
      <dsp:txXfrm>
        <a:off x="301217" y="3667180"/>
        <a:ext cx="2160234" cy="785258"/>
      </dsp:txXfrm>
    </dsp:sp>
    <dsp:sp modelId="{95D4020E-FE79-4791-B906-775B50FC6219}">
      <dsp:nvSpPr>
        <dsp:cNvPr id="0" name=""/>
        <dsp:cNvSpPr/>
      </dsp:nvSpPr>
      <dsp:spPr>
        <a:xfrm>
          <a:off x="276787" y="4605194"/>
          <a:ext cx="2209094" cy="834118"/>
        </a:xfrm>
        <a:prstGeom prst="roundRect">
          <a:avLst>
            <a:gd name="adj" fmla="val 10000"/>
          </a:avLst>
        </a:prstGeom>
        <a:solidFill>
          <a:schemeClr val="accent6">
            <a:lumMod val="75000"/>
          </a:schemeClr>
        </a:solidFill>
        <a:ln>
          <a:noFill/>
        </a:ln>
        <a:effectLst>
          <a:outerShdw blurRad="40000" dist="23000" dir="5400000" rotWithShape="0">
            <a:srgbClr val="000000">
              <a:alpha val="35000"/>
            </a:srgbClr>
          </a:outerShdw>
        </a:effectLst>
        <a:scene3d>
          <a:camera prst="perspectiveAbove" zoom="92000"/>
          <a:lightRig rig="balanced" dir="t">
            <a:rot lat="0" lon="0" rev="12700000"/>
          </a:lightRig>
        </a:scene3d>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33020" tIns="24765" rIns="33020" bIns="24765" numCol="1" spcCol="1270" anchor="ctr" anchorCtr="0">
          <a:noAutofit/>
        </a:bodyPr>
        <a:lstStyle/>
        <a:p>
          <a:pPr lvl="0" algn="ctr" defTabSz="577850" rtl="0">
            <a:lnSpc>
              <a:spcPct val="90000"/>
            </a:lnSpc>
            <a:spcBef>
              <a:spcPct val="0"/>
            </a:spcBef>
            <a:spcAft>
              <a:spcPct val="35000"/>
            </a:spcAft>
          </a:pPr>
          <a:r>
            <a:rPr lang="en-US" sz="1300" b="0" i="0" kern="1200" cap="none" spc="0" dirty="0" smtClean="0">
              <a:ln w="0"/>
              <a:effectLst>
                <a:outerShdw blurRad="38100" dist="38100" dir="2700000" algn="tl" rotWithShape="0">
                  <a:srgbClr val="000000">
                    <a:alpha val="43137"/>
                  </a:srgbClr>
                </a:outerShdw>
              </a:effectLst>
              <a:latin typeface="+mn-lt"/>
            </a:rPr>
            <a:t> DILATION OF THE PUPILS OF THE EYES </a:t>
          </a:r>
          <a:endParaRPr lang="en-GB" sz="1300" b="0" i="0" kern="1200" cap="none" spc="0" dirty="0">
            <a:ln w="0"/>
            <a:effectLst>
              <a:outerShdw blurRad="38100" dist="38100" dir="2700000" algn="tl" rotWithShape="0">
                <a:srgbClr val="000000">
                  <a:alpha val="43137"/>
                </a:srgbClr>
              </a:outerShdw>
            </a:effectLst>
            <a:latin typeface="+mn-lt"/>
          </a:endParaRPr>
        </a:p>
      </dsp:txBody>
      <dsp:txXfrm>
        <a:off x="301217" y="4629624"/>
        <a:ext cx="2160234" cy="785258"/>
      </dsp:txXfrm>
    </dsp:sp>
    <dsp:sp modelId="{44E2A885-365B-4615-AB9E-5950A0AA89B5}">
      <dsp:nvSpPr>
        <dsp:cNvPr id="0" name=""/>
        <dsp:cNvSpPr/>
      </dsp:nvSpPr>
      <dsp:spPr>
        <a:xfrm>
          <a:off x="3178114" y="0"/>
          <a:ext cx="5547924" cy="5725740"/>
        </a:xfrm>
        <a:prstGeom prst="roundRect">
          <a:avLst>
            <a:gd name="adj" fmla="val 10000"/>
          </a:avLst>
        </a:prstGeom>
        <a:solidFill>
          <a:schemeClr val="accent2">
            <a:tint val="40000"/>
            <a:hueOff val="0"/>
            <a:satOff val="0"/>
            <a:lumOff val="0"/>
            <a:alphaOff val="0"/>
          </a:schemeClr>
        </a:solidFill>
        <a:ln>
          <a:noFill/>
        </a:ln>
        <a:effectLst/>
        <a:scene3d>
          <a:camera prst="perspectiveAbove" zoom="92000"/>
          <a:lightRig rig="balanced" dir="t">
            <a:rot lat="0" lon="0" rev="12700000"/>
          </a:lightRig>
        </a:scene3d>
        <a:sp3d z="-152400" prstMaterial="plastic">
          <a:bevelT w="25400" h="25400"/>
          <a:bevelB w="25400" h="25400"/>
        </a:sp3d>
      </dsp:spPr>
      <dsp:style>
        <a:lnRef idx="0">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lvl="0" algn="ctr" defTabSz="1244600" rtl="0">
            <a:lnSpc>
              <a:spcPct val="90000"/>
            </a:lnSpc>
            <a:spcBef>
              <a:spcPct val="0"/>
            </a:spcBef>
            <a:spcAft>
              <a:spcPct val="35000"/>
            </a:spcAft>
          </a:pPr>
          <a:r>
            <a:rPr lang="en-US" sz="2800" b="0" kern="1200" dirty="0" smtClean="0">
              <a:effectLst>
                <a:outerShdw blurRad="38100" dist="38100" dir="2700000" algn="tl">
                  <a:srgbClr val="000000">
                    <a:alpha val="43137"/>
                  </a:srgbClr>
                </a:outerShdw>
              </a:effectLst>
              <a:latin typeface="+mn-lt"/>
            </a:rPr>
            <a:t>CIRCULATING ADRENALINE</a:t>
          </a:r>
          <a:endParaRPr lang="en-GB" sz="2800" b="0" i="0" kern="1200" cap="none" spc="0" dirty="0">
            <a:ln w="0"/>
            <a:effectLst>
              <a:outerShdw blurRad="38100" dist="38100" dir="2700000" algn="tl">
                <a:srgbClr val="000000">
                  <a:alpha val="43137"/>
                </a:srgbClr>
              </a:outerShdw>
            </a:effectLst>
            <a:latin typeface="+mn-lt"/>
          </a:endParaRPr>
        </a:p>
      </dsp:txBody>
      <dsp:txXfrm>
        <a:off x="3178114" y="0"/>
        <a:ext cx="5547924" cy="1717722"/>
      </dsp:txXfrm>
    </dsp:sp>
    <dsp:sp modelId="{E02873D8-F625-4DF4-8401-18BE77B752B2}">
      <dsp:nvSpPr>
        <dsp:cNvPr id="0" name=""/>
        <dsp:cNvSpPr/>
      </dsp:nvSpPr>
      <dsp:spPr>
        <a:xfrm>
          <a:off x="3732906" y="1718805"/>
          <a:ext cx="4438339" cy="662388"/>
        </a:xfrm>
        <a:prstGeom prst="roundRect">
          <a:avLst>
            <a:gd name="adj" fmla="val 10000"/>
          </a:avLst>
        </a:prstGeom>
        <a:solidFill>
          <a:srgbClr val="B43133"/>
        </a:solidFill>
        <a:ln>
          <a:noFill/>
        </a:ln>
        <a:effectLst>
          <a:outerShdw blurRad="40000" dist="23000" dir="5400000" rotWithShape="0">
            <a:srgbClr val="000000">
              <a:alpha val="35000"/>
            </a:srgbClr>
          </a:outerShdw>
        </a:effectLst>
        <a:scene3d>
          <a:camera prst="perspectiveAbove" zoom="92000"/>
          <a:lightRig rig="balanced" dir="t">
            <a:rot lat="0" lon="0" rev="12700000"/>
          </a:lightRig>
        </a:scene3d>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33020" tIns="24765" rIns="33020" bIns="24765" numCol="1" spcCol="1270" anchor="ctr" anchorCtr="0">
          <a:noAutofit/>
        </a:bodyPr>
        <a:lstStyle/>
        <a:p>
          <a:pPr lvl="0" algn="ctr" defTabSz="577850" rtl="0">
            <a:lnSpc>
              <a:spcPct val="90000"/>
            </a:lnSpc>
            <a:spcBef>
              <a:spcPct val="0"/>
            </a:spcBef>
            <a:spcAft>
              <a:spcPct val="35000"/>
            </a:spcAft>
          </a:pPr>
          <a:r>
            <a:rPr lang="en-US" sz="1300" b="0" kern="1200" dirty="0" smtClean="0">
              <a:effectLst>
                <a:outerShdw blurRad="38100" dist="38100" dir="2700000" algn="tl">
                  <a:srgbClr val="000000">
                    <a:alpha val="43137"/>
                  </a:srgbClr>
                </a:outerShdw>
              </a:effectLst>
              <a:latin typeface="+mn-lt"/>
            </a:rPr>
            <a:t>HAS A GREATER EFFECT ON CARDIAC STIMULATION THAN DOES NORADRENALINE </a:t>
          </a:r>
          <a:endParaRPr lang="en-GB" sz="1300" b="0" i="0" kern="1200" cap="none" spc="0" dirty="0">
            <a:ln w="0"/>
            <a:effectLst>
              <a:outerShdw blurRad="38100" dist="38100" dir="2700000" algn="tl">
                <a:srgbClr val="000000">
                  <a:alpha val="43137"/>
                </a:srgbClr>
              </a:outerShdw>
            </a:effectLst>
            <a:latin typeface="+mn-lt"/>
          </a:endParaRPr>
        </a:p>
      </dsp:txBody>
      <dsp:txXfrm>
        <a:off x="3752307" y="1738206"/>
        <a:ext cx="4399537" cy="623586"/>
      </dsp:txXfrm>
    </dsp:sp>
    <dsp:sp modelId="{CE298382-DF83-435B-B53C-FA5EC5881B6D}">
      <dsp:nvSpPr>
        <dsp:cNvPr id="0" name=""/>
        <dsp:cNvSpPr/>
      </dsp:nvSpPr>
      <dsp:spPr>
        <a:xfrm>
          <a:off x="3732906" y="2483099"/>
          <a:ext cx="4438339" cy="662388"/>
        </a:xfrm>
        <a:prstGeom prst="roundRect">
          <a:avLst>
            <a:gd name="adj" fmla="val 10000"/>
          </a:avLst>
        </a:prstGeom>
        <a:solidFill>
          <a:srgbClr val="B43133"/>
        </a:solidFill>
        <a:ln>
          <a:noFill/>
        </a:ln>
        <a:effectLst>
          <a:outerShdw blurRad="40000" dist="23000" dir="5400000" rotWithShape="0">
            <a:srgbClr val="000000">
              <a:alpha val="35000"/>
            </a:srgbClr>
          </a:outerShdw>
        </a:effectLst>
        <a:scene3d>
          <a:camera prst="perspectiveAbove" zoom="92000"/>
          <a:lightRig rig="balanced" dir="t">
            <a:rot lat="0" lon="0" rev="12700000"/>
          </a:lightRig>
        </a:scene3d>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33020" tIns="24765" rIns="33020" bIns="24765" numCol="1" spcCol="1270" anchor="ctr" anchorCtr="0">
          <a:noAutofit/>
        </a:bodyPr>
        <a:lstStyle/>
        <a:p>
          <a:pPr lvl="0" algn="ctr" defTabSz="577850" rtl="0">
            <a:lnSpc>
              <a:spcPct val="90000"/>
            </a:lnSpc>
            <a:spcBef>
              <a:spcPct val="0"/>
            </a:spcBef>
            <a:spcAft>
              <a:spcPct val="35000"/>
            </a:spcAft>
          </a:pPr>
          <a:r>
            <a:rPr lang="en-US" sz="1300" b="0" kern="1200" dirty="0" smtClean="0">
              <a:effectLst>
                <a:outerShdw blurRad="38100" dist="38100" dir="2700000" algn="tl">
                  <a:srgbClr val="000000">
                    <a:alpha val="43137"/>
                  </a:srgbClr>
                </a:outerShdw>
              </a:effectLst>
              <a:latin typeface="+mn-lt"/>
            </a:rPr>
            <a:t> ADRENALINE CAUSES ONLY WEAK CONSTRICTION IN COMPARISON WITH MUCH STRONGER CONSTRICTION OF THE BLOOD VESSELS IN THE MUSCLES CAUSED BY NORADRENALINE. </a:t>
          </a:r>
          <a:endParaRPr lang="en-GB" sz="1300" b="0" i="0" kern="1200" cap="none" spc="0" dirty="0">
            <a:ln w="0"/>
            <a:effectLst>
              <a:outerShdw blurRad="38100" dist="38100" dir="2700000" algn="tl">
                <a:srgbClr val="000000">
                  <a:alpha val="43137"/>
                </a:srgbClr>
              </a:outerShdw>
            </a:effectLst>
            <a:latin typeface="+mn-lt"/>
          </a:endParaRPr>
        </a:p>
      </dsp:txBody>
      <dsp:txXfrm>
        <a:off x="3752307" y="2502500"/>
        <a:ext cx="4399537" cy="623586"/>
      </dsp:txXfrm>
    </dsp:sp>
    <dsp:sp modelId="{ABDC6587-6570-4AB8-A7D8-13BECCA9DCD2}">
      <dsp:nvSpPr>
        <dsp:cNvPr id="0" name=""/>
        <dsp:cNvSpPr/>
      </dsp:nvSpPr>
      <dsp:spPr>
        <a:xfrm>
          <a:off x="3732906" y="3247393"/>
          <a:ext cx="4438339" cy="662388"/>
        </a:xfrm>
        <a:prstGeom prst="roundRect">
          <a:avLst>
            <a:gd name="adj" fmla="val 10000"/>
          </a:avLst>
        </a:prstGeom>
        <a:solidFill>
          <a:srgbClr val="B43133"/>
        </a:solidFill>
        <a:ln>
          <a:noFill/>
        </a:ln>
        <a:effectLst>
          <a:outerShdw blurRad="40000" dist="23000" dir="5400000" rotWithShape="0">
            <a:srgbClr val="000000">
              <a:alpha val="35000"/>
            </a:srgbClr>
          </a:outerShdw>
        </a:effectLst>
        <a:scene3d>
          <a:camera prst="perspectiveAbove" zoom="92000"/>
          <a:lightRig rig="balanced" dir="t">
            <a:rot lat="0" lon="0" rev="12700000"/>
          </a:lightRig>
        </a:scene3d>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33020" tIns="24765" rIns="33020" bIns="24765" numCol="1" spcCol="1270" anchor="ctr" anchorCtr="0">
          <a:noAutofit/>
        </a:bodyPr>
        <a:lstStyle/>
        <a:p>
          <a:pPr lvl="0" algn="ctr" defTabSz="577850" rtl="0">
            <a:lnSpc>
              <a:spcPct val="90000"/>
            </a:lnSpc>
            <a:spcBef>
              <a:spcPct val="0"/>
            </a:spcBef>
            <a:spcAft>
              <a:spcPct val="35000"/>
            </a:spcAft>
          </a:pPr>
          <a:r>
            <a:rPr lang="en-US" sz="1300" b="0" kern="1200" dirty="0" smtClean="0">
              <a:effectLst>
                <a:outerShdw blurRad="38100" dist="38100" dir="2700000" algn="tl">
                  <a:srgbClr val="000000">
                    <a:alpha val="43137"/>
                  </a:srgbClr>
                </a:outerShdw>
              </a:effectLst>
              <a:latin typeface="+mn-lt"/>
            </a:rPr>
            <a:t>ADRENALINE HAS 5 TO 10 TIMES AS GREAT A METABOLIC EFFECT AS NORADRENALINE. </a:t>
          </a:r>
          <a:endParaRPr lang="en-GB" sz="1300" b="0" i="0" kern="1200" cap="none" spc="0" dirty="0">
            <a:ln w="0"/>
            <a:effectLst>
              <a:outerShdw blurRad="38100" dist="38100" dir="2700000" algn="tl">
                <a:srgbClr val="000000">
                  <a:alpha val="43137"/>
                </a:srgbClr>
              </a:outerShdw>
            </a:effectLst>
            <a:latin typeface="+mn-lt"/>
          </a:endParaRPr>
        </a:p>
      </dsp:txBody>
      <dsp:txXfrm>
        <a:off x="3752307" y="3266794"/>
        <a:ext cx="4399537" cy="623586"/>
      </dsp:txXfrm>
    </dsp:sp>
    <dsp:sp modelId="{D6F097D0-B0C7-4B7A-915A-64D25C90AFBB}">
      <dsp:nvSpPr>
        <dsp:cNvPr id="0" name=""/>
        <dsp:cNvSpPr/>
      </dsp:nvSpPr>
      <dsp:spPr>
        <a:xfrm>
          <a:off x="3732906" y="4011687"/>
          <a:ext cx="4438339" cy="662388"/>
        </a:xfrm>
        <a:prstGeom prst="roundRect">
          <a:avLst>
            <a:gd name="adj" fmla="val 10000"/>
          </a:avLst>
        </a:prstGeom>
        <a:solidFill>
          <a:srgbClr val="B43133"/>
        </a:solidFill>
        <a:ln>
          <a:noFill/>
        </a:ln>
        <a:effectLst>
          <a:outerShdw blurRad="40000" dist="23000" dir="5400000" rotWithShape="0">
            <a:srgbClr val="000000">
              <a:alpha val="35000"/>
            </a:srgbClr>
          </a:outerShdw>
        </a:effectLst>
        <a:scene3d>
          <a:camera prst="perspectiveAbove" zoom="92000"/>
          <a:lightRig rig="balanced" dir="t">
            <a:rot lat="0" lon="0" rev="12700000"/>
          </a:lightRig>
        </a:scene3d>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33020" tIns="24765" rIns="33020" bIns="24765" numCol="1" spcCol="1270" anchor="ctr" anchorCtr="0">
          <a:noAutofit/>
        </a:bodyPr>
        <a:lstStyle/>
        <a:p>
          <a:pPr lvl="0" algn="ctr" defTabSz="577850" rtl="0">
            <a:lnSpc>
              <a:spcPct val="90000"/>
            </a:lnSpc>
            <a:spcBef>
              <a:spcPct val="0"/>
            </a:spcBef>
            <a:spcAft>
              <a:spcPct val="35000"/>
            </a:spcAft>
          </a:pPr>
          <a:r>
            <a:rPr lang="en-US" sz="1300" b="0" kern="1200" dirty="0" smtClean="0">
              <a:effectLst>
                <a:outerShdw blurRad="38100" dist="38100" dir="2700000" algn="tl">
                  <a:srgbClr val="000000">
                    <a:alpha val="43137"/>
                  </a:srgbClr>
                </a:outerShdw>
              </a:effectLst>
              <a:latin typeface="+mn-lt"/>
            </a:rPr>
            <a:t>CAN INCREASE THE METABOLIC RATE OF THE WHOLE BODY OFTEN TO AS MUCH AS 100 PERCENT ABOVE NORMAL, IN THIS WAY INCREASING THE ACTIVITY AND EXCITABILITY OF THE BODY. </a:t>
          </a:r>
          <a:endParaRPr lang="en-GB" sz="1300" b="0" i="0" kern="1200" cap="none" spc="0" dirty="0">
            <a:ln w="0"/>
            <a:effectLst>
              <a:outerShdw blurRad="38100" dist="38100" dir="2700000" algn="tl">
                <a:srgbClr val="000000">
                  <a:alpha val="43137"/>
                </a:srgbClr>
              </a:outerShdw>
            </a:effectLst>
            <a:latin typeface="+mn-lt"/>
          </a:endParaRPr>
        </a:p>
      </dsp:txBody>
      <dsp:txXfrm>
        <a:off x="3752307" y="4031088"/>
        <a:ext cx="4399537" cy="623586"/>
      </dsp:txXfrm>
    </dsp:sp>
    <dsp:sp modelId="{6B8A2B9E-9B1D-456E-9194-AC9EC54CBAF3}">
      <dsp:nvSpPr>
        <dsp:cNvPr id="0" name=""/>
        <dsp:cNvSpPr/>
      </dsp:nvSpPr>
      <dsp:spPr>
        <a:xfrm>
          <a:off x="3732906" y="4775981"/>
          <a:ext cx="4438339" cy="662388"/>
        </a:xfrm>
        <a:prstGeom prst="roundRect">
          <a:avLst>
            <a:gd name="adj" fmla="val 10000"/>
          </a:avLst>
        </a:prstGeom>
        <a:solidFill>
          <a:srgbClr val="B43133"/>
        </a:solidFill>
        <a:ln>
          <a:noFill/>
        </a:ln>
        <a:effectLst>
          <a:outerShdw blurRad="40000" dist="23000" dir="5400000" rotWithShape="0">
            <a:srgbClr val="000000">
              <a:alpha val="35000"/>
            </a:srgbClr>
          </a:outerShdw>
        </a:effectLst>
        <a:scene3d>
          <a:camera prst="perspectiveAbove" zoom="92000"/>
          <a:lightRig rig="balanced" dir="t">
            <a:rot lat="0" lon="0" rev="12700000"/>
          </a:lightRig>
        </a:scene3d>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33020" tIns="24765" rIns="33020" bIns="24765" numCol="1" spcCol="1270" anchor="ctr" anchorCtr="0">
          <a:noAutofit/>
        </a:bodyPr>
        <a:lstStyle/>
        <a:p>
          <a:pPr lvl="0" algn="ctr" defTabSz="577850" rtl="0">
            <a:lnSpc>
              <a:spcPct val="90000"/>
            </a:lnSpc>
            <a:spcBef>
              <a:spcPct val="0"/>
            </a:spcBef>
            <a:spcAft>
              <a:spcPct val="35000"/>
            </a:spcAft>
          </a:pPr>
          <a:r>
            <a:rPr lang="en-US" sz="1300" b="0" kern="1200" dirty="0" smtClean="0">
              <a:effectLst>
                <a:outerShdw blurRad="38100" dist="38100" dir="2700000" algn="tl">
                  <a:srgbClr val="000000">
                    <a:alpha val="43137"/>
                  </a:srgbClr>
                </a:outerShdw>
              </a:effectLst>
              <a:latin typeface="+mn-lt"/>
            </a:rPr>
            <a:t>INCREASES THE RATES OF OTHER METABOLIC ACTIVITIES, SUCH AS GLYCOGENOLYSIS IN THE LIVER AND MUSCLE AND GLUCOSE RELEASE INTO THE BLOOD.</a:t>
          </a:r>
          <a:endParaRPr lang="en-GB" sz="1300" b="0" i="0" kern="1200" cap="none" spc="0" dirty="0">
            <a:ln w="0"/>
            <a:effectLst>
              <a:outerShdw blurRad="38100" dist="38100" dir="2700000" algn="tl">
                <a:srgbClr val="000000">
                  <a:alpha val="43137"/>
                </a:srgbClr>
              </a:outerShdw>
            </a:effectLst>
            <a:latin typeface="+mn-lt"/>
          </a:endParaRPr>
        </a:p>
      </dsp:txBody>
      <dsp:txXfrm>
        <a:off x="3752307" y="4795382"/>
        <a:ext cx="4399537" cy="62358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1653BE-9B38-1B4E-B380-AB2AE37D5816}">
      <dsp:nvSpPr>
        <dsp:cNvPr id="0" name=""/>
        <dsp:cNvSpPr/>
      </dsp:nvSpPr>
      <dsp:spPr>
        <a:xfrm>
          <a:off x="0" y="834438"/>
          <a:ext cx="2775034" cy="1665021"/>
        </a:xfrm>
        <a:prstGeom prst="rect">
          <a:avLst/>
        </a:prstGeom>
        <a:solidFill>
          <a:schemeClr val="accent5">
            <a:hueOff val="0"/>
            <a:satOff val="0"/>
            <a:lumOff val="0"/>
            <a:alphaOff val="0"/>
          </a:schemeClr>
        </a:solidFill>
        <a:ln>
          <a:noFill/>
        </a:ln>
        <a:effectLst>
          <a:outerShdw blurRad="40000" dist="23000" dir="5400000" rotWithShape="0">
            <a:srgbClr val="000000">
              <a:alpha val="35000"/>
            </a:srgbClr>
          </a:outerShdw>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rtl="0">
            <a:lnSpc>
              <a:spcPct val="90000"/>
            </a:lnSpc>
            <a:spcBef>
              <a:spcPct val="0"/>
            </a:spcBef>
            <a:spcAft>
              <a:spcPct val="35000"/>
            </a:spcAft>
          </a:pPr>
          <a:r>
            <a:rPr lang="en-US" sz="1800" b="0" i="0" kern="1200" cap="none" spc="0" dirty="0" smtClean="0">
              <a:ln w="0"/>
              <a:solidFill>
                <a:schemeClr val="tx1"/>
              </a:solidFill>
              <a:effectLst>
                <a:outerShdw blurRad="38100" dist="19050" dir="2700000" algn="tl" rotWithShape="0">
                  <a:schemeClr val="dk1">
                    <a:alpha val="40000"/>
                  </a:schemeClr>
                </a:outerShdw>
              </a:effectLst>
            </a:rPr>
            <a:t>WITHIN 3 TO 5 SECONDS IT CAN INCREASE THE HEART RATE TO TWICE NORMAL</a:t>
          </a:r>
          <a:endParaRPr lang="en-US" sz="1800" b="0" kern="1200" cap="none" spc="0" dirty="0">
            <a:ln w="0"/>
            <a:solidFill>
              <a:schemeClr val="tx1"/>
            </a:solidFill>
            <a:effectLst>
              <a:outerShdw blurRad="38100" dist="19050" dir="2700000" algn="tl" rotWithShape="0">
                <a:schemeClr val="dk1">
                  <a:alpha val="40000"/>
                </a:schemeClr>
              </a:outerShdw>
            </a:effectLst>
          </a:endParaRPr>
        </a:p>
      </dsp:txBody>
      <dsp:txXfrm>
        <a:off x="0" y="834438"/>
        <a:ext cx="2775034" cy="1665021"/>
      </dsp:txXfrm>
    </dsp:sp>
    <dsp:sp modelId="{FBC98D97-101D-6246-8273-A5A3DA90824E}">
      <dsp:nvSpPr>
        <dsp:cNvPr id="0" name=""/>
        <dsp:cNvSpPr/>
      </dsp:nvSpPr>
      <dsp:spPr>
        <a:xfrm>
          <a:off x="3052538" y="834438"/>
          <a:ext cx="2775034" cy="1665021"/>
        </a:xfrm>
        <a:prstGeom prst="rect">
          <a:avLst/>
        </a:prstGeom>
        <a:solidFill>
          <a:schemeClr val="accent5">
            <a:hueOff val="-2483469"/>
            <a:satOff val="9953"/>
            <a:lumOff val="2157"/>
            <a:alphaOff val="0"/>
          </a:schemeClr>
        </a:solidFill>
        <a:ln>
          <a:noFill/>
        </a:ln>
        <a:effectLst>
          <a:outerShdw blurRad="40000" dist="23000" dir="5400000" rotWithShape="0">
            <a:srgbClr val="000000">
              <a:alpha val="35000"/>
            </a:srgbClr>
          </a:outerShdw>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rtl="0">
            <a:lnSpc>
              <a:spcPct val="90000"/>
            </a:lnSpc>
            <a:spcBef>
              <a:spcPct val="0"/>
            </a:spcBef>
            <a:spcAft>
              <a:spcPct val="35000"/>
            </a:spcAft>
          </a:pPr>
          <a:r>
            <a:rPr lang="en-US" sz="1800" b="0" i="0" kern="1200" cap="none" spc="0" dirty="0" smtClean="0">
              <a:ln w="0"/>
              <a:solidFill>
                <a:schemeClr val="tx1"/>
              </a:solidFill>
              <a:effectLst>
                <a:outerShdw blurRad="38100" dist="19050" dir="2700000" algn="tl" rotWithShape="0">
                  <a:schemeClr val="dk1">
                    <a:alpha val="40000"/>
                  </a:schemeClr>
                </a:outerShdw>
              </a:effectLst>
            </a:rPr>
            <a:t>WITHIN 10 TO 15 SECONDS THE ARTERIAL PRESSURE CAN BE DOUBLED</a:t>
          </a:r>
          <a:endParaRPr lang="en-US" sz="1800" b="0" kern="1200" cap="none" spc="0" dirty="0">
            <a:ln w="0"/>
            <a:solidFill>
              <a:schemeClr val="tx1"/>
            </a:solidFill>
            <a:effectLst>
              <a:outerShdw blurRad="38100" dist="19050" dir="2700000" algn="tl" rotWithShape="0">
                <a:schemeClr val="dk1">
                  <a:alpha val="40000"/>
                </a:schemeClr>
              </a:outerShdw>
            </a:effectLst>
          </a:endParaRPr>
        </a:p>
      </dsp:txBody>
      <dsp:txXfrm>
        <a:off x="3052538" y="834438"/>
        <a:ext cx="2775034" cy="1665021"/>
      </dsp:txXfrm>
    </dsp:sp>
    <dsp:sp modelId="{5FC62A2C-FDBE-914B-AD9A-FB678675589C}">
      <dsp:nvSpPr>
        <dsp:cNvPr id="0" name=""/>
        <dsp:cNvSpPr/>
      </dsp:nvSpPr>
      <dsp:spPr>
        <a:xfrm>
          <a:off x="6105077" y="834438"/>
          <a:ext cx="2775034" cy="1665021"/>
        </a:xfrm>
        <a:prstGeom prst="rect">
          <a:avLst/>
        </a:prstGeom>
        <a:solidFill>
          <a:schemeClr val="accent5">
            <a:hueOff val="-4966938"/>
            <a:satOff val="19906"/>
            <a:lumOff val="4314"/>
            <a:alphaOff val="0"/>
          </a:schemeClr>
        </a:solidFill>
        <a:ln>
          <a:noFill/>
        </a:ln>
        <a:effectLst>
          <a:outerShdw blurRad="40000" dist="23000" dir="5400000" rotWithShape="0">
            <a:srgbClr val="000000">
              <a:alpha val="35000"/>
            </a:srgbClr>
          </a:outerShdw>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rtl="0">
            <a:lnSpc>
              <a:spcPct val="90000"/>
            </a:lnSpc>
            <a:spcBef>
              <a:spcPct val="0"/>
            </a:spcBef>
            <a:spcAft>
              <a:spcPct val="35000"/>
            </a:spcAft>
          </a:pPr>
          <a:r>
            <a:rPr lang="en-US" sz="1800" b="0" i="0" kern="1200" cap="none" spc="0" dirty="0" smtClean="0">
              <a:ln w="0"/>
              <a:solidFill>
                <a:schemeClr val="tx1"/>
              </a:solidFill>
              <a:effectLst>
                <a:outerShdw blurRad="38100" dist="19050" dir="2700000" algn="tl" rotWithShape="0">
                  <a:schemeClr val="dk1">
                    <a:alpha val="40000"/>
                  </a:schemeClr>
                </a:outerShdw>
              </a:effectLst>
            </a:rPr>
            <a:t>AT THE OTHER EXTREME, THE ARTERIAL PRESSURE CAN BE DECREASED LOW ENOUGH WITHIN 10 TO 15 SECONDS TO CAUSE FAINTING </a:t>
          </a:r>
          <a:endParaRPr lang="en-US" sz="1800" b="0" kern="1200" cap="none" spc="0" dirty="0">
            <a:ln w="0"/>
            <a:solidFill>
              <a:schemeClr val="tx1"/>
            </a:solidFill>
            <a:effectLst>
              <a:outerShdw blurRad="38100" dist="19050" dir="2700000" algn="tl" rotWithShape="0">
                <a:schemeClr val="dk1">
                  <a:alpha val="40000"/>
                </a:schemeClr>
              </a:outerShdw>
            </a:effectLst>
          </a:endParaRPr>
        </a:p>
      </dsp:txBody>
      <dsp:txXfrm>
        <a:off x="6105077" y="834438"/>
        <a:ext cx="2775034" cy="1665021"/>
      </dsp:txXfrm>
    </dsp:sp>
    <dsp:sp modelId="{9BE33EAD-D77E-504E-B2B3-14D6DDB8E3AB}">
      <dsp:nvSpPr>
        <dsp:cNvPr id="0" name=""/>
        <dsp:cNvSpPr/>
      </dsp:nvSpPr>
      <dsp:spPr>
        <a:xfrm>
          <a:off x="1526269" y="2776963"/>
          <a:ext cx="2775034" cy="1665021"/>
        </a:xfrm>
        <a:prstGeom prst="rect">
          <a:avLst/>
        </a:prstGeom>
        <a:solidFill>
          <a:schemeClr val="accent5">
            <a:hueOff val="-7450407"/>
            <a:satOff val="29858"/>
            <a:lumOff val="6471"/>
            <a:alphaOff val="0"/>
          </a:schemeClr>
        </a:solidFill>
        <a:ln>
          <a:noFill/>
        </a:ln>
        <a:effectLst>
          <a:outerShdw blurRad="40000" dist="23000" dir="5400000" rotWithShape="0">
            <a:srgbClr val="000000">
              <a:alpha val="35000"/>
            </a:srgbClr>
          </a:outerShdw>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rtl="0">
            <a:lnSpc>
              <a:spcPct val="90000"/>
            </a:lnSpc>
            <a:spcBef>
              <a:spcPct val="0"/>
            </a:spcBef>
            <a:spcAft>
              <a:spcPct val="35000"/>
            </a:spcAft>
          </a:pPr>
          <a:r>
            <a:rPr lang="en-US" sz="1800" b="0" i="0" kern="1200" cap="none" spc="0" dirty="0" smtClean="0">
              <a:ln w="0"/>
              <a:solidFill>
                <a:schemeClr val="tx1"/>
              </a:solidFill>
              <a:effectLst>
                <a:outerShdw blurRad="38100" dist="19050" dir="2700000" algn="tl" rotWithShape="0">
                  <a:schemeClr val="dk1">
                    <a:alpha val="40000"/>
                  </a:schemeClr>
                </a:outerShdw>
              </a:effectLst>
            </a:rPr>
            <a:t>SWEATING CAN BEGIN WITHIN SECONDS </a:t>
          </a:r>
          <a:endParaRPr lang="en-US" sz="1800" b="0" kern="1200" cap="none" spc="0" dirty="0">
            <a:ln w="0"/>
            <a:solidFill>
              <a:schemeClr val="tx1"/>
            </a:solidFill>
            <a:effectLst>
              <a:outerShdw blurRad="38100" dist="19050" dir="2700000" algn="tl" rotWithShape="0">
                <a:schemeClr val="dk1">
                  <a:alpha val="40000"/>
                </a:schemeClr>
              </a:outerShdw>
            </a:effectLst>
          </a:endParaRPr>
        </a:p>
      </dsp:txBody>
      <dsp:txXfrm>
        <a:off x="1526269" y="2776963"/>
        <a:ext cx="2775034" cy="1665021"/>
      </dsp:txXfrm>
    </dsp:sp>
    <dsp:sp modelId="{52E7C58A-0B63-524E-8494-F1DB37E560BB}">
      <dsp:nvSpPr>
        <dsp:cNvPr id="0" name=""/>
        <dsp:cNvSpPr/>
      </dsp:nvSpPr>
      <dsp:spPr>
        <a:xfrm>
          <a:off x="4578807" y="2776963"/>
          <a:ext cx="2775034" cy="1665021"/>
        </a:xfrm>
        <a:prstGeom prst="rect">
          <a:avLst/>
        </a:prstGeom>
        <a:solidFill>
          <a:schemeClr val="accent5">
            <a:hueOff val="-9933876"/>
            <a:satOff val="39811"/>
            <a:lumOff val="8628"/>
            <a:alphaOff val="0"/>
          </a:schemeClr>
        </a:solidFill>
        <a:ln>
          <a:noFill/>
        </a:ln>
        <a:effectLst>
          <a:outerShdw blurRad="40000" dist="23000" dir="5400000" rotWithShape="0">
            <a:srgbClr val="000000">
              <a:alpha val="35000"/>
            </a:srgbClr>
          </a:outerShdw>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rtl="0">
            <a:lnSpc>
              <a:spcPct val="90000"/>
            </a:lnSpc>
            <a:spcBef>
              <a:spcPct val="0"/>
            </a:spcBef>
            <a:spcAft>
              <a:spcPct val="35000"/>
            </a:spcAft>
          </a:pPr>
          <a:r>
            <a:rPr lang="en-US" sz="1800" b="0" i="0" kern="1200" cap="none" spc="0" dirty="0" smtClean="0">
              <a:ln w="0"/>
              <a:solidFill>
                <a:schemeClr val="tx1"/>
              </a:solidFill>
              <a:effectLst>
                <a:outerShdw blurRad="38100" dist="19050" dir="2700000" algn="tl" rotWithShape="0">
                  <a:schemeClr val="dk1">
                    <a:alpha val="40000"/>
                  </a:schemeClr>
                </a:outerShdw>
              </a:effectLst>
            </a:rPr>
            <a:t>URINARY BLADDER MAY EMPTY INVOLUNTARILY, ALSO WITHIN SECONDS</a:t>
          </a:r>
          <a:endParaRPr lang="en-US" sz="1800" b="0" kern="1200" cap="none" spc="0" dirty="0">
            <a:ln w="0"/>
            <a:solidFill>
              <a:schemeClr val="tx1"/>
            </a:solidFill>
            <a:effectLst>
              <a:outerShdw blurRad="38100" dist="19050" dir="2700000" algn="tl" rotWithShape="0">
                <a:schemeClr val="dk1">
                  <a:alpha val="40000"/>
                </a:schemeClr>
              </a:outerShdw>
            </a:effectLst>
          </a:endParaRPr>
        </a:p>
      </dsp:txBody>
      <dsp:txXfrm>
        <a:off x="4578807" y="2776963"/>
        <a:ext cx="2775034" cy="166502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4EFDD3-4D1A-E548-97CB-EBE3969159EB}">
      <dsp:nvSpPr>
        <dsp:cNvPr id="0" name=""/>
        <dsp:cNvSpPr/>
      </dsp:nvSpPr>
      <dsp:spPr>
        <a:xfrm>
          <a:off x="4118" y="0"/>
          <a:ext cx="3962102" cy="4525963"/>
        </a:xfrm>
        <a:prstGeom prst="roundRect">
          <a:avLst>
            <a:gd name="adj" fmla="val 10000"/>
          </a:avLst>
        </a:prstGeom>
        <a:solidFill>
          <a:schemeClr val="accent4">
            <a:lumMod val="20000"/>
            <a:lumOff val="80000"/>
          </a:schemeClr>
        </a:solidFill>
        <a:ln>
          <a:noFill/>
        </a:ln>
        <a:effectLst/>
        <a:scene3d>
          <a:camera prst="perspectiveAbove" zoom="92000"/>
          <a:lightRig rig="balanced" dir="t">
            <a:rot lat="0" lon="0" rev="12700000"/>
          </a:lightRig>
        </a:scene3d>
        <a:sp3d z="-152400" prstMaterial="plastic">
          <a:bevelT w="25400" h="25400"/>
          <a:bevelB w="25400" h="25400"/>
        </a:sp3d>
      </dsp:spPr>
      <dsp:style>
        <a:lnRef idx="0">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lvl="0" algn="ctr" defTabSz="1022350" rtl="0">
            <a:lnSpc>
              <a:spcPct val="90000"/>
            </a:lnSpc>
            <a:spcBef>
              <a:spcPct val="0"/>
            </a:spcBef>
            <a:spcAft>
              <a:spcPct val="35000"/>
            </a:spcAft>
          </a:pPr>
          <a:r>
            <a:rPr lang="en-US" sz="2300" i="0" kern="1200" dirty="0" smtClean="0"/>
            <a:t>THE AUTONOMIC NERVOUS SYSTEM IS ACTIVATED DIRECTLY BY CENTERS LOCATED IN THE</a:t>
          </a:r>
          <a:endParaRPr lang="en-US" sz="2300" i="0" kern="1200" dirty="0"/>
        </a:p>
      </dsp:txBody>
      <dsp:txXfrm>
        <a:off x="4118" y="0"/>
        <a:ext cx="3962102" cy="1357788"/>
      </dsp:txXfrm>
    </dsp:sp>
    <dsp:sp modelId="{493F438A-91DA-4446-9142-5695EE36DECC}">
      <dsp:nvSpPr>
        <dsp:cNvPr id="0" name=""/>
        <dsp:cNvSpPr/>
      </dsp:nvSpPr>
      <dsp:spPr>
        <a:xfrm>
          <a:off x="400329" y="1358175"/>
          <a:ext cx="3169681" cy="889170"/>
        </a:xfrm>
        <a:prstGeom prst="roundRect">
          <a:avLst>
            <a:gd name="adj" fmla="val 10000"/>
          </a:avLst>
        </a:prstGeom>
        <a:solidFill>
          <a:srgbClr val="7030A0"/>
        </a:solidFill>
        <a:ln>
          <a:noFill/>
        </a:ln>
        <a:effectLst>
          <a:outerShdw blurRad="40000" dist="23000" dir="5400000" rotWithShape="0">
            <a:srgbClr val="000000">
              <a:alpha val="35000"/>
            </a:srgbClr>
          </a:outerShdw>
        </a:effectLst>
        <a:scene3d>
          <a:camera prst="perspectiveAbove" zoom="92000"/>
          <a:lightRig rig="balanced" dir="t">
            <a:rot lat="0" lon="0" rev="12700000"/>
          </a:lightRig>
        </a:scene3d>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48260" tIns="36195" rIns="48260" bIns="36195" numCol="1" spcCol="1270" anchor="ctr" anchorCtr="0">
          <a:noAutofit/>
        </a:bodyPr>
        <a:lstStyle/>
        <a:p>
          <a:pPr lvl="0" algn="ctr" defTabSz="844550" rtl="0">
            <a:lnSpc>
              <a:spcPct val="90000"/>
            </a:lnSpc>
            <a:spcBef>
              <a:spcPct val="0"/>
            </a:spcBef>
            <a:spcAft>
              <a:spcPct val="35000"/>
            </a:spcAft>
          </a:pPr>
          <a:r>
            <a:rPr lang="en-US" sz="1900" i="0" kern="1200" dirty="0" smtClean="0"/>
            <a:t> SPINAL CORD </a:t>
          </a:r>
          <a:endParaRPr lang="en-US" sz="1900" i="0" kern="1200" dirty="0"/>
        </a:p>
      </dsp:txBody>
      <dsp:txXfrm>
        <a:off x="426372" y="1384218"/>
        <a:ext cx="3117595" cy="837084"/>
      </dsp:txXfrm>
    </dsp:sp>
    <dsp:sp modelId="{415685BD-0701-5947-B9DD-FEAFFF2D799D}">
      <dsp:nvSpPr>
        <dsp:cNvPr id="0" name=""/>
        <dsp:cNvSpPr/>
      </dsp:nvSpPr>
      <dsp:spPr>
        <a:xfrm>
          <a:off x="400329" y="2384141"/>
          <a:ext cx="3169681" cy="889170"/>
        </a:xfrm>
        <a:prstGeom prst="roundRect">
          <a:avLst>
            <a:gd name="adj" fmla="val 10000"/>
          </a:avLst>
        </a:prstGeom>
        <a:solidFill>
          <a:srgbClr val="7030A0"/>
        </a:solidFill>
        <a:ln>
          <a:noFill/>
        </a:ln>
        <a:effectLst>
          <a:outerShdw blurRad="40000" dist="23000" dir="5400000" rotWithShape="0">
            <a:srgbClr val="000000">
              <a:alpha val="35000"/>
            </a:srgbClr>
          </a:outerShdw>
        </a:effectLst>
        <a:scene3d>
          <a:camera prst="perspectiveAbove" zoom="92000"/>
          <a:lightRig rig="balanced" dir="t">
            <a:rot lat="0" lon="0" rev="12700000"/>
          </a:lightRig>
        </a:scene3d>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48260" tIns="36195" rIns="48260" bIns="36195" numCol="1" spcCol="1270" anchor="ctr" anchorCtr="0">
          <a:noAutofit/>
        </a:bodyPr>
        <a:lstStyle/>
        <a:p>
          <a:pPr lvl="0" algn="ctr" defTabSz="844550" rtl="0">
            <a:lnSpc>
              <a:spcPct val="90000"/>
            </a:lnSpc>
            <a:spcBef>
              <a:spcPct val="0"/>
            </a:spcBef>
            <a:spcAft>
              <a:spcPct val="35000"/>
            </a:spcAft>
          </a:pPr>
          <a:r>
            <a:rPr lang="en-US" sz="1900" i="0" kern="1200" dirty="0" smtClean="0"/>
            <a:t>BRAIN STEM </a:t>
          </a:r>
          <a:endParaRPr lang="en-US" sz="1900" i="0" kern="1200" dirty="0"/>
        </a:p>
      </dsp:txBody>
      <dsp:txXfrm>
        <a:off x="426372" y="2410184"/>
        <a:ext cx="3117595" cy="837084"/>
      </dsp:txXfrm>
    </dsp:sp>
    <dsp:sp modelId="{BF71A6DB-4670-2F4E-9D12-63809B04B289}">
      <dsp:nvSpPr>
        <dsp:cNvPr id="0" name=""/>
        <dsp:cNvSpPr/>
      </dsp:nvSpPr>
      <dsp:spPr>
        <a:xfrm>
          <a:off x="400329" y="3410107"/>
          <a:ext cx="3169681" cy="889170"/>
        </a:xfrm>
        <a:prstGeom prst="roundRect">
          <a:avLst>
            <a:gd name="adj" fmla="val 10000"/>
          </a:avLst>
        </a:prstGeom>
        <a:solidFill>
          <a:srgbClr val="7030A0"/>
        </a:solidFill>
        <a:ln>
          <a:noFill/>
        </a:ln>
        <a:effectLst>
          <a:outerShdw blurRad="40000" dist="23000" dir="5400000" rotWithShape="0">
            <a:srgbClr val="000000">
              <a:alpha val="35000"/>
            </a:srgbClr>
          </a:outerShdw>
        </a:effectLst>
        <a:scene3d>
          <a:camera prst="perspectiveAbove" zoom="92000"/>
          <a:lightRig rig="balanced" dir="t">
            <a:rot lat="0" lon="0" rev="12700000"/>
          </a:lightRig>
        </a:scene3d>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48260" tIns="36195" rIns="48260" bIns="36195" numCol="1" spcCol="1270" anchor="ctr" anchorCtr="0">
          <a:noAutofit/>
        </a:bodyPr>
        <a:lstStyle/>
        <a:p>
          <a:pPr lvl="0" algn="ctr" defTabSz="844550" rtl="0">
            <a:lnSpc>
              <a:spcPct val="90000"/>
            </a:lnSpc>
            <a:spcBef>
              <a:spcPct val="0"/>
            </a:spcBef>
            <a:spcAft>
              <a:spcPct val="35000"/>
            </a:spcAft>
          </a:pPr>
          <a:r>
            <a:rPr lang="en-US" sz="1900" i="0" kern="1200" dirty="0" smtClean="0"/>
            <a:t>HYPOTHALAMUS </a:t>
          </a:r>
          <a:endParaRPr lang="en-US" sz="1900" i="0" kern="1200" dirty="0"/>
        </a:p>
      </dsp:txBody>
      <dsp:txXfrm>
        <a:off x="426372" y="3436150"/>
        <a:ext cx="3117595" cy="837084"/>
      </dsp:txXfrm>
    </dsp:sp>
    <dsp:sp modelId="{D4C47A86-4C85-7E4A-9697-B17724762FCD}">
      <dsp:nvSpPr>
        <dsp:cNvPr id="0" name=""/>
        <dsp:cNvSpPr/>
      </dsp:nvSpPr>
      <dsp:spPr>
        <a:xfrm>
          <a:off x="4263378" y="0"/>
          <a:ext cx="3962102" cy="4525963"/>
        </a:xfrm>
        <a:prstGeom prst="roundRect">
          <a:avLst>
            <a:gd name="adj" fmla="val 10000"/>
          </a:avLst>
        </a:prstGeom>
        <a:solidFill>
          <a:schemeClr val="accent4">
            <a:lumMod val="20000"/>
            <a:lumOff val="80000"/>
          </a:schemeClr>
        </a:solidFill>
        <a:ln>
          <a:noFill/>
        </a:ln>
        <a:effectLst/>
        <a:scene3d>
          <a:camera prst="perspectiveAbove" zoom="92000"/>
          <a:lightRig rig="balanced" dir="t">
            <a:rot lat="0" lon="0" rev="12700000"/>
          </a:lightRig>
        </a:scene3d>
        <a:sp3d z="-152400" prstMaterial="plastic">
          <a:bevelT w="25400" h="25400"/>
          <a:bevelB w="25400" h="25400"/>
        </a:sp3d>
      </dsp:spPr>
      <dsp:style>
        <a:lnRef idx="0">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lvl="0" algn="ctr" defTabSz="1022350" rtl="0">
            <a:lnSpc>
              <a:spcPct val="90000"/>
            </a:lnSpc>
            <a:spcBef>
              <a:spcPct val="0"/>
            </a:spcBef>
            <a:spcAft>
              <a:spcPct val="35000"/>
            </a:spcAft>
          </a:pPr>
          <a:r>
            <a:rPr lang="en-US" sz="2300" i="0" kern="1200" dirty="0" smtClean="0"/>
            <a:t>THE AUTONOMIC NERVOUS SYSTEM IS ACTIVATED INDIRECTLY BY</a:t>
          </a:r>
          <a:endParaRPr lang="en-US" sz="2300" i="0" kern="1200" dirty="0"/>
        </a:p>
      </dsp:txBody>
      <dsp:txXfrm>
        <a:off x="4263378" y="0"/>
        <a:ext cx="3962102" cy="1357788"/>
      </dsp:txXfrm>
    </dsp:sp>
    <dsp:sp modelId="{56B575F8-40DB-8740-885F-60633C19B291}">
      <dsp:nvSpPr>
        <dsp:cNvPr id="0" name=""/>
        <dsp:cNvSpPr/>
      </dsp:nvSpPr>
      <dsp:spPr>
        <a:xfrm>
          <a:off x="4659589" y="1359114"/>
          <a:ext cx="3169681" cy="1364639"/>
        </a:xfrm>
        <a:prstGeom prst="roundRect">
          <a:avLst>
            <a:gd name="adj" fmla="val 10000"/>
          </a:avLst>
        </a:prstGeom>
        <a:solidFill>
          <a:srgbClr val="7030A0"/>
        </a:solidFill>
        <a:ln>
          <a:noFill/>
        </a:ln>
        <a:effectLst>
          <a:outerShdw blurRad="40000" dist="23000" dir="5400000" rotWithShape="0">
            <a:srgbClr val="000000">
              <a:alpha val="35000"/>
            </a:srgbClr>
          </a:outerShdw>
        </a:effectLst>
        <a:scene3d>
          <a:camera prst="perspectiveAbove" zoom="92000"/>
          <a:lightRig rig="balanced" dir="t">
            <a:rot lat="0" lon="0" rev="12700000"/>
          </a:lightRig>
        </a:scene3d>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48260" tIns="36195" rIns="48260" bIns="36195" numCol="1" spcCol="1270" anchor="ctr" anchorCtr="0">
          <a:noAutofit/>
        </a:bodyPr>
        <a:lstStyle/>
        <a:p>
          <a:pPr lvl="0" algn="ctr" defTabSz="844550" rtl="0">
            <a:lnSpc>
              <a:spcPct val="90000"/>
            </a:lnSpc>
            <a:spcBef>
              <a:spcPct val="0"/>
            </a:spcBef>
            <a:spcAft>
              <a:spcPct val="35000"/>
            </a:spcAft>
          </a:pPr>
          <a:r>
            <a:rPr lang="en-US" sz="1900" i="0" kern="1200" dirty="0" smtClean="0"/>
            <a:t>PORTIONS OF THE CEREBRAL CORTEX, ESPECIALLY OF THE LIMBIC CORTEX</a:t>
          </a:r>
          <a:endParaRPr lang="en-US" sz="1900" i="0" kern="1200" dirty="0"/>
        </a:p>
      </dsp:txBody>
      <dsp:txXfrm>
        <a:off x="4699558" y="1399083"/>
        <a:ext cx="3089743" cy="1284701"/>
      </dsp:txXfrm>
    </dsp:sp>
    <dsp:sp modelId="{BCCD2004-ADB0-4741-B141-047EC2570CD1}">
      <dsp:nvSpPr>
        <dsp:cNvPr id="0" name=""/>
        <dsp:cNvSpPr/>
      </dsp:nvSpPr>
      <dsp:spPr>
        <a:xfrm>
          <a:off x="4659589" y="2933699"/>
          <a:ext cx="3169681" cy="1364639"/>
        </a:xfrm>
        <a:prstGeom prst="roundRect">
          <a:avLst>
            <a:gd name="adj" fmla="val 10000"/>
          </a:avLst>
        </a:prstGeom>
        <a:solidFill>
          <a:srgbClr val="7030A0"/>
        </a:solidFill>
        <a:ln>
          <a:noFill/>
        </a:ln>
        <a:effectLst>
          <a:outerShdw blurRad="40000" dist="23000" dir="5400000" rotWithShape="0">
            <a:srgbClr val="000000">
              <a:alpha val="35000"/>
            </a:srgbClr>
          </a:outerShdw>
        </a:effectLst>
        <a:scene3d>
          <a:camera prst="perspectiveAbove" zoom="92000"/>
          <a:lightRig rig="balanced" dir="t">
            <a:rot lat="0" lon="0" rev="12700000"/>
          </a:lightRig>
        </a:scene3d>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48260" tIns="36195" rIns="48260" bIns="36195" numCol="1" spcCol="1270" anchor="ctr" anchorCtr="0">
          <a:noAutofit/>
        </a:bodyPr>
        <a:lstStyle/>
        <a:p>
          <a:pPr lvl="0" algn="ctr" defTabSz="844550" rtl="0">
            <a:lnSpc>
              <a:spcPct val="90000"/>
            </a:lnSpc>
            <a:spcBef>
              <a:spcPct val="0"/>
            </a:spcBef>
            <a:spcAft>
              <a:spcPct val="35000"/>
            </a:spcAft>
          </a:pPr>
          <a:r>
            <a:rPr lang="en-US" sz="1900" i="0" kern="1200" dirty="0" smtClean="0"/>
            <a:t>THESE TRANSMIT SIGNALS TO THE LOWER CENTERS AND IN THIS WAY CAN INFLUENCE AUTONOMIC CONTROL</a:t>
          </a:r>
          <a:endParaRPr lang="en-US" sz="1900" i="0" kern="1200" dirty="0"/>
        </a:p>
      </dsp:txBody>
      <dsp:txXfrm>
        <a:off x="4699558" y="2973668"/>
        <a:ext cx="3089743" cy="1284701"/>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0B9D3B-96DC-4647-94AD-4DBBD03B3987}">
      <dsp:nvSpPr>
        <dsp:cNvPr id="0" name=""/>
        <dsp:cNvSpPr/>
      </dsp:nvSpPr>
      <dsp:spPr>
        <a:xfrm>
          <a:off x="0" y="0"/>
          <a:ext cx="4525963" cy="4525963"/>
        </a:xfrm>
        <a:prstGeom prst="pie">
          <a:avLst>
            <a:gd name="adj1" fmla="val 5400000"/>
            <a:gd name="adj2" fmla="val 16200000"/>
          </a:avLst>
        </a:prstGeom>
        <a:solidFill>
          <a:schemeClr val="accent2">
            <a:hueOff val="0"/>
            <a:satOff val="0"/>
            <a:lumOff val="0"/>
            <a:alphaOff val="0"/>
          </a:schemeClr>
        </a:solidFill>
        <a:ln>
          <a:noFill/>
        </a:ln>
        <a:effectLst>
          <a:outerShdw blurRad="40000" dist="20000" dir="5400000" rotWithShape="0">
            <a:srgbClr val="000000">
              <a:alpha val="38000"/>
            </a:srgbClr>
          </a:outerShdw>
        </a:effectLst>
        <a:sp3d extrusionH="50600" prstMaterial="metal">
          <a:bevelT w="101600" h="80600"/>
          <a:bevelB w="80600" h="80600" prst="relaxedInset"/>
        </a:sp3d>
      </dsp:spPr>
      <dsp:style>
        <a:lnRef idx="0">
          <a:scrgbClr r="0" g="0" b="0"/>
        </a:lnRef>
        <a:fillRef idx="1">
          <a:scrgbClr r="0" g="0" b="0"/>
        </a:fillRef>
        <a:effectRef idx="1">
          <a:scrgbClr r="0" g="0" b="0"/>
        </a:effectRef>
        <a:fontRef idx="minor">
          <a:schemeClr val="dk1"/>
        </a:fontRef>
      </dsp:style>
    </dsp:sp>
    <dsp:sp modelId="{3B1065D6-66E2-BB41-A470-83C5FD8B3B23}">
      <dsp:nvSpPr>
        <dsp:cNvPr id="0" name=""/>
        <dsp:cNvSpPr/>
      </dsp:nvSpPr>
      <dsp:spPr>
        <a:xfrm>
          <a:off x="2262981" y="0"/>
          <a:ext cx="5966618" cy="4525963"/>
        </a:xfrm>
        <a:prstGeom prst="rect">
          <a:avLst/>
        </a:prstGeom>
        <a:solidFill>
          <a:schemeClr val="lt1">
            <a:alpha val="90000"/>
            <a:hueOff val="0"/>
            <a:satOff val="0"/>
            <a:lumOff val="0"/>
            <a:alphaOff val="0"/>
          </a:schemeClr>
        </a:solidFill>
        <a:ln w="9525" cap="flat" cmpd="sng" algn="ctr">
          <a:solidFill>
            <a:schemeClr val="accent2">
              <a:hueOff val="0"/>
              <a:satOff val="0"/>
              <a:lumOff val="0"/>
              <a:alphaOff val="0"/>
            </a:schemeClr>
          </a:solidFill>
          <a:prstDash val="solid"/>
        </a:ln>
        <a:effectLst/>
        <a:sp3d extrusionH="50600">
          <a:bevelT w="101600" h="80600"/>
          <a:bevelB w="80600" h="80600"/>
        </a:sp3d>
      </dsp:spPr>
      <dsp:style>
        <a:lnRef idx="1">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lvl="0" algn="ctr" defTabSz="844550" rtl="0">
            <a:lnSpc>
              <a:spcPct val="90000"/>
            </a:lnSpc>
            <a:spcBef>
              <a:spcPct val="0"/>
            </a:spcBef>
            <a:spcAft>
              <a:spcPct val="35000"/>
            </a:spcAft>
          </a:pPr>
          <a:r>
            <a:rPr lang="en-US" sz="1900" i="0" kern="1200" dirty="0" smtClean="0"/>
            <a:t>THE AUTONOMIC NERVOUS SYSTEM ALSO OFTEN OPERATES THROUGH VISCERAL REFLEXES. </a:t>
          </a:r>
          <a:endParaRPr lang="en-US" sz="1900" i="0" kern="1200" dirty="0"/>
        </a:p>
      </dsp:txBody>
      <dsp:txXfrm>
        <a:off x="2262981" y="0"/>
        <a:ext cx="5966618" cy="961767"/>
      </dsp:txXfrm>
    </dsp:sp>
    <dsp:sp modelId="{F920F00D-CD94-6449-8BE0-E484F82ADE5D}">
      <dsp:nvSpPr>
        <dsp:cNvPr id="0" name=""/>
        <dsp:cNvSpPr/>
      </dsp:nvSpPr>
      <dsp:spPr>
        <a:xfrm>
          <a:off x="594032" y="961767"/>
          <a:ext cx="3337897" cy="3337897"/>
        </a:xfrm>
        <a:prstGeom prst="pie">
          <a:avLst>
            <a:gd name="adj1" fmla="val 5400000"/>
            <a:gd name="adj2" fmla="val 16200000"/>
          </a:avLst>
        </a:prstGeom>
        <a:solidFill>
          <a:schemeClr val="accent2">
            <a:hueOff val="1560506"/>
            <a:satOff val="-1946"/>
            <a:lumOff val="458"/>
            <a:alphaOff val="0"/>
          </a:schemeClr>
        </a:solidFill>
        <a:ln>
          <a:noFill/>
        </a:ln>
        <a:effectLst>
          <a:outerShdw blurRad="40000" dist="20000" dir="5400000" rotWithShape="0">
            <a:srgbClr val="000000">
              <a:alpha val="38000"/>
            </a:srgbClr>
          </a:outerShdw>
        </a:effectLst>
        <a:sp3d extrusionH="50600" prstMaterial="metal">
          <a:bevelT w="101600" h="80600"/>
          <a:bevelB w="80600" h="80600" prst="relaxedInset"/>
        </a:sp3d>
      </dsp:spPr>
      <dsp:style>
        <a:lnRef idx="0">
          <a:scrgbClr r="0" g="0" b="0"/>
        </a:lnRef>
        <a:fillRef idx="1">
          <a:scrgbClr r="0" g="0" b="0"/>
        </a:fillRef>
        <a:effectRef idx="1">
          <a:scrgbClr r="0" g="0" b="0"/>
        </a:effectRef>
        <a:fontRef idx="minor">
          <a:schemeClr val="dk1"/>
        </a:fontRef>
      </dsp:style>
    </dsp:sp>
    <dsp:sp modelId="{0C77C6AE-8508-924E-B67D-B914F35E7E08}">
      <dsp:nvSpPr>
        <dsp:cNvPr id="0" name=""/>
        <dsp:cNvSpPr/>
      </dsp:nvSpPr>
      <dsp:spPr>
        <a:xfrm>
          <a:off x="2262981" y="961767"/>
          <a:ext cx="5966618" cy="3337897"/>
        </a:xfrm>
        <a:prstGeom prst="rect">
          <a:avLst/>
        </a:prstGeom>
        <a:solidFill>
          <a:schemeClr val="lt1">
            <a:alpha val="90000"/>
            <a:hueOff val="0"/>
            <a:satOff val="0"/>
            <a:lumOff val="0"/>
            <a:alphaOff val="0"/>
          </a:schemeClr>
        </a:solidFill>
        <a:ln w="9525" cap="flat" cmpd="sng" algn="ctr">
          <a:solidFill>
            <a:schemeClr val="accent2">
              <a:hueOff val="1560506"/>
              <a:satOff val="-1946"/>
              <a:lumOff val="458"/>
              <a:alphaOff val="0"/>
            </a:schemeClr>
          </a:solidFill>
          <a:prstDash val="solid"/>
        </a:ln>
        <a:effectLst/>
        <a:sp3d extrusionH="50600">
          <a:bevelT w="101600" h="80600"/>
          <a:bevelB w="80600" h="80600"/>
        </a:sp3d>
      </dsp:spPr>
      <dsp:style>
        <a:lnRef idx="1">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lvl="0" algn="ctr" defTabSz="844550" rtl="0">
            <a:lnSpc>
              <a:spcPct val="90000"/>
            </a:lnSpc>
            <a:spcBef>
              <a:spcPct val="0"/>
            </a:spcBef>
            <a:spcAft>
              <a:spcPct val="35000"/>
            </a:spcAft>
          </a:pPr>
          <a:r>
            <a:rPr lang="en-US" sz="1900" i="0" kern="1200" dirty="0" smtClean="0"/>
            <a:t>VISCERAL ORGANS ARE THOSE LOCATED IN THE LARGE CAVITY OF BODY TRUNK SUCH</a:t>
          </a:r>
          <a:r>
            <a:rPr lang="en-US" sz="1900" i="0" kern="1200" baseline="0" dirty="0" smtClean="0"/>
            <a:t> AS THE HEART AND LUNGS</a:t>
          </a:r>
          <a:r>
            <a:rPr lang="en-US" sz="1900" i="0" kern="1200" dirty="0" smtClean="0"/>
            <a:t>.</a:t>
          </a:r>
          <a:endParaRPr lang="en-US" sz="1900" i="0" kern="1200" dirty="0"/>
        </a:p>
      </dsp:txBody>
      <dsp:txXfrm>
        <a:off x="2262981" y="961767"/>
        <a:ext cx="5966618" cy="961767"/>
      </dsp:txXfrm>
    </dsp:sp>
    <dsp:sp modelId="{DC229205-B821-184C-95F4-2B476EC269DA}">
      <dsp:nvSpPr>
        <dsp:cNvPr id="0" name=""/>
        <dsp:cNvSpPr/>
      </dsp:nvSpPr>
      <dsp:spPr>
        <a:xfrm>
          <a:off x="1188065" y="1923534"/>
          <a:ext cx="2149832" cy="2149832"/>
        </a:xfrm>
        <a:prstGeom prst="pie">
          <a:avLst>
            <a:gd name="adj1" fmla="val 5400000"/>
            <a:gd name="adj2" fmla="val 16200000"/>
          </a:avLst>
        </a:prstGeom>
        <a:solidFill>
          <a:schemeClr val="accent2">
            <a:hueOff val="3121013"/>
            <a:satOff val="-3893"/>
            <a:lumOff val="915"/>
            <a:alphaOff val="0"/>
          </a:schemeClr>
        </a:solidFill>
        <a:ln>
          <a:noFill/>
        </a:ln>
        <a:effectLst>
          <a:outerShdw blurRad="40000" dist="20000" dir="5400000" rotWithShape="0">
            <a:srgbClr val="000000">
              <a:alpha val="38000"/>
            </a:srgbClr>
          </a:outerShdw>
        </a:effectLst>
        <a:sp3d extrusionH="50600" prstMaterial="metal">
          <a:bevelT w="101600" h="80600"/>
          <a:bevelB w="80600" h="80600" prst="relaxedInset"/>
        </a:sp3d>
      </dsp:spPr>
      <dsp:style>
        <a:lnRef idx="0">
          <a:scrgbClr r="0" g="0" b="0"/>
        </a:lnRef>
        <a:fillRef idx="1">
          <a:scrgbClr r="0" g="0" b="0"/>
        </a:fillRef>
        <a:effectRef idx="1">
          <a:scrgbClr r="0" g="0" b="0"/>
        </a:effectRef>
        <a:fontRef idx="minor">
          <a:schemeClr val="dk1"/>
        </a:fontRef>
      </dsp:style>
    </dsp:sp>
    <dsp:sp modelId="{F2E1ED69-D2F6-6345-9993-BCD839316419}">
      <dsp:nvSpPr>
        <dsp:cNvPr id="0" name=""/>
        <dsp:cNvSpPr/>
      </dsp:nvSpPr>
      <dsp:spPr>
        <a:xfrm>
          <a:off x="2262981" y="1923534"/>
          <a:ext cx="5966618" cy="2149832"/>
        </a:xfrm>
        <a:prstGeom prst="rect">
          <a:avLst/>
        </a:prstGeom>
        <a:solidFill>
          <a:schemeClr val="lt1">
            <a:alpha val="90000"/>
            <a:hueOff val="0"/>
            <a:satOff val="0"/>
            <a:lumOff val="0"/>
            <a:alphaOff val="0"/>
          </a:schemeClr>
        </a:solidFill>
        <a:ln w="9525" cap="flat" cmpd="sng" algn="ctr">
          <a:solidFill>
            <a:schemeClr val="accent2">
              <a:hueOff val="3121013"/>
              <a:satOff val="-3893"/>
              <a:lumOff val="915"/>
              <a:alphaOff val="0"/>
            </a:schemeClr>
          </a:solidFill>
          <a:prstDash val="solid"/>
        </a:ln>
        <a:effectLst/>
        <a:sp3d extrusionH="50600">
          <a:bevelT w="101600" h="80600"/>
          <a:bevelB w="80600" h="80600"/>
        </a:sp3d>
      </dsp:spPr>
      <dsp:style>
        <a:lnRef idx="1">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lvl="0" algn="ctr" defTabSz="844550" rtl="0">
            <a:lnSpc>
              <a:spcPct val="90000"/>
            </a:lnSpc>
            <a:spcBef>
              <a:spcPct val="0"/>
            </a:spcBef>
            <a:spcAft>
              <a:spcPct val="35000"/>
            </a:spcAft>
          </a:pPr>
          <a:r>
            <a:rPr lang="en-US" sz="1900" i="0" kern="1200" dirty="0" smtClean="0"/>
            <a:t>SUBCONSCIOUS SENSORY SIGNALS FROM VISCERAL ORGANS CAN ENTER THE AUTONOMIC GANGLIA, THE BRAIN STEM, OR THE HYPOTHALAMUS</a:t>
          </a:r>
          <a:endParaRPr lang="en-US" sz="1900" i="0" kern="1200" dirty="0"/>
        </a:p>
      </dsp:txBody>
      <dsp:txXfrm>
        <a:off x="2262981" y="1923534"/>
        <a:ext cx="5966618" cy="961767"/>
      </dsp:txXfrm>
    </dsp:sp>
    <dsp:sp modelId="{7129D241-8675-8F42-91E2-060067EBB769}">
      <dsp:nvSpPr>
        <dsp:cNvPr id="0" name=""/>
        <dsp:cNvSpPr/>
      </dsp:nvSpPr>
      <dsp:spPr>
        <a:xfrm>
          <a:off x="1782097" y="2885301"/>
          <a:ext cx="961767" cy="961767"/>
        </a:xfrm>
        <a:prstGeom prst="pie">
          <a:avLst>
            <a:gd name="adj1" fmla="val 5400000"/>
            <a:gd name="adj2" fmla="val 16200000"/>
          </a:avLst>
        </a:prstGeom>
        <a:solidFill>
          <a:schemeClr val="accent2">
            <a:hueOff val="4681519"/>
            <a:satOff val="-5839"/>
            <a:lumOff val="1373"/>
            <a:alphaOff val="0"/>
          </a:schemeClr>
        </a:solidFill>
        <a:ln>
          <a:noFill/>
        </a:ln>
        <a:effectLst>
          <a:outerShdw blurRad="40000" dist="20000" dir="5400000" rotWithShape="0">
            <a:srgbClr val="000000">
              <a:alpha val="38000"/>
            </a:srgbClr>
          </a:outerShdw>
        </a:effectLst>
        <a:sp3d extrusionH="50600" prstMaterial="metal">
          <a:bevelT w="101600" h="80600"/>
          <a:bevelB w="80600" h="80600" prst="relaxedInset"/>
        </a:sp3d>
      </dsp:spPr>
      <dsp:style>
        <a:lnRef idx="0">
          <a:scrgbClr r="0" g="0" b="0"/>
        </a:lnRef>
        <a:fillRef idx="1">
          <a:scrgbClr r="0" g="0" b="0"/>
        </a:fillRef>
        <a:effectRef idx="1">
          <a:scrgbClr r="0" g="0" b="0"/>
        </a:effectRef>
        <a:fontRef idx="minor">
          <a:schemeClr val="dk1"/>
        </a:fontRef>
      </dsp:style>
    </dsp:sp>
    <dsp:sp modelId="{B6F90490-451D-6742-80E7-D25976584705}">
      <dsp:nvSpPr>
        <dsp:cNvPr id="0" name=""/>
        <dsp:cNvSpPr/>
      </dsp:nvSpPr>
      <dsp:spPr>
        <a:xfrm>
          <a:off x="2262981" y="2885301"/>
          <a:ext cx="5966618" cy="961767"/>
        </a:xfrm>
        <a:prstGeom prst="rect">
          <a:avLst/>
        </a:prstGeom>
        <a:solidFill>
          <a:schemeClr val="lt1">
            <a:alpha val="90000"/>
            <a:hueOff val="0"/>
            <a:satOff val="0"/>
            <a:lumOff val="0"/>
            <a:alphaOff val="0"/>
          </a:schemeClr>
        </a:solidFill>
        <a:ln w="9525" cap="flat" cmpd="sng" algn="ctr">
          <a:solidFill>
            <a:schemeClr val="accent2">
              <a:hueOff val="4681519"/>
              <a:satOff val="-5839"/>
              <a:lumOff val="1373"/>
              <a:alphaOff val="0"/>
            </a:schemeClr>
          </a:solidFill>
          <a:prstDash val="solid"/>
        </a:ln>
        <a:effectLst/>
        <a:sp3d extrusionH="50600">
          <a:bevelT w="101600" h="80600"/>
          <a:bevelB w="80600" h="80600"/>
        </a:sp3d>
      </dsp:spPr>
      <dsp:style>
        <a:lnRef idx="1">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lvl="0" algn="ctr" defTabSz="844550" rtl="0">
            <a:lnSpc>
              <a:spcPct val="90000"/>
            </a:lnSpc>
            <a:spcBef>
              <a:spcPct val="0"/>
            </a:spcBef>
            <a:spcAft>
              <a:spcPct val="35000"/>
            </a:spcAft>
          </a:pPr>
          <a:r>
            <a:rPr lang="en-US" sz="1900" i="0" kern="1200" dirty="0" smtClean="0"/>
            <a:t>THE AUTONOMIC SYSTEM THEN RETURN SUBCONSCIOUS REFLEX RESPONSES DIRECTLY BACK TO THE VISCERAL ORGANS TO CONTROL THEIR ACTIVITIES.</a:t>
          </a:r>
          <a:endParaRPr lang="en-US" sz="1900" i="0" kern="1200" dirty="0"/>
        </a:p>
      </dsp:txBody>
      <dsp:txXfrm>
        <a:off x="2262981" y="2885301"/>
        <a:ext cx="5966618" cy="961767"/>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8760785-0313-4F63-A8AA-9213BECB9C48}">
      <dsp:nvSpPr>
        <dsp:cNvPr id="0" name=""/>
        <dsp:cNvSpPr/>
      </dsp:nvSpPr>
      <dsp:spPr>
        <a:xfrm>
          <a:off x="460905" y="1047"/>
          <a:ext cx="3479899" cy="2087939"/>
        </a:xfrm>
        <a:prstGeom prst="rect">
          <a:avLst/>
        </a:prstGeom>
        <a:solidFill>
          <a:schemeClr val="accent4">
            <a:hueOff val="0"/>
            <a:satOff val="0"/>
            <a:lumOff val="0"/>
            <a:alphaOff val="0"/>
          </a:schemeClr>
        </a:solidFill>
        <a:ln>
          <a:noFill/>
        </a:ln>
        <a:effectLst>
          <a:outerShdw blurRad="40000" dist="20000" dir="5400000" rotWithShape="0">
            <a:srgbClr val="000000">
              <a:alpha val="38000"/>
            </a:srgbClr>
          </a:outerShdw>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80010" tIns="80010" rIns="80010" bIns="80010" numCol="1" spcCol="1270" anchor="ctr" anchorCtr="0">
          <a:noAutofit/>
        </a:bodyPr>
        <a:lstStyle/>
        <a:p>
          <a:pPr lvl="0" algn="ctr" defTabSz="933450" rtl="0">
            <a:lnSpc>
              <a:spcPct val="90000"/>
            </a:lnSpc>
            <a:spcBef>
              <a:spcPct val="0"/>
            </a:spcBef>
            <a:spcAft>
              <a:spcPct val="35000"/>
            </a:spcAft>
          </a:pPr>
          <a:r>
            <a:rPr lang="en-US" sz="2100" kern="1200" dirty="0" smtClean="0"/>
            <a:t>THE AUTONOMIC NERVOUS SYSTEM (ANS) IS THE PART OF THE NERVOUS SYSTEM THAT IS RESPONSIBLE FOR HOMEOSTASIS.</a:t>
          </a:r>
          <a:endParaRPr lang="en-US" sz="2100" kern="1200" dirty="0"/>
        </a:p>
      </dsp:txBody>
      <dsp:txXfrm>
        <a:off x="460905" y="1047"/>
        <a:ext cx="3479899" cy="2087939"/>
      </dsp:txXfrm>
    </dsp:sp>
    <dsp:sp modelId="{393AF20E-B671-4420-96F3-71E4F5D43188}">
      <dsp:nvSpPr>
        <dsp:cNvPr id="0" name=""/>
        <dsp:cNvSpPr/>
      </dsp:nvSpPr>
      <dsp:spPr>
        <a:xfrm>
          <a:off x="4288794" y="1047"/>
          <a:ext cx="3479899" cy="2087939"/>
        </a:xfrm>
        <a:prstGeom prst="rect">
          <a:avLst/>
        </a:prstGeom>
        <a:solidFill>
          <a:schemeClr val="accent4">
            <a:hueOff val="-2232385"/>
            <a:satOff val="13449"/>
            <a:lumOff val="1078"/>
            <a:alphaOff val="0"/>
          </a:schemeClr>
        </a:solidFill>
        <a:ln>
          <a:noFill/>
        </a:ln>
        <a:effectLst>
          <a:outerShdw blurRad="40000" dist="20000" dir="5400000" rotWithShape="0">
            <a:srgbClr val="000000">
              <a:alpha val="38000"/>
            </a:srgbClr>
          </a:outerShdw>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80010" tIns="80010" rIns="80010" bIns="80010" numCol="1" spcCol="1270" anchor="ctr" anchorCtr="0">
          <a:noAutofit/>
        </a:bodyPr>
        <a:lstStyle/>
        <a:p>
          <a:pPr lvl="0" algn="ctr" defTabSz="933450" rtl="0">
            <a:lnSpc>
              <a:spcPct val="90000"/>
            </a:lnSpc>
            <a:spcBef>
              <a:spcPct val="0"/>
            </a:spcBef>
            <a:spcAft>
              <a:spcPct val="35000"/>
            </a:spcAft>
          </a:pPr>
          <a:r>
            <a:rPr lang="en-US" sz="2100" kern="1200" dirty="0" smtClean="0"/>
            <a:t>SURVIVAL IS POSSIBLE WITHOUT AN ANS, THE ABILITY TO ADAPT TO ENVIRONMENTAL STRESSORS AND OTHER CHALLENGES IS SEVERELY COMPROMISED </a:t>
          </a:r>
          <a:endParaRPr lang="en-US" sz="2100" kern="1200" dirty="0"/>
        </a:p>
      </dsp:txBody>
      <dsp:txXfrm>
        <a:off x="4288794" y="1047"/>
        <a:ext cx="3479899" cy="2087939"/>
      </dsp:txXfrm>
    </dsp:sp>
    <dsp:sp modelId="{4DA19648-E22D-4E6B-A5CB-4689BE8BC656}">
      <dsp:nvSpPr>
        <dsp:cNvPr id="0" name=""/>
        <dsp:cNvSpPr/>
      </dsp:nvSpPr>
      <dsp:spPr>
        <a:xfrm>
          <a:off x="2374850" y="2436976"/>
          <a:ext cx="3479899" cy="2087939"/>
        </a:xfrm>
        <a:prstGeom prst="rect">
          <a:avLst/>
        </a:prstGeom>
        <a:solidFill>
          <a:schemeClr val="accent4">
            <a:hueOff val="-4464770"/>
            <a:satOff val="26899"/>
            <a:lumOff val="2156"/>
            <a:alphaOff val="0"/>
          </a:schemeClr>
        </a:solidFill>
        <a:ln>
          <a:noFill/>
        </a:ln>
        <a:effectLst>
          <a:outerShdw blurRad="40000" dist="20000" dir="5400000" rotWithShape="0">
            <a:srgbClr val="000000">
              <a:alpha val="38000"/>
            </a:srgbClr>
          </a:outerShdw>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80010" tIns="80010" rIns="80010" bIns="80010" numCol="1" spcCol="1270" anchor="ctr" anchorCtr="0">
          <a:noAutofit/>
        </a:bodyPr>
        <a:lstStyle/>
        <a:p>
          <a:pPr lvl="0" algn="ctr" defTabSz="933450" rtl="0">
            <a:lnSpc>
              <a:spcPct val="90000"/>
            </a:lnSpc>
            <a:spcBef>
              <a:spcPct val="0"/>
            </a:spcBef>
            <a:spcAft>
              <a:spcPct val="35000"/>
            </a:spcAft>
          </a:pPr>
          <a:r>
            <a:rPr lang="en-US" sz="2100" kern="1200" dirty="0" smtClean="0"/>
            <a:t>MANY DRUGS USED TO TREAT A VAST ARRAY OF DISEASES EXERT THEIR ACTIONS ON ELEMENTS OF THE ANS.</a:t>
          </a:r>
          <a:endParaRPr lang="en-US" sz="2100" kern="1200" dirty="0"/>
        </a:p>
      </dsp:txBody>
      <dsp:txXfrm>
        <a:off x="2374850" y="2436976"/>
        <a:ext cx="3479899" cy="2087939"/>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B9ED11-E636-4961-83EE-5357C986AE15}">
      <dsp:nvSpPr>
        <dsp:cNvPr id="0" name=""/>
        <dsp:cNvSpPr/>
      </dsp:nvSpPr>
      <dsp:spPr>
        <a:xfrm>
          <a:off x="0" y="46776"/>
          <a:ext cx="8229600" cy="979200"/>
        </a:xfrm>
        <a:prstGeom prst="rect">
          <a:avLst/>
        </a:prstGeom>
        <a:solidFill>
          <a:schemeClr val="accent1">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0000" dir="5400000" rotWithShape="0">
            <a:srgbClr val="000000">
              <a:alpha val="38000"/>
            </a:srgbClr>
          </a:outerShdw>
        </a:effectLst>
        <a:sp3d extrusionH="50600" prstMaterial="metal">
          <a:bevelT w="101600" h="80600" prst="relaxedInset"/>
          <a:bevelB w="80600" h="80600" prst="relaxedInset"/>
        </a:sp3d>
      </dsp:spPr>
      <dsp:style>
        <a:lnRef idx="1">
          <a:scrgbClr r="0" g="0" b="0"/>
        </a:lnRef>
        <a:fillRef idx="1">
          <a:scrgbClr r="0" g="0" b="0"/>
        </a:fillRef>
        <a:effectRef idx="1">
          <a:scrgbClr r="0" g="0" b="0"/>
        </a:effectRef>
        <a:fontRef idx="minor">
          <a:schemeClr val="dk1"/>
        </a:fontRef>
      </dsp:style>
      <dsp:txBody>
        <a:bodyPr spcFirstLastPara="0" vert="horz" wrap="square" lIns="241808" tIns="138176" rIns="241808" bIns="138176" numCol="1" spcCol="1270" anchor="ctr" anchorCtr="0">
          <a:noAutofit/>
        </a:bodyPr>
        <a:lstStyle/>
        <a:p>
          <a:pPr lvl="0" algn="ctr" defTabSz="1511300" rtl="0">
            <a:lnSpc>
              <a:spcPct val="90000"/>
            </a:lnSpc>
            <a:spcBef>
              <a:spcPct val="0"/>
            </a:spcBef>
            <a:spcAft>
              <a:spcPct val="35000"/>
            </a:spcAft>
          </a:pPr>
          <a:r>
            <a:rPr lang="en-US" sz="3400" kern="1200" dirty="0" smtClean="0"/>
            <a:t>SOMATIC AND AUTONOMIC INNERVATION</a:t>
          </a:r>
          <a:endParaRPr lang="en-GB" sz="3400" kern="1200" dirty="0"/>
        </a:p>
      </dsp:txBody>
      <dsp:txXfrm>
        <a:off x="0" y="46776"/>
        <a:ext cx="8229600" cy="979200"/>
      </dsp:txXfrm>
    </dsp:sp>
    <dsp:sp modelId="{5F71A243-3BF7-4822-B538-32E0C3E43242}">
      <dsp:nvSpPr>
        <dsp:cNvPr id="0" name=""/>
        <dsp:cNvSpPr/>
      </dsp:nvSpPr>
      <dsp:spPr>
        <a:xfrm>
          <a:off x="0" y="1025976"/>
          <a:ext cx="8229600" cy="3453210"/>
        </a:xfrm>
        <a:prstGeom prst="rect">
          <a:avLst/>
        </a:prstGeom>
        <a:solidFill>
          <a:schemeClr val="accent1">
            <a:alpha val="90000"/>
            <a:tint val="40000"/>
            <a:hueOff val="0"/>
            <a:satOff val="0"/>
            <a:lumOff val="0"/>
            <a:alphaOff val="0"/>
          </a:schemeClr>
        </a:solidFill>
        <a:ln>
          <a:noFill/>
        </a:ln>
        <a:effectLst/>
        <a:sp3d extrusionH="50600" contourW="3000">
          <a:bevelT w="101600" h="80600" prst="relaxedInset"/>
          <a:bevelB w="80600" h="80600" prst="relaxedInset"/>
        </a:sp3d>
      </dsp:spPr>
      <dsp:style>
        <a:lnRef idx="0">
          <a:scrgbClr r="0" g="0" b="0"/>
        </a:lnRef>
        <a:fillRef idx="1">
          <a:scrgbClr r="0" g="0" b="0"/>
        </a:fillRef>
        <a:effectRef idx="0">
          <a:scrgbClr r="0" g="0" b="0"/>
        </a:effectRef>
        <a:fontRef idx="minor"/>
      </dsp:style>
      <dsp:txBody>
        <a:bodyPr spcFirstLastPara="0" vert="horz" wrap="square" lIns="181356" tIns="181356" rIns="241808" bIns="272034" numCol="1" spcCol="1270" anchor="t" anchorCtr="0">
          <a:noAutofit/>
        </a:bodyPr>
        <a:lstStyle/>
        <a:p>
          <a:pPr marL="285750" lvl="1" indent="-285750" algn="l" defTabSz="1511300" rtl="0">
            <a:lnSpc>
              <a:spcPct val="90000"/>
            </a:lnSpc>
            <a:spcBef>
              <a:spcPct val="0"/>
            </a:spcBef>
            <a:spcAft>
              <a:spcPct val="15000"/>
            </a:spcAft>
            <a:buChar char="••"/>
          </a:pPr>
          <a:r>
            <a:rPr lang="en-US" sz="3400" kern="1200" dirty="0" smtClean="0"/>
            <a:t>EXCEPT FOR SKELETAL MUSCLE, WHICH GETS ITS INNERVATION FROM THE SOMATOMOTOR NERVOUS SYSTEM, </a:t>
          </a:r>
          <a:endParaRPr lang="en-GB" sz="3400" kern="1200" dirty="0"/>
        </a:p>
        <a:p>
          <a:pPr marL="285750" lvl="1" indent="-285750" algn="l" defTabSz="1511300" rtl="0">
            <a:lnSpc>
              <a:spcPct val="90000"/>
            </a:lnSpc>
            <a:spcBef>
              <a:spcPct val="0"/>
            </a:spcBef>
            <a:spcAft>
              <a:spcPct val="15000"/>
            </a:spcAft>
            <a:buChar char="••"/>
          </a:pPr>
          <a:r>
            <a:rPr lang="en-US" sz="3400" kern="1200" dirty="0" smtClean="0"/>
            <a:t>INNERVATION TO ALL OTHER ORGANS IS SUPPLIED BY THE AUTONOMIC NERVOUS SYSTEM</a:t>
          </a:r>
          <a:endParaRPr lang="en-GB" sz="3400" kern="1200" dirty="0"/>
        </a:p>
      </dsp:txBody>
      <dsp:txXfrm>
        <a:off x="0" y="1025976"/>
        <a:ext cx="8229600" cy="3453210"/>
      </dsp:txXfrm>
    </dsp:sp>
  </dsp:spTree>
</dsp:drawing>
</file>

<file path=ppt/diagrams/layout1.xml><?xml version="1.0" encoding="utf-8"?>
<dgm:layoutDef xmlns:dgm="http://schemas.openxmlformats.org/drawingml/2006/diagram" xmlns:a="http://schemas.openxmlformats.org/drawingml/2006/main" uniqueId="urn:microsoft.com/office/officeart/2005/8/layout/default#1">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default#6">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13.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14.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1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6.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17.xml><?xml version="1.0" encoding="utf-8"?>
<dgm:layoutDef xmlns:dgm="http://schemas.openxmlformats.org/drawingml/2006/diagram" xmlns:a="http://schemas.openxmlformats.org/drawingml/2006/main" uniqueId="urn:microsoft.com/office/officeart/2005/8/layout/default#7">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5/8/layout/default#8">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2.xml><?xml version="1.0" encoding="utf-8"?>
<dgm:layoutDef xmlns:dgm="http://schemas.openxmlformats.org/drawingml/2006/diagram" xmlns:a="http://schemas.openxmlformats.org/drawingml/2006/main" uniqueId="urn:microsoft.com/office/officeart/2005/8/layout/default#2">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0.xml><?xml version="1.0" encoding="utf-8"?>
<dgm:layoutDef xmlns:dgm="http://schemas.openxmlformats.org/drawingml/2006/diagram" xmlns:a="http://schemas.openxmlformats.org/drawingml/2006/main" uniqueId="urn:microsoft.com/office/officeart/2005/8/layout/default#9">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1.xml><?xml version="1.0" encoding="utf-8"?>
<dgm:layoutDef xmlns:dgm="http://schemas.openxmlformats.org/drawingml/2006/diagram" xmlns:a="http://schemas.openxmlformats.org/drawingml/2006/main" uniqueId="urn:microsoft.com/office/officeart/2005/8/layout/default#10">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2.xml><?xml version="1.0" encoding="utf-8"?>
<dgm:layoutDef xmlns:dgm="http://schemas.openxmlformats.org/drawingml/2006/diagram" xmlns:a="http://schemas.openxmlformats.org/drawingml/2006/main" uniqueId="urn:microsoft.com/office/officeart/2005/8/layout/default#11">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3.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24.xml><?xml version="1.0" encoding="utf-8"?>
<dgm:layoutDef xmlns:dgm="http://schemas.openxmlformats.org/drawingml/2006/diagram" xmlns:a="http://schemas.openxmlformats.org/drawingml/2006/main" uniqueId="urn:microsoft.com/office/officeart/2005/8/layout/default#12">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5.xml><?xml version="1.0" encoding="utf-8"?>
<dgm:layoutDef xmlns:dgm="http://schemas.openxmlformats.org/drawingml/2006/diagram" xmlns:a="http://schemas.openxmlformats.org/drawingml/2006/main" uniqueId="urn:microsoft.com/office/officeart/2005/8/layout/default#13">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6.xml><?xml version="1.0" encoding="utf-8"?>
<dgm:layoutDef xmlns:dgm="http://schemas.openxmlformats.org/drawingml/2006/diagram" xmlns:a="http://schemas.openxmlformats.org/drawingml/2006/main" uniqueId="urn:microsoft.com/office/officeart/2005/8/layout/hList2#1">
  <dgm:title val=""/>
  <dgm:desc val=""/>
  <dgm:catLst>
    <dgm:cat type="list" pri="6000"/>
    <dgm:cat type="relationship" pri="16000"/>
    <dgm:cat type="picture" pri="29000"/>
    <dgm:cat type="pictureconvert" pri="2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dgm:varLst>
    <dgm:choose name="Name0">
      <dgm:if name="Name1" func="var" arg="dir" op="equ" val="norm">
        <dgm:alg type="lin">
          <dgm:param type="linDir" val="fromL"/>
          <dgm:param type="nodeVertAlign" val="t"/>
        </dgm:alg>
      </dgm:if>
      <dgm:else name="Name2">
        <dgm:alg type="lin">
          <dgm:param type="linDir" val="fromR"/>
          <dgm:param type="nodeVertAlign" val="t"/>
        </dgm:alg>
      </dgm:else>
    </dgm:choose>
    <dgm:shape xmlns:r="http://schemas.openxmlformats.org/officeDocument/2006/relationships" r:blip="">
      <dgm:adjLst/>
    </dgm:shape>
    <dgm:presOf/>
    <dgm:constrLst>
      <dgm:constr type="w" for="ch" forName="compositeNode" refType="w"/>
      <dgm:constr type="h" for="ch" forName="compositeNode" refType="h"/>
      <dgm:constr type="w" for="ch" forName="sibTrans" refType="w" refFor="ch" refForName="compositeNode" op="equ" fact="0.2"/>
      <dgm:constr type="h" for="des" forName="childNode" op="equ"/>
      <dgm:constr type="w" for="des" forName="childNode" op="equ"/>
      <dgm:constr type="w" for="des" forName="parentNode" op="equ"/>
      <dgm:constr type="h" for="des" forName="image" op="equ"/>
      <dgm:constr type="w" for="des" forName="image" op="equ"/>
      <dgm:constr type="primFontSz" for="des" forName="parentNode" op="equ" val="65"/>
      <dgm:constr type="primFontSz" for="des" forName="childNode" op="equ" val="65"/>
    </dgm:constrLst>
    <dgm:ruleLst/>
    <dgm:forEach name="Name3" axis="ch" ptType="node">
      <dgm:layoutNode name="compositeNode">
        <dgm:varLst>
          <dgm:bulletEnabled val="1"/>
        </dgm:varLst>
        <dgm:alg type="composite"/>
        <dgm:presOf/>
        <dgm:choose name="Name4">
          <dgm:if name="Name5" func="var" arg="dir" op="equ" val="norm">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l" for="ch" forName="image"/>
              <dgm:constr type="w" for="ch" forName="childNode" refType="w" fact="0.85"/>
              <dgm:constr type="h" for="ch" forName="childNode" refType="h" fact="0.78"/>
              <dgm:constr type="t" for="ch" forName="childNode" refType="h" refFor="ch" refForName="image" fact="0.66"/>
              <dgm:constr type="l"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l" for="ch" forName="parentNode"/>
              <dgm:constr type="r" for="ch" forName="parentNode" refType="l" refFor="ch" refForName="childNode"/>
              <dgm:constr type="rMarg" for="ch" forName="parentNode" refType="w" refFor="ch" refForName="image" fact="1.25"/>
            </dgm:constrLst>
          </dgm:if>
          <dgm:else name="Name6">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r" for="ch" forName="image" refType="w"/>
              <dgm:constr type="w" for="ch" forName="childNode" refType="w" fact="0.85"/>
              <dgm:constr type="h" for="ch" forName="childNode" refType="h" fact="0.78"/>
              <dgm:constr type="t" for="ch" forName="childNode" refType="h" refFor="ch" refForName="image" fact="0.66"/>
              <dgm:constr type="r" for="ch" forName="childNode" refType="w"/>
              <dgm:constr type="rOff"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r" for="ch" forName="parentNode" refType="w"/>
              <dgm:constr type="l" for="ch" forName="parentNode" refType="r" refFor="ch" refForName="childNode"/>
              <dgm:constr type="lOff" for="ch" forName="parentNode" refType="rOff" refFor="ch" refForName="childNode"/>
              <dgm:constr type="lMarg" for="ch" forName="parentNode" refType="w" refFor="ch" refForName="image" fact="1.25"/>
            </dgm:constrLst>
          </dgm:else>
        </dgm:choose>
        <dgm:ruleLst>
          <dgm:rule type="w" for="ch" forName="childNode" val="NaN" fact="0.4" max="NaN"/>
          <dgm:rule type="h" for="ch" forName="childNode" val="NaN" fact="0.5" max="NaN"/>
        </dgm:ruleLst>
        <dgm:layoutNode name="image" styleLbl="fgImgPlace1">
          <dgm:alg type="sp"/>
          <dgm:shape xmlns:r="http://schemas.openxmlformats.org/officeDocument/2006/relationships" type="rect" r:blip="" zOrderOff="4" blipPhldr="1">
            <dgm:adjLst/>
          </dgm:shape>
          <dgm:presOf/>
          <dgm:constrLst/>
          <dgm:ruleLst/>
        </dgm:layoutNode>
        <dgm:layoutNode name="childNode" styleLbl="node1">
          <dgm:varLst>
            <dgm:bulletEnabled val="1"/>
          </dgm:varLst>
          <dgm:alg type="tx">
            <dgm:param type="stBulletLvl" val="1"/>
          </dgm:alg>
          <dgm:shape xmlns:r="http://schemas.openxmlformats.org/officeDocument/2006/relationships" type="rect" r:blip="" zOrderOff="2">
            <dgm:adjLst/>
          </dgm:shape>
          <dgm:presOf axis="des" ptType="node"/>
          <dgm:constrLst/>
          <dgm:ruleLst>
            <dgm:rule type="primFontSz" val="5" fact="NaN" max="NaN"/>
          </dgm:ruleLst>
        </dgm:layoutNode>
        <dgm:layoutNode name="parentNode" styleLbl="revTx">
          <dgm:varLst>
            <dgm:chMax val="0"/>
            <dgm:bulletEnabled val="1"/>
          </dgm:varLst>
          <dgm:choose name="Name7">
            <dgm:if name="Name8" func="var" arg="dir" op="equ" val="norm">
              <dgm:alg type="tx">
                <dgm:param type="autoTxRot" val="grav"/>
                <dgm:param type="txAnchorVert" val="t"/>
                <dgm:param type="parTxLTRAlign" val="r"/>
                <dgm:param type="parTxRTLAlign" val="r"/>
              </dgm:alg>
              <dgm:shape xmlns:r="http://schemas.openxmlformats.org/officeDocument/2006/relationships" rot="270" type="rect" r:blip="">
                <dgm:adjLst/>
              </dgm:shape>
              <dgm:presOf axis="self"/>
              <dgm:constrLst>
                <dgm:constr type="lMarg"/>
                <dgm:constr type="bMarg"/>
                <dgm:constr type="tMarg"/>
              </dgm:constrLst>
            </dgm:if>
            <dgm:else name="Name9">
              <dgm:alg type="tx">
                <dgm:param type="autoTxRot" val="grav"/>
                <dgm:param type="parTxLTRAlign" val="l"/>
                <dgm:param type="parTxRTLAlign" val="l"/>
              </dgm:alg>
              <dgm:shape xmlns:r="http://schemas.openxmlformats.org/officeDocument/2006/relationships" rot="90" type="rect" r:blip="">
                <dgm:adjLst/>
              </dgm:shape>
              <dgm:presOf axis="self"/>
              <dgm:constrLst>
                <dgm:constr type="rMarg"/>
                <dgm:constr type="bMarg"/>
                <dgm:constr type="tMarg"/>
              </dgm:constrLst>
            </dgm:else>
          </dgm:choose>
          <dgm:ruleLst>
            <dgm:rule type="primFontSz" val="5" fact="NaN" max="NaN"/>
          </dgm:ruleLst>
        </dgm:layoutNode>
      </dgm:layoutNode>
      <dgm:forEach name="Name10" axis="followSib" ptType="sibTrans" cnt="1">
        <dgm:layoutNode name="sibTrans">
          <dgm:alg type="sp"/>
          <dgm:shape xmlns:r="http://schemas.openxmlformats.org/officeDocument/2006/relationships" r:blip="">
            <dgm:adjLst/>
          </dgm:shape>
          <dgm:presOf axis="self"/>
          <dgm:constrLst/>
          <dgm:ruleLst/>
        </dgm:layoutNode>
      </dgm:forEach>
    </dgm:forEach>
  </dgm:layoutNode>
</dgm:layoutDef>
</file>

<file path=ppt/diagrams/layout27.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28.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29.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default#3">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0.xml><?xml version="1.0" encoding="utf-8"?>
<dgm:layoutDef xmlns:dgm="http://schemas.openxmlformats.org/drawingml/2006/diagram" xmlns:a="http://schemas.openxmlformats.org/drawingml/2006/main" uniqueId="urn:microsoft.com/office/officeart/2005/8/layout/default#15">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1.xml><?xml version="1.0" encoding="utf-8"?>
<dgm:layoutDef xmlns:dgm="http://schemas.openxmlformats.org/drawingml/2006/diagram" xmlns:a="http://schemas.openxmlformats.org/drawingml/2006/main" uniqueId="urn:microsoft.com/office/officeart/2005/8/layout/default#16">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2.xml><?xml version="1.0" encoding="utf-8"?>
<dgm:layoutDef xmlns:dgm="http://schemas.openxmlformats.org/drawingml/2006/diagram" xmlns:a="http://schemas.openxmlformats.org/drawingml/2006/main" uniqueId="urn:microsoft.com/office/officeart/2005/8/layout/default#17">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3.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34.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3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6.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37.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38.xml><?xml version="1.0" encoding="utf-8"?>
<dgm:layoutDef xmlns:dgm="http://schemas.openxmlformats.org/drawingml/2006/diagram" xmlns:a="http://schemas.openxmlformats.org/drawingml/2006/main" uniqueId="urn:microsoft.com/office/officeart/2005/8/layout/default#18">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9.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40.xml><?xml version="1.0" encoding="utf-8"?>
<dgm:layoutDef xmlns:dgm="http://schemas.openxmlformats.org/drawingml/2006/diagram" xmlns:a="http://schemas.openxmlformats.org/drawingml/2006/main" uniqueId="urn:microsoft.com/office/officeart/2005/8/layout/default#19">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1.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default#4">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default#5">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3d6">
  <dgm:title val=""/>
  <dgm:desc val=""/>
  <dgm:catLst>
    <dgm:cat type="3D" pri="11600"/>
  </dgm:catLst>
  <dgm:scene3d>
    <a:camera prst="perspectiveRelaxedModerately" zoom="92000"/>
    <a:lightRig rig="balanced" dir="t">
      <a:rot lat="0" lon="0" rev="12700000"/>
    </a:lightRig>
  </dgm:scene3d>
  <dgm:styleLbl name="node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z="-54000" prstMaterial="plastic">
      <a:bevelT w="50800" h="50800"/>
      <a:bevelB w="50800" h="50800"/>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z="-2540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54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25400" prstMaterial="plastic"/>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75000" prstMaterial="plastic"/>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3">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4">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1D1">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2">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3">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4">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fgAcc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sp3d z="50080" prstMaterial="plastic">
      <a:bevelT w="25400" h="25400"/>
      <a:bevelB w="25400" h="25400"/>
    </dgm:sp3d>
    <dgm:txPr/>
    <dgm:style>
      <a:lnRef idx="0">
        <a:scrgbClr r="0" g="0" b="0"/>
      </a:lnRef>
      <a:fillRef idx="1">
        <a:scrgbClr r="0" g="0" b="0"/>
      </a:fillRef>
      <a:effectRef idx="2">
        <a:scrgbClr r="0" g="0" b="0"/>
      </a:effectRef>
      <a:fontRef idx="minor"/>
    </dgm:style>
  </dgm:styleLbl>
  <dgm:styleLbl name="alignAccFollowNode1">
    <dgm:scene3d>
      <a:camera prst="orthographicFront"/>
      <a:lightRig rig="threePt" dir="t"/>
    </dgm:scene3d>
    <dgm:sp3d prstMaterial="plastic">
      <a:bevelT w="25400" h="25400"/>
      <a:bevelB w="25400" h="25400"/>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prstMaterial="plastic">
      <a:bevelT w="25400" h="25400"/>
      <a:bevelB w="25400" h="25400"/>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52400" prstMaterial="plastic">
      <a:bevelT w="25400" h="25400"/>
      <a:bevelB w="25400" h="25400"/>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z="-10400" extrusionH="12700" prstMaterial="plastic"/>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1">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9/2/quickstyle/3d8">
  <dgm:title val=""/>
  <dgm:desc val=""/>
  <dgm:catLst>
    <dgm:cat type="3D" pri="11800"/>
  </dgm:catLst>
  <dgm:scene3d>
    <a:camera prst="perspectiveHeroicExtremeRightFacing" zoom="82000">
      <a:rot lat="21300000" lon="20400000" rev="180000"/>
    </a:camera>
    <a:lightRig rig="morning" dir="t">
      <a:rot lat="0" lon="0" rev="20400000"/>
    </a:lightRig>
  </dgm:scene3d>
  <dgm:styleLbl name="node0">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0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600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635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1520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dgm:style>
  </dgm:styleLbl>
  <dgm:styleLbl name="conF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alignAcc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trAlignAcc1">
    <dgm:scene3d>
      <a:camera prst="orthographicFront"/>
      <a:lightRig rig="threePt" dir="t"/>
    </dgm:scene3d>
    <dgm:sp3d extrusionH="190500" prstMaterial="matte">
      <a:bevelT w="120650" h="38100"/>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b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solidFgAcc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2">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3D7">
  <dgm:title val=""/>
  <dgm:desc val=""/>
  <dgm:catLst>
    <dgm:cat type="3D" pri="11700"/>
  </dgm:catLst>
  <dgm:scene3d>
    <a:camera prst="perspectiveLeft" zoom="91000"/>
    <a:lightRig rig="threePt" dir="t">
      <a:rot lat="0" lon="0" rev="20640000"/>
    </a:lightRig>
  </dgm:scene3d>
  <dgm:styleLbl name="node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lnNod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vennNode1">
    <dgm:scene3d>
      <a:camera prst="orthographicFront"/>
      <a:lightRig rig="threePt" dir="t"/>
    </dgm:scene3d>
    <dgm:sp3d extrusionH="50600" prstMaterial="clear">
      <a:bevelT w="101600" h="80600" prst="relaxedInset"/>
      <a:bevelB w="80600" h="80600" prst="relaxedInset"/>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50600" prstMaterial="metal">
      <a:bevelT w="101600" h="80600" prst="relaxedInset"/>
      <a:bevelB w="80600" h="80600" prst="relaxedInset"/>
    </dgm:sp3d>
    <dgm:txPr/>
    <dgm:style>
      <a:lnRef idx="1">
        <a:scrgbClr r="0" g="0" b="0"/>
      </a:lnRef>
      <a:fillRef idx="1">
        <a:scrgbClr r="0" g="0" b="0"/>
      </a:fillRef>
      <a:effectRef idx="1">
        <a:scrgbClr r="0" g="0" b="0"/>
      </a:effectRef>
      <a:fontRef idx="minor">
        <a:schemeClr val="dk1"/>
      </a:fontRef>
    </dgm:style>
  </dgm:styleLbl>
  <dgm:styleLbl name="node1">
    <dgm:scene3d>
      <a:camera prst="orthographicFront"/>
      <a:lightRig rig="threePt" dir="t"/>
    </dgm:scene3d>
    <dgm:sp3d extrusionH="50600" prstMaterial="metal">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fgImgPlace1">
    <dgm:scene3d>
      <a:camera prst="orthographicFront"/>
      <a:lightRig rig="threePt" dir="t"/>
    </dgm:scene3d>
    <dgm:sp3d z="572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alignImgPlac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dgm:style>
  </dgm:styleLbl>
  <dgm:styleLbl name="bgImgPlace1">
    <dgm:scene3d>
      <a:camera prst="orthographicFront"/>
      <a:lightRig rig="threePt" dir="t"/>
    </dgm:scene3d>
    <dgm:sp3d z="-2118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sibTrans2D1">
    <dgm:scene3d>
      <a:camera prst="orthographicFront"/>
      <a:lightRig rig="threePt" dir="t"/>
    </dgm:scene3d>
    <dgm:sp3d z="-110000">
      <a:bevelT w="40600" h="20600" prst="relaxedInset"/>
    </dgm:sp3d>
    <dgm:txPr/>
    <dgm:style>
      <a:lnRef idx="0">
        <a:scrgbClr r="0" g="0" b="0"/>
      </a:lnRef>
      <a:fillRef idx="1">
        <a:scrgbClr r="0" g="0" b="0"/>
      </a:fillRef>
      <a:effectRef idx="2">
        <a:scrgbClr r="0" g="0" b="0"/>
      </a:effectRef>
      <a:fontRef idx="minor"/>
    </dgm:style>
  </dgm:styleLbl>
  <dgm:styleLbl name="fgSibTrans2D1">
    <dgm:scene3d>
      <a:camera prst="orthographicFront"/>
      <a:lightRig rig="threePt" dir="t"/>
    </dgm:scene3d>
    <dgm:sp3d z="10600">
      <a:bevelT w="40600" h="20600" prst="relaxedInset"/>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z="-211800">
      <a:bevelT w="40600" h="20600" prst="relaxedInset"/>
    </dgm:sp3d>
    <dgm:txPr/>
    <dgm:style>
      <a:lnRef idx="0">
        <a:scrgbClr r="0" g="0" b="0"/>
      </a:lnRef>
      <a:fillRef idx="1">
        <a:scrgbClr r="0" g="0" b="0"/>
      </a:fillRef>
      <a:effectRef idx="2">
        <a:scrgbClr r="0" g="0" b="0"/>
      </a:effectRef>
      <a:fontRef idx="minor"/>
    </dgm:style>
  </dgm:styleLbl>
  <dgm:styleLbl name="sibTrans1D1">
    <dgm:scene3d>
      <a:camera prst="orthographicFront"/>
      <a:lightRig rig="threePt" dir="t"/>
    </dgm:scene3d>
    <dgm:sp3d z="-110000"/>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0000"/>
    <dgm:txPr/>
    <dgm:style>
      <a:lnRef idx="1">
        <a:scrgbClr r="0" g="0" b="0"/>
      </a:lnRef>
      <a:fillRef idx="1">
        <a:scrgbClr r="0" g="0" b="0"/>
      </a:fillRef>
      <a:effectRef idx="0">
        <a:scrgbClr r="0" g="0" b="0"/>
      </a:effectRef>
      <a:fontRef idx="minor"/>
    </dgm:style>
  </dgm:styleLbl>
  <dgm:styleLbl name="asst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parChTrans2D1">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2">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3">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2D4">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1D1">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50600">
      <a:bevelT w="101600" h="80600"/>
      <a:bevelB w="80600" h="80600"/>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50600">
      <a:bevelT w="101600" h="80600"/>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solidBgAcc1">
    <dgm:scene3d>
      <a:camera prst="orthographicFront"/>
      <a:lightRig rig="threePt" dir="t"/>
    </dgm:scene3d>
    <dgm:sp3d z="-161800" extrusionH="10600" contourW="3000">
      <a:bevelT w="48600" h="8600" prst="softRound"/>
      <a:bevelB w="48600" h="8600" prst="relaxedInset"/>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161800" extrusionH="10600" contourW="3000">
      <a:bevelT w="48600" h="8600" prst="relaxedInset"/>
      <a:bevelB w="48600" h="8600" prst="relaxedInset"/>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618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50600">
      <a:bevelT w="80600" h="80600" prst="relaxedInset"/>
      <a:bevelB w="80600" h="80600" prst="relaxedInset"/>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200" extrusionH="600" contourW="3000" prstMaterial="plastic">
      <a:bevelT w="80600" h="18600" prst="relaxedInset"/>
      <a:bevelB w="80600" h="8600" prst="relaxedInset"/>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3d6">
  <dgm:title val=""/>
  <dgm:desc val=""/>
  <dgm:catLst>
    <dgm:cat type="3D" pri="11600"/>
  </dgm:catLst>
  <dgm:scene3d>
    <a:camera prst="perspectiveRelaxedModerately" zoom="92000"/>
    <a:lightRig rig="balanced" dir="t">
      <a:rot lat="0" lon="0" rev="12700000"/>
    </a:lightRig>
  </dgm:scene3d>
  <dgm:styleLbl name="node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z="-54000" prstMaterial="plastic">
      <a:bevelT w="50800" h="50800"/>
      <a:bevelB w="50800" h="50800"/>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z="-2540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54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25400" prstMaterial="plastic"/>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75000" prstMaterial="plastic"/>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3">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4">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1D1">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2">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3">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4">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fgAcc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sp3d z="50080" prstMaterial="plastic">
      <a:bevelT w="25400" h="25400"/>
      <a:bevelB w="25400" h="25400"/>
    </dgm:sp3d>
    <dgm:txPr/>
    <dgm:style>
      <a:lnRef idx="0">
        <a:scrgbClr r="0" g="0" b="0"/>
      </a:lnRef>
      <a:fillRef idx="1">
        <a:scrgbClr r="0" g="0" b="0"/>
      </a:fillRef>
      <a:effectRef idx="2">
        <a:scrgbClr r="0" g="0" b="0"/>
      </a:effectRef>
      <a:fontRef idx="minor"/>
    </dgm:style>
  </dgm:styleLbl>
  <dgm:styleLbl name="alignAccFollowNode1">
    <dgm:scene3d>
      <a:camera prst="orthographicFront"/>
      <a:lightRig rig="threePt" dir="t"/>
    </dgm:scene3d>
    <dgm:sp3d prstMaterial="plastic">
      <a:bevelT w="25400" h="25400"/>
      <a:bevelB w="25400" h="25400"/>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prstMaterial="plastic">
      <a:bevelT w="25400" h="25400"/>
      <a:bevelB w="25400" h="25400"/>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52400" prstMaterial="plastic">
      <a:bevelT w="25400" h="25400"/>
      <a:bevelB w="25400" h="25400"/>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z="-10400" extrusionH="12700" prstMaterial="plastic"/>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1">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3d7">
  <dgm:title val=""/>
  <dgm:desc val=""/>
  <dgm:catLst>
    <dgm:cat type="3D" pri="11700"/>
  </dgm:catLst>
  <dgm:scene3d>
    <a:camera prst="perspectiveLeft" zoom="91000"/>
    <a:lightRig rig="threePt" dir="t">
      <a:rot lat="0" lon="0" rev="20640000"/>
    </a:lightRig>
  </dgm:scene3d>
  <dgm:styleLbl name="node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lnNod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vennNode1">
    <dgm:scene3d>
      <a:camera prst="orthographicFront"/>
      <a:lightRig rig="threePt" dir="t"/>
    </dgm:scene3d>
    <dgm:sp3d extrusionH="50600" prstMaterial="clear">
      <a:bevelT w="101600" h="80600" prst="relaxedInset"/>
      <a:bevelB w="80600" h="80600" prst="relaxedInset"/>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50600" prstMaterial="metal">
      <a:bevelT w="101600" h="80600" prst="relaxedInset"/>
      <a:bevelB w="80600" h="80600" prst="relaxedInset"/>
    </dgm:sp3d>
    <dgm:txPr/>
    <dgm:style>
      <a:lnRef idx="1">
        <a:scrgbClr r="0" g="0" b="0"/>
      </a:lnRef>
      <a:fillRef idx="1">
        <a:scrgbClr r="0" g="0" b="0"/>
      </a:fillRef>
      <a:effectRef idx="1">
        <a:scrgbClr r="0" g="0" b="0"/>
      </a:effectRef>
      <a:fontRef idx="minor">
        <a:schemeClr val="dk1"/>
      </a:fontRef>
    </dgm:style>
  </dgm:styleLbl>
  <dgm:styleLbl name="node1">
    <dgm:scene3d>
      <a:camera prst="orthographicFront"/>
      <a:lightRig rig="threePt" dir="t"/>
    </dgm:scene3d>
    <dgm:sp3d extrusionH="50600" prstMaterial="metal">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fgImgPlace1">
    <dgm:scene3d>
      <a:camera prst="orthographicFront"/>
      <a:lightRig rig="threePt" dir="t"/>
    </dgm:scene3d>
    <dgm:sp3d z="572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alignImgPlac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dgm:style>
  </dgm:styleLbl>
  <dgm:styleLbl name="bgImgPlace1">
    <dgm:scene3d>
      <a:camera prst="orthographicFront"/>
      <a:lightRig rig="threePt" dir="t"/>
    </dgm:scene3d>
    <dgm:sp3d z="-2118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sibTrans2D1">
    <dgm:scene3d>
      <a:camera prst="orthographicFront"/>
      <a:lightRig rig="threePt" dir="t"/>
    </dgm:scene3d>
    <dgm:sp3d z="-110000">
      <a:bevelT w="40600" h="20600" prst="relaxedInset"/>
    </dgm:sp3d>
    <dgm:txPr/>
    <dgm:style>
      <a:lnRef idx="0">
        <a:scrgbClr r="0" g="0" b="0"/>
      </a:lnRef>
      <a:fillRef idx="1">
        <a:scrgbClr r="0" g="0" b="0"/>
      </a:fillRef>
      <a:effectRef idx="2">
        <a:scrgbClr r="0" g="0" b="0"/>
      </a:effectRef>
      <a:fontRef idx="minor"/>
    </dgm:style>
  </dgm:styleLbl>
  <dgm:styleLbl name="fgSibTrans2D1">
    <dgm:scene3d>
      <a:camera prst="orthographicFront"/>
      <a:lightRig rig="threePt" dir="t"/>
    </dgm:scene3d>
    <dgm:sp3d z="10600">
      <a:bevelT w="40600" h="20600" prst="relaxedInset"/>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z="-211800">
      <a:bevelT w="40600" h="20600" prst="relaxedInset"/>
    </dgm:sp3d>
    <dgm:txPr/>
    <dgm:style>
      <a:lnRef idx="0">
        <a:scrgbClr r="0" g="0" b="0"/>
      </a:lnRef>
      <a:fillRef idx="1">
        <a:scrgbClr r="0" g="0" b="0"/>
      </a:fillRef>
      <a:effectRef idx="2">
        <a:scrgbClr r="0" g="0" b="0"/>
      </a:effectRef>
      <a:fontRef idx="minor"/>
    </dgm:style>
  </dgm:styleLbl>
  <dgm:styleLbl name="sibTrans1D1">
    <dgm:scene3d>
      <a:camera prst="orthographicFront"/>
      <a:lightRig rig="threePt" dir="t"/>
    </dgm:scene3d>
    <dgm:sp3d z="-110000"/>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0000"/>
    <dgm:txPr/>
    <dgm:style>
      <a:lnRef idx="1">
        <a:scrgbClr r="0" g="0" b="0"/>
      </a:lnRef>
      <a:fillRef idx="1">
        <a:scrgbClr r="0" g="0" b="0"/>
      </a:fillRef>
      <a:effectRef idx="0">
        <a:scrgbClr r="0" g="0" b="0"/>
      </a:effectRef>
      <a:fontRef idx="minor"/>
    </dgm:style>
  </dgm:styleLbl>
  <dgm:styleLbl name="asst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parChTrans2D1">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2">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3">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2D4">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1D1">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50600">
      <a:bevelT w="101600" h="80600"/>
      <a:bevelB w="80600" h="80600"/>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50600">
      <a:bevelT w="101600" h="80600"/>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solidBgAcc1">
    <dgm:scene3d>
      <a:camera prst="orthographicFront"/>
      <a:lightRig rig="threePt" dir="t"/>
    </dgm:scene3d>
    <dgm:sp3d z="-161800" extrusionH="10600" contourW="3000">
      <a:bevelT w="48600" h="8600" prst="softRound"/>
      <a:bevelB w="48600" h="8600" prst="relaxedInset"/>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161800" extrusionH="10600" contourW="3000">
      <a:bevelT w="48600" h="8600" prst="relaxedInset"/>
      <a:bevelB w="48600" h="8600" prst="relaxedInset"/>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618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50600">
      <a:bevelT w="80600" h="80600" prst="relaxedInset"/>
      <a:bevelB w="80600" h="80600" prst="relaxedInset"/>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200" extrusionH="600" contourW="3000" prstMaterial="plastic">
      <a:bevelT w="80600" h="18600" prst="relaxedInset"/>
      <a:bevelB w="80600" h="8600" prst="relaxedInset"/>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3d7">
  <dgm:title val=""/>
  <dgm:desc val=""/>
  <dgm:catLst>
    <dgm:cat type="3D" pri="11700"/>
  </dgm:catLst>
  <dgm:scene3d>
    <a:camera prst="perspectiveLeft" zoom="91000"/>
    <a:lightRig rig="threePt" dir="t">
      <a:rot lat="0" lon="0" rev="20640000"/>
    </a:lightRig>
  </dgm:scene3d>
  <dgm:styleLbl name="node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lnNod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vennNode1">
    <dgm:scene3d>
      <a:camera prst="orthographicFront"/>
      <a:lightRig rig="threePt" dir="t"/>
    </dgm:scene3d>
    <dgm:sp3d extrusionH="50600" prstMaterial="clear">
      <a:bevelT w="101600" h="80600" prst="relaxedInset"/>
      <a:bevelB w="80600" h="80600" prst="relaxedInset"/>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50600" prstMaterial="metal">
      <a:bevelT w="101600" h="80600" prst="relaxedInset"/>
      <a:bevelB w="80600" h="80600" prst="relaxedInset"/>
    </dgm:sp3d>
    <dgm:txPr/>
    <dgm:style>
      <a:lnRef idx="1">
        <a:scrgbClr r="0" g="0" b="0"/>
      </a:lnRef>
      <a:fillRef idx="1">
        <a:scrgbClr r="0" g="0" b="0"/>
      </a:fillRef>
      <a:effectRef idx="1">
        <a:scrgbClr r="0" g="0" b="0"/>
      </a:effectRef>
      <a:fontRef idx="minor">
        <a:schemeClr val="dk1"/>
      </a:fontRef>
    </dgm:style>
  </dgm:styleLbl>
  <dgm:styleLbl name="node1">
    <dgm:scene3d>
      <a:camera prst="orthographicFront"/>
      <a:lightRig rig="threePt" dir="t"/>
    </dgm:scene3d>
    <dgm:sp3d extrusionH="50600" prstMaterial="metal">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fgImgPlace1">
    <dgm:scene3d>
      <a:camera prst="orthographicFront"/>
      <a:lightRig rig="threePt" dir="t"/>
    </dgm:scene3d>
    <dgm:sp3d z="572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alignImgPlac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dgm:style>
  </dgm:styleLbl>
  <dgm:styleLbl name="bgImgPlace1">
    <dgm:scene3d>
      <a:camera prst="orthographicFront"/>
      <a:lightRig rig="threePt" dir="t"/>
    </dgm:scene3d>
    <dgm:sp3d z="-2118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sibTrans2D1">
    <dgm:scene3d>
      <a:camera prst="orthographicFront"/>
      <a:lightRig rig="threePt" dir="t"/>
    </dgm:scene3d>
    <dgm:sp3d z="-110000">
      <a:bevelT w="40600" h="20600" prst="relaxedInset"/>
    </dgm:sp3d>
    <dgm:txPr/>
    <dgm:style>
      <a:lnRef idx="0">
        <a:scrgbClr r="0" g="0" b="0"/>
      </a:lnRef>
      <a:fillRef idx="1">
        <a:scrgbClr r="0" g="0" b="0"/>
      </a:fillRef>
      <a:effectRef idx="2">
        <a:scrgbClr r="0" g="0" b="0"/>
      </a:effectRef>
      <a:fontRef idx="minor"/>
    </dgm:style>
  </dgm:styleLbl>
  <dgm:styleLbl name="fgSibTrans2D1">
    <dgm:scene3d>
      <a:camera prst="orthographicFront"/>
      <a:lightRig rig="threePt" dir="t"/>
    </dgm:scene3d>
    <dgm:sp3d z="10600">
      <a:bevelT w="40600" h="20600" prst="relaxedInset"/>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z="-211800">
      <a:bevelT w="40600" h="20600" prst="relaxedInset"/>
    </dgm:sp3d>
    <dgm:txPr/>
    <dgm:style>
      <a:lnRef idx="0">
        <a:scrgbClr r="0" g="0" b="0"/>
      </a:lnRef>
      <a:fillRef idx="1">
        <a:scrgbClr r="0" g="0" b="0"/>
      </a:fillRef>
      <a:effectRef idx="2">
        <a:scrgbClr r="0" g="0" b="0"/>
      </a:effectRef>
      <a:fontRef idx="minor"/>
    </dgm:style>
  </dgm:styleLbl>
  <dgm:styleLbl name="sibTrans1D1">
    <dgm:scene3d>
      <a:camera prst="orthographicFront"/>
      <a:lightRig rig="threePt" dir="t"/>
    </dgm:scene3d>
    <dgm:sp3d z="-110000"/>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0000"/>
    <dgm:txPr/>
    <dgm:style>
      <a:lnRef idx="1">
        <a:scrgbClr r="0" g="0" b="0"/>
      </a:lnRef>
      <a:fillRef idx="1">
        <a:scrgbClr r="0" g="0" b="0"/>
      </a:fillRef>
      <a:effectRef idx="0">
        <a:scrgbClr r="0" g="0" b="0"/>
      </a:effectRef>
      <a:fontRef idx="minor"/>
    </dgm:style>
  </dgm:styleLbl>
  <dgm:styleLbl name="asst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parChTrans2D1">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2">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3">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2D4">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1D1">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50600">
      <a:bevelT w="101600" h="80600"/>
      <a:bevelB w="80600" h="80600"/>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50600">
      <a:bevelT w="101600" h="80600"/>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solidBgAcc1">
    <dgm:scene3d>
      <a:camera prst="orthographicFront"/>
      <a:lightRig rig="threePt" dir="t"/>
    </dgm:scene3d>
    <dgm:sp3d z="-161800" extrusionH="10600" contourW="3000">
      <a:bevelT w="48600" h="8600" prst="softRound"/>
      <a:bevelB w="48600" h="8600" prst="relaxedInset"/>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161800" extrusionH="10600" contourW="3000">
      <a:bevelT w="48600" h="8600" prst="relaxedInset"/>
      <a:bevelB w="48600" h="8600" prst="relaxedInset"/>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618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50600">
      <a:bevelT w="80600" h="80600" prst="relaxedInset"/>
      <a:bevelB w="80600" h="80600" prst="relaxedInset"/>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200" extrusionH="600" contourW="3000" prstMaterial="plastic">
      <a:bevelT w="80600" h="18600" prst="relaxedInset"/>
      <a:bevelB w="80600" h="8600" prst="relaxedInset"/>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3d6">
  <dgm:title val=""/>
  <dgm:desc val=""/>
  <dgm:catLst>
    <dgm:cat type="3D" pri="11600"/>
  </dgm:catLst>
  <dgm:scene3d>
    <a:camera prst="perspectiveRelaxedModerately" zoom="92000"/>
    <a:lightRig rig="balanced" dir="t">
      <a:rot lat="0" lon="0" rev="12700000"/>
    </a:lightRig>
  </dgm:scene3d>
  <dgm:styleLbl name="node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z="-54000" prstMaterial="plastic">
      <a:bevelT w="50800" h="50800"/>
      <a:bevelB w="50800" h="50800"/>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z="-2540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54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25400" prstMaterial="plastic"/>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75000" prstMaterial="plastic"/>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3">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4">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1D1">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2">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3">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4">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fgAcc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sp3d z="50080" prstMaterial="plastic">
      <a:bevelT w="25400" h="25400"/>
      <a:bevelB w="25400" h="25400"/>
    </dgm:sp3d>
    <dgm:txPr/>
    <dgm:style>
      <a:lnRef idx="0">
        <a:scrgbClr r="0" g="0" b="0"/>
      </a:lnRef>
      <a:fillRef idx="1">
        <a:scrgbClr r="0" g="0" b="0"/>
      </a:fillRef>
      <a:effectRef idx="2">
        <a:scrgbClr r="0" g="0" b="0"/>
      </a:effectRef>
      <a:fontRef idx="minor"/>
    </dgm:style>
  </dgm:styleLbl>
  <dgm:styleLbl name="alignAccFollowNode1">
    <dgm:scene3d>
      <a:camera prst="orthographicFront"/>
      <a:lightRig rig="threePt" dir="t"/>
    </dgm:scene3d>
    <dgm:sp3d prstMaterial="plastic">
      <a:bevelT w="25400" h="25400"/>
      <a:bevelB w="25400" h="25400"/>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prstMaterial="plastic">
      <a:bevelT w="25400" h="25400"/>
      <a:bevelB w="25400" h="25400"/>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52400" prstMaterial="plastic">
      <a:bevelT w="25400" h="25400"/>
      <a:bevelB w="25400" h="25400"/>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z="-10400" extrusionH="12700" prstMaterial="plastic"/>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1">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3D7">
  <dgm:title val=""/>
  <dgm:desc val=""/>
  <dgm:catLst>
    <dgm:cat type="3D" pri="11700"/>
  </dgm:catLst>
  <dgm:scene3d>
    <a:camera prst="perspectiveLeft" zoom="91000"/>
    <a:lightRig rig="threePt" dir="t">
      <a:rot lat="0" lon="0" rev="20640000"/>
    </a:lightRig>
  </dgm:scene3d>
  <dgm:styleLbl name="node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lnNod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vennNode1">
    <dgm:scene3d>
      <a:camera prst="orthographicFront"/>
      <a:lightRig rig="threePt" dir="t"/>
    </dgm:scene3d>
    <dgm:sp3d extrusionH="50600" prstMaterial="clear">
      <a:bevelT w="101600" h="80600" prst="relaxedInset"/>
      <a:bevelB w="80600" h="80600" prst="relaxedInset"/>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50600" prstMaterial="metal">
      <a:bevelT w="101600" h="80600" prst="relaxedInset"/>
      <a:bevelB w="80600" h="80600" prst="relaxedInset"/>
    </dgm:sp3d>
    <dgm:txPr/>
    <dgm:style>
      <a:lnRef idx="1">
        <a:scrgbClr r="0" g="0" b="0"/>
      </a:lnRef>
      <a:fillRef idx="1">
        <a:scrgbClr r="0" g="0" b="0"/>
      </a:fillRef>
      <a:effectRef idx="1">
        <a:scrgbClr r="0" g="0" b="0"/>
      </a:effectRef>
      <a:fontRef idx="minor">
        <a:schemeClr val="dk1"/>
      </a:fontRef>
    </dgm:style>
  </dgm:styleLbl>
  <dgm:styleLbl name="node1">
    <dgm:scene3d>
      <a:camera prst="orthographicFront"/>
      <a:lightRig rig="threePt" dir="t"/>
    </dgm:scene3d>
    <dgm:sp3d extrusionH="50600" prstMaterial="metal">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fgImgPlace1">
    <dgm:scene3d>
      <a:camera prst="orthographicFront"/>
      <a:lightRig rig="threePt" dir="t"/>
    </dgm:scene3d>
    <dgm:sp3d z="572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alignImgPlac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dgm:style>
  </dgm:styleLbl>
  <dgm:styleLbl name="bgImgPlace1">
    <dgm:scene3d>
      <a:camera prst="orthographicFront"/>
      <a:lightRig rig="threePt" dir="t"/>
    </dgm:scene3d>
    <dgm:sp3d z="-2118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sibTrans2D1">
    <dgm:scene3d>
      <a:camera prst="orthographicFront"/>
      <a:lightRig rig="threePt" dir="t"/>
    </dgm:scene3d>
    <dgm:sp3d z="-110000">
      <a:bevelT w="40600" h="20600" prst="relaxedInset"/>
    </dgm:sp3d>
    <dgm:txPr/>
    <dgm:style>
      <a:lnRef idx="0">
        <a:scrgbClr r="0" g="0" b="0"/>
      </a:lnRef>
      <a:fillRef idx="1">
        <a:scrgbClr r="0" g="0" b="0"/>
      </a:fillRef>
      <a:effectRef idx="2">
        <a:scrgbClr r="0" g="0" b="0"/>
      </a:effectRef>
      <a:fontRef idx="minor"/>
    </dgm:style>
  </dgm:styleLbl>
  <dgm:styleLbl name="fgSibTrans2D1">
    <dgm:scene3d>
      <a:camera prst="orthographicFront"/>
      <a:lightRig rig="threePt" dir="t"/>
    </dgm:scene3d>
    <dgm:sp3d z="10600">
      <a:bevelT w="40600" h="20600" prst="relaxedInset"/>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z="-211800">
      <a:bevelT w="40600" h="20600" prst="relaxedInset"/>
    </dgm:sp3d>
    <dgm:txPr/>
    <dgm:style>
      <a:lnRef idx="0">
        <a:scrgbClr r="0" g="0" b="0"/>
      </a:lnRef>
      <a:fillRef idx="1">
        <a:scrgbClr r="0" g="0" b="0"/>
      </a:fillRef>
      <a:effectRef idx="2">
        <a:scrgbClr r="0" g="0" b="0"/>
      </a:effectRef>
      <a:fontRef idx="minor"/>
    </dgm:style>
  </dgm:styleLbl>
  <dgm:styleLbl name="sibTrans1D1">
    <dgm:scene3d>
      <a:camera prst="orthographicFront"/>
      <a:lightRig rig="threePt" dir="t"/>
    </dgm:scene3d>
    <dgm:sp3d z="-110000"/>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0000"/>
    <dgm:txPr/>
    <dgm:style>
      <a:lnRef idx="1">
        <a:scrgbClr r="0" g="0" b="0"/>
      </a:lnRef>
      <a:fillRef idx="1">
        <a:scrgbClr r="0" g="0" b="0"/>
      </a:fillRef>
      <a:effectRef idx="0">
        <a:scrgbClr r="0" g="0" b="0"/>
      </a:effectRef>
      <a:fontRef idx="minor"/>
    </dgm:style>
  </dgm:styleLbl>
  <dgm:styleLbl name="asst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parChTrans2D1">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2">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3">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2D4">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1D1">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50600">
      <a:bevelT w="101600" h="80600"/>
      <a:bevelB w="80600" h="80600"/>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50600">
      <a:bevelT w="101600" h="80600"/>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solidBgAcc1">
    <dgm:scene3d>
      <a:camera prst="orthographicFront"/>
      <a:lightRig rig="threePt" dir="t"/>
    </dgm:scene3d>
    <dgm:sp3d z="-161800" extrusionH="10600" contourW="3000">
      <a:bevelT w="48600" h="8600" prst="softRound"/>
      <a:bevelB w="48600" h="8600" prst="relaxedInset"/>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161800" extrusionH="10600" contourW="3000">
      <a:bevelT w="48600" h="8600" prst="relaxedInset"/>
      <a:bevelB w="48600" h="8600" prst="relaxedInset"/>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618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50600">
      <a:bevelT w="80600" h="80600" prst="relaxedInset"/>
      <a:bevelB w="80600" h="80600" prst="relaxedInset"/>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200" extrusionH="600" contourW="3000" prstMaterial="plastic">
      <a:bevelT w="80600" h="18600" prst="relaxedInset"/>
      <a:bevelB w="80600" h="8600" prst="relaxedInset"/>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3d6">
  <dgm:title val=""/>
  <dgm:desc val=""/>
  <dgm:catLst>
    <dgm:cat type="3D" pri="11600"/>
  </dgm:catLst>
  <dgm:scene3d>
    <a:camera prst="perspectiveRelaxedModerately" zoom="92000"/>
    <a:lightRig rig="balanced" dir="t">
      <a:rot lat="0" lon="0" rev="12700000"/>
    </a:lightRig>
  </dgm:scene3d>
  <dgm:styleLbl name="node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z="-54000" prstMaterial="plastic">
      <a:bevelT w="50800" h="50800"/>
      <a:bevelB w="50800" h="50800"/>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z="-2540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54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25400" prstMaterial="plastic"/>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75000" prstMaterial="plastic"/>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3">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4">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1D1">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2">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3">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4">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fgAcc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sp3d z="50080" prstMaterial="plastic">
      <a:bevelT w="25400" h="25400"/>
      <a:bevelB w="25400" h="25400"/>
    </dgm:sp3d>
    <dgm:txPr/>
    <dgm:style>
      <a:lnRef idx="0">
        <a:scrgbClr r="0" g="0" b="0"/>
      </a:lnRef>
      <a:fillRef idx="1">
        <a:scrgbClr r="0" g="0" b="0"/>
      </a:fillRef>
      <a:effectRef idx="2">
        <a:scrgbClr r="0" g="0" b="0"/>
      </a:effectRef>
      <a:fontRef idx="minor"/>
    </dgm:style>
  </dgm:styleLbl>
  <dgm:styleLbl name="alignAccFollowNode1">
    <dgm:scene3d>
      <a:camera prst="orthographicFront"/>
      <a:lightRig rig="threePt" dir="t"/>
    </dgm:scene3d>
    <dgm:sp3d prstMaterial="plastic">
      <a:bevelT w="25400" h="25400"/>
      <a:bevelB w="25400" h="25400"/>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prstMaterial="plastic">
      <a:bevelT w="25400" h="25400"/>
      <a:bevelB w="25400" h="25400"/>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52400" prstMaterial="plastic">
      <a:bevelT w="25400" h="25400"/>
      <a:bevelB w="25400" h="25400"/>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z="-10400" extrusionH="12700" prstMaterial="plastic"/>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1">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3d7">
  <dgm:title val=""/>
  <dgm:desc val=""/>
  <dgm:catLst>
    <dgm:cat type="3D" pri="11700"/>
  </dgm:catLst>
  <dgm:scene3d>
    <a:camera prst="perspectiveLeft" zoom="91000"/>
    <a:lightRig rig="threePt" dir="t">
      <a:rot lat="0" lon="0" rev="20640000"/>
    </a:lightRig>
  </dgm:scene3d>
  <dgm:styleLbl name="node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lnNod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vennNode1">
    <dgm:scene3d>
      <a:camera prst="orthographicFront"/>
      <a:lightRig rig="threePt" dir="t"/>
    </dgm:scene3d>
    <dgm:sp3d extrusionH="50600" prstMaterial="clear">
      <a:bevelT w="101600" h="80600" prst="relaxedInset"/>
      <a:bevelB w="80600" h="80600" prst="relaxedInset"/>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50600" prstMaterial="metal">
      <a:bevelT w="101600" h="80600" prst="relaxedInset"/>
      <a:bevelB w="80600" h="80600" prst="relaxedInset"/>
    </dgm:sp3d>
    <dgm:txPr/>
    <dgm:style>
      <a:lnRef idx="1">
        <a:scrgbClr r="0" g="0" b="0"/>
      </a:lnRef>
      <a:fillRef idx="1">
        <a:scrgbClr r="0" g="0" b="0"/>
      </a:fillRef>
      <a:effectRef idx="1">
        <a:scrgbClr r="0" g="0" b="0"/>
      </a:effectRef>
      <a:fontRef idx="minor">
        <a:schemeClr val="dk1"/>
      </a:fontRef>
    </dgm:style>
  </dgm:styleLbl>
  <dgm:styleLbl name="node1">
    <dgm:scene3d>
      <a:camera prst="orthographicFront"/>
      <a:lightRig rig="threePt" dir="t"/>
    </dgm:scene3d>
    <dgm:sp3d extrusionH="50600" prstMaterial="metal">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fgImgPlace1">
    <dgm:scene3d>
      <a:camera prst="orthographicFront"/>
      <a:lightRig rig="threePt" dir="t"/>
    </dgm:scene3d>
    <dgm:sp3d z="572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alignImgPlac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dgm:style>
  </dgm:styleLbl>
  <dgm:styleLbl name="bgImgPlace1">
    <dgm:scene3d>
      <a:camera prst="orthographicFront"/>
      <a:lightRig rig="threePt" dir="t"/>
    </dgm:scene3d>
    <dgm:sp3d z="-2118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sibTrans2D1">
    <dgm:scene3d>
      <a:camera prst="orthographicFront"/>
      <a:lightRig rig="threePt" dir="t"/>
    </dgm:scene3d>
    <dgm:sp3d z="-110000">
      <a:bevelT w="40600" h="20600" prst="relaxedInset"/>
    </dgm:sp3d>
    <dgm:txPr/>
    <dgm:style>
      <a:lnRef idx="0">
        <a:scrgbClr r="0" g="0" b="0"/>
      </a:lnRef>
      <a:fillRef idx="1">
        <a:scrgbClr r="0" g="0" b="0"/>
      </a:fillRef>
      <a:effectRef idx="2">
        <a:scrgbClr r="0" g="0" b="0"/>
      </a:effectRef>
      <a:fontRef idx="minor"/>
    </dgm:style>
  </dgm:styleLbl>
  <dgm:styleLbl name="fgSibTrans2D1">
    <dgm:scene3d>
      <a:camera prst="orthographicFront"/>
      <a:lightRig rig="threePt" dir="t"/>
    </dgm:scene3d>
    <dgm:sp3d z="10600">
      <a:bevelT w="40600" h="20600" prst="relaxedInset"/>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z="-211800">
      <a:bevelT w="40600" h="20600" prst="relaxedInset"/>
    </dgm:sp3d>
    <dgm:txPr/>
    <dgm:style>
      <a:lnRef idx="0">
        <a:scrgbClr r="0" g="0" b="0"/>
      </a:lnRef>
      <a:fillRef idx="1">
        <a:scrgbClr r="0" g="0" b="0"/>
      </a:fillRef>
      <a:effectRef idx="2">
        <a:scrgbClr r="0" g="0" b="0"/>
      </a:effectRef>
      <a:fontRef idx="minor"/>
    </dgm:style>
  </dgm:styleLbl>
  <dgm:styleLbl name="sibTrans1D1">
    <dgm:scene3d>
      <a:camera prst="orthographicFront"/>
      <a:lightRig rig="threePt" dir="t"/>
    </dgm:scene3d>
    <dgm:sp3d z="-110000"/>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0000"/>
    <dgm:txPr/>
    <dgm:style>
      <a:lnRef idx="1">
        <a:scrgbClr r="0" g="0" b="0"/>
      </a:lnRef>
      <a:fillRef idx="1">
        <a:scrgbClr r="0" g="0" b="0"/>
      </a:fillRef>
      <a:effectRef idx="0">
        <a:scrgbClr r="0" g="0" b="0"/>
      </a:effectRef>
      <a:fontRef idx="minor"/>
    </dgm:style>
  </dgm:styleLbl>
  <dgm:styleLbl name="asst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parChTrans2D1">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2">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3">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2D4">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1D1">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50600">
      <a:bevelT w="101600" h="80600"/>
      <a:bevelB w="80600" h="80600"/>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50600">
      <a:bevelT w="101600" h="80600"/>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solidBgAcc1">
    <dgm:scene3d>
      <a:camera prst="orthographicFront"/>
      <a:lightRig rig="threePt" dir="t"/>
    </dgm:scene3d>
    <dgm:sp3d z="-161800" extrusionH="10600" contourW="3000">
      <a:bevelT w="48600" h="8600" prst="softRound"/>
      <a:bevelB w="48600" h="8600" prst="relaxedInset"/>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161800" extrusionH="10600" contourW="3000">
      <a:bevelT w="48600" h="8600" prst="relaxedInset"/>
      <a:bevelB w="48600" h="8600" prst="relaxedInset"/>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618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50600">
      <a:bevelT w="80600" h="80600" prst="relaxedInset"/>
      <a:bevelB w="80600" h="80600" prst="relaxedInset"/>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200" extrusionH="600" contourW="3000" prstMaterial="plastic">
      <a:bevelT w="80600" h="18600" prst="relaxedInset"/>
      <a:bevelB w="80600" h="8600" prst="relaxedInset"/>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3d7">
  <dgm:title val=""/>
  <dgm:desc val=""/>
  <dgm:catLst>
    <dgm:cat type="3D" pri="11700"/>
  </dgm:catLst>
  <dgm:scene3d>
    <a:camera prst="perspectiveLeft" zoom="91000"/>
    <a:lightRig rig="threePt" dir="t">
      <a:rot lat="0" lon="0" rev="20640000"/>
    </a:lightRig>
  </dgm:scene3d>
  <dgm:styleLbl name="node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lnNod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vennNode1">
    <dgm:scene3d>
      <a:camera prst="orthographicFront"/>
      <a:lightRig rig="threePt" dir="t"/>
    </dgm:scene3d>
    <dgm:sp3d extrusionH="50600" prstMaterial="clear">
      <a:bevelT w="101600" h="80600" prst="relaxedInset"/>
      <a:bevelB w="80600" h="80600" prst="relaxedInset"/>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50600" prstMaterial="metal">
      <a:bevelT w="101600" h="80600" prst="relaxedInset"/>
      <a:bevelB w="80600" h="80600" prst="relaxedInset"/>
    </dgm:sp3d>
    <dgm:txPr/>
    <dgm:style>
      <a:lnRef idx="1">
        <a:scrgbClr r="0" g="0" b="0"/>
      </a:lnRef>
      <a:fillRef idx="1">
        <a:scrgbClr r="0" g="0" b="0"/>
      </a:fillRef>
      <a:effectRef idx="1">
        <a:scrgbClr r="0" g="0" b="0"/>
      </a:effectRef>
      <a:fontRef idx="minor">
        <a:schemeClr val="dk1"/>
      </a:fontRef>
    </dgm:style>
  </dgm:styleLbl>
  <dgm:styleLbl name="node1">
    <dgm:scene3d>
      <a:camera prst="orthographicFront"/>
      <a:lightRig rig="threePt" dir="t"/>
    </dgm:scene3d>
    <dgm:sp3d extrusionH="50600" prstMaterial="metal">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fgImgPlace1">
    <dgm:scene3d>
      <a:camera prst="orthographicFront"/>
      <a:lightRig rig="threePt" dir="t"/>
    </dgm:scene3d>
    <dgm:sp3d z="572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alignImgPlac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dgm:style>
  </dgm:styleLbl>
  <dgm:styleLbl name="bgImgPlace1">
    <dgm:scene3d>
      <a:camera prst="orthographicFront"/>
      <a:lightRig rig="threePt" dir="t"/>
    </dgm:scene3d>
    <dgm:sp3d z="-2118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sibTrans2D1">
    <dgm:scene3d>
      <a:camera prst="orthographicFront"/>
      <a:lightRig rig="threePt" dir="t"/>
    </dgm:scene3d>
    <dgm:sp3d z="-110000">
      <a:bevelT w="40600" h="20600" prst="relaxedInset"/>
    </dgm:sp3d>
    <dgm:txPr/>
    <dgm:style>
      <a:lnRef idx="0">
        <a:scrgbClr r="0" g="0" b="0"/>
      </a:lnRef>
      <a:fillRef idx="1">
        <a:scrgbClr r="0" g="0" b="0"/>
      </a:fillRef>
      <a:effectRef idx="2">
        <a:scrgbClr r="0" g="0" b="0"/>
      </a:effectRef>
      <a:fontRef idx="minor"/>
    </dgm:style>
  </dgm:styleLbl>
  <dgm:styleLbl name="fgSibTrans2D1">
    <dgm:scene3d>
      <a:camera prst="orthographicFront"/>
      <a:lightRig rig="threePt" dir="t"/>
    </dgm:scene3d>
    <dgm:sp3d z="10600">
      <a:bevelT w="40600" h="20600" prst="relaxedInset"/>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z="-211800">
      <a:bevelT w="40600" h="20600" prst="relaxedInset"/>
    </dgm:sp3d>
    <dgm:txPr/>
    <dgm:style>
      <a:lnRef idx="0">
        <a:scrgbClr r="0" g="0" b="0"/>
      </a:lnRef>
      <a:fillRef idx="1">
        <a:scrgbClr r="0" g="0" b="0"/>
      </a:fillRef>
      <a:effectRef idx="2">
        <a:scrgbClr r="0" g="0" b="0"/>
      </a:effectRef>
      <a:fontRef idx="minor"/>
    </dgm:style>
  </dgm:styleLbl>
  <dgm:styleLbl name="sibTrans1D1">
    <dgm:scene3d>
      <a:camera prst="orthographicFront"/>
      <a:lightRig rig="threePt" dir="t"/>
    </dgm:scene3d>
    <dgm:sp3d z="-110000"/>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0000"/>
    <dgm:txPr/>
    <dgm:style>
      <a:lnRef idx="1">
        <a:scrgbClr r="0" g="0" b="0"/>
      </a:lnRef>
      <a:fillRef idx="1">
        <a:scrgbClr r="0" g="0" b="0"/>
      </a:fillRef>
      <a:effectRef idx="0">
        <a:scrgbClr r="0" g="0" b="0"/>
      </a:effectRef>
      <a:fontRef idx="minor"/>
    </dgm:style>
  </dgm:styleLbl>
  <dgm:styleLbl name="asst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parChTrans2D1">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2">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3">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2D4">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1D1">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50600">
      <a:bevelT w="101600" h="80600"/>
      <a:bevelB w="80600" h="80600"/>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50600">
      <a:bevelT w="101600" h="80600"/>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solidBgAcc1">
    <dgm:scene3d>
      <a:camera prst="orthographicFront"/>
      <a:lightRig rig="threePt" dir="t"/>
    </dgm:scene3d>
    <dgm:sp3d z="-161800" extrusionH="10600" contourW="3000">
      <a:bevelT w="48600" h="8600" prst="softRound"/>
      <a:bevelB w="48600" h="8600" prst="relaxedInset"/>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161800" extrusionH="10600" contourW="3000">
      <a:bevelT w="48600" h="8600" prst="relaxedInset"/>
      <a:bevelB w="48600" h="8600" prst="relaxedInset"/>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618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50600">
      <a:bevelT w="80600" h="80600" prst="relaxedInset"/>
      <a:bevelB w="80600" h="80600" prst="relaxedInset"/>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200" extrusionH="600" contourW="3000" prstMaterial="plastic">
      <a:bevelT w="80600" h="18600" prst="relaxedInset"/>
      <a:bevelB w="80600" h="8600" prst="relaxedInset"/>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3D6">
  <dgm:title val=""/>
  <dgm:desc val=""/>
  <dgm:catLst>
    <dgm:cat type="3D" pri="11600"/>
  </dgm:catLst>
  <dgm:scene3d>
    <a:camera prst="perspectiveRelaxedModerately" zoom="92000"/>
    <a:lightRig rig="balanced" dir="t">
      <a:rot lat="0" lon="0" rev="12700000"/>
    </a:lightRig>
  </dgm:scene3d>
  <dgm:styleLbl name="node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z="-54000" prstMaterial="plastic">
      <a:bevelT w="50800" h="50800"/>
      <a:bevelB w="50800" h="50800"/>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z="-2540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54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25400" prstMaterial="plastic"/>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75000" prstMaterial="plastic"/>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3">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4">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1D1">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2">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3">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4">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fgAcc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sp3d z="50080" prstMaterial="plastic">
      <a:bevelT w="25400" h="25400"/>
      <a:bevelB w="25400" h="25400"/>
    </dgm:sp3d>
    <dgm:txPr/>
    <dgm:style>
      <a:lnRef idx="0">
        <a:scrgbClr r="0" g="0" b="0"/>
      </a:lnRef>
      <a:fillRef idx="1">
        <a:scrgbClr r="0" g="0" b="0"/>
      </a:fillRef>
      <a:effectRef idx="2">
        <a:scrgbClr r="0" g="0" b="0"/>
      </a:effectRef>
      <a:fontRef idx="minor"/>
    </dgm:style>
  </dgm:styleLbl>
  <dgm:styleLbl name="alignAccFollowNode1">
    <dgm:scene3d>
      <a:camera prst="orthographicFront"/>
      <a:lightRig rig="threePt" dir="t"/>
    </dgm:scene3d>
    <dgm:sp3d prstMaterial="plastic">
      <a:bevelT w="25400" h="25400"/>
      <a:bevelB w="25400" h="25400"/>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prstMaterial="plastic">
      <a:bevelT w="25400" h="25400"/>
      <a:bevelB w="25400" h="25400"/>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52400" prstMaterial="plastic">
      <a:bevelT w="25400" h="25400"/>
      <a:bevelB w="25400" h="25400"/>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z="-10400" extrusionH="12700" prstMaterial="plastic"/>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1">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3D7">
  <dgm:title val=""/>
  <dgm:desc val=""/>
  <dgm:catLst>
    <dgm:cat type="3D" pri="11700"/>
  </dgm:catLst>
  <dgm:scene3d>
    <a:camera prst="perspectiveLeft" zoom="91000"/>
    <a:lightRig rig="threePt" dir="t">
      <a:rot lat="0" lon="0" rev="20640000"/>
    </a:lightRig>
  </dgm:scene3d>
  <dgm:styleLbl name="node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lnNod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vennNode1">
    <dgm:scene3d>
      <a:camera prst="orthographicFront"/>
      <a:lightRig rig="threePt" dir="t"/>
    </dgm:scene3d>
    <dgm:sp3d extrusionH="50600" prstMaterial="clear">
      <a:bevelT w="101600" h="80600" prst="relaxedInset"/>
      <a:bevelB w="80600" h="80600" prst="relaxedInset"/>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50600" prstMaterial="metal">
      <a:bevelT w="101600" h="80600" prst="relaxedInset"/>
      <a:bevelB w="80600" h="80600" prst="relaxedInset"/>
    </dgm:sp3d>
    <dgm:txPr/>
    <dgm:style>
      <a:lnRef idx="1">
        <a:scrgbClr r="0" g="0" b="0"/>
      </a:lnRef>
      <a:fillRef idx="1">
        <a:scrgbClr r="0" g="0" b="0"/>
      </a:fillRef>
      <a:effectRef idx="1">
        <a:scrgbClr r="0" g="0" b="0"/>
      </a:effectRef>
      <a:fontRef idx="minor">
        <a:schemeClr val="dk1"/>
      </a:fontRef>
    </dgm:style>
  </dgm:styleLbl>
  <dgm:styleLbl name="node1">
    <dgm:scene3d>
      <a:camera prst="orthographicFront"/>
      <a:lightRig rig="threePt" dir="t"/>
    </dgm:scene3d>
    <dgm:sp3d extrusionH="50600" prstMaterial="metal">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fgImgPlace1">
    <dgm:scene3d>
      <a:camera prst="orthographicFront"/>
      <a:lightRig rig="threePt" dir="t"/>
    </dgm:scene3d>
    <dgm:sp3d z="572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alignImgPlac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dgm:style>
  </dgm:styleLbl>
  <dgm:styleLbl name="bgImgPlace1">
    <dgm:scene3d>
      <a:camera prst="orthographicFront"/>
      <a:lightRig rig="threePt" dir="t"/>
    </dgm:scene3d>
    <dgm:sp3d z="-2118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sibTrans2D1">
    <dgm:scene3d>
      <a:camera prst="orthographicFront"/>
      <a:lightRig rig="threePt" dir="t"/>
    </dgm:scene3d>
    <dgm:sp3d z="-110000">
      <a:bevelT w="40600" h="20600" prst="relaxedInset"/>
    </dgm:sp3d>
    <dgm:txPr/>
    <dgm:style>
      <a:lnRef idx="0">
        <a:scrgbClr r="0" g="0" b="0"/>
      </a:lnRef>
      <a:fillRef idx="1">
        <a:scrgbClr r="0" g="0" b="0"/>
      </a:fillRef>
      <a:effectRef idx="2">
        <a:scrgbClr r="0" g="0" b="0"/>
      </a:effectRef>
      <a:fontRef idx="minor"/>
    </dgm:style>
  </dgm:styleLbl>
  <dgm:styleLbl name="fgSibTrans2D1">
    <dgm:scene3d>
      <a:camera prst="orthographicFront"/>
      <a:lightRig rig="threePt" dir="t"/>
    </dgm:scene3d>
    <dgm:sp3d z="10600">
      <a:bevelT w="40600" h="20600" prst="relaxedInset"/>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z="-211800">
      <a:bevelT w="40600" h="20600" prst="relaxedInset"/>
    </dgm:sp3d>
    <dgm:txPr/>
    <dgm:style>
      <a:lnRef idx="0">
        <a:scrgbClr r="0" g="0" b="0"/>
      </a:lnRef>
      <a:fillRef idx="1">
        <a:scrgbClr r="0" g="0" b="0"/>
      </a:fillRef>
      <a:effectRef idx="2">
        <a:scrgbClr r="0" g="0" b="0"/>
      </a:effectRef>
      <a:fontRef idx="minor"/>
    </dgm:style>
  </dgm:styleLbl>
  <dgm:styleLbl name="sibTrans1D1">
    <dgm:scene3d>
      <a:camera prst="orthographicFront"/>
      <a:lightRig rig="threePt" dir="t"/>
    </dgm:scene3d>
    <dgm:sp3d z="-110000"/>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0000"/>
    <dgm:txPr/>
    <dgm:style>
      <a:lnRef idx="1">
        <a:scrgbClr r="0" g="0" b="0"/>
      </a:lnRef>
      <a:fillRef idx="1">
        <a:scrgbClr r="0" g="0" b="0"/>
      </a:fillRef>
      <a:effectRef idx="0">
        <a:scrgbClr r="0" g="0" b="0"/>
      </a:effectRef>
      <a:fontRef idx="minor"/>
    </dgm:style>
  </dgm:styleLbl>
  <dgm:styleLbl name="asst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parChTrans2D1">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2">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3">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2D4">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1D1">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50600">
      <a:bevelT w="101600" h="80600"/>
      <a:bevelB w="80600" h="80600"/>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50600">
      <a:bevelT w="101600" h="80600"/>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solidBgAcc1">
    <dgm:scene3d>
      <a:camera prst="orthographicFront"/>
      <a:lightRig rig="threePt" dir="t"/>
    </dgm:scene3d>
    <dgm:sp3d z="-161800" extrusionH="10600" contourW="3000">
      <a:bevelT w="48600" h="8600" prst="softRound"/>
      <a:bevelB w="48600" h="8600" prst="relaxedInset"/>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161800" extrusionH="10600" contourW="3000">
      <a:bevelT w="48600" h="8600" prst="relaxedInset"/>
      <a:bevelB w="48600" h="8600" prst="relaxedInset"/>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618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50600">
      <a:bevelT w="80600" h="80600" prst="relaxedInset"/>
      <a:bevelB w="80600" h="80600" prst="relaxedInset"/>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200" extrusionH="600" contourW="3000" prstMaterial="plastic">
      <a:bevelT w="80600" h="18600" prst="relaxedInset"/>
      <a:bevelB w="80600" h="8600" prst="relaxedInset"/>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7">
  <dgm:title val=""/>
  <dgm:desc val=""/>
  <dgm:catLst>
    <dgm:cat type="3D" pri="11700"/>
  </dgm:catLst>
  <dgm:scene3d>
    <a:camera prst="perspectiveLeft" zoom="91000"/>
    <a:lightRig rig="threePt" dir="t">
      <a:rot lat="0" lon="0" rev="20640000"/>
    </a:lightRig>
  </dgm:scene3d>
  <dgm:styleLbl name="node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lnNod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vennNode1">
    <dgm:scene3d>
      <a:camera prst="orthographicFront"/>
      <a:lightRig rig="threePt" dir="t"/>
    </dgm:scene3d>
    <dgm:sp3d extrusionH="50600" prstMaterial="clear">
      <a:bevelT w="101600" h="80600" prst="relaxedInset"/>
      <a:bevelB w="80600" h="80600" prst="relaxedInset"/>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50600" prstMaterial="metal">
      <a:bevelT w="101600" h="80600" prst="relaxedInset"/>
      <a:bevelB w="80600" h="80600" prst="relaxedInset"/>
    </dgm:sp3d>
    <dgm:txPr/>
    <dgm:style>
      <a:lnRef idx="1">
        <a:scrgbClr r="0" g="0" b="0"/>
      </a:lnRef>
      <a:fillRef idx="1">
        <a:scrgbClr r="0" g="0" b="0"/>
      </a:fillRef>
      <a:effectRef idx="1">
        <a:scrgbClr r="0" g="0" b="0"/>
      </a:effectRef>
      <a:fontRef idx="minor">
        <a:schemeClr val="dk1"/>
      </a:fontRef>
    </dgm:style>
  </dgm:styleLbl>
  <dgm:styleLbl name="node1">
    <dgm:scene3d>
      <a:camera prst="orthographicFront"/>
      <a:lightRig rig="threePt" dir="t"/>
    </dgm:scene3d>
    <dgm:sp3d extrusionH="50600" prstMaterial="metal">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fgImgPlace1">
    <dgm:scene3d>
      <a:camera prst="orthographicFront"/>
      <a:lightRig rig="threePt" dir="t"/>
    </dgm:scene3d>
    <dgm:sp3d z="572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alignImgPlac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dgm:style>
  </dgm:styleLbl>
  <dgm:styleLbl name="bgImgPlace1">
    <dgm:scene3d>
      <a:camera prst="orthographicFront"/>
      <a:lightRig rig="threePt" dir="t"/>
    </dgm:scene3d>
    <dgm:sp3d z="-2118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sibTrans2D1">
    <dgm:scene3d>
      <a:camera prst="orthographicFront"/>
      <a:lightRig rig="threePt" dir="t"/>
    </dgm:scene3d>
    <dgm:sp3d z="-110000">
      <a:bevelT w="40600" h="20600" prst="relaxedInset"/>
    </dgm:sp3d>
    <dgm:txPr/>
    <dgm:style>
      <a:lnRef idx="0">
        <a:scrgbClr r="0" g="0" b="0"/>
      </a:lnRef>
      <a:fillRef idx="1">
        <a:scrgbClr r="0" g="0" b="0"/>
      </a:fillRef>
      <a:effectRef idx="2">
        <a:scrgbClr r="0" g="0" b="0"/>
      </a:effectRef>
      <a:fontRef idx="minor"/>
    </dgm:style>
  </dgm:styleLbl>
  <dgm:styleLbl name="fgSibTrans2D1">
    <dgm:scene3d>
      <a:camera prst="orthographicFront"/>
      <a:lightRig rig="threePt" dir="t"/>
    </dgm:scene3d>
    <dgm:sp3d z="10600">
      <a:bevelT w="40600" h="20600" prst="relaxedInset"/>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z="-211800">
      <a:bevelT w="40600" h="20600" prst="relaxedInset"/>
    </dgm:sp3d>
    <dgm:txPr/>
    <dgm:style>
      <a:lnRef idx="0">
        <a:scrgbClr r="0" g="0" b="0"/>
      </a:lnRef>
      <a:fillRef idx="1">
        <a:scrgbClr r="0" g="0" b="0"/>
      </a:fillRef>
      <a:effectRef idx="2">
        <a:scrgbClr r="0" g="0" b="0"/>
      </a:effectRef>
      <a:fontRef idx="minor"/>
    </dgm:style>
  </dgm:styleLbl>
  <dgm:styleLbl name="sibTrans1D1">
    <dgm:scene3d>
      <a:camera prst="orthographicFront"/>
      <a:lightRig rig="threePt" dir="t"/>
    </dgm:scene3d>
    <dgm:sp3d z="-110000"/>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0000"/>
    <dgm:txPr/>
    <dgm:style>
      <a:lnRef idx="1">
        <a:scrgbClr r="0" g="0" b="0"/>
      </a:lnRef>
      <a:fillRef idx="1">
        <a:scrgbClr r="0" g="0" b="0"/>
      </a:fillRef>
      <a:effectRef idx="0">
        <a:scrgbClr r="0" g="0" b="0"/>
      </a:effectRef>
      <a:fontRef idx="minor"/>
    </dgm:style>
  </dgm:styleLbl>
  <dgm:styleLbl name="asst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parChTrans2D1">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2">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3">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2D4">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1D1">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50600">
      <a:bevelT w="101600" h="80600"/>
      <a:bevelB w="80600" h="80600"/>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50600">
      <a:bevelT w="101600" h="80600"/>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solidBgAcc1">
    <dgm:scene3d>
      <a:camera prst="orthographicFront"/>
      <a:lightRig rig="threePt" dir="t"/>
    </dgm:scene3d>
    <dgm:sp3d z="-161800" extrusionH="10600" contourW="3000">
      <a:bevelT w="48600" h="8600" prst="softRound"/>
      <a:bevelB w="48600" h="8600" prst="relaxedInset"/>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161800" extrusionH="10600" contourW="3000">
      <a:bevelT w="48600" h="8600" prst="relaxedInset"/>
      <a:bevelB w="48600" h="8600" prst="relaxedInset"/>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618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50600">
      <a:bevelT w="80600" h="80600" prst="relaxedInset"/>
      <a:bevelB w="80600" h="80600" prst="relaxedInset"/>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200" extrusionH="600" contourW="3000" prstMaterial="plastic">
      <a:bevelT w="80600" h="18600" prst="relaxedInset"/>
      <a:bevelB w="80600" h="8600" prst="relaxedInset"/>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0.xml><?xml version="1.0" encoding="utf-8"?>
<dgm:styleDef xmlns:dgm="http://schemas.openxmlformats.org/drawingml/2006/diagram" xmlns:a="http://schemas.openxmlformats.org/drawingml/2006/main" uniqueId="urn:microsoft.com/office/officeart/2005/8/quickstyle/3d7">
  <dgm:title val=""/>
  <dgm:desc val=""/>
  <dgm:catLst>
    <dgm:cat type="3D" pri="11700"/>
  </dgm:catLst>
  <dgm:scene3d>
    <a:camera prst="perspectiveLeft" zoom="91000"/>
    <a:lightRig rig="threePt" dir="t">
      <a:rot lat="0" lon="0" rev="20640000"/>
    </a:lightRig>
  </dgm:scene3d>
  <dgm:styleLbl name="node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lnNod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vennNode1">
    <dgm:scene3d>
      <a:camera prst="orthographicFront"/>
      <a:lightRig rig="threePt" dir="t"/>
    </dgm:scene3d>
    <dgm:sp3d extrusionH="50600" prstMaterial="clear">
      <a:bevelT w="101600" h="80600" prst="relaxedInset"/>
      <a:bevelB w="80600" h="80600" prst="relaxedInset"/>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50600" prstMaterial="metal">
      <a:bevelT w="101600" h="80600" prst="relaxedInset"/>
      <a:bevelB w="80600" h="80600" prst="relaxedInset"/>
    </dgm:sp3d>
    <dgm:txPr/>
    <dgm:style>
      <a:lnRef idx="1">
        <a:scrgbClr r="0" g="0" b="0"/>
      </a:lnRef>
      <a:fillRef idx="1">
        <a:scrgbClr r="0" g="0" b="0"/>
      </a:fillRef>
      <a:effectRef idx="1">
        <a:scrgbClr r="0" g="0" b="0"/>
      </a:effectRef>
      <a:fontRef idx="minor">
        <a:schemeClr val="dk1"/>
      </a:fontRef>
    </dgm:style>
  </dgm:styleLbl>
  <dgm:styleLbl name="node1">
    <dgm:scene3d>
      <a:camera prst="orthographicFront"/>
      <a:lightRig rig="threePt" dir="t"/>
    </dgm:scene3d>
    <dgm:sp3d extrusionH="50600" prstMaterial="metal">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fgImgPlace1">
    <dgm:scene3d>
      <a:camera prst="orthographicFront"/>
      <a:lightRig rig="threePt" dir="t"/>
    </dgm:scene3d>
    <dgm:sp3d z="572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alignImgPlac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dgm:style>
  </dgm:styleLbl>
  <dgm:styleLbl name="bgImgPlace1">
    <dgm:scene3d>
      <a:camera prst="orthographicFront"/>
      <a:lightRig rig="threePt" dir="t"/>
    </dgm:scene3d>
    <dgm:sp3d z="-2118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sibTrans2D1">
    <dgm:scene3d>
      <a:camera prst="orthographicFront"/>
      <a:lightRig rig="threePt" dir="t"/>
    </dgm:scene3d>
    <dgm:sp3d z="-110000">
      <a:bevelT w="40600" h="20600" prst="relaxedInset"/>
    </dgm:sp3d>
    <dgm:txPr/>
    <dgm:style>
      <a:lnRef idx="0">
        <a:scrgbClr r="0" g="0" b="0"/>
      </a:lnRef>
      <a:fillRef idx="1">
        <a:scrgbClr r="0" g="0" b="0"/>
      </a:fillRef>
      <a:effectRef idx="2">
        <a:scrgbClr r="0" g="0" b="0"/>
      </a:effectRef>
      <a:fontRef idx="minor"/>
    </dgm:style>
  </dgm:styleLbl>
  <dgm:styleLbl name="fgSibTrans2D1">
    <dgm:scene3d>
      <a:camera prst="orthographicFront"/>
      <a:lightRig rig="threePt" dir="t"/>
    </dgm:scene3d>
    <dgm:sp3d z="10600">
      <a:bevelT w="40600" h="20600" prst="relaxedInset"/>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z="-211800">
      <a:bevelT w="40600" h="20600" prst="relaxedInset"/>
    </dgm:sp3d>
    <dgm:txPr/>
    <dgm:style>
      <a:lnRef idx="0">
        <a:scrgbClr r="0" g="0" b="0"/>
      </a:lnRef>
      <a:fillRef idx="1">
        <a:scrgbClr r="0" g="0" b="0"/>
      </a:fillRef>
      <a:effectRef idx="2">
        <a:scrgbClr r="0" g="0" b="0"/>
      </a:effectRef>
      <a:fontRef idx="minor"/>
    </dgm:style>
  </dgm:styleLbl>
  <dgm:styleLbl name="sibTrans1D1">
    <dgm:scene3d>
      <a:camera prst="orthographicFront"/>
      <a:lightRig rig="threePt" dir="t"/>
    </dgm:scene3d>
    <dgm:sp3d z="-110000"/>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0000"/>
    <dgm:txPr/>
    <dgm:style>
      <a:lnRef idx="1">
        <a:scrgbClr r="0" g="0" b="0"/>
      </a:lnRef>
      <a:fillRef idx="1">
        <a:scrgbClr r="0" g="0" b="0"/>
      </a:fillRef>
      <a:effectRef idx="0">
        <a:scrgbClr r="0" g="0" b="0"/>
      </a:effectRef>
      <a:fontRef idx="minor"/>
    </dgm:style>
  </dgm:styleLbl>
  <dgm:styleLbl name="asst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parChTrans2D1">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2">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3">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2D4">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1D1">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50600">
      <a:bevelT w="101600" h="80600"/>
      <a:bevelB w="80600" h="80600"/>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50600">
      <a:bevelT w="101600" h="80600"/>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solidBgAcc1">
    <dgm:scene3d>
      <a:camera prst="orthographicFront"/>
      <a:lightRig rig="threePt" dir="t"/>
    </dgm:scene3d>
    <dgm:sp3d z="-161800" extrusionH="10600" contourW="3000">
      <a:bevelT w="48600" h="8600" prst="softRound"/>
      <a:bevelB w="48600" h="8600" prst="relaxedInset"/>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161800" extrusionH="10600" contourW="3000">
      <a:bevelT w="48600" h="8600" prst="relaxedInset"/>
      <a:bevelB w="48600" h="8600" prst="relaxedInset"/>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618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50600">
      <a:bevelT w="80600" h="80600" prst="relaxedInset"/>
      <a:bevelB w="80600" h="80600" prst="relaxedInset"/>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200" extrusionH="600" contourW="3000" prstMaterial="plastic">
      <a:bevelT w="80600" h="18600" prst="relaxedInset"/>
      <a:bevelB w="80600" h="8600" prst="relaxedInset"/>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3.xml><?xml version="1.0" encoding="utf-8"?>
<dgm:styleDef xmlns:dgm="http://schemas.openxmlformats.org/drawingml/2006/diagram" xmlns:a="http://schemas.openxmlformats.org/drawingml/2006/main" uniqueId="urn:microsoft.com/office/officeart/2005/8/quickstyle/3d6">
  <dgm:title val=""/>
  <dgm:desc val=""/>
  <dgm:catLst>
    <dgm:cat type="3D" pri="11600"/>
  </dgm:catLst>
  <dgm:scene3d>
    <a:camera prst="perspectiveRelaxedModerately" zoom="92000"/>
    <a:lightRig rig="balanced" dir="t">
      <a:rot lat="0" lon="0" rev="12700000"/>
    </a:lightRig>
  </dgm:scene3d>
  <dgm:styleLbl name="node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z="-54000" prstMaterial="plastic">
      <a:bevelT w="50800" h="50800"/>
      <a:bevelB w="50800" h="50800"/>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z="-2540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54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25400" prstMaterial="plastic"/>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75000" prstMaterial="plastic"/>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3">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4">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1D1">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2">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3">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4">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fgAcc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sp3d z="50080" prstMaterial="plastic">
      <a:bevelT w="25400" h="25400"/>
      <a:bevelB w="25400" h="25400"/>
    </dgm:sp3d>
    <dgm:txPr/>
    <dgm:style>
      <a:lnRef idx="0">
        <a:scrgbClr r="0" g="0" b="0"/>
      </a:lnRef>
      <a:fillRef idx="1">
        <a:scrgbClr r="0" g="0" b="0"/>
      </a:fillRef>
      <a:effectRef idx="2">
        <a:scrgbClr r="0" g="0" b="0"/>
      </a:effectRef>
      <a:fontRef idx="minor"/>
    </dgm:style>
  </dgm:styleLbl>
  <dgm:styleLbl name="alignAccFollowNode1">
    <dgm:scene3d>
      <a:camera prst="orthographicFront"/>
      <a:lightRig rig="threePt" dir="t"/>
    </dgm:scene3d>
    <dgm:sp3d prstMaterial="plastic">
      <a:bevelT w="25400" h="25400"/>
      <a:bevelB w="25400" h="25400"/>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prstMaterial="plastic">
      <a:bevelT w="25400" h="25400"/>
      <a:bevelB w="25400" h="25400"/>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52400" prstMaterial="plastic">
      <a:bevelT w="25400" h="25400"/>
      <a:bevelB w="25400" h="25400"/>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z="-10400" extrusionH="12700" prstMaterial="plastic"/>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1">
        <a:scrgbClr r="0" g="0" b="0"/>
      </a:fillRef>
      <a:effectRef idx="0">
        <a:scrgbClr r="0" g="0" b="0"/>
      </a:effectRef>
      <a:fontRef idx="minor"/>
    </dgm:style>
  </dgm:styleLbl>
</dgm:styleDef>
</file>

<file path=ppt/diagrams/quickStyle3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8.xml><?xml version="1.0" encoding="utf-8"?>
<dgm:styleDef xmlns:dgm="http://schemas.openxmlformats.org/drawingml/2006/diagram" xmlns:a="http://schemas.openxmlformats.org/drawingml/2006/main" uniqueId="urn:microsoft.com/office/officeart/2005/8/quickstyle/3d6">
  <dgm:title val=""/>
  <dgm:desc val=""/>
  <dgm:catLst>
    <dgm:cat type="3D" pri="11600"/>
  </dgm:catLst>
  <dgm:scene3d>
    <a:camera prst="perspectiveRelaxedModerately" zoom="92000"/>
    <a:lightRig rig="balanced" dir="t">
      <a:rot lat="0" lon="0" rev="12700000"/>
    </a:lightRig>
  </dgm:scene3d>
  <dgm:styleLbl name="node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z="-54000" prstMaterial="plastic">
      <a:bevelT w="50800" h="50800"/>
      <a:bevelB w="50800" h="50800"/>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z="-2540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54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25400" prstMaterial="plastic"/>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75000" prstMaterial="plastic"/>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3">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4">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1D1">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2">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3">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4">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fgAcc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sp3d z="50080" prstMaterial="plastic">
      <a:bevelT w="25400" h="25400"/>
      <a:bevelB w="25400" h="25400"/>
    </dgm:sp3d>
    <dgm:txPr/>
    <dgm:style>
      <a:lnRef idx="0">
        <a:scrgbClr r="0" g="0" b="0"/>
      </a:lnRef>
      <a:fillRef idx="1">
        <a:scrgbClr r="0" g="0" b="0"/>
      </a:fillRef>
      <a:effectRef idx="2">
        <a:scrgbClr r="0" g="0" b="0"/>
      </a:effectRef>
      <a:fontRef idx="minor"/>
    </dgm:style>
  </dgm:styleLbl>
  <dgm:styleLbl name="alignAccFollowNode1">
    <dgm:scene3d>
      <a:camera prst="orthographicFront"/>
      <a:lightRig rig="threePt" dir="t"/>
    </dgm:scene3d>
    <dgm:sp3d prstMaterial="plastic">
      <a:bevelT w="25400" h="25400"/>
      <a:bevelB w="25400" h="25400"/>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prstMaterial="plastic">
      <a:bevelT w="25400" h="25400"/>
      <a:bevelB w="25400" h="25400"/>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52400" prstMaterial="plastic">
      <a:bevelT w="25400" h="25400"/>
      <a:bevelB w="25400" h="25400"/>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z="-10400" extrusionH="12700" prstMaterial="plastic"/>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1">
        <a:scrgbClr r="0" g="0" b="0"/>
      </a:fillRef>
      <a:effectRef idx="0">
        <a:scrgbClr r="0" g="0" b="0"/>
      </a:effectRef>
      <a:fontRef idx="minor"/>
    </dgm:style>
  </dgm:styleLbl>
</dgm:styleDef>
</file>

<file path=ppt/diagrams/quickStyle3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9/2/quickstyle/3D8">
  <dgm:title val=""/>
  <dgm:desc val=""/>
  <dgm:catLst>
    <dgm:cat type="3D" pri="11800"/>
  </dgm:catLst>
  <dgm:scene3d>
    <a:camera prst="perspectiveHeroicExtremeRightFacing" zoom="82000">
      <a:rot lat="21300000" lon="20400000" rev="180000"/>
    </a:camera>
    <a:lightRig rig="morning" dir="t">
      <a:rot lat="0" lon="0" rev="20400000"/>
    </a:lightRig>
  </dgm:scene3d>
  <dgm:styleLbl name="node0">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0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600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635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1520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dgm:style>
  </dgm:styleLbl>
  <dgm:styleLbl name="conF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alignAcc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trAlignAcc1">
    <dgm:scene3d>
      <a:camera prst="orthographicFront"/>
      <a:lightRig rig="threePt" dir="t"/>
    </dgm:scene3d>
    <dgm:sp3d extrusionH="190500" prstMaterial="matte">
      <a:bevelT w="120650" h="38100"/>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b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solidFgAcc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2">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1.xml><?xml version="1.0" encoding="utf-8"?>
<dgm:styleDef xmlns:dgm="http://schemas.openxmlformats.org/drawingml/2006/diagram" xmlns:a="http://schemas.openxmlformats.org/drawingml/2006/main" uniqueId="urn:microsoft.com/office/officeart/2005/8/quickstyle/3d6">
  <dgm:title val=""/>
  <dgm:desc val=""/>
  <dgm:catLst>
    <dgm:cat type="3D" pri="11600"/>
  </dgm:catLst>
  <dgm:scene3d>
    <a:camera prst="perspectiveRelaxedModerately" zoom="92000"/>
    <a:lightRig rig="balanced" dir="t">
      <a:rot lat="0" lon="0" rev="12700000"/>
    </a:lightRig>
  </dgm:scene3d>
  <dgm:styleLbl name="node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z="-54000" prstMaterial="plastic">
      <a:bevelT w="50800" h="50800"/>
      <a:bevelB w="50800" h="50800"/>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z="-2540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54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25400" prstMaterial="plastic"/>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75000" prstMaterial="plastic"/>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3">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4">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1D1">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2">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3">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4">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fgAcc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sp3d z="50080" prstMaterial="plastic">
      <a:bevelT w="25400" h="25400"/>
      <a:bevelB w="25400" h="25400"/>
    </dgm:sp3d>
    <dgm:txPr/>
    <dgm:style>
      <a:lnRef idx="0">
        <a:scrgbClr r="0" g="0" b="0"/>
      </a:lnRef>
      <a:fillRef idx="1">
        <a:scrgbClr r="0" g="0" b="0"/>
      </a:fillRef>
      <a:effectRef idx="2">
        <a:scrgbClr r="0" g="0" b="0"/>
      </a:effectRef>
      <a:fontRef idx="minor"/>
    </dgm:style>
  </dgm:styleLbl>
  <dgm:styleLbl name="alignAccFollowNode1">
    <dgm:scene3d>
      <a:camera prst="orthographicFront"/>
      <a:lightRig rig="threePt" dir="t"/>
    </dgm:scene3d>
    <dgm:sp3d prstMaterial="plastic">
      <a:bevelT w="25400" h="25400"/>
      <a:bevelB w="25400" h="25400"/>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prstMaterial="plastic">
      <a:bevelT w="25400" h="25400"/>
      <a:bevelB w="25400" h="25400"/>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52400" prstMaterial="plastic">
      <a:bevelT w="25400" h="25400"/>
      <a:bevelB w="25400" h="25400"/>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z="-10400" extrusionH="12700" prstMaterial="plastic"/>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1">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6">
  <dgm:title val=""/>
  <dgm:desc val=""/>
  <dgm:catLst>
    <dgm:cat type="3D" pri="11600"/>
  </dgm:catLst>
  <dgm:scene3d>
    <a:camera prst="perspectiveRelaxedModerately" zoom="92000"/>
    <a:lightRig rig="balanced" dir="t">
      <a:rot lat="0" lon="0" rev="12700000"/>
    </a:lightRig>
  </dgm:scene3d>
  <dgm:styleLbl name="node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z="-54000" prstMaterial="plastic">
      <a:bevelT w="50800" h="50800"/>
      <a:bevelB w="50800" h="50800"/>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z="-2540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54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25400" prstMaterial="plastic"/>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75000" prstMaterial="plastic"/>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3">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4">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1D1">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2">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3">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4">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fgAcc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sp3d z="50080" prstMaterial="plastic">
      <a:bevelT w="25400" h="25400"/>
      <a:bevelB w="25400" h="25400"/>
    </dgm:sp3d>
    <dgm:txPr/>
    <dgm:style>
      <a:lnRef idx="0">
        <a:scrgbClr r="0" g="0" b="0"/>
      </a:lnRef>
      <a:fillRef idx="1">
        <a:scrgbClr r="0" g="0" b="0"/>
      </a:fillRef>
      <a:effectRef idx="2">
        <a:scrgbClr r="0" g="0" b="0"/>
      </a:effectRef>
      <a:fontRef idx="minor"/>
    </dgm:style>
  </dgm:styleLbl>
  <dgm:styleLbl name="alignAccFollowNode1">
    <dgm:scene3d>
      <a:camera prst="orthographicFront"/>
      <a:lightRig rig="threePt" dir="t"/>
    </dgm:scene3d>
    <dgm:sp3d prstMaterial="plastic">
      <a:bevelT w="25400" h="25400"/>
      <a:bevelB w="25400" h="25400"/>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prstMaterial="plastic">
      <a:bevelT w="25400" h="25400"/>
      <a:bevelB w="25400" h="25400"/>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52400" prstMaterial="plastic">
      <a:bevelT w="25400" h="25400"/>
      <a:bevelB w="25400" h="25400"/>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z="-10400" extrusionH="12700" prstMaterial="plastic"/>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1">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6">
  <dgm:title val=""/>
  <dgm:desc val=""/>
  <dgm:catLst>
    <dgm:cat type="3D" pri="11600"/>
  </dgm:catLst>
  <dgm:scene3d>
    <a:camera prst="perspectiveRelaxedModerately" zoom="92000"/>
    <a:lightRig rig="balanced" dir="t">
      <a:rot lat="0" lon="0" rev="12700000"/>
    </a:lightRig>
  </dgm:scene3d>
  <dgm:styleLbl name="node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z="-54000" prstMaterial="plastic">
      <a:bevelT w="50800" h="50800"/>
      <a:bevelB w="50800" h="50800"/>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z="-2540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54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25400" prstMaterial="plastic"/>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75000" prstMaterial="plastic"/>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3">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4">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1D1">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2">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3">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4">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fgAcc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sp3d z="50080" prstMaterial="plastic">
      <a:bevelT w="25400" h="25400"/>
      <a:bevelB w="25400" h="25400"/>
    </dgm:sp3d>
    <dgm:txPr/>
    <dgm:style>
      <a:lnRef idx="0">
        <a:scrgbClr r="0" g="0" b="0"/>
      </a:lnRef>
      <a:fillRef idx="1">
        <a:scrgbClr r="0" g="0" b="0"/>
      </a:fillRef>
      <a:effectRef idx="2">
        <a:scrgbClr r="0" g="0" b="0"/>
      </a:effectRef>
      <a:fontRef idx="minor"/>
    </dgm:style>
  </dgm:styleLbl>
  <dgm:styleLbl name="alignAccFollowNode1">
    <dgm:scene3d>
      <a:camera prst="orthographicFront"/>
      <a:lightRig rig="threePt" dir="t"/>
    </dgm:scene3d>
    <dgm:sp3d prstMaterial="plastic">
      <a:bevelT w="25400" h="25400"/>
      <a:bevelB w="25400" h="25400"/>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prstMaterial="plastic">
      <a:bevelT w="25400" h="25400"/>
      <a:bevelB w="25400" h="25400"/>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52400" prstMaterial="plastic">
      <a:bevelT w="25400" h="25400"/>
      <a:bevelB w="25400" h="25400"/>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z="-10400" extrusionH="12700" prstMaterial="plastic"/>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1">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7">
  <dgm:title val=""/>
  <dgm:desc val=""/>
  <dgm:catLst>
    <dgm:cat type="3D" pri="11700"/>
  </dgm:catLst>
  <dgm:scene3d>
    <a:camera prst="perspectiveLeft" zoom="91000"/>
    <a:lightRig rig="threePt" dir="t">
      <a:rot lat="0" lon="0" rev="20640000"/>
    </a:lightRig>
  </dgm:scene3d>
  <dgm:styleLbl name="node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lnNod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vennNode1">
    <dgm:scene3d>
      <a:camera prst="orthographicFront"/>
      <a:lightRig rig="threePt" dir="t"/>
    </dgm:scene3d>
    <dgm:sp3d extrusionH="50600" prstMaterial="clear">
      <a:bevelT w="101600" h="80600" prst="relaxedInset"/>
      <a:bevelB w="80600" h="80600" prst="relaxedInset"/>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50600" prstMaterial="metal">
      <a:bevelT w="101600" h="80600" prst="relaxedInset"/>
      <a:bevelB w="80600" h="80600" prst="relaxedInset"/>
    </dgm:sp3d>
    <dgm:txPr/>
    <dgm:style>
      <a:lnRef idx="1">
        <a:scrgbClr r="0" g="0" b="0"/>
      </a:lnRef>
      <a:fillRef idx="1">
        <a:scrgbClr r="0" g="0" b="0"/>
      </a:fillRef>
      <a:effectRef idx="1">
        <a:scrgbClr r="0" g="0" b="0"/>
      </a:effectRef>
      <a:fontRef idx="minor">
        <a:schemeClr val="dk1"/>
      </a:fontRef>
    </dgm:style>
  </dgm:styleLbl>
  <dgm:styleLbl name="node1">
    <dgm:scene3d>
      <a:camera prst="orthographicFront"/>
      <a:lightRig rig="threePt" dir="t"/>
    </dgm:scene3d>
    <dgm:sp3d extrusionH="50600" prstMaterial="metal">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fgImgPlace1">
    <dgm:scene3d>
      <a:camera prst="orthographicFront"/>
      <a:lightRig rig="threePt" dir="t"/>
    </dgm:scene3d>
    <dgm:sp3d z="572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alignImgPlac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dgm:style>
  </dgm:styleLbl>
  <dgm:styleLbl name="bgImgPlace1">
    <dgm:scene3d>
      <a:camera prst="orthographicFront"/>
      <a:lightRig rig="threePt" dir="t"/>
    </dgm:scene3d>
    <dgm:sp3d z="-2118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sibTrans2D1">
    <dgm:scene3d>
      <a:camera prst="orthographicFront"/>
      <a:lightRig rig="threePt" dir="t"/>
    </dgm:scene3d>
    <dgm:sp3d z="-110000">
      <a:bevelT w="40600" h="20600" prst="relaxedInset"/>
    </dgm:sp3d>
    <dgm:txPr/>
    <dgm:style>
      <a:lnRef idx="0">
        <a:scrgbClr r="0" g="0" b="0"/>
      </a:lnRef>
      <a:fillRef idx="1">
        <a:scrgbClr r="0" g="0" b="0"/>
      </a:fillRef>
      <a:effectRef idx="2">
        <a:scrgbClr r="0" g="0" b="0"/>
      </a:effectRef>
      <a:fontRef idx="minor"/>
    </dgm:style>
  </dgm:styleLbl>
  <dgm:styleLbl name="fgSibTrans2D1">
    <dgm:scene3d>
      <a:camera prst="orthographicFront"/>
      <a:lightRig rig="threePt" dir="t"/>
    </dgm:scene3d>
    <dgm:sp3d z="10600">
      <a:bevelT w="40600" h="20600" prst="relaxedInset"/>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z="-211800">
      <a:bevelT w="40600" h="20600" prst="relaxedInset"/>
    </dgm:sp3d>
    <dgm:txPr/>
    <dgm:style>
      <a:lnRef idx="0">
        <a:scrgbClr r="0" g="0" b="0"/>
      </a:lnRef>
      <a:fillRef idx="1">
        <a:scrgbClr r="0" g="0" b="0"/>
      </a:fillRef>
      <a:effectRef idx="2">
        <a:scrgbClr r="0" g="0" b="0"/>
      </a:effectRef>
      <a:fontRef idx="minor"/>
    </dgm:style>
  </dgm:styleLbl>
  <dgm:styleLbl name="sibTrans1D1">
    <dgm:scene3d>
      <a:camera prst="orthographicFront"/>
      <a:lightRig rig="threePt" dir="t"/>
    </dgm:scene3d>
    <dgm:sp3d z="-110000"/>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0000"/>
    <dgm:txPr/>
    <dgm:style>
      <a:lnRef idx="1">
        <a:scrgbClr r="0" g="0" b="0"/>
      </a:lnRef>
      <a:fillRef idx="1">
        <a:scrgbClr r="0" g="0" b="0"/>
      </a:fillRef>
      <a:effectRef idx="0">
        <a:scrgbClr r="0" g="0" b="0"/>
      </a:effectRef>
      <a:fontRef idx="minor"/>
    </dgm:style>
  </dgm:styleLbl>
  <dgm:styleLbl name="asst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parChTrans2D1">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2">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3">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2D4">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1D1">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50600">
      <a:bevelT w="101600" h="80600"/>
      <a:bevelB w="80600" h="80600"/>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50600">
      <a:bevelT w="101600" h="80600"/>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solidBgAcc1">
    <dgm:scene3d>
      <a:camera prst="orthographicFront"/>
      <a:lightRig rig="threePt" dir="t"/>
    </dgm:scene3d>
    <dgm:sp3d z="-161800" extrusionH="10600" contourW="3000">
      <a:bevelT w="48600" h="8600" prst="softRound"/>
      <a:bevelB w="48600" h="8600" prst="relaxedInset"/>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161800" extrusionH="10600" contourW="3000">
      <a:bevelT w="48600" h="8600" prst="relaxedInset"/>
      <a:bevelB w="48600" h="8600" prst="relaxedInset"/>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618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50600">
      <a:bevelT w="80600" h="80600" prst="relaxedInset"/>
      <a:bevelB w="80600" h="80600" prst="relaxedInset"/>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200" extrusionH="600" contourW="3000" prstMaterial="plastic">
      <a:bevelT w="80600" h="18600" prst="relaxedInset"/>
      <a:bevelB w="80600" h="8600" prst="relaxedInset"/>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3d7">
  <dgm:title val=""/>
  <dgm:desc val=""/>
  <dgm:catLst>
    <dgm:cat type="3D" pri="11700"/>
  </dgm:catLst>
  <dgm:scene3d>
    <a:camera prst="perspectiveLeft" zoom="91000"/>
    <a:lightRig rig="threePt" dir="t">
      <a:rot lat="0" lon="0" rev="20640000"/>
    </a:lightRig>
  </dgm:scene3d>
  <dgm:styleLbl name="node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lnNod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vennNode1">
    <dgm:scene3d>
      <a:camera prst="orthographicFront"/>
      <a:lightRig rig="threePt" dir="t"/>
    </dgm:scene3d>
    <dgm:sp3d extrusionH="50600" prstMaterial="clear">
      <a:bevelT w="101600" h="80600" prst="relaxedInset"/>
      <a:bevelB w="80600" h="80600" prst="relaxedInset"/>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50600" prstMaterial="metal">
      <a:bevelT w="101600" h="80600" prst="relaxedInset"/>
      <a:bevelB w="80600" h="80600" prst="relaxedInset"/>
    </dgm:sp3d>
    <dgm:txPr/>
    <dgm:style>
      <a:lnRef idx="1">
        <a:scrgbClr r="0" g="0" b="0"/>
      </a:lnRef>
      <a:fillRef idx="1">
        <a:scrgbClr r="0" g="0" b="0"/>
      </a:fillRef>
      <a:effectRef idx="1">
        <a:scrgbClr r="0" g="0" b="0"/>
      </a:effectRef>
      <a:fontRef idx="minor">
        <a:schemeClr val="dk1"/>
      </a:fontRef>
    </dgm:style>
  </dgm:styleLbl>
  <dgm:styleLbl name="node1">
    <dgm:scene3d>
      <a:camera prst="orthographicFront"/>
      <a:lightRig rig="threePt" dir="t"/>
    </dgm:scene3d>
    <dgm:sp3d extrusionH="50600" prstMaterial="metal">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fgImgPlace1">
    <dgm:scene3d>
      <a:camera prst="orthographicFront"/>
      <a:lightRig rig="threePt" dir="t"/>
    </dgm:scene3d>
    <dgm:sp3d z="572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alignImgPlac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dgm:style>
  </dgm:styleLbl>
  <dgm:styleLbl name="bgImgPlace1">
    <dgm:scene3d>
      <a:camera prst="orthographicFront"/>
      <a:lightRig rig="threePt" dir="t"/>
    </dgm:scene3d>
    <dgm:sp3d z="-2118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sibTrans2D1">
    <dgm:scene3d>
      <a:camera prst="orthographicFront"/>
      <a:lightRig rig="threePt" dir="t"/>
    </dgm:scene3d>
    <dgm:sp3d z="-110000">
      <a:bevelT w="40600" h="20600" prst="relaxedInset"/>
    </dgm:sp3d>
    <dgm:txPr/>
    <dgm:style>
      <a:lnRef idx="0">
        <a:scrgbClr r="0" g="0" b="0"/>
      </a:lnRef>
      <a:fillRef idx="1">
        <a:scrgbClr r="0" g="0" b="0"/>
      </a:fillRef>
      <a:effectRef idx="2">
        <a:scrgbClr r="0" g="0" b="0"/>
      </a:effectRef>
      <a:fontRef idx="minor"/>
    </dgm:style>
  </dgm:styleLbl>
  <dgm:styleLbl name="fgSibTrans2D1">
    <dgm:scene3d>
      <a:camera prst="orthographicFront"/>
      <a:lightRig rig="threePt" dir="t"/>
    </dgm:scene3d>
    <dgm:sp3d z="10600">
      <a:bevelT w="40600" h="20600" prst="relaxedInset"/>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z="-211800">
      <a:bevelT w="40600" h="20600" prst="relaxedInset"/>
    </dgm:sp3d>
    <dgm:txPr/>
    <dgm:style>
      <a:lnRef idx="0">
        <a:scrgbClr r="0" g="0" b="0"/>
      </a:lnRef>
      <a:fillRef idx="1">
        <a:scrgbClr r="0" g="0" b="0"/>
      </a:fillRef>
      <a:effectRef idx="2">
        <a:scrgbClr r="0" g="0" b="0"/>
      </a:effectRef>
      <a:fontRef idx="minor"/>
    </dgm:style>
  </dgm:styleLbl>
  <dgm:styleLbl name="sibTrans1D1">
    <dgm:scene3d>
      <a:camera prst="orthographicFront"/>
      <a:lightRig rig="threePt" dir="t"/>
    </dgm:scene3d>
    <dgm:sp3d z="-110000"/>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0000"/>
    <dgm:txPr/>
    <dgm:style>
      <a:lnRef idx="1">
        <a:scrgbClr r="0" g="0" b="0"/>
      </a:lnRef>
      <a:fillRef idx="1">
        <a:scrgbClr r="0" g="0" b="0"/>
      </a:fillRef>
      <a:effectRef idx="0">
        <a:scrgbClr r="0" g="0" b="0"/>
      </a:effectRef>
      <a:fontRef idx="minor"/>
    </dgm:style>
  </dgm:styleLbl>
  <dgm:styleLbl name="asst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parChTrans2D1">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2">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3">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2D4">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1D1">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50600">
      <a:bevelT w="101600" h="80600"/>
      <a:bevelB w="80600" h="80600"/>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50600">
      <a:bevelT w="101600" h="80600"/>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solidBgAcc1">
    <dgm:scene3d>
      <a:camera prst="orthographicFront"/>
      <a:lightRig rig="threePt" dir="t"/>
    </dgm:scene3d>
    <dgm:sp3d z="-161800" extrusionH="10600" contourW="3000">
      <a:bevelT w="48600" h="8600" prst="softRound"/>
      <a:bevelB w="48600" h="8600" prst="relaxedInset"/>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161800" extrusionH="10600" contourW="3000">
      <a:bevelT w="48600" h="8600" prst="relaxedInset"/>
      <a:bevelB w="48600" h="8600" prst="relaxedInset"/>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618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50600">
      <a:bevelT w="80600" h="80600" prst="relaxedInset"/>
      <a:bevelB w="80600" h="80600" prst="relaxedInset"/>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200" extrusionH="600" contourW="3000" prstMaterial="plastic">
      <a:bevelT w="80600" h="18600" prst="relaxedInset"/>
      <a:bevelB w="80600" h="8600" prst="relaxedInset"/>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3d7">
  <dgm:title val=""/>
  <dgm:desc val=""/>
  <dgm:catLst>
    <dgm:cat type="3D" pri="11700"/>
  </dgm:catLst>
  <dgm:scene3d>
    <a:camera prst="perspectiveLeft" zoom="91000"/>
    <a:lightRig rig="threePt" dir="t">
      <a:rot lat="0" lon="0" rev="20640000"/>
    </a:lightRig>
  </dgm:scene3d>
  <dgm:styleLbl name="node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lnNod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vennNode1">
    <dgm:scene3d>
      <a:camera prst="orthographicFront"/>
      <a:lightRig rig="threePt" dir="t"/>
    </dgm:scene3d>
    <dgm:sp3d extrusionH="50600" prstMaterial="clear">
      <a:bevelT w="101600" h="80600" prst="relaxedInset"/>
      <a:bevelB w="80600" h="80600" prst="relaxedInset"/>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50600" prstMaterial="metal">
      <a:bevelT w="101600" h="80600" prst="relaxedInset"/>
      <a:bevelB w="80600" h="80600" prst="relaxedInset"/>
    </dgm:sp3d>
    <dgm:txPr/>
    <dgm:style>
      <a:lnRef idx="1">
        <a:scrgbClr r="0" g="0" b="0"/>
      </a:lnRef>
      <a:fillRef idx="1">
        <a:scrgbClr r="0" g="0" b="0"/>
      </a:fillRef>
      <a:effectRef idx="1">
        <a:scrgbClr r="0" g="0" b="0"/>
      </a:effectRef>
      <a:fontRef idx="minor">
        <a:schemeClr val="dk1"/>
      </a:fontRef>
    </dgm:style>
  </dgm:styleLbl>
  <dgm:styleLbl name="node1">
    <dgm:scene3d>
      <a:camera prst="orthographicFront"/>
      <a:lightRig rig="threePt" dir="t"/>
    </dgm:scene3d>
    <dgm:sp3d extrusionH="50600" prstMaterial="metal">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fgImgPlace1">
    <dgm:scene3d>
      <a:camera prst="orthographicFront"/>
      <a:lightRig rig="threePt" dir="t"/>
    </dgm:scene3d>
    <dgm:sp3d z="572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alignImgPlac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dgm:style>
  </dgm:styleLbl>
  <dgm:styleLbl name="bgImgPlace1">
    <dgm:scene3d>
      <a:camera prst="orthographicFront"/>
      <a:lightRig rig="threePt" dir="t"/>
    </dgm:scene3d>
    <dgm:sp3d z="-2118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sibTrans2D1">
    <dgm:scene3d>
      <a:camera prst="orthographicFront"/>
      <a:lightRig rig="threePt" dir="t"/>
    </dgm:scene3d>
    <dgm:sp3d z="-110000">
      <a:bevelT w="40600" h="20600" prst="relaxedInset"/>
    </dgm:sp3d>
    <dgm:txPr/>
    <dgm:style>
      <a:lnRef idx="0">
        <a:scrgbClr r="0" g="0" b="0"/>
      </a:lnRef>
      <a:fillRef idx="1">
        <a:scrgbClr r="0" g="0" b="0"/>
      </a:fillRef>
      <a:effectRef idx="2">
        <a:scrgbClr r="0" g="0" b="0"/>
      </a:effectRef>
      <a:fontRef idx="minor"/>
    </dgm:style>
  </dgm:styleLbl>
  <dgm:styleLbl name="fgSibTrans2D1">
    <dgm:scene3d>
      <a:camera prst="orthographicFront"/>
      <a:lightRig rig="threePt" dir="t"/>
    </dgm:scene3d>
    <dgm:sp3d z="10600">
      <a:bevelT w="40600" h="20600" prst="relaxedInset"/>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z="-211800">
      <a:bevelT w="40600" h="20600" prst="relaxedInset"/>
    </dgm:sp3d>
    <dgm:txPr/>
    <dgm:style>
      <a:lnRef idx="0">
        <a:scrgbClr r="0" g="0" b="0"/>
      </a:lnRef>
      <a:fillRef idx="1">
        <a:scrgbClr r="0" g="0" b="0"/>
      </a:fillRef>
      <a:effectRef idx="2">
        <a:scrgbClr r="0" g="0" b="0"/>
      </a:effectRef>
      <a:fontRef idx="minor"/>
    </dgm:style>
  </dgm:styleLbl>
  <dgm:styleLbl name="sibTrans1D1">
    <dgm:scene3d>
      <a:camera prst="orthographicFront"/>
      <a:lightRig rig="threePt" dir="t"/>
    </dgm:scene3d>
    <dgm:sp3d z="-110000"/>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0000"/>
    <dgm:txPr/>
    <dgm:style>
      <a:lnRef idx="1">
        <a:scrgbClr r="0" g="0" b="0"/>
      </a:lnRef>
      <a:fillRef idx="1">
        <a:scrgbClr r="0" g="0" b="0"/>
      </a:fillRef>
      <a:effectRef idx="0">
        <a:scrgbClr r="0" g="0" b="0"/>
      </a:effectRef>
      <a:fontRef idx="minor"/>
    </dgm:style>
  </dgm:styleLbl>
  <dgm:styleLbl name="asst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parChTrans2D1">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2">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3">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2D4">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1D1">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50600">
      <a:bevelT w="101600" h="80600"/>
      <a:bevelB w="80600" h="80600"/>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50600">
      <a:bevelT w="101600" h="80600"/>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solidBgAcc1">
    <dgm:scene3d>
      <a:camera prst="orthographicFront"/>
      <a:lightRig rig="threePt" dir="t"/>
    </dgm:scene3d>
    <dgm:sp3d z="-161800" extrusionH="10600" contourW="3000">
      <a:bevelT w="48600" h="8600" prst="softRound"/>
      <a:bevelB w="48600" h="8600" prst="relaxedInset"/>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161800" extrusionH="10600" contourW="3000">
      <a:bevelT w="48600" h="8600" prst="relaxedInset"/>
      <a:bevelB w="48600" h="8600" prst="relaxedInset"/>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618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50600">
      <a:bevelT w="80600" h="80600" prst="relaxedInset"/>
      <a:bevelB w="80600" h="80600" prst="relaxedInset"/>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200" extrusionH="600" contourW="3000" prstMaterial="plastic">
      <a:bevelT w="80600" h="18600" prst="relaxedInset"/>
      <a:bevelB w="80600" h="8600" prst="relaxedInset"/>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E856487-0B24-9743-9CE3-BF4459A9930F}" type="datetimeFigureOut">
              <a:rPr lang="en-US" smtClean="0"/>
              <a:pPr/>
              <a:t>8/25/2015</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6174CCC-2125-F94C-852F-0FE988F62B24}" type="slidenum">
              <a:rPr lang="en-US" smtClean="0"/>
              <a:pPr/>
              <a:t>‹#›</a:t>
            </a:fld>
            <a:endParaRPr lang="en-US" dirty="0"/>
          </a:p>
        </p:txBody>
      </p:sp>
    </p:spTree>
    <p:extLst>
      <p:ext uri="{BB962C8B-B14F-4D97-AF65-F5344CB8AC3E}">
        <p14:creationId xmlns:p14="http://schemas.microsoft.com/office/powerpoint/2010/main" val="12901279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a:p>
        </p:txBody>
      </p:sp>
      <p:sp>
        <p:nvSpPr>
          <p:cNvPr id="4" name="عنصر نائب لرقم الشريحة 3"/>
          <p:cNvSpPr>
            <a:spLocks noGrp="1"/>
          </p:cNvSpPr>
          <p:nvPr>
            <p:ph type="sldNum" sz="quarter" idx="10"/>
          </p:nvPr>
        </p:nvSpPr>
        <p:spPr/>
        <p:txBody>
          <a:bodyPr/>
          <a:lstStyle/>
          <a:p>
            <a:fld id="{86174CCC-2125-F94C-852F-0FE988F62B24}" type="slidenum">
              <a:rPr lang="en-US" smtClean="0"/>
              <a:pPr/>
              <a:t>2</a:t>
            </a:fld>
            <a:endParaRPr lang="en-US" dirty="0"/>
          </a:p>
        </p:txBody>
      </p:sp>
    </p:spTree>
    <p:extLst>
      <p:ext uri="{BB962C8B-B14F-4D97-AF65-F5344CB8AC3E}">
        <p14:creationId xmlns:p14="http://schemas.microsoft.com/office/powerpoint/2010/main" val="38931693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rtl="0">
              <a:buFont typeface="Arial" panose="020B0604020202020204" pitchFamily="34" charset="0"/>
              <a:buChar char="•"/>
            </a:pPr>
            <a:r>
              <a:rPr lang="en-GB" dirty="0" smtClean="0"/>
              <a:t>SOMATIC NERVOUS SYSTEM</a:t>
            </a:r>
          </a:p>
          <a:p>
            <a:pPr marL="628650" lvl="1" indent="-171450" rtl="0">
              <a:buFont typeface="Arial" panose="020B0604020202020204" pitchFamily="34" charset="0"/>
              <a:buChar char="•"/>
            </a:pPr>
            <a:r>
              <a:rPr lang="en-GB" dirty="0" smtClean="0"/>
              <a:t>THE AXON OF A SINGLE, MYELINATED SOMATIC MOTOR NEURON EXTENDS FROM THE CENTRAL NERVOUS SYSTEM (CNS) ALL THE WAY TO THE SKELETAL MUSCLE FIBRES IN ITS MOTOR UNIT</a:t>
            </a:r>
          </a:p>
          <a:p>
            <a:pPr marL="628650" lvl="1" indent="-171450" rtl="0">
              <a:buFont typeface="Arial" panose="020B0604020202020204" pitchFamily="34" charset="0"/>
              <a:buChar char="•"/>
            </a:pPr>
            <a:r>
              <a:rPr lang="en-GB" b="0" i="0" dirty="0" smtClean="0"/>
              <a:t>ALL SOMATIC MOTOR NEURONS RELEASE ONLY ACETYLCHOLINE (ACH) AS THEIR NEUROTRANSMITTER,</a:t>
            </a:r>
            <a:endParaRPr lang="en-GB" dirty="0" smtClean="0"/>
          </a:p>
          <a:p>
            <a:pPr marL="171450" lvl="0" indent="-171450" rtl="0">
              <a:buFont typeface="Arial" panose="020B0604020202020204" pitchFamily="34" charset="0"/>
              <a:buChar char="•"/>
            </a:pPr>
            <a:r>
              <a:rPr lang="en-GB" dirty="0" smtClean="0"/>
              <a:t>AUTONOMIC NERVOUS SYSTEM - PREGANGLIONIC</a:t>
            </a:r>
          </a:p>
          <a:p>
            <a:pPr marL="628650" lvl="1" indent="-171450" rtl="0">
              <a:buFont typeface="Arial" panose="020B0604020202020204" pitchFamily="34" charset="0"/>
              <a:buChar char="•"/>
            </a:pPr>
            <a:r>
              <a:rPr lang="en-GB" dirty="0" smtClean="0"/>
              <a:t>BY CONTRAST, MOST AUTONOMIC MOTOR PATHWAYS CONSIST OF TWO MOTOR NEURONS IN SERIES, THAT IS, ONE FOLLOWING THE OTHER </a:t>
            </a:r>
          </a:p>
          <a:p>
            <a:pPr marL="628650" lvl="1" indent="-171450" rtl="0">
              <a:buFont typeface="Arial" panose="020B0604020202020204" pitchFamily="34" charset="0"/>
              <a:buChar char="•"/>
            </a:pPr>
            <a:r>
              <a:rPr lang="en-GB" b="0" i="0" dirty="0" smtClean="0"/>
              <a:t>THE FIRST NEURON (PREGANGLIONIC NEURON) HAS ITS CELL BODY IN THE CNS</a:t>
            </a:r>
            <a:endParaRPr lang="en-GB" dirty="0" smtClean="0"/>
          </a:p>
          <a:p>
            <a:pPr marL="628650" lvl="1" indent="-171450" rtl="0">
              <a:buFont typeface="Arial" panose="020B0604020202020204" pitchFamily="34" charset="0"/>
              <a:buChar char="•"/>
            </a:pPr>
            <a:r>
              <a:rPr lang="en-GB" b="0" i="0" dirty="0" smtClean="0"/>
              <a:t>ITS MYELINATED AXON EXTENDS FROM THE CNS TO AN AUTONOMIC GANGLION. </a:t>
            </a:r>
            <a:endParaRPr lang="en-GB" dirty="0" smtClean="0"/>
          </a:p>
          <a:p>
            <a:pPr marL="171450" lvl="0" indent="-171450" rtl="0">
              <a:buFont typeface="Arial" panose="020B0604020202020204" pitchFamily="34" charset="0"/>
              <a:buChar char="•"/>
            </a:pPr>
            <a:r>
              <a:rPr lang="en-GB" dirty="0" smtClean="0"/>
              <a:t>AUTONOMIC NERVOUS SYSTEM - PREGANGLIONIC</a:t>
            </a:r>
          </a:p>
          <a:p>
            <a:pPr marL="628650" lvl="1" indent="-171450" rtl="0">
              <a:buFont typeface="Arial" panose="020B0604020202020204" pitchFamily="34" charset="0"/>
              <a:buChar char="•"/>
            </a:pPr>
            <a:r>
              <a:rPr lang="en-GB" dirty="0" smtClean="0"/>
              <a:t>THE CELL BODY OF THE SECOND NEURON (POSTGANGLIONIC NEURON) IS ALSO IN THAT SAME AUTONOMIC GANGLION</a:t>
            </a:r>
          </a:p>
          <a:p>
            <a:pPr marL="628650" lvl="1" indent="-171450" rtl="0">
              <a:buFont typeface="Arial" panose="020B0604020202020204" pitchFamily="34" charset="0"/>
              <a:buChar char="•"/>
            </a:pPr>
            <a:r>
              <a:rPr lang="en-GB" b="0" i="0" dirty="0" smtClean="0"/>
              <a:t>ITS UNMYELINATED AXON EXTENDS DIRECTLY FROM THE GANGLION TO THE EFFECTOR (SMOOTH MUSCLE, CARDIAC MUSCLE, OR A GLAND). </a:t>
            </a:r>
            <a:endParaRPr lang="en-GB" dirty="0" smtClean="0"/>
          </a:p>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10"/>
          </p:nvPr>
        </p:nvSpPr>
        <p:spPr/>
        <p:txBody>
          <a:bodyPr/>
          <a:lstStyle/>
          <a:p>
            <a:fld id="{86174CCC-2125-F94C-852F-0FE988F62B24}" type="slidenum">
              <a:rPr lang="en-US" smtClean="0"/>
              <a:pPr/>
              <a:t>13</a:t>
            </a:fld>
            <a:endParaRPr lang="en-US" dirty="0"/>
          </a:p>
        </p:txBody>
      </p:sp>
    </p:spTree>
    <p:extLst>
      <p:ext uri="{BB962C8B-B14F-4D97-AF65-F5344CB8AC3E}">
        <p14:creationId xmlns:p14="http://schemas.microsoft.com/office/powerpoint/2010/main" val="3062338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عنصر نائب لصورة الشريحة 1"/>
          <p:cNvSpPr>
            <a:spLocks noGrp="1" noRot="1" noChangeAspect="1" noTextEdit="1"/>
          </p:cNvSpPr>
          <p:nvPr>
            <p:ph type="sldImg"/>
          </p:nvPr>
        </p:nvSpPr>
        <p:spPr>
          <a:ln/>
        </p:spPr>
      </p:sp>
      <p:sp>
        <p:nvSpPr>
          <p:cNvPr id="36867" name="عنصر نائب للملاحظات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ar-SA" smtClean="0"/>
          </a:p>
        </p:txBody>
      </p:sp>
      <p:sp>
        <p:nvSpPr>
          <p:cNvPr id="36868" name="عنصر نائب لرقم الشريحة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sz="3200">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sz="3200">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sz="3200">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sz="3200">
                <a:solidFill>
                  <a:schemeClr val="tx1"/>
                </a:solidFill>
                <a:latin typeface="Times New Roman" panose="02020603050405020304" pitchFamily="18" charset="0"/>
                <a:cs typeface="Times New Roman" panose="02020603050405020304" pitchFamily="18" charset="0"/>
              </a:defRPr>
            </a:lvl5pPr>
            <a:lvl6pPr marL="2514600" indent="-228600" algn="r" eaLnBrk="0" fontAlgn="base" hangingPunct="0">
              <a:spcBef>
                <a:spcPct val="50000"/>
              </a:spcBef>
              <a:spcAft>
                <a:spcPct val="0"/>
              </a:spcAft>
              <a:defRPr sz="3200">
                <a:solidFill>
                  <a:schemeClr val="tx1"/>
                </a:solidFill>
                <a:latin typeface="Times New Roman" panose="02020603050405020304" pitchFamily="18" charset="0"/>
                <a:cs typeface="Times New Roman" panose="02020603050405020304" pitchFamily="18" charset="0"/>
              </a:defRPr>
            </a:lvl6pPr>
            <a:lvl7pPr marL="2971800" indent="-228600" algn="r" eaLnBrk="0" fontAlgn="base" hangingPunct="0">
              <a:spcBef>
                <a:spcPct val="50000"/>
              </a:spcBef>
              <a:spcAft>
                <a:spcPct val="0"/>
              </a:spcAft>
              <a:defRPr sz="3200">
                <a:solidFill>
                  <a:schemeClr val="tx1"/>
                </a:solidFill>
                <a:latin typeface="Times New Roman" panose="02020603050405020304" pitchFamily="18" charset="0"/>
                <a:cs typeface="Times New Roman" panose="02020603050405020304" pitchFamily="18" charset="0"/>
              </a:defRPr>
            </a:lvl7pPr>
            <a:lvl8pPr marL="3429000" indent="-228600" algn="r" eaLnBrk="0" fontAlgn="base" hangingPunct="0">
              <a:spcBef>
                <a:spcPct val="50000"/>
              </a:spcBef>
              <a:spcAft>
                <a:spcPct val="0"/>
              </a:spcAft>
              <a:defRPr sz="3200">
                <a:solidFill>
                  <a:schemeClr val="tx1"/>
                </a:solidFill>
                <a:latin typeface="Times New Roman" panose="02020603050405020304" pitchFamily="18" charset="0"/>
                <a:cs typeface="Times New Roman" panose="02020603050405020304" pitchFamily="18" charset="0"/>
              </a:defRPr>
            </a:lvl8pPr>
            <a:lvl9pPr marL="3886200" indent="-228600" algn="r" eaLnBrk="0" fontAlgn="base" hangingPunct="0">
              <a:spcBef>
                <a:spcPct val="50000"/>
              </a:spcBef>
              <a:spcAft>
                <a:spcPct val="0"/>
              </a:spcAft>
              <a:defRPr sz="3200">
                <a:solidFill>
                  <a:schemeClr val="tx1"/>
                </a:solidFill>
                <a:latin typeface="Times New Roman" panose="02020603050405020304" pitchFamily="18" charset="0"/>
                <a:cs typeface="Times New Roman" panose="02020603050405020304" pitchFamily="18" charset="0"/>
              </a:defRPr>
            </a:lvl9pPr>
          </a:lstStyle>
          <a:p>
            <a:pPr eaLnBrk="1" hangingPunct="1"/>
            <a:fld id="{1FFC1BB5-F817-4EB6-85EE-3DB9FC8F8750}" type="slidenum">
              <a:rPr lang="ar-SA" sz="1200"/>
              <a:pPr eaLnBrk="1" hangingPunct="1"/>
              <a:t>15</a:t>
            </a:fld>
            <a:endParaRPr lang="en-US" sz="1200"/>
          </a:p>
        </p:txBody>
      </p:sp>
    </p:spTree>
    <p:extLst>
      <p:ext uri="{BB962C8B-B14F-4D97-AF65-F5344CB8AC3E}">
        <p14:creationId xmlns:p14="http://schemas.microsoft.com/office/powerpoint/2010/main" val="26921896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THIS</a:t>
            </a:r>
            <a:r>
              <a:rPr lang="en-GB" baseline="0" dirty="0" smtClean="0"/>
              <a:t> IS A SUMMARY FOR STUDENTS TO READ</a:t>
            </a:r>
            <a:endParaRPr lang="en-GB" dirty="0"/>
          </a:p>
        </p:txBody>
      </p:sp>
      <p:sp>
        <p:nvSpPr>
          <p:cNvPr id="4" name="Slide Number Placeholder 3"/>
          <p:cNvSpPr>
            <a:spLocks noGrp="1"/>
          </p:cNvSpPr>
          <p:nvPr>
            <p:ph type="sldNum" sz="quarter" idx="10"/>
          </p:nvPr>
        </p:nvSpPr>
        <p:spPr/>
        <p:txBody>
          <a:bodyPr/>
          <a:lstStyle/>
          <a:p>
            <a:fld id="{86174CCC-2125-F94C-852F-0FE988F62B24}" type="slidenum">
              <a:rPr lang="en-US" smtClean="0"/>
              <a:pPr/>
              <a:t>17</a:t>
            </a:fld>
            <a:endParaRPr lang="en-US" dirty="0"/>
          </a:p>
        </p:txBody>
      </p:sp>
    </p:spTree>
    <p:extLst>
      <p:ext uri="{BB962C8B-B14F-4D97-AF65-F5344CB8AC3E}">
        <p14:creationId xmlns:p14="http://schemas.microsoft.com/office/powerpoint/2010/main" val="37921657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rtl="0">
              <a:buFont typeface="Arial" panose="020B0604020202020204" pitchFamily="34" charset="0"/>
              <a:buChar char="•"/>
            </a:pPr>
            <a:r>
              <a:rPr lang="en-GB" dirty="0" smtClean="0"/>
              <a:t>NERVE IMPULSES FROM ONE DIVISION OF THE ANS STIMULATE THE ORGAN TO INCREASE ITS ACTIVITY (EXCITATION)</a:t>
            </a:r>
          </a:p>
          <a:p>
            <a:pPr marL="628650" lvl="1" indent="-171450" rtl="0">
              <a:buFont typeface="Arial" panose="020B0604020202020204" pitchFamily="34" charset="0"/>
              <a:buChar char="•"/>
            </a:pPr>
            <a:r>
              <a:rPr lang="en-GB" b="0" i="0" dirty="0" smtClean="0">
                <a:solidFill>
                  <a:schemeClr val="bg1"/>
                </a:solidFill>
              </a:rPr>
              <a:t>FOR EXAMPLE, AN INCREASED RATE OF NERVE IMPULSES FROM THE SYMPATHETIC DIVISION INCREASES HEART RATE</a:t>
            </a:r>
            <a:endParaRPr lang="en-GB" dirty="0" smtClean="0">
              <a:solidFill>
                <a:schemeClr val="bg1"/>
              </a:solidFill>
            </a:endParaRPr>
          </a:p>
          <a:p>
            <a:pPr marL="171450" lvl="0" indent="-171450" rtl="0">
              <a:buFont typeface="Arial" panose="020B0604020202020204" pitchFamily="34" charset="0"/>
              <a:buChar char="•"/>
            </a:pPr>
            <a:r>
              <a:rPr lang="en-GB" dirty="0" smtClean="0"/>
              <a:t>NERVE IMPULSES FROM THE OTHER DIVISION DECREASE THE ORGAN’S ACTIVITY (INHIBITION).</a:t>
            </a:r>
          </a:p>
          <a:p>
            <a:pPr marL="628650" lvl="1" indent="-171450" rtl="0">
              <a:buFont typeface="Arial" panose="020B0604020202020204" pitchFamily="34" charset="0"/>
              <a:buChar char="•"/>
            </a:pPr>
            <a:r>
              <a:rPr lang="en-GB" b="0" i="0" dirty="0" smtClean="0"/>
              <a:t>FOR EXAMPLE, AN INCREASED RATE OF NERVE IMPULSES FROM THE PARASYMPATHETIC DIVISION DECREASES HEART RATE </a:t>
            </a:r>
            <a:endParaRPr lang="en-GB" dirty="0" smtClean="0"/>
          </a:p>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10"/>
          </p:nvPr>
        </p:nvSpPr>
        <p:spPr/>
        <p:txBody>
          <a:bodyPr/>
          <a:lstStyle/>
          <a:p>
            <a:fld id="{86174CCC-2125-F94C-852F-0FE988F62B24}" type="slidenum">
              <a:rPr lang="en-US" smtClean="0"/>
              <a:pPr/>
              <a:t>20</a:t>
            </a:fld>
            <a:endParaRPr lang="en-US" dirty="0"/>
          </a:p>
        </p:txBody>
      </p:sp>
    </p:spTree>
    <p:extLst>
      <p:ext uri="{BB962C8B-B14F-4D97-AF65-F5344CB8AC3E}">
        <p14:creationId xmlns:p14="http://schemas.microsoft.com/office/powerpoint/2010/main" val="18479327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rtl="0">
              <a:buFont typeface="Arial" panose="020B0604020202020204" pitchFamily="34" charset="0"/>
              <a:buChar char="•"/>
            </a:pPr>
            <a:r>
              <a:rPr lang="en-GB" dirty="0" smtClean="0"/>
              <a:t>THE SYMPATHETIC DIVISION OF THE AUTONOMIC NERVOUS SYSTEM IS KNOWN AS THE THORACOLUMBAR OUTFLOW BECAUSE SYMPATHETIC NERVE FIBRES ONLY EXIT THE SPINAL CORD AT THE LEVELS OF THORACIC AND LUMBAR VERTEBRAE.  </a:t>
            </a:r>
          </a:p>
          <a:p>
            <a:pPr marL="171450" lvl="0" indent="-171450" rtl="0">
              <a:buFont typeface="Arial" panose="020B0604020202020204" pitchFamily="34" charset="0"/>
              <a:buChar char="•"/>
            </a:pPr>
            <a:r>
              <a:rPr lang="en-GB" dirty="0" smtClean="0"/>
              <a:t>AT THESE LEVELS, THE SYMPATHETIC FIBRES JOIN THE SYMPATHETIC TRUNK (VIA WHITE COMMUNICATING RAMI) AND, FROM THERE, TRAVEL TO ALL AREAS OF THE BODY.  </a:t>
            </a:r>
          </a:p>
          <a:p>
            <a:pPr marL="171450" lvl="0" indent="-171450" rtl="0">
              <a:buFont typeface="Arial" panose="020B0604020202020204" pitchFamily="34" charset="0"/>
              <a:buChar char="•"/>
            </a:pPr>
            <a:r>
              <a:rPr lang="en-GB" dirty="0" smtClean="0"/>
              <a:t>SYMPATHETIC FIBRES DO NOT EXIT THE SPINAL CORD AT THE CERVICAL OR SACRAL LEVELS AND DO NOT EXIT THE BRAIN.</a:t>
            </a:r>
          </a:p>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10"/>
          </p:nvPr>
        </p:nvSpPr>
        <p:spPr/>
        <p:txBody>
          <a:bodyPr/>
          <a:lstStyle/>
          <a:p>
            <a:fld id="{86174CCC-2125-F94C-852F-0FE988F62B24}" type="slidenum">
              <a:rPr lang="en-US" smtClean="0"/>
              <a:pPr/>
              <a:t>25</a:t>
            </a:fld>
            <a:endParaRPr lang="en-US" dirty="0"/>
          </a:p>
        </p:txBody>
      </p:sp>
    </p:spTree>
    <p:extLst>
      <p:ext uri="{BB962C8B-B14F-4D97-AF65-F5344CB8AC3E}">
        <p14:creationId xmlns:p14="http://schemas.microsoft.com/office/powerpoint/2010/main" val="34134075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sz="3200">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sz="3200">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sz="3200">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sz="3200">
                <a:solidFill>
                  <a:schemeClr val="tx1"/>
                </a:solidFill>
                <a:latin typeface="Times New Roman" panose="02020603050405020304" pitchFamily="18" charset="0"/>
                <a:cs typeface="Times New Roman" panose="02020603050405020304" pitchFamily="18" charset="0"/>
              </a:defRPr>
            </a:lvl5pPr>
            <a:lvl6pPr marL="2514600" indent="-228600" algn="r" eaLnBrk="0" fontAlgn="base" hangingPunct="0">
              <a:spcBef>
                <a:spcPct val="50000"/>
              </a:spcBef>
              <a:spcAft>
                <a:spcPct val="0"/>
              </a:spcAft>
              <a:defRPr sz="3200">
                <a:solidFill>
                  <a:schemeClr val="tx1"/>
                </a:solidFill>
                <a:latin typeface="Times New Roman" panose="02020603050405020304" pitchFamily="18" charset="0"/>
                <a:cs typeface="Times New Roman" panose="02020603050405020304" pitchFamily="18" charset="0"/>
              </a:defRPr>
            </a:lvl6pPr>
            <a:lvl7pPr marL="2971800" indent="-228600" algn="r" eaLnBrk="0" fontAlgn="base" hangingPunct="0">
              <a:spcBef>
                <a:spcPct val="50000"/>
              </a:spcBef>
              <a:spcAft>
                <a:spcPct val="0"/>
              </a:spcAft>
              <a:defRPr sz="3200">
                <a:solidFill>
                  <a:schemeClr val="tx1"/>
                </a:solidFill>
                <a:latin typeface="Times New Roman" panose="02020603050405020304" pitchFamily="18" charset="0"/>
                <a:cs typeface="Times New Roman" panose="02020603050405020304" pitchFamily="18" charset="0"/>
              </a:defRPr>
            </a:lvl7pPr>
            <a:lvl8pPr marL="3429000" indent="-228600" algn="r" eaLnBrk="0" fontAlgn="base" hangingPunct="0">
              <a:spcBef>
                <a:spcPct val="50000"/>
              </a:spcBef>
              <a:spcAft>
                <a:spcPct val="0"/>
              </a:spcAft>
              <a:defRPr sz="3200">
                <a:solidFill>
                  <a:schemeClr val="tx1"/>
                </a:solidFill>
                <a:latin typeface="Times New Roman" panose="02020603050405020304" pitchFamily="18" charset="0"/>
                <a:cs typeface="Times New Roman" panose="02020603050405020304" pitchFamily="18" charset="0"/>
              </a:defRPr>
            </a:lvl8pPr>
            <a:lvl9pPr marL="3886200" indent="-228600" algn="r" eaLnBrk="0" fontAlgn="base" hangingPunct="0">
              <a:spcBef>
                <a:spcPct val="50000"/>
              </a:spcBef>
              <a:spcAft>
                <a:spcPct val="0"/>
              </a:spcAft>
              <a:defRPr sz="3200">
                <a:solidFill>
                  <a:schemeClr val="tx1"/>
                </a:solidFill>
                <a:latin typeface="Times New Roman" panose="02020603050405020304" pitchFamily="18" charset="0"/>
                <a:cs typeface="Times New Roman" panose="02020603050405020304" pitchFamily="18" charset="0"/>
              </a:defRPr>
            </a:lvl9pPr>
          </a:lstStyle>
          <a:p>
            <a:pPr eaLnBrk="1" hangingPunct="1"/>
            <a:fld id="{13235931-D7BC-426F-AB68-9D238A6061E0}" type="slidenum">
              <a:rPr lang="en-US" sz="1200"/>
              <a:pPr eaLnBrk="1" hangingPunct="1"/>
              <a:t>28</a:t>
            </a:fld>
            <a:endParaRPr lang="en-US" sz="1200"/>
          </a:p>
        </p:txBody>
      </p:sp>
      <p:sp>
        <p:nvSpPr>
          <p:cNvPr id="37891" name="Rectangle 2"/>
          <p:cNvSpPr>
            <a:spLocks noGrp="1" noRot="1" noChangeAspect="1" noChangeArrowheads="1" noTextEdit="1"/>
          </p:cNvSpPr>
          <p:nvPr>
            <p:ph type="sldImg"/>
          </p:nvPr>
        </p:nvSpPr>
        <p:spPr>
          <a:ln/>
        </p:spPr>
      </p:sp>
      <p:sp>
        <p:nvSpPr>
          <p:cNvPr id="378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The target organs whose activities are regulated by the ANS are innervated by </a:t>
            </a:r>
            <a:r>
              <a:rPr lang="en-US" b="1" smtClean="0"/>
              <a:t>two neurons</a:t>
            </a:r>
            <a:r>
              <a:rPr lang="en-US" smtClean="0"/>
              <a:t> in tandem which synapse in ganglia *  between the Central Nervous system and the target organ. The first ( preganglionic neuron) arises from the CNS * and carries information to the ganglion, * while the second carries information from the ganglion to the target organ (postganglionic neuron). *</a:t>
            </a:r>
          </a:p>
          <a:p>
            <a:r>
              <a:rPr lang="en-US" smtClean="0"/>
              <a:t>The particular arrangement of these neurons that is characteristic of the Sympathetic division, includes a short, lightly myelinated preganglionic neuron and a much longer, unmyelinated postganglionic neuron which reaches from the ganglion to the target organ. Since the preganglionic neurons are short, the ganglia in which the sympathetic neurons synapse are located very close to the spinal cord itself. * Thus the innervation of visceral targets in the sympathetic division include a short preganglionic neuron, a ganglion that is close to the spinal cord and a much longer postganglionic neuron that reaches out to the target organ. *</a:t>
            </a:r>
          </a:p>
        </p:txBody>
      </p:sp>
    </p:spTree>
    <p:extLst>
      <p:ext uri="{BB962C8B-B14F-4D97-AF65-F5344CB8AC3E}">
        <p14:creationId xmlns:p14="http://schemas.microsoft.com/office/powerpoint/2010/main" val="11217843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sz="3200">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sz="3200">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sz="3200">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sz="3200">
                <a:solidFill>
                  <a:schemeClr val="tx1"/>
                </a:solidFill>
                <a:latin typeface="Times New Roman" panose="02020603050405020304" pitchFamily="18" charset="0"/>
                <a:cs typeface="Times New Roman" panose="02020603050405020304" pitchFamily="18" charset="0"/>
              </a:defRPr>
            </a:lvl5pPr>
            <a:lvl6pPr marL="2514600" indent="-228600" algn="r" eaLnBrk="0" fontAlgn="base" hangingPunct="0">
              <a:spcBef>
                <a:spcPct val="50000"/>
              </a:spcBef>
              <a:spcAft>
                <a:spcPct val="0"/>
              </a:spcAft>
              <a:defRPr sz="3200">
                <a:solidFill>
                  <a:schemeClr val="tx1"/>
                </a:solidFill>
                <a:latin typeface="Times New Roman" panose="02020603050405020304" pitchFamily="18" charset="0"/>
                <a:cs typeface="Times New Roman" panose="02020603050405020304" pitchFamily="18" charset="0"/>
              </a:defRPr>
            </a:lvl6pPr>
            <a:lvl7pPr marL="2971800" indent="-228600" algn="r" eaLnBrk="0" fontAlgn="base" hangingPunct="0">
              <a:spcBef>
                <a:spcPct val="50000"/>
              </a:spcBef>
              <a:spcAft>
                <a:spcPct val="0"/>
              </a:spcAft>
              <a:defRPr sz="3200">
                <a:solidFill>
                  <a:schemeClr val="tx1"/>
                </a:solidFill>
                <a:latin typeface="Times New Roman" panose="02020603050405020304" pitchFamily="18" charset="0"/>
                <a:cs typeface="Times New Roman" panose="02020603050405020304" pitchFamily="18" charset="0"/>
              </a:defRPr>
            </a:lvl7pPr>
            <a:lvl8pPr marL="3429000" indent="-228600" algn="r" eaLnBrk="0" fontAlgn="base" hangingPunct="0">
              <a:spcBef>
                <a:spcPct val="50000"/>
              </a:spcBef>
              <a:spcAft>
                <a:spcPct val="0"/>
              </a:spcAft>
              <a:defRPr sz="3200">
                <a:solidFill>
                  <a:schemeClr val="tx1"/>
                </a:solidFill>
                <a:latin typeface="Times New Roman" panose="02020603050405020304" pitchFamily="18" charset="0"/>
                <a:cs typeface="Times New Roman" panose="02020603050405020304" pitchFamily="18" charset="0"/>
              </a:defRPr>
            </a:lvl8pPr>
            <a:lvl9pPr marL="3886200" indent="-228600" algn="r" eaLnBrk="0" fontAlgn="base" hangingPunct="0">
              <a:spcBef>
                <a:spcPct val="50000"/>
              </a:spcBef>
              <a:spcAft>
                <a:spcPct val="0"/>
              </a:spcAft>
              <a:defRPr sz="3200">
                <a:solidFill>
                  <a:schemeClr val="tx1"/>
                </a:solidFill>
                <a:latin typeface="Times New Roman" panose="02020603050405020304" pitchFamily="18" charset="0"/>
                <a:cs typeface="Times New Roman" panose="02020603050405020304" pitchFamily="18" charset="0"/>
              </a:defRPr>
            </a:lvl9pPr>
          </a:lstStyle>
          <a:p>
            <a:pPr eaLnBrk="1" hangingPunct="1"/>
            <a:fld id="{5B8E376D-9987-4304-8E83-51BDB86FBBC2}" type="slidenum">
              <a:rPr lang="en-US" sz="1200"/>
              <a:pPr eaLnBrk="1" hangingPunct="1"/>
              <a:t>29</a:t>
            </a:fld>
            <a:endParaRPr lang="en-US" sz="1200"/>
          </a:p>
        </p:txBody>
      </p:sp>
      <p:sp>
        <p:nvSpPr>
          <p:cNvPr id="38915" name="Rectangle 2"/>
          <p:cNvSpPr>
            <a:spLocks noGrp="1" noRot="1" noChangeAspect="1" noChangeArrowheads="1" noTextEdit="1"/>
          </p:cNvSpPr>
          <p:nvPr>
            <p:ph type="sldImg"/>
          </p:nvPr>
        </p:nvSpPr>
        <p:spPr>
          <a:ln/>
        </p:spPr>
      </p:sp>
      <p:sp>
        <p:nvSpPr>
          <p:cNvPr id="389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The Parasympathetic division of the ANS is characterized having the ganglia * very close to or on the target organs. * As a result, the preganglionic neurons * must be long to reach from the spinal cord to the ganglia. The postganglionic neurons * are relatively short, since they only must reach from the ganglia to the target organ the ganglia are already near or on. *</a:t>
            </a:r>
          </a:p>
        </p:txBody>
      </p:sp>
    </p:spTree>
    <p:extLst>
      <p:ext uri="{BB962C8B-B14F-4D97-AF65-F5344CB8AC3E}">
        <p14:creationId xmlns:p14="http://schemas.microsoft.com/office/powerpoint/2010/main" val="15817826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sz="3200">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sz="3200">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sz="3200">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sz="3200">
                <a:solidFill>
                  <a:schemeClr val="tx1"/>
                </a:solidFill>
                <a:latin typeface="Times New Roman" panose="02020603050405020304" pitchFamily="18" charset="0"/>
                <a:cs typeface="Times New Roman" panose="02020603050405020304" pitchFamily="18" charset="0"/>
              </a:defRPr>
            </a:lvl5pPr>
            <a:lvl6pPr marL="2514600" indent="-228600" algn="r" eaLnBrk="0" fontAlgn="base" hangingPunct="0">
              <a:spcBef>
                <a:spcPct val="50000"/>
              </a:spcBef>
              <a:spcAft>
                <a:spcPct val="0"/>
              </a:spcAft>
              <a:defRPr sz="3200">
                <a:solidFill>
                  <a:schemeClr val="tx1"/>
                </a:solidFill>
                <a:latin typeface="Times New Roman" panose="02020603050405020304" pitchFamily="18" charset="0"/>
                <a:cs typeface="Times New Roman" panose="02020603050405020304" pitchFamily="18" charset="0"/>
              </a:defRPr>
            </a:lvl6pPr>
            <a:lvl7pPr marL="2971800" indent="-228600" algn="r" eaLnBrk="0" fontAlgn="base" hangingPunct="0">
              <a:spcBef>
                <a:spcPct val="50000"/>
              </a:spcBef>
              <a:spcAft>
                <a:spcPct val="0"/>
              </a:spcAft>
              <a:defRPr sz="3200">
                <a:solidFill>
                  <a:schemeClr val="tx1"/>
                </a:solidFill>
                <a:latin typeface="Times New Roman" panose="02020603050405020304" pitchFamily="18" charset="0"/>
                <a:cs typeface="Times New Roman" panose="02020603050405020304" pitchFamily="18" charset="0"/>
              </a:defRPr>
            </a:lvl7pPr>
            <a:lvl8pPr marL="3429000" indent="-228600" algn="r" eaLnBrk="0" fontAlgn="base" hangingPunct="0">
              <a:spcBef>
                <a:spcPct val="50000"/>
              </a:spcBef>
              <a:spcAft>
                <a:spcPct val="0"/>
              </a:spcAft>
              <a:defRPr sz="3200">
                <a:solidFill>
                  <a:schemeClr val="tx1"/>
                </a:solidFill>
                <a:latin typeface="Times New Roman" panose="02020603050405020304" pitchFamily="18" charset="0"/>
                <a:cs typeface="Times New Roman" panose="02020603050405020304" pitchFamily="18" charset="0"/>
              </a:defRPr>
            </a:lvl8pPr>
            <a:lvl9pPr marL="3886200" indent="-228600" algn="r" eaLnBrk="0" fontAlgn="base" hangingPunct="0">
              <a:spcBef>
                <a:spcPct val="50000"/>
              </a:spcBef>
              <a:spcAft>
                <a:spcPct val="0"/>
              </a:spcAft>
              <a:defRPr sz="3200">
                <a:solidFill>
                  <a:schemeClr val="tx1"/>
                </a:solidFill>
                <a:latin typeface="Times New Roman" panose="02020603050405020304" pitchFamily="18" charset="0"/>
                <a:cs typeface="Times New Roman" panose="02020603050405020304" pitchFamily="18" charset="0"/>
              </a:defRPr>
            </a:lvl9pPr>
          </a:lstStyle>
          <a:p>
            <a:pPr eaLnBrk="1" hangingPunct="1"/>
            <a:fld id="{BBA1D686-5F20-4B69-9CDE-087E27F88CF6}" type="slidenum">
              <a:rPr lang="ar-SA" sz="1200"/>
              <a:pPr eaLnBrk="1" hangingPunct="1"/>
              <a:t>30</a:t>
            </a:fld>
            <a:endParaRPr lang="en-US" sz="1200"/>
          </a:p>
        </p:txBody>
      </p:sp>
      <p:sp>
        <p:nvSpPr>
          <p:cNvPr id="39939" name="Rectangle 2"/>
          <p:cNvSpPr>
            <a:spLocks noGrp="1" noRot="1" noChangeAspect="1" noChangeArrowheads="1" noTextEdit="1"/>
          </p:cNvSpPr>
          <p:nvPr>
            <p:ph type="sldImg"/>
          </p:nvPr>
        </p:nvSpPr>
        <p:spPr>
          <a:ln/>
        </p:spPr>
      </p:sp>
      <p:sp>
        <p:nvSpPr>
          <p:cNvPr id="399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ar-SA" smtClean="0"/>
          </a:p>
        </p:txBody>
      </p:sp>
    </p:spTree>
    <p:extLst>
      <p:ext uri="{BB962C8B-B14F-4D97-AF65-F5344CB8AC3E}">
        <p14:creationId xmlns:p14="http://schemas.microsoft.com/office/powerpoint/2010/main" val="33222152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sz="3200">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sz="3200">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sz="3200">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sz="3200">
                <a:solidFill>
                  <a:schemeClr val="tx1"/>
                </a:solidFill>
                <a:latin typeface="Times New Roman" panose="02020603050405020304" pitchFamily="18" charset="0"/>
                <a:cs typeface="Times New Roman" panose="02020603050405020304" pitchFamily="18" charset="0"/>
              </a:defRPr>
            </a:lvl5pPr>
            <a:lvl6pPr marL="2514600" indent="-228600" algn="r" eaLnBrk="0" fontAlgn="base" hangingPunct="0">
              <a:spcBef>
                <a:spcPct val="50000"/>
              </a:spcBef>
              <a:spcAft>
                <a:spcPct val="0"/>
              </a:spcAft>
              <a:defRPr sz="3200">
                <a:solidFill>
                  <a:schemeClr val="tx1"/>
                </a:solidFill>
                <a:latin typeface="Times New Roman" panose="02020603050405020304" pitchFamily="18" charset="0"/>
                <a:cs typeface="Times New Roman" panose="02020603050405020304" pitchFamily="18" charset="0"/>
              </a:defRPr>
            </a:lvl6pPr>
            <a:lvl7pPr marL="2971800" indent="-228600" algn="r" eaLnBrk="0" fontAlgn="base" hangingPunct="0">
              <a:spcBef>
                <a:spcPct val="50000"/>
              </a:spcBef>
              <a:spcAft>
                <a:spcPct val="0"/>
              </a:spcAft>
              <a:defRPr sz="3200">
                <a:solidFill>
                  <a:schemeClr val="tx1"/>
                </a:solidFill>
                <a:latin typeface="Times New Roman" panose="02020603050405020304" pitchFamily="18" charset="0"/>
                <a:cs typeface="Times New Roman" panose="02020603050405020304" pitchFamily="18" charset="0"/>
              </a:defRPr>
            </a:lvl7pPr>
            <a:lvl8pPr marL="3429000" indent="-228600" algn="r" eaLnBrk="0" fontAlgn="base" hangingPunct="0">
              <a:spcBef>
                <a:spcPct val="50000"/>
              </a:spcBef>
              <a:spcAft>
                <a:spcPct val="0"/>
              </a:spcAft>
              <a:defRPr sz="3200">
                <a:solidFill>
                  <a:schemeClr val="tx1"/>
                </a:solidFill>
                <a:latin typeface="Times New Roman" panose="02020603050405020304" pitchFamily="18" charset="0"/>
                <a:cs typeface="Times New Roman" panose="02020603050405020304" pitchFamily="18" charset="0"/>
              </a:defRPr>
            </a:lvl8pPr>
            <a:lvl9pPr marL="3886200" indent="-228600" algn="r" eaLnBrk="0" fontAlgn="base" hangingPunct="0">
              <a:spcBef>
                <a:spcPct val="50000"/>
              </a:spcBef>
              <a:spcAft>
                <a:spcPct val="0"/>
              </a:spcAft>
              <a:defRPr sz="3200">
                <a:solidFill>
                  <a:schemeClr val="tx1"/>
                </a:solidFill>
                <a:latin typeface="Times New Roman" panose="02020603050405020304" pitchFamily="18" charset="0"/>
                <a:cs typeface="Times New Roman" panose="02020603050405020304" pitchFamily="18" charset="0"/>
              </a:defRPr>
            </a:lvl9pPr>
          </a:lstStyle>
          <a:p>
            <a:pPr eaLnBrk="1" hangingPunct="1"/>
            <a:fld id="{13766F1C-C5FC-4195-B703-8F75149498F5}" type="slidenum">
              <a:rPr lang="en-US" sz="1200"/>
              <a:pPr eaLnBrk="1" hangingPunct="1"/>
              <a:t>31</a:t>
            </a:fld>
            <a:endParaRPr lang="en-US" sz="1200"/>
          </a:p>
        </p:txBody>
      </p:sp>
      <p:sp>
        <p:nvSpPr>
          <p:cNvPr id="40963" name="Rectangle 2"/>
          <p:cNvSpPr>
            <a:spLocks noGrp="1" noRot="1" noChangeAspect="1" noChangeArrowheads="1" noTextEdit="1"/>
          </p:cNvSpPr>
          <p:nvPr>
            <p:ph type="sldImg"/>
          </p:nvPr>
        </p:nvSpPr>
        <p:spPr>
          <a:ln/>
        </p:spPr>
      </p:sp>
      <p:sp>
        <p:nvSpPr>
          <p:cNvPr id="409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The Sympathetic division of the ANS is sometimes referred to as the “thoracolumbar” branch *  because its nerve fibers * arise from the central nervous system (spinal chord) between the first thoracic and the second lumbar vertebrae. *  *</a:t>
            </a:r>
          </a:p>
        </p:txBody>
      </p:sp>
    </p:spTree>
    <p:extLst>
      <p:ext uri="{BB962C8B-B14F-4D97-AF65-F5344CB8AC3E}">
        <p14:creationId xmlns:p14="http://schemas.microsoft.com/office/powerpoint/2010/main" val="19219438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sz="3200">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sz="3200">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sz="3200">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sz="3200">
                <a:solidFill>
                  <a:schemeClr val="tx1"/>
                </a:solidFill>
                <a:latin typeface="Times New Roman" panose="02020603050405020304" pitchFamily="18" charset="0"/>
                <a:cs typeface="Times New Roman" panose="02020603050405020304" pitchFamily="18" charset="0"/>
              </a:defRPr>
            </a:lvl5pPr>
            <a:lvl6pPr marL="2514600" indent="-228600" algn="r" eaLnBrk="0" fontAlgn="base" hangingPunct="0">
              <a:spcBef>
                <a:spcPct val="50000"/>
              </a:spcBef>
              <a:spcAft>
                <a:spcPct val="0"/>
              </a:spcAft>
              <a:defRPr sz="3200">
                <a:solidFill>
                  <a:schemeClr val="tx1"/>
                </a:solidFill>
                <a:latin typeface="Times New Roman" panose="02020603050405020304" pitchFamily="18" charset="0"/>
                <a:cs typeface="Times New Roman" panose="02020603050405020304" pitchFamily="18" charset="0"/>
              </a:defRPr>
            </a:lvl6pPr>
            <a:lvl7pPr marL="2971800" indent="-228600" algn="r" eaLnBrk="0" fontAlgn="base" hangingPunct="0">
              <a:spcBef>
                <a:spcPct val="50000"/>
              </a:spcBef>
              <a:spcAft>
                <a:spcPct val="0"/>
              </a:spcAft>
              <a:defRPr sz="3200">
                <a:solidFill>
                  <a:schemeClr val="tx1"/>
                </a:solidFill>
                <a:latin typeface="Times New Roman" panose="02020603050405020304" pitchFamily="18" charset="0"/>
                <a:cs typeface="Times New Roman" panose="02020603050405020304" pitchFamily="18" charset="0"/>
              </a:defRPr>
            </a:lvl7pPr>
            <a:lvl8pPr marL="3429000" indent="-228600" algn="r" eaLnBrk="0" fontAlgn="base" hangingPunct="0">
              <a:spcBef>
                <a:spcPct val="50000"/>
              </a:spcBef>
              <a:spcAft>
                <a:spcPct val="0"/>
              </a:spcAft>
              <a:defRPr sz="3200">
                <a:solidFill>
                  <a:schemeClr val="tx1"/>
                </a:solidFill>
                <a:latin typeface="Times New Roman" panose="02020603050405020304" pitchFamily="18" charset="0"/>
                <a:cs typeface="Times New Roman" panose="02020603050405020304" pitchFamily="18" charset="0"/>
              </a:defRPr>
            </a:lvl8pPr>
            <a:lvl9pPr marL="3886200" indent="-228600" algn="r" eaLnBrk="0" fontAlgn="base" hangingPunct="0">
              <a:spcBef>
                <a:spcPct val="50000"/>
              </a:spcBef>
              <a:spcAft>
                <a:spcPct val="0"/>
              </a:spcAft>
              <a:defRPr sz="3200">
                <a:solidFill>
                  <a:schemeClr val="tx1"/>
                </a:solidFill>
                <a:latin typeface="Times New Roman" panose="02020603050405020304" pitchFamily="18" charset="0"/>
                <a:cs typeface="Times New Roman" panose="02020603050405020304" pitchFamily="18" charset="0"/>
              </a:defRPr>
            </a:lvl9pPr>
          </a:lstStyle>
          <a:p>
            <a:pPr eaLnBrk="1" hangingPunct="1"/>
            <a:fld id="{D13EEE53-57E7-499C-A4E9-EDF29AB4C6F7}" type="slidenum">
              <a:rPr lang="en-US" sz="1200"/>
              <a:pPr eaLnBrk="1" hangingPunct="1"/>
              <a:t>32</a:t>
            </a:fld>
            <a:endParaRPr lang="en-US" sz="1200"/>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The Parasympathetic division of the ANS is sometimes referred to as the “craniosacral” division because its nerve fibers arise from the Central Nervous System directly from the brain in the cranium * and from spinal chord between the sacral vertebrae. *</a:t>
            </a:r>
          </a:p>
        </p:txBody>
      </p:sp>
    </p:spTree>
    <p:extLst>
      <p:ext uri="{BB962C8B-B14F-4D97-AF65-F5344CB8AC3E}">
        <p14:creationId xmlns:p14="http://schemas.microsoft.com/office/powerpoint/2010/main" val="32720908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a:p>
        </p:txBody>
      </p:sp>
      <p:sp>
        <p:nvSpPr>
          <p:cNvPr id="4" name="عنصر نائب لرقم الشريحة 3"/>
          <p:cNvSpPr>
            <a:spLocks noGrp="1"/>
          </p:cNvSpPr>
          <p:nvPr>
            <p:ph type="sldNum" sz="quarter" idx="10"/>
          </p:nvPr>
        </p:nvSpPr>
        <p:spPr/>
        <p:txBody>
          <a:bodyPr/>
          <a:lstStyle/>
          <a:p>
            <a:fld id="{86174CCC-2125-F94C-852F-0FE988F62B24}" type="slidenum">
              <a:rPr lang="en-US" smtClean="0"/>
              <a:pPr/>
              <a:t>3</a:t>
            </a:fld>
            <a:endParaRPr lang="en-US" dirty="0"/>
          </a:p>
        </p:txBody>
      </p:sp>
    </p:spTree>
    <p:extLst>
      <p:ext uri="{BB962C8B-B14F-4D97-AF65-F5344CB8AC3E}">
        <p14:creationId xmlns:p14="http://schemas.microsoft.com/office/powerpoint/2010/main" val="22235366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rtl="0">
              <a:buFont typeface="Arial" panose="020B0604020202020204" pitchFamily="34" charset="0"/>
              <a:buChar char="•"/>
            </a:pPr>
            <a:r>
              <a:rPr lang="en-GB" i="0" dirty="0" smtClean="0"/>
              <a:t>THE SYMPATHETIC DIVISION IS OFTEN CALLED THE FIGHT-OR-FLIGHT DIVISION. </a:t>
            </a:r>
            <a:endParaRPr lang="en-US" i="0" dirty="0" smtClean="0"/>
          </a:p>
          <a:p>
            <a:pPr marL="171450" lvl="0" indent="-171450" rtl="0">
              <a:buFont typeface="Arial" panose="020B0604020202020204" pitchFamily="34" charset="0"/>
              <a:buChar char="•"/>
            </a:pPr>
            <a:r>
              <a:rPr lang="en-GB" i="0" dirty="0" smtClean="0"/>
              <a:t>SYMPATHETIC ACTIVITIES RESULT IN INCREASED ALERTNESS</a:t>
            </a:r>
            <a:endParaRPr lang="en-US" i="0" dirty="0" smtClean="0"/>
          </a:p>
          <a:p>
            <a:pPr marL="171450" lvl="0" indent="-171450" rtl="0">
              <a:buFont typeface="Arial" panose="020B0604020202020204" pitchFamily="34" charset="0"/>
              <a:buChar char="•"/>
            </a:pPr>
            <a:r>
              <a:rPr lang="en-US" i="0" dirty="0" smtClean="0"/>
              <a:t>THE SYMPATHETIC SYSTEM IS STRONGLY ACTIVATED IN STRONG EMOTIONAL STATES. </a:t>
            </a:r>
          </a:p>
          <a:p>
            <a:pPr marL="171450" lvl="0" indent="-171450" rtl="0">
              <a:buFont typeface="Arial" panose="020B0604020202020204" pitchFamily="34" charset="0"/>
              <a:buChar char="•"/>
            </a:pPr>
            <a:r>
              <a:rPr lang="en-US" i="0" dirty="0" smtClean="0"/>
              <a:t>WHEN LARGE PORTIONS OF THE SYMPATHETIC NERVOUS SYSTEM DISCHARGE AT THE SAME TIME—THAT IS, A MASS DISCHARGE—THIS ACTION INCREASES THE ABILITY OF THE BODY TO PERFORM VIGOROUS MUSCLE ACTIVITY </a:t>
            </a:r>
          </a:p>
          <a:p>
            <a:pPr marL="171450" lvl="0" indent="-171450" rtl="0">
              <a:buFont typeface="Arial" panose="020B0604020202020204" pitchFamily="34" charset="0"/>
              <a:buChar char="•"/>
            </a:pPr>
            <a:r>
              <a:rPr lang="en-US" i="0" dirty="0" smtClean="0"/>
              <a:t>THIS IS CALLED THE SYMPATHETIC ALARM REACTION AND THE FIGHT OR FLIGHT REACTION  </a:t>
            </a:r>
          </a:p>
          <a:p>
            <a:pPr marL="171450" lvl="0" indent="-171450" rtl="0">
              <a:buFont typeface="Arial" panose="020B0604020202020204" pitchFamily="34" charset="0"/>
              <a:buChar char="•"/>
            </a:pPr>
            <a:r>
              <a:rPr lang="en-US" i="0" dirty="0" smtClean="0"/>
              <a:t>AN ANIMAL IN THIS STATE DECIDES ALMOST INSTANTLY WHETHER TO STAND AND FIGHT OR TO RUN. </a:t>
            </a:r>
          </a:p>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10"/>
          </p:nvPr>
        </p:nvSpPr>
        <p:spPr/>
        <p:txBody>
          <a:bodyPr/>
          <a:lstStyle/>
          <a:p>
            <a:fld id="{86174CCC-2125-F94C-852F-0FE988F62B24}" type="slidenum">
              <a:rPr lang="en-US" smtClean="0"/>
              <a:pPr/>
              <a:t>33</a:t>
            </a:fld>
            <a:endParaRPr lang="en-US" dirty="0"/>
          </a:p>
        </p:txBody>
      </p:sp>
    </p:spTree>
    <p:extLst>
      <p:ext uri="{BB962C8B-B14F-4D97-AF65-F5344CB8AC3E}">
        <p14:creationId xmlns:p14="http://schemas.microsoft.com/office/powerpoint/2010/main" val="150347195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rtl="0">
              <a:buFont typeface="Arial" panose="020B0604020202020204" pitchFamily="34" charset="0"/>
              <a:buChar char="•"/>
            </a:pPr>
            <a:r>
              <a:rPr lang="en-US" b="0" i="0" dirty="0" smtClean="0"/>
              <a:t>INCREASED ARTERIAL PRESSURE</a:t>
            </a:r>
            <a:endParaRPr lang="en-US" dirty="0" smtClean="0"/>
          </a:p>
          <a:p>
            <a:pPr marL="171450" lvl="0" indent="-171450" rtl="0">
              <a:buFont typeface="Arial" panose="020B0604020202020204" pitchFamily="34" charset="0"/>
              <a:buChar char="•"/>
            </a:pPr>
            <a:r>
              <a:rPr lang="en-US" b="0" i="0" dirty="0" smtClean="0"/>
              <a:t>INCREASED BLOOD FLOW TO ACTIVE MUSCLES</a:t>
            </a:r>
            <a:endParaRPr lang="en-US" dirty="0" smtClean="0"/>
          </a:p>
          <a:p>
            <a:pPr marL="171450" lvl="0" indent="-171450" rtl="0">
              <a:buFont typeface="Arial" panose="020B0604020202020204" pitchFamily="34" charset="0"/>
              <a:buChar char="•"/>
            </a:pPr>
            <a:r>
              <a:rPr lang="en-US" b="0" i="0" dirty="0" smtClean="0"/>
              <a:t>DECREASED BLOOD FLOW TO ORGANS SUCH AS THE GASTROINTESTINAL TRACT AND THE KIDNEYS THAT ARE NOT NEEDED FOR RAPID MOTOR ACTIVITY</a:t>
            </a:r>
            <a:endParaRPr lang="en-US" dirty="0" smtClean="0"/>
          </a:p>
          <a:p>
            <a:pPr marL="171450" lvl="0" indent="-171450" rtl="0">
              <a:buFont typeface="Arial" panose="020B0604020202020204" pitchFamily="34" charset="0"/>
              <a:buChar char="•"/>
            </a:pPr>
            <a:r>
              <a:rPr lang="en-US" b="0" i="0" dirty="0" smtClean="0">
                <a:solidFill>
                  <a:schemeClr val="tx1"/>
                </a:solidFill>
              </a:rPr>
              <a:t>INCREASED RATES OF CELLULAR METABOLISM THROUGHOUT THE BODY</a:t>
            </a:r>
            <a:endParaRPr lang="en-US" dirty="0" smtClean="0">
              <a:solidFill>
                <a:schemeClr val="tx1"/>
              </a:solidFill>
            </a:endParaRPr>
          </a:p>
          <a:p>
            <a:pPr marL="171450" lvl="0" indent="-171450" rtl="0">
              <a:buFont typeface="Arial" panose="020B0604020202020204" pitchFamily="34" charset="0"/>
              <a:buChar char="•"/>
            </a:pPr>
            <a:r>
              <a:rPr lang="en-US" b="0" i="0" dirty="0" smtClean="0">
                <a:solidFill>
                  <a:schemeClr val="tx1"/>
                </a:solidFill>
              </a:rPr>
              <a:t>INCREASED BLOOD GLUCOSE CONCENTRATION</a:t>
            </a:r>
            <a:endParaRPr lang="en-US" dirty="0" smtClean="0">
              <a:solidFill>
                <a:schemeClr val="tx1"/>
              </a:solidFill>
            </a:endParaRPr>
          </a:p>
          <a:p>
            <a:pPr marL="171450" lvl="0" indent="-171450" rtl="0">
              <a:buFont typeface="Arial" panose="020B0604020202020204" pitchFamily="34" charset="0"/>
              <a:buChar char="•"/>
            </a:pPr>
            <a:r>
              <a:rPr lang="en-US" b="0" i="0" dirty="0" smtClean="0">
                <a:solidFill>
                  <a:schemeClr val="tx1"/>
                </a:solidFill>
              </a:rPr>
              <a:t>INCREASED GLYCOLYSIS IN THE LIVER AND IN MUSCLE</a:t>
            </a:r>
            <a:endParaRPr lang="en-US" dirty="0" smtClean="0">
              <a:solidFill>
                <a:schemeClr val="tx1"/>
              </a:solidFill>
            </a:endParaRPr>
          </a:p>
          <a:p>
            <a:pPr marL="171450" lvl="0" indent="-171450" rtl="0">
              <a:buFont typeface="Arial" panose="020B0604020202020204" pitchFamily="34" charset="0"/>
              <a:buChar char="•"/>
            </a:pPr>
            <a:r>
              <a:rPr lang="en-US" b="0" i="0" dirty="0" smtClean="0"/>
              <a:t>INCREASED MUSCLE STRENGTH</a:t>
            </a:r>
            <a:endParaRPr lang="en-US" dirty="0" smtClean="0"/>
          </a:p>
          <a:p>
            <a:pPr marL="171450" lvl="0" indent="-171450" rtl="0">
              <a:buFont typeface="Arial" panose="020B0604020202020204" pitchFamily="34" charset="0"/>
              <a:buChar char="•"/>
            </a:pPr>
            <a:r>
              <a:rPr lang="en-US" b="0" i="0" cap="none" spc="0" dirty="0" smtClean="0">
                <a:ln w="0"/>
                <a:solidFill>
                  <a:schemeClr val="tx1"/>
                </a:solidFill>
                <a:effectLst>
                  <a:outerShdw blurRad="38100" dist="19050" dir="2700000" algn="tl" rotWithShape="0">
                    <a:schemeClr val="dk1">
                      <a:alpha val="40000"/>
                    </a:schemeClr>
                  </a:outerShdw>
                </a:effectLst>
              </a:rPr>
              <a:t>INCREASED MENTAL ACTIVITY</a:t>
            </a:r>
            <a:endParaRPr lang="en-US" b="0" cap="none" spc="0" dirty="0" smtClean="0">
              <a:ln w="0"/>
              <a:solidFill>
                <a:schemeClr val="tx1"/>
              </a:solidFill>
              <a:effectLst>
                <a:outerShdw blurRad="38100" dist="19050" dir="2700000" algn="tl" rotWithShape="0">
                  <a:schemeClr val="dk1">
                    <a:alpha val="40000"/>
                  </a:schemeClr>
                </a:outerShdw>
              </a:effectLst>
            </a:endParaRPr>
          </a:p>
          <a:p>
            <a:pPr marL="171450" lvl="0" indent="-171450" rtl="0">
              <a:buFont typeface="Arial" panose="020B0604020202020204" pitchFamily="34" charset="0"/>
              <a:buChar char="•"/>
            </a:pPr>
            <a:r>
              <a:rPr lang="en-US" b="0" i="0" dirty="0" smtClean="0"/>
              <a:t>INCREASED RATE OF BLOOD COAGULATION</a:t>
            </a:r>
            <a:endParaRPr lang="en-US" dirty="0" smtClean="0"/>
          </a:p>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10"/>
          </p:nvPr>
        </p:nvSpPr>
        <p:spPr/>
        <p:txBody>
          <a:bodyPr/>
          <a:lstStyle/>
          <a:p>
            <a:fld id="{86174CCC-2125-F94C-852F-0FE988F62B24}" type="slidenum">
              <a:rPr lang="en-US" smtClean="0"/>
              <a:pPr/>
              <a:t>36</a:t>
            </a:fld>
            <a:endParaRPr lang="en-US" dirty="0"/>
          </a:p>
        </p:txBody>
      </p:sp>
    </p:spTree>
    <p:extLst>
      <p:ext uri="{BB962C8B-B14F-4D97-AF65-F5344CB8AC3E}">
        <p14:creationId xmlns:p14="http://schemas.microsoft.com/office/powerpoint/2010/main" val="29675661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rtl="0">
              <a:buFont typeface="Arial" panose="020B0604020202020204" pitchFamily="34" charset="0"/>
              <a:buChar char="•"/>
            </a:pPr>
            <a:r>
              <a:rPr lang="en-US" dirty="0" smtClean="0"/>
              <a:t>THE SUM OF THESE EFFECTS PERMITS A PERSON TO PERFORM FAR MORE STRENUOUS PHYSICAL ACTIVITY THAN WOULD OTHERWISE BE POSSIBLE. </a:t>
            </a:r>
            <a:endParaRPr lang="en-GB" dirty="0" smtClean="0"/>
          </a:p>
          <a:p>
            <a:pPr marL="171450" lvl="0" indent="-171450" rtl="0">
              <a:buFont typeface="Arial" panose="020B0604020202020204" pitchFamily="34" charset="0"/>
              <a:buChar char="•"/>
            </a:pPr>
            <a:r>
              <a:rPr lang="en-US" dirty="0" smtClean="0"/>
              <a:t>EITHER MENTAL OR PHYSICAL STRESS CAN EXCITE THE SYMPATHETIC SYSTEM</a:t>
            </a:r>
            <a:endParaRPr lang="en-GB" dirty="0" smtClean="0"/>
          </a:p>
          <a:p>
            <a:pPr marL="171450" lvl="0" indent="-171450" rtl="0">
              <a:buFont typeface="Arial" panose="020B0604020202020204" pitchFamily="34" charset="0"/>
              <a:buChar char="•"/>
            </a:pPr>
            <a:r>
              <a:rPr lang="en-US" dirty="0" smtClean="0"/>
              <a:t>THE PURPOSE OF THE SYMPATHETIC SYSTEM IS TO PROVIDE EXTRA ACTIVATION OF THE BODY IN STATES OF STRESS </a:t>
            </a:r>
            <a:endParaRPr lang="en-GB" dirty="0" smtClean="0"/>
          </a:p>
          <a:p>
            <a:pPr marL="171450" lvl="0" indent="-171450" rtl="0">
              <a:buFont typeface="Arial" panose="020B0604020202020204" pitchFamily="34" charset="0"/>
              <a:buChar char="•"/>
            </a:pPr>
            <a:r>
              <a:rPr lang="en-US" dirty="0" smtClean="0"/>
              <a:t>THIS IS CALLED THE SYMPATHETIC STRESS RESPONSE</a:t>
            </a:r>
            <a:endParaRPr lang="en-GB" dirty="0" smtClean="0"/>
          </a:p>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10"/>
          </p:nvPr>
        </p:nvSpPr>
        <p:spPr/>
        <p:txBody>
          <a:bodyPr/>
          <a:lstStyle/>
          <a:p>
            <a:fld id="{86174CCC-2125-F94C-852F-0FE988F62B24}" type="slidenum">
              <a:rPr lang="en-US" smtClean="0"/>
              <a:pPr/>
              <a:t>37</a:t>
            </a:fld>
            <a:endParaRPr lang="en-US" dirty="0"/>
          </a:p>
        </p:txBody>
      </p:sp>
    </p:spTree>
    <p:extLst>
      <p:ext uri="{BB962C8B-B14F-4D97-AF65-F5344CB8AC3E}">
        <p14:creationId xmlns:p14="http://schemas.microsoft.com/office/powerpoint/2010/main" val="243328192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rtl="0">
              <a:buFont typeface="Arial" panose="020B0604020202020204" pitchFamily="34" charset="0"/>
              <a:buChar char="•"/>
            </a:pPr>
            <a:r>
              <a:rPr lang="en-GB" dirty="0" smtClean="0"/>
              <a:t>THIS DIVISION REGULATES THOSE ACTIVITIES THAT CONSERVE AND REGULATE BODY ENERGY DURING TIMES OF REST AND RECOVERY. </a:t>
            </a:r>
          </a:p>
          <a:p>
            <a:pPr marL="171450" lvl="0" indent="-171450" rtl="0">
              <a:buFont typeface="Arial" panose="020B0604020202020204" pitchFamily="34" charset="0"/>
              <a:buChar char="•"/>
            </a:pPr>
            <a:r>
              <a:rPr lang="en-US" dirty="0" smtClean="0"/>
              <a:t>THE PARASYMPATHETIC NERVOUS SYSTEM IS AN </a:t>
            </a:r>
            <a:r>
              <a:rPr lang="en-US" u="sng" dirty="0" smtClean="0"/>
              <a:t>ENERGY CONSERVATION-RESTORATIVE SYSTEM</a:t>
            </a:r>
            <a:r>
              <a:rPr lang="en-US" dirty="0" smtClean="0"/>
              <a:t>.  </a:t>
            </a:r>
            <a:endParaRPr lang="en-GB" dirty="0" smtClean="0"/>
          </a:p>
          <a:p>
            <a:pPr marL="171450" lvl="0" indent="-171450" rtl="0">
              <a:buFont typeface="Arial" panose="020B0604020202020204" pitchFamily="34" charset="0"/>
              <a:buChar char="•"/>
            </a:pPr>
            <a:r>
              <a:rPr lang="en-US" dirty="0" smtClean="0"/>
              <a:t>IT REGULATES THOSE ACTIVITIES THAT CONSERVE AND RESTORE BODY ENERGY DURING TIMES OF </a:t>
            </a:r>
            <a:r>
              <a:rPr lang="en-US" u="sng" dirty="0" smtClean="0"/>
              <a:t>REST AND RECOVERY</a:t>
            </a:r>
            <a:r>
              <a:rPr lang="en-US" dirty="0" smtClean="0"/>
              <a:t>.</a:t>
            </a:r>
            <a:endParaRPr lang="en-GB" dirty="0" smtClean="0"/>
          </a:p>
          <a:p>
            <a:pPr marL="171450" lvl="0" indent="-171450" rtl="0">
              <a:buFont typeface="Arial" panose="020B0604020202020204" pitchFamily="34" charset="0"/>
              <a:buChar char="•"/>
            </a:pPr>
            <a:r>
              <a:rPr lang="en-US" dirty="0" smtClean="0"/>
              <a:t>THE PARASYMPATHETIC NERVOUS SYSTEM DOMINATES OVER SYMPATHETIC ACTIVITY IN THE GLANDS AND SMOOTH MUSCLE OF THE GUT, STIMULATING GLANDULAR SECRETION AND THE GUT MOVEMENTS NECESSARY FOR FOOD TO BE DIGESTED AND ABSORBED</a:t>
            </a:r>
            <a:endParaRPr lang="en-GB" dirty="0" smtClean="0"/>
          </a:p>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10"/>
          </p:nvPr>
        </p:nvSpPr>
        <p:spPr/>
        <p:txBody>
          <a:bodyPr/>
          <a:lstStyle/>
          <a:p>
            <a:fld id="{86174CCC-2125-F94C-852F-0FE988F62B24}" type="slidenum">
              <a:rPr lang="en-US" smtClean="0"/>
              <a:pPr/>
              <a:t>40</a:t>
            </a:fld>
            <a:endParaRPr lang="en-US" dirty="0"/>
          </a:p>
        </p:txBody>
      </p:sp>
    </p:spTree>
    <p:extLst>
      <p:ext uri="{BB962C8B-B14F-4D97-AF65-F5344CB8AC3E}">
        <p14:creationId xmlns:p14="http://schemas.microsoft.com/office/powerpoint/2010/main" val="411582706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rtl="0">
              <a:buFont typeface="Arial" panose="020B0604020202020204" pitchFamily="34" charset="0"/>
              <a:buChar char="•"/>
            </a:pPr>
            <a:r>
              <a:rPr lang="en-GB" dirty="0" smtClean="0"/>
              <a:t>THE CRANIOSACRAL OUTFLOW OF THE ANS IS ALSO CALLED THE PARASYMPATHETIC DIVISION OF THE AUTONOMIC NERVOUS SYSTEM. </a:t>
            </a:r>
          </a:p>
          <a:p>
            <a:pPr marL="171450" lvl="0" indent="-171450" rtl="0">
              <a:buFont typeface="Arial" panose="020B0604020202020204" pitchFamily="34" charset="0"/>
              <a:buChar char="•"/>
            </a:pPr>
            <a:r>
              <a:rPr lang="en-GB" dirty="0" smtClean="0">
                <a:solidFill>
                  <a:schemeClr val="bg1"/>
                </a:solidFill>
              </a:rPr>
              <a:t>THE CELL BODIES OF THE PREGANGLIONIC NEURONS OF THE ENTIRE PARASYMPATHETIC DIVISION ARE LOCATED IN</a:t>
            </a:r>
          </a:p>
          <a:p>
            <a:pPr marL="171450" lvl="0" indent="-171450" rtl="0">
              <a:buFont typeface="Arial" panose="020B0604020202020204" pitchFamily="34" charset="0"/>
              <a:buChar char="•"/>
            </a:pPr>
            <a:r>
              <a:rPr lang="en-GB" dirty="0" smtClean="0"/>
              <a:t>THE NUCLEI OF FOUR PAIRS OF CRANIAL NERVES, IN THE BRAIN STEM </a:t>
            </a:r>
          </a:p>
          <a:p>
            <a:pPr marL="171450" lvl="0" indent="-171450" rtl="0">
              <a:buFont typeface="Arial" panose="020B0604020202020204" pitchFamily="34" charset="0"/>
              <a:buChar char="•"/>
            </a:pPr>
            <a:r>
              <a:rPr lang="en-GB" dirty="0" smtClean="0"/>
              <a:t>IN THE LATERAL GREY HORNS OF THE SECOND THROUGH FOURTH SACRAL SEGMENTS OF THE SPINAL CORD. </a:t>
            </a:r>
          </a:p>
          <a:p>
            <a:pPr marL="171450" lvl="0" indent="-171450" rtl="0">
              <a:buFont typeface="Arial" panose="020B0604020202020204" pitchFamily="34" charset="0"/>
              <a:buChar char="•"/>
            </a:pPr>
            <a:r>
              <a:rPr lang="en-GB" dirty="0" smtClean="0"/>
              <a:t>THAT'S WHY THE PARASYMPATHETIC DIVISION IS CALLED THE CRANIOSACRAL DIVISION. </a:t>
            </a:r>
          </a:p>
          <a:p>
            <a:pPr marL="171450" lvl="0" indent="-171450" rtl="0">
              <a:buFont typeface="Arial" panose="020B0604020202020204" pitchFamily="34" charset="0"/>
              <a:buChar char="•"/>
            </a:pPr>
            <a:r>
              <a:rPr lang="en-GB" dirty="0" smtClean="0"/>
              <a:t>THE FIBRES THEMSELVES ARE CALLED THE CRANIOSACRAL OUTFLOW.</a:t>
            </a:r>
          </a:p>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10"/>
          </p:nvPr>
        </p:nvSpPr>
        <p:spPr/>
        <p:txBody>
          <a:bodyPr/>
          <a:lstStyle/>
          <a:p>
            <a:fld id="{86174CCC-2125-F94C-852F-0FE988F62B24}" type="slidenum">
              <a:rPr lang="en-US" smtClean="0"/>
              <a:pPr/>
              <a:t>41</a:t>
            </a:fld>
            <a:endParaRPr lang="en-US" dirty="0"/>
          </a:p>
        </p:txBody>
      </p:sp>
    </p:spTree>
    <p:extLst>
      <p:ext uri="{BB962C8B-B14F-4D97-AF65-F5344CB8AC3E}">
        <p14:creationId xmlns:p14="http://schemas.microsoft.com/office/powerpoint/2010/main" val="185227998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rtl="0">
              <a:buFont typeface="Arial" panose="020B0604020202020204" pitchFamily="34" charset="0"/>
              <a:buChar char="•"/>
            </a:pPr>
            <a:r>
              <a:rPr lang="en-US" dirty="0" smtClean="0"/>
              <a:t>IN THE PARASYMPATHETIC NERVOUS SYSTEM FIBERS LEAVE THE CENTRAL NERVOUS SYSTEM THROUGH CRANIAL NERVES III, VII, IX, AND X</a:t>
            </a:r>
          </a:p>
          <a:p>
            <a:pPr marL="171450" lvl="0" indent="-171450" rtl="0">
              <a:buFont typeface="Arial" panose="020B0604020202020204" pitchFamily="34" charset="0"/>
              <a:buChar char="•"/>
            </a:pPr>
            <a:r>
              <a:rPr lang="en-US" dirty="0" smtClean="0"/>
              <a:t>ADDITIONAL PARASYMPATHETIC FIBERS LEAVE THE LOWERMOST PART OF THE SPINAL CORD THROUGH THE SECOND AND THIRD SACRAL SPINAL NERVES AND OCCASIONALLY THE FIRST AND FOURTH SACRAL NERVES. </a:t>
            </a:r>
          </a:p>
          <a:p>
            <a:pPr marL="171450" lvl="0" indent="-171450" rtl="0">
              <a:buFont typeface="Arial" panose="020B0604020202020204" pitchFamily="34" charset="0"/>
              <a:buChar char="•"/>
            </a:pPr>
            <a:r>
              <a:rPr lang="en-US" dirty="0" smtClean="0"/>
              <a:t>ABOUT 75 PERCENT OF ALL PARASYMPATHETIC NERVE FIBERS ARE IN THE VAGUS NERVES (CRANIAL NERVE X)</a:t>
            </a:r>
            <a:r>
              <a:rPr lang="en-US" baseline="0" dirty="0" smtClean="0"/>
              <a:t> – </a:t>
            </a:r>
            <a:r>
              <a:rPr lang="en-US" dirty="0" smtClean="0"/>
              <a:t>PASSING  TO THE ENTIRE THORACIC AND ABDOMINAL REGIONS OF THE BODY</a:t>
            </a:r>
          </a:p>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10"/>
          </p:nvPr>
        </p:nvSpPr>
        <p:spPr/>
        <p:txBody>
          <a:bodyPr/>
          <a:lstStyle/>
          <a:p>
            <a:fld id="{86174CCC-2125-F94C-852F-0FE988F62B24}" type="slidenum">
              <a:rPr lang="en-US" smtClean="0"/>
              <a:pPr/>
              <a:t>42</a:t>
            </a:fld>
            <a:endParaRPr lang="en-US" dirty="0"/>
          </a:p>
        </p:txBody>
      </p:sp>
    </p:spTree>
    <p:extLst>
      <p:ext uri="{BB962C8B-B14F-4D97-AF65-F5344CB8AC3E}">
        <p14:creationId xmlns:p14="http://schemas.microsoft.com/office/powerpoint/2010/main" val="427035586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rtl="0">
              <a:buFont typeface="Arial" panose="020B0604020202020204" pitchFamily="34" charset="0"/>
              <a:buChar char="•"/>
            </a:pPr>
            <a:r>
              <a:rPr lang="en-US" sz="2400" dirty="0" smtClean="0"/>
              <a:t>THE VAGUS NERVES SUPPLY PARASYMPATHETIC NERVES TO </a:t>
            </a:r>
            <a:endParaRPr lang="en-GB" sz="2400" dirty="0" smtClean="0"/>
          </a:p>
          <a:p>
            <a:pPr marL="628650" lvl="1" indent="-171450" rtl="0">
              <a:buFont typeface="Arial" panose="020B0604020202020204" pitchFamily="34" charset="0"/>
              <a:buChar char="•"/>
            </a:pPr>
            <a:r>
              <a:rPr lang="en-US" b="0" i="0" dirty="0" smtClean="0"/>
              <a:t>THE HEART </a:t>
            </a:r>
            <a:endParaRPr lang="en-GB" dirty="0" smtClean="0"/>
          </a:p>
          <a:p>
            <a:pPr marL="628650" lvl="1" indent="-171450" rtl="0">
              <a:buFont typeface="Arial" panose="020B0604020202020204" pitchFamily="34" charset="0"/>
              <a:buChar char="•"/>
            </a:pPr>
            <a:r>
              <a:rPr lang="en-US" b="0" i="0" dirty="0" smtClean="0"/>
              <a:t>LUNGS </a:t>
            </a:r>
            <a:endParaRPr lang="en-GB" dirty="0" smtClean="0"/>
          </a:p>
          <a:p>
            <a:pPr marL="628650" lvl="1" indent="-171450" rtl="0">
              <a:buFont typeface="Arial" panose="020B0604020202020204" pitchFamily="34" charset="0"/>
              <a:buChar char="•"/>
            </a:pPr>
            <a:r>
              <a:rPr lang="en-US" b="0" i="0" dirty="0" smtClean="0"/>
              <a:t>ESOPHAGUS </a:t>
            </a:r>
            <a:endParaRPr lang="en-GB" dirty="0" smtClean="0"/>
          </a:p>
          <a:p>
            <a:pPr marL="628650" lvl="1" indent="-171450" rtl="0">
              <a:buFont typeface="Arial" panose="020B0604020202020204" pitchFamily="34" charset="0"/>
              <a:buChar char="•"/>
            </a:pPr>
            <a:r>
              <a:rPr lang="en-US" b="0" i="0" dirty="0" smtClean="0"/>
              <a:t>STOMACH </a:t>
            </a:r>
            <a:endParaRPr lang="en-GB" dirty="0" smtClean="0"/>
          </a:p>
          <a:p>
            <a:pPr marL="628650" lvl="1" indent="-171450" rtl="0">
              <a:buFont typeface="Arial" panose="020B0604020202020204" pitchFamily="34" charset="0"/>
              <a:buChar char="•"/>
            </a:pPr>
            <a:r>
              <a:rPr lang="en-US" b="0" i="0" dirty="0" smtClean="0"/>
              <a:t>ENTIRE SMALL INTESTINE </a:t>
            </a:r>
            <a:endParaRPr lang="en-GB" dirty="0" smtClean="0"/>
          </a:p>
          <a:p>
            <a:pPr marL="628650" lvl="1" indent="-171450" rtl="0">
              <a:buFont typeface="Arial" panose="020B0604020202020204" pitchFamily="34" charset="0"/>
              <a:buChar char="•"/>
            </a:pPr>
            <a:r>
              <a:rPr lang="en-US" b="0" i="0" dirty="0" smtClean="0"/>
              <a:t>PROXIMAL HALF OF THE COLON </a:t>
            </a:r>
            <a:endParaRPr lang="en-GB" dirty="0" smtClean="0"/>
          </a:p>
          <a:p>
            <a:pPr marL="628650" lvl="1" indent="-171450" rtl="0">
              <a:buFont typeface="Arial" panose="020B0604020202020204" pitchFamily="34" charset="0"/>
              <a:buChar char="•"/>
            </a:pPr>
            <a:r>
              <a:rPr lang="en-US" b="0" i="0" dirty="0" smtClean="0"/>
              <a:t>LIVER</a:t>
            </a:r>
            <a:endParaRPr lang="en-GB" dirty="0" smtClean="0"/>
          </a:p>
          <a:p>
            <a:pPr marL="628650" lvl="1" indent="-171450" rtl="0">
              <a:buFont typeface="Arial" panose="020B0604020202020204" pitchFamily="34" charset="0"/>
              <a:buChar char="•"/>
            </a:pPr>
            <a:r>
              <a:rPr lang="en-US" b="0" i="0" dirty="0" smtClean="0"/>
              <a:t>GALLBLADDER</a:t>
            </a:r>
            <a:endParaRPr lang="en-GB" dirty="0" smtClean="0"/>
          </a:p>
          <a:p>
            <a:pPr marL="628650" lvl="1" indent="-171450" rtl="0">
              <a:buFont typeface="Arial" panose="020B0604020202020204" pitchFamily="34" charset="0"/>
              <a:buChar char="•"/>
            </a:pPr>
            <a:r>
              <a:rPr lang="en-US" b="0" i="0" dirty="0" smtClean="0"/>
              <a:t>PANCREAS</a:t>
            </a:r>
            <a:endParaRPr lang="en-GB" dirty="0" smtClean="0"/>
          </a:p>
          <a:p>
            <a:pPr marL="628650" lvl="1" indent="-171450" rtl="0">
              <a:buFont typeface="Arial" panose="020B0604020202020204" pitchFamily="34" charset="0"/>
              <a:buChar char="•"/>
            </a:pPr>
            <a:r>
              <a:rPr lang="en-US" b="0" i="0" dirty="0" smtClean="0"/>
              <a:t>KIDNEYS</a:t>
            </a:r>
            <a:endParaRPr lang="en-GB" dirty="0" smtClean="0"/>
          </a:p>
          <a:p>
            <a:pPr marL="628650" lvl="1" indent="-171450" rtl="0">
              <a:buFont typeface="Arial" panose="020B0604020202020204" pitchFamily="34" charset="0"/>
              <a:buChar char="•"/>
            </a:pPr>
            <a:r>
              <a:rPr lang="en-US" b="0" i="0" dirty="0" smtClean="0"/>
              <a:t>UPPER PORTIONS OF THE URETERS</a:t>
            </a:r>
            <a:endParaRPr lang="en-GB" dirty="0" smtClean="0"/>
          </a:p>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10"/>
          </p:nvPr>
        </p:nvSpPr>
        <p:spPr/>
        <p:txBody>
          <a:bodyPr/>
          <a:lstStyle/>
          <a:p>
            <a:fld id="{86174CCC-2125-F94C-852F-0FE988F62B24}" type="slidenum">
              <a:rPr lang="en-US" smtClean="0"/>
              <a:pPr/>
              <a:t>43</a:t>
            </a:fld>
            <a:endParaRPr lang="en-US" dirty="0"/>
          </a:p>
        </p:txBody>
      </p:sp>
    </p:spTree>
    <p:extLst>
      <p:ext uri="{BB962C8B-B14F-4D97-AF65-F5344CB8AC3E}">
        <p14:creationId xmlns:p14="http://schemas.microsoft.com/office/powerpoint/2010/main" val="384892317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rtl="0">
              <a:buFont typeface="Arial" panose="020B0604020202020204" pitchFamily="34" charset="0"/>
              <a:buChar char="•"/>
            </a:pPr>
            <a:r>
              <a:rPr lang="en-US" i="0" dirty="0" smtClean="0"/>
              <a:t>THE PARASYMPATHETIC SYSTEM HAS BOTH PREGANGLIONIC AND POSTGANGLIONIC NEURONS. </a:t>
            </a:r>
            <a:endParaRPr lang="en-GB" i="0" dirty="0" smtClean="0"/>
          </a:p>
          <a:p>
            <a:pPr marL="171450" lvl="0" indent="-171450" rtl="0">
              <a:buFont typeface="Arial" panose="020B0604020202020204" pitchFamily="34" charset="0"/>
              <a:buChar char="•"/>
            </a:pPr>
            <a:r>
              <a:rPr lang="en-US" i="0" dirty="0" smtClean="0"/>
              <a:t>EXCEPT IN THE CASE OF A FEW CRANIAL PARASYMPATHETIC NERVES, THE PREGANGLIONIC FIBERS PASS UNINTERRUPTED ALL THE WAY TO THE ORGAN THAT IS TO BE CONTROLLED. </a:t>
            </a:r>
            <a:endParaRPr lang="en-GB" i="0" dirty="0" smtClean="0"/>
          </a:p>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10"/>
          </p:nvPr>
        </p:nvSpPr>
        <p:spPr/>
        <p:txBody>
          <a:bodyPr/>
          <a:lstStyle/>
          <a:p>
            <a:fld id="{86174CCC-2125-F94C-852F-0FE988F62B24}" type="slidenum">
              <a:rPr lang="en-US" smtClean="0"/>
              <a:pPr/>
              <a:t>44</a:t>
            </a:fld>
            <a:endParaRPr lang="en-US" dirty="0"/>
          </a:p>
        </p:txBody>
      </p:sp>
    </p:spTree>
    <p:extLst>
      <p:ext uri="{BB962C8B-B14F-4D97-AF65-F5344CB8AC3E}">
        <p14:creationId xmlns:p14="http://schemas.microsoft.com/office/powerpoint/2010/main" val="163689233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rtl="0">
              <a:buFont typeface="Arial" panose="020B0604020202020204" pitchFamily="34" charset="0"/>
              <a:buChar char="•"/>
            </a:pPr>
            <a:r>
              <a:rPr lang="en-US" i="0" dirty="0" smtClean="0"/>
              <a:t>THE POSTGANGLIONIC NEURONS ARE LOCATED IN THE WALL OF THE ORGAN. </a:t>
            </a:r>
            <a:endParaRPr lang="en-GB" i="0" dirty="0" smtClean="0"/>
          </a:p>
          <a:p>
            <a:pPr marL="171450" lvl="0" indent="-171450">
              <a:buFont typeface="Arial" panose="020B0604020202020204" pitchFamily="34" charset="0"/>
              <a:buChar char="•"/>
            </a:pPr>
            <a:r>
              <a:rPr lang="en-GB" i="0" noProof="0" dirty="0" smtClean="0"/>
              <a:t>THE PREGANGLIONIC FIBRES SYNAPSE WITH THESE NEURONS, AND EXTREMELY SHORT POSTGANGLIONIC FIBRES, A FRACTION OF A MILLIMETRE TO SEVERAL CENTIMETRES IN LENGTH, LEAVE THE NEURONS TO INNERVATE THE TISSUES OF THE ORGAN. </a:t>
            </a:r>
          </a:p>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10"/>
          </p:nvPr>
        </p:nvSpPr>
        <p:spPr/>
        <p:txBody>
          <a:bodyPr/>
          <a:lstStyle/>
          <a:p>
            <a:fld id="{86174CCC-2125-F94C-852F-0FE988F62B24}" type="slidenum">
              <a:rPr lang="en-US" smtClean="0"/>
              <a:pPr/>
              <a:t>45</a:t>
            </a:fld>
            <a:endParaRPr lang="en-US" dirty="0"/>
          </a:p>
        </p:txBody>
      </p:sp>
    </p:spTree>
    <p:extLst>
      <p:ext uri="{BB962C8B-B14F-4D97-AF65-F5344CB8AC3E}">
        <p14:creationId xmlns:p14="http://schemas.microsoft.com/office/powerpoint/2010/main" val="200256211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71500" lvl="0" indent="-571500" rtl="0">
              <a:buFont typeface="Arial" panose="020B0604020202020204" pitchFamily="34" charset="0"/>
              <a:buChar char="•"/>
            </a:pPr>
            <a:r>
              <a:rPr lang="en-US" sz="3600" i="0" dirty="0" smtClean="0"/>
              <a:t>VARICOSITIES</a:t>
            </a:r>
          </a:p>
          <a:p>
            <a:pPr marL="628650" lvl="1" indent="-171450" rtl="0">
              <a:buFont typeface="Arial" panose="020B0604020202020204" pitchFamily="34" charset="0"/>
              <a:buChar char="•"/>
            </a:pPr>
            <a:r>
              <a:rPr lang="en-US" b="0" i="0" cap="none" spc="0" dirty="0" smtClean="0">
                <a:ln w="0"/>
                <a:solidFill>
                  <a:schemeClr val="tx1"/>
                </a:solidFill>
                <a:effectLst>
                  <a:outerShdw blurRad="38100" dist="19050" dir="2700000" algn="tl" rotWithShape="0">
                    <a:schemeClr val="dk1">
                      <a:alpha val="40000"/>
                    </a:schemeClr>
                  </a:outerShdw>
                </a:effectLst>
              </a:rPr>
              <a:t>MANY OF THE PARASYMPATHETIC NERVE FIBERS AND ALMOST ALL THE SYMPATHETIC FIBERS MERELY TOUCH THE EFFECTOR CELLS OF THE ORGANS THAT THEY INNERVATE</a:t>
            </a:r>
          </a:p>
          <a:p>
            <a:pPr marL="628650" lvl="1" indent="-171450" rtl="0">
              <a:buFont typeface="Arial" panose="020B0604020202020204" pitchFamily="34" charset="0"/>
              <a:buChar char="•"/>
            </a:pPr>
            <a:r>
              <a:rPr lang="en-US" b="0" i="0" cap="none" spc="0" dirty="0" smtClean="0">
                <a:ln w="0"/>
                <a:solidFill>
                  <a:schemeClr val="tx1"/>
                </a:solidFill>
                <a:effectLst>
                  <a:outerShdw blurRad="38100" dist="19050" dir="2700000" algn="tl" rotWithShape="0">
                    <a:schemeClr val="dk1">
                      <a:alpha val="40000"/>
                    </a:schemeClr>
                  </a:outerShdw>
                </a:effectLst>
              </a:rPr>
              <a:t>WHERE THESE FILAMENTS INTERACT WITH CELLS TO BE STIMULATED, THEY USUALLY HAVE BULBOUS ENLARGEMENTS CALLED VARICOSITIES</a:t>
            </a:r>
          </a:p>
          <a:p>
            <a:pPr marL="628650" lvl="1" indent="-171450" rtl="0">
              <a:buFont typeface="Arial" panose="020B0604020202020204" pitchFamily="34" charset="0"/>
              <a:buChar char="•"/>
            </a:pPr>
            <a:r>
              <a:rPr lang="en-US" b="0" i="0" cap="none" spc="0" dirty="0" smtClean="0">
                <a:ln w="0"/>
                <a:solidFill>
                  <a:schemeClr val="tx1"/>
                </a:solidFill>
                <a:effectLst>
                  <a:outerShdw blurRad="38100" dist="19050" dir="2700000" algn="tl" rotWithShape="0">
                    <a:schemeClr val="dk1">
                      <a:alpha val="40000"/>
                    </a:schemeClr>
                  </a:outerShdw>
                </a:effectLst>
              </a:rPr>
              <a:t>IN THESE VARICOSITIES THE TRANSMITTER VESICLES OF ACETYLCHOLINE OR NORADRENALINE ARE SYNTHESIZED AND STORED</a:t>
            </a:r>
          </a:p>
          <a:p>
            <a:pPr marL="628650" lvl="1" indent="-171450" rtl="0">
              <a:buFont typeface="Arial" panose="020B0604020202020204" pitchFamily="34" charset="0"/>
              <a:buChar char="•"/>
            </a:pPr>
            <a:r>
              <a:rPr lang="en-US" b="0" i="0" cap="none" spc="0" dirty="0" smtClean="0">
                <a:ln w="0"/>
                <a:solidFill>
                  <a:schemeClr val="tx1"/>
                </a:solidFill>
                <a:effectLst>
                  <a:outerShdw blurRad="38100" dist="19050" dir="2700000" algn="tl" rotWithShape="0">
                    <a:schemeClr val="dk1">
                      <a:alpha val="40000"/>
                    </a:schemeClr>
                  </a:outerShdw>
                </a:effectLst>
              </a:rPr>
              <a:t>VARICOSITIES RELEASE NEUROTRANSMITTER ACCORDING TO THE SAME MECHANISM AS A SYNAPSE</a:t>
            </a:r>
          </a:p>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10"/>
          </p:nvPr>
        </p:nvSpPr>
        <p:spPr/>
        <p:txBody>
          <a:bodyPr/>
          <a:lstStyle/>
          <a:p>
            <a:fld id="{86174CCC-2125-F94C-852F-0FE988F62B24}" type="slidenum">
              <a:rPr lang="en-US" smtClean="0"/>
              <a:pPr/>
              <a:t>46</a:t>
            </a:fld>
            <a:endParaRPr lang="en-US" dirty="0"/>
          </a:p>
        </p:txBody>
      </p:sp>
    </p:spTree>
    <p:extLst>
      <p:ext uri="{BB962C8B-B14F-4D97-AF65-F5344CB8AC3E}">
        <p14:creationId xmlns:p14="http://schemas.microsoft.com/office/powerpoint/2010/main" val="24957734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a:p>
        </p:txBody>
      </p:sp>
      <p:sp>
        <p:nvSpPr>
          <p:cNvPr id="4" name="عنصر نائب لرقم الشريحة 3"/>
          <p:cNvSpPr>
            <a:spLocks noGrp="1"/>
          </p:cNvSpPr>
          <p:nvPr>
            <p:ph type="sldNum" sz="quarter" idx="10"/>
          </p:nvPr>
        </p:nvSpPr>
        <p:spPr/>
        <p:txBody>
          <a:bodyPr/>
          <a:lstStyle/>
          <a:p>
            <a:fld id="{86174CCC-2125-F94C-852F-0FE988F62B24}" type="slidenum">
              <a:rPr lang="en-US" smtClean="0"/>
              <a:pPr/>
              <a:t>4</a:t>
            </a:fld>
            <a:endParaRPr lang="en-US" dirty="0"/>
          </a:p>
        </p:txBody>
      </p:sp>
    </p:spTree>
    <p:extLst>
      <p:ext uri="{BB962C8B-B14F-4D97-AF65-F5344CB8AC3E}">
        <p14:creationId xmlns:p14="http://schemas.microsoft.com/office/powerpoint/2010/main" val="23912764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smtClean="0"/>
              <a:t>THE MULTIPLE BRANCHES OF THE NORADRENERGIC AND, CHOLINERGIC NEURONS ARE BEADED WITH ENLARGEMENTS (VARICOSITIES) AND CONTAIN SYNAPTIC VESICLES</a:t>
            </a:r>
          </a:p>
          <a:p>
            <a:pPr marL="171450" indent="-171450">
              <a:buFont typeface="Arial" panose="020B0604020202020204" pitchFamily="34" charset="0"/>
              <a:buChar char="•"/>
            </a:pPr>
            <a:r>
              <a:rPr lang="en-GB" dirty="0" smtClean="0"/>
              <a:t>IN NORADRENERGIC NEURONS, THE VARICOSITIES ARE ABOUT 5 ΜM APART, WITH UP TO 20,000 VARICOSITIES PER NEURON</a:t>
            </a:r>
          </a:p>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10"/>
          </p:nvPr>
        </p:nvSpPr>
        <p:spPr/>
        <p:txBody>
          <a:bodyPr/>
          <a:lstStyle/>
          <a:p>
            <a:fld id="{86174CCC-2125-F94C-852F-0FE988F62B24}" type="slidenum">
              <a:rPr lang="en-US" smtClean="0"/>
              <a:pPr/>
              <a:t>47</a:t>
            </a:fld>
            <a:endParaRPr lang="en-US" dirty="0"/>
          </a:p>
        </p:txBody>
      </p:sp>
    </p:spTree>
    <p:extLst>
      <p:ext uri="{BB962C8B-B14F-4D97-AF65-F5344CB8AC3E}">
        <p14:creationId xmlns:p14="http://schemas.microsoft.com/office/powerpoint/2010/main" val="136979122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rtl="0">
              <a:buFont typeface="Arial" panose="020B0604020202020204" pitchFamily="34" charset="0"/>
              <a:buChar char="•"/>
            </a:pPr>
            <a:r>
              <a:rPr lang="en-US" dirty="0" smtClean="0"/>
              <a:t>CHOLINERGIC NEURONS IN THE AUTONOMIC NERVOUS SYSTEM</a:t>
            </a:r>
          </a:p>
          <a:p>
            <a:pPr marL="800100" lvl="1" indent="-342900" rtl="0">
              <a:buFont typeface="Arial" panose="020B0604020202020204" pitchFamily="34" charset="0"/>
              <a:buChar char="•"/>
            </a:pPr>
            <a:r>
              <a:rPr lang="en-US" sz="2400" b="1" i="0" dirty="0" smtClean="0"/>
              <a:t>ALL PREGANGLIONIC NEURONS </a:t>
            </a:r>
            <a:r>
              <a:rPr lang="en-US" sz="2400" b="1" i="0" dirty="0" err="1" smtClean="0"/>
              <a:t>ANRE</a:t>
            </a:r>
            <a:r>
              <a:rPr lang="en-US" sz="2400" b="1" i="0" dirty="0" smtClean="0"/>
              <a:t> CHOLINERGIC – BOTH IN </a:t>
            </a:r>
            <a:r>
              <a:rPr lang="en-US" sz="2400" b="1" i="0" dirty="0" err="1" smtClean="0"/>
              <a:t>SNS</a:t>
            </a:r>
            <a:r>
              <a:rPr lang="en-US" sz="2400" b="1" i="0" dirty="0" smtClean="0"/>
              <a:t> AND </a:t>
            </a:r>
            <a:r>
              <a:rPr lang="en-US" sz="2400" b="1" i="0" dirty="0" err="1" smtClean="0"/>
              <a:t>PSNS</a:t>
            </a:r>
            <a:endParaRPr lang="en-US" sz="2400" b="1" dirty="0" smtClean="0"/>
          </a:p>
          <a:p>
            <a:pPr marL="628650" lvl="1" indent="-171450" rtl="0">
              <a:buFont typeface="Arial" panose="020B0604020202020204" pitchFamily="34" charset="0"/>
              <a:buChar char="•"/>
            </a:pPr>
            <a:r>
              <a:rPr lang="en-US" b="0" i="0" dirty="0" smtClean="0"/>
              <a:t>ALL PARASYMPATHETIC POSTGANGLIONIC NEURONS, </a:t>
            </a:r>
            <a:endParaRPr lang="en-US" dirty="0" smtClean="0"/>
          </a:p>
          <a:p>
            <a:pPr marL="628650" lvl="1" indent="-171450" rtl="0">
              <a:buFont typeface="Arial" panose="020B0604020202020204" pitchFamily="34" charset="0"/>
              <a:buChar char="•"/>
            </a:pPr>
            <a:r>
              <a:rPr lang="en-US" b="0" i="0" dirty="0" smtClean="0"/>
              <a:t>SYMPATHETIC POSTGANGLIONIC NEURONS THAT INNERVATE SWEAT GLANDS, AND</a:t>
            </a:r>
            <a:endParaRPr lang="en-US" dirty="0" smtClean="0"/>
          </a:p>
          <a:p>
            <a:pPr marL="628650" lvl="1" indent="-171450" rtl="0">
              <a:buFont typeface="Arial" panose="020B0604020202020204" pitchFamily="34" charset="0"/>
              <a:buChar char="•"/>
            </a:pPr>
            <a:r>
              <a:rPr lang="en-US" b="0" i="0" dirty="0" smtClean="0"/>
              <a:t>SYMPATHETIC POSTGANGLIONIC NEURONS THAT END ON BLOOD VESSELS</a:t>
            </a:r>
            <a:endParaRPr lang="en-US" dirty="0" smtClean="0"/>
          </a:p>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10"/>
          </p:nvPr>
        </p:nvSpPr>
        <p:spPr/>
        <p:txBody>
          <a:bodyPr/>
          <a:lstStyle/>
          <a:p>
            <a:fld id="{86174CCC-2125-F94C-852F-0FE988F62B24}" type="slidenum">
              <a:rPr lang="en-US" smtClean="0"/>
              <a:pPr/>
              <a:t>49</a:t>
            </a:fld>
            <a:endParaRPr lang="en-US" dirty="0"/>
          </a:p>
        </p:txBody>
      </p:sp>
    </p:spTree>
    <p:extLst>
      <p:ext uri="{BB962C8B-B14F-4D97-AF65-F5344CB8AC3E}">
        <p14:creationId xmlns:p14="http://schemas.microsoft.com/office/powerpoint/2010/main" val="170439858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rtl="0">
              <a:buFont typeface="Arial" panose="020B0604020202020204" pitchFamily="34" charset="0"/>
              <a:buChar char="•"/>
            </a:pPr>
            <a:r>
              <a:rPr lang="en-US" dirty="0" smtClean="0"/>
              <a:t>THE FOLLOWING SLIDES DESCRIBE THE EFFECTS ON DIFFERENT VISCERAL FUNCTIONS OF THE BODY CAUSED BY STIMULATING EITHER THE PARASYMPATHETIC NERVES OR THE SYMPATHETIC NERVES </a:t>
            </a:r>
            <a:endParaRPr lang="en-GB" dirty="0" smtClean="0"/>
          </a:p>
          <a:p>
            <a:pPr marL="171450" lvl="0" indent="-171450" rtl="0">
              <a:buFont typeface="Arial" panose="020B0604020202020204" pitchFamily="34" charset="0"/>
              <a:buChar char="•"/>
            </a:pPr>
            <a:r>
              <a:rPr lang="en-US" dirty="0" smtClean="0"/>
              <a:t>NOTE AGAIN THAT SYMPATHETIC STIMULATION CAUSES EXCITATORY EFFECTS IN SOME ORGANS BUT INHIBITORY EFFECTS IN OTHERS. </a:t>
            </a:r>
            <a:endParaRPr lang="en-GB" dirty="0" smtClean="0"/>
          </a:p>
          <a:p>
            <a:pPr marL="171450" lvl="0" indent="-171450" rtl="0">
              <a:buFont typeface="Arial" panose="020B0604020202020204" pitchFamily="34" charset="0"/>
              <a:buChar char="•"/>
            </a:pPr>
            <a:r>
              <a:rPr lang="en-US" dirty="0" smtClean="0"/>
              <a:t>LIKEWISE, PARASYMPATHETIC STIMULATION CAUSES EXCITATION IN SOME ORGANS BUT INHIBITION IN OTHERS. </a:t>
            </a:r>
            <a:endParaRPr lang="en-GB" dirty="0" smtClean="0"/>
          </a:p>
          <a:p>
            <a:pPr marL="171450" lvl="0" indent="-171450" rtl="0">
              <a:buFont typeface="Arial" panose="020B0604020202020204" pitchFamily="34" charset="0"/>
              <a:buChar char="•"/>
            </a:pPr>
            <a:r>
              <a:rPr lang="en-US" dirty="0" smtClean="0"/>
              <a:t>ALSO, WHEN SYMPATHETIC STIMULATION EXCITES A PARTICULAR ORGAN, PARASYMPATHETIC STIMULATION SOMETIMES INHIBITS IT, DEMONSTRATING THAT THE TWO SYSTEMS OCCASIONALLY ACT RECIPROCALLY TO EACH OTHER. </a:t>
            </a:r>
            <a:endParaRPr lang="en-GB" dirty="0" smtClean="0"/>
          </a:p>
          <a:p>
            <a:pPr marL="171450" lvl="0" indent="-171450" rtl="0">
              <a:buFont typeface="Arial" panose="020B0604020202020204" pitchFamily="34" charset="0"/>
              <a:buChar char="•"/>
            </a:pPr>
            <a:r>
              <a:rPr lang="en-US" dirty="0" smtClean="0"/>
              <a:t>HOWEVER, MOST ORGANS ARE DOMINANTLY CONTROLLED BY ONE OR THE OTHER OF THE TWO SYSTEMS.</a:t>
            </a:r>
            <a:endParaRPr lang="en-GB" dirty="0" smtClean="0"/>
          </a:p>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10"/>
          </p:nvPr>
        </p:nvSpPr>
        <p:spPr/>
        <p:txBody>
          <a:bodyPr/>
          <a:lstStyle/>
          <a:p>
            <a:fld id="{86174CCC-2125-F94C-852F-0FE988F62B24}" type="slidenum">
              <a:rPr lang="en-US" smtClean="0"/>
              <a:pPr/>
              <a:t>54</a:t>
            </a:fld>
            <a:endParaRPr lang="en-US" dirty="0"/>
          </a:p>
        </p:txBody>
      </p:sp>
    </p:spTree>
    <p:extLst>
      <p:ext uri="{BB962C8B-B14F-4D97-AF65-F5344CB8AC3E}">
        <p14:creationId xmlns:p14="http://schemas.microsoft.com/office/powerpoint/2010/main" val="178331914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PARASYMPATHETIC STIMULATION CONTRACTS THE CIRCULAR MUSCLE OF THE IRIS TO CONSTRICT THE PUPIL</a:t>
            </a:r>
            <a:endParaRPr lang="en-GB" dirty="0" smtClean="0"/>
          </a:p>
          <a:p>
            <a:pPr marL="171450" lvl="0" indent="-171450" rtl="0">
              <a:buFont typeface="Arial" panose="020B0604020202020204" pitchFamily="34" charset="0"/>
              <a:buChar char="•"/>
            </a:pPr>
            <a:r>
              <a:rPr lang="en-US" dirty="0" smtClean="0"/>
              <a:t>SYMPATHETIC STIMULATION CONTRACTS THE RADIAL FIBERS OF THE IRIS THAT DILATE THE PUPIL</a:t>
            </a:r>
            <a:endParaRPr lang="en-GB" dirty="0" smtClean="0"/>
          </a:p>
          <a:p>
            <a:pPr marL="171450" lvl="0" indent="-171450" rtl="0">
              <a:buFont typeface="Arial" panose="020B0604020202020204" pitchFamily="34" charset="0"/>
              <a:buChar char="•"/>
            </a:pPr>
            <a:r>
              <a:rPr lang="en-US" dirty="0" smtClean="0"/>
              <a:t>THE SYMPATHETICS BECOME STIMULATED DURING PERIODS OF EXCITEMENT AND INCREASE PUPILLARY OPENING AT THESE TIMES</a:t>
            </a:r>
            <a:endParaRPr lang="en-GB" dirty="0" smtClean="0"/>
          </a:p>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10"/>
          </p:nvPr>
        </p:nvSpPr>
        <p:spPr/>
        <p:txBody>
          <a:bodyPr/>
          <a:lstStyle/>
          <a:p>
            <a:fld id="{86174CCC-2125-F94C-852F-0FE988F62B24}" type="slidenum">
              <a:rPr lang="en-US" smtClean="0"/>
              <a:pPr/>
              <a:t>55</a:t>
            </a:fld>
            <a:endParaRPr lang="en-US" dirty="0"/>
          </a:p>
        </p:txBody>
      </p:sp>
    </p:spTree>
    <p:extLst>
      <p:ext uri="{BB962C8B-B14F-4D97-AF65-F5344CB8AC3E}">
        <p14:creationId xmlns:p14="http://schemas.microsoft.com/office/powerpoint/2010/main" val="394038283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rtl="0">
              <a:buFont typeface="Arial" panose="020B0604020202020204" pitchFamily="34" charset="0"/>
              <a:buChar char="•"/>
            </a:pPr>
            <a:r>
              <a:rPr lang="en-US" dirty="0" smtClean="0"/>
              <a:t>GLANDS STRONGLY STIMULATED BY THE PARASYMPATHETIC NERVOUS SYSTEM, USUALLY RESULTING IN COPIOUS QUANTITIES OF WATERY SECRETION</a:t>
            </a:r>
            <a:endParaRPr lang="en-GB" dirty="0" smtClean="0"/>
          </a:p>
          <a:p>
            <a:pPr marL="628650" lvl="1" indent="-171450" rtl="0">
              <a:buFont typeface="Arial" panose="020B0604020202020204" pitchFamily="34" charset="0"/>
              <a:buChar char="•"/>
            </a:pPr>
            <a:r>
              <a:rPr lang="en-US" sz="1200" dirty="0" smtClean="0"/>
              <a:t>NASAL</a:t>
            </a:r>
            <a:endParaRPr lang="en-GB" sz="1200" dirty="0" smtClean="0"/>
          </a:p>
          <a:p>
            <a:pPr marL="628650" lvl="1" indent="-171450" rtl="0">
              <a:buFont typeface="Arial" panose="020B0604020202020204" pitchFamily="34" charset="0"/>
              <a:buChar char="•"/>
            </a:pPr>
            <a:r>
              <a:rPr lang="en-US" sz="1200" dirty="0" smtClean="0"/>
              <a:t>LACRIMAL</a:t>
            </a:r>
            <a:endParaRPr lang="en-GB" sz="1200" dirty="0" smtClean="0"/>
          </a:p>
          <a:p>
            <a:pPr marL="628650" lvl="1" indent="-171450" rtl="0">
              <a:buFont typeface="Arial" panose="020B0604020202020204" pitchFamily="34" charset="0"/>
              <a:buChar char="•"/>
            </a:pPr>
            <a:r>
              <a:rPr lang="en-US" sz="1200" dirty="0" smtClean="0"/>
              <a:t>SALIVARY</a:t>
            </a:r>
            <a:endParaRPr lang="en-GB" sz="1200" dirty="0" smtClean="0"/>
          </a:p>
          <a:p>
            <a:pPr marL="628650" lvl="1" indent="-171450" rtl="0">
              <a:buFont typeface="Arial" panose="020B0604020202020204" pitchFamily="34" charset="0"/>
              <a:buChar char="•"/>
            </a:pPr>
            <a:r>
              <a:rPr lang="en-US" sz="1200" dirty="0" smtClean="0"/>
              <a:t>MANY GASTROINTESTINAL GLANDS</a:t>
            </a:r>
            <a:endParaRPr lang="en-GB" sz="1200" dirty="0" smtClean="0"/>
          </a:p>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10"/>
          </p:nvPr>
        </p:nvSpPr>
        <p:spPr/>
        <p:txBody>
          <a:bodyPr/>
          <a:lstStyle/>
          <a:p>
            <a:fld id="{86174CCC-2125-F94C-852F-0FE988F62B24}" type="slidenum">
              <a:rPr lang="en-US" smtClean="0"/>
              <a:pPr/>
              <a:t>56</a:t>
            </a:fld>
            <a:endParaRPr lang="en-US" dirty="0"/>
          </a:p>
        </p:txBody>
      </p:sp>
    </p:spTree>
    <p:extLst>
      <p:ext uri="{BB962C8B-B14F-4D97-AF65-F5344CB8AC3E}">
        <p14:creationId xmlns:p14="http://schemas.microsoft.com/office/powerpoint/2010/main" val="318168643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rtl="0">
              <a:buFont typeface="Arial" panose="020B0604020202020204" pitchFamily="34" charset="0"/>
              <a:buChar char="•"/>
            </a:pPr>
            <a:r>
              <a:rPr lang="en-US" dirty="0" smtClean="0"/>
              <a:t>SYMPATHETIC STIMULATION</a:t>
            </a:r>
            <a:endParaRPr lang="en-GB" dirty="0" smtClean="0"/>
          </a:p>
          <a:p>
            <a:pPr marL="628650" lvl="1" indent="-171450" rtl="0">
              <a:buFont typeface="Arial" panose="020B0604020202020204" pitchFamily="34" charset="0"/>
              <a:buChar char="•"/>
            </a:pPr>
            <a:r>
              <a:rPr lang="en-US" dirty="0" smtClean="0"/>
              <a:t>INCREASES THE OVERALL ACTIVITY OF THE HEART. </a:t>
            </a:r>
            <a:endParaRPr lang="en-GB" dirty="0" smtClean="0"/>
          </a:p>
          <a:p>
            <a:pPr marL="628650" lvl="1" indent="-171450" rtl="0">
              <a:buFont typeface="Arial" panose="020B0604020202020204" pitchFamily="34" charset="0"/>
              <a:buChar char="•"/>
            </a:pPr>
            <a:r>
              <a:rPr lang="en-US" dirty="0" smtClean="0"/>
              <a:t>THIS EFFECT IS ACCOMPLISHED BY INCREASING BOTH THE RATE AND FORCE OF HEART CONTRACTION</a:t>
            </a:r>
            <a:endParaRPr lang="en-GB" dirty="0" smtClean="0"/>
          </a:p>
          <a:p>
            <a:pPr marL="628650" lvl="1" indent="-171450" rtl="0">
              <a:buFont typeface="Arial" panose="020B0604020202020204" pitchFamily="34" charset="0"/>
              <a:buChar char="•"/>
            </a:pPr>
            <a:r>
              <a:rPr lang="en-US" dirty="0" smtClean="0"/>
              <a:t>SYMPATHETIC STIMULATION INCREASES THE EFFECTIVENESS OF THE HEART AS A PUMP, AS REQUIRED DURING HEAVY EXERCISE,</a:t>
            </a:r>
            <a:endParaRPr lang="en-GB" dirty="0" smtClean="0"/>
          </a:p>
          <a:p>
            <a:pPr marL="171450" lvl="0" indent="-171450" rtl="0">
              <a:buFont typeface="Arial" panose="020B0604020202020204" pitchFamily="34" charset="0"/>
              <a:buChar char="•"/>
            </a:pPr>
            <a:r>
              <a:rPr lang="en-US" dirty="0" smtClean="0"/>
              <a:t>PARASYMPATHETIC STIMULATION</a:t>
            </a:r>
            <a:endParaRPr lang="en-GB" dirty="0" smtClean="0"/>
          </a:p>
          <a:p>
            <a:pPr marL="628650" lvl="1" indent="-171450" rtl="0">
              <a:buFont typeface="Arial" panose="020B0604020202020204" pitchFamily="34" charset="0"/>
              <a:buChar char="•"/>
            </a:pPr>
            <a:r>
              <a:rPr lang="en-US" dirty="0" smtClean="0"/>
              <a:t>CAUSES MAINLY OPPOSITE EFFECTS—DECREASED HEART RATE AND STRENGTH OF CONTRACTION. </a:t>
            </a:r>
            <a:endParaRPr lang="en-GB" dirty="0" smtClean="0"/>
          </a:p>
          <a:p>
            <a:pPr marL="628650" lvl="1" indent="-171450" rtl="0">
              <a:buFont typeface="Arial" panose="020B0604020202020204" pitchFamily="34" charset="0"/>
              <a:buChar char="•"/>
            </a:pPr>
            <a:r>
              <a:rPr lang="en-US" dirty="0" smtClean="0"/>
              <a:t>PARASYMPATHETIC STIMULATION DECREASES HEART PUMPING, ALLOWING THE HEART TO REST BETWEEN BOUTS OF STRENUOUS ACTIVITY</a:t>
            </a:r>
            <a:endParaRPr lang="en-GB" dirty="0" smtClean="0"/>
          </a:p>
          <a:p>
            <a:endParaRPr lang="en-GB" dirty="0"/>
          </a:p>
        </p:txBody>
      </p:sp>
      <p:sp>
        <p:nvSpPr>
          <p:cNvPr id="4" name="Slide Number Placeholder 3"/>
          <p:cNvSpPr>
            <a:spLocks noGrp="1"/>
          </p:cNvSpPr>
          <p:nvPr>
            <p:ph type="sldNum" sz="quarter" idx="10"/>
          </p:nvPr>
        </p:nvSpPr>
        <p:spPr/>
        <p:txBody>
          <a:bodyPr/>
          <a:lstStyle/>
          <a:p>
            <a:fld id="{86174CCC-2125-F94C-852F-0FE988F62B24}" type="slidenum">
              <a:rPr lang="en-US" smtClean="0"/>
              <a:pPr/>
              <a:t>58</a:t>
            </a:fld>
            <a:endParaRPr lang="en-US" dirty="0"/>
          </a:p>
        </p:txBody>
      </p:sp>
    </p:spTree>
    <p:extLst>
      <p:ext uri="{BB962C8B-B14F-4D97-AF65-F5344CB8AC3E}">
        <p14:creationId xmlns:p14="http://schemas.microsoft.com/office/powerpoint/2010/main" val="211216159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rtl="0">
              <a:buFont typeface="Arial" panose="020B0604020202020204" pitchFamily="34" charset="0"/>
              <a:buChar char="•"/>
            </a:pPr>
            <a:r>
              <a:rPr lang="en-US" dirty="0" smtClean="0"/>
              <a:t>MOST SYSTEMIC BLOOD VESSELS, ESPECIALLY THOSE OF THE ABDOMINAL VISCERA AND SKIN OF THE LIMBS, ARE CONSTRICTED BY SYMPATHETIC STIMULATION. </a:t>
            </a:r>
            <a:endParaRPr lang="en-GB" dirty="0" smtClean="0"/>
          </a:p>
          <a:p>
            <a:pPr marL="171450" lvl="0" indent="-171450" rtl="0">
              <a:buFont typeface="Arial" panose="020B0604020202020204" pitchFamily="34" charset="0"/>
              <a:buChar char="•"/>
            </a:pPr>
            <a:r>
              <a:rPr lang="en-US" dirty="0" smtClean="0"/>
              <a:t>PARASYMPATHETIC STIMULATION HAS ALMOST NO EFFECTS ON MOST BLOOD VESSELS. </a:t>
            </a:r>
            <a:endParaRPr lang="en-GB" dirty="0" smtClean="0"/>
          </a:p>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10"/>
          </p:nvPr>
        </p:nvSpPr>
        <p:spPr/>
        <p:txBody>
          <a:bodyPr/>
          <a:lstStyle/>
          <a:p>
            <a:fld id="{86174CCC-2125-F94C-852F-0FE988F62B24}" type="slidenum">
              <a:rPr lang="en-US" smtClean="0"/>
              <a:pPr/>
              <a:t>60</a:t>
            </a:fld>
            <a:endParaRPr lang="en-US" dirty="0"/>
          </a:p>
        </p:txBody>
      </p:sp>
    </p:spTree>
    <p:extLst>
      <p:ext uri="{BB962C8B-B14F-4D97-AF65-F5344CB8AC3E}">
        <p14:creationId xmlns:p14="http://schemas.microsoft.com/office/powerpoint/2010/main" val="210453345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rtl="0">
              <a:buFont typeface="Arial" panose="020B0604020202020204" pitchFamily="34" charset="0"/>
              <a:buChar char="•"/>
            </a:pPr>
            <a:r>
              <a:rPr lang="en-US" dirty="0" smtClean="0"/>
              <a:t>SYMPATHETIC STIMULATION</a:t>
            </a:r>
            <a:endParaRPr lang="en-GB" dirty="0" smtClean="0"/>
          </a:p>
          <a:p>
            <a:pPr marL="628650" lvl="1" indent="-171450" rtl="0">
              <a:buFont typeface="Arial" panose="020B0604020202020204" pitchFamily="34" charset="0"/>
              <a:buChar char="•"/>
            </a:pPr>
            <a:r>
              <a:rPr lang="en-US" dirty="0" smtClean="0"/>
              <a:t>INCREASES BOTH PROPULSION BY THE HEART AND RESISTANCE TO FLOW </a:t>
            </a:r>
            <a:endParaRPr lang="en-GB" dirty="0" smtClean="0"/>
          </a:p>
          <a:p>
            <a:pPr marL="628650" lvl="1" indent="-171450" rtl="0">
              <a:buFont typeface="Arial" panose="020B0604020202020204" pitchFamily="34" charset="0"/>
              <a:buChar char="•"/>
            </a:pPr>
            <a:r>
              <a:rPr lang="en-US" b="0" i="0" dirty="0" smtClean="0"/>
              <a:t>THIS USUALLY CAUSES A MARKED </a:t>
            </a:r>
            <a:r>
              <a:rPr lang="en-US" b="0" i="1" dirty="0" smtClean="0"/>
              <a:t>ACUTE</a:t>
            </a:r>
            <a:r>
              <a:rPr lang="en-US" b="0" i="0" dirty="0" smtClean="0"/>
              <a:t> INCREASE IN ARTERIAL PRESSURE</a:t>
            </a:r>
            <a:endParaRPr lang="en-GB" dirty="0" smtClean="0"/>
          </a:p>
          <a:p>
            <a:pPr marL="171450" lvl="0" indent="-171450" rtl="0">
              <a:buFont typeface="Arial" panose="020B0604020202020204" pitchFamily="34" charset="0"/>
              <a:buChar char="•"/>
            </a:pPr>
            <a:r>
              <a:rPr lang="en-US" dirty="0" smtClean="0"/>
              <a:t>MODERATE PARASYMPATHETIC STIMULATION </a:t>
            </a:r>
            <a:endParaRPr lang="en-GB" dirty="0" smtClean="0"/>
          </a:p>
          <a:p>
            <a:pPr marL="628650" lvl="1" indent="-171450" rtl="0">
              <a:buFont typeface="Arial" panose="020B0604020202020204" pitchFamily="34" charset="0"/>
              <a:buChar char="•"/>
            </a:pPr>
            <a:r>
              <a:rPr lang="en-US" b="0" i="0" dirty="0" smtClean="0"/>
              <a:t>VIA THE VAGAL NERVES DECREASES PUMPING BY THE HEART </a:t>
            </a:r>
            <a:endParaRPr lang="en-GB" dirty="0" smtClean="0"/>
          </a:p>
          <a:p>
            <a:pPr marL="628650" lvl="1" indent="-171450" rtl="0">
              <a:buFont typeface="Arial" panose="020B0604020202020204" pitchFamily="34" charset="0"/>
              <a:buChar char="•"/>
            </a:pPr>
            <a:r>
              <a:rPr lang="en-US" b="0" i="0" dirty="0" smtClean="0"/>
              <a:t>HAS VIRTUALLY NO EFFECT ON VASCULAR PERIPHERAL RESISTANCE. </a:t>
            </a:r>
            <a:endParaRPr lang="en-GB" dirty="0" smtClean="0"/>
          </a:p>
          <a:p>
            <a:pPr marL="628650" lvl="1" indent="-171450" rtl="0">
              <a:buFont typeface="Arial" panose="020B0604020202020204" pitchFamily="34" charset="0"/>
              <a:buChar char="•"/>
            </a:pPr>
            <a:r>
              <a:rPr lang="en-US" b="0" i="0" dirty="0" smtClean="0"/>
              <a:t>THEREFORE, THE USUAL EFFECT IS A SLIGHT DECREASE IN ARTERIAL PRESSURE.   </a:t>
            </a:r>
            <a:endParaRPr lang="en-GB" dirty="0" smtClean="0"/>
          </a:p>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10"/>
          </p:nvPr>
        </p:nvSpPr>
        <p:spPr/>
        <p:txBody>
          <a:bodyPr/>
          <a:lstStyle/>
          <a:p>
            <a:fld id="{86174CCC-2125-F94C-852F-0FE988F62B24}" type="slidenum">
              <a:rPr lang="en-US" smtClean="0"/>
              <a:pPr/>
              <a:t>61</a:t>
            </a:fld>
            <a:endParaRPr lang="en-US" dirty="0"/>
          </a:p>
        </p:txBody>
      </p:sp>
    </p:spTree>
    <p:extLst>
      <p:ext uri="{BB962C8B-B14F-4D97-AF65-F5344CB8AC3E}">
        <p14:creationId xmlns:p14="http://schemas.microsoft.com/office/powerpoint/2010/main" val="425653678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rtl="0">
              <a:buFont typeface="Arial" panose="020B0604020202020204" pitchFamily="34" charset="0"/>
              <a:buChar char="•"/>
            </a:pPr>
            <a:r>
              <a:rPr lang="en-US" dirty="0" smtClean="0"/>
              <a:t>PARASYMPATHETIC STIMULATION, </a:t>
            </a:r>
            <a:endParaRPr lang="en-GB" dirty="0" smtClean="0"/>
          </a:p>
          <a:p>
            <a:pPr marL="628650" lvl="1" indent="-171450" rtl="0">
              <a:buFont typeface="Arial" panose="020B0604020202020204" pitchFamily="34" charset="0"/>
              <a:buChar char="•"/>
            </a:pPr>
            <a:r>
              <a:rPr lang="en-US" dirty="0" smtClean="0"/>
              <a:t>IN GENERAL, INCREASES THE OVERALL DEGREE OF ACTIVITY OF THE GASTROINTESTINAL TRACT</a:t>
            </a:r>
            <a:endParaRPr lang="en-GB" dirty="0" smtClean="0"/>
          </a:p>
          <a:p>
            <a:pPr marL="628650" lvl="1" indent="-171450" rtl="0">
              <a:buFont typeface="Arial" panose="020B0604020202020204" pitchFamily="34" charset="0"/>
              <a:buChar char="•"/>
            </a:pPr>
            <a:r>
              <a:rPr lang="en-US" dirty="0" smtClean="0"/>
              <a:t>PROMOTES PERISTALSIS AND RELAXES THE SPHINCTERS, </a:t>
            </a:r>
            <a:endParaRPr lang="en-GB" dirty="0" smtClean="0"/>
          </a:p>
          <a:p>
            <a:pPr marL="628650" lvl="1" indent="-171450" rtl="0">
              <a:buFont typeface="Arial" panose="020B0604020202020204" pitchFamily="34" charset="0"/>
              <a:buChar char="•"/>
            </a:pPr>
            <a:r>
              <a:rPr lang="en-US" dirty="0" smtClean="0"/>
              <a:t>THUS ALLOWING RAPID PROPULSION OF CONTENTS ALONG THE TRACT. </a:t>
            </a:r>
            <a:endParaRPr lang="en-GB" dirty="0" smtClean="0"/>
          </a:p>
          <a:p>
            <a:pPr marL="171450" lvl="0" indent="-171450" rtl="0">
              <a:buFont typeface="Arial" panose="020B0604020202020204" pitchFamily="34" charset="0"/>
              <a:buChar char="•"/>
            </a:pPr>
            <a:r>
              <a:rPr lang="en-US" dirty="0" smtClean="0"/>
              <a:t>STRONG SYMPATHETIC STIMULATION</a:t>
            </a:r>
            <a:endParaRPr lang="en-GB" dirty="0" smtClean="0"/>
          </a:p>
          <a:p>
            <a:pPr marL="628650" lvl="1" indent="-171450" rtl="0">
              <a:buFont typeface="Arial" panose="020B0604020202020204" pitchFamily="34" charset="0"/>
              <a:buChar char="•"/>
            </a:pPr>
            <a:r>
              <a:rPr lang="en-US" dirty="0" smtClean="0"/>
              <a:t>INHIBITS PERISTALSIS AND INCREASES THE TONE OF THE SPHINCTERS. </a:t>
            </a:r>
            <a:endParaRPr lang="en-GB" dirty="0" smtClean="0"/>
          </a:p>
          <a:p>
            <a:pPr marL="628650" lvl="1" indent="-171450" rtl="0">
              <a:buFont typeface="Arial" panose="020B0604020202020204" pitchFamily="34" charset="0"/>
              <a:buChar char="•"/>
            </a:pPr>
            <a:r>
              <a:rPr lang="en-US" dirty="0" smtClean="0"/>
              <a:t>THE NET RESULT IS GREATLY SLOWED PROPULSION OF FOOD THROUGH THE TRACT AND SOMETIMES DECREASED SECRETION</a:t>
            </a:r>
            <a:endParaRPr lang="en-GB" dirty="0" smtClean="0"/>
          </a:p>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10"/>
          </p:nvPr>
        </p:nvSpPr>
        <p:spPr/>
        <p:txBody>
          <a:bodyPr/>
          <a:lstStyle/>
          <a:p>
            <a:fld id="{86174CCC-2125-F94C-852F-0FE988F62B24}" type="slidenum">
              <a:rPr lang="en-US" smtClean="0"/>
              <a:pPr/>
              <a:t>63</a:t>
            </a:fld>
            <a:endParaRPr lang="en-US" dirty="0"/>
          </a:p>
        </p:txBody>
      </p:sp>
    </p:spTree>
    <p:extLst>
      <p:ext uri="{BB962C8B-B14F-4D97-AF65-F5344CB8AC3E}">
        <p14:creationId xmlns:p14="http://schemas.microsoft.com/office/powerpoint/2010/main" val="108824485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rtl="0">
              <a:buFont typeface="Arial" panose="020B0604020202020204" pitchFamily="34" charset="0"/>
              <a:buChar char="•"/>
            </a:pPr>
            <a:r>
              <a:rPr lang="en-US" b="0" i="0" dirty="0" smtClean="0"/>
              <a:t>DUCTS IN THE LIVER</a:t>
            </a:r>
            <a:endParaRPr lang="en-GB" dirty="0" smtClean="0"/>
          </a:p>
          <a:p>
            <a:pPr marL="171450" lvl="0" indent="-171450" rtl="0">
              <a:buFont typeface="Arial" panose="020B0604020202020204" pitchFamily="34" charset="0"/>
              <a:buChar char="•"/>
            </a:pPr>
            <a:r>
              <a:rPr lang="en-US" b="0" i="0" dirty="0" smtClean="0"/>
              <a:t>DUCTS IN THE GALLBLADDER</a:t>
            </a:r>
            <a:endParaRPr lang="en-GB" dirty="0" smtClean="0"/>
          </a:p>
          <a:p>
            <a:pPr marL="171450" lvl="0" indent="-171450" rtl="0">
              <a:buFont typeface="Arial" panose="020B0604020202020204" pitchFamily="34" charset="0"/>
              <a:buChar char="•"/>
            </a:pPr>
            <a:r>
              <a:rPr lang="en-US" b="0" i="0" dirty="0" smtClean="0"/>
              <a:t>DUCTS IN THE URETER</a:t>
            </a:r>
            <a:endParaRPr lang="en-GB" dirty="0" smtClean="0"/>
          </a:p>
          <a:p>
            <a:pPr marL="171450" lvl="0" indent="-171450" rtl="0">
              <a:buFont typeface="Arial" panose="020B0604020202020204" pitchFamily="34" charset="0"/>
              <a:buChar char="•"/>
            </a:pPr>
            <a:r>
              <a:rPr lang="en-US" b="0" i="0" dirty="0" smtClean="0"/>
              <a:t>DUCTS IN THE URINARY BLADDER</a:t>
            </a:r>
            <a:endParaRPr lang="en-GB" dirty="0" smtClean="0"/>
          </a:p>
          <a:p>
            <a:endParaRPr lang="en-GB" dirty="0"/>
          </a:p>
        </p:txBody>
      </p:sp>
      <p:sp>
        <p:nvSpPr>
          <p:cNvPr id="4" name="Slide Number Placeholder 3"/>
          <p:cNvSpPr>
            <a:spLocks noGrp="1"/>
          </p:cNvSpPr>
          <p:nvPr>
            <p:ph type="sldNum" sz="quarter" idx="10"/>
          </p:nvPr>
        </p:nvSpPr>
        <p:spPr/>
        <p:txBody>
          <a:bodyPr/>
          <a:lstStyle/>
          <a:p>
            <a:fld id="{86174CCC-2125-F94C-852F-0FE988F62B24}" type="slidenum">
              <a:rPr lang="en-US" smtClean="0"/>
              <a:pPr/>
              <a:t>64</a:t>
            </a:fld>
            <a:endParaRPr lang="en-US" dirty="0"/>
          </a:p>
        </p:txBody>
      </p:sp>
    </p:spTree>
    <p:extLst>
      <p:ext uri="{BB962C8B-B14F-4D97-AF65-F5344CB8AC3E}">
        <p14:creationId xmlns:p14="http://schemas.microsoft.com/office/powerpoint/2010/main" val="1495509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sz="3200">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sz="3200">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sz="3200">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sz="3200">
                <a:solidFill>
                  <a:schemeClr val="tx1"/>
                </a:solidFill>
                <a:latin typeface="Times New Roman" panose="02020603050405020304" pitchFamily="18" charset="0"/>
                <a:cs typeface="Times New Roman" panose="02020603050405020304" pitchFamily="18" charset="0"/>
              </a:defRPr>
            </a:lvl5pPr>
            <a:lvl6pPr marL="2514600" indent="-228600" algn="r" eaLnBrk="0" fontAlgn="base" hangingPunct="0">
              <a:spcBef>
                <a:spcPct val="50000"/>
              </a:spcBef>
              <a:spcAft>
                <a:spcPct val="0"/>
              </a:spcAft>
              <a:defRPr sz="3200">
                <a:solidFill>
                  <a:schemeClr val="tx1"/>
                </a:solidFill>
                <a:latin typeface="Times New Roman" panose="02020603050405020304" pitchFamily="18" charset="0"/>
                <a:cs typeface="Times New Roman" panose="02020603050405020304" pitchFamily="18" charset="0"/>
              </a:defRPr>
            </a:lvl6pPr>
            <a:lvl7pPr marL="2971800" indent="-228600" algn="r" eaLnBrk="0" fontAlgn="base" hangingPunct="0">
              <a:spcBef>
                <a:spcPct val="50000"/>
              </a:spcBef>
              <a:spcAft>
                <a:spcPct val="0"/>
              </a:spcAft>
              <a:defRPr sz="3200">
                <a:solidFill>
                  <a:schemeClr val="tx1"/>
                </a:solidFill>
                <a:latin typeface="Times New Roman" panose="02020603050405020304" pitchFamily="18" charset="0"/>
                <a:cs typeface="Times New Roman" panose="02020603050405020304" pitchFamily="18" charset="0"/>
              </a:defRPr>
            </a:lvl7pPr>
            <a:lvl8pPr marL="3429000" indent="-228600" algn="r" eaLnBrk="0" fontAlgn="base" hangingPunct="0">
              <a:spcBef>
                <a:spcPct val="50000"/>
              </a:spcBef>
              <a:spcAft>
                <a:spcPct val="0"/>
              </a:spcAft>
              <a:defRPr sz="3200">
                <a:solidFill>
                  <a:schemeClr val="tx1"/>
                </a:solidFill>
                <a:latin typeface="Times New Roman" panose="02020603050405020304" pitchFamily="18" charset="0"/>
                <a:cs typeface="Times New Roman" panose="02020603050405020304" pitchFamily="18" charset="0"/>
              </a:defRPr>
            </a:lvl8pPr>
            <a:lvl9pPr marL="3886200" indent="-228600" algn="r" eaLnBrk="0" fontAlgn="base" hangingPunct="0">
              <a:spcBef>
                <a:spcPct val="50000"/>
              </a:spcBef>
              <a:spcAft>
                <a:spcPct val="0"/>
              </a:spcAft>
              <a:defRPr sz="3200">
                <a:solidFill>
                  <a:schemeClr val="tx1"/>
                </a:solidFill>
                <a:latin typeface="Times New Roman" panose="02020603050405020304" pitchFamily="18" charset="0"/>
                <a:cs typeface="Times New Roman" panose="02020603050405020304" pitchFamily="18" charset="0"/>
              </a:defRPr>
            </a:lvl9pPr>
          </a:lstStyle>
          <a:p>
            <a:pPr eaLnBrk="1" hangingPunct="1"/>
            <a:fld id="{9C66F24F-DE1C-44B3-92FF-81007EB6F153}" type="slidenum">
              <a:rPr lang="ar-SA" sz="1200"/>
              <a:pPr eaLnBrk="1" hangingPunct="1"/>
              <a:t>5</a:t>
            </a:fld>
            <a:endParaRPr lang="en-US" sz="1200"/>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ar-SA" smtClean="0"/>
          </a:p>
        </p:txBody>
      </p:sp>
    </p:spTree>
    <p:extLst>
      <p:ext uri="{BB962C8B-B14F-4D97-AF65-F5344CB8AC3E}">
        <p14:creationId xmlns:p14="http://schemas.microsoft.com/office/powerpoint/2010/main" val="135442545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rtl="0">
              <a:buFont typeface="Arial" panose="020B0604020202020204" pitchFamily="34" charset="0"/>
              <a:buChar char="•"/>
            </a:pPr>
            <a:r>
              <a:rPr lang="en-US" dirty="0" smtClean="0"/>
              <a:t>SYMPATHETIC STIMULATION ALSO HAS MULTIPLE METABOLIC EFFECTS SUCH AS </a:t>
            </a:r>
            <a:endParaRPr lang="en-GB" dirty="0" smtClean="0"/>
          </a:p>
          <a:p>
            <a:pPr marL="742950" lvl="1" indent="-285750" rtl="0">
              <a:buFont typeface="Arial" panose="020B0604020202020204" pitchFamily="34" charset="0"/>
              <a:buChar char="•"/>
            </a:pPr>
            <a:r>
              <a:rPr lang="en-US" sz="1600" b="0" i="0" dirty="0" smtClean="0"/>
              <a:t>RELEASE OF GLUCOSE FROM THE LIVER </a:t>
            </a:r>
            <a:endParaRPr lang="en-GB" sz="1600" dirty="0" smtClean="0"/>
          </a:p>
          <a:p>
            <a:pPr marL="742950" lvl="1" indent="-285750" rtl="0">
              <a:buFont typeface="Arial" panose="020B0604020202020204" pitchFamily="34" charset="0"/>
              <a:buChar char="•"/>
            </a:pPr>
            <a:r>
              <a:rPr lang="en-US" sz="1600" b="0" i="0" dirty="0" smtClean="0"/>
              <a:t>AN INCREASE IN BLOOD GLUCOSE CONCENTRATION </a:t>
            </a:r>
            <a:endParaRPr lang="en-GB" sz="1600" dirty="0" smtClean="0"/>
          </a:p>
          <a:p>
            <a:pPr marL="742950" lvl="1" indent="-285750" rtl="0">
              <a:buFont typeface="Arial" panose="020B0604020202020204" pitchFamily="34" charset="0"/>
              <a:buChar char="•"/>
            </a:pPr>
            <a:r>
              <a:rPr lang="en-US" sz="1600" b="0" i="0" dirty="0" smtClean="0"/>
              <a:t>AN INCREASE IN </a:t>
            </a:r>
            <a:r>
              <a:rPr lang="en-US" sz="1600" b="0" i="0" dirty="0" err="1" smtClean="0"/>
              <a:t>GLYCOGENO</a:t>
            </a:r>
            <a:r>
              <a:rPr lang="en-US" sz="1600" b="0" i="0" dirty="0" smtClean="0"/>
              <a:t>-LYSIS IN BOTH LIVER AND MUSCLE </a:t>
            </a:r>
            <a:endParaRPr lang="en-GB" sz="1600" dirty="0" smtClean="0"/>
          </a:p>
          <a:p>
            <a:pPr marL="742950" lvl="1" indent="-285750" rtl="0">
              <a:buFont typeface="Arial" panose="020B0604020202020204" pitchFamily="34" charset="0"/>
              <a:buChar char="•"/>
            </a:pPr>
            <a:r>
              <a:rPr lang="en-US" sz="1600" b="0" i="0" dirty="0" smtClean="0"/>
              <a:t>AN INCREASE IN SKELETAL MUSCLE STRENGTH </a:t>
            </a:r>
            <a:endParaRPr lang="en-GB" sz="1600" dirty="0" smtClean="0"/>
          </a:p>
          <a:p>
            <a:pPr marL="742950" lvl="1" indent="-285750" rtl="0">
              <a:buFont typeface="Arial" panose="020B0604020202020204" pitchFamily="34" charset="0"/>
              <a:buChar char="•"/>
            </a:pPr>
            <a:r>
              <a:rPr lang="en-US" sz="1600" b="0" i="0" dirty="0" smtClean="0"/>
              <a:t>AN INCREASE IN BASAL METABOLIC RATE </a:t>
            </a:r>
            <a:endParaRPr lang="en-GB" sz="1600" dirty="0" smtClean="0"/>
          </a:p>
          <a:p>
            <a:pPr marL="742950" lvl="1" indent="-285750" rtl="0">
              <a:buFont typeface="Arial" panose="020B0604020202020204" pitchFamily="34" charset="0"/>
              <a:buChar char="•"/>
            </a:pPr>
            <a:r>
              <a:rPr lang="en-US" sz="1600" b="0" i="0" dirty="0" smtClean="0"/>
              <a:t>AN INCREASE IN MENTAL ACTIVITY</a:t>
            </a:r>
            <a:endParaRPr lang="en-GB" sz="1600" dirty="0" smtClean="0"/>
          </a:p>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10"/>
          </p:nvPr>
        </p:nvSpPr>
        <p:spPr/>
        <p:txBody>
          <a:bodyPr/>
          <a:lstStyle/>
          <a:p>
            <a:fld id="{86174CCC-2125-F94C-852F-0FE988F62B24}" type="slidenum">
              <a:rPr lang="en-US" smtClean="0"/>
              <a:pPr/>
              <a:t>66</a:t>
            </a:fld>
            <a:endParaRPr lang="en-US" dirty="0"/>
          </a:p>
        </p:txBody>
      </p:sp>
    </p:spTree>
    <p:extLst>
      <p:ext uri="{BB962C8B-B14F-4D97-AF65-F5344CB8AC3E}">
        <p14:creationId xmlns:p14="http://schemas.microsoft.com/office/powerpoint/2010/main" val="389055702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rtl="0">
              <a:buFont typeface="Arial" panose="020B0604020202020204" pitchFamily="34" charset="0"/>
              <a:buChar char="•"/>
            </a:pPr>
            <a:r>
              <a:rPr lang="en-US" b="1" i="0" cap="none" spc="0" dirty="0" smtClean="0">
                <a:ln w="0"/>
                <a:solidFill>
                  <a:schemeClr val="bg1"/>
                </a:solidFill>
                <a:effectLst>
                  <a:outerShdw blurRad="38100" dist="19050" dir="2700000" algn="tl" rotWithShape="0">
                    <a:schemeClr val="dk1">
                      <a:alpha val="40000"/>
                    </a:schemeClr>
                  </a:outerShdw>
                </a:effectLst>
              </a:rPr>
              <a:t>STIMULATION OF THE SYMPATHETIC NERVES TO THE ADRENAL MEDULLAE CAUSES LARGE QUANTITIES OF ADRENALINE AND NORADRENALINE TO BE RELEASED INTO THE CIRCULATING BLOOD </a:t>
            </a:r>
            <a:endParaRPr lang="en-GB" b="1" i="0" cap="none" spc="0" dirty="0" smtClean="0">
              <a:ln w="0"/>
              <a:solidFill>
                <a:schemeClr val="bg1"/>
              </a:solidFill>
              <a:effectLst>
                <a:outerShdw blurRad="38100" dist="19050" dir="2700000" algn="tl" rotWithShape="0">
                  <a:schemeClr val="dk1">
                    <a:alpha val="40000"/>
                  </a:schemeClr>
                </a:outerShdw>
              </a:effectLst>
            </a:endParaRPr>
          </a:p>
          <a:p>
            <a:pPr marL="171450" lvl="0" indent="-171450" rtl="0">
              <a:buFont typeface="Arial" panose="020B0604020202020204" pitchFamily="34" charset="0"/>
              <a:buChar char="•"/>
            </a:pPr>
            <a:r>
              <a:rPr lang="en-US" b="1" i="0" cap="none" spc="0" dirty="0" smtClean="0">
                <a:ln w="0"/>
                <a:solidFill>
                  <a:schemeClr val="bg1"/>
                </a:solidFill>
                <a:effectLst>
                  <a:outerShdw blurRad="38100" dist="19050" dir="2700000" algn="tl" rotWithShape="0">
                    <a:schemeClr val="dk1">
                      <a:alpha val="40000"/>
                    </a:schemeClr>
                  </a:outerShdw>
                </a:effectLst>
              </a:rPr>
              <a:t>THESE TWO HORMONES ARE CARRIED IN THE BLOOD TO ALL TISSUES OF THE BODY. </a:t>
            </a:r>
            <a:endParaRPr lang="en-GB" b="1" i="0" cap="none" spc="0" dirty="0" smtClean="0">
              <a:ln w="0"/>
              <a:solidFill>
                <a:schemeClr val="bg1"/>
              </a:solidFill>
              <a:effectLst>
                <a:outerShdw blurRad="38100" dist="19050" dir="2700000" algn="tl" rotWithShape="0">
                  <a:schemeClr val="dk1">
                    <a:alpha val="40000"/>
                  </a:schemeClr>
                </a:outerShdw>
              </a:effectLst>
            </a:endParaRPr>
          </a:p>
          <a:p>
            <a:pPr marL="171450" lvl="0" indent="-171450" rtl="0">
              <a:buFont typeface="Arial" panose="020B0604020202020204" pitchFamily="34" charset="0"/>
              <a:buChar char="•"/>
            </a:pPr>
            <a:r>
              <a:rPr lang="en-US" b="1" i="0" cap="none" spc="0" dirty="0" smtClean="0">
                <a:ln w="0"/>
                <a:solidFill>
                  <a:schemeClr val="bg1"/>
                </a:solidFill>
                <a:effectLst>
                  <a:outerShdw blurRad="38100" dist="19050" dir="2700000" algn="tl" rotWithShape="0">
                    <a:schemeClr val="dk1">
                      <a:alpha val="40000"/>
                    </a:schemeClr>
                  </a:outerShdw>
                </a:effectLst>
              </a:rPr>
              <a:t>ON AVERAGE, ABOUT 80% OF THE SECRETION IS ADRENALINE AND 20% IS NORADRENALINE</a:t>
            </a:r>
            <a:endParaRPr lang="en-GB" b="1" i="0" cap="none" spc="0" dirty="0" smtClean="0">
              <a:ln w="0"/>
              <a:solidFill>
                <a:schemeClr val="bg1"/>
              </a:solidFill>
              <a:effectLst>
                <a:outerShdw blurRad="38100" dist="19050" dir="2700000" algn="tl" rotWithShape="0">
                  <a:schemeClr val="dk1">
                    <a:alpha val="40000"/>
                  </a:schemeClr>
                </a:outerShdw>
              </a:effectLst>
            </a:endParaRPr>
          </a:p>
          <a:p>
            <a:pPr marL="171450" lvl="0" indent="-171450" rtl="0">
              <a:buFont typeface="Arial" panose="020B0604020202020204" pitchFamily="34" charset="0"/>
              <a:buChar char="•"/>
            </a:pPr>
            <a:r>
              <a:rPr lang="en-US" b="1" i="0" cap="none" spc="0" dirty="0" smtClean="0">
                <a:ln w="0"/>
                <a:solidFill>
                  <a:schemeClr val="bg1"/>
                </a:solidFill>
                <a:effectLst>
                  <a:outerShdw blurRad="38100" dist="19050" dir="2700000" algn="tl" rotWithShape="0">
                    <a:schemeClr val="dk1">
                      <a:alpha val="40000"/>
                    </a:schemeClr>
                  </a:outerShdw>
                </a:effectLst>
              </a:rPr>
              <a:t>CIRCULATING ADRENALINE AND NORADRENALINE HAVE ALMOST THE SAME EFFECTS ON THE DIFFERENT ORGANS AS THE EFFECTS CAUSED BY DIRECT SYMPATHETIC STIMULATION, </a:t>
            </a:r>
            <a:endParaRPr lang="en-GB" b="1" i="0" cap="none" spc="0" dirty="0" smtClean="0">
              <a:ln w="0"/>
              <a:solidFill>
                <a:schemeClr val="bg1"/>
              </a:solidFill>
              <a:effectLst>
                <a:outerShdw blurRad="38100" dist="19050" dir="2700000" algn="tl" rotWithShape="0">
                  <a:schemeClr val="dk1">
                    <a:alpha val="40000"/>
                  </a:schemeClr>
                </a:outerShdw>
              </a:effectLst>
            </a:endParaRPr>
          </a:p>
          <a:p>
            <a:pPr marL="171450" lvl="0" indent="-171450" rtl="0">
              <a:buFont typeface="Arial" panose="020B0604020202020204" pitchFamily="34" charset="0"/>
              <a:buChar char="•"/>
            </a:pPr>
            <a:r>
              <a:rPr lang="en-US" b="1" i="0" cap="none" spc="0" dirty="0" smtClean="0">
                <a:ln w="0"/>
                <a:solidFill>
                  <a:schemeClr val="bg1"/>
                </a:solidFill>
                <a:effectLst>
                  <a:outerShdw blurRad="38100" dist="19050" dir="2700000" algn="tl" rotWithShape="0">
                    <a:schemeClr val="dk1">
                      <a:alpha val="40000"/>
                    </a:schemeClr>
                  </a:outerShdw>
                </a:effectLst>
              </a:rPr>
              <a:t>HOWEVER THE EFFECTS LAST 5 TO 10 TIMES LONGER BECAUSE BOTH OF THESE HORMONES ARE REMOVED FROM THE BLOOD SLOWLY OVER A PERIOD OF 2 TO 4 MINUTES.</a:t>
            </a:r>
            <a:endParaRPr lang="en-GB" b="1" i="0" cap="none" spc="0" dirty="0">
              <a:ln w="0"/>
              <a:solidFill>
                <a:schemeClr val="bg1"/>
              </a:solidFill>
              <a:effectLst>
                <a:outerShdw blurRad="38100" dist="19050" dir="2700000" algn="tl" rotWithShape="0">
                  <a:schemeClr val="dk1">
                    <a:alpha val="40000"/>
                  </a:schemeClr>
                </a:outerShdw>
              </a:effectLst>
            </a:endParaRPr>
          </a:p>
        </p:txBody>
      </p:sp>
      <p:sp>
        <p:nvSpPr>
          <p:cNvPr id="4" name="Slide Number Placeholder 3"/>
          <p:cNvSpPr>
            <a:spLocks noGrp="1"/>
          </p:cNvSpPr>
          <p:nvPr>
            <p:ph type="sldNum" sz="quarter" idx="10"/>
          </p:nvPr>
        </p:nvSpPr>
        <p:spPr/>
        <p:txBody>
          <a:bodyPr/>
          <a:lstStyle/>
          <a:p>
            <a:fld id="{86174CCC-2125-F94C-852F-0FE988F62B24}" type="slidenum">
              <a:rPr lang="en-US" smtClean="0"/>
              <a:pPr/>
              <a:t>68</a:t>
            </a:fld>
            <a:endParaRPr lang="en-US" dirty="0"/>
          </a:p>
        </p:txBody>
      </p:sp>
    </p:spTree>
    <p:extLst>
      <p:ext uri="{BB962C8B-B14F-4D97-AF65-F5344CB8AC3E}">
        <p14:creationId xmlns:p14="http://schemas.microsoft.com/office/powerpoint/2010/main" val="416387223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rtl="0">
              <a:buFont typeface="Arial" panose="020B0604020202020204" pitchFamily="34" charset="0"/>
              <a:buChar char="•"/>
            </a:pPr>
            <a:r>
              <a:rPr lang="en-US" b="0" i="0" cap="none" spc="0" dirty="0" smtClean="0">
                <a:ln w="0"/>
                <a:effectLst>
                  <a:outerShdw blurRad="38100" dist="38100" dir="2700000" algn="tl" rotWithShape="0">
                    <a:srgbClr val="000000">
                      <a:alpha val="43137"/>
                    </a:srgbClr>
                  </a:outerShdw>
                </a:effectLst>
                <a:latin typeface="+mn-lt"/>
              </a:rPr>
              <a:t>CIRCULATING NORADRENALINE CAUSES</a:t>
            </a:r>
            <a:endParaRPr lang="en-GB" b="0" i="0" cap="none" spc="0" dirty="0" smtClean="0">
              <a:ln w="0"/>
              <a:effectLst>
                <a:outerShdw blurRad="38100" dist="38100" dir="2700000" algn="tl" rotWithShape="0">
                  <a:srgbClr val="000000">
                    <a:alpha val="43137"/>
                  </a:srgbClr>
                </a:outerShdw>
              </a:effectLst>
              <a:latin typeface="+mn-lt"/>
            </a:endParaRPr>
          </a:p>
          <a:p>
            <a:pPr marL="628650" lvl="1" indent="-171450" rtl="0">
              <a:buFont typeface="Arial" panose="020B0604020202020204" pitchFamily="34" charset="0"/>
              <a:buChar char="•"/>
            </a:pPr>
            <a:r>
              <a:rPr lang="en-US" b="0" i="0" cap="none" spc="0" dirty="0" smtClean="0">
                <a:ln w="0"/>
                <a:effectLst>
                  <a:outerShdw blurRad="38100" dist="38100" dir="2700000" algn="tl" rotWithShape="0">
                    <a:srgbClr val="000000">
                      <a:alpha val="43137"/>
                    </a:srgbClr>
                  </a:outerShdw>
                </a:effectLst>
                <a:latin typeface="+mn-lt"/>
              </a:rPr>
              <a:t>CONSTRICTION OF MOST OF THE BLOOD VESSELS OF THE BODY</a:t>
            </a:r>
            <a:endParaRPr lang="en-GB" b="0" i="0" cap="none" spc="0" dirty="0" smtClean="0">
              <a:ln w="0"/>
              <a:effectLst>
                <a:outerShdw blurRad="38100" dist="38100" dir="2700000" algn="tl" rotWithShape="0">
                  <a:srgbClr val="000000">
                    <a:alpha val="43137"/>
                  </a:srgbClr>
                </a:outerShdw>
              </a:effectLst>
              <a:latin typeface="+mn-lt"/>
            </a:endParaRPr>
          </a:p>
          <a:p>
            <a:pPr marL="628650" lvl="1" indent="-171450" rtl="0">
              <a:buFont typeface="Arial" panose="020B0604020202020204" pitchFamily="34" charset="0"/>
              <a:buChar char="•"/>
            </a:pPr>
            <a:r>
              <a:rPr lang="en-US" b="0" i="0" cap="none" spc="0" dirty="0" smtClean="0">
                <a:ln w="0"/>
                <a:effectLst>
                  <a:outerShdw blurRad="38100" dist="38100" dir="2700000" algn="tl" rotWithShape="0">
                    <a:srgbClr val="000000">
                      <a:alpha val="43137"/>
                    </a:srgbClr>
                  </a:outerShdw>
                </a:effectLst>
                <a:latin typeface="+mn-lt"/>
              </a:rPr>
              <a:t>INCREASED ACTIVITY OF THE HEART</a:t>
            </a:r>
            <a:endParaRPr lang="en-GB" b="0" i="0" cap="none" spc="0" dirty="0" smtClean="0">
              <a:ln w="0"/>
              <a:effectLst>
                <a:outerShdw blurRad="38100" dist="38100" dir="2700000" algn="tl" rotWithShape="0">
                  <a:srgbClr val="000000">
                    <a:alpha val="43137"/>
                  </a:srgbClr>
                </a:outerShdw>
              </a:effectLst>
              <a:latin typeface="+mn-lt"/>
            </a:endParaRPr>
          </a:p>
          <a:p>
            <a:pPr marL="628650" lvl="1" indent="-171450" rtl="0">
              <a:buFont typeface="Arial" panose="020B0604020202020204" pitchFamily="34" charset="0"/>
              <a:buChar char="•"/>
            </a:pPr>
            <a:r>
              <a:rPr lang="en-US" b="0" i="0" cap="none" spc="0" dirty="0" smtClean="0">
                <a:ln w="0"/>
                <a:effectLst>
                  <a:outerShdw blurRad="38100" dist="38100" dir="2700000" algn="tl" rotWithShape="0">
                    <a:srgbClr val="000000">
                      <a:alpha val="43137"/>
                    </a:srgbClr>
                  </a:outerShdw>
                </a:effectLst>
                <a:latin typeface="+mn-lt"/>
              </a:rPr>
              <a:t> INHIBITION OF THE GASTROINTESTINAL TRACT</a:t>
            </a:r>
            <a:endParaRPr lang="en-GB" b="0" i="0" cap="none" spc="0" dirty="0" smtClean="0">
              <a:ln w="0"/>
              <a:effectLst>
                <a:outerShdw blurRad="38100" dist="38100" dir="2700000" algn="tl" rotWithShape="0">
                  <a:srgbClr val="000000">
                    <a:alpha val="43137"/>
                  </a:srgbClr>
                </a:outerShdw>
              </a:effectLst>
              <a:latin typeface="+mn-lt"/>
            </a:endParaRPr>
          </a:p>
          <a:p>
            <a:pPr marL="628650" lvl="1" indent="-171450" rtl="0">
              <a:buFont typeface="Arial" panose="020B0604020202020204" pitchFamily="34" charset="0"/>
              <a:buChar char="•"/>
            </a:pPr>
            <a:r>
              <a:rPr lang="en-US" b="0" i="0" cap="none" spc="0" dirty="0" smtClean="0">
                <a:ln w="0"/>
                <a:effectLst>
                  <a:outerShdw blurRad="38100" dist="38100" dir="2700000" algn="tl" rotWithShape="0">
                    <a:srgbClr val="000000">
                      <a:alpha val="43137"/>
                    </a:srgbClr>
                  </a:outerShdw>
                </a:effectLst>
                <a:latin typeface="+mn-lt"/>
              </a:rPr>
              <a:t> DILATION OF THE PUPILS OF THE EYES </a:t>
            </a:r>
            <a:endParaRPr lang="en-GB" b="0" i="0" cap="none" spc="0" dirty="0" smtClean="0">
              <a:ln w="0"/>
              <a:effectLst>
                <a:outerShdw blurRad="38100" dist="38100" dir="2700000" algn="tl" rotWithShape="0">
                  <a:srgbClr val="000000">
                    <a:alpha val="43137"/>
                  </a:srgbClr>
                </a:outerShdw>
              </a:effectLst>
              <a:latin typeface="+mn-lt"/>
            </a:endParaRPr>
          </a:p>
          <a:p>
            <a:pPr marL="171450" lvl="0" indent="-171450" rtl="0">
              <a:buFont typeface="Arial" panose="020B0604020202020204" pitchFamily="34" charset="0"/>
              <a:buChar char="•"/>
            </a:pPr>
            <a:r>
              <a:rPr lang="en-US" b="0" dirty="0" smtClean="0">
                <a:effectLst>
                  <a:outerShdw blurRad="38100" dist="38100" dir="2700000" algn="tl">
                    <a:srgbClr val="000000">
                      <a:alpha val="43137"/>
                    </a:srgbClr>
                  </a:outerShdw>
                </a:effectLst>
                <a:latin typeface="+mn-lt"/>
              </a:rPr>
              <a:t>CIRCULATING ADRENALINE</a:t>
            </a:r>
            <a:endParaRPr lang="en-GB" b="0" i="0" cap="none" spc="0" dirty="0" smtClean="0">
              <a:ln w="0"/>
              <a:effectLst>
                <a:outerShdw blurRad="38100" dist="38100" dir="2700000" algn="tl">
                  <a:srgbClr val="000000">
                    <a:alpha val="43137"/>
                  </a:srgbClr>
                </a:outerShdw>
              </a:effectLst>
              <a:latin typeface="+mn-lt"/>
            </a:endParaRPr>
          </a:p>
          <a:p>
            <a:pPr marL="628650" lvl="1" indent="-171450" rtl="0">
              <a:buFont typeface="Arial" panose="020B0604020202020204" pitchFamily="34" charset="0"/>
              <a:buChar char="•"/>
            </a:pPr>
            <a:r>
              <a:rPr lang="en-US" b="0" dirty="0" smtClean="0">
                <a:effectLst>
                  <a:outerShdw blurRad="38100" dist="38100" dir="2700000" algn="tl">
                    <a:srgbClr val="000000">
                      <a:alpha val="43137"/>
                    </a:srgbClr>
                  </a:outerShdw>
                </a:effectLst>
                <a:latin typeface="+mn-lt"/>
              </a:rPr>
              <a:t>HAS A GREATER EFFECT ON CARDIAC STIMULATION THAN DOES NORADRENALINE </a:t>
            </a:r>
            <a:endParaRPr lang="en-GB" b="0" i="0" cap="none" spc="0" dirty="0" smtClean="0">
              <a:ln w="0"/>
              <a:effectLst>
                <a:outerShdw blurRad="38100" dist="38100" dir="2700000" algn="tl">
                  <a:srgbClr val="000000">
                    <a:alpha val="43137"/>
                  </a:srgbClr>
                </a:outerShdw>
              </a:effectLst>
              <a:latin typeface="+mn-lt"/>
            </a:endParaRPr>
          </a:p>
          <a:p>
            <a:pPr marL="628650" lvl="1" indent="-171450" rtl="0">
              <a:buFont typeface="Arial" panose="020B0604020202020204" pitchFamily="34" charset="0"/>
              <a:buChar char="•"/>
            </a:pPr>
            <a:r>
              <a:rPr lang="en-US" b="0" dirty="0" smtClean="0">
                <a:effectLst>
                  <a:outerShdw blurRad="38100" dist="38100" dir="2700000" algn="tl">
                    <a:srgbClr val="000000">
                      <a:alpha val="43137"/>
                    </a:srgbClr>
                  </a:outerShdw>
                </a:effectLst>
                <a:latin typeface="+mn-lt"/>
              </a:rPr>
              <a:t> ADRENALINE CAUSES ONLY WEAK CONSTRICTION IN COMPARISON WITH MUCH STRONGER CONSTRICTION OF THE BLOOD VESSELS IN THE MUSCLES CAUSED BY NORADRENALINE. </a:t>
            </a:r>
            <a:endParaRPr lang="en-GB" b="0" i="0" cap="none" spc="0" dirty="0" smtClean="0">
              <a:ln w="0"/>
              <a:effectLst>
                <a:outerShdw blurRad="38100" dist="38100" dir="2700000" algn="tl">
                  <a:srgbClr val="000000">
                    <a:alpha val="43137"/>
                  </a:srgbClr>
                </a:outerShdw>
              </a:effectLst>
              <a:latin typeface="+mn-lt"/>
            </a:endParaRPr>
          </a:p>
          <a:p>
            <a:pPr marL="628650" lvl="1" indent="-171450" rtl="0">
              <a:buFont typeface="Arial" panose="020B0604020202020204" pitchFamily="34" charset="0"/>
              <a:buChar char="•"/>
            </a:pPr>
            <a:r>
              <a:rPr lang="en-US" b="0" dirty="0" smtClean="0">
                <a:effectLst>
                  <a:outerShdw blurRad="38100" dist="38100" dir="2700000" algn="tl">
                    <a:srgbClr val="000000">
                      <a:alpha val="43137"/>
                    </a:srgbClr>
                  </a:outerShdw>
                </a:effectLst>
                <a:latin typeface="+mn-lt"/>
              </a:rPr>
              <a:t>ADRENALINE HAS 5 TO 10 TIMES AS GREAT A METABOLIC EFFECT AS NORADRENALINE. </a:t>
            </a:r>
            <a:endParaRPr lang="en-GB" b="0" i="0" cap="none" spc="0" dirty="0" smtClean="0">
              <a:ln w="0"/>
              <a:effectLst>
                <a:outerShdw blurRad="38100" dist="38100" dir="2700000" algn="tl">
                  <a:srgbClr val="000000">
                    <a:alpha val="43137"/>
                  </a:srgbClr>
                </a:outerShdw>
              </a:effectLst>
              <a:latin typeface="+mn-lt"/>
            </a:endParaRPr>
          </a:p>
          <a:p>
            <a:pPr marL="628650" lvl="1" indent="-171450" rtl="0">
              <a:buFont typeface="Arial" panose="020B0604020202020204" pitchFamily="34" charset="0"/>
              <a:buChar char="•"/>
            </a:pPr>
            <a:r>
              <a:rPr lang="en-US" b="0" dirty="0" smtClean="0">
                <a:effectLst>
                  <a:outerShdw blurRad="38100" dist="38100" dir="2700000" algn="tl">
                    <a:srgbClr val="000000">
                      <a:alpha val="43137"/>
                    </a:srgbClr>
                  </a:outerShdw>
                </a:effectLst>
                <a:latin typeface="+mn-lt"/>
              </a:rPr>
              <a:t>CAN INCREASE THE METABOLIC RATE OF THE WHOLE BODY OFTEN TO AS MUCH AS 100 PERCENT ABOVE NORMAL, IN THIS WAY INCREASING THE ACTIVITY AND EXCITABILITY OF THE BODY. </a:t>
            </a:r>
            <a:endParaRPr lang="en-GB" b="0" i="0" cap="none" spc="0" dirty="0" smtClean="0">
              <a:ln w="0"/>
              <a:effectLst>
                <a:outerShdw blurRad="38100" dist="38100" dir="2700000" algn="tl">
                  <a:srgbClr val="000000">
                    <a:alpha val="43137"/>
                  </a:srgbClr>
                </a:outerShdw>
              </a:effectLst>
              <a:latin typeface="+mn-lt"/>
            </a:endParaRPr>
          </a:p>
          <a:p>
            <a:pPr marL="628650" lvl="1" indent="-171450">
              <a:buFont typeface="Arial" panose="020B0604020202020204" pitchFamily="34" charset="0"/>
              <a:buChar char="•"/>
            </a:pPr>
            <a:r>
              <a:rPr lang="en-US" b="0" dirty="0" smtClean="0">
                <a:effectLst>
                  <a:outerShdw blurRad="38100" dist="38100" dir="2700000" algn="tl">
                    <a:srgbClr val="000000">
                      <a:alpha val="43137"/>
                    </a:srgbClr>
                  </a:outerShdw>
                </a:effectLst>
                <a:latin typeface="+mn-lt"/>
              </a:rPr>
              <a:t>INCREASES THE RATES OF OTHER METABOLIC ACTIVITIES, SUCH AS GLYCOGENOLYSIS IN THE LIVER AND MUSCLE AND GLUCOSE RELEASE INTO THE BLOOD</a:t>
            </a:r>
          </a:p>
          <a:p>
            <a:pPr marL="171450" lvl="0" indent="-171450" rtl="0">
              <a:buFont typeface="Arial" panose="020B0604020202020204" pitchFamily="34" charset="0"/>
              <a:buChar char="•"/>
            </a:pPr>
            <a:r>
              <a:rPr lang="en-US" b="0" i="0" cap="none" spc="0" dirty="0" smtClean="0">
                <a:ln w="0"/>
                <a:effectLst>
                  <a:outerShdw blurRad="38100" dist="38100" dir="2700000" algn="tl" rotWithShape="0">
                    <a:srgbClr val="000000">
                      <a:alpha val="43137"/>
                    </a:srgbClr>
                  </a:outerShdw>
                </a:effectLst>
                <a:latin typeface="+mn-lt"/>
              </a:rPr>
              <a:t>CIRCULATING NORADRENALINE CAUSES</a:t>
            </a:r>
            <a:endParaRPr lang="en-GB" b="0" i="0" cap="none" spc="0" dirty="0" smtClean="0">
              <a:ln w="0"/>
              <a:effectLst>
                <a:outerShdw blurRad="38100" dist="38100" dir="2700000" algn="tl" rotWithShape="0">
                  <a:srgbClr val="000000">
                    <a:alpha val="43137"/>
                  </a:srgbClr>
                </a:outerShdw>
              </a:effectLst>
              <a:latin typeface="+mn-lt"/>
            </a:endParaRPr>
          </a:p>
          <a:p>
            <a:pPr marL="628650" lvl="1" indent="-171450" rtl="0">
              <a:buFont typeface="Arial" panose="020B0604020202020204" pitchFamily="34" charset="0"/>
              <a:buChar char="•"/>
            </a:pPr>
            <a:r>
              <a:rPr lang="en-US" b="0" i="0" cap="none" spc="0" dirty="0" smtClean="0">
                <a:ln w="0"/>
                <a:effectLst>
                  <a:outerShdw blurRad="38100" dist="38100" dir="2700000" algn="tl" rotWithShape="0">
                    <a:srgbClr val="000000">
                      <a:alpha val="43137"/>
                    </a:srgbClr>
                  </a:outerShdw>
                </a:effectLst>
                <a:latin typeface="+mn-lt"/>
              </a:rPr>
              <a:t>CONSTRICTION OF MOST OF THE BLOOD VESSELS OF THE BODY</a:t>
            </a:r>
            <a:endParaRPr lang="en-GB" b="0" i="0" cap="none" spc="0" dirty="0" smtClean="0">
              <a:ln w="0"/>
              <a:effectLst>
                <a:outerShdw blurRad="38100" dist="38100" dir="2700000" algn="tl" rotWithShape="0">
                  <a:srgbClr val="000000">
                    <a:alpha val="43137"/>
                  </a:srgbClr>
                </a:outerShdw>
              </a:effectLst>
              <a:latin typeface="+mn-lt"/>
            </a:endParaRPr>
          </a:p>
          <a:p>
            <a:pPr marL="628650" lvl="1" indent="-171450" rtl="0">
              <a:buFont typeface="Arial" panose="020B0604020202020204" pitchFamily="34" charset="0"/>
              <a:buChar char="•"/>
            </a:pPr>
            <a:r>
              <a:rPr lang="en-US" b="0" i="0" cap="none" spc="0" dirty="0" smtClean="0">
                <a:ln w="0"/>
                <a:effectLst>
                  <a:outerShdw blurRad="38100" dist="38100" dir="2700000" algn="tl" rotWithShape="0">
                    <a:srgbClr val="000000">
                      <a:alpha val="43137"/>
                    </a:srgbClr>
                  </a:outerShdw>
                </a:effectLst>
                <a:latin typeface="+mn-lt"/>
              </a:rPr>
              <a:t>INCREASED ACTIVITY OF THE HEART</a:t>
            </a:r>
            <a:endParaRPr lang="en-GB" b="0" i="0" cap="none" spc="0" dirty="0" smtClean="0">
              <a:ln w="0"/>
              <a:effectLst>
                <a:outerShdw blurRad="38100" dist="38100" dir="2700000" algn="tl" rotWithShape="0">
                  <a:srgbClr val="000000">
                    <a:alpha val="43137"/>
                  </a:srgbClr>
                </a:outerShdw>
              </a:effectLst>
              <a:latin typeface="+mn-lt"/>
            </a:endParaRPr>
          </a:p>
          <a:p>
            <a:pPr marL="628650" lvl="1" indent="-171450" rtl="0">
              <a:buFont typeface="Arial" panose="020B0604020202020204" pitchFamily="34" charset="0"/>
              <a:buChar char="•"/>
            </a:pPr>
            <a:r>
              <a:rPr lang="en-US" b="0" i="0" cap="none" spc="0" dirty="0" smtClean="0">
                <a:ln w="0"/>
                <a:effectLst>
                  <a:outerShdw blurRad="38100" dist="38100" dir="2700000" algn="tl" rotWithShape="0">
                    <a:srgbClr val="000000">
                      <a:alpha val="43137"/>
                    </a:srgbClr>
                  </a:outerShdw>
                </a:effectLst>
                <a:latin typeface="+mn-lt"/>
              </a:rPr>
              <a:t> INHIBITION OF THE GASTROINTESTINAL TRACT</a:t>
            </a:r>
            <a:endParaRPr lang="en-GB" b="0" i="0" cap="none" spc="0" dirty="0" smtClean="0">
              <a:ln w="0"/>
              <a:effectLst>
                <a:outerShdw blurRad="38100" dist="38100" dir="2700000" algn="tl" rotWithShape="0">
                  <a:srgbClr val="000000">
                    <a:alpha val="43137"/>
                  </a:srgbClr>
                </a:outerShdw>
              </a:effectLst>
              <a:latin typeface="+mn-lt"/>
            </a:endParaRPr>
          </a:p>
          <a:p>
            <a:pPr marL="628650" lvl="1" indent="-171450" rtl="0">
              <a:buFont typeface="Arial" panose="020B0604020202020204" pitchFamily="34" charset="0"/>
              <a:buChar char="•"/>
            </a:pPr>
            <a:r>
              <a:rPr lang="en-US" b="0" i="0" cap="none" spc="0" dirty="0" smtClean="0">
                <a:ln w="0"/>
                <a:effectLst>
                  <a:outerShdw blurRad="38100" dist="38100" dir="2700000" algn="tl" rotWithShape="0">
                    <a:srgbClr val="000000">
                      <a:alpha val="43137"/>
                    </a:srgbClr>
                  </a:outerShdw>
                </a:effectLst>
                <a:latin typeface="+mn-lt"/>
              </a:rPr>
              <a:t> DILATION OF THE PUPILS OF THE EYES </a:t>
            </a:r>
            <a:endParaRPr lang="en-GB" b="0" i="0" cap="none" spc="0" dirty="0" smtClean="0">
              <a:ln w="0"/>
              <a:effectLst>
                <a:outerShdw blurRad="38100" dist="38100" dir="2700000" algn="tl" rotWithShape="0">
                  <a:srgbClr val="000000">
                    <a:alpha val="43137"/>
                  </a:srgbClr>
                </a:outerShdw>
              </a:effectLst>
              <a:latin typeface="+mn-lt"/>
            </a:endParaRPr>
          </a:p>
          <a:p>
            <a:pPr marL="171450" lvl="0" indent="-171450" rtl="0">
              <a:buFont typeface="Arial" panose="020B0604020202020204" pitchFamily="34" charset="0"/>
              <a:buChar char="•"/>
            </a:pPr>
            <a:r>
              <a:rPr lang="en-US" b="0" dirty="0" smtClean="0">
                <a:effectLst>
                  <a:outerShdw blurRad="38100" dist="38100" dir="2700000" algn="tl">
                    <a:srgbClr val="000000">
                      <a:alpha val="43137"/>
                    </a:srgbClr>
                  </a:outerShdw>
                </a:effectLst>
                <a:latin typeface="+mn-lt"/>
              </a:rPr>
              <a:t>CIRCULATING ADRENALINE</a:t>
            </a:r>
            <a:endParaRPr lang="en-GB" b="0" i="0" cap="none" spc="0" dirty="0" smtClean="0">
              <a:ln w="0"/>
              <a:effectLst>
                <a:outerShdw blurRad="38100" dist="38100" dir="2700000" algn="tl">
                  <a:srgbClr val="000000">
                    <a:alpha val="43137"/>
                  </a:srgbClr>
                </a:outerShdw>
              </a:effectLst>
              <a:latin typeface="+mn-lt"/>
            </a:endParaRPr>
          </a:p>
          <a:p>
            <a:pPr marL="628650" lvl="1" indent="-171450" rtl="0">
              <a:buFont typeface="Arial" panose="020B0604020202020204" pitchFamily="34" charset="0"/>
              <a:buChar char="•"/>
            </a:pPr>
            <a:r>
              <a:rPr lang="en-US" b="0" dirty="0" smtClean="0">
                <a:effectLst>
                  <a:outerShdw blurRad="38100" dist="38100" dir="2700000" algn="tl">
                    <a:srgbClr val="000000">
                      <a:alpha val="43137"/>
                    </a:srgbClr>
                  </a:outerShdw>
                </a:effectLst>
                <a:latin typeface="+mn-lt"/>
              </a:rPr>
              <a:t>HAS A GREATER EFFECT ON CARDIAC STIMULATION THAN DOES NORADRENALINE </a:t>
            </a:r>
            <a:endParaRPr lang="en-GB" b="0" i="0" cap="none" spc="0" dirty="0" smtClean="0">
              <a:ln w="0"/>
              <a:effectLst>
                <a:outerShdw blurRad="38100" dist="38100" dir="2700000" algn="tl">
                  <a:srgbClr val="000000">
                    <a:alpha val="43137"/>
                  </a:srgbClr>
                </a:outerShdw>
              </a:effectLst>
              <a:latin typeface="+mn-lt"/>
            </a:endParaRPr>
          </a:p>
          <a:p>
            <a:pPr marL="628650" lvl="1" indent="-171450" rtl="0">
              <a:buFont typeface="Arial" panose="020B0604020202020204" pitchFamily="34" charset="0"/>
              <a:buChar char="•"/>
            </a:pPr>
            <a:r>
              <a:rPr lang="en-US" b="0" dirty="0" smtClean="0">
                <a:effectLst>
                  <a:outerShdw blurRad="38100" dist="38100" dir="2700000" algn="tl">
                    <a:srgbClr val="000000">
                      <a:alpha val="43137"/>
                    </a:srgbClr>
                  </a:outerShdw>
                </a:effectLst>
                <a:latin typeface="+mn-lt"/>
              </a:rPr>
              <a:t> ADRENALINE CAUSES ONLY WEAK CONSTRICTION IN COMPARISON WITH MUCH STRONGER CONSTRICTION OF THE BLOOD VESSELS IN THE MUSCLES CAUSED BY NORADRENALINE. </a:t>
            </a:r>
            <a:endParaRPr lang="en-GB" b="0" i="0" cap="none" spc="0" dirty="0" smtClean="0">
              <a:ln w="0"/>
              <a:effectLst>
                <a:outerShdw blurRad="38100" dist="38100" dir="2700000" algn="tl">
                  <a:srgbClr val="000000">
                    <a:alpha val="43137"/>
                  </a:srgbClr>
                </a:outerShdw>
              </a:effectLst>
              <a:latin typeface="+mn-lt"/>
            </a:endParaRPr>
          </a:p>
          <a:p>
            <a:pPr marL="628650" lvl="1" indent="-171450" rtl="0">
              <a:buFont typeface="Arial" panose="020B0604020202020204" pitchFamily="34" charset="0"/>
              <a:buChar char="•"/>
            </a:pPr>
            <a:r>
              <a:rPr lang="en-US" b="0" dirty="0" smtClean="0">
                <a:effectLst>
                  <a:outerShdw blurRad="38100" dist="38100" dir="2700000" algn="tl">
                    <a:srgbClr val="000000">
                      <a:alpha val="43137"/>
                    </a:srgbClr>
                  </a:outerShdw>
                </a:effectLst>
                <a:latin typeface="+mn-lt"/>
              </a:rPr>
              <a:t>ADRENALINE HAS 5 TO 10 TIMES AS GREAT A METABOLIC EFFECT AS NORADRENALINE. </a:t>
            </a:r>
            <a:endParaRPr lang="en-GB" b="0" i="0" cap="none" spc="0" dirty="0" smtClean="0">
              <a:ln w="0"/>
              <a:effectLst>
                <a:outerShdw blurRad="38100" dist="38100" dir="2700000" algn="tl">
                  <a:srgbClr val="000000">
                    <a:alpha val="43137"/>
                  </a:srgbClr>
                </a:outerShdw>
              </a:effectLst>
              <a:latin typeface="+mn-lt"/>
            </a:endParaRPr>
          </a:p>
          <a:p>
            <a:pPr marL="628650" lvl="1" indent="-171450" rtl="0">
              <a:buFont typeface="Arial" panose="020B0604020202020204" pitchFamily="34" charset="0"/>
              <a:buChar char="•"/>
            </a:pPr>
            <a:r>
              <a:rPr lang="en-US" b="0" dirty="0" smtClean="0">
                <a:effectLst>
                  <a:outerShdw blurRad="38100" dist="38100" dir="2700000" algn="tl">
                    <a:srgbClr val="000000">
                      <a:alpha val="43137"/>
                    </a:srgbClr>
                  </a:outerShdw>
                </a:effectLst>
                <a:latin typeface="+mn-lt"/>
              </a:rPr>
              <a:t>CAN INCREASE THE METABOLIC RATE OF THE WHOLE BODY OFTEN TO AS MUCH AS 100 PERCENT ABOVE NORMAL, IN THIS WAY INCREASING THE ACTIVITY AND EXCITABILITY OF THE BODY. </a:t>
            </a:r>
            <a:endParaRPr lang="en-GB" b="0" i="0" cap="none" spc="0" dirty="0" smtClean="0">
              <a:ln w="0"/>
              <a:effectLst>
                <a:outerShdw blurRad="38100" dist="38100" dir="2700000" algn="tl">
                  <a:srgbClr val="000000">
                    <a:alpha val="43137"/>
                  </a:srgbClr>
                </a:outerShdw>
              </a:effectLst>
              <a:latin typeface="+mn-lt"/>
            </a:endParaRPr>
          </a:p>
          <a:p>
            <a:pPr marL="628650" lvl="1" indent="-171450" rtl="0">
              <a:buFont typeface="Arial" panose="020B0604020202020204" pitchFamily="34" charset="0"/>
              <a:buChar char="•"/>
            </a:pPr>
            <a:r>
              <a:rPr lang="en-US" b="0" dirty="0" smtClean="0">
                <a:effectLst>
                  <a:outerShdw blurRad="38100" dist="38100" dir="2700000" algn="tl">
                    <a:srgbClr val="000000">
                      <a:alpha val="43137"/>
                    </a:srgbClr>
                  </a:outerShdw>
                </a:effectLst>
                <a:latin typeface="+mn-lt"/>
              </a:rPr>
              <a:t>INCREASES THE RATES OF OTHER METABOLIC ACTIVITIES, SUCH AS GLYCOGENOLYSIS IN THE LIVER AND MUSCLE AND GLUCOSE RELEASE INTO THE BLOOD.</a:t>
            </a:r>
            <a:endParaRPr lang="en-GB" b="0" i="0" cap="none" spc="0" dirty="0" smtClean="0">
              <a:ln w="0"/>
              <a:effectLst>
                <a:outerShdw blurRad="38100" dist="38100" dir="2700000" algn="tl">
                  <a:srgbClr val="000000">
                    <a:alpha val="43137"/>
                  </a:srgbClr>
                </a:outerShdw>
              </a:effectLst>
              <a:latin typeface="+mn-lt"/>
            </a:endParaRPr>
          </a:p>
          <a:p>
            <a:pPr marL="628650" lvl="1" indent="-171450">
              <a:buFont typeface="Arial" panose="020B0604020202020204" pitchFamily="34" charset="0"/>
              <a:buChar char="•"/>
            </a:pPr>
            <a:endParaRPr lang="en-GB" dirty="0" smtClean="0"/>
          </a:p>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10"/>
          </p:nvPr>
        </p:nvSpPr>
        <p:spPr/>
        <p:txBody>
          <a:bodyPr/>
          <a:lstStyle/>
          <a:p>
            <a:fld id="{86174CCC-2125-F94C-852F-0FE988F62B24}" type="slidenum">
              <a:rPr lang="en-US" smtClean="0"/>
              <a:pPr/>
              <a:t>69</a:t>
            </a:fld>
            <a:endParaRPr lang="en-US" dirty="0"/>
          </a:p>
        </p:txBody>
      </p:sp>
    </p:spTree>
    <p:extLst>
      <p:ext uri="{BB962C8B-B14F-4D97-AF65-F5344CB8AC3E}">
        <p14:creationId xmlns:p14="http://schemas.microsoft.com/office/powerpoint/2010/main" val="132224007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sz="3200">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sz="3200">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sz="3200">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sz="3200">
                <a:solidFill>
                  <a:schemeClr val="tx1"/>
                </a:solidFill>
                <a:latin typeface="Times New Roman" panose="02020603050405020304" pitchFamily="18" charset="0"/>
                <a:cs typeface="Times New Roman" panose="02020603050405020304" pitchFamily="18" charset="0"/>
              </a:defRPr>
            </a:lvl5pPr>
            <a:lvl6pPr marL="2514600" indent="-228600" algn="r" eaLnBrk="0" fontAlgn="base" hangingPunct="0">
              <a:spcBef>
                <a:spcPct val="50000"/>
              </a:spcBef>
              <a:spcAft>
                <a:spcPct val="0"/>
              </a:spcAft>
              <a:defRPr sz="3200">
                <a:solidFill>
                  <a:schemeClr val="tx1"/>
                </a:solidFill>
                <a:latin typeface="Times New Roman" panose="02020603050405020304" pitchFamily="18" charset="0"/>
                <a:cs typeface="Times New Roman" panose="02020603050405020304" pitchFamily="18" charset="0"/>
              </a:defRPr>
            </a:lvl6pPr>
            <a:lvl7pPr marL="2971800" indent="-228600" algn="r" eaLnBrk="0" fontAlgn="base" hangingPunct="0">
              <a:spcBef>
                <a:spcPct val="50000"/>
              </a:spcBef>
              <a:spcAft>
                <a:spcPct val="0"/>
              </a:spcAft>
              <a:defRPr sz="3200">
                <a:solidFill>
                  <a:schemeClr val="tx1"/>
                </a:solidFill>
                <a:latin typeface="Times New Roman" panose="02020603050405020304" pitchFamily="18" charset="0"/>
                <a:cs typeface="Times New Roman" panose="02020603050405020304" pitchFamily="18" charset="0"/>
              </a:defRPr>
            </a:lvl7pPr>
            <a:lvl8pPr marL="3429000" indent="-228600" algn="r" eaLnBrk="0" fontAlgn="base" hangingPunct="0">
              <a:spcBef>
                <a:spcPct val="50000"/>
              </a:spcBef>
              <a:spcAft>
                <a:spcPct val="0"/>
              </a:spcAft>
              <a:defRPr sz="3200">
                <a:solidFill>
                  <a:schemeClr val="tx1"/>
                </a:solidFill>
                <a:latin typeface="Times New Roman" panose="02020603050405020304" pitchFamily="18" charset="0"/>
                <a:cs typeface="Times New Roman" panose="02020603050405020304" pitchFamily="18" charset="0"/>
              </a:defRPr>
            </a:lvl8pPr>
            <a:lvl9pPr marL="3886200" indent="-228600" algn="r" eaLnBrk="0" fontAlgn="base" hangingPunct="0">
              <a:spcBef>
                <a:spcPct val="50000"/>
              </a:spcBef>
              <a:spcAft>
                <a:spcPct val="0"/>
              </a:spcAft>
              <a:defRPr sz="3200">
                <a:solidFill>
                  <a:schemeClr val="tx1"/>
                </a:solidFill>
                <a:latin typeface="Times New Roman" panose="02020603050405020304" pitchFamily="18" charset="0"/>
                <a:cs typeface="Times New Roman" panose="02020603050405020304" pitchFamily="18" charset="0"/>
              </a:defRPr>
            </a:lvl9pPr>
          </a:lstStyle>
          <a:p>
            <a:pPr eaLnBrk="1" hangingPunct="1"/>
            <a:fld id="{42395026-D52F-4897-99AE-F9B9A2EC8B4C}" type="slidenum">
              <a:rPr lang="ar-SA" sz="1200"/>
              <a:pPr eaLnBrk="1" hangingPunct="1"/>
              <a:t>70</a:t>
            </a:fld>
            <a:endParaRPr lang="en-US" sz="1200"/>
          </a:p>
        </p:txBody>
      </p:sp>
      <p:sp>
        <p:nvSpPr>
          <p:cNvPr id="43011" name="Rectangle 2"/>
          <p:cNvSpPr>
            <a:spLocks noGrp="1" noRot="1" noChangeAspect="1" noChangeArrowheads="1" noTextEdit="1"/>
          </p:cNvSpPr>
          <p:nvPr>
            <p:ph type="sldImg"/>
          </p:nvPr>
        </p:nvSpPr>
        <p:spPr>
          <a:ln/>
        </p:spPr>
      </p:sp>
      <p:sp>
        <p:nvSpPr>
          <p:cNvPr id="430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ar-SA" smtClean="0"/>
          </a:p>
        </p:txBody>
      </p:sp>
    </p:spTree>
    <p:extLst>
      <p:ext uri="{BB962C8B-B14F-4D97-AF65-F5344CB8AC3E}">
        <p14:creationId xmlns:p14="http://schemas.microsoft.com/office/powerpoint/2010/main" val="22864229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rtl="0"/>
            <a:r>
              <a:rPr lang="en-US" b="0" cap="none" spc="0" dirty="0" smtClean="0">
                <a:ln w="0"/>
                <a:solidFill>
                  <a:schemeClr val="tx1"/>
                </a:solidFill>
                <a:effectLst>
                  <a:outerShdw blurRad="38100" dist="19050" dir="2700000" algn="tl" rotWithShape="0">
                    <a:schemeClr val="dk1">
                      <a:alpha val="40000"/>
                    </a:schemeClr>
                  </a:outerShdw>
                </a:effectLst>
              </a:rPr>
              <a:t>THE AUTONOMIC NERVOUS SYSTEM IS THE PORTION OF THE NERVOUS SYSTEM THAT CONTROLS MOST VISCERAL FUNCTIONS OF THE BODY. </a:t>
            </a:r>
          </a:p>
          <a:p>
            <a:pPr lvl="0" rtl="0"/>
            <a:r>
              <a:rPr lang="en-US" b="0" cap="none" spc="0" dirty="0" smtClean="0">
                <a:ln w="0"/>
                <a:solidFill>
                  <a:schemeClr val="tx1"/>
                </a:solidFill>
                <a:effectLst>
                  <a:outerShdw blurRad="38100" dist="19050" dir="2700000" algn="tl" rotWithShape="0">
                    <a:schemeClr val="dk1">
                      <a:alpha val="40000"/>
                    </a:schemeClr>
                  </a:outerShdw>
                </a:effectLst>
              </a:rPr>
              <a:t>SOME OF THESE ACTIVITIES ARE CONTROLLED ALMOST ENTIRELY AND SOME ONLY PARTIALLY BY THE AUTONOMIC NERVOUS SYSTEM.</a:t>
            </a:r>
          </a:p>
          <a:p>
            <a:pPr lvl="0" rtl="0"/>
            <a:endParaRPr lang="en-US" b="0" cap="none" spc="0" dirty="0" smtClean="0">
              <a:ln w="0"/>
              <a:solidFill>
                <a:schemeClr val="tx1"/>
              </a:solidFill>
              <a:effectLst>
                <a:outerShdw blurRad="38100" dist="19050" dir="2700000" algn="tl" rotWithShape="0">
                  <a:schemeClr val="dk1">
                    <a:alpha val="40000"/>
                  </a:schemeClr>
                </a:outerShdw>
              </a:effectLst>
            </a:endParaRPr>
          </a:p>
          <a:p>
            <a:pPr marL="285750" lvl="0" indent="-285750" rtl="0">
              <a:buFont typeface="Arial" panose="020B0604020202020204" pitchFamily="34" charset="0"/>
              <a:buChar char="•"/>
            </a:pPr>
            <a:r>
              <a:rPr lang="en-US" sz="1800" dirty="0" smtClean="0"/>
              <a:t>THE</a:t>
            </a:r>
            <a:r>
              <a:rPr lang="en-US" sz="1800" baseline="0" dirty="0" smtClean="0"/>
              <a:t> AUTONOMIC NERVOUS </a:t>
            </a:r>
            <a:r>
              <a:rPr lang="en-US" sz="1800" dirty="0" smtClean="0"/>
              <a:t>SYSTEM HELPS TO CONTROL </a:t>
            </a:r>
          </a:p>
          <a:p>
            <a:pPr marL="742950" lvl="1" indent="-285750" rtl="0">
              <a:buFont typeface="Arial" panose="020B0604020202020204" pitchFamily="34" charset="0"/>
              <a:buChar char="•"/>
            </a:pPr>
            <a:r>
              <a:rPr lang="en-US" sz="1800" b="0" i="0" dirty="0" smtClean="0"/>
              <a:t>ARTERIAL PRESSURE</a:t>
            </a:r>
            <a:endParaRPr lang="en-US" sz="1800" dirty="0" smtClean="0"/>
          </a:p>
          <a:p>
            <a:pPr marL="742950" lvl="1" indent="-285750" rtl="0">
              <a:buFont typeface="Arial" panose="020B0604020202020204" pitchFamily="34" charset="0"/>
              <a:buChar char="•"/>
            </a:pPr>
            <a:r>
              <a:rPr lang="en-US" sz="1800" b="0" i="0" dirty="0" smtClean="0"/>
              <a:t>GASTROINTESTINAL MOTILITY </a:t>
            </a:r>
            <a:endParaRPr lang="en-US" sz="1800" dirty="0" smtClean="0"/>
          </a:p>
          <a:p>
            <a:pPr marL="742950" lvl="1" indent="-285750" rtl="0">
              <a:buFont typeface="Arial" panose="020B0604020202020204" pitchFamily="34" charset="0"/>
              <a:buChar char="•"/>
            </a:pPr>
            <a:r>
              <a:rPr lang="en-US" sz="1800" b="0" i="0" dirty="0" smtClean="0"/>
              <a:t>GASTROINTESTINAL SECRETION</a:t>
            </a:r>
            <a:endParaRPr lang="en-US" sz="1800" dirty="0" smtClean="0"/>
          </a:p>
          <a:p>
            <a:pPr marL="742950" lvl="1" indent="-285750" rtl="0">
              <a:buFont typeface="Arial" panose="020B0604020202020204" pitchFamily="34" charset="0"/>
              <a:buChar char="•"/>
            </a:pPr>
            <a:r>
              <a:rPr lang="en-US" sz="1800" b="0" i="0" dirty="0" smtClean="0"/>
              <a:t>URINARY BLADDER EMPTYING</a:t>
            </a:r>
            <a:endParaRPr lang="en-US" sz="1800" dirty="0" smtClean="0"/>
          </a:p>
          <a:p>
            <a:pPr marL="742950" lvl="1" indent="-285750" rtl="0">
              <a:buFont typeface="Arial" panose="020B0604020202020204" pitchFamily="34" charset="0"/>
              <a:buChar char="•"/>
            </a:pPr>
            <a:r>
              <a:rPr lang="en-US" sz="1800" b="0" i="0" dirty="0" smtClean="0"/>
              <a:t>SWEATING</a:t>
            </a:r>
            <a:endParaRPr lang="en-US" sz="1800" dirty="0" smtClean="0"/>
          </a:p>
          <a:p>
            <a:pPr marL="742950" lvl="1" indent="-285750" rtl="0">
              <a:buFont typeface="Arial" panose="020B0604020202020204" pitchFamily="34" charset="0"/>
              <a:buChar char="•"/>
            </a:pPr>
            <a:r>
              <a:rPr lang="en-US" sz="1800" b="0" i="0" dirty="0" smtClean="0"/>
              <a:t>BODY TEMPERATURE</a:t>
            </a:r>
            <a:endParaRPr lang="en-US" sz="1800" dirty="0" smtClean="0"/>
          </a:p>
          <a:p>
            <a:pPr lvl="0" rtl="0"/>
            <a:endParaRPr lang="en-US" b="0" cap="none" spc="0" dirty="0">
              <a:ln w="0"/>
              <a:solidFill>
                <a:schemeClr val="tx1"/>
              </a:solidFill>
              <a:effectLst>
                <a:outerShdw blurRad="38100" dist="19050" dir="2700000" algn="tl" rotWithShape="0">
                  <a:schemeClr val="dk1">
                    <a:alpha val="40000"/>
                  </a:schemeClr>
                </a:outerShdw>
              </a:effectLst>
            </a:endParaRPr>
          </a:p>
        </p:txBody>
      </p:sp>
      <p:sp>
        <p:nvSpPr>
          <p:cNvPr id="4" name="Slide Number Placeholder 3"/>
          <p:cNvSpPr>
            <a:spLocks noGrp="1"/>
          </p:cNvSpPr>
          <p:nvPr>
            <p:ph type="sldNum" sz="quarter" idx="10"/>
          </p:nvPr>
        </p:nvSpPr>
        <p:spPr/>
        <p:txBody>
          <a:bodyPr/>
          <a:lstStyle/>
          <a:p>
            <a:fld id="{86174CCC-2125-F94C-852F-0FE988F62B24}" type="slidenum">
              <a:rPr lang="en-US" smtClean="0"/>
              <a:pPr/>
              <a:t>6</a:t>
            </a:fld>
            <a:endParaRPr lang="en-US" dirty="0"/>
          </a:p>
        </p:txBody>
      </p:sp>
    </p:spTree>
    <p:extLst>
      <p:ext uri="{BB962C8B-B14F-4D97-AF65-F5344CB8AC3E}">
        <p14:creationId xmlns:p14="http://schemas.microsoft.com/office/powerpoint/2010/main" val="9626633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rtl="0">
              <a:buFont typeface="Arial" panose="020B0604020202020204" pitchFamily="34" charset="0"/>
              <a:buChar char="•"/>
            </a:pPr>
            <a:r>
              <a:rPr lang="en-US" b="0" i="0" cap="none" spc="0" dirty="0" smtClean="0">
                <a:ln w="0"/>
                <a:solidFill>
                  <a:schemeClr val="tx1"/>
                </a:solidFill>
                <a:effectLst>
                  <a:outerShdw blurRad="38100" dist="19050" dir="2700000" algn="tl" rotWithShape="0">
                    <a:schemeClr val="dk1">
                      <a:alpha val="40000"/>
                    </a:schemeClr>
                  </a:outerShdw>
                </a:effectLst>
              </a:rPr>
              <a:t>WITHIN 3 TO 5 SECONDS IT CAN INCREASE THE HEART RATE TO TWICE NORMAL</a:t>
            </a:r>
            <a:endParaRPr lang="en-US" b="0" cap="none" spc="0" dirty="0" smtClean="0">
              <a:ln w="0"/>
              <a:solidFill>
                <a:schemeClr val="tx1"/>
              </a:solidFill>
              <a:effectLst>
                <a:outerShdw blurRad="38100" dist="19050" dir="2700000" algn="tl" rotWithShape="0">
                  <a:schemeClr val="dk1">
                    <a:alpha val="40000"/>
                  </a:schemeClr>
                </a:outerShdw>
              </a:effectLst>
            </a:endParaRPr>
          </a:p>
          <a:p>
            <a:pPr marL="171450" lvl="0" indent="-171450" rtl="0">
              <a:buFont typeface="Arial" panose="020B0604020202020204" pitchFamily="34" charset="0"/>
              <a:buChar char="•"/>
            </a:pPr>
            <a:r>
              <a:rPr lang="en-US" b="0" i="0" cap="none" spc="0" dirty="0" smtClean="0">
                <a:ln w="0"/>
                <a:solidFill>
                  <a:schemeClr val="tx1"/>
                </a:solidFill>
                <a:effectLst>
                  <a:outerShdw blurRad="38100" dist="19050" dir="2700000" algn="tl" rotWithShape="0">
                    <a:schemeClr val="dk1">
                      <a:alpha val="40000"/>
                    </a:schemeClr>
                  </a:outerShdw>
                </a:effectLst>
              </a:rPr>
              <a:t>WITHIN 10 TO 15 SECONDS THE ARTERIAL PRESSURE CAN BE DOUBLED</a:t>
            </a:r>
            <a:endParaRPr lang="en-US" b="0" cap="none" spc="0" dirty="0" smtClean="0">
              <a:ln w="0"/>
              <a:solidFill>
                <a:schemeClr val="tx1"/>
              </a:solidFill>
              <a:effectLst>
                <a:outerShdw blurRad="38100" dist="19050" dir="2700000" algn="tl" rotWithShape="0">
                  <a:schemeClr val="dk1">
                    <a:alpha val="40000"/>
                  </a:schemeClr>
                </a:outerShdw>
              </a:effectLst>
            </a:endParaRPr>
          </a:p>
          <a:p>
            <a:pPr marL="171450" lvl="0" indent="-171450" rtl="0">
              <a:buFont typeface="Arial" panose="020B0604020202020204" pitchFamily="34" charset="0"/>
              <a:buChar char="•"/>
            </a:pPr>
            <a:r>
              <a:rPr lang="en-US" b="0" i="0" cap="none" spc="0" dirty="0" smtClean="0">
                <a:ln w="0"/>
                <a:solidFill>
                  <a:schemeClr val="tx1"/>
                </a:solidFill>
                <a:effectLst>
                  <a:outerShdw blurRad="38100" dist="19050" dir="2700000" algn="tl" rotWithShape="0">
                    <a:schemeClr val="dk1">
                      <a:alpha val="40000"/>
                    </a:schemeClr>
                  </a:outerShdw>
                </a:effectLst>
              </a:rPr>
              <a:t>AT THE OTHER EXTREME, THE ARTERIAL PRESSURE CAN BE DECREASED LOW ENOUGH WITHIN 10 TO 15 SECONDS TO CAUSE FAINTING </a:t>
            </a:r>
            <a:endParaRPr lang="en-US" b="0" cap="none" spc="0" dirty="0" smtClean="0">
              <a:ln w="0"/>
              <a:solidFill>
                <a:schemeClr val="tx1"/>
              </a:solidFill>
              <a:effectLst>
                <a:outerShdw blurRad="38100" dist="19050" dir="2700000" algn="tl" rotWithShape="0">
                  <a:schemeClr val="dk1">
                    <a:alpha val="40000"/>
                  </a:schemeClr>
                </a:outerShdw>
              </a:effectLst>
            </a:endParaRPr>
          </a:p>
          <a:p>
            <a:pPr marL="171450" lvl="0" indent="-171450" rtl="0">
              <a:buFont typeface="Arial" panose="020B0604020202020204" pitchFamily="34" charset="0"/>
              <a:buChar char="•"/>
            </a:pPr>
            <a:r>
              <a:rPr lang="en-US" b="0" i="0" cap="none" spc="0" dirty="0" smtClean="0">
                <a:ln w="0"/>
                <a:solidFill>
                  <a:schemeClr val="tx1"/>
                </a:solidFill>
                <a:effectLst>
                  <a:outerShdw blurRad="38100" dist="19050" dir="2700000" algn="tl" rotWithShape="0">
                    <a:schemeClr val="dk1">
                      <a:alpha val="40000"/>
                    </a:schemeClr>
                  </a:outerShdw>
                </a:effectLst>
              </a:rPr>
              <a:t>SWEATING CAN BEGIN WITHIN SECONDS </a:t>
            </a:r>
            <a:endParaRPr lang="en-US" b="0" cap="none" spc="0" dirty="0" smtClean="0">
              <a:ln w="0"/>
              <a:solidFill>
                <a:schemeClr val="tx1"/>
              </a:solidFill>
              <a:effectLst>
                <a:outerShdw blurRad="38100" dist="19050" dir="2700000" algn="tl" rotWithShape="0">
                  <a:schemeClr val="dk1">
                    <a:alpha val="40000"/>
                  </a:schemeClr>
                </a:outerShdw>
              </a:effectLst>
            </a:endParaRPr>
          </a:p>
          <a:p>
            <a:pPr marL="171450" lvl="0" indent="-171450" rtl="0">
              <a:buFont typeface="Arial" panose="020B0604020202020204" pitchFamily="34" charset="0"/>
              <a:buChar char="•"/>
            </a:pPr>
            <a:r>
              <a:rPr lang="en-US" b="0" i="0" cap="none" spc="0" dirty="0" smtClean="0">
                <a:ln w="0"/>
                <a:solidFill>
                  <a:schemeClr val="tx1"/>
                </a:solidFill>
                <a:effectLst>
                  <a:outerShdw blurRad="38100" dist="19050" dir="2700000" algn="tl" rotWithShape="0">
                    <a:schemeClr val="dk1">
                      <a:alpha val="40000"/>
                    </a:schemeClr>
                  </a:outerShdw>
                </a:effectLst>
              </a:rPr>
              <a:t>URINARY BLADDER MAY EMPTY INVOLUNTARILY, ALSO WITHIN SECONDS</a:t>
            </a:r>
            <a:endParaRPr lang="en-US" b="0" cap="none" spc="0" dirty="0" smtClean="0">
              <a:ln w="0"/>
              <a:solidFill>
                <a:schemeClr val="tx1"/>
              </a:solidFill>
              <a:effectLst>
                <a:outerShdw blurRad="38100" dist="19050" dir="2700000" algn="tl" rotWithShape="0">
                  <a:schemeClr val="dk1">
                    <a:alpha val="40000"/>
                  </a:schemeClr>
                </a:outerShdw>
              </a:effectLst>
            </a:endParaRPr>
          </a:p>
          <a:p>
            <a:endParaRPr lang="en-GB" dirty="0"/>
          </a:p>
        </p:txBody>
      </p:sp>
      <p:sp>
        <p:nvSpPr>
          <p:cNvPr id="4" name="Slide Number Placeholder 3"/>
          <p:cNvSpPr>
            <a:spLocks noGrp="1"/>
          </p:cNvSpPr>
          <p:nvPr>
            <p:ph type="sldNum" sz="quarter" idx="10"/>
          </p:nvPr>
        </p:nvSpPr>
        <p:spPr/>
        <p:txBody>
          <a:bodyPr/>
          <a:lstStyle/>
          <a:p>
            <a:fld id="{86174CCC-2125-F94C-852F-0FE988F62B24}" type="slidenum">
              <a:rPr lang="en-US" smtClean="0"/>
              <a:pPr/>
              <a:t>7</a:t>
            </a:fld>
            <a:endParaRPr lang="en-US" dirty="0"/>
          </a:p>
        </p:txBody>
      </p:sp>
    </p:spTree>
    <p:extLst>
      <p:ext uri="{BB962C8B-B14F-4D97-AF65-F5344CB8AC3E}">
        <p14:creationId xmlns:p14="http://schemas.microsoft.com/office/powerpoint/2010/main" val="14928984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rtl="0">
              <a:buFont typeface="Arial" panose="020B0604020202020204" pitchFamily="34" charset="0"/>
              <a:buChar char="•"/>
            </a:pPr>
            <a:r>
              <a:rPr lang="en-US" i="0" dirty="0" smtClean="0"/>
              <a:t>THE AUTONOMIC NERVOUS SYSTEM IS ACTIVATED DIRECTLY BY CENTERS LOCATED IN THE</a:t>
            </a:r>
          </a:p>
          <a:p>
            <a:pPr marL="628650" lvl="1" indent="-171450" rtl="0">
              <a:buFont typeface="Arial" panose="020B0604020202020204" pitchFamily="34" charset="0"/>
              <a:buChar char="•"/>
            </a:pPr>
            <a:r>
              <a:rPr lang="en-US" i="0" dirty="0" smtClean="0"/>
              <a:t> SPINAL CORD </a:t>
            </a:r>
          </a:p>
          <a:p>
            <a:pPr marL="628650" lvl="1" indent="-171450" rtl="0">
              <a:buFont typeface="Arial" panose="020B0604020202020204" pitchFamily="34" charset="0"/>
              <a:buChar char="•"/>
            </a:pPr>
            <a:r>
              <a:rPr lang="en-US" i="0" dirty="0" smtClean="0"/>
              <a:t>BRAIN STEM </a:t>
            </a:r>
          </a:p>
          <a:p>
            <a:pPr marL="628650" lvl="1" indent="-171450" rtl="0">
              <a:buFont typeface="Arial" panose="020B0604020202020204" pitchFamily="34" charset="0"/>
              <a:buChar char="•"/>
            </a:pPr>
            <a:r>
              <a:rPr lang="en-US" i="0" dirty="0" smtClean="0"/>
              <a:t>HYPOTHALAMUS </a:t>
            </a:r>
          </a:p>
          <a:p>
            <a:pPr marL="171450" lvl="0" indent="-171450" rtl="0">
              <a:buFont typeface="Arial" panose="020B0604020202020204" pitchFamily="34" charset="0"/>
              <a:buChar char="•"/>
            </a:pPr>
            <a:r>
              <a:rPr lang="en-US" i="0" dirty="0" smtClean="0"/>
              <a:t>THE AUTONOMIC NERVOUS SYSTEM IS ACTIVATED INDIRECTLY BY</a:t>
            </a:r>
          </a:p>
          <a:p>
            <a:pPr marL="628650" lvl="1" indent="-171450" rtl="0">
              <a:buFont typeface="Arial" panose="020B0604020202020204" pitchFamily="34" charset="0"/>
              <a:buChar char="•"/>
            </a:pPr>
            <a:r>
              <a:rPr lang="en-US" i="0" dirty="0" smtClean="0"/>
              <a:t>PORTIONS OF THE CEREBRAL CORTEX, ESPECIALLY OF THE LIMBIC CORTEX</a:t>
            </a:r>
          </a:p>
          <a:p>
            <a:pPr marL="628650" lvl="1" indent="-171450" rtl="0">
              <a:buFont typeface="Arial" panose="020B0604020202020204" pitchFamily="34" charset="0"/>
              <a:buChar char="•"/>
            </a:pPr>
            <a:r>
              <a:rPr lang="en-US" i="0" dirty="0" smtClean="0"/>
              <a:t>THESE TRANSMIT SIGNALS TO THE LOWER CENTERS AND IN THIS WAY CAN INFLUENCE AUTONOMIC CONTROL</a:t>
            </a:r>
          </a:p>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10"/>
          </p:nvPr>
        </p:nvSpPr>
        <p:spPr/>
        <p:txBody>
          <a:bodyPr/>
          <a:lstStyle/>
          <a:p>
            <a:fld id="{86174CCC-2125-F94C-852F-0FE988F62B24}" type="slidenum">
              <a:rPr lang="en-US" smtClean="0"/>
              <a:pPr/>
              <a:t>8</a:t>
            </a:fld>
            <a:endParaRPr lang="en-US" dirty="0"/>
          </a:p>
        </p:txBody>
      </p:sp>
    </p:spTree>
    <p:extLst>
      <p:ext uri="{BB962C8B-B14F-4D97-AF65-F5344CB8AC3E}">
        <p14:creationId xmlns:p14="http://schemas.microsoft.com/office/powerpoint/2010/main" val="38878316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rtl="0">
              <a:buFont typeface="Arial" panose="020B0604020202020204" pitchFamily="34" charset="0"/>
              <a:buChar char="•"/>
            </a:pPr>
            <a:r>
              <a:rPr lang="en-US" i="0" dirty="0" smtClean="0"/>
              <a:t>THE AUTONOMIC NERVOUS SYSTEM ALSO OFTEN OPERATES THROUGH VISCERAL REFLEXES. </a:t>
            </a:r>
          </a:p>
          <a:p>
            <a:pPr marL="171450" lvl="0" indent="-171450" rtl="0">
              <a:buFont typeface="Arial" panose="020B0604020202020204" pitchFamily="34" charset="0"/>
              <a:buChar char="•"/>
            </a:pPr>
            <a:r>
              <a:rPr lang="en-US" i="0" dirty="0" smtClean="0"/>
              <a:t>VISCERAL ORGANS ARE THOSE LOCATED IN THE LARGE CAVITY OF BODY TRUNK SUCH</a:t>
            </a:r>
            <a:r>
              <a:rPr lang="en-US" i="0" baseline="0" dirty="0" smtClean="0"/>
              <a:t> AS THE HEART AND LUNGS</a:t>
            </a:r>
            <a:r>
              <a:rPr lang="en-US" i="0" dirty="0" smtClean="0"/>
              <a:t>.</a:t>
            </a:r>
          </a:p>
          <a:p>
            <a:pPr marL="171450" lvl="0" indent="-171450" rtl="0">
              <a:buFont typeface="Arial" panose="020B0604020202020204" pitchFamily="34" charset="0"/>
              <a:buChar char="•"/>
            </a:pPr>
            <a:r>
              <a:rPr lang="en-US" i="0" dirty="0" smtClean="0"/>
              <a:t>SUBCONSCIOUS SENSORY SIGNALS FROM VISCERAL ORGANS CAN ENTER THE AUTONOMIC GANGLIA, THE BRAIN STEM, OR THE HYPOTHALAMUS</a:t>
            </a:r>
          </a:p>
          <a:p>
            <a:pPr marL="171450" lvl="0" indent="-171450" rtl="0">
              <a:buFont typeface="Arial" panose="020B0604020202020204" pitchFamily="34" charset="0"/>
              <a:buChar char="•"/>
            </a:pPr>
            <a:r>
              <a:rPr lang="en-US" i="0" dirty="0" smtClean="0"/>
              <a:t>THE AUTONOMIC SYSTEM THEN RETURN SUBCONSCIOUS REFLEX RESPONSES DIRECTLY BACK TO THE VISCERAL ORGANS TO CONTROL THEIR ACTIVITIES.</a:t>
            </a:r>
          </a:p>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10"/>
          </p:nvPr>
        </p:nvSpPr>
        <p:spPr/>
        <p:txBody>
          <a:bodyPr/>
          <a:lstStyle/>
          <a:p>
            <a:fld id="{86174CCC-2125-F94C-852F-0FE988F62B24}" type="slidenum">
              <a:rPr lang="en-US" smtClean="0"/>
              <a:pPr/>
              <a:t>9</a:t>
            </a:fld>
            <a:endParaRPr lang="en-US" dirty="0"/>
          </a:p>
        </p:txBody>
      </p:sp>
    </p:spTree>
    <p:extLst>
      <p:ext uri="{BB962C8B-B14F-4D97-AF65-F5344CB8AC3E}">
        <p14:creationId xmlns:p14="http://schemas.microsoft.com/office/powerpoint/2010/main" val="23559325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rtl="0">
              <a:buFont typeface="Arial" panose="020B0604020202020204" pitchFamily="34" charset="0"/>
              <a:buChar char="•"/>
            </a:pPr>
            <a:r>
              <a:rPr lang="en-US" dirty="0" smtClean="0"/>
              <a:t>THE AUTONOMIC NERVOUS SYSTEM (ANS) IS THE PART OF THE NERVOUS SYSTEM THAT IS RESPONSIBLE FOR HOMEOSTASIS.</a:t>
            </a:r>
          </a:p>
          <a:p>
            <a:pPr marL="171450" lvl="0" indent="-171450" rtl="0">
              <a:buFont typeface="Arial" panose="020B0604020202020204" pitchFamily="34" charset="0"/>
              <a:buChar char="•"/>
            </a:pPr>
            <a:r>
              <a:rPr lang="en-US" dirty="0" smtClean="0"/>
              <a:t>SURVIVAL IS POSSIBLE WITHOUT AN ANS, THE ABILITY TO ADAPT TO ENVIRONMENTAL STRESSORS AND OTHER CHALLENGES IS SEVERELY COMPROMISED </a:t>
            </a:r>
          </a:p>
          <a:p>
            <a:pPr marL="171450" lvl="0" indent="-171450" rtl="0">
              <a:buFont typeface="Arial" panose="020B0604020202020204" pitchFamily="34" charset="0"/>
              <a:buChar char="•"/>
            </a:pPr>
            <a:r>
              <a:rPr lang="en-US" dirty="0" smtClean="0"/>
              <a:t>MANY DRUGS USED TO TREAT A VAST ARRAY OF DISEASES EXERT THEIR ACTIONS ON ELEMENTS OF THE ANS.</a:t>
            </a:r>
          </a:p>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10"/>
          </p:nvPr>
        </p:nvSpPr>
        <p:spPr/>
        <p:txBody>
          <a:bodyPr/>
          <a:lstStyle/>
          <a:p>
            <a:fld id="{86174CCC-2125-F94C-852F-0FE988F62B24}" type="slidenum">
              <a:rPr lang="en-US" smtClean="0"/>
              <a:pPr/>
              <a:t>10</a:t>
            </a:fld>
            <a:endParaRPr lang="en-US" dirty="0"/>
          </a:p>
        </p:txBody>
      </p:sp>
    </p:spTree>
    <p:extLst>
      <p:ext uri="{BB962C8B-B14F-4D97-AF65-F5344CB8AC3E}">
        <p14:creationId xmlns:p14="http://schemas.microsoft.com/office/powerpoint/2010/main" val="35859157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2"/>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257192" indent="0" algn="ctr">
              <a:buNone/>
              <a:defRPr>
                <a:solidFill>
                  <a:schemeClr val="tx1">
                    <a:tint val="75000"/>
                  </a:schemeClr>
                </a:solidFill>
              </a:defRPr>
            </a:lvl2pPr>
            <a:lvl3pPr marL="514384" indent="0" algn="ctr">
              <a:buNone/>
              <a:defRPr>
                <a:solidFill>
                  <a:schemeClr val="tx1">
                    <a:tint val="75000"/>
                  </a:schemeClr>
                </a:solidFill>
              </a:defRPr>
            </a:lvl3pPr>
            <a:lvl4pPr marL="771575" indent="0" algn="ctr">
              <a:buNone/>
              <a:defRPr>
                <a:solidFill>
                  <a:schemeClr val="tx1">
                    <a:tint val="75000"/>
                  </a:schemeClr>
                </a:solidFill>
              </a:defRPr>
            </a:lvl4pPr>
            <a:lvl5pPr marL="1028767" indent="0" algn="ctr">
              <a:buNone/>
              <a:defRPr>
                <a:solidFill>
                  <a:schemeClr val="tx1">
                    <a:tint val="75000"/>
                  </a:schemeClr>
                </a:solidFill>
              </a:defRPr>
            </a:lvl5pPr>
            <a:lvl6pPr marL="1285958" indent="0" algn="ctr">
              <a:buNone/>
              <a:defRPr>
                <a:solidFill>
                  <a:schemeClr val="tx1">
                    <a:tint val="75000"/>
                  </a:schemeClr>
                </a:solidFill>
              </a:defRPr>
            </a:lvl6pPr>
            <a:lvl7pPr marL="1543151" indent="0" algn="ctr">
              <a:buNone/>
              <a:defRPr>
                <a:solidFill>
                  <a:schemeClr val="tx1">
                    <a:tint val="75000"/>
                  </a:schemeClr>
                </a:solidFill>
              </a:defRPr>
            </a:lvl7pPr>
            <a:lvl8pPr marL="1800342" indent="0" algn="ctr">
              <a:buNone/>
              <a:defRPr>
                <a:solidFill>
                  <a:schemeClr val="tx1">
                    <a:tint val="75000"/>
                  </a:schemeClr>
                </a:solidFill>
              </a:defRPr>
            </a:lvl8pPr>
            <a:lvl9pPr marL="2057534"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a:xfrm>
            <a:off x="422176" y="5445231"/>
            <a:ext cx="2133600" cy="365125"/>
          </a:xfrm>
          <a:prstGeom prst="rect">
            <a:avLst/>
          </a:prstGeom>
        </p:spPr>
        <p:txBody>
          <a:bodyPr/>
          <a:lstStyle/>
          <a:p>
            <a:fld id="{1A63C003-D13A-114E-AE7E-A8933D65ABA8}" type="datetimeFigureOut">
              <a:rPr lang="en-US" smtClean="0"/>
              <a:pPr/>
              <a:t>8/25/2015</a:t>
            </a:fld>
            <a:endParaRPr lang="en-US" dirty="0"/>
          </a:p>
        </p:txBody>
      </p:sp>
      <p:sp>
        <p:nvSpPr>
          <p:cNvPr id="5" name="Footer Placeholder 4"/>
          <p:cNvSpPr>
            <a:spLocks noGrp="1"/>
          </p:cNvSpPr>
          <p:nvPr>
            <p:ph type="ftr" sz="quarter" idx="11"/>
          </p:nvPr>
        </p:nvSpPr>
        <p:spPr>
          <a:xfrm>
            <a:off x="3156071" y="6356357"/>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4EFEF167-7FCE-7946-BBC6-4D92A9EC846B}" type="slidenum">
              <a:rPr lang="en-US" smtClean="0"/>
              <a:pPr/>
              <a:t>‹#›</a:t>
            </a:fld>
            <a:endParaRPr lang="en-US" dirty="0"/>
          </a:p>
        </p:txBody>
      </p:sp>
    </p:spTree>
    <p:extLst>
      <p:ext uri="{BB962C8B-B14F-4D97-AF65-F5344CB8AC3E}">
        <p14:creationId xmlns:p14="http://schemas.microsoft.com/office/powerpoint/2010/main" val="1025202362"/>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125"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1800"/>
            </a:lvl1pPr>
            <a:lvl2pPr marL="257192" indent="0">
              <a:buNone/>
              <a:defRPr sz="1575"/>
            </a:lvl2pPr>
            <a:lvl3pPr marL="514384" indent="0">
              <a:buNone/>
              <a:defRPr sz="1350"/>
            </a:lvl3pPr>
            <a:lvl4pPr marL="771575" indent="0">
              <a:buNone/>
              <a:defRPr sz="1125"/>
            </a:lvl4pPr>
            <a:lvl5pPr marL="1028767" indent="0">
              <a:buNone/>
              <a:defRPr sz="1125"/>
            </a:lvl5pPr>
            <a:lvl6pPr marL="1285958" indent="0">
              <a:buNone/>
              <a:defRPr sz="1125"/>
            </a:lvl6pPr>
            <a:lvl7pPr marL="1543151" indent="0">
              <a:buNone/>
              <a:defRPr sz="1125"/>
            </a:lvl7pPr>
            <a:lvl8pPr marL="1800342" indent="0">
              <a:buNone/>
              <a:defRPr sz="1125"/>
            </a:lvl8pPr>
            <a:lvl9pPr marL="2057534" indent="0">
              <a:buNone/>
              <a:defRPr sz="1125"/>
            </a:lvl9pPr>
          </a:lstStyle>
          <a:p>
            <a:r>
              <a:rPr lang="en-US" dirty="0" smtClean="0"/>
              <a:t>Drag picture to placeholder or click icon to add</a:t>
            </a:r>
            <a:endParaRPr lang="en-GB"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788"/>
            </a:lvl1pPr>
            <a:lvl2pPr marL="257192" indent="0">
              <a:buNone/>
              <a:defRPr sz="675"/>
            </a:lvl2pPr>
            <a:lvl3pPr marL="514384" indent="0">
              <a:buNone/>
              <a:defRPr sz="563"/>
            </a:lvl3pPr>
            <a:lvl4pPr marL="771575" indent="0">
              <a:buNone/>
              <a:defRPr sz="506"/>
            </a:lvl4pPr>
            <a:lvl5pPr marL="1028767" indent="0">
              <a:buNone/>
              <a:defRPr sz="506"/>
            </a:lvl5pPr>
            <a:lvl6pPr marL="1285958" indent="0">
              <a:buNone/>
              <a:defRPr sz="506"/>
            </a:lvl6pPr>
            <a:lvl7pPr marL="1543151" indent="0">
              <a:buNone/>
              <a:defRPr sz="506"/>
            </a:lvl7pPr>
            <a:lvl8pPr marL="1800342" indent="0">
              <a:buNone/>
              <a:defRPr sz="506"/>
            </a:lvl8pPr>
            <a:lvl9pPr marL="2057534" indent="0">
              <a:buNone/>
              <a:defRPr sz="506"/>
            </a:lvl9pPr>
          </a:lstStyle>
          <a:p>
            <a:pPr lvl="0"/>
            <a:r>
              <a:rPr lang="en-US" smtClean="0"/>
              <a:t>Click to edit Master text styles</a:t>
            </a:r>
          </a:p>
        </p:txBody>
      </p:sp>
      <p:sp>
        <p:nvSpPr>
          <p:cNvPr id="5" name="Date Placeholder 4"/>
          <p:cNvSpPr>
            <a:spLocks noGrp="1"/>
          </p:cNvSpPr>
          <p:nvPr>
            <p:ph type="dt" sz="half" idx="10"/>
          </p:nvPr>
        </p:nvSpPr>
        <p:spPr>
          <a:xfrm>
            <a:off x="422176" y="5445231"/>
            <a:ext cx="2133600" cy="365125"/>
          </a:xfrm>
          <a:prstGeom prst="rect">
            <a:avLst/>
          </a:prstGeom>
        </p:spPr>
        <p:txBody>
          <a:bodyPr/>
          <a:lstStyle/>
          <a:p>
            <a:fld id="{1A63C003-D13A-114E-AE7E-A8933D65ABA8}" type="datetimeFigureOut">
              <a:rPr lang="en-US" smtClean="0"/>
              <a:pPr/>
              <a:t>8/25/2015</a:t>
            </a:fld>
            <a:endParaRPr lang="en-US" dirty="0"/>
          </a:p>
        </p:txBody>
      </p:sp>
      <p:sp>
        <p:nvSpPr>
          <p:cNvPr id="6" name="Footer Placeholder 5"/>
          <p:cNvSpPr>
            <a:spLocks noGrp="1"/>
          </p:cNvSpPr>
          <p:nvPr>
            <p:ph type="ftr" sz="quarter" idx="11"/>
          </p:nvPr>
        </p:nvSpPr>
        <p:spPr>
          <a:xfrm>
            <a:off x="3156071" y="6356357"/>
            <a:ext cx="2895600" cy="365125"/>
          </a:xfrm>
          <a:prstGeom prst="rect">
            <a:avLst/>
          </a:prstGeom>
        </p:spPr>
        <p:txBody>
          <a:bodyPr/>
          <a:lstStyle/>
          <a:p>
            <a:endParaRPr lang="en-US" dirty="0"/>
          </a:p>
        </p:txBody>
      </p:sp>
      <p:sp>
        <p:nvSpPr>
          <p:cNvPr id="7" name="Slide Number Placeholder 6"/>
          <p:cNvSpPr>
            <a:spLocks noGrp="1"/>
          </p:cNvSpPr>
          <p:nvPr>
            <p:ph type="sldNum" sz="quarter" idx="12"/>
          </p:nvPr>
        </p:nvSpPr>
        <p:spPr/>
        <p:txBody>
          <a:bodyPr/>
          <a:lstStyle/>
          <a:p>
            <a:fld id="{4EFEF167-7FCE-7946-BBC6-4D92A9EC846B}" type="slidenum">
              <a:rPr lang="en-US" smtClean="0"/>
              <a:pPr/>
              <a:t>‹#›</a:t>
            </a:fld>
            <a:endParaRPr lang="en-US" dirty="0"/>
          </a:p>
        </p:txBody>
      </p:sp>
    </p:spTree>
    <p:extLst>
      <p:ext uri="{BB962C8B-B14F-4D97-AF65-F5344CB8AC3E}">
        <p14:creationId xmlns:p14="http://schemas.microsoft.com/office/powerpoint/2010/main" val="13034557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a:xfrm>
            <a:off x="422176" y="5445231"/>
            <a:ext cx="2133600" cy="365125"/>
          </a:xfrm>
          <a:prstGeom prst="rect">
            <a:avLst/>
          </a:prstGeom>
        </p:spPr>
        <p:txBody>
          <a:bodyPr/>
          <a:lstStyle/>
          <a:p>
            <a:fld id="{1A63C003-D13A-114E-AE7E-A8933D65ABA8}" type="datetimeFigureOut">
              <a:rPr lang="en-US" smtClean="0"/>
              <a:pPr/>
              <a:t>8/25/2015</a:t>
            </a:fld>
            <a:endParaRPr lang="en-US" dirty="0"/>
          </a:p>
        </p:txBody>
      </p:sp>
      <p:sp>
        <p:nvSpPr>
          <p:cNvPr id="5" name="Footer Placeholder 4"/>
          <p:cNvSpPr>
            <a:spLocks noGrp="1"/>
          </p:cNvSpPr>
          <p:nvPr>
            <p:ph type="ftr" sz="quarter" idx="11"/>
          </p:nvPr>
        </p:nvSpPr>
        <p:spPr>
          <a:xfrm>
            <a:off x="3156071" y="6356357"/>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4EFEF167-7FCE-7946-BBC6-4D92A9EC846B}" type="slidenum">
              <a:rPr lang="en-US" smtClean="0"/>
              <a:pPr/>
              <a:t>‹#›</a:t>
            </a:fld>
            <a:endParaRPr lang="en-US" dirty="0"/>
          </a:p>
        </p:txBody>
      </p:sp>
    </p:spTree>
    <p:extLst>
      <p:ext uri="{BB962C8B-B14F-4D97-AF65-F5344CB8AC3E}">
        <p14:creationId xmlns:p14="http://schemas.microsoft.com/office/powerpoint/2010/main" val="350052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5"/>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45"/>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a:xfrm>
            <a:off x="422176" y="5445231"/>
            <a:ext cx="2133600" cy="365125"/>
          </a:xfrm>
          <a:prstGeom prst="rect">
            <a:avLst/>
          </a:prstGeom>
        </p:spPr>
        <p:txBody>
          <a:bodyPr/>
          <a:lstStyle/>
          <a:p>
            <a:fld id="{1A63C003-D13A-114E-AE7E-A8933D65ABA8}" type="datetimeFigureOut">
              <a:rPr lang="en-US" smtClean="0"/>
              <a:pPr/>
              <a:t>8/25/2015</a:t>
            </a:fld>
            <a:endParaRPr lang="en-US" dirty="0"/>
          </a:p>
        </p:txBody>
      </p:sp>
      <p:sp>
        <p:nvSpPr>
          <p:cNvPr id="5" name="Footer Placeholder 4"/>
          <p:cNvSpPr>
            <a:spLocks noGrp="1"/>
          </p:cNvSpPr>
          <p:nvPr>
            <p:ph type="ftr" sz="quarter" idx="11"/>
          </p:nvPr>
        </p:nvSpPr>
        <p:spPr>
          <a:xfrm>
            <a:off x="3156071" y="6356357"/>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4EFEF167-7FCE-7946-BBC6-4D92A9EC846B}" type="slidenum">
              <a:rPr lang="en-US" smtClean="0"/>
              <a:pPr/>
              <a:t>‹#›</a:t>
            </a:fld>
            <a:endParaRPr lang="en-US" dirty="0"/>
          </a:p>
        </p:txBody>
      </p:sp>
    </p:spTree>
    <p:extLst>
      <p:ext uri="{BB962C8B-B14F-4D97-AF65-F5344CB8AC3E}">
        <p14:creationId xmlns:p14="http://schemas.microsoft.com/office/powerpoint/2010/main" val="521595368"/>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5"/>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5"/>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dt" sz="half" idx="10"/>
          </p:nvPr>
        </p:nvSpPr>
        <p:spPr>
          <a:xfrm>
            <a:off x="457200" y="6251576"/>
            <a:ext cx="2133600" cy="476250"/>
          </a:xfrm>
          <a:prstGeom prst="rect">
            <a:avLst/>
          </a:prstGeom>
          <a:ln/>
        </p:spPr>
        <p:txBody>
          <a:bodyPr/>
          <a:lstStyle>
            <a:lvl1pPr>
              <a:defRPr/>
            </a:lvl1pPr>
          </a:lstStyle>
          <a:p>
            <a:fld id="{1A63C003-D13A-114E-AE7E-A8933D65ABA8}" type="datetimeFigureOut">
              <a:rPr lang="en-US" smtClean="0"/>
              <a:pPr/>
              <a:t>8/25/2015</a:t>
            </a:fld>
            <a:endParaRPr lang="en-US" dirty="0"/>
          </a:p>
        </p:txBody>
      </p:sp>
      <p:sp>
        <p:nvSpPr>
          <p:cNvPr id="6" name="Rectangle 3"/>
          <p:cNvSpPr>
            <a:spLocks noGrp="1" noChangeArrowheads="1"/>
          </p:cNvSpPr>
          <p:nvPr>
            <p:ph type="sldNum" sz="quarter" idx="11"/>
          </p:nvPr>
        </p:nvSpPr>
        <p:spPr>
          <a:ln/>
        </p:spPr>
        <p:txBody>
          <a:bodyPr/>
          <a:lstStyle>
            <a:lvl1pPr>
              <a:defRPr/>
            </a:lvl1pPr>
          </a:lstStyle>
          <a:p>
            <a:fld id="{4EFEF167-7FCE-7946-BBC6-4D92A9EC846B}" type="slidenum">
              <a:rPr lang="en-US" smtClean="0"/>
              <a:pPr/>
              <a:t>‹#›</a:t>
            </a:fld>
            <a:endParaRPr lang="en-US" dirty="0"/>
          </a:p>
        </p:txBody>
      </p:sp>
      <p:sp>
        <p:nvSpPr>
          <p:cNvPr id="7" name="Rectangle 14"/>
          <p:cNvSpPr>
            <a:spLocks noGrp="1" noChangeArrowheads="1"/>
          </p:cNvSpPr>
          <p:nvPr>
            <p:ph type="ftr" sz="quarter" idx="12"/>
          </p:nvPr>
        </p:nvSpPr>
        <p:spPr>
          <a:xfrm>
            <a:off x="3124200" y="6248401"/>
            <a:ext cx="2895600" cy="476250"/>
          </a:xfrm>
          <a:prstGeom prst="rect">
            <a:avLst/>
          </a:prstGeom>
          <a:ln/>
        </p:spPr>
        <p:txBody>
          <a:bodyPr/>
          <a:lstStyle>
            <a:lvl1pPr>
              <a:defRPr/>
            </a:lvl1pPr>
          </a:lstStyle>
          <a:p>
            <a:endParaRPr lang="en-US" dirty="0"/>
          </a:p>
        </p:txBody>
      </p:sp>
    </p:spTree>
    <p:extLst>
      <p:ext uri="{BB962C8B-B14F-4D97-AF65-F5344CB8AC3E}">
        <p14:creationId xmlns:p14="http://schemas.microsoft.com/office/powerpoint/2010/main" val="294702567"/>
      </p:ext>
    </p:extLst>
  </p:cSld>
  <p:clrMapOvr>
    <a:masterClrMapping/>
  </p:clrMapOvr>
  <p:transition spd="med"/>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5"/>
            <a:ext cx="8229600" cy="1139825"/>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457200" y="1600202"/>
            <a:ext cx="4038600" cy="4530725"/>
          </a:xfrm>
        </p:spPr>
        <p:txBody>
          <a:bodyPr/>
          <a:lstStyle/>
          <a:p>
            <a:pPr lvl="0"/>
            <a:r>
              <a:rPr lang="en-US" noProof="0" dirty="0" smtClean="0"/>
              <a:t>Drag picture to placeholder or click icon to add</a:t>
            </a:r>
          </a:p>
        </p:txBody>
      </p:sp>
      <p:sp>
        <p:nvSpPr>
          <p:cNvPr id="4" name="Text Placeholder 3"/>
          <p:cNvSpPr>
            <a:spLocks noGrp="1"/>
          </p:cNvSpPr>
          <p:nvPr>
            <p:ph type="body" sz="half" idx="2"/>
          </p:nvPr>
        </p:nvSpPr>
        <p:spPr>
          <a:xfrm>
            <a:off x="4648200" y="1600202"/>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6"/>
          <p:cNvSpPr>
            <a:spLocks noGrp="1" noChangeArrowheads="1"/>
          </p:cNvSpPr>
          <p:nvPr>
            <p:ph type="ftr" sz="quarter" idx="10"/>
          </p:nvPr>
        </p:nvSpPr>
        <p:spPr>
          <a:xfrm>
            <a:off x="3124200" y="6356352"/>
            <a:ext cx="2895600" cy="365125"/>
          </a:xfrm>
          <a:prstGeom prst="rect">
            <a:avLst/>
          </a:prstGeom>
        </p:spPr>
        <p:txBody>
          <a:bodyPr/>
          <a:lstStyle>
            <a:lvl1pPr>
              <a:defRPr/>
            </a:lvl1pPr>
          </a:lstStyle>
          <a:p>
            <a:endParaRPr lang="en-US" dirty="0"/>
          </a:p>
        </p:txBody>
      </p:sp>
      <p:sp>
        <p:nvSpPr>
          <p:cNvPr id="6" name="Rectangle 27"/>
          <p:cNvSpPr>
            <a:spLocks noGrp="1" noChangeArrowheads="1"/>
          </p:cNvSpPr>
          <p:nvPr>
            <p:ph type="sldNum" sz="quarter" idx="11"/>
          </p:nvPr>
        </p:nvSpPr>
        <p:spPr/>
        <p:txBody>
          <a:bodyPr/>
          <a:lstStyle>
            <a:lvl1pPr>
              <a:defRPr/>
            </a:lvl1pPr>
          </a:lstStyle>
          <a:p>
            <a:fld id="{4EFEF167-7FCE-7946-BBC6-4D92A9EC846B}" type="slidenum">
              <a:rPr lang="en-US" smtClean="0"/>
              <a:pPr/>
              <a:t>‹#›</a:t>
            </a:fld>
            <a:endParaRPr lang="en-US" dirty="0"/>
          </a:p>
        </p:txBody>
      </p:sp>
      <p:sp>
        <p:nvSpPr>
          <p:cNvPr id="7" name="Rectangle 28"/>
          <p:cNvSpPr>
            <a:spLocks noGrp="1" noChangeArrowheads="1"/>
          </p:cNvSpPr>
          <p:nvPr>
            <p:ph type="dt" sz="half" idx="12"/>
          </p:nvPr>
        </p:nvSpPr>
        <p:spPr>
          <a:xfrm>
            <a:off x="6553200" y="6356352"/>
            <a:ext cx="2133600" cy="365125"/>
          </a:xfrm>
          <a:prstGeom prst="rect">
            <a:avLst/>
          </a:prstGeom>
        </p:spPr>
        <p:txBody>
          <a:bodyPr/>
          <a:lstStyle>
            <a:lvl1pPr>
              <a:defRPr/>
            </a:lvl1pPr>
          </a:lstStyle>
          <a:p>
            <a:fld id="{1A63C003-D13A-114E-AE7E-A8933D65ABA8}" type="datetimeFigureOut">
              <a:rPr lang="en-US" smtClean="0"/>
              <a:pPr/>
              <a:t>8/25/2015</a:t>
            </a:fld>
            <a:endParaRPr lang="en-US" dirty="0"/>
          </a:p>
        </p:txBody>
      </p:sp>
    </p:spTree>
    <p:extLst>
      <p:ext uri="{BB962C8B-B14F-4D97-AF65-F5344CB8AC3E}">
        <p14:creationId xmlns:p14="http://schemas.microsoft.com/office/powerpoint/2010/main" val="1726956429"/>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26836" y="139317"/>
            <a:ext cx="3772638" cy="590350"/>
          </a:xfrm>
        </p:spPr>
        <p:txBody>
          <a:bodyPr/>
          <a:lstStyle>
            <a:lvl1pPr>
              <a:defRPr sz="2000"/>
            </a:lvl1pPr>
          </a:lstStyle>
          <a:p>
            <a:r>
              <a:rPr lang="en-US" dirty="0" smtClean="0"/>
              <a:t>Click to edit Master title style</a:t>
            </a:r>
            <a:endParaRPr lang="en-US" dirty="0"/>
          </a:p>
        </p:txBody>
      </p:sp>
      <p:sp>
        <p:nvSpPr>
          <p:cNvPr id="5" name="Rectangle 9"/>
          <p:cNvSpPr>
            <a:spLocks noChangeArrowheads="1"/>
          </p:cNvSpPr>
          <p:nvPr/>
        </p:nvSpPr>
        <p:spPr bwMode="auto">
          <a:xfrm rot="16200000">
            <a:off x="4346934" y="2055724"/>
            <a:ext cx="450704" cy="9153850"/>
          </a:xfrm>
          <a:prstGeom prst="rect">
            <a:avLst/>
          </a:prstGeom>
          <a:gradFill rotWithShape="1">
            <a:gsLst>
              <a:gs pos="0">
                <a:srgbClr val="006699"/>
              </a:gs>
              <a:gs pos="100000">
                <a:srgbClr val="FFFFFF">
                  <a:alpha val="0"/>
                </a:srgbClr>
              </a:gs>
            </a:gsLst>
            <a:lin ang="0" scaled="1"/>
          </a:gradFill>
          <a:ln>
            <a:noFill/>
          </a:ln>
          <a:effectLst/>
          <a:extLst/>
        </p:spPr>
        <p:txBody>
          <a:bodyPr vert="horz" wrap="square" lIns="20574" tIns="20574" rIns="20574" bIns="20574" numCol="1" anchor="t" anchorCtr="0" compatLnSpc="1">
            <a:prstTxWarp prst="textNoShape">
              <a:avLst/>
            </a:prstTxWarp>
          </a:bodyPr>
          <a:lstStyle/>
          <a:p>
            <a:pPr defTabSz="342923"/>
            <a:endParaRPr lang="en-GB" sz="800" dirty="0">
              <a:solidFill>
                <a:prstClr val="black"/>
              </a:solidFill>
            </a:endParaRPr>
          </a:p>
        </p:txBody>
      </p:sp>
      <p:pic>
        <p:nvPicPr>
          <p:cNvPr id="6" name="Picture 5"/>
          <p:cNvPicPr>
            <a:picLocks noChangeAspect="1"/>
          </p:cNvPicPr>
          <p:nvPr/>
        </p:nvPicPr>
        <p:blipFill>
          <a:blip r:embed="rId2" cstate="print">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8659153" y="6312436"/>
            <a:ext cx="365039" cy="365039"/>
          </a:xfrm>
          <a:prstGeom prst="rect">
            <a:avLst/>
          </a:prstGeom>
          <a:effectLst>
            <a:reflection blurRad="6350" stA="30000" endPos="32000" dir="5400000" sy="-100000" algn="bl" rotWithShape="0"/>
          </a:effectLst>
        </p:spPr>
      </p:pic>
      <p:sp>
        <p:nvSpPr>
          <p:cNvPr id="7" name="Text Box 4"/>
          <p:cNvSpPr txBox="1">
            <a:spLocks noChangeArrowheads="1"/>
          </p:cNvSpPr>
          <p:nvPr/>
        </p:nvSpPr>
        <p:spPr bwMode="auto">
          <a:xfrm>
            <a:off x="58994" y="6496946"/>
            <a:ext cx="9128550" cy="361054"/>
          </a:xfrm>
          <a:prstGeom prst="rect">
            <a:avLst/>
          </a:prstGeom>
          <a:noFill/>
          <a:ln>
            <a:noFill/>
          </a:ln>
          <a:effectLst/>
          <a:scene3d>
            <a:camera prst="perspectiveAbove"/>
            <a:lightRig rig="threePt" dir="t"/>
          </a:scene3d>
          <a:sp3d prstMaterial="matte">
            <a:bevelT/>
          </a:sp3d>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0" algn="in">
                <a:solidFill>
                  <a:srgbClr val="FFCC00"/>
                </a:solidFill>
                <a:prstDash val="dash"/>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20360" tIns="20360" rIns="20360" bIns="20360" numCol="1" anchor="ctr" anchorCtr="0" compatLnSpc="1">
            <a:prstTxWarp prst="textNoShape">
              <a:avLst/>
            </a:prstTxWarp>
          </a:bodyPr>
          <a:lstStyle/>
          <a:p>
            <a:pPr algn="l" defTabSz="514384" fontAlgn="base">
              <a:spcBef>
                <a:spcPct val="0"/>
              </a:spcBef>
              <a:spcAft>
                <a:spcPct val="0"/>
              </a:spcAft>
            </a:pPr>
            <a:r>
              <a:rPr lang="en-US" altLang="en-US" sz="1000" b="1" spc="28" dirty="0" smtClean="0">
                <a:ln w="13500">
                  <a:solidFill>
                    <a:srgbClr val="4F81BD">
                      <a:shade val="2500"/>
                      <a:alpha val="6500"/>
                    </a:srgbClr>
                  </a:solidFill>
                  <a:prstDash val="solid"/>
                </a:ln>
                <a:solidFill>
                  <a:srgbClr val="4F81BD">
                    <a:tint val="3000"/>
                    <a:alpha val="95000"/>
                  </a:srgbClr>
                </a:solidFill>
                <a:effectLst>
                  <a:innerShdw blurRad="63500" dist="50800" dir="16200000">
                    <a:prstClr val="black">
                      <a:alpha val="50000"/>
                    </a:prstClr>
                  </a:innerShdw>
                  <a:reflection blurRad="279400" stA="72000" endPos="45500" dir="5400000" sy="-100000" algn="bl" rotWithShape="0"/>
                </a:effectLst>
                <a:cs typeface="Arial" pitchFamily="34" charset="0"/>
              </a:rPr>
              <a:t>THE AUTONOMIC NERVOUS SYSTEM </a:t>
            </a:r>
            <a:r>
              <a:rPr lang="en-US" altLang="en-US" sz="1000" b="1" spc="28" baseline="0" dirty="0" smtClean="0">
                <a:ln w="13500">
                  <a:solidFill>
                    <a:srgbClr val="4F81BD">
                      <a:shade val="2500"/>
                      <a:alpha val="6500"/>
                    </a:srgbClr>
                  </a:solidFill>
                  <a:prstDash val="solid"/>
                </a:ln>
                <a:solidFill>
                  <a:srgbClr val="4F81BD">
                    <a:tint val="3000"/>
                    <a:alpha val="95000"/>
                  </a:srgbClr>
                </a:solidFill>
                <a:effectLst>
                  <a:innerShdw blurRad="63500" dist="50800" dir="16200000">
                    <a:prstClr val="black">
                      <a:alpha val="50000"/>
                    </a:prstClr>
                  </a:innerShdw>
                  <a:reflection blurRad="279400" stA="72000" endPos="45500" dir="5400000" sy="-100000" algn="bl" rotWithShape="0"/>
                </a:effectLst>
                <a:cs typeface="Arial" pitchFamily="34" charset="0"/>
              </a:rPr>
              <a:t>– COMPILED BY COLIN GREENGRASS, PH.D.</a:t>
            </a:r>
            <a:endParaRPr lang="en-US" altLang="en-US" sz="1000" b="1" spc="28" dirty="0">
              <a:ln w="13500">
                <a:solidFill>
                  <a:srgbClr val="4F81BD">
                    <a:shade val="2500"/>
                    <a:alpha val="6500"/>
                  </a:srgbClr>
                </a:solidFill>
                <a:prstDash val="solid"/>
              </a:ln>
              <a:solidFill>
                <a:srgbClr val="4F81BD">
                  <a:tint val="3000"/>
                  <a:alpha val="95000"/>
                </a:srgbClr>
              </a:solidFill>
              <a:effectLst>
                <a:innerShdw blurRad="63500" dist="50800" dir="16200000">
                  <a:prstClr val="black">
                    <a:alpha val="50000"/>
                  </a:prstClr>
                </a:innerShdw>
                <a:reflection blurRad="279400" stA="72000" endPos="45500" dir="5400000" sy="-100000" algn="bl" rotWithShape="0"/>
              </a:effectLst>
              <a:cs typeface="Arial" pitchFamily="34" charset="0"/>
            </a:endParaRPr>
          </a:p>
        </p:txBody>
      </p:sp>
    </p:spTree>
    <p:extLst>
      <p:ext uri="{BB962C8B-B14F-4D97-AF65-F5344CB8AC3E}">
        <p14:creationId xmlns:p14="http://schemas.microsoft.com/office/powerpoint/2010/main" val="336465782"/>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GB"/>
          </a:p>
        </p:txBody>
      </p:sp>
      <p:sp>
        <p:nvSpPr>
          <p:cNvPr id="3" name="Table Placeholder 2"/>
          <p:cNvSpPr>
            <a:spLocks noGrp="1"/>
          </p:cNvSpPr>
          <p:nvPr>
            <p:ph type="tbl" idx="1"/>
          </p:nvPr>
        </p:nvSpPr>
        <p:spPr>
          <a:xfrm>
            <a:off x="457200" y="1600202"/>
            <a:ext cx="8229600" cy="4525963"/>
          </a:xfrm>
        </p:spPr>
        <p:txBody>
          <a:bodyPr/>
          <a:lstStyle/>
          <a:p>
            <a:r>
              <a:rPr lang="en-US" dirty="0" smtClean="0"/>
              <a:t>Click icon to add table</a:t>
            </a:r>
            <a:endParaRPr lang="en-GB" dirty="0"/>
          </a:p>
        </p:txBody>
      </p:sp>
      <p:sp>
        <p:nvSpPr>
          <p:cNvPr id="4" name="Date Placeholder 3"/>
          <p:cNvSpPr>
            <a:spLocks noGrp="1"/>
          </p:cNvSpPr>
          <p:nvPr>
            <p:ph type="dt" sz="half" idx="10"/>
          </p:nvPr>
        </p:nvSpPr>
        <p:spPr>
          <a:xfrm>
            <a:off x="457200" y="6245225"/>
            <a:ext cx="2133600" cy="476250"/>
          </a:xfrm>
          <a:prstGeom prst="rect">
            <a:avLst/>
          </a:prstGeom>
        </p:spPr>
        <p:txBody>
          <a:bodyPr/>
          <a:lstStyle>
            <a:lvl1pPr>
              <a:defRPr/>
            </a:lvl1pPr>
          </a:lstStyle>
          <a:p>
            <a:fld id="{1A63C003-D13A-114E-AE7E-A8933D65ABA8}" type="datetimeFigureOut">
              <a:rPr lang="en-US" smtClean="0"/>
              <a:pPr/>
              <a:t>8/25/2015</a:t>
            </a:fld>
            <a:endParaRPr lang="en-US" dirty="0"/>
          </a:p>
        </p:txBody>
      </p:sp>
      <p:sp>
        <p:nvSpPr>
          <p:cNvPr id="5" name="Footer Placeholder 4"/>
          <p:cNvSpPr>
            <a:spLocks noGrp="1"/>
          </p:cNvSpPr>
          <p:nvPr>
            <p:ph type="ftr" sz="quarter" idx="11"/>
          </p:nvPr>
        </p:nvSpPr>
        <p:spPr>
          <a:xfrm>
            <a:off x="3124200" y="6245225"/>
            <a:ext cx="2895600" cy="476250"/>
          </a:xfrm>
          <a:prstGeom prst="rect">
            <a:avLst/>
          </a:prstGeom>
        </p:spPr>
        <p:txBody>
          <a:bodyPr/>
          <a:lstStyle>
            <a:lvl1pPr>
              <a:defRPr/>
            </a:lvl1pPr>
          </a:lstStyle>
          <a:p>
            <a:endParaRPr lang="en-US" dirty="0"/>
          </a:p>
        </p:txBody>
      </p:sp>
      <p:sp>
        <p:nvSpPr>
          <p:cNvPr id="6" name="Slide Number Placeholder 5"/>
          <p:cNvSpPr>
            <a:spLocks noGrp="1"/>
          </p:cNvSpPr>
          <p:nvPr>
            <p:ph type="sldNum" sz="quarter" idx="12"/>
          </p:nvPr>
        </p:nvSpPr>
        <p:spPr>
          <a:xfrm>
            <a:off x="6553200" y="6245225"/>
            <a:ext cx="2133600" cy="476250"/>
          </a:xfrm>
        </p:spPr>
        <p:txBody>
          <a:bodyPr/>
          <a:lstStyle>
            <a:lvl1pPr>
              <a:defRPr/>
            </a:lvl1pPr>
          </a:lstStyle>
          <a:p>
            <a:fld id="{4EFEF167-7FCE-7946-BBC6-4D92A9EC846B}" type="slidenum">
              <a:rPr lang="en-US" smtClean="0"/>
              <a:pPr/>
              <a:t>‹#›</a:t>
            </a:fld>
            <a:endParaRPr lang="en-US" dirty="0"/>
          </a:p>
        </p:txBody>
      </p:sp>
    </p:spTree>
    <p:extLst>
      <p:ext uri="{BB962C8B-B14F-4D97-AF65-F5344CB8AC3E}">
        <p14:creationId xmlns:p14="http://schemas.microsoft.com/office/powerpoint/2010/main" val="861021530"/>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4" name="Date Placeholder 3"/>
          <p:cNvSpPr>
            <a:spLocks noGrp="1"/>
          </p:cNvSpPr>
          <p:nvPr>
            <p:ph type="dt" sz="half" idx="10"/>
          </p:nvPr>
        </p:nvSpPr>
        <p:spPr>
          <a:xfrm>
            <a:off x="422176" y="5445231"/>
            <a:ext cx="2133600" cy="365125"/>
          </a:xfrm>
          <a:prstGeom prst="rect">
            <a:avLst/>
          </a:prstGeom>
        </p:spPr>
        <p:txBody>
          <a:bodyPr/>
          <a:lstStyle/>
          <a:p>
            <a:fld id="{1A63C003-D13A-114E-AE7E-A8933D65ABA8}" type="datetimeFigureOut">
              <a:rPr lang="en-US" smtClean="0"/>
              <a:pPr/>
              <a:t>8/25/2015</a:t>
            </a:fld>
            <a:endParaRPr lang="en-US" dirty="0"/>
          </a:p>
        </p:txBody>
      </p:sp>
      <p:sp>
        <p:nvSpPr>
          <p:cNvPr id="6" name="Slide Number Placeholder 5"/>
          <p:cNvSpPr>
            <a:spLocks noGrp="1"/>
          </p:cNvSpPr>
          <p:nvPr>
            <p:ph type="sldNum" sz="quarter" idx="12"/>
          </p:nvPr>
        </p:nvSpPr>
        <p:spPr/>
        <p:txBody>
          <a:bodyPr/>
          <a:lstStyle/>
          <a:p>
            <a:fld id="{4EFEF167-7FCE-7946-BBC6-4D92A9EC846B}" type="slidenum">
              <a:rPr lang="en-US" smtClean="0"/>
              <a:pPr/>
              <a:t>‹#›</a:t>
            </a:fld>
            <a:endParaRPr lang="en-US" dirty="0"/>
          </a:p>
        </p:txBody>
      </p:sp>
    </p:spTree>
    <p:extLst>
      <p:ext uri="{BB962C8B-B14F-4D97-AF65-F5344CB8AC3E}">
        <p14:creationId xmlns:p14="http://schemas.microsoft.com/office/powerpoint/2010/main" val="1350490027"/>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scene3d>
            <a:camera prst="orthographicFront"/>
            <a:lightRig rig="threePt" dir="t"/>
          </a:scene3d>
          <a:sp3d prstMaterial="metal">
            <a:bevelT/>
          </a:sp3d>
        </p:spPr>
        <p:txBody>
          <a:bodyPr>
            <a:scene3d>
              <a:camera prst="orthographicFront"/>
              <a:lightRig rig="threePt" dir="t"/>
            </a:scene3d>
            <a:sp3d extrusionH="57150">
              <a:bevelT w="38100" h="38100"/>
            </a:sp3d>
          </a:bodyPr>
          <a:lstStyle>
            <a:lvl1pPr>
              <a:defRPr lang="en-GB" sz="2250" b="1" i="0" u="none" kern="1200" cap="none" spc="28" dirty="0">
                <a:ln w="13500">
                  <a:noFill/>
                  <a:prstDash val="solid"/>
                </a:ln>
                <a:solidFill>
                  <a:schemeClr val="bg2">
                    <a:lumMod val="10000"/>
                    <a:alpha val="95000"/>
                  </a:schemeClr>
                </a:solidFill>
                <a:effectLst>
                  <a:innerShdw blurRad="50900" dist="38500" dir="13500000">
                    <a:srgbClr val="000000">
                      <a:alpha val="60000"/>
                    </a:srgbClr>
                  </a:innerShdw>
                </a:effectLst>
                <a:latin typeface="+mj-lt"/>
                <a:ea typeface="+mj-ea"/>
                <a:cs typeface="+mj-cs"/>
              </a:defRPr>
            </a:lvl1pPr>
          </a:lstStyle>
          <a:p>
            <a:pPr marL="0" lvl="0" indent="0" algn="ctr" defTabSz="514384" rtl="0" eaLnBrk="1" latinLnBrk="0" hangingPunct="1">
              <a:spcBef>
                <a:spcPct val="0"/>
              </a:spcBef>
              <a:buFont typeface="Arial" panose="020B0604020202020204" pitchFamily="34" charset="0"/>
              <a:buNone/>
            </a:pPr>
            <a:r>
              <a:rPr lang="en-US" smtClean="0"/>
              <a:t>Click to edit Master title style</a:t>
            </a:r>
            <a:endParaRPr lang="en-GB" dirty="0"/>
          </a:p>
        </p:txBody>
      </p:sp>
      <p:sp>
        <p:nvSpPr>
          <p:cNvPr id="3" name="Content Placeholder 2"/>
          <p:cNvSpPr>
            <a:spLocks noGrp="1"/>
          </p:cNvSpPr>
          <p:nvPr>
            <p:ph idx="1"/>
          </p:nvPr>
        </p:nvSpPr>
        <p:spPr>
          <a:xfrm>
            <a:off x="457200" y="1600203"/>
            <a:ext cx="8229600" cy="188648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6" name="Slide Number Placeholder 5"/>
          <p:cNvSpPr>
            <a:spLocks noGrp="1"/>
          </p:cNvSpPr>
          <p:nvPr>
            <p:ph type="sldNum" sz="quarter" idx="12"/>
          </p:nvPr>
        </p:nvSpPr>
        <p:spPr/>
        <p:txBody>
          <a:bodyPr/>
          <a:lstStyle/>
          <a:p>
            <a:fld id="{4EFEF167-7FCE-7946-BBC6-4D92A9EC846B}" type="slidenum">
              <a:rPr lang="en-US" smtClean="0"/>
              <a:pPr/>
              <a:t>‹#›</a:t>
            </a:fld>
            <a:endParaRPr lang="en-US" dirty="0"/>
          </a:p>
        </p:txBody>
      </p:sp>
      <p:sp>
        <p:nvSpPr>
          <p:cNvPr id="8" name="Content Placeholder 2"/>
          <p:cNvSpPr>
            <a:spLocks noGrp="1"/>
          </p:cNvSpPr>
          <p:nvPr>
            <p:ph idx="13"/>
          </p:nvPr>
        </p:nvSpPr>
        <p:spPr>
          <a:xfrm>
            <a:off x="457200" y="4307873"/>
            <a:ext cx="8229600" cy="188648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9" name="Content Placeholder 8"/>
          <p:cNvSpPr>
            <a:spLocks noGrp="1"/>
          </p:cNvSpPr>
          <p:nvPr>
            <p:ph sz="quarter" idx="14" hasCustomPrompt="1"/>
          </p:nvPr>
        </p:nvSpPr>
        <p:spPr>
          <a:xfrm>
            <a:off x="396878" y="3585335"/>
            <a:ext cx="8289925" cy="623888"/>
          </a:xfrm>
          <a:scene3d>
            <a:camera prst="orthographicFront"/>
            <a:lightRig rig="threePt" dir="t"/>
          </a:scene3d>
          <a:sp3d prstMaterial="metal">
            <a:bevelT/>
          </a:sp3d>
        </p:spPr>
        <p:txBody>
          <a:bodyPr>
            <a:noAutofit/>
          </a:bodyPr>
          <a:lstStyle>
            <a:lvl1pPr marL="0" indent="0" algn="ctr" defTabSz="514384" rtl="0" eaLnBrk="1" latinLnBrk="0" hangingPunct="1">
              <a:spcBef>
                <a:spcPct val="0"/>
              </a:spcBef>
              <a:buNone/>
              <a:defRPr lang="en-GB" sz="2250" b="1" i="0" u="none" kern="1200" cap="none" spc="28" dirty="0">
                <a:ln w="13500">
                  <a:noFill/>
                  <a:prstDash val="solid"/>
                </a:ln>
                <a:solidFill>
                  <a:schemeClr val="bg2">
                    <a:lumMod val="10000"/>
                    <a:alpha val="95000"/>
                  </a:schemeClr>
                </a:solidFill>
                <a:effectLst>
                  <a:innerShdw blurRad="50900" dist="38500" dir="13500000">
                    <a:srgbClr val="000000">
                      <a:alpha val="60000"/>
                    </a:srgbClr>
                  </a:innerShdw>
                </a:effectLst>
                <a:latin typeface="+mj-lt"/>
                <a:ea typeface="+mj-ea"/>
                <a:cs typeface="+mj-cs"/>
              </a:defRPr>
            </a:lvl1pPr>
            <a:lvl2pPr>
              <a:defRPr lang="en-US" sz="2250" b="1" i="0" u="none" kern="1200" cap="none" spc="28" dirty="0" smtClean="0">
                <a:ln w="13500">
                  <a:solidFill>
                    <a:schemeClr val="accent1">
                      <a:shade val="2500"/>
                      <a:alpha val="6500"/>
                    </a:schemeClr>
                  </a:solidFill>
                  <a:prstDash val="solid"/>
                </a:ln>
                <a:solidFill>
                  <a:schemeClr val="bg2">
                    <a:lumMod val="10000"/>
                    <a:alpha val="95000"/>
                  </a:schemeClr>
                </a:solidFill>
                <a:effectLst>
                  <a:innerShdw blurRad="50900" dist="38500" dir="13500000">
                    <a:srgbClr val="000000">
                      <a:alpha val="60000"/>
                    </a:srgbClr>
                  </a:innerShdw>
                </a:effectLst>
                <a:latin typeface="+mj-lt"/>
                <a:ea typeface="+mj-ea"/>
                <a:cs typeface="+mj-cs"/>
              </a:defRPr>
            </a:lvl2pPr>
            <a:lvl3pPr>
              <a:defRPr lang="en-US" sz="2250" b="1" i="0" u="none" kern="1200" cap="none" spc="28" dirty="0" smtClean="0">
                <a:ln w="13500">
                  <a:solidFill>
                    <a:schemeClr val="accent1">
                      <a:shade val="2500"/>
                      <a:alpha val="6500"/>
                    </a:schemeClr>
                  </a:solidFill>
                  <a:prstDash val="solid"/>
                </a:ln>
                <a:solidFill>
                  <a:schemeClr val="bg2">
                    <a:lumMod val="10000"/>
                    <a:alpha val="95000"/>
                  </a:schemeClr>
                </a:solidFill>
                <a:effectLst>
                  <a:innerShdw blurRad="50900" dist="38500" dir="13500000">
                    <a:srgbClr val="000000">
                      <a:alpha val="60000"/>
                    </a:srgbClr>
                  </a:innerShdw>
                </a:effectLst>
                <a:latin typeface="+mj-lt"/>
                <a:ea typeface="+mj-ea"/>
                <a:cs typeface="+mj-cs"/>
              </a:defRPr>
            </a:lvl3pPr>
            <a:lvl4pPr>
              <a:defRPr lang="en-US" sz="2250" b="1" i="0" u="none" kern="1200" cap="none" spc="28" dirty="0" smtClean="0">
                <a:ln w="13500">
                  <a:solidFill>
                    <a:schemeClr val="accent1">
                      <a:shade val="2500"/>
                      <a:alpha val="6500"/>
                    </a:schemeClr>
                  </a:solidFill>
                  <a:prstDash val="solid"/>
                </a:ln>
                <a:solidFill>
                  <a:schemeClr val="bg2">
                    <a:lumMod val="10000"/>
                    <a:alpha val="95000"/>
                  </a:schemeClr>
                </a:solidFill>
                <a:effectLst>
                  <a:innerShdw blurRad="50900" dist="38500" dir="13500000">
                    <a:srgbClr val="000000">
                      <a:alpha val="60000"/>
                    </a:srgbClr>
                  </a:innerShdw>
                </a:effectLst>
                <a:latin typeface="+mj-lt"/>
                <a:ea typeface="+mj-ea"/>
                <a:cs typeface="+mj-cs"/>
              </a:defRPr>
            </a:lvl4pPr>
            <a:lvl5pPr>
              <a:defRPr lang="en-GB" sz="2250" b="1" i="0" u="none" kern="1200" cap="none" spc="28" dirty="0">
                <a:ln w="13500">
                  <a:solidFill>
                    <a:schemeClr val="accent1">
                      <a:shade val="2500"/>
                      <a:alpha val="6500"/>
                    </a:schemeClr>
                  </a:solidFill>
                  <a:prstDash val="solid"/>
                </a:ln>
                <a:solidFill>
                  <a:schemeClr val="bg2">
                    <a:lumMod val="10000"/>
                    <a:alpha val="95000"/>
                  </a:schemeClr>
                </a:solidFill>
                <a:effectLst>
                  <a:innerShdw blurRad="50900" dist="38500" dir="13500000">
                    <a:srgbClr val="000000">
                      <a:alpha val="60000"/>
                    </a:srgbClr>
                  </a:innerShdw>
                </a:effectLst>
                <a:latin typeface="+mj-lt"/>
                <a:ea typeface="+mj-ea"/>
                <a:cs typeface="+mj-cs"/>
              </a:defRPr>
            </a:lvl5pPr>
          </a:lstStyle>
          <a:p>
            <a:pPr lvl="0"/>
            <a:r>
              <a:rPr lang="en-US" dirty="0" smtClean="0"/>
              <a:t>Click to edit Master title style</a:t>
            </a:r>
            <a:endParaRPr lang="en-GB" dirty="0"/>
          </a:p>
        </p:txBody>
      </p:sp>
    </p:spTree>
    <p:extLst>
      <p:ext uri="{BB962C8B-B14F-4D97-AF65-F5344CB8AC3E}">
        <p14:creationId xmlns:p14="http://schemas.microsoft.com/office/powerpoint/2010/main" val="783368690"/>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7"/>
            <a:ext cx="7772400" cy="1362075"/>
          </a:xfrm>
        </p:spPr>
        <p:txBody>
          <a:bodyPr anchor="t"/>
          <a:lstStyle>
            <a:lvl1pPr algn="l">
              <a:defRPr sz="225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6"/>
            <a:ext cx="7772400" cy="1500187"/>
          </a:xfrm>
        </p:spPr>
        <p:txBody>
          <a:bodyPr anchor="b"/>
          <a:lstStyle>
            <a:lvl1pPr marL="0" indent="0">
              <a:buNone/>
              <a:defRPr sz="1125">
                <a:solidFill>
                  <a:schemeClr val="tx1">
                    <a:tint val="75000"/>
                  </a:schemeClr>
                </a:solidFill>
              </a:defRPr>
            </a:lvl1pPr>
            <a:lvl2pPr marL="257192" indent="0">
              <a:buNone/>
              <a:defRPr sz="1013">
                <a:solidFill>
                  <a:schemeClr val="tx1">
                    <a:tint val="75000"/>
                  </a:schemeClr>
                </a:solidFill>
              </a:defRPr>
            </a:lvl2pPr>
            <a:lvl3pPr marL="514384" indent="0">
              <a:buNone/>
              <a:defRPr sz="900">
                <a:solidFill>
                  <a:schemeClr val="tx1">
                    <a:tint val="75000"/>
                  </a:schemeClr>
                </a:solidFill>
              </a:defRPr>
            </a:lvl3pPr>
            <a:lvl4pPr marL="771575" indent="0">
              <a:buNone/>
              <a:defRPr sz="788">
                <a:solidFill>
                  <a:schemeClr val="tx1">
                    <a:tint val="75000"/>
                  </a:schemeClr>
                </a:solidFill>
              </a:defRPr>
            </a:lvl4pPr>
            <a:lvl5pPr marL="1028767" indent="0">
              <a:buNone/>
              <a:defRPr sz="788">
                <a:solidFill>
                  <a:schemeClr val="tx1">
                    <a:tint val="75000"/>
                  </a:schemeClr>
                </a:solidFill>
              </a:defRPr>
            </a:lvl5pPr>
            <a:lvl6pPr marL="1285958" indent="0">
              <a:buNone/>
              <a:defRPr sz="788">
                <a:solidFill>
                  <a:schemeClr val="tx1">
                    <a:tint val="75000"/>
                  </a:schemeClr>
                </a:solidFill>
              </a:defRPr>
            </a:lvl6pPr>
            <a:lvl7pPr marL="1543151" indent="0">
              <a:buNone/>
              <a:defRPr sz="788">
                <a:solidFill>
                  <a:schemeClr val="tx1">
                    <a:tint val="75000"/>
                  </a:schemeClr>
                </a:solidFill>
              </a:defRPr>
            </a:lvl7pPr>
            <a:lvl8pPr marL="1800342" indent="0">
              <a:buNone/>
              <a:defRPr sz="788">
                <a:solidFill>
                  <a:schemeClr val="tx1">
                    <a:tint val="75000"/>
                  </a:schemeClr>
                </a:solidFill>
              </a:defRPr>
            </a:lvl8pPr>
            <a:lvl9pPr marL="2057534" indent="0">
              <a:buNone/>
              <a:defRPr sz="788">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22176" y="5445231"/>
            <a:ext cx="2133600" cy="365125"/>
          </a:xfrm>
          <a:prstGeom prst="rect">
            <a:avLst/>
          </a:prstGeom>
        </p:spPr>
        <p:txBody>
          <a:bodyPr/>
          <a:lstStyle/>
          <a:p>
            <a:fld id="{1A63C003-D13A-114E-AE7E-A8933D65ABA8}" type="datetimeFigureOut">
              <a:rPr lang="en-US" smtClean="0"/>
              <a:pPr/>
              <a:t>8/25/2015</a:t>
            </a:fld>
            <a:endParaRPr lang="en-US" dirty="0"/>
          </a:p>
        </p:txBody>
      </p:sp>
      <p:sp>
        <p:nvSpPr>
          <p:cNvPr id="5" name="Footer Placeholder 4"/>
          <p:cNvSpPr>
            <a:spLocks noGrp="1"/>
          </p:cNvSpPr>
          <p:nvPr>
            <p:ph type="ftr" sz="quarter" idx="11"/>
          </p:nvPr>
        </p:nvSpPr>
        <p:spPr>
          <a:xfrm>
            <a:off x="3156071" y="6356357"/>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4EFEF167-7FCE-7946-BBC6-4D92A9EC846B}" type="slidenum">
              <a:rPr lang="en-US" smtClean="0"/>
              <a:pPr/>
              <a:t>‹#›</a:t>
            </a:fld>
            <a:endParaRPr lang="en-US" dirty="0"/>
          </a:p>
        </p:txBody>
      </p:sp>
    </p:spTree>
    <p:extLst>
      <p:ext uri="{BB962C8B-B14F-4D97-AF65-F5344CB8AC3E}">
        <p14:creationId xmlns:p14="http://schemas.microsoft.com/office/powerpoint/2010/main" val="1102520059"/>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6"/>
            <a:ext cx="4038600" cy="4525963"/>
          </a:xfrm>
        </p:spPr>
        <p:txBody>
          <a:bodyPr/>
          <a:lstStyle>
            <a:lvl1pPr>
              <a:defRPr sz="1575"/>
            </a:lvl1pPr>
            <a:lvl2pPr>
              <a:defRPr sz="1350"/>
            </a:lvl2pPr>
            <a:lvl3pPr>
              <a:defRPr sz="1125"/>
            </a:lvl3pPr>
            <a:lvl4pPr>
              <a:defRPr sz="1013"/>
            </a:lvl4pPr>
            <a:lvl5pPr>
              <a:defRPr sz="1013"/>
            </a:lvl5pPr>
            <a:lvl6pPr>
              <a:defRPr sz="1013"/>
            </a:lvl6pPr>
            <a:lvl7pPr>
              <a:defRPr sz="1013"/>
            </a:lvl7pPr>
            <a:lvl8pPr>
              <a:defRPr sz="1013"/>
            </a:lvl8pPr>
            <a:lvl9pPr>
              <a:defRPr sz="101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6"/>
            <a:ext cx="4038600" cy="4525963"/>
          </a:xfrm>
        </p:spPr>
        <p:txBody>
          <a:bodyPr/>
          <a:lstStyle>
            <a:lvl1pPr>
              <a:defRPr sz="1575"/>
            </a:lvl1pPr>
            <a:lvl2pPr>
              <a:defRPr sz="1350"/>
            </a:lvl2pPr>
            <a:lvl3pPr>
              <a:defRPr sz="1125"/>
            </a:lvl3pPr>
            <a:lvl4pPr>
              <a:defRPr sz="1013"/>
            </a:lvl4pPr>
            <a:lvl5pPr>
              <a:defRPr sz="1013"/>
            </a:lvl5pPr>
            <a:lvl6pPr>
              <a:defRPr sz="1013"/>
            </a:lvl6pPr>
            <a:lvl7pPr>
              <a:defRPr sz="1013"/>
            </a:lvl7pPr>
            <a:lvl8pPr>
              <a:defRPr sz="1013"/>
            </a:lvl8pPr>
            <a:lvl9pPr>
              <a:defRPr sz="101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a:xfrm>
            <a:off x="422176" y="5445231"/>
            <a:ext cx="2133600" cy="365125"/>
          </a:xfrm>
          <a:prstGeom prst="rect">
            <a:avLst/>
          </a:prstGeom>
        </p:spPr>
        <p:txBody>
          <a:bodyPr/>
          <a:lstStyle/>
          <a:p>
            <a:fld id="{1A63C003-D13A-114E-AE7E-A8933D65ABA8}" type="datetimeFigureOut">
              <a:rPr lang="en-US" smtClean="0"/>
              <a:pPr/>
              <a:t>8/25/2015</a:t>
            </a:fld>
            <a:endParaRPr lang="en-US" dirty="0"/>
          </a:p>
        </p:txBody>
      </p:sp>
      <p:sp>
        <p:nvSpPr>
          <p:cNvPr id="6" name="Footer Placeholder 5"/>
          <p:cNvSpPr>
            <a:spLocks noGrp="1"/>
          </p:cNvSpPr>
          <p:nvPr>
            <p:ph type="ftr" sz="quarter" idx="11"/>
          </p:nvPr>
        </p:nvSpPr>
        <p:spPr>
          <a:xfrm>
            <a:off x="3156071" y="6356357"/>
            <a:ext cx="2895600" cy="365125"/>
          </a:xfrm>
          <a:prstGeom prst="rect">
            <a:avLst/>
          </a:prstGeom>
        </p:spPr>
        <p:txBody>
          <a:bodyPr/>
          <a:lstStyle/>
          <a:p>
            <a:endParaRPr lang="en-US" dirty="0"/>
          </a:p>
        </p:txBody>
      </p:sp>
      <p:sp>
        <p:nvSpPr>
          <p:cNvPr id="7" name="Slide Number Placeholder 6"/>
          <p:cNvSpPr>
            <a:spLocks noGrp="1"/>
          </p:cNvSpPr>
          <p:nvPr>
            <p:ph type="sldNum" sz="quarter" idx="12"/>
          </p:nvPr>
        </p:nvSpPr>
        <p:spPr/>
        <p:txBody>
          <a:bodyPr/>
          <a:lstStyle/>
          <a:p>
            <a:fld id="{4EFEF167-7FCE-7946-BBC6-4D92A9EC846B}" type="slidenum">
              <a:rPr lang="en-US" smtClean="0"/>
              <a:pPr/>
              <a:t>‹#›</a:t>
            </a:fld>
            <a:endParaRPr lang="en-US" dirty="0"/>
          </a:p>
        </p:txBody>
      </p:sp>
    </p:spTree>
    <p:extLst>
      <p:ext uri="{BB962C8B-B14F-4D97-AF65-F5344CB8AC3E}">
        <p14:creationId xmlns:p14="http://schemas.microsoft.com/office/powerpoint/2010/main" val="2044897763"/>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350" b="1"/>
            </a:lvl1pPr>
            <a:lvl2pPr marL="257192" indent="0">
              <a:buNone/>
              <a:defRPr sz="1125" b="1"/>
            </a:lvl2pPr>
            <a:lvl3pPr marL="514384" indent="0">
              <a:buNone/>
              <a:defRPr sz="1013" b="1"/>
            </a:lvl3pPr>
            <a:lvl4pPr marL="771575" indent="0">
              <a:buNone/>
              <a:defRPr sz="900" b="1"/>
            </a:lvl4pPr>
            <a:lvl5pPr marL="1028767" indent="0">
              <a:buNone/>
              <a:defRPr sz="900" b="1"/>
            </a:lvl5pPr>
            <a:lvl6pPr marL="1285958" indent="0">
              <a:buNone/>
              <a:defRPr sz="900" b="1"/>
            </a:lvl6pPr>
            <a:lvl7pPr marL="1543151" indent="0">
              <a:buNone/>
              <a:defRPr sz="900" b="1"/>
            </a:lvl7pPr>
            <a:lvl8pPr marL="1800342" indent="0">
              <a:buNone/>
              <a:defRPr sz="900" b="1"/>
            </a:lvl8pPr>
            <a:lvl9pPr marL="2057534" indent="0">
              <a:buNone/>
              <a:defRPr sz="9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350"/>
            </a:lvl1pPr>
            <a:lvl2pPr>
              <a:defRPr sz="1125"/>
            </a:lvl2pPr>
            <a:lvl3pPr>
              <a:defRPr sz="1013"/>
            </a:lvl3pPr>
            <a:lvl4pPr>
              <a:defRPr sz="900"/>
            </a:lvl4pPr>
            <a:lvl5pPr>
              <a:defRPr sz="900"/>
            </a:lvl5pPr>
            <a:lvl6pPr>
              <a:defRPr sz="900"/>
            </a:lvl6pPr>
            <a:lvl7pPr>
              <a:defRPr sz="900"/>
            </a:lvl7pPr>
            <a:lvl8pPr>
              <a:defRPr sz="900"/>
            </a:lvl8pPr>
            <a:lvl9pPr>
              <a:defRPr sz="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9" y="1535113"/>
            <a:ext cx="4041775" cy="639762"/>
          </a:xfrm>
        </p:spPr>
        <p:txBody>
          <a:bodyPr anchor="b"/>
          <a:lstStyle>
            <a:lvl1pPr marL="0" indent="0">
              <a:buNone/>
              <a:defRPr sz="1350" b="1"/>
            </a:lvl1pPr>
            <a:lvl2pPr marL="257192" indent="0">
              <a:buNone/>
              <a:defRPr sz="1125" b="1"/>
            </a:lvl2pPr>
            <a:lvl3pPr marL="514384" indent="0">
              <a:buNone/>
              <a:defRPr sz="1013" b="1"/>
            </a:lvl3pPr>
            <a:lvl4pPr marL="771575" indent="0">
              <a:buNone/>
              <a:defRPr sz="900" b="1"/>
            </a:lvl4pPr>
            <a:lvl5pPr marL="1028767" indent="0">
              <a:buNone/>
              <a:defRPr sz="900" b="1"/>
            </a:lvl5pPr>
            <a:lvl6pPr marL="1285958" indent="0">
              <a:buNone/>
              <a:defRPr sz="900" b="1"/>
            </a:lvl6pPr>
            <a:lvl7pPr marL="1543151" indent="0">
              <a:buNone/>
              <a:defRPr sz="900" b="1"/>
            </a:lvl7pPr>
            <a:lvl8pPr marL="1800342" indent="0">
              <a:buNone/>
              <a:defRPr sz="900" b="1"/>
            </a:lvl8pPr>
            <a:lvl9pPr marL="2057534" indent="0">
              <a:buNone/>
              <a:defRPr sz="900" b="1"/>
            </a:lvl9pPr>
          </a:lstStyle>
          <a:p>
            <a:pPr lvl="0"/>
            <a:r>
              <a:rPr lang="en-US" smtClean="0"/>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1350"/>
            </a:lvl1pPr>
            <a:lvl2pPr>
              <a:defRPr sz="1125"/>
            </a:lvl2pPr>
            <a:lvl3pPr>
              <a:defRPr sz="1013"/>
            </a:lvl3pPr>
            <a:lvl4pPr>
              <a:defRPr sz="900"/>
            </a:lvl4pPr>
            <a:lvl5pPr>
              <a:defRPr sz="900"/>
            </a:lvl5pPr>
            <a:lvl6pPr>
              <a:defRPr sz="900"/>
            </a:lvl6pPr>
            <a:lvl7pPr>
              <a:defRPr sz="900"/>
            </a:lvl7pPr>
            <a:lvl8pPr>
              <a:defRPr sz="900"/>
            </a:lvl8pPr>
            <a:lvl9pPr>
              <a:defRPr sz="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a:xfrm>
            <a:off x="422176" y="5445231"/>
            <a:ext cx="2133600" cy="365125"/>
          </a:xfrm>
          <a:prstGeom prst="rect">
            <a:avLst/>
          </a:prstGeom>
        </p:spPr>
        <p:txBody>
          <a:bodyPr/>
          <a:lstStyle/>
          <a:p>
            <a:fld id="{1A63C003-D13A-114E-AE7E-A8933D65ABA8}" type="datetimeFigureOut">
              <a:rPr lang="en-US" smtClean="0"/>
              <a:pPr/>
              <a:t>8/25/2015</a:t>
            </a:fld>
            <a:endParaRPr lang="en-US" dirty="0"/>
          </a:p>
        </p:txBody>
      </p:sp>
      <p:sp>
        <p:nvSpPr>
          <p:cNvPr id="8" name="Footer Placeholder 7"/>
          <p:cNvSpPr>
            <a:spLocks noGrp="1"/>
          </p:cNvSpPr>
          <p:nvPr>
            <p:ph type="ftr" sz="quarter" idx="11"/>
          </p:nvPr>
        </p:nvSpPr>
        <p:spPr>
          <a:xfrm>
            <a:off x="3156071" y="6356357"/>
            <a:ext cx="2895600" cy="365125"/>
          </a:xfrm>
          <a:prstGeom prst="rect">
            <a:avLst/>
          </a:prstGeom>
        </p:spPr>
        <p:txBody>
          <a:bodyPr/>
          <a:lstStyle/>
          <a:p>
            <a:endParaRPr lang="en-US" dirty="0"/>
          </a:p>
        </p:txBody>
      </p:sp>
      <p:sp>
        <p:nvSpPr>
          <p:cNvPr id="9" name="Slide Number Placeholder 8"/>
          <p:cNvSpPr>
            <a:spLocks noGrp="1"/>
          </p:cNvSpPr>
          <p:nvPr>
            <p:ph type="sldNum" sz="quarter" idx="12"/>
          </p:nvPr>
        </p:nvSpPr>
        <p:spPr/>
        <p:txBody>
          <a:bodyPr/>
          <a:lstStyle/>
          <a:p>
            <a:fld id="{4EFEF167-7FCE-7946-BBC6-4D92A9EC846B}" type="slidenum">
              <a:rPr lang="en-US" smtClean="0"/>
              <a:pPr/>
              <a:t>‹#›</a:t>
            </a:fld>
            <a:endParaRPr lang="en-US" dirty="0"/>
          </a:p>
        </p:txBody>
      </p:sp>
    </p:spTree>
    <p:extLst>
      <p:ext uri="{BB962C8B-B14F-4D97-AF65-F5344CB8AC3E}">
        <p14:creationId xmlns:p14="http://schemas.microsoft.com/office/powerpoint/2010/main" val="1967513926"/>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a:xfrm>
            <a:off x="422176" y="5445231"/>
            <a:ext cx="2133600" cy="365125"/>
          </a:xfrm>
          <a:prstGeom prst="rect">
            <a:avLst/>
          </a:prstGeom>
        </p:spPr>
        <p:txBody>
          <a:bodyPr/>
          <a:lstStyle/>
          <a:p>
            <a:fld id="{1A63C003-D13A-114E-AE7E-A8933D65ABA8}" type="datetimeFigureOut">
              <a:rPr lang="en-US" smtClean="0"/>
              <a:pPr/>
              <a:t>8/25/2015</a:t>
            </a:fld>
            <a:endParaRPr lang="en-US" dirty="0"/>
          </a:p>
        </p:txBody>
      </p:sp>
      <p:sp>
        <p:nvSpPr>
          <p:cNvPr id="4" name="Footer Placeholder 3"/>
          <p:cNvSpPr>
            <a:spLocks noGrp="1"/>
          </p:cNvSpPr>
          <p:nvPr>
            <p:ph type="ftr" sz="quarter" idx="11"/>
          </p:nvPr>
        </p:nvSpPr>
        <p:spPr>
          <a:xfrm>
            <a:off x="3156071" y="6356357"/>
            <a:ext cx="2895600" cy="365125"/>
          </a:xfrm>
          <a:prstGeom prst="rect">
            <a:avLst/>
          </a:prstGeom>
        </p:spPr>
        <p:txBody>
          <a:bodyPr/>
          <a:lstStyle/>
          <a:p>
            <a:endParaRPr lang="en-US" dirty="0"/>
          </a:p>
        </p:txBody>
      </p:sp>
      <p:sp>
        <p:nvSpPr>
          <p:cNvPr id="5" name="Slide Number Placeholder 4"/>
          <p:cNvSpPr>
            <a:spLocks noGrp="1"/>
          </p:cNvSpPr>
          <p:nvPr>
            <p:ph type="sldNum" sz="quarter" idx="12"/>
          </p:nvPr>
        </p:nvSpPr>
        <p:spPr/>
        <p:txBody>
          <a:bodyPr/>
          <a:lstStyle/>
          <a:p>
            <a:fld id="{4EFEF167-7FCE-7946-BBC6-4D92A9EC846B}" type="slidenum">
              <a:rPr lang="en-US" smtClean="0"/>
              <a:pPr/>
              <a:t>‹#›</a:t>
            </a:fld>
            <a:endParaRPr lang="en-US" dirty="0"/>
          </a:p>
        </p:txBody>
      </p:sp>
    </p:spTree>
    <p:extLst>
      <p:ext uri="{BB962C8B-B14F-4D97-AF65-F5344CB8AC3E}">
        <p14:creationId xmlns:p14="http://schemas.microsoft.com/office/powerpoint/2010/main" val="1365180540"/>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4EFEF167-7FCE-7946-BBC6-4D92A9EC846B}" type="slidenum">
              <a:rPr lang="en-US" smtClean="0"/>
              <a:pPr/>
              <a:t>‹#›</a:t>
            </a:fld>
            <a:endParaRPr lang="en-US" dirty="0"/>
          </a:p>
        </p:txBody>
      </p:sp>
    </p:spTree>
    <p:extLst>
      <p:ext uri="{BB962C8B-B14F-4D97-AF65-F5344CB8AC3E}">
        <p14:creationId xmlns:p14="http://schemas.microsoft.com/office/powerpoint/2010/main" val="1540383426"/>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1125" b="1"/>
            </a:lvl1pPr>
          </a:lstStyle>
          <a:p>
            <a:r>
              <a:rPr lang="en-US" smtClean="0"/>
              <a:t>Click to edit Master title style</a:t>
            </a:r>
            <a:endParaRPr lang="en-GB"/>
          </a:p>
        </p:txBody>
      </p:sp>
      <p:sp>
        <p:nvSpPr>
          <p:cNvPr id="3" name="Content Placeholder 2"/>
          <p:cNvSpPr>
            <a:spLocks noGrp="1"/>
          </p:cNvSpPr>
          <p:nvPr>
            <p:ph idx="1"/>
          </p:nvPr>
        </p:nvSpPr>
        <p:spPr>
          <a:xfrm>
            <a:off x="3575050" y="273057"/>
            <a:ext cx="5111750" cy="5853113"/>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4" y="1435104"/>
            <a:ext cx="3008313" cy="4691063"/>
          </a:xfrm>
        </p:spPr>
        <p:txBody>
          <a:bodyPr/>
          <a:lstStyle>
            <a:lvl1pPr marL="0" indent="0">
              <a:buNone/>
              <a:defRPr sz="788"/>
            </a:lvl1pPr>
            <a:lvl2pPr marL="257192" indent="0">
              <a:buNone/>
              <a:defRPr sz="675"/>
            </a:lvl2pPr>
            <a:lvl3pPr marL="514384" indent="0">
              <a:buNone/>
              <a:defRPr sz="563"/>
            </a:lvl3pPr>
            <a:lvl4pPr marL="771575" indent="0">
              <a:buNone/>
              <a:defRPr sz="506"/>
            </a:lvl4pPr>
            <a:lvl5pPr marL="1028767" indent="0">
              <a:buNone/>
              <a:defRPr sz="506"/>
            </a:lvl5pPr>
            <a:lvl6pPr marL="1285958" indent="0">
              <a:buNone/>
              <a:defRPr sz="506"/>
            </a:lvl6pPr>
            <a:lvl7pPr marL="1543151" indent="0">
              <a:buNone/>
              <a:defRPr sz="506"/>
            </a:lvl7pPr>
            <a:lvl8pPr marL="1800342" indent="0">
              <a:buNone/>
              <a:defRPr sz="506"/>
            </a:lvl8pPr>
            <a:lvl9pPr marL="2057534" indent="0">
              <a:buNone/>
              <a:defRPr sz="506"/>
            </a:lvl9pPr>
          </a:lstStyle>
          <a:p>
            <a:pPr lvl="0"/>
            <a:r>
              <a:rPr lang="en-US" smtClean="0"/>
              <a:t>Click to edit Master text styles</a:t>
            </a:r>
          </a:p>
        </p:txBody>
      </p:sp>
      <p:sp>
        <p:nvSpPr>
          <p:cNvPr id="5" name="Date Placeholder 4"/>
          <p:cNvSpPr>
            <a:spLocks noGrp="1"/>
          </p:cNvSpPr>
          <p:nvPr>
            <p:ph type="dt" sz="half" idx="10"/>
          </p:nvPr>
        </p:nvSpPr>
        <p:spPr>
          <a:xfrm>
            <a:off x="422176" y="5445231"/>
            <a:ext cx="2133600" cy="365125"/>
          </a:xfrm>
          <a:prstGeom prst="rect">
            <a:avLst/>
          </a:prstGeom>
        </p:spPr>
        <p:txBody>
          <a:bodyPr/>
          <a:lstStyle/>
          <a:p>
            <a:fld id="{1A63C003-D13A-114E-AE7E-A8933D65ABA8}" type="datetimeFigureOut">
              <a:rPr lang="en-US" smtClean="0"/>
              <a:pPr/>
              <a:t>8/25/2015</a:t>
            </a:fld>
            <a:endParaRPr lang="en-US" dirty="0"/>
          </a:p>
        </p:txBody>
      </p:sp>
      <p:sp>
        <p:nvSpPr>
          <p:cNvPr id="6" name="Footer Placeholder 5"/>
          <p:cNvSpPr>
            <a:spLocks noGrp="1"/>
          </p:cNvSpPr>
          <p:nvPr>
            <p:ph type="ftr" sz="quarter" idx="11"/>
          </p:nvPr>
        </p:nvSpPr>
        <p:spPr>
          <a:xfrm>
            <a:off x="3156071" y="6356357"/>
            <a:ext cx="2895600" cy="365125"/>
          </a:xfrm>
          <a:prstGeom prst="rect">
            <a:avLst/>
          </a:prstGeom>
        </p:spPr>
        <p:txBody>
          <a:bodyPr/>
          <a:lstStyle/>
          <a:p>
            <a:endParaRPr lang="en-US" dirty="0"/>
          </a:p>
        </p:txBody>
      </p:sp>
      <p:sp>
        <p:nvSpPr>
          <p:cNvPr id="7" name="Slide Number Placeholder 6"/>
          <p:cNvSpPr>
            <a:spLocks noGrp="1"/>
          </p:cNvSpPr>
          <p:nvPr>
            <p:ph type="sldNum" sz="quarter" idx="12"/>
          </p:nvPr>
        </p:nvSpPr>
        <p:spPr/>
        <p:txBody>
          <a:bodyPr/>
          <a:lstStyle/>
          <a:p>
            <a:fld id="{4EFEF167-7FCE-7946-BBC6-4D92A9EC846B}" type="slidenum">
              <a:rPr lang="en-US" smtClean="0"/>
              <a:pPr/>
              <a:t>‹#›</a:t>
            </a:fld>
            <a:endParaRPr lang="en-US" dirty="0"/>
          </a:p>
        </p:txBody>
      </p:sp>
    </p:spTree>
    <p:extLst>
      <p:ext uri="{BB962C8B-B14F-4D97-AF65-F5344CB8AC3E}">
        <p14:creationId xmlns:p14="http://schemas.microsoft.com/office/powerpoint/2010/main" val="304089172"/>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95000">
              <a:schemeClr val="bg1"/>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894434"/>
            <a:ext cx="8229600" cy="590350"/>
          </a:xfrm>
          <a:prstGeom prst="rect">
            <a:avLst/>
          </a:prstGeom>
        </p:spPr>
        <p:txBody>
          <a:bodyPr vert="horz" lIns="91440" tIns="45720" rIns="91440" bIns="45720" rtlCol="0" anchor="ctr">
            <a:noAutofit/>
          </a:bodyPr>
          <a:lstStyle/>
          <a:p>
            <a:r>
              <a:rPr lang="en-US" smtClean="0"/>
              <a:t>Click to edit Master title style</a:t>
            </a:r>
            <a:endParaRPr lang="en-GB" dirty="0"/>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grpSp>
        <p:nvGrpSpPr>
          <p:cNvPr id="17" name="Group 16"/>
          <p:cNvGrpSpPr/>
          <p:nvPr/>
        </p:nvGrpSpPr>
        <p:grpSpPr>
          <a:xfrm>
            <a:off x="-4644" y="-27384"/>
            <a:ext cx="9153854" cy="860228"/>
            <a:chOff x="-4642" y="-27384"/>
            <a:chExt cx="9148642" cy="860228"/>
          </a:xfrm>
        </p:grpSpPr>
        <p:sp>
          <p:nvSpPr>
            <p:cNvPr id="7" name="Rectangle 9"/>
            <p:cNvSpPr>
              <a:spLocks noChangeArrowheads="1"/>
            </p:cNvSpPr>
            <p:nvPr/>
          </p:nvSpPr>
          <p:spPr bwMode="auto">
            <a:xfrm rot="5400000">
              <a:off x="4460935" y="-3850220"/>
              <a:ext cx="217487" cy="9148642"/>
            </a:xfrm>
            <a:prstGeom prst="rect">
              <a:avLst/>
            </a:prstGeom>
            <a:gradFill rotWithShape="1">
              <a:gsLst>
                <a:gs pos="0">
                  <a:srgbClr val="267FC0"/>
                </a:gs>
                <a:gs pos="100000">
                  <a:srgbClr val="FFFFFF">
                    <a:alpha val="0"/>
                  </a:srgbClr>
                </a:gs>
              </a:gsLst>
              <a:lin ang="0" scaled="1"/>
            </a:gradFill>
            <a:ln>
              <a:noFill/>
            </a:ln>
            <a:effectLst/>
            <a:extLs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defTabSz="342923"/>
              <a:endParaRPr lang="en-GB" sz="1013" dirty="0">
                <a:solidFill>
                  <a:prstClr val="black"/>
                </a:solidFill>
              </a:endParaRPr>
            </a:p>
          </p:txBody>
        </p:sp>
        <p:sp>
          <p:nvSpPr>
            <p:cNvPr id="8" name="Rectangle 8"/>
            <p:cNvSpPr>
              <a:spLocks noChangeArrowheads="1"/>
            </p:cNvSpPr>
            <p:nvPr/>
          </p:nvSpPr>
          <p:spPr bwMode="auto">
            <a:xfrm>
              <a:off x="-4641" y="-27384"/>
              <a:ext cx="9148641" cy="644525"/>
            </a:xfrm>
            <a:prstGeom prst="rect">
              <a:avLst/>
            </a:prstGeom>
            <a:solidFill>
              <a:srgbClr val="0F6DA8"/>
            </a:solidFill>
            <a:ln>
              <a:noFill/>
            </a:ln>
            <a:effectLst/>
            <a:extLs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defTabSz="342923"/>
              <a:endParaRPr lang="en-GB" sz="1013" dirty="0">
                <a:solidFill>
                  <a:prstClr val="black"/>
                </a:solidFill>
              </a:endParaRPr>
            </a:p>
          </p:txBody>
        </p:sp>
      </p:grpSp>
      <p:sp>
        <p:nvSpPr>
          <p:cNvPr id="6" name="Slide Number Placeholder 5"/>
          <p:cNvSpPr>
            <a:spLocks noGrp="1"/>
          </p:cNvSpPr>
          <p:nvPr>
            <p:ph type="sldNum" sz="quarter" idx="4"/>
          </p:nvPr>
        </p:nvSpPr>
        <p:spPr>
          <a:xfrm>
            <a:off x="8481959" y="6496951"/>
            <a:ext cx="442392" cy="284163"/>
          </a:xfrm>
          <a:prstGeom prst="rect">
            <a:avLst/>
          </a:prstGeom>
        </p:spPr>
        <p:txBody>
          <a:bodyPr vert="horz" lIns="91440" tIns="45720" rIns="91440" bIns="45720" rtlCol="0" anchor="ctr"/>
          <a:lstStyle>
            <a:lvl1pPr algn="r">
              <a:defRPr sz="675" b="1" cap="none" spc="28">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defRPr>
            </a:lvl1pPr>
          </a:lstStyle>
          <a:p>
            <a:fld id="{4EFEF167-7FCE-7946-BBC6-4D92A9EC846B}" type="slidenum">
              <a:rPr lang="en-US" smtClean="0"/>
              <a:pPr/>
              <a:t>‹#›</a:t>
            </a:fld>
            <a:endParaRPr lang="en-US" dirty="0"/>
          </a:p>
        </p:txBody>
      </p:sp>
      <p:sp>
        <p:nvSpPr>
          <p:cNvPr id="14" name="Rectangle 9"/>
          <p:cNvSpPr>
            <a:spLocks noChangeArrowheads="1"/>
          </p:cNvSpPr>
          <p:nvPr/>
        </p:nvSpPr>
        <p:spPr bwMode="auto">
          <a:xfrm rot="16200000">
            <a:off x="4297947" y="2006737"/>
            <a:ext cx="548678" cy="9153850"/>
          </a:xfrm>
          <a:prstGeom prst="rect">
            <a:avLst/>
          </a:prstGeom>
          <a:gradFill rotWithShape="1">
            <a:gsLst>
              <a:gs pos="0">
                <a:srgbClr val="006699"/>
              </a:gs>
              <a:gs pos="100000">
                <a:srgbClr val="FFFFFF">
                  <a:alpha val="0"/>
                </a:srgbClr>
              </a:gs>
            </a:gsLst>
            <a:lin ang="0" scaled="1"/>
          </a:gradFill>
          <a:ln>
            <a:noFill/>
          </a:ln>
          <a:effectLst/>
          <a:extLst/>
        </p:spPr>
        <p:txBody>
          <a:bodyPr vert="horz" wrap="square" lIns="20574" tIns="20574" rIns="20574" bIns="20574" numCol="1" anchor="t" anchorCtr="0" compatLnSpc="1">
            <a:prstTxWarp prst="textNoShape">
              <a:avLst/>
            </a:prstTxWarp>
          </a:bodyPr>
          <a:lstStyle/>
          <a:p>
            <a:pPr defTabSz="342923"/>
            <a:endParaRPr lang="en-GB" sz="1013" dirty="0">
              <a:solidFill>
                <a:prstClr val="black"/>
              </a:solidFill>
            </a:endParaRPr>
          </a:p>
        </p:txBody>
      </p:sp>
      <p:sp>
        <p:nvSpPr>
          <p:cNvPr id="16" name="Text Box 4"/>
          <p:cNvSpPr txBox="1">
            <a:spLocks noChangeArrowheads="1"/>
          </p:cNvSpPr>
          <p:nvPr/>
        </p:nvSpPr>
        <p:spPr bwMode="auto">
          <a:xfrm>
            <a:off x="826438" y="96188"/>
            <a:ext cx="2489000" cy="483855"/>
          </a:xfrm>
          <a:prstGeom prst="rect">
            <a:avLst/>
          </a:prstGeom>
          <a:noFill/>
          <a:ln>
            <a:noFill/>
          </a:ln>
          <a:effectLst/>
          <a:scene3d>
            <a:camera prst="orthographicFront"/>
            <a:lightRig rig="threePt" dir="t"/>
          </a:scene3d>
          <a:sp3d prstMaterial="matte">
            <a:bevelT/>
          </a:sp3d>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0" algn="in">
                <a:solidFill>
                  <a:srgbClr val="FFCC00"/>
                </a:solidFill>
                <a:prstDash val="dash"/>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20360" tIns="20360" rIns="20360" bIns="20360" numCol="1" anchor="ctr" anchorCtr="0" compatLnSpc="1">
            <a:prstTxWarp prst="textNoShape">
              <a:avLst/>
            </a:prstTxWarp>
          </a:bodyPr>
          <a:lstStyle/>
          <a:p>
            <a:pPr algn="ctr" defTabSz="514384" fontAlgn="base">
              <a:spcBef>
                <a:spcPct val="0"/>
              </a:spcBef>
              <a:spcAft>
                <a:spcPct val="0"/>
              </a:spcAft>
            </a:pPr>
            <a:r>
              <a:rPr lang="en-US" altLang="en-US" sz="1350" b="1" spc="28" dirty="0">
                <a:ln w="13500">
                  <a:solidFill>
                    <a:srgbClr val="4F81BD">
                      <a:shade val="2500"/>
                      <a:alpha val="6500"/>
                    </a:srgbClr>
                  </a:solidFill>
                  <a:prstDash val="solid"/>
                </a:ln>
                <a:solidFill>
                  <a:srgbClr val="4F81BD">
                    <a:tint val="3000"/>
                    <a:alpha val="95000"/>
                  </a:srgbClr>
                </a:solidFill>
                <a:effectLst>
                  <a:innerShdw blurRad="50900" dist="38500" dir="13500000">
                    <a:srgbClr val="000000">
                      <a:alpha val="60000"/>
                    </a:srgbClr>
                  </a:innerShdw>
                </a:effectLst>
                <a:ea typeface="Times New Roman" pitchFamily="18" charset="0"/>
                <a:cs typeface="Arial" pitchFamily="34" charset="0"/>
              </a:rPr>
              <a:t>COLLEGE OF MEDICINE </a:t>
            </a:r>
            <a:r>
              <a:rPr lang="en-US" altLang="en-US" sz="1350" b="1" spc="28" dirty="0">
                <a:ln w="13500">
                  <a:solidFill>
                    <a:srgbClr val="4F81BD">
                      <a:shade val="2500"/>
                      <a:alpha val="6500"/>
                    </a:srgbClr>
                  </a:solidFill>
                  <a:prstDash val="solid"/>
                </a:ln>
                <a:solidFill>
                  <a:srgbClr val="4F81BD">
                    <a:tint val="3000"/>
                    <a:alpha val="95000"/>
                  </a:srgbClr>
                </a:solidFill>
                <a:effectLst>
                  <a:innerShdw blurRad="50900" dist="38500" dir="13500000">
                    <a:srgbClr val="000000">
                      <a:alpha val="60000"/>
                    </a:srgbClr>
                  </a:innerShdw>
                </a:effectLst>
                <a:cs typeface="Arial" pitchFamily="34" charset="0"/>
              </a:rPr>
              <a:t>KING SAUD UNIVERSITY</a:t>
            </a:r>
          </a:p>
        </p:txBody>
      </p:sp>
      <p:pic>
        <p:nvPicPr>
          <p:cNvPr id="4" name="Picture 3"/>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4214813" y="-25101"/>
            <a:ext cx="714375" cy="714375"/>
          </a:xfrm>
          <a:prstGeom prst="rect">
            <a:avLst/>
          </a:prstGeom>
          <a:effectLst>
            <a:outerShdw blurRad="50800" dist="38100" dir="5400000" algn="t" rotWithShape="0">
              <a:prstClr val="black">
                <a:alpha val="40000"/>
              </a:prstClr>
            </a:outerShdw>
            <a:reflection blurRad="6350" stA="30000" endPos="32000" dir="5400000" sy="-100000" algn="bl" rotWithShape="0"/>
          </a:effectLst>
        </p:spPr>
      </p:pic>
      <p:sp>
        <p:nvSpPr>
          <p:cNvPr id="12" name="TextBox 11"/>
          <p:cNvSpPr txBox="1"/>
          <p:nvPr/>
        </p:nvSpPr>
        <p:spPr>
          <a:xfrm>
            <a:off x="5546629" y="118647"/>
            <a:ext cx="2914649" cy="276999"/>
          </a:xfrm>
          <a:prstGeom prst="rect">
            <a:avLst/>
          </a:prstGeom>
          <a:noFill/>
        </p:spPr>
        <p:txBody>
          <a:bodyPr wrap="square" rtlCol="0">
            <a:spAutoFit/>
          </a:bodyPr>
          <a:lstStyle/>
          <a:p>
            <a:pPr algn="ctr" defTabSz="342923"/>
            <a:r>
              <a:rPr lang="en-GB" sz="1200" b="1" spc="28" dirty="0">
                <a:ln w="13500">
                  <a:solidFill>
                    <a:srgbClr val="4F81BD">
                      <a:shade val="2500"/>
                      <a:alpha val="6500"/>
                    </a:srgbClr>
                  </a:solidFill>
                  <a:prstDash val="solid"/>
                </a:ln>
                <a:solidFill>
                  <a:srgbClr val="4F81BD">
                    <a:tint val="3000"/>
                    <a:alpha val="95000"/>
                  </a:srgbClr>
                </a:solidFill>
                <a:effectLst>
                  <a:innerShdw blurRad="50900" dist="38500" dir="13500000">
                    <a:srgbClr val="000000">
                      <a:alpha val="60000"/>
                    </a:srgbClr>
                  </a:innerShdw>
                </a:effectLst>
              </a:rPr>
              <a:t>DEPARTMENT OF </a:t>
            </a:r>
            <a:r>
              <a:rPr lang="en-GB" sz="1200" b="1" spc="28" dirty="0" smtClean="0">
                <a:ln w="13500">
                  <a:solidFill>
                    <a:srgbClr val="4F81BD">
                      <a:shade val="2500"/>
                      <a:alpha val="6500"/>
                    </a:srgbClr>
                  </a:solidFill>
                  <a:prstDash val="solid"/>
                </a:ln>
                <a:solidFill>
                  <a:srgbClr val="4F81BD">
                    <a:tint val="3000"/>
                    <a:alpha val="95000"/>
                  </a:srgbClr>
                </a:solidFill>
                <a:effectLst>
                  <a:innerShdw blurRad="50900" dist="38500" dir="13500000">
                    <a:srgbClr val="000000">
                      <a:alpha val="60000"/>
                    </a:srgbClr>
                  </a:innerShdw>
                </a:effectLst>
              </a:rPr>
              <a:t>PHYSIOLOGY</a:t>
            </a:r>
            <a:endParaRPr lang="en-GB" sz="1200" b="1" spc="28" dirty="0">
              <a:ln w="13500">
                <a:solidFill>
                  <a:srgbClr val="4F81BD">
                    <a:shade val="2500"/>
                    <a:alpha val="6500"/>
                  </a:srgbClr>
                </a:solidFill>
                <a:prstDash val="solid"/>
              </a:ln>
              <a:solidFill>
                <a:srgbClr val="4F81BD">
                  <a:tint val="3000"/>
                  <a:alpha val="95000"/>
                </a:srgbClr>
              </a:solidFill>
              <a:effectLst>
                <a:innerShdw blurRad="50900" dist="38500" dir="13500000">
                  <a:srgbClr val="000000">
                    <a:alpha val="60000"/>
                  </a:srgbClr>
                </a:innerShdw>
              </a:effectLst>
            </a:endParaRPr>
          </a:p>
        </p:txBody>
      </p:sp>
      <p:sp>
        <p:nvSpPr>
          <p:cNvPr id="18" name="Text Box 4"/>
          <p:cNvSpPr txBox="1">
            <a:spLocks noChangeArrowheads="1"/>
          </p:cNvSpPr>
          <p:nvPr/>
        </p:nvSpPr>
        <p:spPr bwMode="auto">
          <a:xfrm>
            <a:off x="-59128" y="6477000"/>
            <a:ext cx="9208338" cy="361054"/>
          </a:xfrm>
          <a:prstGeom prst="rect">
            <a:avLst/>
          </a:prstGeom>
          <a:noFill/>
          <a:ln>
            <a:noFill/>
          </a:ln>
          <a:effectLst/>
          <a:scene3d>
            <a:camera prst="perspectiveAbove"/>
            <a:lightRig rig="threePt" dir="t"/>
          </a:scene3d>
          <a:sp3d prstMaterial="matte">
            <a:bevelT/>
          </a:sp3d>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0" algn="in">
                <a:solidFill>
                  <a:srgbClr val="FFCC00"/>
                </a:solidFill>
                <a:prstDash val="dash"/>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20360" tIns="20360" rIns="20360" bIns="20360" numCol="1" anchor="ctr" anchorCtr="0" compatLnSpc="1">
            <a:prstTxWarp prst="textNoShape">
              <a:avLst/>
            </a:prstTxWarp>
          </a:bodyPr>
          <a:lstStyle/>
          <a:p>
            <a:pPr algn="ctr" defTabSz="514384" fontAlgn="base">
              <a:spcBef>
                <a:spcPct val="0"/>
              </a:spcBef>
              <a:spcAft>
                <a:spcPct val="0"/>
              </a:spcAft>
            </a:pPr>
            <a:r>
              <a:rPr lang="en-US" altLang="en-US" sz="1200" b="1" spc="28" dirty="0" smtClean="0">
                <a:ln w="13500">
                  <a:solidFill>
                    <a:srgbClr val="4F81BD">
                      <a:shade val="2500"/>
                      <a:alpha val="6500"/>
                    </a:srgbClr>
                  </a:solidFill>
                  <a:prstDash val="solid"/>
                </a:ln>
                <a:solidFill>
                  <a:srgbClr val="4F81BD">
                    <a:tint val="3000"/>
                    <a:alpha val="95000"/>
                  </a:srgbClr>
                </a:solidFill>
                <a:effectLst>
                  <a:innerShdw blurRad="63500" dist="50800" dir="16200000">
                    <a:prstClr val="black">
                      <a:alpha val="50000"/>
                    </a:prstClr>
                  </a:innerShdw>
                  <a:reflection blurRad="279400" stA="72000" endPos="45500" dir="5400000" sy="-100000" algn="bl" rotWithShape="0"/>
                </a:effectLst>
                <a:cs typeface="Arial" pitchFamily="34" charset="0"/>
              </a:rPr>
              <a:t>THE AUTONOMIC</a:t>
            </a:r>
            <a:r>
              <a:rPr lang="en-US" altLang="en-US" sz="1200" b="1" spc="28" baseline="0" dirty="0" smtClean="0">
                <a:ln w="13500">
                  <a:solidFill>
                    <a:srgbClr val="4F81BD">
                      <a:shade val="2500"/>
                      <a:alpha val="6500"/>
                    </a:srgbClr>
                  </a:solidFill>
                  <a:prstDash val="solid"/>
                </a:ln>
                <a:solidFill>
                  <a:srgbClr val="4F81BD">
                    <a:tint val="3000"/>
                    <a:alpha val="95000"/>
                  </a:srgbClr>
                </a:solidFill>
                <a:effectLst>
                  <a:innerShdw blurRad="63500" dist="50800" dir="16200000">
                    <a:prstClr val="black">
                      <a:alpha val="50000"/>
                    </a:prstClr>
                  </a:innerShdw>
                  <a:reflection blurRad="279400" stA="72000" endPos="45500" dir="5400000" sy="-100000" algn="bl" rotWithShape="0"/>
                </a:effectLst>
                <a:cs typeface="Arial" pitchFamily="34" charset="0"/>
              </a:rPr>
              <a:t> NERVOUS SYSTEM– COMPILED BY COLIN GREENGRASS, PH.D.</a:t>
            </a:r>
            <a:endParaRPr lang="en-US" altLang="en-US" sz="1200" b="1" spc="28" dirty="0">
              <a:ln w="13500">
                <a:solidFill>
                  <a:srgbClr val="4F81BD">
                    <a:shade val="2500"/>
                    <a:alpha val="6500"/>
                  </a:srgbClr>
                </a:solidFill>
                <a:prstDash val="solid"/>
              </a:ln>
              <a:solidFill>
                <a:srgbClr val="4F81BD">
                  <a:tint val="3000"/>
                  <a:alpha val="95000"/>
                </a:srgbClr>
              </a:solidFill>
              <a:effectLst>
                <a:innerShdw blurRad="63500" dist="50800" dir="16200000">
                  <a:prstClr val="black">
                    <a:alpha val="50000"/>
                  </a:prstClr>
                </a:innerShdw>
                <a:reflection blurRad="279400" stA="72000" endPos="45500" dir="5400000" sy="-100000" algn="bl" rotWithShape="0"/>
              </a:effectLst>
              <a:cs typeface="Arial" pitchFamily="34" charset="0"/>
            </a:endParaRPr>
          </a:p>
        </p:txBody>
      </p:sp>
      <p:cxnSp>
        <p:nvCxnSpPr>
          <p:cNvPr id="9" name="Straight Connector 8"/>
          <p:cNvCxnSpPr>
            <a:stCxn id="16" idx="1"/>
            <a:endCxn id="4" idx="1"/>
          </p:cNvCxnSpPr>
          <p:nvPr/>
        </p:nvCxnSpPr>
        <p:spPr>
          <a:xfrm flipV="1">
            <a:off x="826438" y="332092"/>
            <a:ext cx="3388374" cy="6025"/>
          </a:xfrm>
          <a:prstGeom prst="line">
            <a:avLst/>
          </a:prstGeom>
          <a:ln w="28575">
            <a:gradFill flip="none" rotWithShape="1">
              <a:gsLst>
                <a:gs pos="0">
                  <a:schemeClr val="accent1">
                    <a:lumMod val="5000"/>
                    <a:lumOff val="95000"/>
                  </a:schemeClr>
                </a:gs>
                <a:gs pos="74000">
                  <a:srgbClr val="0F6DA8">
                    <a:lumMod val="60000"/>
                    <a:lumOff val="40000"/>
                  </a:srgbClr>
                </a:gs>
                <a:gs pos="83000">
                  <a:srgbClr val="0F6DA8">
                    <a:lumMod val="85000"/>
                    <a:lumOff val="15000"/>
                  </a:srgbClr>
                </a:gs>
                <a:gs pos="100000">
                  <a:srgbClr val="0F6DA8"/>
                </a:gs>
              </a:gsLst>
              <a:lin ang="0" scaled="1"/>
              <a:tileRect/>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8964142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iming>
    <p:tnLst>
      <p:par>
        <p:cTn id="1" dur="indefinite" restart="never" nodeType="tmRoot"/>
      </p:par>
    </p:tnLst>
  </p:timing>
  <p:txStyles>
    <p:titleStyle>
      <a:lvl1pPr algn="ctr" defTabSz="514384" rtl="0" eaLnBrk="1" latinLnBrk="0" hangingPunct="1">
        <a:spcBef>
          <a:spcPct val="0"/>
        </a:spcBef>
        <a:buNone/>
        <a:defRPr sz="2250" b="1" i="0" u="none" kern="1200" cap="none" spc="28">
          <a:ln w="13500">
            <a:solidFill>
              <a:schemeClr val="accent1">
                <a:shade val="2500"/>
                <a:alpha val="6500"/>
              </a:schemeClr>
            </a:solidFill>
            <a:prstDash val="solid"/>
          </a:ln>
          <a:solidFill>
            <a:schemeClr val="bg2">
              <a:lumMod val="10000"/>
              <a:alpha val="95000"/>
            </a:schemeClr>
          </a:solidFill>
          <a:effectLst>
            <a:innerShdw blurRad="50900" dist="38500" dir="13500000">
              <a:srgbClr val="000000">
                <a:alpha val="60000"/>
              </a:srgbClr>
            </a:innerShdw>
          </a:effectLst>
          <a:latin typeface="+mj-lt"/>
          <a:ea typeface="+mj-ea"/>
          <a:cs typeface="+mj-cs"/>
        </a:defRPr>
      </a:lvl1pPr>
    </p:titleStyle>
    <p:bodyStyle>
      <a:lvl1pPr marL="192894" indent="-192894" algn="l" defTabSz="51438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1pPr>
      <a:lvl2pPr marL="417937" indent="-160745" algn="l" defTabSz="514384" rtl="0" eaLnBrk="1" latinLnBrk="0" hangingPunct="1">
        <a:spcBef>
          <a:spcPct val="20000"/>
        </a:spcBef>
        <a:buFont typeface="Arial" panose="020B0604020202020204" pitchFamily="34" charset="0"/>
        <a:buChar char="–"/>
        <a:defRPr sz="1575" b="0" i="0" u="none" kern="1200">
          <a:solidFill>
            <a:schemeClr val="tx1"/>
          </a:solidFill>
          <a:latin typeface="+mn-lt"/>
          <a:ea typeface="+mn-ea"/>
          <a:cs typeface="+mn-cs"/>
        </a:defRPr>
      </a:lvl2pPr>
      <a:lvl3pPr marL="642980" indent="-128596" algn="l" defTabSz="514384" rtl="0" eaLnBrk="1" latinLnBrk="0" hangingPunct="1">
        <a:spcBef>
          <a:spcPct val="20000"/>
        </a:spcBef>
        <a:buFont typeface="Arial" panose="020B0604020202020204" pitchFamily="34" charset="0"/>
        <a:buChar char="•"/>
        <a:defRPr sz="1350" kern="1200">
          <a:solidFill>
            <a:schemeClr val="tx1"/>
          </a:solidFill>
          <a:latin typeface="+mn-lt"/>
          <a:ea typeface="+mn-ea"/>
          <a:cs typeface="+mn-cs"/>
        </a:defRPr>
      </a:lvl3pPr>
      <a:lvl4pPr marL="900171" indent="-128596" algn="l" defTabSz="514384" rtl="0" eaLnBrk="1" latinLnBrk="0" hangingPunct="1">
        <a:spcBef>
          <a:spcPct val="20000"/>
        </a:spcBef>
        <a:buFont typeface="Arial" panose="020B0604020202020204" pitchFamily="34" charset="0"/>
        <a:buChar char="–"/>
        <a:defRPr sz="1125" kern="1200">
          <a:solidFill>
            <a:schemeClr val="tx1"/>
          </a:solidFill>
          <a:latin typeface="+mn-lt"/>
          <a:ea typeface="+mn-ea"/>
          <a:cs typeface="+mn-cs"/>
        </a:defRPr>
      </a:lvl4pPr>
      <a:lvl5pPr marL="1157363" indent="-128596" algn="l" defTabSz="514384" rtl="0" eaLnBrk="1" latinLnBrk="0" hangingPunct="1">
        <a:spcBef>
          <a:spcPct val="20000"/>
        </a:spcBef>
        <a:buFont typeface="Arial" panose="020B0604020202020204" pitchFamily="34" charset="0"/>
        <a:buChar char="»"/>
        <a:defRPr sz="1125" kern="1200">
          <a:solidFill>
            <a:schemeClr val="tx1"/>
          </a:solidFill>
          <a:latin typeface="+mn-lt"/>
          <a:ea typeface="+mn-ea"/>
          <a:cs typeface="+mn-cs"/>
        </a:defRPr>
      </a:lvl5pPr>
      <a:lvl6pPr marL="1414555" indent="-128596" algn="l" defTabSz="514384" rtl="0" eaLnBrk="1" latinLnBrk="0" hangingPunct="1">
        <a:spcBef>
          <a:spcPct val="20000"/>
        </a:spcBef>
        <a:buFont typeface="Arial" panose="020B0604020202020204" pitchFamily="34" charset="0"/>
        <a:buChar char="•"/>
        <a:defRPr sz="1125" kern="1200">
          <a:solidFill>
            <a:schemeClr val="tx1"/>
          </a:solidFill>
          <a:latin typeface="+mn-lt"/>
          <a:ea typeface="+mn-ea"/>
          <a:cs typeface="+mn-cs"/>
        </a:defRPr>
      </a:lvl6pPr>
      <a:lvl7pPr marL="1671746" indent="-128596" algn="l" defTabSz="514384" rtl="0" eaLnBrk="1" latinLnBrk="0" hangingPunct="1">
        <a:spcBef>
          <a:spcPct val="20000"/>
        </a:spcBef>
        <a:buFont typeface="Arial" panose="020B0604020202020204" pitchFamily="34" charset="0"/>
        <a:buChar char="•"/>
        <a:defRPr sz="1125" kern="1200">
          <a:solidFill>
            <a:schemeClr val="tx1"/>
          </a:solidFill>
          <a:latin typeface="+mn-lt"/>
          <a:ea typeface="+mn-ea"/>
          <a:cs typeface="+mn-cs"/>
        </a:defRPr>
      </a:lvl7pPr>
      <a:lvl8pPr marL="1928939" indent="-128596" algn="l" defTabSz="514384" rtl="0" eaLnBrk="1" latinLnBrk="0" hangingPunct="1">
        <a:spcBef>
          <a:spcPct val="20000"/>
        </a:spcBef>
        <a:buFont typeface="Arial" panose="020B0604020202020204" pitchFamily="34" charset="0"/>
        <a:buChar char="•"/>
        <a:defRPr sz="1125" kern="1200">
          <a:solidFill>
            <a:schemeClr val="tx1"/>
          </a:solidFill>
          <a:latin typeface="+mn-lt"/>
          <a:ea typeface="+mn-ea"/>
          <a:cs typeface="+mn-cs"/>
        </a:defRPr>
      </a:lvl8pPr>
      <a:lvl9pPr marL="2186130" indent="-128596" algn="l" defTabSz="514384" rtl="0" eaLnBrk="1" latinLnBrk="0" hangingPunct="1">
        <a:spcBef>
          <a:spcPct val="20000"/>
        </a:spcBef>
        <a:buFont typeface="Arial" panose="020B0604020202020204" pitchFamily="34" charset="0"/>
        <a:buChar char="•"/>
        <a:defRPr sz="1125" kern="1200">
          <a:solidFill>
            <a:schemeClr val="tx1"/>
          </a:solidFill>
          <a:latin typeface="+mn-lt"/>
          <a:ea typeface="+mn-ea"/>
          <a:cs typeface="+mn-cs"/>
        </a:defRPr>
      </a:lvl9pPr>
    </p:bodyStyle>
    <p:otherStyle>
      <a:defPPr>
        <a:defRPr lang="en-US"/>
      </a:defPPr>
      <a:lvl1pPr marL="0" algn="l" defTabSz="514384" rtl="0" eaLnBrk="1" latinLnBrk="0" hangingPunct="1">
        <a:defRPr sz="1013" kern="1200">
          <a:solidFill>
            <a:schemeClr val="tx1"/>
          </a:solidFill>
          <a:latin typeface="+mn-lt"/>
          <a:ea typeface="+mn-ea"/>
          <a:cs typeface="+mn-cs"/>
        </a:defRPr>
      </a:lvl1pPr>
      <a:lvl2pPr marL="257192" algn="l" defTabSz="514384" rtl="0" eaLnBrk="1" latinLnBrk="0" hangingPunct="1">
        <a:defRPr sz="1013" kern="1200">
          <a:solidFill>
            <a:schemeClr val="tx1"/>
          </a:solidFill>
          <a:latin typeface="+mn-lt"/>
          <a:ea typeface="+mn-ea"/>
          <a:cs typeface="+mn-cs"/>
        </a:defRPr>
      </a:lvl2pPr>
      <a:lvl3pPr marL="514384" algn="l" defTabSz="514384" rtl="0" eaLnBrk="1" latinLnBrk="0" hangingPunct="1">
        <a:defRPr sz="1013" kern="1200">
          <a:solidFill>
            <a:schemeClr val="tx1"/>
          </a:solidFill>
          <a:latin typeface="+mn-lt"/>
          <a:ea typeface="+mn-ea"/>
          <a:cs typeface="+mn-cs"/>
        </a:defRPr>
      </a:lvl3pPr>
      <a:lvl4pPr marL="771575" algn="l" defTabSz="514384" rtl="0" eaLnBrk="1" latinLnBrk="0" hangingPunct="1">
        <a:defRPr sz="1013" kern="1200">
          <a:solidFill>
            <a:schemeClr val="tx1"/>
          </a:solidFill>
          <a:latin typeface="+mn-lt"/>
          <a:ea typeface="+mn-ea"/>
          <a:cs typeface="+mn-cs"/>
        </a:defRPr>
      </a:lvl4pPr>
      <a:lvl5pPr marL="1028767" algn="l" defTabSz="514384" rtl="0" eaLnBrk="1" latinLnBrk="0" hangingPunct="1">
        <a:defRPr sz="1013" kern="1200">
          <a:solidFill>
            <a:schemeClr val="tx1"/>
          </a:solidFill>
          <a:latin typeface="+mn-lt"/>
          <a:ea typeface="+mn-ea"/>
          <a:cs typeface="+mn-cs"/>
        </a:defRPr>
      </a:lvl5pPr>
      <a:lvl6pPr marL="1285958" algn="l" defTabSz="514384" rtl="0" eaLnBrk="1" latinLnBrk="0" hangingPunct="1">
        <a:defRPr sz="1013" kern="1200">
          <a:solidFill>
            <a:schemeClr val="tx1"/>
          </a:solidFill>
          <a:latin typeface="+mn-lt"/>
          <a:ea typeface="+mn-ea"/>
          <a:cs typeface="+mn-cs"/>
        </a:defRPr>
      </a:lvl6pPr>
      <a:lvl7pPr marL="1543151" algn="l" defTabSz="514384" rtl="0" eaLnBrk="1" latinLnBrk="0" hangingPunct="1">
        <a:defRPr sz="1013" kern="1200">
          <a:solidFill>
            <a:schemeClr val="tx1"/>
          </a:solidFill>
          <a:latin typeface="+mn-lt"/>
          <a:ea typeface="+mn-ea"/>
          <a:cs typeface="+mn-cs"/>
        </a:defRPr>
      </a:lvl7pPr>
      <a:lvl8pPr marL="1800342" algn="l" defTabSz="514384" rtl="0" eaLnBrk="1" latinLnBrk="0" hangingPunct="1">
        <a:defRPr sz="1013" kern="1200">
          <a:solidFill>
            <a:schemeClr val="tx1"/>
          </a:solidFill>
          <a:latin typeface="+mn-lt"/>
          <a:ea typeface="+mn-ea"/>
          <a:cs typeface="+mn-cs"/>
        </a:defRPr>
      </a:lvl8pPr>
      <a:lvl9pPr marL="2057534" algn="l" defTabSz="514384" rtl="0" eaLnBrk="1" latinLnBrk="0" hangingPunct="1">
        <a:defRPr sz="101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1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11.xml"/><Relationship Id="rId7" Type="http://schemas.openxmlformats.org/officeDocument/2006/relationships/image" Target="../media/image7.png"/><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2.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13.xml"/><Relationship Id="rId1" Type="http://schemas.openxmlformats.org/officeDocument/2006/relationships/slideLayout" Target="../slideLayouts/slideLayout15.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14.xml"/><Relationship Id="rId2" Type="http://schemas.openxmlformats.org/officeDocument/2006/relationships/diagramData" Target="../diagrams/data14.xml"/><Relationship Id="rId1" Type="http://schemas.openxmlformats.org/officeDocument/2006/relationships/slideLayout" Target="../slideLayouts/slideLayout2.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2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8" Type="http://schemas.openxmlformats.org/officeDocument/2006/relationships/hyperlink" Target="https://brainmass.com/biology/human-anatomy-and-physiology/sympathetic-nervous-system-107953" TargetMode="External"/><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 Id="rId9" Type="http://schemas.openxmlformats.org/officeDocument/2006/relationships/image" Target="../media/image11.png"/></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16.xml"/><Relationship Id="rId7" Type="http://schemas.openxmlformats.org/officeDocument/2006/relationships/image" Target="../media/image12.png"/><Relationship Id="rId2" Type="http://schemas.openxmlformats.org/officeDocument/2006/relationships/diagramData" Target="../diagrams/data16.xml"/><Relationship Id="rId1" Type="http://schemas.openxmlformats.org/officeDocument/2006/relationships/slideLayout" Target="../slideLayouts/slideLayout2.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2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2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17.xml"/><Relationship Id="rId7" Type="http://schemas.microsoft.com/office/2007/relationships/diagramDrawing" Target="../diagrams/drawing17.xm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diagramColors" Target="../diagrams/colors17.xml"/><Relationship Id="rId5" Type="http://schemas.openxmlformats.org/officeDocument/2006/relationships/diagramQuickStyle" Target="../diagrams/quickStyle17.xml"/><Relationship Id="rId4" Type="http://schemas.openxmlformats.org/officeDocument/2006/relationships/diagramLayout" Target="../diagrams/layout17.xml"/></Relationships>
</file>

<file path=ppt/slides/_rels/slide3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diagramData" Target="../diagrams/data18.xml"/><Relationship Id="rId7" Type="http://schemas.microsoft.com/office/2007/relationships/diagramDrawing" Target="../diagrams/drawing18.xm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diagramColors" Target="../diagrams/colors18.xml"/><Relationship Id="rId5" Type="http://schemas.openxmlformats.org/officeDocument/2006/relationships/diagramQuickStyle" Target="../diagrams/quickStyle18.xml"/><Relationship Id="rId4" Type="http://schemas.openxmlformats.org/officeDocument/2006/relationships/diagramLayout" Target="../diagrams/layout18.xml"/></Relationships>
</file>

<file path=ppt/slides/_rels/slide37.xml.rels><?xml version="1.0" encoding="UTF-8" standalone="yes"?>
<Relationships xmlns="http://schemas.openxmlformats.org/package/2006/relationships"><Relationship Id="rId3" Type="http://schemas.openxmlformats.org/officeDocument/2006/relationships/diagramData" Target="../diagrams/data19.xml"/><Relationship Id="rId7" Type="http://schemas.microsoft.com/office/2007/relationships/diagramDrawing" Target="../diagrams/drawing19.xm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diagramColors" Target="../diagrams/colors19.xml"/><Relationship Id="rId5" Type="http://schemas.openxmlformats.org/officeDocument/2006/relationships/diagramQuickStyle" Target="../diagrams/quickStyle19.xml"/><Relationship Id="rId4" Type="http://schemas.openxmlformats.org/officeDocument/2006/relationships/diagramLayout" Target="../diagrams/layout19.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0.xml.rels><?xml version="1.0" encoding="UTF-8" standalone="yes"?>
<Relationships xmlns="http://schemas.openxmlformats.org/package/2006/relationships"><Relationship Id="rId8" Type="http://schemas.openxmlformats.org/officeDocument/2006/relationships/hyperlink" Target="http://people.uncw.edu/pottsl/Anatomy%20and%20Physiology/lecture%20notes/Study%20Guide%2016%20-%20AUTONOMIC%20NERVOUS%20SYSTEM.doc" TargetMode="External"/><Relationship Id="rId3" Type="http://schemas.openxmlformats.org/officeDocument/2006/relationships/diagramData" Target="../diagrams/data20.xml"/><Relationship Id="rId7" Type="http://schemas.microsoft.com/office/2007/relationships/diagramDrawing" Target="../diagrams/drawing20.xm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diagramColors" Target="../diagrams/colors20.xml"/><Relationship Id="rId5" Type="http://schemas.openxmlformats.org/officeDocument/2006/relationships/diagramQuickStyle" Target="../diagrams/quickStyle20.xml"/><Relationship Id="rId4" Type="http://schemas.openxmlformats.org/officeDocument/2006/relationships/diagramLayout" Target="../diagrams/layout20.xml"/><Relationship Id="rId9" Type="http://schemas.openxmlformats.org/officeDocument/2006/relationships/image" Target="../media/image22.png"/></Relationships>
</file>

<file path=ppt/slides/_rels/slide41.xml.rels><?xml version="1.0" encoding="UTF-8" standalone="yes"?>
<Relationships xmlns="http://schemas.openxmlformats.org/package/2006/relationships"><Relationship Id="rId8" Type="http://schemas.openxmlformats.org/officeDocument/2006/relationships/hyperlink" Target="https://brainmass.com/biology/human-anatomy-and-physiology/craniosacral-outflow-ans-107955" TargetMode="External"/><Relationship Id="rId3" Type="http://schemas.openxmlformats.org/officeDocument/2006/relationships/diagramData" Target="../diagrams/data21.xml"/><Relationship Id="rId7" Type="http://schemas.microsoft.com/office/2007/relationships/diagramDrawing" Target="../diagrams/drawing21.xml"/><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diagramColors" Target="../diagrams/colors21.xml"/><Relationship Id="rId5" Type="http://schemas.openxmlformats.org/officeDocument/2006/relationships/diagramQuickStyle" Target="../diagrams/quickStyle21.xml"/><Relationship Id="rId4" Type="http://schemas.openxmlformats.org/officeDocument/2006/relationships/diagramLayout" Target="../diagrams/layout21.xml"/><Relationship Id="rId9" Type="http://schemas.openxmlformats.org/officeDocument/2006/relationships/image" Target="../media/image23.png"/></Relationships>
</file>

<file path=ppt/slides/_rels/slide42.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diagramData" Target="../diagrams/data22.xml"/><Relationship Id="rId7" Type="http://schemas.microsoft.com/office/2007/relationships/diagramDrawing" Target="../diagrams/drawing22.xml"/><Relationship Id="rId2" Type="http://schemas.openxmlformats.org/officeDocument/2006/relationships/notesSlide" Target="../notesSlides/notesSlide25.xml"/><Relationship Id="rId1" Type="http://schemas.openxmlformats.org/officeDocument/2006/relationships/slideLayout" Target="../slideLayouts/slideLayout15.xml"/><Relationship Id="rId6" Type="http://schemas.openxmlformats.org/officeDocument/2006/relationships/diagramColors" Target="../diagrams/colors22.xml"/><Relationship Id="rId5" Type="http://schemas.openxmlformats.org/officeDocument/2006/relationships/diagramQuickStyle" Target="../diagrams/quickStyle22.xml"/><Relationship Id="rId4" Type="http://schemas.openxmlformats.org/officeDocument/2006/relationships/diagramLayout" Target="../diagrams/layout22.xml"/></Relationships>
</file>

<file path=ppt/slides/_rels/slide43.xml.rels><?xml version="1.0" encoding="UTF-8" standalone="yes"?>
<Relationships xmlns="http://schemas.openxmlformats.org/package/2006/relationships"><Relationship Id="rId8" Type="http://schemas.microsoft.com/office/2007/relationships/diagramDrawing" Target="../diagrams/drawing23.xml"/><Relationship Id="rId3" Type="http://schemas.openxmlformats.org/officeDocument/2006/relationships/image" Target="../media/image23.png"/><Relationship Id="rId7" Type="http://schemas.openxmlformats.org/officeDocument/2006/relationships/diagramColors" Target="../diagrams/colors23.xml"/><Relationship Id="rId2" Type="http://schemas.openxmlformats.org/officeDocument/2006/relationships/notesSlide" Target="../notesSlides/notesSlide26.xml"/><Relationship Id="rId1" Type="http://schemas.openxmlformats.org/officeDocument/2006/relationships/slideLayout" Target="../slideLayouts/slideLayout15.xml"/><Relationship Id="rId6" Type="http://schemas.openxmlformats.org/officeDocument/2006/relationships/diagramQuickStyle" Target="../diagrams/quickStyle23.xml"/><Relationship Id="rId5" Type="http://schemas.openxmlformats.org/officeDocument/2006/relationships/diagramLayout" Target="../diagrams/layout23.xml"/><Relationship Id="rId4" Type="http://schemas.openxmlformats.org/officeDocument/2006/relationships/diagramData" Target="../diagrams/data23.xml"/></Relationships>
</file>

<file path=ppt/slides/_rels/slide44.xml.rels><?xml version="1.0" encoding="UTF-8" standalone="yes"?>
<Relationships xmlns="http://schemas.openxmlformats.org/package/2006/relationships"><Relationship Id="rId8" Type="http://schemas.microsoft.com/office/2007/relationships/diagramDrawing" Target="../diagrams/drawing24.xml"/><Relationship Id="rId3" Type="http://schemas.openxmlformats.org/officeDocument/2006/relationships/image" Target="../media/image23.png"/><Relationship Id="rId7" Type="http://schemas.openxmlformats.org/officeDocument/2006/relationships/diagramColors" Target="../diagrams/colors24.xml"/><Relationship Id="rId2" Type="http://schemas.openxmlformats.org/officeDocument/2006/relationships/notesSlide" Target="../notesSlides/notesSlide27.xml"/><Relationship Id="rId1" Type="http://schemas.openxmlformats.org/officeDocument/2006/relationships/slideLayout" Target="../slideLayouts/slideLayout15.xml"/><Relationship Id="rId6" Type="http://schemas.openxmlformats.org/officeDocument/2006/relationships/diagramQuickStyle" Target="../diagrams/quickStyle24.xml"/><Relationship Id="rId5" Type="http://schemas.openxmlformats.org/officeDocument/2006/relationships/diagramLayout" Target="../diagrams/layout24.xml"/><Relationship Id="rId4" Type="http://schemas.openxmlformats.org/officeDocument/2006/relationships/diagramData" Target="../diagrams/data24.xml"/></Relationships>
</file>

<file path=ppt/slides/_rels/slide45.xml.rels><?xml version="1.0" encoding="UTF-8" standalone="yes"?>
<Relationships xmlns="http://schemas.openxmlformats.org/package/2006/relationships"><Relationship Id="rId8" Type="http://schemas.microsoft.com/office/2007/relationships/diagramDrawing" Target="../diagrams/drawing25.xml"/><Relationship Id="rId3" Type="http://schemas.openxmlformats.org/officeDocument/2006/relationships/image" Target="../media/image23.png"/><Relationship Id="rId7" Type="http://schemas.openxmlformats.org/officeDocument/2006/relationships/diagramColors" Target="../diagrams/colors25.xml"/><Relationship Id="rId2" Type="http://schemas.openxmlformats.org/officeDocument/2006/relationships/notesSlide" Target="../notesSlides/notesSlide28.xml"/><Relationship Id="rId1" Type="http://schemas.openxmlformats.org/officeDocument/2006/relationships/slideLayout" Target="../slideLayouts/slideLayout15.xml"/><Relationship Id="rId6" Type="http://schemas.openxmlformats.org/officeDocument/2006/relationships/diagramQuickStyle" Target="../diagrams/quickStyle25.xml"/><Relationship Id="rId5" Type="http://schemas.openxmlformats.org/officeDocument/2006/relationships/diagramLayout" Target="../diagrams/layout25.xml"/><Relationship Id="rId4" Type="http://schemas.openxmlformats.org/officeDocument/2006/relationships/diagramData" Target="../diagrams/data25.xml"/></Relationships>
</file>

<file path=ppt/slides/_rels/slide46.xml.rels><?xml version="1.0" encoding="UTF-8" standalone="yes"?>
<Relationships xmlns="http://schemas.openxmlformats.org/package/2006/relationships"><Relationship Id="rId3" Type="http://schemas.openxmlformats.org/officeDocument/2006/relationships/diagramData" Target="../diagrams/data26.xml"/><Relationship Id="rId7" Type="http://schemas.microsoft.com/office/2007/relationships/diagramDrawing" Target="../diagrams/drawing26.xml"/><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diagramColors" Target="../diagrams/colors26.xml"/><Relationship Id="rId5" Type="http://schemas.openxmlformats.org/officeDocument/2006/relationships/diagramQuickStyle" Target="../diagrams/quickStyle26.xml"/><Relationship Id="rId4" Type="http://schemas.openxmlformats.org/officeDocument/2006/relationships/diagramLayout" Target="../diagrams/layout26.xml"/></Relationships>
</file>

<file path=ppt/slides/_rels/slide4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diagramData" Target="../diagrams/data27.xml"/><Relationship Id="rId7" Type="http://schemas.microsoft.com/office/2007/relationships/diagramDrawing" Target="../diagrams/drawing27.xml"/><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diagramColors" Target="../diagrams/colors27.xml"/><Relationship Id="rId5" Type="http://schemas.openxmlformats.org/officeDocument/2006/relationships/diagramQuickStyle" Target="../diagrams/quickStyle27.xml"/><Relationship Id="rId4" Type="http://schemas.openxmlformats.org/officeDocument/2006/relationships/diagramLayout" Target="../diagrams/layout2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diagramLayout" Target="../diagrams/layout28.xml"/><Relationship Id="rId2" Type="http://schemas.openxmlformats.org/officeDocument/2006/relationships/diagramData" Target="../diagrams/data28.xml"/><Relationship Id="rId1" Type="http://schemas.openxmlformats.org/officeDocument/2006/relationships/slideLayout" Target="../slideLayouts/slideLayout2.xml"/><Relationship Id="rId6" Type="http://schemas.microsoft.com/office/2007/relationships/diagramDrawing" Target="../diagrams/drawing28.xml"/><Relationship Id="rId5" Type="http://schemas.openxmlformats.org/officeDocument/2006/relationships/diagramColors" Target="../diagrams/colors28.xml"/><Relationship Id="rId4" Type="http://schemas.openxmlformats.org/officeDocument/2006/relationships/diagramQuickStyle" Target="../diagrams/quickStyle28.xml"/></Relationships>
</file>

<file path=ppt/slides/_rels/slide5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8" Type="http://schemas.microsoft.com/office/2007/relationships/diagramDrawing" Target="../diagrams/drawing29.xml"/><Relationship Id="rId3" Type="http://schemas.microsoft.com/office/2007/relationships/hdphoto" Target="../media/hdphoto2.wdp"/><Relationship Id="rId7" Type="http://schemas.openxmlformats.org/officeDocument/2006/relationships/diagramColors" Target="../diagrams/colors29.xml"/><Relationship Id="rId2" Type="http://schemas.openxmlformats.org/officeDocument/2006/relationships/image" Target="../media/image28.jpeg"/><Relationship Id="rId1" Type="http://schemas.openxmlformats.org/officeDocument/2006/relationships/slideLayout" Target="../slideLayouts/slideLayout2.xml"/><Relationship Id="rId6" Type="http://schemas.openxmlformats.org/officeDocument/2006/relationships/diagramQuickStyle" Target="../diagrams/quickStyle29.xml"/><Relationship Id="rId5" Type="http://schemas.openxmlformats.org/officeDocument/2006/relationships/diagramLayout" Target="../diagrams/layout29.xml"/><Relationship Id="rId4" Type="http://schemas.openxmlformats.org/officeDocument/2006/relationships/diagramData" Target="../diagrams/data29.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diagramData" Target="../diagrams/data30.xml"/><Relationship Id="rId7" Type="http://schemas.microsoft.com/office/2007/relationships/diagramDrawing" Target="../diagrams/drawing30.xml"/><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diagramColors" Target="../diagrams/colors30.xml"/><Relationship Id="rId5" Type="http://schemas.openxmlformats.org/officeDocument/2006/relationships/diagramQuickStyle" Target="../diagrams/quickStyle30.xml"/><Relationship Id="rId4" Type="http://schemas.openxmlformats.org/officeDocument/2006/relationships/diagramLayout" Target="../diagrams/layout30.xml"/></Relationships>
</file>

<file path=ppt/slides/_rels/slide55.xml.rels><?xml version="1.0" encoding="UTF-8" standalone="yes"?>
<Relationships xmlns="http://schemas.openxmlformats.org/package/2006/relationships"><Relationship Id="rId8" Type="http://schemas.openxmlformats.org/officeDocument/2006/relationships/image" Target="../media/image29.png"/><Relationship Id="rId13" Type="http://schemas.microsoft.com/office/2007/relationships/diagramDrawing" Target="../diagrams/drawing32.xml"/><Relationship Id="rId3" Type="http://schemas.openxmlformats.org/officeDocument/2006/relationships/diagramData" Target="../diagrams/data31.xml"/><Relationship Id="rId7" Type="http://schemas.microsoft.com/office/2007/relationships/diagramDrawing" Target="../diagrams/drawing31.xml"/><Relationship Id="rId12" Type="http://schemas.openxmlformats.org/officeDocument/2006/relationships/diagramColors" Target="../diagrams/colors32.xml"/><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diagramColors" Target="../diagrams/colors31.xml"/><Relationship Id="rId11" Type="http://schemas.openxmlformats.org/officeDocument/2006/relationships/diagramQuickStyle" Target="../diagrams/quickStyle32.xml"/><Relationship Id="rId5" Type="http://schemas.openxmlformats.org/officeDocument/2006/relationships/diagramQuickStyle" Target="../diagrams/quickStyle31.xml"/><Relationship Id="rId10" Type="http://schemas.openxmlformats.org/officeDocument/2006/relationships/diagramLayout" Target="../diagrams/layout32.xml"/><Relationship Id="rId4" Type="http://schemas.openxmlformats.org/officeDocument/2006/relationships/diagramLayout" Target="../diagrams/layout31.xml"/><Relationship Id="rId9" Type="http://schemas.openxmlformats.org/officeDocument/2006/relationships/diagramData" Target="../diagrams/data32.xml"/></Relationships>
</file>

<file path=ppt/slides/_rels/slide56.xml.rels><?xml version="1.0" encoding="UTF-8" standalone="yes"?>
<Relationships xmlns="http://schemas.openxmlformats.org/package/2006/relationships"><Relationship Id="rId3" Type="http://schemas.openxmlformats.org/officeDocument/2006/relationships/diagramData" Target="../diagrams/data33.xml"/><Relationship Id="rId7" Type="http://schemas.microsoft.com/office/2007/relationships/diagramDrawing" Target="../diagrams/drawing33.xml"/><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diagramColors" Target="../diagrams/colors33.xml"/><Relationship Id="rId5" Type="http://schemas.openxmlformats.org/officeDocument/2006/relationships/diagramQuickStyle" Target="../diagrams/quickStyle33.xml"/><Relationship Id="rId4" Type="http://schemas.openxmlformats.org/officeDocument/2006/relationships/diagramLayout" Target="../diagrams/layout3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8" Type="http://schemas.openxmlformats.org/officeDocument/2006/relationships/image" Target="../media/image30.gif"/><Relationship Id="rId3" Type="http://schemas.openxmlformats.org/officeDocument/2006/relationships/diagramData" Target="../diagrams/data34.xml"/><Relationship Id="rId7" Type="http://schemas.microsoft.com/office/2007/relationships/diagramDrawing" Target="../diagrams/drawing34.xml"/><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diagramColors" Target="../diagrams/colors34.xml"/><Relationship Id="rId5" Type="http://schemas.openxmlformats.org/officeDocument/2006/relationships/diagramQuickStyle" Target="../diagrams/quickStyle34.xml"/><Relationship Id="rId4" Type="http://schemas.openxmlformats.org/officeDocument/2006/relationships/diagramLayout" Target="../diagrams/layout34.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diagramData" Target="../diagrams/data4.xml"/><Relationship Id="rId3" Type="http://schemas.openxmlformats.org/officeDocument/2006/relationships/diagramData" Target="../diagrams/data3.xml"/><Relationship Id="rId7" Type="http://schemas.microsoft.com/office/2007/relationships/diagramDrawing" Target="../diagrams/drawing3.xml"/><Relationship Id="rId12" Type="http://schemas.microsoft.com/office/2007/relationships/diagramDrawing" Target="../diagrams/drawing4.xml"/><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diagramColors" Target="../diagrams/colors3.xml"/><Relationship Id="rId11" Type="http://schemas.openxmlformats.org/officeDocument/2006/relationships/diagramColors" Target="../diagrams/colors4.xml"/><Relationship Id="rId5" Type="http://schemas.openxmlformats.org/officeDocument/2006/relationships/diagramQuickStyle" Target="../diagrams/quickStyle3.xml"/><Relationship Id="rId10" Type="http://schemas.openxmlformats.org/officeDocument/2006/relationships/diagramQuickStyle" Target="../diagrams/quickStyle4.xml"/><Relationship Id="rId4" Type="http://schemas.openxmlformats.org/officeDocument/2006/relationships/diagramLayout" Target="../diagrams/layout3.xml"/><Relationship Id="rId9" Type="http://schemas.openxmlformats.org/officeDocument/2006/relationships/diagramLayout" Target="../diagrams/layout4.xml"/></Relationships>
</file>

<file path=ppt/slides/_rels/slide60.xml.rels><?xml version="1.0" encoding="UTF-8" standalone="yes"?>
<Relationships xmlns="http://schemas.openxmlformats.org/package/2006/relationships"><Relationship Id="rId8" Type="http://schemas.microsoft.com/office/2007/relationships/diagramDrawing" Target="../diagrams/drawing35.xml"/><Relationship Id="rId3" Type="http://schemas.openxmlformats.org/officeDocument/2006/relationships/image" Target="../media/image31.png"/><Relationship Id="rId7" Type="http://schemas.openxmlformats.org/officeDocument/2006/relationships/diagramColors" Target="../diagrams/colors35.xml"/><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diagramQuickStyle" Target="../diagrams/quickStyle35.xml"/><Relationship Id="rId5" Type="http://schemas.openxmlformats.org/officeDocument/2006/relationships/diagramLayout" Target="../diagrams/layout35.xml"/><Relationship Id="rId4" Type="http://schemas.openxmlformats.org/officeDocument/2006/relationships/diagramData" Target="../diagrams/data35.xml"/></Relationships>
</file>

<file path=ppt/slides/_rels/slide61.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diagramData" Target="../diagrams/data36.xml"/><Relationship Id="rId7" Type="http://schemas.microsoft.com/office/2007/relationships/diagramDrawing" Target="../diagrams/drawing36.xml"/><Relationship Id="rId2" Type="http://schemas.openxmlformats.org/officeDocument/2006/relationships/notesSlide" Target="../notesSlides/notesSlide37.xml"/><Relationship Id="rId1" Type="http://schemas.openxmlformats.org/officeDocument/2006/relationships/slideLayout" Target="../slideLayouts/slideLayout5.xml"/><Relationship Id="rId6" Type="http://schemas.openxmlformats.org/officeDocument/2006/relationships/diagramColors" Target="../diagrams/colors36.xml"/><Relationship Id="rId5" Type="http://schemas.openxmlformats.org/officeDocument/2006/relationships/diagramQuickStyle" Target="../diagrams/quickStyle36.xml"/><Relationship Id="rId4" Type="http://schemas.openxmlformats.org/officeDocument/2006/relationships/diagramLayout" Target="../diagrams/layout36.xml"/><Relationship Id="rId9" Type="http://schemas.openxmlformats.org/officeDocument/2006/relationships/image" Target="../media/image30.gif"/></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8" Type="http://schemas.microsoft.com/office/2007/relationships/diagramDrawing" Target="../diagrams/drawing37.xml"/><Relationship Id="rId3" Type="http://schemas.openxmlformats.org/officeDocument/2006/relationships/image" Target="../media/image32.gif"/><Relationship Id="rId7" Type="http://schemas.openxmlformats.org/officeDocument/2006/relationships/diagramColors" Target="../diagrams/colors37.xml"/><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diagramQuickStyle" Target="../diagrams/quickStyle37.xml"/><Relationship Id="rId5" Type="http://schemas.openxmlformats.org/officeDocument/2006/relationships/diagramLayout" Target="../diagrams/layout37.xml"/><Relationship Id="rId4" Type="http://schemas.openxmlformats.org/officeDocument/2006/relationships/diagramData" Target="../diagrams/data37.xml"/></Relationships>
</file>

<file path=ppt/slides/_rels/slide64.xml.rels><?xml version="1.0" encoding="UTF-8" standalone="yes"?>
<Relationships xmlns="http://schemas.openxmlformats.org/package/2006/relationships"><Relationship Id="rId3" Type="http://schemas.openxmlformats.org/officeDocument/2006/relationships/diagramData" Target="../diagrams/data38.xml"/><Relationship Id="rId7" Type="http://schemas.microsoft.com/office/2007/relationships/diagramDrawing" Target="../diagrams/drawing38.xml"/><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diagramColors" Target="../diagrams/colors38.xml"/><Relationship Id="rId5" Type="http://schemas.openxmlformats.org/officeDocument/2006/relationships/diagramQuickStyle" Target="../diagrams/quickStyle38.xml"/><Relationship Id="rId4" Type="http://schemas.openxmlformats.org/officeDocument/2006/relationships/diagramLayout" Target="../diagrams/layout38.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diagramData" Target="../diagrams/data39.xml"/><Relationship Id="rId7" Type="http://schemas.microsoft.com/office/2007/relationships/diagramDrawing" Target="../diagrams/drawing39.xml"/><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diagramColors" Target="../diagrams/colors39.xml"/><Relationship Id="rId5" Type="http://schemas.openxmlformats.org/officeDocument/2006/relationships/diagramQuickStyle" Target="../diagrams/quickStyle39.xml"/><Relationship Id="rId4" Type="http://schemas.openxmlformats.org/officeDocument/2006/relationships/diagramLayout" Target="../diagrams/layout39.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diagramData" Target="../diagrams/data40.xml"/><Relationship Id="rId7" Type="http://schemas.microsoft.com/office/2007/relationships/diagramDrawing" Target="../diagrams/drawing40.xml"/><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diagramColors" Target="../diagrams/colors40.xml"/><Relationship Id="rId5" Type="http://schemas.openxmlformats.org/officeDocument/2006/relationships/diagramQuickStyle" Target="../diagrams/quickStyle40.xml"/><Relationship Id="rId4" Type="http://schemas.openxmlformats.org/officeDocument/2006/relationships/diagramLayout" Target="../diagrams/layout40.xml"/></Relationships>
</file>

<file path=ppt/slides/_rels/slide69.xml.rels><?xml version="1.0" encoding="UTF-8" standalone="yes"?>
<Relationships xmlns="http://schemas.openxmlformats.org/package/2006/relationships"><Relationship Id="rId3" Type="http://schemas.openxmlformats.org/officeDocument/2006/relationships/diagramData" Target="../diagrams/data41.xml"/><Relationship Id="rId7" Type="http://schemas.microsoft.com/office/2007/relationships/diagramDrawing" Target="../diagrams/drawing41.xml"/><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diagramColors" Target="../diagrams/colors41.xml"/><Relationship Id="rId5" Type="http://schemas.openxmlformats.org/officeDocument/2006/relationships/diagramQuickStyle" Target="../diagrams/quickStyle41.xml"/><Relationship Id="rId4" Type="http://schemas.openxmlformats.org/officeDocument/2006/relationships/diagramLayout" Target="../diagrams/layout41.xml"/></Relationships>
</file>

<file path=ppt/slides/_rels/slide7.xml.rels><?xml version="1.0" encoding="UTF-8" standalone="yes"?>
<Relationships xmlns="http://schemas.openxmlformats.org/package/2006/relationships"><Relationship Id="rId8" Type="http://schemas.openxmlformats.org/officeDocument/2006/relationships/image" Target="../media/image5.gif"/><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a:xfrm>
            <a:off x="762000" y="1981200"/>
            <a:ext cx="7772400" cy="1524000"/>
          </a:xfrm>
        </p:spPr>
        <p:txBody>
          <a:bodyPr/>
          <a:lstStyle/>
          <a:p>
            <a:pPr eaLnBrk="1" hangingPunct="1"/>
            <a:r>
              <a:rPr lang="en-US" b="1" smtClean="0">
                <a:solidFill>
                  <a:srgbClr val="FFFF00"/>
                </a:solidFill>
              </a:rPr>
              <a:t>The </a:t>
            </a:r>
            <a:r>
              <a:rPr lang="en-US" sz="4800" b="1" smtClean="0">
                <a:solidFill>
                  <a:srgbClr val="FFFF00"/>
                </a:solidFill>
              </a:rPr>
              <a:t>Autonomic</a:t>
            </a:r>
            <a:r>
              <a:rPr lang="en-US" b="1" smtClean="0">
                <a:solidFill>
                  <a:srgbClr val="FFFF00"/>
                </a:solidFill>
              </a:rPr>
              <a:t> Nervous                 System</a:t>
            </a:r>
          </a:p>
        </p:txBody>
      </p:sp>
      <p:pic>
        <p:nvPicPr>
          <p:cNvPr id="2051"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5408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2" name="مستطيل 3"/>
          <p:cNvSpPr>
            <a:spLocks noChangeArrowheads="1"/>
          </p:cNvSpPr>
          <p:nvPr/>
        </p:nvSpPr>
        <p:spPr bwMode="auto">
          <a:xfrm>
            <a:off x="2286000" y="2514600"/>
            <a:ext cx="6019800" cy="280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sz="3200">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sz="3200">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sz="3200">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sz="3200">
                <a:solidFill>
                  <a:schemeClr val="tx1"/>
                </a:solidFill>
                <a:latin typeface="Times New Roman" panose="02020603050405020304" pitchFamily="18" charset="0"/>
                <a:cs typeface="Times New Roman" panose="02020603050405020304" pitchFamily="18" charset="0"/>
              </a:defRPr>
            </a:lvl5pPr>
            <a:lvl6pPr marL="2514600" indent="-228600" algn="r" eaLnBrk="0" fontAlgn="base" hangingPunct="0">
              <a:spcBef>
                <a:spcPct val="50000"/>
              </a:spcBef>
              <a:spcAft>
                <a:spcPct val="0"/>
              </a:spcAft>
              <a:defRPr sz="3200">
                <a:solidFill>
                  <a:schemeClr val="tx1"/>
                </a:solidFill>
                <a:latin typeface="Times New Roman" panose="02020603050405020304" pitchFamily="18" charset="0"/>
                <a:cs typeface="Times New Roman" panose="02020603050405020304" pitchFamily="18" charset="0"/>
              </a:defRPr>
            </a:lvl6pPr>
            <a:lvl7pPr marL="2971800" indent="-228600" algn="r" eaLnBrk="0" fontAlgn="base" hangingPunct="0">
              <a:spcBef>
                <a:spcPct val="50000"/>
              </a:spcBef>
              <a:spcAft>
                <a:spcPct val="0"/>
              </a:spcAft>
              <a:defRPr sz="3200">
                <a:solidFill>
                  <a:schemeClr val="tx1"/>
                </a:solidFill>
                <a:latin typeface="Times New Roman" panose="02020603050405020304" pitchFamily="18" charset="0"/>
                <a:cs typeface="Times New Roman" panose="02020603050405020304" pitchFamily="18" charset="0"/>
              </a:defRPr>
            </a:lvl7pPr>
            <a:lvl8pPr marL="3429000" indent="-228600" algn="r" eaLnBrk="0" fontAlgn="base" hangingPunct="0">
              <a:spcBef>
                <a:spcPct val="50000"/>
              </a:spcBef>
              <a:spcAft>
                <a:spcPct val="0"/>
              </a:spcAft>
              <a:defRPr sz="3200">
                <a:solidFill>
                  <a:schemeClr val="tx1"/>
                </a:solidFill>
                <a:latin typeface="Times New Roman" panose="02020603050405020304" pitchFamily="18" charset="0"/>
                <a:cs typeface="Times New Roman" panose="02020603050405020304" pitchFamily="18" charset="0"/>
              </a:defRPr>
            </a:lvl8pPr>
            <a:lvl9pPr marL="3886200" indent="-228600" algn="r" eaLnBrk="0" fontAlgn="base" hangingPunct="0">
              <a:spcBef>
                <a:spcPct val="50000"/>
              </a:spcBef>
              <a:spcAft>
                <a:spcPct val="0"/>
              </a:spcAft>
              <a:defRPr sz="3200">
                <a:solidFill>
                  <a:schemeClr val="tx1"/>
                </a:solidFill>
                <a:latin typeface="Times New Roman" panose="02020603050405020304" pitchFamily="18" charset="0"/>
                <a:cs typeface="Times New Roman" panose="02020603050405020304" pitchFamily="18" charset="0"/>
              </a:defRPr>
            </a:lvl9pPr>
          </a:lstStyle>
          <a:p>
            <a:pPr algn="l" eaLnBrk="1" hangingPunct="1"/>
            <a:r>
              <a:rPr lang="en-US" b="1"/>
              <a:t>Assess Prof. Fawzia Al-Rouq </a:t>
            </a:r>
          </a:p>
          <a:p>
            <a:pPr algn="l" eaLnBrk="1" hangingPunct="1"/>
            <a:r>
              <a:rPr lang="en-US" b="1"/>
              <a:t>Department of Physiology</a:t>
            </a:r>
          </a:p>
          <a:p>
            <a:pPr algn="l" eaLnBrk="1" hangingPunct="1"/>
            <a:r>
              <a:rPr lang="en-US" b="1"/>
              <a:t>College of Medicine</a:t>
            </a:r>
          </a:p>
          <a:p>
            <a:pPr algn="l" eaLnBrk="1" hangingPunct="1"/>
            <a:r>
              <a:rPr lang="en-US" b="1"/>
              <a:t>King Saud University</a:t>
            </a:r>
          </a:p>
        </p:txBody>
      </p:sp>
      <p:sp>
        <p:nvSpPr>
          <p:cNvPr id="2053" name="مستطيل 4"/>
          <p:cNvSpPr>
            <a:spLocks noChangeArrowheads="1"/>
          </p:cNvSpPr>
          <p:nvPr/>
        </p:nvSpPr>
        <p:spPr bwMode="auto">
          <a:xfrm>
            <a:off x="685800" y="914400"/>
            <a:ext cx="73914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sz="3200">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sz="3200">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sz="3200">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sz="3200">
                <a:solidFill>
                  <a:schemeClr val="tx1"/>
                </a:solidFill>
                <a:latin typeface="Times New Roman" panose="02020603050405020304" pitchFamily="18" charset="0"/>
                <a:cs typeface="Times New Roman" panose="02020603050405020304" pitchFamily="18" charset="0"/>
              </a:defRPr>
            </a:lvl5pPr>
            <a:lvl6pPr marL="2514600" indent="-228600" algn="r" eaLnBrk="0" fontAlgn="base" hangingPunct="0">
              <a:spcBef>
                <a:spcPct val="50000"/>
              </a:spcBef>
              <a:spcAft>
                <a:spcPct val="0"/>
              </a:spcAft>
              <a:defRPr sz="3200">
                <a:solidFill>
                  <a:schemeClr val="tx1"/>
                </a:solidFill>
                <a:latin typeface="Times New Roman" panose="02020603050405020304" pitchFamily="18" charset="0"/>
                <a:cs typeface="Times New Roman" panose="02020603050405020304" pitchFamily="18" charset="0"/>
              </a:defRPr>
            </a:lvl6pPr>
            <a:lvl7pPr marL="2971800" indent="-228600" algn="r" eaLnBrk="0" fontAlgn="base" hangingPunct="0">
              <a:spcBef>
                <a:spcPct val="50000"/>
              </a:spcBef>
              <a:spcAft>
                <a:spcPct val="0"/>
              </a:spcAft>
              <a:defRPr sz="3200">
                <a:solidFill>
                  <a:schemeClr val="tx1"/>
                </a:solidFill>
                <a:latin typeface="Times New Roman" panose="02020603050405020304" pitchFamily="18" charset="0"/>
                <a:cs typeface="Times New Roman" panose="02020603050405020304" pitchFamily="18" charset="0"/>
              </a:defRPr>
            </a:lvl7pPr>
            <a:lvl8pPr marL="3429000" indent="-228600" algn="r" eaLnBrk="0" fontAlgn="base" hangingPunct="0">
              <a:spcBef>
                <a:spcPct val="50000"/>
              </a:spcBef>
              <a:spcAft>
                <a:spcPct val="0"/>
              </a:spcAft>
              <a:defRPr sz="3200">
                <a:solidFill>
                  <a:schemeClr val="tx1"/>
                </a:solidFill>
                <a:latin typeface="Times New Roman" panose="02020603050405020304" pitchFamily="18" charset="0"/>
                <a:cs typeface="Times New Roman" panose="02020603050405020304" pitchFamily="18" charset="0"/>
              </a:defRPr>
            </a:lvl8pPr>
            <a:lvl9pPr marL="3886200" indent="-228600" algn="r" eaLnBrk="0" fontAlgn="base" hangingPunct="0">
              <a:spcBef>
                <a:spcPct val="50000"/>
              </a:spcBef>
              <a:spcAft>
                <a:spcPct val="0"/>
              </a:spcAft>
              <a:defRPr sz="3200">
                <a:solidFill>
                  <a:schemeClr val="tx1"/>
                </a:solidFill>
                <a:latin typeface="Times New Roman" panose="02020603050405020304" pitchFamily="18" charset="0"/>
                <a:cs typeface="Times New Roman" panose="02020603050405020304" pitchFamily="18" charset="0"/>
              </a:defRPr>
            </a:lvl9pPr>
          </a:lstStyle>
          <a:p>
            <a:pPr eaLnBrk="1" hangingPunct="1"/>
            <a:r>
              <a:rPr lang="en-US" sz="4000" b="1"/>
              <a:t>Autonomic Nervous System </a:t>
            </a:r>
            <a:endParaRPr lang="ar-SA" sz="4000"/>
          </a:p>
        </p:txBody>
      </p:sp>
    </p:spTree>
    <p:extLst>
      <p:ext uri="{BB962C8B-B14F-4D97-AF65-F5344CB8AC3E}">
        <p14:creationId xmlns:p14="http://schemas.microsoft.com/office/powerpoint/2010/main" val="18160379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p:cTn id="7" dur="1000" fill="hold"/>
                                        <p:tgtEl>
                                          <p:spTgt spid="2050"/>
                                        </p:tgtEl>
                                        <p:attrNameLst>
                                          <p:attrName>ppt_w</p:attrName>
                                        </p:attrNameLst>
                                      </p:cBhvr>
                                      <p:tavLst>
                                        <p:tav tm="0">
                                          <p:val>
                                            <p:fltVal val="0"/>
                                          </p:val>
                                        </p:tav>
                                        <p:tav tm="100000">
                                          <p:val>
                                            <p:strVal val="#ppt_w"/>
                                          </p:val>
                                        </p:tav>
                                      </p:tavLst>
                                    </p:anim>
                                    <p:anim calcmode="lin" valueType="num">
                                      <p:cBhvr>
                                        <p:cTn id="8" dur="1000" fill="hold"/>
                                        <p:tgtEl>
                                          <p:spTgt spid="2050"/>
                                        </p:tgtEl>
                                        <p:attrNameLst>
                                          <p:attrName>ppt_h</p:attrName>
                                        </p:attrNameLst>
                                      </p:cBhvr>
                                      <p:tavLst>
                                        <p:tav tm="0">
                                          <p:val>
                                            <p:fltVal val="0"/>
                                          </p:val>
                                        </p:tav>
                                        <p:tav tm="100000">
                                          <p:val>
                                            <p:strVal val="#ppt_h"/>
                                          </p:val>
                                        </p:tav>
                                      </p:tavLst>
                                    </p:anim>
                                    <p:anim calcmode="lin" valueType="num">
                                      <p:cBhvr>
                                        <p:cTn id="9" dur="1000" fill="hold"/>
                                        <p:tgtEl>
                                          <p:spTgt spid="2050"/>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050"/>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0" grpId="0" autoUpdateAnimBg="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707857105"/>
              </p:ext>
            </p:extLst>
          </p:nvPr>
        </p:nvGraphicFramePr>
        <p:xfrm>
          <a:off x="457200" y="1600206"/>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4210" y="3925868"/>
            <a:ext cx="2918109" cy="2501236"/>
          </a:xfrm>
          <a:prstGeom prst="rect">
            <a:avLst/>
          </a:prstGeom>
        </p:spPr>
      </p:pic>
    </p:spTree>
    <p:extLst>
      <p:ext uri="{BB962C8B-B14F-4D97-AF65-F5344CB8AC3E}">
        <p14:creationId xmlns:p14="http://schemas.microsoft.com/office/powerpoint/2010/main" val="94394773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200" dirty="0" smtClean="0"/>
              <a:t>LEARNING OBJECTIVES</a:t>
            </a:r>
            <a:br>
              <a:rPr lang="en-GB" sz="3200" dirty="0" smtClean="0"/>
            </a:br>
            <a:endParaRPr lang="en-GB" sz="3200" dirty="0"/>
          </a:p>
        </p:txBody>
      </p:sp>
      <p:grpSp>
        <p:nvGrpSpPr>
          <p:cNvPr id="5" name="Group 4"/>
          <p:cNvGrpSpPr/>
          <p:nvPr/>
        </p:nvGrpSpPr>
        <p:grpSpPr>
          <a:xfrm>
            <a:off x="5245027" y="3030098"/>
            <a:ext cx="3249686" cy="2005607"/>
            <a:chOff x="0" y="591343"/>
            <a:chExt cx="2571749" cy="1543050"/>
          </a:xfrm>
        </p:grpSpPr>
        <p:sp>
          <p:nvSpPr>
            <p:cNvPr id="6" name="Rectangle 5"/>
            <p:cNvSpPr/>
            <p:nvPr/>
          </p:nvSpPr>
          <p:spPr>
            <a:xfrm>
              <a:off x="0" y="591343"/>
              <a:ext cx="2571749" cy="1543050"/>
            </a:xfrm>
            <a:prstGeom prst="rect">
              <a:avLst/>
            </a:prstGeom>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7" name="Rectangle 6"/>
            <p:cNvSpPr/>
            <p:nvPr/>
          </p:nvSpPr>
          <p:spPr>
            <a:xfrm>
              <a:off x="0" y="591343"/>
              <a:ext cx="2571749" cy="154305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4770" tIns="64770" rIns="64770" bIns="64770" numCol="1" spcCol="1270" anchor="ctr" anchorCtr="0">
              <a:noAutofit/>
            </a:bodyPr>
            <a:lstStyle/>
            <a:p>
              <a:pPr lvl="0" algn="ctr" defTabSz="755650" rtl="0">
                <a:lnSpc>
                  <a:spcPct val="90000"/>
                </a:lnSpc>
                <a:spcBef>
                  <a:spcPct val="0"/>
                </a:spcBef>
                <a:spcAft>
                  <a:spcPct val="35000"/>
                </a:spcAft>
              </a:pPr>
              <a:r>
                <a:rPr lang="en-GB" sz="2800" kern="1200" dirty="0" smtClean="0"/>
                <a:t>THE ANATOMY OF SOMATIC AND AUTONOMIC NERVOUS SYSTEM</a:t>
              </a:r>
              <a:endParaRPr lang="en-GB" sz="2800" kern="1200" dirty="0"/>
            </a:p>
          </p:txBody>
        </p:sp>
      </p:grpSp>
      <p:sp>
        <p:nvSpPr>
          <p:cNvPr id="10" name="TextBox 9"/>
          <p:cNvSpPr txBox="1"/>
          <p:nvPr/>
        </p:nvSpPr>
        <p:spPr>
          <a:xfrm>
            <a:off x="1276478" y="1552639"/>
            <a:ext cx="7218235" cy="646331"/>
          </a:xfrm>
          <a:prstGeom prst="rect">
            <a:avLst/>
          </a:prstGeom>
          <a:noFill/>
        </p:spPr>
        <p:txBody>
          <a:bodyPr wrap="square" rtlCol="0">
            <a:spAutoFit/>
          </a:bodyPr>
          <a:lstStyle/>
          <a:p>
            <a:r>
              <a:rPr lang="en-GB" dirty="0" smtClean="0"/>
              <a:t>THIS OBJECTIVE IS INTERPRETED AS A COMPARISON BETWEEN SOMATIC AND AUTONOMIC NERVOUS SYSTEMS</a:t>
            </a:r>
            <a:endParaRPr lang="en-GB" dirty="0"/>
          </a:p>
        </p:txBody>
      </p:sp>
    </p:spTree>
    <p:extLst>
      <p:ext uri="{BB962C8B-B14F-4D97-AF65-F5344CB8AC3E}">
        <p14:creationId xmlns:p14="http://schemas.microsoft.com/office/powerpoint/2010/main" val="23517300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GB"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571017067"/>
              </p:ext>
            </p:extLst>
          </p:nvPr>
        </p:nvGraphicFramePr>
        <p:xfrm>
          <a:off x="457200" y="1600206"/>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0905690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49472" y="817729"/>
            <a:ext cx="4067462" cy="1072440"/>
          </a:xfrm>
        </p:spPr>
        <p:txBody>
          <a:bodyPr/>
          <a:lstStyle/>
          <a:p>
            <a:r>
              <a:rPr lang="en-GB" dirty="0" smtClean="0"/>
              <a:t>COMPARISON OF SOMATIC AND AUTONOMIC NERVOUS SYSTEMS</a:t>
            </a:r>
            <a:endParaRPr lang="en-GB"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3279656002"/>
              </p:ext>
            </p:extLst>
          </p:nvPr>
        </p:nvGraphicFramePr>
        <p:xfrm>
          <a:off x="88625" y="239340"/>
          <a:ext cx="5336404" cy="63774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153961" y="1966492"/>
            <a:ext cx="3990039" cy="4164285"/>
          </a:xfrm>
          <a:prstGeom prst="rect">
            <a:avLst/>
          </a:prstGeom>
        </p:spPr>
      </p:pic>
    </p:spTree>
    <p:extLst>
      <p:ext uri="{BB962C8B-B14F-4D97-AF65-F5344CB8AC3E}">
        <p14:creationId xmlns:p14="http://schemas.microsoft.com/office/powerpoint/2010/main" val="230700075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94434"/>
            <a:ext cx="2796803" cy="590350"/>
          </a:xfrm>
        </p:spPr>
        <p:txBody>
          <a:bodyPr/>
          <a:lstStyle/>
          <a:p>
            <a:r>
              <a:rPr lang="en-GB" sz="1800" dirty="0" smtClean="0"/>
              <a:t>SOMATIC VS. AUTONOMIC NERVOUS SYSTEM - NEUROTRANSMITTERS</a:t>
            </a:r>
            <a:endParaRPr lang="en-GB" sz="1800"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3005532830"/>
              </p:ext>
            </p:extLst>
          </p:nvPr>
        </p:nvGraphicFramePr>
        <p:xfrm>
          <a:off x="-39890" y="1073960"/>
          <a:ext cx="3740448" cy="563368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3"/>
          <p:cNvPicPr>
            <a:picLocks noChangeAspect="1"/>
          </p:cNvPicPr>
          <p:nvPr/>
        </p:nvPicPr>
        <p:blipFill rotWithShape="1">
          <a:blip r:embed="rId7">
            <a:extLst>
              <a:ext uri="{28A0092B-C50C-407E-A947-70E740481C1C}">
                <a14:useLocalDpi xmlns:a14="http://schemas.microsoft.com/office/drawing/2010/main" val="0"/>
              </a:ext>
            </a:extLst>
          </a:blip>
          <a:srcRect b="243"/>
          <a:stretch/>
        </p:blipFill>
        <p:spPr>
          <a:xfrm>
            <a:off x="3522631" y="696730"/>
            <a:ext cx="5549448" cy="5777713"/>
          </a:xfrm>
          <a:prstGeom prst="rect">
            <a:avLst/>
          </a:prstGeom>
        </p:spPr>
      </p:pic>
      <p:sp>
        <p:nvSpPr>
          <p:cNvPr id="3" name="Left Brace 2"/>
          <p:cNvSpPr/>
          <p:nvPr/>
        </p:nvSpPr>
        <p:spPr>
          <a:xfrm>
            <a:off x="3191195" y="1988360"/>
            <a:ext cx="509363" cy="4500164"/>
          </a:xfrm>
          <a:prstGeom prst="leftBrace">
            <a:avLst>
              <a:gd name="adj1" fmla="val 49009"/>
              <a:gd name="adj2" fmla="val 62546"/>
            </a:avLst>
          </a:prstGeom>
          <a:ln w="38100">
            <a:solidFill>
              <a:srgbClr val="7030A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Tree>
    <p:extLst>
      <p:ext uri="{BB962C8B-B14F-4D97-AF65-F5344CB8AC3E}">
        <p14:creationId xmlns:p14="http://schemas.microsoft.com/office/powerpoint/2010/main" val="399058708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3"/>
          <p:cNvSpPr>
            <a:spLocks noGrp="1" noChangeArrowheads="1"/>
          </p:cNvSpPr>
          <p:nvPr>
            <p:ph idx="1"/>
          </p:nvPr>
        </p:nvSpPr>
        <p:spPr>
          <a:xfrm>
            <a:off x="473555" y="951978"/>
            <a:ext cx="8229600" cy="6629400"/>
          </a:xfrm>
        </p:spPr>
        <p:txBody>
          <a:bodyPr>
            <a:normAutofit/>
          </a:bodyPr>
          <a:lstStyle/>
          <a:p>
            <a:pPr eaLnBrk="1" hangingPunct="1">
              <a:lnSpc>
                <a:spcPct val="80000"/>
              </a:lnSpc>
              <a:buFont typeface="Wingdings" panose="05000000000000000000" pitchFamily="2" charset="2"/>
              <a:buNone/>
            </a:pPr>
            <a:r>
              <a:rPr lang="en-US" sz="2800" i="1" dirty="0" smtClean="0"/>
              <a:t>	Basic anatomical difference between the motor pathways of the voluntary somatic nervous system (to skeletal muscles) and those of the autonomic nervous system</a:t>
            </a:r>
          </a:p>
          <a:p>
            <a:pPr eaLnBrk="1" hangingPunct="1">
              <a:lnSpc>
                <a:spcPct val="80000"/>
              </a:lnSpc>
              <a:buFont typeface="Wingdings" panose="05000000000000000000" pitchFamily="2" charset="2"/>
              <a:buNone/>
            </a:pPr>
            <a:endParaRPr lang="en-US" sz="2800" i="1" dirty="0" smtClean="0"/>
          </a:p>
          <a:p>
            <a:pPr eaLnBrk="1" hangingPunct="1">
              <a:lnSpc>
                <a:spcPct val="80000"/>
              </a:lnSpc>
            </a:pPr>
            <a:r>
              <a:rPr lang="en-US" sz="2800" dirty="0" smtClean="0"/>
              <a:t>Somatic division:</a:t>
            </a:r>
          </a:p>
          <a:p>
            <a:pPr lvl="1" eaLnBrk="1" hangingPunct="1">
              <a:lnSpc>
                <a:spcPct val="80000"/>
              </a:lnSpc>
            </a:pPr>
            <a:r>
              <a:rPr lang="en-US" sz="2000" dirty="0" smtClean="0"/>
              <a:t>Cell bodies of motor neurons reside in CNS (brain or spinal cord)</a:t>
            </a:r>
          </a:p>
          <a:p>
            <a:pPr lvl="1" eaLnBrk="1" hangingPunct="1">
              <a:lnSpc>
                <a:spcPct val="80000"/>
              </a:lnSpc>
            </a:pPr>
            <a:r>
              <a:rPr lang="en-US" sz="2000" dirty="0" smtClean="0"/>
              <a:t>Their axons (sheathed in spinal nerves) extend all the way to their skeletal muscles</a:t>
            </a:r>
          </a:p>
          <a:p>
            <a:pPr eaLnBrk="1" hangingPunct="1">
              <a:lnSpc>
                <a:spcPct val="80000"/>
              </a:lnSpc>
            </a:pPr>
            <a:r>
              <a:rPr lang="en-US" sz="2800" dirty="0" smtClean="0"/>
              <a:t>Autonomic system: chains of two motor neurons</a:t>
            </a:r>
          </a:p>
          <a:p>
            <a:pPr lvl="1" eaLnBrk="1" hangingPunct="1">
              <a:lnSpc>
                <a:spcPct val="80000"/>
              </a:lnSpc>
            </a:pPr>
            <a:r>
              <a:rPr lang="en-US" sz="2000" dirty="0" smtClean="0"/>
              <a:t>1</a:t>
            </a:r>
            <a:r>
              <a:rPr lang="en-US" sz="2000" baseline="30000" dirty="0" smtClean="0"/>
              <a:t>st</a:t>
            </a:r>
            <a:r>
              <a:rPr lang="en-US" sz="2000" dirty="0" smtClean="0"/>
              <a:t> = preganglionic neuron (in brain or cord)</a:t>
            </a:r>
          </a:p>
          <a:p>
            <a:pPr lvl="1" eaLnBrk="1" hangingPunct="1">
              <a:lnSpc>
                <a:spcPct val="80000"/>
              </a:lnSpc>
            </a:pPr>
            <a:r>
              <a:rPr lang="en-US" sz="2000" dirty="0" smtClean="0"/>
              <a:t>2</a:t>
            </a:r>
            <a:r>
              <a:rPr lang="en-US" sz="2000" baseline="30000" dirty="0" smtClean="0"/>
              <a:t>nd</a:t>
            </a:r>
            <a:r>
              <a:rPr lang="en-US" sz="2000" dirty="0" smtClean="0"/>
              <a:t> = </a:t>
            </a:r>
            <a:r>
              <a:rPr lang="en-US" sz="2000" dirty="0" err="1" smtClean="0"/>
              <a:t>gangionic</a:t>
            </a:r>
            <a:r>
              <a:rPr lang="en-US" sz="2000" dirty="0" smtClean="0"/>
              <a:t> neuron (cell body in ganglion outside CNS)</a:t>
            </a:r>
          </a:p>
          <a:p>
            <a:pPr lvl="1" eaLnBrk="1" hangingPunct="1">
              <a:lnSpc>
                <a:spcPct val="80000"/>
              </a:lnSpc>
            </a:pPr>
            <a:r>
              <a:rPr lang="en-US" sz="2000" dirty="0" smtClean="0"/>
              <a:t>Slower because lightly or </a:t>
            </a:r>
            <a:r>
              <a:rPr lang="en-US" sz="2000" dirty="0" err="1" smtClean="0"/>
              <a:t>unmyelinated</a:t>
            </a:r>
            <a:endParaRPr lang="en-US" sz="2000" dirty="0" smtClean="0"/>
          </a:p>
          <a:p>
            <a:pPr lvl="1" eaLnBrk="1" hangingPunct="1">
              <a:lnSpc>
                <a:spcPct val="80000"/>
              </a:lnSpc>
            </a:pPr>
            <a:endParaRPr lang="en-US" sz="2000" dirty="0" smtClean="0">
              <a:solidFill>
                <a:srgbClr val="FFFF00"/>
              </a:solidFill>
            </a:endParaRPr>
          </a:p>
        </p:txBody>
      </p:sp>
      <p:sp>
        <p:nvSpPr>
          <p:cNvPr id="9219" name="عنصر نائب لرقم الشريحة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sz="3200">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sz="3200">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sz="3200">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sz="3200">
                <a:solidFill>
                  <a:schemeClr val="tx1"/>
                </a:solidFill>
                <a:latin typeface="Times New Roman" panose="02020603050405020304" pitchFamily="18" charset="0"/>
                <a:cs typeface="Times New Roman" panose="02020603050405020304" pitchFamily="18" charset="0"/>
              </a:defRPr>
            </a:lvl5pPr>
            <a:lvl6pPr marL="2514600" indent="-228600" algn="r" eaLnBrk="0" fontAlgn="base" hangingPunct="0">
              <a:spcBef>
                <a:spcPct val="50000"/>
              </a:spcBef>
              <a:spcAft>
                <a:spcPct val="0"/>
              </a:spcAft>
              <a:defRPr sz="3200">
                <a:solidFill>
                  <a:schemeClr val="tx1"/>
                </a:solidFill>
                <a:latin typeface="Times New Roman" panose="02020603050405020304" pitchFamily="18" charset="0"/>
                <a:cs typeface="Times New Roman" panose="02020603050405020304" pitchFamily="18" charset="0"/>
              </a:defRPr>
            </a:lvl6pPr>
            <a:lvl7pPr marL="2971800" indent="-228600" algn="r" eaLnBrk="0" fontAlgn="base" hangingPunct="0">
              <a:spcBef>
                <a:spcPct val="50000"/>
              </a:spcBef>
              <a:spcAft>
                <a:spcPct val="0"/>
              </a:spcAft>
              <a:defRPr sz="3200">
                <a:solidFill>
                  <a:schemeClr val="tx1"/>
                </a:solidFill>
                <a:latin typeface="Times New Roman" panose="02020603050405020304" pitchFamily="18" charset="0"/>
                <a:cs typeface="Times New Roman" panose="02020603050405020304" pitchFamily="18" charset="0"/>
              </a:defRPr>
            </a:lvl7pPr>
            <a:lvl8pPr marL="3429000" indent="-228600" algn="r" eaLnBrk="0" fontAlgn="base" hangingPunct="0">
              <a:spcBef>
                <a:spcPct val="50000"/>
              </a:spcBef>
              <a:spcAft>
                <a:spcPct val="0"/>
              </a:spcAft>
              <a:defRPr sz="3200">
                <a:solidFill>
                  <a:schemeClr val="tx1"/>
                </a:solidFill>
                <a:latin typeface="Times New Roman" panose="02020603050405020304" pitchFamily="18" charset="0"/>
                <a:cs typeface="Times New Roman" panose="02020603050405020304" pitchFamily="18" charset="0"/>
              </a:defRPr>
            </a:lvl8pPr>
            <a:lvl9pPr marL="3886200" indent="-228600" algn="r" eaLnBrk="0" fontAlgn="base" hangingPunct="0">
              <a:spcBef>
                <a:spcPct val="50000"/>
              </a:spcBef>
              <a:spcAft>
                <a:spcPct val="0"/>
              </a:spcAft>
              <a:defRPr sz="3200">
                <a:solidFill>
                  <a:schemeClr val="tx1"/>
                </a:solidFill>
                <a:latin typeface="Times New Roman" panose="02020603050405020304" pitchFamily="18" charset="0"/>
                <a:cs typeface="Times New Roman" panose="02020603050405020304" pitchFamily="18" charset="0"/>
              </a:defRPr>
            </a:lvl9pPr>
          </a:lstStyle>
          <a:p>
            <a:pPr eaLnBrk="1" hangingPunct="1"/>
            <a:fld id="{E014B61D-BFCB-436D-850B-B2EB43E85A63}" type="slidenum">
              <a:rPr lang="ar-SA" sz="1400">
                <a:latin typeface="Arial" panose="020B0604020202020204" pitchFamily="34" charset="0"/>
              </a:rPr>
              <a:pPr eaLnBrk="1" hangingPunct="1"/>
              <a:t>15</a:t>
            </a:fld>
            <a:endParaRPr lang="en-US" sz="1400">
              <a:latin typeface="Arial" panose="020B0604020202020204" pitchFamily="34" charset="0"/>
            </a:endParaRPr>
          </a:p>
        </p:txBody>
      </p:sp>
    </p:spTree>
    <p:extLst>
      <p:ext uri="{BB962C8B-B14F-4D97-AF65-F5344CB8AC3E}">
        <p14:creationId xmlns:p14="http://schemas.microsoft.com/office/powerpoint/2010/main" val="18987349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147">
                                            <p:txEl>
                                              <p:pRg st="0" end="0"/>
                                            </p:txEl>
                                          </p:spTgt>
                                        </p:tgtEl>
                                        <p:attrNameLst>
                                          <p:attrName>style.visibility</p:attrName>
                                        </p:attrNameLst>
                                      </p:cBhvr>
                                      <p:to>
                                        <p:strVal val="visible"/>
                                      </p:to>
                                    </p:set>
                                    <p:anim calcmode="lin" valueType="num">
                                      <p:cBhvr additive="base">
                                        <p:cTn id="7" dur="500" fill="hold"/>
                                        <p:tgtEl>
                                          <p:spTgt spid="6147">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614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6147">
                                            <p:txEl>
                                              <p:pRg st="2" end="2"/>
                                            </p:txEl>
                                          </p:spTgt>
                                        </p:tgtEl>
                                        <p:attrNameLst>
                                          <p:attrName>style.visibility</p:attrName>
                                        </p:attrNameLst>
                                      </p:cBhvr>
                                      <p:to>
                                        <p:strVal val="visible"/>
                                      </p:to>
                                    </p:set>
                                    <p:anim calcmode="lin" valueType="num">
                                      <p:cBhvr additive="base">
                                        <p:cTn id="13" dur="500" fill="hold"/>
                                        <p:tgtEl>
                                          <p:spTgt spid="6147">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6147">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6147">
                                            <p:txEl>
                                              <p:pRg st="3" end="3"/>
                                            </p:txEl>
                                          </p:spTgt>
                                        </p:tgtEl>
                                        <p:attrNameLst>
                                          <p:attrName>style.visibility</p:attrName>
                                        </p:attrNameLst>
                                      </p:cBhvr>
                                      <p:to>
                                        <p:strVal val="visible"/>
                                      </p:to>
                                    </p:set>
                                    <p:anim calcmode="lin" valueType="num">
                                      <p:cBhvr additive="base">
                                        <p:cTn id="19" dur="500" fill="hold"/>
                                        <p:tgtEl>
                                          <p:spTgt spid="6147">
                                            <p:txEl>
                                              <p:pRg st="3" end="3"/>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6147">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6147">
                                            <p:txEl>
                                              <p:pRg st="4" end="4"/>
                                            </p:txEl>
                                          </p:spTgt>
                                        </p:tgtEl>
                                        <p:attrNameLst>
                                          <p:attrName>style.visibility</p:attrName>
                                        </p:attrNameLst>
                                      </p:cBhvr>
                                      <p:to>
                                        <p:strVal val="visible"/>
                                      </p:to>
                                    </p:set>
                                    <p:anim calcmode="lin" valueType="num">
                                      <p:cBhvr additive="base">
                                        <p:cTn id="25" dur="500" fill="hold"/>
                                        <p:tgtEl>
                                          <p:spTgt spid="6147">
                                            <p:txEl>
                                              <p:pRg st="4" end="4"/>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6147">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6147">
                                            <p:txEl>
                                              <p:pRg st="5" end="5"/>
                                            </p:txEl>
                                          </p:spTgt>
                                        </p:tgtEl>
                                        <p:attrNameLst>
                                          <p:attrName>style.visibility</p:attrName>
                                        </p:attrNameLst>
                                      </p:cBhvr>
                                      <p:to>
                                        <p:strVal val="visible"/>
                                      </p:to>
                                    </p:set>
                                    <p:anim calcmode="lin" valueType="num">
                                      <p:cBhvr additive="base">
                                        <p:cTn id="31" dur="500" fill="hold"/>
                                        <p:tgtEl>
                                          <p:spTgt spid="6147">
                                            <p:txEl>
                                              <p:pRg st="5" end="5"/>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6147">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6147">
                                            <p:txEl>
                                              <p:pRg st="6" end="6"/>
                                            </p:txEl>
                                          </p:spTgt>
                                        </p:tgtEl>
                                        <p:attrNameLst>
                                          <p:attrName>style.visibility</p:attrName>
                                        </p:attrNameLst>
                                      </p:cBhvr>
                                      <p:to>
                                        <p:strVal val="visible"/>
                                      </p:to>
                                    </p:set>
                                    <p:anim calcmode="lin" valueType="num">
                                      <p:cBhvr additive="base">
                                        <p:cTn id="37" dur="500" fill="hold"/>
                                        <p:tgtEl>
                                          <p:spTgt spid="6147">
                                            <p:txEl>
                                              <p:pRg st="6" end="6"/>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6147">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6147">
                                            <p:txEl>
                                              <p:pRg st="7" end="7"/>
                                            </p:txEl>
                                          </p:spTgt>
                                        </p:tgtEl>
                                        <p:attrNameLst>
                                          <p:attrName>style.visibility</p:attrName>
                                        </p:attrNameLst>
                                      </p:cBhvr>
                                      <p:to>
                                        <p:strVal val="visible"/>
                                      </p:to>
                                    </p:set>
                                    <p:anim calcmode="lin" valueType="num">
                                      <p:cBhvr additive="base">
                                        <p:cTn id="43" dur="500" fill="hold"/>
                                        <p:tgtEl>
                                          <p:spTgt spid="6147">
                                            <p:txEl>
                                              <p:pRg st="7" end="7"/>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6147">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6147">
                                            <p:txEl>
                                              <p:pRg st="8" end="8"/>
                                            </p:txEl>
                                          </p:spTgt>
                                        </p:tgtEl>
                                        <p:attrNameLst>
                                          <p:attrName>style.visibility</p:attrName>
                                        </p:attrNameLst>
                                      </p:cBhvr>
                                      <p:to>
                                        <p:strVal val="visible"/>
                                      </p:to>
                                    </p:set>
                                    <p:anim calcmode="lin" valueType="num">
                                      <p:cBhvr additive="base">
                                        <p:cTn id="49" dur="500" fill="hold"/>
                                        <p:tgtEl>
                                          <p:spTgt spid="6147">
                                            <p:txEl>
                                              <p:pRg st="8" end="8"/>
                                            </p:txEl>
                                          </p:spTgt>
                                        </p:tgtEl>
                                        <p:attrNameLst>
                                          <p:attrName>ppt_x</p:attrName>
                                        </p:attrNameLst>
                                      </p:cBhvr>
                                      <p:tavLst>
                                        <p:tav tm="0">
                                          <p:val>
                                            <p:strVal val="0-#ppt_w/2"/>
                                          </p:val>
                                        </p:tav>
                                        <p:tav tm="100000">
                                          <p:val>
                                            <p:strVal val="#ppt_x"/>
                                          </p:val>
                                        </p:tav>
                                      </p:tavLst>
                                    </p:anim>
                                    <p:anim calcmode="lin" valueType="num">
                                      <p:cBhvr additive="base">
                                        <p:cTn id="50" dur="500" fill="hold"/>
                                        <p:tgtEl>
                                          <p:spTgt spid="6147">
                                            <p:txEl>
                                              <p:pRg st="8" end="8"/>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7"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3"/>
          <p:cNvSpPr>
            <a:spLocks noGrp="1" noChangeArrowheads="1"/>
          </p:cNvSpPr>
          <p:nvPr>
            <p:ph idx="1"/>
          </p:nvPr>
        </p:nvSpPr>
        <p:spPr>
          <a:xfrm>
            <a:off x="457200" y="609600"/>
            <a:ext cx="8229600" cy="4525963"/>
          </a:xfrm>
          <a:solidFill>
            <a:schemeClr val="bg1"/>
          </a:solidFill>
        </p:spPr>
        <p:txBody>
          <a:bodyPr>
            <a:normAutofit/>
          </a:bodyPr>
          <a:lstStyle/>
          <a:p>
            <a:pPr eaLnBrk="1" hangingPunct="1"/>
            <a:r>
              <a:rPr lang="en-US" sz="3200" dirty="0" smtClean="0"/>
              <a:t>Axon of 1</a:t>
            </a:r>
            <a:r>
              <a:rPr lang="en-US" sz="3200" baseline="30000" dirty="0" smtClean="0"/>
              <a:t>st</a:t>
            </a:r>
            <a:r>
              <a:rPr lang="en-US" sz="3200" dirty="0" smtClean="0"/>
              <a:t> (</a:t>
            </a:r>
            <a:r>
              <a:rPr lang="en-US" sz="3200" i="1" dirty="0" smtClean="0"/>
              <a:t>preganglionic</a:t>
            </a:r>
            <a:r>
              <a:rPr lang="en-US" sz="3200" dirty="0" smtClean="0"/>
              <a:t>) neuron leaves CNS to synapse with the 2</a:t>
            </a:r>
            <a:r>
              <a:rPr lang="en-US" sz="3200" baseline="30000" dirty="0" smtClean="0"/>
              <a:t>nd</a:t>
            </a:r>
            <a:r>
              <a:rPr lang="en-US" sz="3200" dirty="0" smtClean="0"/>
              <a:t> (</a:t>
            </a:r>
            <a:r>
              <a:rPr lang="en-US" sz="3200" i="1" dirty="0" smtClean="0"/>
              <a:t>ganglionic</a:t>
            </a:r>
            <a:r>
              <a:rPr lang="en-US" sz="3200" dirty="0" smtClean="0"/>
              <a:t>) neuron</a:t>
            </a:r>
          </a:p>
          <a:p>
            <a:pPr eaLnBrk="1" hangingPunct="1"/>
            <a:r>
              <a:rPr lang="en-US" sz="3200" dirty="0" smtClean="0"/>
              <a:t>Axon of 2</a:t>
            </a:r>
            <a:r>
              <a:rPr lang="en-US" sz="3200" baseline="30000" dirty="0" smtClean="0"/>
              <a:t>nd</a:t>
            </a:r>
            <a:r>
              <a:rPr lang="en-US" sz="3200" dirty="0" smtClean="0"/>
              <a:t> (</a:t>
            </a:r>
            <a:r>
              <a:rPr lang="en-US" sz="3200" i="1" dirty="0" smtClean="0"/>
              <a:t>ganglionic</a:t>
            </a:r>
            <a:r>
              <a:rPr lang="en-US" sz="3200" dirty="0" smtClean="0"/>
              <a:t>) neuron extends to the organ it serves</a:t>
            </a:r>
          </a:p>
        </p:txBody>
      </p:sp>
      <p:sp>
        <p:nvSpPr>
          <p:cNvPr id="11267" name="عنصر نائب لرقم الشريحة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sz="3200">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sz="3200">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sz="3200">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sz="3200">
                <a:solidFill>
                  <a:schemeClr val="tx1"/>
                </a:solidFill>
                <a:latin typeface="Times New Roman" panose="02020603050405020304" pitchFamily="18" charset="0"/>
                <a:cs typeface="Times New Roman" panose="02020603050405020304" pitchFamily="18" charset="0"/>
              </a:defRPr>
            </a:lvl5pPr>
            <a:lvl6pPr marL="2514600" indent="-228600" algn="r" eaLnBrk="0" fontAlgn="base" hangingPunct="0">
              <a:spcBef>
                <a:spcPct val="50000"/>
              </a:spcBef>
              <a:spcAft>
                <a:spcPct val="0"/>
              </a:spcAft>
              <a:defRPr sz="3200">
                <a:solidFill>
                  <a:schemeClr val="tx1"/>
                </a:solidFill>
                <a:latin typeface="Times New Roman" panose="02020603050405020304" pitchFamily="18" charset="0"/>
                <a:cs typeface="Times New Roman" panose="02020603050405020304" pitchFamily="18" charset="0"/>
              </a:defRPr>
            </a:lvl6pPr>
            <a:lvl7pPr marL="2971800" indent="-228600" algn="r" eaLnBrk="0" fontAlgn="base" hangingPunct="0">
              <a:spcBef>
                <a:spcPct val="50000"/>
              </a:spcBef>
              <a:spcAft>
                <a:spcPct val="0"/>
              </a:spcAft>
              <a:defRPr sz="3200">
                <a:solidFill>
                  <a:schemeClr val="tx1"/>
                </a:solidFill>
                <a:latin typeface="Times New Roman" panose="02020603050405020304" pitchFamily="18" charset="0"/>
                <a:cs typeface="Times New Roman" panose="02020603050405020304" pitchFamily="18" charset="0"/>
              </a:defRPr>
            </a:lvl7pPr>
            <a:lvl8pPr marL="3429000" indent="-228600" algn="r" eaLnBrk="0" fontAlgn="base" hangingPunct="0">
              <a:spcBef>
                <a:spcPct val="50000"/>
              </a:spcBef>
              <a:spcAft>
                <a:spcPct val="0"/>
              </a:spcAft>
              <a:defRPr sz="3200">
                <a:solidFill>
                  <a:schemeClr val="tx1"/>
                </a:solidFill>
                <a:latin typeface="Times New Roman" panose="02020603050405020304" pitchFamily="18" charset="0"/>
                <a:cs typeface="Times New Roman" panose="02020603050405020304" pitchFamily="18" charset="0"/>
              </a:defRPr>
            </a:lvl8pPr>
            <a:lvl9pPr marL="3886200" indent="-228600" algn="r" eaLnBrk="0" fontAlgn="base" hangingPunct="0">
              <a:spcBef>
                <a:spcPct val="50000"/>
              </a:spcBef>
              <a:spcAft>
                <a:spcPct val="0"/>
              </a:spcAft>
              <a:defRPr sz="3200">
                <a:solidFill>
                  <a:schemeClr val="tx1"/>
                </a:solidFill>
                <a:latin typeface="Times New Roman" panose="02020603050405020304" pitchFamily="18" charset="0"/>
                <a:cs typeface="Times New Roman" panose="02020603050405020304" pitchFamily="18" charset="0"/>
              </a:defRPr>
            </a:lvl9pPr>
          </a:lstStyle>
          <a:p>
            <a:pPr eaLnBrk="1" hangingPunct="1"/>
            <a:fld id="{952EC06B-C6E4-4925-8F32-CF38C8E17D97}" type="slidenum">
              <a:rPr lang="ar-SA" sz="1400">
                <a:latin typeface="Arial" panose="020B0604020202020204" pitchFamily="34" charset="0"/>
              </a:rPr>
              <a:pPr eaLnBrk="1" hangingPunct="1"/>
              <a:t>16</a:t>
            </a:fld>
            <a:endParaRPr lang="en-US" sz="1400">
              <a:latin typeface="Arial" panose="020B0604020202020204" pitchFamily="34" charset="0"/>
            </a:endParaRPr>
          </a:p>
        </p:txBody>
      </p:sp>
      <p:sp>
        <p:nvSpPr>
          <p:cNvPr id="11268" name="Text Box 9"/>
          <p:cNvSpPr txBox="1">
            <a:spLocks noChangeArrowheads="1"/>
          </p:cNvSpPr>
          <p:nvPr/>
        </p:nvSpPr>
        <p:spPr bwMode="auto">
          <a:xfrm>
            <a:off x="2955925" y="4267200"/>
            <a:ext cx="930275"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sz="3200">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sz="3200">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sz="3200">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sz="3200">
                <a:solidFill>
                  <a:schemeClr val="tx1"/>
                </a:solidFill>
                <a:latin typeface="Times New Roman" panose="02020603050405020304" pitchFamily="18" charset="0"/>
                <a:cs typeface="Times New Roman" panose="02020603050405020304" pitchFamily="18" charset="0"/>
              </a:defRPr>
            </a:lvl5pPr>
            <a:lvl6pPr marL="2514600" indent="-228600" algn="r" eaLnBrk="0" fontAlgn="base" hangingPunct="0">
              <a:spcBef>
                <a:spcPct val="50000"/>
              </a:spcBef>
              <a:spcAft>
                <a:spcPct val="0"/>
              </a:spcAft>
              <a:defRPr sz="3200">
                <a:solidFill>
                  <a:schemeClr val="tx1"/>
                </a:solidFill>
                <a:latin typeface="Times New Roman" panose="02020603050405020304" pitchFamily="18" charset="0"/>
                <a:cs typeface="Times New Roman" panose="02020603050405020304" pitchFamily="18" charset="0"/>
              </a:defRPr>
            </a:lvl6pPr>
            <a:lvl7pPr marL="2971800" indent="-228600" algn="r" eaLnBrk="0" fontAlgn="base" hangingPunct="0">
              <a:spcBef>
                <a:spcPct val="50000"/>
              </a:spcBef>
              <a:spcAft>
                <a:spcPct val="0"/>
              </a:spcAft>
              <a:defRPr sz="3200">
                <a:solidFill>
                  <a:schemeClr val="tx1"/>
                </a:solidFill>
                <a:latin typeface="Times New Roman" panose="02020603050405020304" pitchFamily="18" charset="0"/>
                <a:cs typeface="Times New Roman" panose="02020603050405020304" pitchFamily="18" charset="0"/>
              </a:defRPr>
            </a:lvl7pPr>
            <a:lvl8pPr marL="3429000" indent="-228600" algn="r" eaLnBrk="0" fontAlgn="base" hangingPunct="0">
              <a:spcBef>
                <a:spcPct val="50000"/>
              </a:spcBef>
              <a:spcAft>
                <a:spcPct val="0"/>
              </a:spcAft>
              <a:defRPr sz="3200">
                <a:solidFill>
                  <a:schemeClr val="tx1"/>
                </a:solidFill>
                <a:latin typeface="Times New Roman" panose="02020603050405020304" pitchFamily="18" charset="0"/>
                <a:cs typeface="Times New Roman" panose="02020603050405020304" pitchFamily="18" charset="0"/>
              </a:defRPr>
            </a:lvl8pPr>
            <a:lvl9pPr marL="3886200" indent="-228600" algn="r" eaLnBrk="0" fontAlgn="base" hangingPunct="0">
              <a:spcBef>
                <a:spcPct val="50000"/>
              </a:spcBef>
              <a:spcAft>
                <a:spcPct val="0"/>
              </a:spcAft>
              <a:defRPr sz="3200">
                <a:solidFill>
                  <a:schemeClr val="tx1"/>
                </a:solidFill>
                <a:latin typeface="Times New Roman" panose="02020603050405020304" pitchFamily="18" charset="0"/>
                <a:cs typeface="Times New Roman" panose="02020603050405020304" pitchFamily="18" charset="0"/>
              </a:defRPr>
            </a:lvl9pPr>
          </a:lstStyle>
          <a:p>
            <a:pPr eaLnBrk="1" hangingPunct="1"/>
            <a:r>
              <a:rPr lang="en-US" sz="1000"/>
              <a:t>this dorsal root ganglion is sensory</a:t>
            </a:r>
          </a:p>
        </p:txBody>
      </p:sp>
      <p:pic>
        <p:nvPicPr>
          <p:cNvPr id="11269" name="Picture 7" descr="7_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3200400"/>
            <a:ext cx="6781800" cy="255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591446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2043133004"/>
              </p:ext>
            </p:extLst>
          </p:nvPr>
        </p:nvGraphicFramePr>
        <p:xfrm>
          <a:off x="44143" y="763052"/>
          <a:ext cx="9011569" cy="5787932"/>
        </p:xfrm>
        <a:graphic>
          <a:graphicData uri="http://schemas.openxmlformats.org/drawingml/2006/table">
            <a:tbl>
              <a:tblPr firstRow="1" firstCol="1">
                <a:tableStyleId>{5C22544A-7EE6-4342-B048-85BDC9FD1C3A}</a:tableStyleId>
              </a:tblPr>
              <a:tblGrid>
                <a:gridCol w="2396259">
                  <a:extLst>
                    <a:ext uri="{9D8B030D-6E8A-4147-A177-3AD203B41FA5}">
                      <a16:colId xmlns:a16="http://schemas.microsoft.com/office/drawing/2014/main" xmlns="" val="20000"/>
                    </a:ext>
                  </a:extLst>
                </a:gridCol>
                <a:gridCol w="3051643">
                  <a:extLst>
                    <a:ext uri="{9D8B030D-6E8A-4147-A177-3AD203B41FA5}">
                      <a16:colId xmlns:a16="http://schemas.microsoft.com/office/drawing/2014/main" xmlns="" val="20001"/>
                    </a:ext>
                  </a:extLst>
                </a:gridCol>
                <a:gridCol w="3563667">
                  <a:extLst>
                    <a:ext uri="{9D8B030D-6E8A-4147-A177-3AD203B41FA5}">
                      <a16:colId xmlns:a16="http://schemas.microsoft.com/office/drawing/2014/main" xmlns="" val="20002"/>
                    </a:ext>
                  </a:extLst>
                </a:gridCol>
              </a:tblGrid>
              <a:tr h="297224">
                <a:tc gridSpan="3">
                  <a:txBody>
                    <a:bodyPr/>
                    <a:lstStyle/>
                    <a:p>
                      <a:pPr algn="l" fontAlgn="t"/>
                      <a:r>
                        <a:rPr lang="en-GB" sz="1400" u="none" strike="noStrike" dirty="0">
                          <a:effectLst/>
                        </a:rPr>
                        <a:t> </a:t>
                      </a:r>
                      <a:r>
                        <a:rPr lang="en-GB" sz="1400" u="none" strike="noStrike" dirty="0" smtClean="0">
                          <a:effectLst/>
                        </a:rPr>
                        <a:t>COMPARISON OF THE SOMATIC AND AUTONOMIC NERVOUS SYSTEMS</a:t>
                      </a:r>
                      <a:endParaRPr lang="en-GB" sz="1400" b="1" i="0" u="none" strike="noStrike" dirty="0">
                        <a:solidFill>
                          <a:srgbClr val="000000"/>
                        </a:solidFill>
                        <a:effectLst/>
                        <a:latin typeface="Lucida Sans" panose="020B0602030504020204" pitchFamily="34" charset="0"/>
                      </a:endParaRPr>
                    </a:p>
                  </a:txBody>
                  <a:tcPr>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2700000" scaled="1"/>
                      <a:tileRect/>
                    </a:grad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xmlns="" val="10000"/>
                  </a:ext>
                </a:extLst>
              </a:tr>
              <a:tr h="267502">
                <a:tc>
                  <a:txBody>
                    <a:bodyPr/>
                    <a:lstStyle/>
                    <a:p>
                      <a:pPr algn="l" fontAlgn="t"/>
                      <a:endParaRPr lang="en-GB" sz="1200" b="1" i="0" u="none" strike="noStrike" dirty="0">
                        <a:solidFill>
                          <a:srgbClr val="993300"/>
                        </a:solidFill>
                        <a:effectLst/>
                        <a:latin typeface="Century Gothic" panose="020B0502020202020204" pitchFamily="34" charset="0"/>
                      </a:endParaRPr>
                    </a:p>
                  </a:txBody>
                  <a:tcPr>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2700000" scaled="1"/>
                      <a:tileRect/>
                    </a:gradFill>
                  </a:tcPr>
                </a:tc>
                <a:tc>
                  <a:txBody>
                    <a:bodyPr/>
                    <a:lstStyle/>
                    <a:p>
                      <a:pPr marL="0" marR="0" indent="0" algn="l" defTabSz="514384" rtl="0" eaLnBrk="1" fontAlgn="t" latinLnBrk="0" hangingPunct="1">
                        <a:lnSpc>
                          <a:spcPct val="100000"/>
                        </a:lnSpc>
                        <a:spcBef>
                          <a:spcPts val="0"/>
                        </a:spcBef>
                        <a:spcAft>
                          <a:spcPts val="0"/>
                        </a:spcAft>
                        <a:buClrTx/>
                        <a:buSzTx/>
                        <a:buFontTx/>
                        <a:buNone/>
                        <a:tabLst/>
                        <a:defRPr/>
                      </a:pPr>
                      <a:r>
                        <a:rPr lang="en-GB" sz="1200" b="1" u="none" strike="noStrike" dirty="0" smtClean="0">
                          <a:effectLst/>
                        </a:rPr>
                        <a:t>SOMATIC  NERVOUS  SYSTEM</a:t>
                      </a:r>
                      <a:endParaRPr lang="en-GB" sz="1200" b="1" i="0" u="none" strike="noStrike" dirty="0" smtClean="0">
                        <a:solidFill>
                          <a:srgbClr val="993300"/>
                        </a:solidFill>
                        <a:effectLst/>
                        <a:latin typeface="Century Gothic" panose="020B0502020202020204" pitchFamily="34" charset="0"/>
                      </a:endParaRPr>
                    </a:p>
                  </a:txBody>
                  <a:tcPr>
                    <a:solidFill>
                      <a:schemeClr val="accent6">
                        <a:lumMod val="40000"/>
                        <a:lumOff val="60000"/>
                      </a:schemeClr>
                    </a:solidFill>
                  </a:tcPr>
                </a:tc>
                <a:tc>
                  <a:txBody>
                    <a:bodyPr/>
                    <a:lstStyle/>
                    <a:p>
                      <a:pPr algn="l" fontAlgn="t"/>
                      <a:r>
                        <a:rPr lang="en-GB" sz="1200" b="1" u="none" strike="noStrike" dirty="0">
                          <a:effectLst/>
                        </a:rPr>
                        <a:t>AUTONOMIC  NERVOUS  SYSTEM</a:t>
                      </a:r>
                      <a:endParaRPr lang="en-GB" sz="1200" b="1" i="0" u="none" strike="noStrike" dirty="0">
                        <a:solidFill>
                          <a:srgbClr val="993300"/>
                        </a:solidFill>
                        <a:effectLst/>
                        <a:latin typeface="Century Gothic" panose="020B0502020202020204" pitchFamily="34" charset="0"/>
                      </a:endParaRPr>
                    </a:p>
                  </a:txBody>
                  <a:tcPr>
                    <a:solidFill>
                      <a:schemeClr val="accent4">
                        <a:lumMod val="40000"/>
                        <a:lumOff val="60000"/>
                      </a:schemeClr>
                    </a:solidFill>
                  </a:tcPr>
                </a:tc>
                <a:extLst>
                  <a:ext uri="{0D108BD9-81ED-4DB2-BD59-A6C34878D82A}">
                    <a16:rowId xmlns:a16="http://schemas.microsoft.com/office/drawing/2014/main" xmlns="" val="10001"/>
                  </a:ext>
                </a:extLst>
              </a:tr>
              <a:tr h="445836">
                <a:tc>
                  <a:txBody>
                    <a:bodyPr/>
                    <a:lstStyle/>
                    <a:p>
                      <a:pPr algn="l" fontAlgn="t"/>
                      <a:r>
                        <a:rPr lang="en-GB" sz="1200" u="none" strike="noStrike" dirty="0" smtClean="0">
                          <a:effectLst/>
                        </a:rPr>
                        <a:t>SENSORY INPUT</a:t>
                      </a:r>
                      <a:endParaRPr lang="en-GB" sz="1200" b="1" i="0" u="none" strike="noStrike" dirty="0">
                        <a:solidFill>
                          <a:srgbClr val="000000"/>
                        </a:solidFill>
                        <a:effectLst/>
                        <a:latin typeface="Lucida Sans" panose="020B0602030504020204" pitchFamily="34" charset="0"/>
                      </a:endParaRPr>
                    </a:p>
                  </a:txBody>
                  <a:tcPr>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2700000" scaled="1"/>
                      <a:tileRect/>
                    </a:gradFill>
                  </a:tcPr>
                </a:tc>
                <a:tc>
                  <a:txBody>
                    <a:bodyPr/>
                    <a:lstStyle/>
                    <a:p>
                      <a:pPr algn="l" fontAlgn="t"/>
                      <a:r>
                        <a:rPr lang="en-GB" sz="1200" u="none" strike="noStrike" dirty="0">
                          <a:effectLst/>
                        </a:rPr>
                        <a:t>From somatic senses and special senses.</a:t>
                      </a:r>
                      <a:endParaRPr lang="en-GB" sz="1200" b="0" i="0" u="none" strike="noStrike" dirty="0">
                        <a:solidFill>
                          <a:srgbClr val="000000"/>
                        </a:solidFill>
                        <a:effectLst/>
                        <a:latin typeface="Times New Roman" panose="02020603050405020304" pitchFamily="18" charset="0"/>
                      </a:endParaRPr>
                    </a:p>
                  </a:txBody>
                  <a:tcPr>
                    <a:solidFill>
                      <a:schemeClr val="accent6">
                        <a:lumMod val="40000"/>
                        <a:lumOff val="60000"/>
                      </a:schemeClr>
                    </a:solidFill>
                  </a:tcPr>
                </a:tc>
                <a:tc>
                  <a:txBody>
                    <a:bodyPr/>
                    <a:lstStyle/>
                    <a:p>
                      <a:pPr algn="l" fontAlgn="t"/>
                      <a:r>
                        <a:rPr lang="en-GB" sz="1200" u="none" strike="noStrike" dirty="0">
                          <a:effectLst/>
                        </a:rPr>
                        <a:t>Mainly from interoceptors; some from somatic senses and special senses.</a:t>
                      </a:r>
                      <a:endParaRPr lang="en-GB" sz="1200" b="0" i="0" u="none" strike="noStrike" dirty="0">
                        <a:solidFill>
                          <a:srgbClr val="000000"/>
                        </a:solidFill>
                        <a:effectLst/>
                        <a:latin typeface="Times New Roman" panose="02020603050405020304" pitchFamily="18" charset="0"/>
                      </a:endParaRPr>
                    </a:p>
                  </a:txBody>
                  <a:tcPr>
                    <a:solidFill>
                      <a:schemeClr val="accent4">
                        <a:lumMod val="40000"/>
                        <a:lumOff val="60000"/>
                      </a:schemeClr>
                    </a:solidFill>
                  </a:tcPr>
                </a:tc>
                <a:extLst>
                  <a:ext uri="{0D108BD9-81ED-4DB2-BD59-A6C34878D82A}">
                    <a16:rowId xmlns:a16="http://schemas.microsoft.com/office/drawing/2014/main" xmlns="" val="10002"/>
                  </a:ext>
                </a:extLst>
              </a:tr>
              <a:tr h="624171">
                <a:tc>
                  <a:txBody>
                    <a:bodyPr/>
                    <a:lstStyle/>
                    <a:p>
                      <a:pPr algn="l" fontAlgn="t"/>
                      <a:r>
                        <a:rPr lang="en-GB" sz="1200" u="none" strike="noStrike" dirty="0" smtClean="0">
                          <a:effectLst/>
                        </a:rPr>
                        <a:t>CONTROL OF MOTOR OUTPUT</a:t>
                      </a:r>
                      <a:endParaRPr lang="en-GB" sz="1200" b="1" i="0" u="none" strike="noStrike" dirty="0">
                        <a:solidFill>
                          <a:srgbClr val="000000"/>
                        </a:solidFill>
                        <a:effectLst/>
                        <a:latin typeface="Lucida Sans" panose="020B0602030504020204" pitchFamily="34" charset="0"/>
                      </a:endParaRPr>
                    </a:p>
                  </a:txBody>
                  <a:tcPr>
                    <a:gradFill flip="none" rotWithShape="1">
                      <a:gsLst>
                        <a:gs pos="0">
                          <a:schemeClr val="accent1">
                            <a:shade val="30000"/>
                            <a:satMod val="115000"/>
                            <a:alpha val="73000"/>
                          </a:schemeClr>
                        </a:gs>
                        <a:gs pos="50000">
                          <a:schemeClr val="accent1">
                            <a:shade val="67500"/>
                            <a:satMod val="115000"/>
                            <a:alpha val="79000"/>
                          </a:schemeClr>
                        </a:gs>
                        <a:gs pos="100000">
                          <a:schemeClr val="accent1">
                            <a:shade val="100000"/>
                            <a:satMod val="115000"/>
                            <a:alpha val="85000"/>
                          </a:schemeClr>
                        </a:gs>
                      </a:gsLst>
                      <a:lin ang="2700000" scaled="1"/>
                      <a:tileRect/>
                    </a:gradFill>
                  </a:tcPr>
                </a:tc>
                <a:tc>
                  <a:txBody>
                    <a:bodyPr/>
                    <a:lstStyle/>
                    <a:p>
                      <a:pPr algn="l" fontAlgn="t"/>
                      <a:r>
                        <a:rPr lang="en-GB" sz="1200" u="none" strike="noStrike" dirty="0">
                          <a:effectLst/>
                        </a:rPr>
                        <a:t>Voluntary control from cerebral cortex, with contributions from basal ganglia, cerebellum, brain stem, and spinal cord.</a:t>
                      </a:r>
                      <a:endParaRPr lang="en-GB" sz="1200" b="0" i="0" u="none" strike="noStrike" dirty="0">
                        <a:solidFill>
                          <a:srgbClr val="000000"/>
                        </a:solidFill>
                        <a:effectLst/>
                        <a:latin typeface="Times New Roman" panose="02020603050405020304" pitchFamily="18" charset="0"/>
                      </a:endParaRPr>
                    </a:p>
                  </a:txBody>
                  <a:tcPr>
                    <a:solidFill>
                      <a:schemeClr val="accent6">
                        <a:lumMod val="40000"/>
                        <a:lumOff val="60000"/>
                      </a:schemeClr>
                    </a:solidFill>
                  </a:tcPr>
                </a:tc>
                <a:tc>
                  <a:txBody>
                    <a:bodyPr/>
                    <a:lstStyle/>
                    <a:p>
                      <a:pPr algn="l" fontAlgn="t"/>
                      <a:r>
                        <a:rPr lang="en-GB" sz="1200" u="none" strike="noStrike" dirty="0">
                          <a:effectLst/>
                        </a:rPr>
                        <a:t>Involuntary control from hypothalamus, limbic system, brain stem, and spinal cord; limited control from cerebral cortex.</a:t>
                      </a:r>
                      <a:endParaRPr lang="en-GB" sz="1200" b="0" i="0" u="none" strike="noStrike" dirty="0">
                        <a:solidFill>
                          <a:srgbClr val="000000"/>
                        </a:solidFill>
                        <a:effectLst/>
                        <a:latin typeface="Times New Roman" panose="02020603050405020304" pitchFamily="18" charset="0"/>
                      </a:endParaRPr>
                    </a:p>
                  </a:txBody>
                  <a:tcPr>
                    <a:solidFill>
                      <a:schemeClr val="accent4">
                        <a:lumMod val="40000"/>
                        <a:lumOff val="60000"/>
                      </a:schemeClr>
                    </a:solidFill>
                  </a:tcPr>
                </a:tc>
                <a:extLst>
                  <a:ext uri="{0D108BD9-81ED-4DB2-BD59-A6C34878D82A}">
                    <a16:rowId xmlns:a16="http://schemas.microsoft.com/office/drawing/2014/main" xmlns="" val="10003"/>
                  </a:ext>
                </a:extLst>
              </a:tr>
              <a:tr h="1483005">
                <a:tc>
                  <a:txBody>
                    <a:bodyPr/>
                    <a:lstStyle/>
                    <a:p>
                      <a:pPr algn="l" fontAlgn="t"/>
                      <a:r>
                        <a:rPr lang="en-GB" sz="1200" u="none" strike="noStrike" dirty="0" smtClean="0">
                          <a:effectLst/>
                        </a:rPr>
                        <a:t>MOTOR NEURON PATHWAY</a:t>
                      </a:r>
                      <a:endParaRPr lang="en-GB" sz="1200" b="1" i="0" u="none" strike="noStrike" dirty="0">
                        <a:solidFill>
                          <a:srgbClr val="000000"/>
                        </a:solidFill>
                        <a:effectLst/>
                        <a:latin typeface="Lucida Sans" panose="020B0602030504020204" pitchFamily="34" charset="0"/>
                      </a:endParaRPr>
                    </a:p>
                  </a:txBody>
                  <a:tcPr>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2700000" scaled="1"/>
                      <a:tileRect/>
                    </a:gradFill>
                  </a:tcPr>
                </a:tc>
                <a:tc>
                  <a:txBody>
                    <a:bodyPr/>
                    <a:lstStyle/>
                    <a:p>
                      <a:pPr algn="l" fontAlgn="t"/>
                      <a:r>
                        <a:rPr lang="en-GB" sz="1200" u="none" strike="noStrike" dirty="0">
                          <a:effectLst/>
                        </a:rPr>
                        <a:t>One-neuron pathway: Somatic motor neurons extending from CNS synapse directly with effector.</a:t>
                      </a:r>
                      <a:endParaRPr lang="en-GB" sz="1200" b="0" i="0" u="none" strike="noStrike" dirty="0">
                        <a:solidFill>
                          <a:srgbClr val="000000"/>
                        </a:solidFill>
                        <a:effectLst/>
                        <a:latin typeface="Times New Roman" panose="02020603050405020304" pitchFamily="18" charset="0"/>
                      </a:endParaRPr>
                    </a:p>
                  </a:txBody>
                  <a:tcPr>
                    <a:solidFill>
                      <a:schemeClr val="accent6">
                        <a:lumMod val="40000"/>
                        <a:lumOff val="60000"/>
                      </a:schemeClr>
                    </a:solidFill>
                  </a:tcPr>
                </a:tc>
                <a:tc>
                  <a:txBody>
                    <a:bodyPr/>
                    <a:lstStyle/>
                    <a:p>
                      <a:pPr algn="l" fontAlgn="t"/>
                      <a:r>
                        <a:rPr lang="en-GB" sz="1200" u="none" strike="noStrike" dirty="0">
                          <a:effectLst/>
                        </a:rPr>
                        <a:t>Usually two-neuron pathway: Preganglionic neurons extending from CNS synapse with postganglionic neurons in autonomic ganglion, and postganglionic neurons extending from ganglion synapse with visceral effector. Alternatively, preganglionic neurons may extend from CNS to synapse with chromaffin cells of adrenal medullae.</a:t>
                      </a:r>
                      <a:endParaRPr lang="en-GB" sz="1200" b="0" i="0" u="none" strike="noStrike" dirty="0">
                        <a:solidFill>
                          <a:srgbClr val="000000"/>
                        </a:solidFill>
                        <a:effectLst/>
                        <a:latin typeface="Times New Roman" panose="02020603050405020304" pitchFamily="18" charset="0"/>
                      </a:endParaRPr>
                    </a:p>
                  </a:txBody>
                  <a:tcPr>
                    <a:solidFill>
                      <a:schemeClr val="accent4">
                        <a:lumMod val="40000"/>
                        <a:lumOff val="60000"/>
                      </a:schemeClr>
                    </a:solidFill>
                  </a:tcPr>
                </a:tc>
                <a:extLst>
                  <a:ext uri="{0D108BD9-81ED-4DB2-BD59-A6C34878D82A}">
                    <a16:rowId xmlns:a16="http://schemas.microsoft.com/office/drawing/2014/main" xmlns="" val="10004"/>
                  </a:ext>
                </a:extLst>
              </a:tr>
              <a:tr h="1515844">
                <a:tc>
                  <a:txBody>
                    <a:bodyPr/>
                    <a:lstStyle/>
                    <a:p>
                      <a:pPr algn="l" fontAlgn="t"/>
                      <a:r>
                        <a:rPr lang="en-GB" sz="1200" u="none" strike="noStrike" dirty="0" smtClean="0">
                          <a:effectLst/>
                        </a:rPr>
                        <a:t>NEUROTRANSMITTERS AND HORMONES</a:t>
                      </a:r>
                      <a:endParaRPr lang="en-GB" sz="1200" b="1" i="0" u="none" strike="noStrike" dirty="0">
                        <a:solidFill>
                          <a:srgbClr val="000000"/>
                        </a:solidFill>
                        <a:effectLst/>
                        <a:latin typeface="Lucida Sans" panose="020B0602030504020204" pitchFamily="34" charset="0"/>
                      </a:endParaRPr>
                    </a:p>
                  </a:txBody>
                  <a:tcPr>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2700000" scaled="1"/>
                      <a:tileRect/>
                    </a:gradFill>
                  </a:tcPr>
                </a:tc>
                <a:tc>
                  <a:txBody>
                    <a:bodyPr/>
                    <a:lstStyle/>
                    <a:p>
                      <a:pPr algn="l" fontAlgn="t"/>
                      <a:r>
                        <a:rPr lang="en-GB" sz="1200" u="none" strike="noStrike" dirty="0">
                          <a:effectLst/>
                        </a:rPr>
                        <a:t>All somatic motor neurons release only acetylcholine (ACh).</a:t>
                      </a:r>
                      <a:endParaRPr lang="en-GB" sz="1200" b="0" i="0" u="none" strike="noStrike" dirty="0">
                        <a:solidFill>
                          <a:srgbClr val="000000"/>
                        </a:solidFill>
                        <a:effectLst/>
                        <a:latin typeface="Times New Roman" panose="02020603050405020304" pitchFamily="18" charset="0"/>
                      </a:endParaRPr>
                    </a:p>
                  </a:txBody>
                  <a:tcPr>
                    <a:solidFill>
                      <a:schemeClr val="accent6">
                        <a:lumMod val="40000"/>
                        <a:lumOff val="60000"/>
                      </a:schemeClr>
                    </a:solidFill>
                  </a:tcPr>
                </a:tc>
                <a:tc>
                  <a:txBody>
                    <a:bodyPr/>
                    <a:lstStyle/>
                    <a:p>
                      <a:pPr algn="l" fontAlgn="t"/>
                      <a:r>
                        <a:rPr lang="en-GB" sz="1200" u="none" strike="noStrike" dirty="0">
                          <a:effectLst/>
                        </a:rPr>
                        <a:t>All sympathetic and parasympathetic preganglionic neurons release ACh. </a:t>
                      </a:r>
                      <a:endParaRPr lang="en-GB" sz="1200" u="none" strike="noStrike" dirty="0" smtClean="0">
                        <a:effectLst/>
                      </a:endParaRPr>
                    </a:p>
                    <a:p>
                      <a:pPr algn="l" fontAlgn="t"/>
                      <a:r>
                        <a:rPr lang="en-GB" sz="1200" u="none" strike="noStrike" dirty="0" smtClean="0">
                          <a:effectLst/>
                        </a:rPr>
                        <a:t>Most </a:t>
                      </a:r>
                      <a:r>
                        <a:rPr lang="en-GB" sz="1200" u="none" strike="noStrike" dirty="0">
                          <a:effectLst/>
                        </a:rPr>
                        <a:t>sympathetic postganglionic neurons release NE; those to most sweat glands release ACh. </a:t>
                      </a:r>
                      <a:endParaRPr lang="en-GB" sz="1200" u="none" strike="noStrike" dirty="0" smtClean="0">
                        <a:effectLst/>
                      </a:endParaRPr>
                    </a:p>
                    <a:p>
                      <a:pPr algn="l" fontAlgn="t"/>
                      <a:r>
                        <a:rPr lang="en-GB" sz="1200" u="none" strike="noStrike" dirty="0" smtClean="0">
                          <a:effectLst/>
                        </a:rPr>
                        <a:t>All </a:t>
                      </a:r>
                      <a:r>
                        <a:rPr lang="en-GB" sz="1200" u="none" strike="noStrike" dirty="0">
                          <a:effectLst/>
                        </a:rPr>
                        <a:t>parasympathetic postganglionic neurons release ACh. </a:t>
                      </a:r>
                      <a:endParaRPr lang="en-GB" sz="1200" u="none" strike="noStrike" dirty="0" smtClean="0">
                        <a:effectLst/>
                      </a:endParaRPr>
                    </a:p>
                    <a:p>
                      <a:pPr algn="l" fontAlgn="t"/>
                      <a:r>
                        <a:rPr lang="en-GB" sz="1200" u="none" strike="noStrike" dirty="0" smtClean="0">
                          <a:effectLst/>
                        </a:rPr>
                        <a:t>Chromaffin </a:t>
                      </a:r>
                      <a:r>
                        <a:rPr lang="en-GB" sz="1200" u="none" strike="noStrike" dirty="0">
                          <a:effectLst/>
                        </a:rPr>
                        <a:t>cells of adrenal medullae release </a:t>
                      </a:r>
                      <a:r>
                        <a:rPr lang="en-GB" sz="1200" u="none" strike="noStrike" dirty="0" smtClean="0">
                          <a:effectLst/>
                        </a:rPr>
                        <a:t>Adrenaline </a:t>
                      </a:r>
                      <a:r>
                        <a:rPr lang="en-GB" sz="1200" u="none" strike="noStrike" dirty="0">
                          <a:effectLst/>
                        </a:rPr>
                        <a:t>and </a:t>
                      </a:r>
                      <a:r>
                        <a:rPr lang="en-GB" sz="1200" u="none" strike="noStrike" dirty="0" smtClean="0">
                          <a:effectLst/>
                        </a:rPr>
                        <a:t>noradrenaline </a:t>
                      </a:r>
                      <a:r>
                        <a:rPr lang="en-GB" sz="1200" u="none" strike="noStrike" dirty="0">
                          <a:effectLst/>
                        </a:rPr>
                        <a:t>(NE).</a:t>
                      </a:r>
                      <a:endParaRPr lang="en-GB" sz="1200" b="0" i="0" u="none" strike="noStrike" dirty="0">
                        <a:solidFill>
                          <a:srgbClr val="000000"/>
                        </a:solidFill>
                        <a:effectLst/>
                        <a:latin typeface="Times New Roman" panose="02020603050405020304" pitchFamily="18" charset="0"/>
                      </a:endParaRPr>
                    </a:p>
                  </a:txBody>
                  <a:tcPr>
                    <a:solidFill>
                      <a:schemeClr val="accent4">
                        <a:lumMod val="40000"/>
                        <a:lumOff val="60000"/>
                      </a:schemeClr>
                    </a:solidFill>
                  </a:tcPr>
                </a:tc>
                <a:extLst>
                  <a:ext uri="{0D108BD9-81ED-4DB2-BD59-A6C34878D82A}">
                    <a16:rowId xmlns:a16="http://schemas.microsoft.com/office/drawing/2014/main" xmlns="" val="10005"/>
                  </a:ext>
                </a:extLst>
              </a:tr>
              <a:tr h="267502">
                <a:tc>
                  <a:txBody>
                    <a:bodyPr/>
                    <a:lstStyle/>
                    <a:p>
                      <a:pPr algn="l" fontAlgn="t"/>
                      <a:r>
                        <a:rPr lang="en-GB" sz="1200" u="none" strike="noStrike" dirty="0" smtClean="0">
                          <a:effectLst/>
                        </a:rPr>
                        <a:t>EFFECTORS</a:t>
                      </a:r>
                      <a:endParaRPr lang="en-GB" sz="1200" b="1" i="0" u="none" strike="noStrike" dirty="0">
                        <a:solidFill>
                          <a:srgbClr val="000000"/>
                        </a:solidFill>
                        <a:effectLst/>
                        <a:latin typeface="Lucida Sans" panose="020B0602030504020204" pitchFamily="34" charset="0"/>
                      </a:endParaRPr>
                    </a:p>
                  </a:txBody>
                  <a:tcPr>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2700000" scaled="1"/>
                      <a:tileRect/>
                    </a:gradFill>
                  </a:tcPr>
                </a:tc>
                <a:tc>
                  <a:txBody>
                    <a:bodyPr/>
                    <a:lstStyle/>
                    <a:p>
                      <a:pPr algn="l" fontAlgn="t"/>
                      <a:r>
                        <a:rPr lang="en-GB" sz="1200" u="none" strike="noStrike" dirty="0">
                          <a:effectLst/>
                        </a:rPr>
                        <a:t>Skeletal muscle.</a:t>
                      </a:r>
                      <a:endParaRPr lang="en-GB" sz="1200" b="0" i="0" u="none" strike="noStrike" dirty="0">
                        <a:solidFill>
                          <a:srgbClr val="000000"/>
                        </a:solidFill>
                        <a:effectLst/>
                        <a:latin typeface="Times New Roman" panose="02020603050405020304" pitchFamily="18" charset="0"/>
                      </a:endParaRPr>
                    </a:p>
                  </a:txBody>
                  <a:tcPr>
                    <a:solidFill>
                      <a:schemeClr val="accent6">
                        <a:lumMod val="40000"/>
                        <a:lumOff val="60000"/>
                      </a:schemeClr>
                    </a:solidFill>
                  </a:tcPr>
                </a:tc>
                <a:tc>
                  <a:txBody>
                    <a:bodyPr/>
                    <a:lstStyle/>
                    <a:p>
                      <a:pPr algn="l" fontAlgn="t"/>
                      <a:r>
                        <a:rPr lang="en-GB" sz="1200" u="none" strike="noStrike" dirty="0">
                          <a:effectLst/>
                        </a:rPr>
                        <a:t>Smooth muscle, cardiac muscle, and glands.</a:t>
                      </a:r>
                      <a:endParaRPr lang="en-GB" sz="1200" b="0" i="0" u="none" strike="noStrike" dirty="0">
                        <a:solidFill>
                          <a:srgbClr val="000000"/>
                        </a:solidFill>
                        <a:effectLst/>
                        <a:latin typeface="Times New Roman" panose="02020603050405020304" pitchFamily="18" charset="0"/>
                      </a:endParaRPr>
                    </a:p>
                  </a:txBody>
                  <a:tcPr>
                    <a:solidFill>
                      <a:schemeClr val="accent4">
                        <a:lumMod val="40000"/>
                        <a:lumOff val="60000"/>
                      </a:schemeClr>
                    </a:solidFill>
                  </a:tcPr>
                </a:tc>
                <a:extLst>
                  <a:ext uri="{0D108BD9-81ED-4DB2-BD59-A6C34878D82A}">
                    <a16:rowId xmlns:a16="http://schemas.microsoft.com/office/drawing/2014/main" xmlns="" val="10006"/>
                  </a:ext>
                </a:extLst>
              </a:tr>
              <a:tr h="799727">
                <a:tc>
                  <a:txBody>
                    <a:bodyPr/>
                    <a:lstStyle/>
                    <a:p>
                      <a:pPr algn="l" fontAlgn="t"/>
                      <a:r>
                        <a:rPr lang="en-GB" sz="1200" u="none" strike="noStrike" dirty="0" smtClean="0">
                          <a:effectLst/>
                        </a:rPr>
                        <a:t>RESPONSES</a:t>
                      </a:r>
                      <a:endParaRPr lang="en-GB" sz="1200" b="1" i="0" u="none" strike="noStrike" dirty="0">
                        <a:solidFill>
                          <a:srgbClr val="000000"/>
                        </a:solidFill>
                        <a:effectLst/>
                        <a:latin typeface="Lucida Sans" panose="020B0602030504020204" pitchFamily="34" charset="0"/>
                      </a:endParaRPr>
                    </a:p>
                  </a:txBody>
                  <a:tcPr>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2700000" scaled="1"/>
                      <a:tileRect/>
                    </a:gradFill>
                  </a:tcPr>
                </a:tc>
                <a:tc>
                  <a:txBody>
                    <a:bodyPr/>
                    <a:lstStyle/>
                    <a:p>
                      <a:pPr algn="l" fontAlgn="t"/>
                      <a:r>
                        <a:rPr lang="en-GB" sz="1200" u="none" strike="noStrike" dirty="0">
                          <a:effectLst/>
                        </a:rPr>
                        <a:t>Contraction of skeletal muscle.</a:t>
                      </a:r>
                      <a:endParaRPr lang="en-GB" sz="1200" b="0" i="0" u="none" strike="noStrike" dirty="0">
                        <a:solidFill>
                          <a:srgbClr val="000000"/>
                        </a:solidFill>
                        <a:effectLst/>
                        <a:latin typeface="Times New Roman" panose="02020603050405020304" pitchFamily="18" charset="0"/>
                      </a:endParaRPr>
                    </a:p>
                  </a:txBody>
                  <a:tcPr>
                    <a:solidFill>
                      <a:schemeClr val="accent6">
                        <a:lumMod val="40000"/>
                        <a:lumOff val="60000"/>
                      </a:schemeClr>
                    </a:solidFill>
                  </a:tcPr>
                </a:tc>
                <a:tc>
                  <a:txBody>
                    <a:bodyPr/>
                    <a:lstStyle/>
                    <a:p>
                      <a:pPr algn="l" fontAlgn="t"/>
                      <a:r>
                        <a:rPr lang="en-GB" sz="1200" u="none" strike="noStrike" dirty="0">
                          <a:effectLst/>
                        </a:rPr>
                        <a:t>Contraction or relaxation of smooth muscle; increased or decreased rate and force of contraction of cardiac muscle; increased or decreased secretions of glands.</a:t>
                      </a:r>
                      <a:endParaRPr lang="en-GB" sz="1200" b="0" i="0" u="none" strike="noStrike" dirty="0">
                        <a:solidFill>
                          <a:srgbClr val="000000"/>
                        </a:solidFill>
                        <a:effectLst/>
                        <a:latin typeface="Times New Roman" panose="02020603050405020304" pitchFamily="18" charset="0"/>
                      </a:endParaRPr>
                    </a:p>
                  </a:txBody>
                  <a:tcPr>
                    <a:solidFill>
                      <a:schemeClr val="accent4">
                        <a:lumMod val="40000"/>
                        <a:lumOff val="60000"/>
                      </a:schemeClr>
                    </a:solidFill>
                  </a:tcPr>
                </a:tc>
                <a:extLst>
                  <a:ext uri="{0D108BD9-81ED-4DB2-BD59-A6C34878D82A}">
                    <a16:rowId xmlns:a16="http://schemas.microsoft.com/office/drawing/2014/main" xmlns="" val="10007"/>
                  </a:ext>
                </a:extLst>
              </a:tr>
            </a:tbl>
          </a:graphicData>
        </a:graphic>
      </p:graphicFrame>
    </p:spTree>
    <p:extLst>
      <p:ext uri="{BB962C8B-B14F-4D97-AF65-F5344CB8AC3E}">
        <p14:creationId xmlns:p14="http://schemas.microsoft.com/office/powerpoint/2010/main" val="194040565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260596963"/>
              </p:ext>
            </p:extLst>
          </p:nvPr>
        </p:nvGraphicFramePr>
        <p:xfrm>
          <a:off x="457200" y="1600206"/>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7078835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14727" y="132656"/>
            <a:ext cx="6510920" cy="590350"/>
          </a:xfrm>
        </p:spPr>
        <p:txBody>
          <a:bodyPr/>
          <a:lstStyle/>
          <a:p>
            <a:r>
              <a:rPr lang="en-GB" sz="1800" dirty="0" smtClean="0"/>
              <a:t>SYM</a:t>
            </a:r>
            <a:r>
              <a:rPr lang="en-GB" sz="1800" dirty="0"/>
              <a:t>P</a:t>
            </a:r>
            <a:r>
              <a:rPr lang="en-GB" sz="1800" dirty="0" smtClean="0"/>
              <a:t>ATHETIC AND PARASYMPATHETIC NERVOUS SYSTEMS</a:t>
            </a:r>
            <a:endParaRPr lang="en-GB" sz="1800" dirty="0"/>
          </a:p>
        </p:txBody>
      </p:sp>
      <p:sp>
        <p:nvSpPr>
          <p:cNvPr id="3" name="Content Placeholder 2"/>
          <p:cNvSpPr>
            <a:spLocks noGrp="1"/>
          </p:cNvSpPr>
          <p:nvPr>
            <p:ph idx="4294967295"/>
          </p:nvPr>
        </p:nvSpPr>
        <p:spPr>
          <a:xfrm>
            <a:off x="225744" y="213064"/>
            <a:ext cx="2345621" cy="6161103"/>
          </a:xfrm>
        </p:spPr>
        <p:txBody>
          <a:bodyPr>
            <a:normAutofit/>
          </a:bodyPr>
          <a:lstStyle/>
          <a:p>
            <a:r>
              <a:rPr lang="en-GB" dirty="0" smtClean="0"/>
              <a:t>THE OUTPUT PART OF THE ANS HAS TWO DIVISIONS: </a:t>
            </a:r>
          </a:p>
          <a:p>
            <a:pPr lvl="1"/>
            <a:r>
              <a:rPr lang="en-GB" dirty="0" smtClean="0"/>
              <a:t>THE SYMPATHETIC DIVISION </a:t>
            </a:r>
          </a:p>
          <a:p>
            <a:pPr lvl="1"/>
            <a:r>
              <a:rPr lang="en-GB" dirty="0" smtClean="0"/>
              <a:t>THE PARASYMPATHETIC DIVISION. </a:t>
            </a:r>
          </a:p>
          <a:p>
            <a:r>
              <a:rPr lang="en-GB" dirty="0" smtClean="0"/>
              <a:t>MOST ORGANS HAVE DUAL INNERVATION AND RECEIVE IMPULSES FROM BOTH SYMPATHETIC AND PARASYMPATHETIC NEURONS</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20296" y="747369"/>
            <a:ext cx="6805351" cy="5833158"/>
          </a:xfrm>
          <a:prstGeom prst="rect">
            <a:avLst/>
          </a:prstGeom>
        </p:spPr>
      </p:pic>
    </p:spTree>
    <p:extLst>
      <p:ext uri="{BB962C8B-B14F-4D97-AF65-F5344CB8AC3E}">
        <p14:creationId xmlns:p14="http://schemas.microsoft.com/office/powerpoint/2010/main" val="38175749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746315"/>
            <a:ext cx="3741420" cy="1470025"/>
          </a:xfrm>
        </p:spPr>
        <p:txBody>
          <a:bodyPr/>
          <a:lstStyle/>
          <a:p>
            <a:r>
              <a:rPr lang="en-US" sz="3200" dirty="0" smtClean="0"/>
              <a:t>THE AUTONOMIC NERVOUS SYSTEM</a:t>
            </a:r>
            <a:endParaRPr lang="en-US" sz="32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58165" y="947679"/>
            <a:ext cx="6014085" cy="5192016"/>
          </a:xfrm>
          <a:prstGeom prst="rect">
            <a:avLst/>
          </a:prstGeom>
        </p:spPr>
      </p:pic>
      <p:sp>
        <p:nvSpPr>
          <p:cNvPr id="5" name="Oval 4"/>
          <p:cNvSpPr/>
          <p:nvPr/>
        </p:nvSpPr>
        <p:spPr>
          <a:xfrm>
            <a:off x="7581900" y="3261360"/>
            <a:ext cx="1371600" cy="1318260"/>
          </a:xfrm>
          <a:prstGeom prst="ellipse">
            <a:avLst/>
          </a:prstGeom>
          <a:noFill/>
          <a:ln w="38100">
            <a:solidFill>
              <a:srgbClr val="FF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Subtitle 5"/>
          <p:cNvSpPr>
            <a:spLocks noGrp="1"/>
          </p:cNvSpPr>
          <p:nvPr>
            <p:ph type="subTitle" idx="1"/>
          </p:nvPr>
        </p:nvSpPr>
        <p:spPr/>
        <p:txBody>
          <a:bodyPr/>
          <a:lstStyle/>
          <a:p>
            <a:endParaRPr lang="en-US"/>
          </a:p>
        </p:txBody>
      </p:sp>
    </p:spTree>
    <p:extLst>
      <p:ext uri="{BB962C8B-B14F-4D97-AF65-F5344CB8AC3E}">
        <p14:creationId xmlns:p14="http://schemas.microsoft.com/office/powerpoint/2010/main" val="1681692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mph" presetSubtype="0" repeatCount="indefinite" fill="hold" grpId="0" nodeType="clickEffect">
                                  <p:stCondLst>
                                    <p:cond delay="0"/>
                                  </p:stCondLst>
                                  <p:childTnLst>
                                    <p:anim calcmode="discrete" valueType="str">
                                      <p:cBhvr>
                                        <p:cTn id="6" dur="1000" fill="hold"/>
                                        <p:tgtEl>
                                          <p:spTgt spid="5"/>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079" y="434492"/>
            <a:ext cx="3306167" cy="590350"/>
          </a:xfrm>
        </p:spPr>
        <p:txBody>
          <a:bodyPr/>
          <a:lstStyle/>
          <a:p>
            <a:r>
              <a:rPr lang="en-GB" dirty="0" smtClean="0"/>
              <a:t>SYM</a:t>
            </a:r>
            <a:r>
              <a:rPr lang="en-GB" dirty="0"/>
              <a:t>P</a:t>
            </a:r>
            <a:r>
              <a:rPr lang="en-GB" dirty="0" smtClean="0"/>
              <a:t>ATHETIC AND PARASYMPATHETIC NERVOUS SYSTEMS</a:t>
            </a:r>
            <a:endParaRPr lang="en-GB" dirty="0"/>
          </a:p>
        </p:txBody>
      </p:sp>
      <p:graphicFrame>
        <p:nvGraphicFramePr>
          <p:cNvPr id="4" name="Content Placeholder 3"/>
          <p:cNvGraphicFramePr>
            <a:graphicFrameLocks noGrp="1"/>
          </p:cNvGraphicFramePr>
          <p:nvPr>
            <p:ph idx="4294967295"/>
            <p:extLst>
              <p:ext uri="{D42A27DB-BD31-4B8C-83A1-F6EECF244321}">
                <p14:modId xmlns:p14="http://schemas.microsoft.com/office/powerpoint/2010/main" val="1594643188"/>
              </p:ext>
            </p:extLst>
          </p:nvPr>
        </p:nvGraphicFramePr>
        <p:xfrm>
          <a:off x="-271305" y="1168121"/>
          <a:ext cx="4316413" cy="509200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631390" y="585926"/>
            <a:ext cx="5512610" cy="4725094"/>
          </a:xfrm>
          <a:prstGeom prst="rect">
            <a:avLst/>
          </a:prstGeom>
        </p:spPr>
      </p:pic>
      <p:sp>
        <p:nvSpPr>
          <p:cNvPr id="3" name="Rectangle 2"/>
          <p:cNvSpPr/>
          <p:nvPr/>
        </p:nvSpPr>
        <p:spPr>
          <a:xfrm>
            <a:off x="3893870" y="5416161"/>
            <a:ext cx="5170349" cy="954107"/>
          </a:xfrm>
          <a:prstGeom prst="rect">
            <a:avLst/>
          </a:prstGeom>
        </p:spPr>
        <p:txBody>
          <a:bodyPr wrap="square">
            <a:spAutoFit/>
          </a:bodyPr>
          <a:lstStyle/>
          <a:p>
            <a:r>
              <a:rPr lang="en-GB" sz="1400" dirty="0"/>
              <a:t>IN SOME ORGANS, NERVE IMPULSES FROM ONE DIVISION OF THE ANS STIMULATE THE ORGAN TO INCREASE ITS ACTIVITY (EXCITATION), AND IMPULSES FROM THE OTHER DIVISION DECREASE THE ORGAN’S ACTIVITY (INHIBITION)</a:t>
            </a:r>
          </a:p>
        </p:txBody>
      </p:sp>
    </p:spTree>
    <p:extLst>
      <p:ext uri="{BB962C8B-B14F-4D97-AF65-F5344CB8AC3E}">
        <p14:creationId xmlns:p14="http://schemas.microsoft.com/office/powerpoint/2010/main" val="35032222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NEUROTRANSMITTERS IN THE AUTONOMIC NERVOUS SYSTEM</a:t>
            </a:r>
            <a:endParaRPr lang="en-US"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336539226"/>
              </p:ext>
            </p:extLst>
          </p:nvPr>
        </p:nvGraphicFramePr>
        <p:xfrm>
          <a:off x="457200" y="1600206"/>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74673365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67114" y="283916"/>
            <a:ext cx="4360742" cy="1145983"/>
          </a:xfrm>
        </p:spPr>
        <p:txBody>
          <a:bodyPr/>
          <a:lstStyle/>
          <a:p>
            <a:r>
              <a:rPr lang="en-GB" sz="1800" dirty="0" smtClean="0"/>
              <a:t>NEUROTRANSMITTERS IN SYMPATHETIC AND PARASYMPATHETIC NERVOUS SYSTEMS</a:t>
            </a:r>
            <a:endParaRPr lang="en-GB" sz="1800"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67999" y="0"/>
            <a:ext cx="5903439" cy="6858000"/>
          </a:xfrm>
          <a:prstGeom prst="rect">
            <a:avLst/>
          </a:prstGeom>
        </p:spPr>
      </p:pic>
      <p:grpSp>
        <p:nvGrpSpPr>
          <p:cNvPr id="13" name="Group 12"/>
          <p:cNvGrpSpPr/>
          <p:nvPr/>
        </p:nvGrpSpPr>
        <p:grpSpPr>
          <a:xfrm>
            <a:off x="167114" y="1851847"/>
            <a:ext cx="3994983" cy="2862322"/>
            <a:chOff x="167114" y="1851847"/>
            <a:chExt cx="3994983" cy="2862322"/>
          </a:xfrm>
        </p:grpSpPr>
        <p:sp>
          <p:nvSpPr>
            <p:cNvPr id="7" name="Rectangle 6"/>
            <p:cNvSpPr/>
            <p:nvPr/>
          </p:nvSpPr>
          <p:spPr>
            <a:xfrm>
              <a:off x="167114" y="1851847"/>
              <a:ext cx="3994983" cy="2862322"/>
            </a:xfrm>
            <a:prstGeom prst="rect">
              <a:avLst/>
            </a:prstGeom>
          </p:spPr>
          <p:txBody>
            <a:bodyPr wrap="square">
              <a:spAutoFit/>
            </a:bodyPr>
            <a:lstStyle/>
            <a:p>
              <a:pPr marL="285750" indent="-285750">
                <a:buFont typeface="Arial" panose="020B0604020202020204" pitchFamily="34" charset="0"/>
                <a:buChar char="•"/>
              </a:pPr>
              <a:r>
                <a:rPr lang="en-GB" dirty="0" smtClean="0">
                  <a:solidFill>
                    <a:srgbClr val="C00000"/>
                  </a:solidFill>
                </a:rPr>
                <a:t>Cholinergic </a:t>
              </a:r>
              <a:r>
                <a:rPr lang="en-GB" dirty="0">
                  <a:solidFill>
                    <a:srgbClr val="C00000"/>
                  </a:solidFill>
                </a:rPr>
                <a:t>nerves are shown in </a:t>
              </a:r>
              <a:r>
                <a:rPr lang="en-GB" dirty="0" smtClean="0">
                  <a:solidFill>
                    <a:srgbClr val="C00000"/>
                  </a:solidFill>
                </a:rPr>
                <a:t>red </a:t>
              </a:r>
            </a:p>
            <a:p>
              <a:pPr marL="285750" indent="-285750">
                <a:buFont typeface="Arial" panose="020B0604020202020204" pitchFamily="34" charset="0"/>
                <a:buChar char="•"/>
              </a:pPr>
              <a:endParaRPr lang="en-GB" dirty="0" smtClean="0"/>
            </a:p>
            <a:p>
              <a:pPr marL="285750" indent="-285750">
                <a:buFont typeface="Arial" panose="020B0604020202020204" pitchFamily="34" charset="0"/>
                <a:buChar char="•"/>
              </a:pPr>
              <a:r>
                <a:rPr lang="en-GB" dirty="0">
                  <a:solidFill>
                    <a:srgbClr val="0070C0"/>
                  </a:solidFill>
                </a:rPr>
                <a:t>N</a:t>
              </a:r>
              <a:r>
                <a:rPr lang="en-GB" dirty="0" smtClean="0">
                  <a:solidFill>
                    <a:srgbClr val="0070C0"/>
                  </a:solidFill>
                </a:rPr>
                <a:t>oradrenergic </a:t>
              </a:r>
              <a:r>
                <a:rPr lang="en-GB" dirty="0">
                  <a:solidFill>
                    <a:srgbClr val="0070C0"/>
                  </a:solidFill>
                </a:rPr>
                <a:t>nerves are shown in </a:t>
              </a:r>
              <a:r>
                <a:rPr lang="en-GB" dirty="0" smtClean="0">
                  <a:solidFill>
                    <a:srgbClr val="0070C0"/>
                  </a:solidFill>
                </a:rPr>
                <a:t>blue </a:t>
              </a:r>
            </a:p>
            <a:p>
              <a:pPr marL="285750" indent="-285750">
                <a:buFont typeface="Arial" panose="020B0604020202020204" pitchFamily="34" charset="0"/>
                <a:buChar char="•"/>
              </a:pPr>
              <a:endParaRPr lang="en-GB" dirty="0" smtClean="0"/>
            </a:p>
            <a:p>
              <a:pPr marL="285750" indent="-285750">
                <a:buFont typeface="Arial" panose="020B0604020202020204" pitchFamily="34" charset="0"/>
                <a:buChar char="•"/>
              </a:pPr>
              <a:r>
                <a:rPr lang="en-GB" dirty="0" smtClean="0"/>
                <a:t>Preganglionic </a:t>
              </a:r>
              <a:r>
                <a:rPr lang="en-GB" dirty="0"/>
                <a:t>nerves are solid </a:t>
              </a:r>
              <a:r>
                <a:rPr lang="en-GB" dirty="0" smtClean="0"/>
                <a:t>lines</a:t>
              </a:r>
            </a:p>
            <a:p>
              <a:pPr marL="285750" indent="-285750">
                <a:buFont typeface="Arial" panose="020B0604020202020204" pitchFamily="34" charset="0"/>
                <a:buChar char="•"/>
              </a:pPr>
              <a:endParaRPr lang="en-GB" dirty="0" smtClean="0"/>
            </a:p>
            <a:p>
              <a:pPr marL="285750" indent="-285750">
                <a:buFont typeface="Arial" panose="020B0604020202020204" pitchFamily="34" charset="0"/>
                <a:buChar char="•"/>
              </a:pPr>
              <a:endParaRPr lang="en-GB" dirty="0" smtClean="0"/>
            </a:p>
            <a:p>
              <a:pPr marL="285750" indent="-285750">
                <a:buFont typeface="Arial" panose="020B0604020202020204" pitchFamily="34" charset="0"/>
                <a:buChar char="•"/>
              </a:pPr>
              <a:r>
                <a:rPr lang="en-GB" dirty="0" smtClean="0"/>
                <a:t>Postganglionic </a:t>
              </a:r>
              <a:r>
                <a:rPr lang="en-GB" dirty="0"/>
                <a:t>nerves are </a:t>
              </a:r>
              <a:r>
                <a:rPr lang="en-GB" dirty="0" smtClean="0"/>
                <a:t>dashed</a:t>
              </a:r>
            </a:p>
            <a:p>
              <a:pPr marL="285750" indent="-285750">
                <a:buFont typeface="Arial" panose="020B0604020202020204" pitchFamily="34" charset="0"/>
                <a:buChar char="•"/>
              </a:pPr>
              <a:endParaRPr lang="en-GB" dirty="0"/>
            </a:p>
          </p:txBody>
        </p:sp>
        <p:cxnSp>
          <p:nvCxnSpPr>
            <p:cNvPr id="9" name="Straight Connector 8"/>
            <p:cNvCxnSpPr/>
            <p:nvPr/>
          </p:nvCxnSpPr>
          <p:spPr>
            <a:xfrm>
              <a:off x="580171" y="3670212"/>
              <a:ext cx="310265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580171" y="4566745"/>
              <a:ext cx="3102654"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574921" y="3910896"/>
              <a:ext cx="3102654"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77918980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722313" y="4406907"/>
            <a:ext cx="3520125" cy="1362075"/>
          </a:xfrm>
        </p:spPr>
        <p:txBody>
          <a:bodyPr/>
          <a:lstStyle/>
          <a:p>
            <a:r>
              <a:rPr lang="en-GB" dirty="0" smtClean="0"/>
              <a:t>THE SYMPATHETIC NERVOUS SYSTEM</a:t>
            </a:r>
            <a:endParaRPr lang="en-GB"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84893" y="797799"/>
            <a:ext cx="6410006" cy="6410006"/>
          </a:xfrm>
          <a:prstGeom prst="rect">
            <a:avLst/>
          </a:prstGeom>
        </p:spPr>
      </p:pic>
    </p:spTree>
    <p:extLst>
      <p:ext uri="{BB962C8B-B14F-4D97-AF65-F5344CB8AC3E}">
        <p14:creationId xmlns:p14="http://schemas.microsoft.com/office/powerpoint/2010/main" val="382067581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45942" y="225976"/>
            <a:ext cx="3159410" cy="590350"/>
          </a:xfrm>
        </p:spPr>
        <p:txBody>
          <a:bodyPr/>
          <a:lstStyle/>
          <a:p>
            <a:endParaRPr lang="en-GB"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77798" y="0"/>
            <a:ext cx="5966202" cy="6858000"/>
          </a:xfrm>
          <a:prstGeom prst="rect">
            <a:avLst/>
          </a:prstGeom>
        </p:spPr>
      </p:pic>
      <p:sp>
        <p:nvSpPr>
          <p:cNvPr id="6" name="Rectangle 5"/>
          <p:cNvSpPr/>
          <p:nvPr/>
        </p:nvSpPr>
        <p:spPr>
          <a:xfrm>
            <a:off x="245942" y="1197153"/>
            <a:ext cx="3284878" cy="1754326"/>
          </a:xfrm>
          <a:prstGeom prst="rect">
            <a:avLst/>
          </a:prstGeom>
        </p:spPr>
        <p:txBody>
          <a:bodyPr wrap="square">
            <a:spAutoFit/>
          </a:bodyPr>
          <a:lstStyle/>
          <a:p>
            <a:r>
              <a:rPr lang="en-GB" dirty="0" smtClean="0"/>
              <a:t>ABOUT 8 PERCENT OF THE FIBRES IN THE AVERAGE SKELETAL NERVE ARE SYMPATHETIC FIBRES, A FACT THAT INDICATES THEIR GREAT IMPORTANCE.</a:t>
            </a:r>
            <a:endParaRPr lang="en-GB" dirty="0"/>
          </a:p>
        </p:txBody>
      </p:sp>
    </p:spTree>
    <p:extLst>
      <p:ext uri="{BB962C8B-B14F-4D97-AF65-F5344CB8AC3E}">
        <p14:creationId xmlns:p14="http://schemas.microsoft.com/office/powerpoint/2010/main" val="147894098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190" y="618294"/>
            <a:ext cx="4489152" cy="590350"/>
          </a:xfrm>
        </p:spPr>
        <p:txBody>
          <a:bodyPr/>
          <a:lstStyle/>
          <a:p>
            <a:pPr lvl="0"/>
            <a:r>
              <a:rPr lang="en-US" dirty="0" smtClean="0"/>
              <a:t>THORACOLUMBAR OUTFLOW</a:t>
            </a:r>
            <a:endParaRPr lang="en-GB"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679197727"/>
              </p:ext>
            </p:extLst>
          </p:nvPr>
        </p:nvGraphicFramePr>
        <p:xfrm>
          <a:off x="408104" y="981906"/>
          <a:ext cx="3740448" cy="538360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ectangle 3"/>
          <p:cNvSpPr/>
          <p:nvPr/>
        </p:nvSpPr>
        <p:spPr>
          <a:xfrm>
            <a:off x="751771" y="6126169"/>
            <a:ext cx="8588610" cy="307777"/>
          </a:xfrm>
          <a:prstGeom prst="rect">
            <a:avLst/>
          </a:prstGeom>
        </p:spPr>
        <p:txBody>
          <a:bodyPr wrap="square">
            <a:spAutoFit/>
          </a:bodyPr>
          <a:lstStyle/>
          <a:p>
            <a:r>
              <a:rPr lang="en-GB" sz="1400" dirty="0">
                <a:hlinkClick r:id="rId8"/>
              </a:rPr>
              <a:t>https://</a:t>
            </a:r>
            <a:r>
              <a:rPr lang="en-GB" sz="1400" dirty="0" smtClean="0">
                <a:hlinkClick r:id="rId8"/>
              </a:rPr>
              <a:t>brainmass.com/biology/human-anatomy-and-physiology/sympathetic-nervous-system-107953</a:t>
            </a:r>
            <a:r>
              <a:rPr lang="en-GB" sz="1400" dirty="0" smtClean="0"/>
              <a:t> </a:t>
            </a:r>
            <a:endParaRPr lang="en-GB" sz="1400" dirty="0"/>
          </a:p>
        </p:txBody>
      </p:sp>
      <p:pic>
        <p:nvPicPr>
          <p:cNvPr id="6" name="Picture 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242438" y="748702"/>
            <a:ext cx="4754276" cy="5464921"/>
          </a:xfrm>
          <a:prstGeom prst="rect">
            <a:avLst/>
          </a:prstGeom>
        </p:spPr>
      </p:pic>
    </p:spTree>
    <p:extLst>
      <p:ext uri="{BB962C8B-B14F-4D97-AF65-F5344CB8AC3E}">
        <p14:creationId xmlns:p14="http://schemas.microsoft.com/office/powerpoint/2010/main" val="337121058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ext uri="{D42A27DB-BD31-4B8C-83A1-F6EECF244321}">
                <p14:modId xmlns:p14="http://schemas.microsoft.com/office/powerpoint/2010/main" val="96766731"/>
              </p:ext>
            </p:extLst>
          </p:nvPr>
        </p:nvGraphicFramePr>
        <p:xfrm>
          <a:off x="-66215" y="1317997"/>
          <a:ext cx="4354436" cy="502888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41982" y="1967536"/>
            <a:ext cx="5166814" cy="4039126"/>
          </a:xfrm>
          <a:prstGeom prst="rect">
            <a:avLst/>
          </a:prstGeom>
        </p:spPr>
      </p:pic>
    </p:spTree>
    <p:extLst>
      <p:ext uri="{BB962C8B-B14F-4D97-AF65-F5344CB8AC3E}">
        <p14:creationId xmlns:p14="http://schemas.microsoft.com/office/powerpoint/2010/main" val="29041404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94434"/>
            <a:ext cx="3528323" cy="590350"/>
          </a:xfrm>
        </p:spPr>
        <p:txBody>
          <a:bodyPr/>
          <a:lstStyle/>
          <a:p>
            <a:endParaRPr lang="en-US" dirty="0"/>
          </a:p>
        </p:txBody>
      </p:sp>
      <p:sp>
        <p:nvSpPr>
          <p:cNvPr id="3" name="Content Placeholder 2"/>
          <p:cNvSpPr>
            <a:spLocks noGrp="1"/>
          </p:cNvSpPr>
          <p:nvPr>
            <p:ph idx="1"/>
          </p:nvPr>
        </p:nvSpPr>
        <p:spPr>
          <a:xfrm>
            <a:off x="457200" y="1600206"/>
            <a:ext cx="3767959" cy="4525963"/>
          </a:xfrm>
        </p:spPr>
        <p:txBody>
          <a:bodyPr>
            <a:normAutofit/>
          </a:bodyPr>
          <a:lstStyle/>
          <a:p>
            <a:pPr marL="342900" indent="-342900">
              <a:buFont typeface="+mj-lt"/>
              <a:buAutoNum type="arabicPeriod"/>
            </a:pPr>
            <a:r>
              <a:rPr lang="en-US" dirty="0" smtClean="0"/>
              <a:t>THE CELL BODY OF EACH PREGANGLIONIC NEURON LIES IN THE INTERMEDIOLATERAL HORN OF THE SPINAL CORD; </a:t>
            </a:r>
          </a:p>
          <a:p>
            <a:pPr marL="342900" indent="-342900">
              <a:buFont typeface="+mj-lt"/>
              <a:buAutoNum type="arabicPeriod"/>
            </a:pPr>
            <a:r>
              <a:rPr lang="en-US" dirty="0" smtClean="0"/>
              <a:t>ITS FIBER PASSES THROUGH A VENTRAL ROOT OF THE CORD INTO THE CORRESPONDING SPINAL NERVE </a:t>
            </a:r>
            <a:endParaRPr lang="en-US" b="1" dirty="0" smtClean="0"/>
          </a:p>
          <a:p>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53566" y="894434"/>
            <a:ext cx="4937638" cy="5540003"/>
          </a:xfrm>
          <a:prstGeom prst="rect">
            <a:avLst/>
          </a:prstGeom>
        </p:spPr>
      </p:pic>
      <p:sp>
        <p:nvSpPr>
          <p:cNvPr id="6" name="Oval 5"/>
          <p:cNvSpPr/>
          <p:nvPr/>
        </p:nvSpPr>
        <p:spPr>
          <a:xfrm>
            <a:off x="5234151" y="894434"/>
            <a:ext cx="396000" cy="396000"/>
          </a:xfrm>
          <a:prstGeom prst="ellipse">
            <a:avLst/>
          </a:prstGeom>
          <a:solidFill>
            <a:schemeClr val="accent2">
              <a:lumMod val="75000"/>
            </a:schemeClr>
          </a:solidFill>
          <a:ln>
            <a:solidFill>
              <a:schemeClr val="bg1">
                <a:lumMod val="8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GB" b="1" spc="50" dirty="0" smtClean="0">
                <a:ln w="0"/>
                <a:solidFill>
                  <a:schemeClr val="bg2"/>
                </a:solidFill>
                <a:effectLst>
                  <a:innerShdw blurRad="63500" dist="50800" dir="13500000">
                    <a:srgbClr val="000000">
                      <a:alpha val="50000"/>
                    </a:srgbClr>
                  </a:innerShdw>
                </a:effectLst>
              </a:rPr>
              <a:t>1</a:t>
            </a:r>
            <a:endParaRPr lang="en-GB" b="1" spc="50" dirty="0">
              <a:ln w="0"/>
              <a:solidFill>
                <a:schemeClr val="bg2"/>
              </a:solidFill>
              <a:effectLst>
                <a:innerShdw blurRad="63500" dist="50800" dir="13500000">
                  <a:srgbClr val="000000">
                    <a:alpha val="50000"/>
                  </a:srgbClr>
                </a:innerShdw>
              </a:effectLst>
            </a:endParaRPr>
          </a:p>
        </p:txBody>
      </p:sp>
      <p:sp>
        <p:nvSpPr>
          <p:cNvPr id="7" name="Oval 6"/>
          <p:cNvSpPr/>
          <p:nvPr/>
        </p:nvSpPr>
        <p:spPr>
          <a:xfrm>
            <a:off x="6565812" y="2630738"/>
            <a:ext cx="396000" cy="396000"/>
          </a:xfrm>
          <a:prstGeom prst="ellipse">
            <a:avLst/>
          </a:prstGeom>
          <a:solidFill>
            <a:schemeClr val="accent2">
              <a:lumMod val="75000"/>
            </a:schemeClr>
          </a:solidFill>
          <a:ln>
            <a:solidFill>
              <a:schemeClr val="bg1">
                <a:lumMod val="8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GB" b="1" spc="50" dirty="0" smtClean="0">
                <a:ln w="0"/>
                <a:solidFill>
                  <a:schemeClr val="bg2"/>
                </a:solidFill>
                <a:effectLst>
                  <a:innerShdw blurRad="63500" dist="50800" dir="13500000">
                    <a:srgbClr val="000000">
                      <a:alpha val="50000"/>
                    </a:srgbClr>
                  </a:innerShdw>
                </a:effectLst>
              </a:rPr>
              <a:t>2</a:t>
            </a:r>
            <a:endParaRPr lang="en-GB" b="1" spc="50" dirty="0">
              <a:ln w="0"/>
              <a:solidFill>
                <a:schemeClr val="bg2"/>
              </a:solidFill>
              <a:effectLst>
                <a:innerShdw blurRad="63500" dist="50800" dir="13500000">
                  <a:srgbClr val="000000">
                    <a:alpha val="50000"/>
                  </a:srgbClr>
                </a:innerShdw>
              </a:effectLst>
            </a:endParaRPr>
          </a:p>
        </p:txBody>
      </p:sp>
    </p:spTree>
    <p:extLst>
      <p:ext uri="{BB962C8B-B14F-4D97-AF65-F5344CB8AC3E}">
        <p14:creationId xmlns:p14="http://schemas.microsoft.com/office/powerpoint/2010/main" val="2258685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45"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2000"/>
                                        <p:tgtEl>
                                          <p:spTgt spid="6"/>
                                        </p:tgtEl>
                                      </p:cBhvr>
                                    </p:animEffect>
                                    <p:anim calcmode="lin" valueType="num">
                                      <p:cBhvr>
                                        <p:cTn id="12" dur="2000" fill="hold"/>
                                        <p:tgtEl>
                                          <p:spTgt spid="6"/>
                                        </p:tgtEl>
                                        <p:attrNameLst>
                                          <p:attrName>ppt_w</p:attrName>
                                        </p:attrNameLst>
                                      </p:cBhvr>
                                      <p:tavLst>
                                        <p:tav tm="0" fmla="#ppt_w*sin(2.5*pi*$)">
                                          <p:val>
                                            <p:fltVal val="0"/>
                                          </p:val>
                                        </p:tav>
                                        <p:tav tm="100000">
                                          <p:val>
                                            <p:fltVal val="1"/>
                                          </p:val>
                                        </p:tav>
                                      </p:tavLst>
                                    </p:anim>
                                    <p:anim calcmode="lin" valueType="num">
                                      <p:cBhvr>
                                        <p:cTn id="13" dur="2000" fill="hold"/>
                                        <p:tgtEl>
                                          <p:spTgt spid="6"/>
                                        </p:tgtEl>
                                        <p:attrNameLst>
                                          <p:attrName>ppt_h</p:attrName>
                                        </p:attrNameLst>
                                      </p:cBhvr>
                                      <p:tavLst>
                                        <p:tav tm="0">
                                          <p:val>
                                            <p:strVal val="#ppt_h"/>
                                          </p:val>
                                        </p:tav>
                                        <p:tav tm="100000">
                                          <p:val>
                                            <p:strVal val="#ppt_h"/>
                                          </p:val>
                                        </p:tav>
                                      </p:tavLst>
                                    </p:anim>
                                  </p:childTnLst>
                                </p:cTn>
                              </p:par>
                              <p:par>
                                <p:cTn id="14" presetID="27" presetClass="emph" presetSubtype="0" fill="remove" grpId="1" nodeType="withEffect">
                                  <p:stCondLst>
                                    <p:cond delay="0"/>
                                  </p:stCondLst>
                                  <p:childTnLst>
                                    <p:animClr clrSpc="rgb" dir="cw">
                                      <p:cBhvr override="childStyle">
                                        <p:cTn id="15" dur="1000" autoRev="1" fill="remove"/>
                                        <p:tgtEl>
                                          <p:spTgt spid="6"/>
                                        </p:tgtEl>
                                        <p:attrNameLst>
                                          <p:attrName>style.color</p:attrName>
                                        </p:attrNameLst>
                                      </p:cBhvr>
                                      <p:to>
                                        <a:schemeClr val="bg1"/>
                                      </p:to>
                                    </p:animClr>
                                    <p:animClr clrSpc="rgb" dir="cw">
                                      <p:cBhvr>
                                        <p:cTn id="16" dur="1000" autoRev="1" fill="remove"/>
                                        <p:tgtEl>
                                          <p:spTgt spid="6"/>
                                        </p:tgtEl>
                                        <p:attrNameLst>
                                          <p:attrName>fillcolor</p:attrName>
                                        </p:attrNameLst>
                                      </p:cBhvr>
                                      <p:to>
                                        <a:schemeClr val="bg1"/>
                                      </p:to>
                                    </p:animClr>
                                    <p:set>
                                      <p:cBhvr>
                                        <p:cTn id="17" dur="1000" autoRev="1" fill="remove"/>
                                        <p:tgtEl>
                                          <p:spTgt spid="6"/>
                                        </p:tgtEl>
                                        <p:attrNameLst>
                                          <p:attrName>fill.type</p:attrName>
                                        </p:attrNameLst>
                                      </p:cBhvr>
                                      <p:to>
                                        <p:strVal val="solid"/>
                                      </p:to>
                                    </p:set>
                                    <p:set>
                                      <p:cBhvr>
                                        <p:cTn id="18" dur="1000" autoRev="1" fill="remove"/>
                                        <p:tgtEl>
                                          <p:spTgt spid="6"/>
                                        </p:tgtEl>
                                        <p:attrNameLst>
                                          <p:attrName>fill.on</p:attrName>
                                        </p:attrNameLst>
                                      </p:cBhvr>
                                      <p:to>
                                        <p:strVal val="true"/>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Effect transition="in" filter="fade">
                                      <p:cBhvr>
                                        <p:cTn id="23" dur="500"/>
                                        <p:tgtEl>
                                          <p:spTgt spid="3">
                                            <p:txEl>
                                              <p:pRg st="1" end="1"/>
                                            </p:txEl>
                                          </p:spTgt>
                                        </p:tgtEl>
                                      </p:cBhvr>
                                    </p:animEffect>
                                  </p:childTnLst>
                                </p:cTn>
                              </p:par>
                            </p:childTnLst>
                          </p:cTn>
                        </p:par>
                        <p:par>
                          <p:cTn id="24" fill="hold">
                            <p:stCondLst>
                              <p:cond delay="500"/>
                            </p:stCondLst>
                            <p:childTnLst>
                              <p:par>
                                <p:cTn id="25" presetID="45" presetClass="entr" presetSubtype="0" fill="hold" grpId="0" nodeType="after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2000"/>
                                        <p:tgtEl>
                                          <p:spTgt spid="7"/>
                                        </p:tgtEl>
                                      </p:cBhvr>
                                    </p:animEffect>
                                    <p:anim calcmode="lin" valueType="num">
                                      <p:cBhvr>
                                        <p:cTn id="28" dur="2000" fill="hold"/>
                                        <p:tgtEl>
                                          <p:spTgt spid="7"/>
                                        </p:tgtEl>
                                        <p:attrNameLst>
                                          <p:attrName>ppt_w</p:attrName>
                                        </p:attrNameLst>
                                      </p:cBhvr>
                                      <p:tavLst>
                                        <p:tav tm="0" fmla="#ppt_w*sin(2.5*pi*$)">
                                          <p:val>
                                            <p:fltVal val="0"/>
                                          </p:val>
                                        </p:tav>
                                        <p:tav tm="100000">
                                          <p:val>
                                            <p:fltVal val="1"/>
                                          </p:val>
                                        </p:tav>
                                      </p:tavLst>
                                    </p:anim>
                                    <p:anim calcmode="lin" valueType="num">
                                      <p:cBhvr>
                                        <p:cTn id="29" dur="2000" fill="hold"/>
                                        <p:tgtEl>
                                          <p:spTgt spid="7"/>
                                        </p:tgtEl>
                                        <p:attrNameLst>
                                          <p:attrName>ppt_h</p:attrName>
                                        </p:attrNameLst>
                                      </p:cBhvr>
                                      <p:tavLst>
                                        <p:tav tm="0">
                                          <p:val>
                                            <p:strVal val="#ppt_h"/>
                                          </p:val>
                                        </p:tav>
                                        <p:tav tm="100000">
                                          <p:val>
                                            <p:strVal val="#ppt_h"/>
                                          </p:val>
                                        </p:tav>
                                      </p:tavLst>
                                    </p:anim>
                                  </p:childTnLst>
                                </p:cTn>
                              </p:par>
                              <p:par>
                                <p:cTn id="30" presetID="27" presetClass="emph" presetSubtype="0" fill="remove" grpId="1" nodeType="withEffect">
                                  <p:stCondLst>
                                    <p:cond delay="0"/>
                                  </p:stCondLst>
                                  <p:childTnLst>
                                    <p:animClr clrSpc="rgb" dir="cw">
                                      <p:cBhvr override="childStyle">
                                        <p:cTn id="31" dur="1000" autoRev="1" fill="remove"/>
                                        <p:tgtEl>
                                          <p:spTgt spid="7"/>
                                        </p:tgtEl>
                                        <p:attrNameLst>
                                          <p:attrName>style.color</p:attrName>
                                        </p:attrNameLst>
                                      </p:cBhvr>
                                      <p:to>
                                        <a:schemeClr val="bg1"/>
                                      </p:to>
                                    </p:animClr>
                                    <p:animClr clrSpc="rgb" dir="cw">
                                      <p:cBhvr>
                                        <p:cTn id="32" dur="1000" autoRev="1" fill="remove"/>
                                        <p:tgtEl>
                                          <p:spTgt spid="7"/>
                                        </p:tgtEl>
                                        <p:attrNameLst>
                                          <p:attrName>fillcolor</p:attrName>
                                        </p:attrNameLst>
                                      </p:cBhvr>
                                      <p:to>
                                        <a:schemeClr val="bg1"/>
                                      </p:to>
                                    </p:animClr>
                                    <p:set>
                                      <p:cBhvr>
                                        <p:cTn id="33" dur="1000" autoRev="1" fill="remove"/>
                                        <p:tgtEl>
                                          <p:spTgt spid="7"/>
                                        </p:tgtEl>
                                        <p:attrNameLst>
                                          <p:attrName>fill.type</p:attrName>
                                        </p:attrNameLst>
                                      </p:cBhvr>
                                      <p:to>
                                        <p:strVal val="solid"/>
                                      </p:to>
                                    </p:set>
                                    <p:set>
                                      <p:cBhvr>
                                        <p:cTn id="34" dur="1000" autoRev="1" fill="remove"/>
                                        <p:tgtEl>
                                          <p:spTgt spid="7"/>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animBg="1"/>
      <p:bldP spid="7" grpId="1" animBg="1"/>
    </p:bldLst>
  </p:timing>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685800" y="776614"/>
            <a:ext cx="7772400" cy="1356986"/>
          </a:xfrm>
        </p:spPr>
        <p:txBody>
          <a:bodyPr/>
          <a:lstStyle/>
          <a:p>
            <a:r>
              <a:rPr lang="en-US" b="1" u="sng" dirty="0" smtClean="0">
                <a:solidFill>
                  <a:schemeClr val="tx1"/>
                </a:solidFill>
              </a:rPr>
              <a:t>Sympathetic </a:t>
            </a:r>
            <a:br>
              <a:rPr lang="en-US" b="1" u="sng" dirty="0" smtClean="0">
                <a:solidFill>
                  <a:schemeClr val="tx1"/>
                </a:solidFill>
              </a:rPr>
            </a:br>
            <a:r>
              <a:rPr lang="en-US" b="1" dirty="0" smtClean="0">
                <a:solidFill>
                  <a:schemeClr val="tx1"/>
                </a:solidFill>
              </a:rPr>
              <a:t>Innervation of Visceral Targets</a:t>
            </a:r>
            <a:endParaRPr lang="en-US" b="1" u="sng" dirty="0" smtClean="0">
              <a:solidFill>
                <a:schemeClr val="tx1"/>
              </a:solidFill>
            </a:endParaRPr>
          </a:p>
        </p:txBody>
      </p:sp>
      <p:sp>
        <p:nvSpPr>
          <p:cNvPr id="87043" name="Rectangle 3"/>
          <p:cNvSpPr>
            <a:spLocks noGrp="1" noChangeArrowheads="1"/>
          </p:cNvSpPr>
          <p:nvPr>
            <p:ph idx="1"/>
          </p:nvPr>
        </p:nvSpPr>
        <p:spPr>
          <a:xfrm>
            <a:off x="304800" y="2819400"/>
            <a:ext cx="8534400" cy="533400"/>
          </a:xfrm>
        </p:spPr>
        <p:txBody>
          <a:bodyPr>
            <a:normAutofit/>
          </a:bodyPr>
          <a:lstStyle/>
          <a:p>
            <a:r>
              <a:rPr lang="en-US" sz="2800" b="1" dirty="0" smtClean="0"/>
              <a:t>Ganglia close to spinal cord</a:t>
            </a:r>
          </a:p>
        </p:txBody>
      </p:sp>
      <p:grpSp>
        <p:nvGrpSpPr>
          <p:cNvPr id="12292" name="Group 4"/>
          <p:cNvGrpSpPr>
            <a:grpSpLocks/>
          </p:cNvGrpSpPr>
          <p:nvPr/>
        </p:nvGrpSpPr>
        <p:grpSpPr bwMode="auto">
          <a:xfrm>
            <a:off x="1295400" y="3644900"/>
            <a:ext cx="6400800" cy="2451100"/>
            <a:chOff x="816" y="2296"/>
            <a:chExt cx="4032" cy="1544"/>
          </a:xfrm>
        </p:grpSpPr>
        <p:pic>
          <p:nvPicPr>
            <p:cNvPr id="12303" name="Picture 5" descr="F:\A&amp;P2 Senses\EXPORT\14_2 Sympathetic Fibers.BM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6" y="2688"/>
              <a:ext cx="3168" cy="10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4" name="Picture 6" descr="F:\A&amp;P2 Senses\EXPORT\14_2 Auto Targets.BM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56" y="2296"/>
              <a:ext cx="992" cy="1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7047" name="Text Box 7"/>
          <p:cNvSpPr txBox="1">
            <a:spLocks noChangeArrowheads="1"/>
          </p:cNvSpPr>
          <p:nvPr/>
        </p:nvSpPr>
        <p:spPr bwMode="auto">
          <a:xfrm>
            <a:off x="304800" y="1660524"/>
            <a:ext cx="8382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sz="3200">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sz="3200">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sz="3200">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sz="3200">
                <a:solidFill>
                  <a:schemeClr val="tx1"/>
                </a:solidFill>
                <a:latin typeface="Times New Roman" panose="02020603050405020304" pitchFamily="18" charset="0"/>
                <a:cs typeface="Times New Roman" panose="02020603050405020304" pitchFamily="18" charset="0"/>
              </a:defRPr>
            </a:lvl5pPr>
            <a:lvl6pPr marL="2514600" indent="-228600" algn="r" eaLnBrk="0" fontAlgn="base" hangingPunct="0">
              <a:spcBef>
                <a:spcPct val="50000"/>
              </a:spcBef>
              <a:spcAft>
                <a:spcPct val="0"/>
              </a:spcAft>
              <a:defRPr sz="3200">
                <a:solidFill>
                  <a:schemeClr val="tx1"/>
                </a:solidFill>
                <a:latin typeface="Times New Roman" panose="02020603050405020304" pitchFamily="18" charset="0"/>
                <a:cs typeface="Times New Roman" panose="02020603050405020304" pitchFamily="18" charset="0"/>
              </a:defRPr>
            </a:lvl6pPr>
            <a:lvl7pPr marL="2971800" indent="-228600" algn="r" eaLnBrk="0" fontAlgn="base" hangingPunct="0">
              <a:spcBef>
                <a:spcPct val="50000"/>
              </a:spcBef>
              <a:spcAft>
                <a:spcPct val="0"/>
              </a:spcAft>
              <a:defRPr sz="3200">
                <a:solidFill>
                  <a:schemeClr val="tx1"/>
                </a:solidFill>
                <a:latin typeface="Times New Roman" panose="02020603050405020304" pitchFamily="18" charset="0"/>
                <a:cs typeface="Times New Roman" panose="02020603050405020304" pitchFamily="18" charset="0"/>
              </a:defRPr>
            </a:lvl7pPr>
            <a:lvl8pPr marL="3429000" indent="-228600" algn="r" eaLnBrk="0" fontAlgn="base" hangingPunct="0">
              <a:spcBef>
                <a:spcPct val="50000"/>
              </a:spcBef>
              <a:spcAft>
                <a:spcPct val="0"/>
              </a:spcAft>
              <a:defRPr sz="3200">
                <a:solidFill>
                  <a:schemeClr val="tx1"/>
                </a:solidFill>
                <a:latin typeface="Times New Roman" panose="02020603050405020304" pitchFamily="18" charset="0"/>
                <a:cs typeface="Times New Roman" panose="02020603050405020304" pitchFamily="18" charset="0"/>
              </a:defRPr>
            </a:lvl8pPr>
            <a:lvl9pPr marL="3886200" indent="-228600" algn="r" eaLnBrk="0" fontAlgn="base" hangingPunct="0">
              <a:spcBef>
                <a:spcPct val="50000"/>
              </a:spcBef>
              <a:spcAft>
                <a:spcPct val="0"/>
              </a:spcAft>
              <a:defRPr sz="3200">
                <a:solidFill>
                  <a:schemeClr val="tx1"/>
                </a:solidFill>
                <a:latin typeface="Times New Roman" panose="02020603050405020304" pitchFamily="18" charset="0"/>
                <a:cs typeface="Times New Roman" panose="02020603050405020304" pitchFamily="18" charset="0"/>
              </a:defRPr>
            </a:lvl9pPr>
          </a:lstStyle>
          <a:p>
            <a:pPr eaLnBrk="1" hangingPunct="1">
              <a:buFontTx/>
              <a:buChar char="•"/>
            </a:pPr>
            <a:r>
              <a:rPr lang="en-US" dirty="0"/>
              <a:t> Short, lightly </a:t>
            </a:r>
            <a:r>
              <a:rPr lang="en-US" dirty="0" err="1"/>
              <a:t>myelinated</a:t>
            </a:r>
            <a:r>
              <a:rPr lang="en-US" dirty="0"/>
              <a:t> preganglionic neurons</a:t>
            </a:r>
          </a:p>
        </p:txBody>
      </p:sp>
      <p:sp>
        <p:nvSpPr>
          <p:cNvPr id="87048" name="Text Box 8"/>
          <p:cNvSpPr txBox="1">
            <a:spLocks noChangeArrowheads="1"/>
          </p:cNvSpPr>
          <p:nvPr/>
        </p:nvSpPr>
        <p:spPr bwMode="auto">
          <a:xfrm>
            <a:off x="304799" y="2133600"/>
            <a:ext cx="841331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sz="3200">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sz="3200">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sz="3200">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sz="3200">
                <a:solidFill>
                  <a:schemeClr val="tx1"/>
                </a:solidFill>
                <a:latin typeface="Times New Roman" panose="02020603050405020304" pitchFamily="18" charset="0"/>
                <a:cs typeface="Times New Roman" panose="02020603050405020304" pitchFamily="18" charset="0"/>
              </a:defRPr>
            </a:lvl5pPr>
            <a:lvl6pPr marL="2514600" indent="-228600" algn="r" eaLnBrk="0" fontAlgn="base" hangingPunct="0">
              <a:spcBef>
                <a:spcPct val="50000"/>
              </a:spcBef>
              <a:spcAft>
                <a:spcPct val="0"/>
              </a:spcAft>
              <a:defRPr sz="3200">
                <a:solidFill>
                  <a:schemeClr val="tx1"/>
                </a:solidFill>
                <a:latin typeface="Times New Roman" panose="02020603050405020304" pitchFamily="18" charset="0"/>
                <a:cs typeface="Times New Roman" panose="02020603050405020304" pitchFamily="18" charset="0"/>
              </a:defRPr>
            </a:lvl6pPr>
            <a:lvl7pPr marL="2971800" indent="-228600" algn="r" eaLnBrk="0" fontAlgn="base" hangingPunct="0">
              <a:spcBef>
                <a:spcPct val="50000"/>
              </a:spcBef>
              <a:spcAft>
                <a:spcPct val="0"/>
              </a:spcAft>
              <a:defRPr sz="3200">
                <a:solidFill>
                  <a:schemeClr val="tx1"/>
                </a:solidFill>
                <a:latin typeface="Times New Roman" panose="02020603050405020304" pitchFamily="18" charset="0"/>
                <a:cs typeface="Times New Roman" panose="02020603050405020304" pitchFamily="18" charset="0"/>
              </a:defRPr>
            </a:lvl7pPr>
            <a:lvl8pPr marL="3429000" indent="-228600" algn="r" eaLnBrk="0" fontAlgn="base" hangingPunct="0">
              <a:spcBef>
                <a:spcPct val="50000"/>
              </a:spcBef>
              <a:spcAft>
                <a:spcPct val="0"/>
              </a:spcAft>
              <a:defRPr sz="3200">
                <a:solidFill>
                  <a:schemeClr val="tx1"/>
                </a:solidFill>
                <a:latin typeface="Times New Roman" panose="02020603050405020304" pitchFamily="18" charset="0"/>
                <a:cs typeface="Times New Roman" panose="02020603050405020304" pitchFamily="18" charset="0"/>
              </a:defRPr>
            </a:lvl8pPr>
            <a:lvl9pPr marL="3886200" indent="-228600" algn="r" eaLnBrk="0" fontAlgn="base" hangingPunct="0">
              <a:spcBef>
                <a:spcPct val="50000"/>
              </a:spcBef>
              <a:spcAft>
                <a:spcPct val="0"/>
              </a:spcAft>
              <a:defRPr sz="3200">
                <a:solidFill>
                  <a:schemeClr val="tx1"/>
                </a:solidFill>
                <a:latin typeface="Times New Roman" panose="02020603050405020304" pitchFamily="18" charset="0"/>
                <a:cs typeface="Times New Roman" panose="02020603050405020304" pitchFamily="18" charset="0"/>
              </a:defRPr>
            </a:lvl9pPr>
          </a:lstStyle>
          <a:p>
            <a:pPr algn="l" eaLnBrk="1" hangingPunct="1">
              <a:buFontTx/>
              <a:buChar char="•"/>
            </a:pPr>
            <a:r>
              <a:rPr lang="en-US" dirty="0"/>
              <a:t> Long, </a:t>
            </a:r>
            <a:r>
              <a:rPr lang="en-US" dirty="0" err="1"/>
              <a:t>unmyelinated</a:t>
            </a:r>
            <a:r>
              <a:rPr lang="en-US" dirty="0"/>
              <a:t> postganglionic neurons</a:t>
            </a:r>
          </a:p>
        </p:txBody>
      </p:sp>
      <p:sp>
        <p:nvSpPr>
          <p:cNvPr id="87049" name="Rectangle 9"/>
          <p:cNvSpPr>
            <a:spLocks noChangeArrowheads="1"/>
          </p:cNvSpPr>
          <p:nvPr/>
        </p:nvSpPr>
        <p:spPr bwMode="auto">
          <a:xfrm>
            <a:off x="2819400" y="4191000"/>
            <a:ext cx="838200" cy="914400"/>
          </a:xfrm>
          <a:prstGeom prst="rect">
            <a:avLst/>
          </a:prstGeom>
          <a:noFill/>
          <a:ln w="57150">
            <a:solidFill>
              <a:srgbClr val="CC33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3200">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sz="3200">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sz="3200">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sz="3200">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sz="3200">
                <a:solidFill>
                  <a:schemeClr val="tx1"/>
                </a:solidFill>
                <a:latin typeface="Times New Roman" panose="02020603050405020304" pitchFamily="18" charset="0"/>
                <a:cs typeface="Times New Roman" panose="02020603050405020304" pitchFamily="18" charset="0"/>
              </a:defRPr>
            </a:lvl5pPr>
            <a:lvl6pPr marL="2514600" indent="-228600" algn="r" eaLnBrk="0" fontAlgn="base" hangingPunct="0">
              <a:spcBef>
                <a:spcPct val="50000"/>
              </a:spcBef>
              <a:spcAft>
                <a:spcPct val="0"/>
              </a:spcAft>
              <a:defRPr sz="3200">
                <a:solidFill>
                  <a:schemeClr val="tx1"/>
                </a:solidFill>
                <a:latin typeface="Times New Roman" panose="02020603050405020304" pitchFamily="18" charset="0"/>
                <a:cs typeface="Times New Roman" panose="02020603050405020304" pitchFamily="18" charset="0"/>
              </a:defRPr>
            </a:lvl6pPr>
            <a:lvl7pPr marL="2971800" indent="-228600" algn="r" eaLnBrk="0" fontAlgn="base" hangingPunct="0">
              <a:spcBef>
                <a:spcPct val="50000"/>
              </a:spcBef>
              <a:spcAft>
                <a:spcPct val="0"/>
              </a:spcAft>
              <a:defRPr sz="3200">
                <a:solidFill>
                  <a:schemeClr val="tx1"/>
                </a:solidFill>
                <a:latin typeface="Times New Roman" panose="02020603050405020304" pitchFamily="18" charset="0"/>
                <a:cs typeface="Times New Roman" panose="02020603050405020304" pitchFamily="18" charset="0"/>
              </a:defRPr>
            </a:lvl7pPr>
            <a:lvl8pPr marL="3429000" indent="-228600" algn="r" eaLnBrk="0" fontAlgn="base" hangingPunct="0">
              <a:spcBef>
                <a:spcPct val="50000"/>
              </a:spcBef>
              <a:spcAft>
                <a:spcPct val="0"/>
              </a:spcAft>
              <a:defRPr sz="3200">
                <a:solidFill>
                  <a:schemeClr val="tx1"/>
                </a:solidFill>
                <a:latin typeface="Times New Roman" panose="02020603050405020304" pitchFamily="18" charset="0"/>
                <a:cs typeface="Times New Roman" panose="02020603050405020304" pitchFamily="18" charset="0"/>
              </a:defRPr>
            </a:lvl8pPr>
            <a:lvl9pPr marL="3886200" indent="-228600" algn="r" eaLnBrk="0" fontAlgn="base" hangingPunct="0">
              <a:spcBef>
                <a:spcPct val="50000"/>
              </a:spcBef>
              <a:spcAft>
                <a:spcPct val="0"/>
              </a:spcAft>
              <a:defRPr sz="3200">
                <a:solidFill>
                  <a:schemeClr val="tx1"/>
                </a:solidFill>
                <a:latin typeface="Times New Roman" panose="02020603050405020304" pitchFamily="18" charset="0"/>
                <a:cs typeface="Times New Roman" panose="02020603050405020304" pitchFamily="18" charset="0"/>
              </a:defRPr>
            </a:lvl9pPr>
          </a:lstStyle>
          <a:p>
            <a:pPr eaLnBrk="1" hangingPunct="1"/>
            <a:endParaRPr lang="ar-SA"/>
          </a:p>
        </p:txBody>
      </p:sp>
      <p:grpSp>
        <p:nvGrpSpPr>
          <p:cNvPr id="3" name="Group 10"/>
          <p:cNvGrpSpPr>
            <a:grpSpLocks/>
          </p:cNvGrpSpPr>
          <p:nvPr/>
        </p:nvGrpSpPr>
        <p:grpSpPr bwMode="auto">
          <a:xfrm>
            <a:off x="2286000" y="3810000"/>
            <a:ext cx="304800" cy="2514600"/>
            <a:chOff x="1440" y="2400"/>
            <a:chExt cx="192" cy="1584"/>
          </a:xfrm>
        </p:grpSpPr>
        <p:sp>
          <p:nvSpPr>
            <p:cNvPr id="12301" name="AutoShape 11"/>
            <p:cNvSpPr>
              <a:spLocks noChangeArrowheads="1"/>
            </p:cNvSpPr>
            <p:nvPr/>
          </p:nvSpPr>
          <p:spPr bwMode="auto">
            <a:xfrm>
              <a:off x="1440" y="2400"/>
              <a:ext cx="192" cy="432"/>
            </a:xfrm>
            <a:prstGeom prst="downArrow">
              <a:avLst>
                <a:gd name="adj1" fmla="val 50000"/>
                <a:gd name="adj2" fmla="val 56250"/>
              </a:avLst>
            </a:prstGeom>
            <a:solidFill>
              <a:schemeClr val="accent1"/>
            </a:solidFill>
            <a:ln w="9525">
              <a:solidFill>
                <a:schemeClr val="tx1"/>
              </a:solidFill>
              <a:miter lim="800000"/>
              <a:headEnd/>
              <a:tailEnd/>
            </a:ln>
          </p:spPr>
          <p:txBody>
            <a:bodyPr wrap="none" anchor="ctr"/>
            <a:lstStyle>
              <a:lvl1pPr eaLnBrk="0" hangingPunct="0">
                <a:defRPr sz="3200">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sz="3200">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sz="3200">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sz="3200">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sz="3200">
                  <a:solidFill>
                    <a:schemeClr val="tx1"/>
                  </a:solidFill>
                  <a:latin typeface="Times New Roman" panose="02020603050405020304" pitchFamily="18" charset="0"/>
                  <a:cs typeface="Times New Roman" panose="02020603050405020304" pitchFamily="18" charset="0"/>
                </a:defRPr>
              </a:lvl5pPr>
              <a:lvl6pPr marL="2514600" indent="-228600" algn="r" eaLnBrk="0" fontAlgn="base" hangingPunct="0">
                <a:spcBef>
                  <a:spcPct val="50000"/>
                </a:spcBef>
                <a:spcAft>
                  <a:spcPct val="0"/>
                </a:spcAft>
                <a:defRPr sz="3200">
                  <a:solidFill>
                    <a:schemeClr val="tx1"/>
                  </a:solidFill>
                  <a:latin typeface="Times New Roman" panose="02020603050405020304" pitchFamily="18" charset="0"/>
                  <a:cs typeface="Times New Roman" panose="02020603050405020304" pitchFamily="18" charset="0"/>
                </a:defRPr>
              </a:lvl6pPr>
              <a:lvl7pPr marL="2971800" indent="-228600" algn="r" eaLnBrk="0" fontAlgn="base" hangingPunct="0">
                <a:spcBef>
                  <a:spcPct val="50000"/>
                </a:spcBef>
                <a:spcAft>
                  <a:spcPct val="0"/>
                </a:spcAft>
                <a:defRPr sz="3200">
                  <a:solidFill>
                    <a:schemeClr val="tx1"/>
                  </a:solidFill>
                  <a:latin typeface="Times New Roman" panose="02020603050405020304" pitchFamily="18" charset="0"/>
                  <a:cs typeface="Times New Roman" panose="02020603050405020304" pitchFamily="18" charset="0"/>
                </a:defRPr>
              </a:lvl7pPr>
              <a:lvl8pPr marL="3429000" indent="-228600" algn="r" eaLnBrk="0" fontAlgn="base" hangingPunct="0">
                <a:spcBef>
                  <a:spcPct val="50000"/>
                </a:spcBef>
                <a:spcAft>
                  <a:spcPct val="0"/>
                </a:spcAft>
                <a:defRPr sz="3200">
                  <a:solidFill>
                    <a:schemeClr val="tx1"/>
                  </a:solidFill>
                  <a:latin typeface="Times New Roman" panose="02020603050405020304" pitchFamily="18" charset="0"/>
                  <a:cs typeface="Times New Roman" panose="02020603050405020304" pitchFamily="18" charset="0"/>
                </a:defRPr>
              </a:lvl8pPr>
              <a:lvl9pPr marL="3886200" indent="-228600" algn="r" eaLnBrk="0" fontAlgn="base" hangingPunct="0">
                <a:spcBef>
                  <a:spcPct val="50000"/>
                </a:spcBef>
                <a:spcAft>
                  <a:spcPct val="0"/>
                </a:spcAft>
                <a:defRPr sz="3200">
                  <a:solidFill>
                    <a:schemeClr val="tx1"/>
                  </a:solidFill>
                  <a:latin typeface="Times New Roman" panose="02020603050405020304" pitchFamily="18" charset="0"/>
                  <a:cs typeface="Times New Roman" panose="02020603050405020304" pitchFamily="18" charset="0"/>
                </a:defRPr>
              </a:lvl9pPr>
            </a:lstStyle>
            <a:p>
              <a:pPr eaLnBrk="1" hangingPunct="1"/>
              <a:endParaRPr lang="ar-SA"/>
            </a:p>
          </p:txBody>
        </p:sp>
        <p:sp>
          <p:nvSpPr>
            <p:cNvPr id="12302" name="AutoShape 12"/>
            <p:cNvSpPr>
              <a:spLocks noChangeArrowheads="1"/>
            </p:cNvSpPr>
            <p:nvPr/>
          </p:nvSpPr>
          <p:spPr bwMode="auto">
            <a:xfrm>
              <a:off x="1440" y="3504"/>
              <a:ext cx="192" cy="480"/>
            </a:xfrm>
            <a:prstGeom prst="upArrow">
              <a:avLst>
                <a:gd name="adj1" fmla="val 50000"/>
                <a:gd name="adj2" fmla="val 62500"/>
              </a:avLst>
            </a:prstGeom>
            <a:solidFill>
              <a:schemeClr val="accent1"/>
            </a:solidFill>
            <a:ln w="9525">
              <a:solidFill>
                <a:schemeClr val="tx1"/>
              </a:solidFill>
              <a:miter lim="800000"/>
              <a:headEnd/>
              <a:tailEnd/>
            </a:ln>
          </p:spPr>
          <p:txBody>
            <a:bodyPr wrap="none" anchor="ctr"/>
            <a:lstStyle>
              <a:lvl1pPr eaLnBrk="0" hangingPunct="0">
                <a:defRPr sz="3200">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sz="3200">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sz="3200">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sz="3200">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sz="3200">
                  <a:solidFill>
                    <a:schemeClr val="tx1"/>
                  </a:solidFill>
                  <a:latin typeface="Times New Roman" panose="02020603050405020304" pitchFamily="18" charset="0"/>
                  <a:cs typeface="Times New Roman" panose="02020603050405020304" pitchFamily="18" charset="0"/>
                </a:defRPr>
              </a:lvl5pPr>
              <a:lvl6pPr marL="2514600" indent="-228600" algn="r" eaLnBrk="0" fontAlgn="base" hangingPunct="0">
                <a:spcBef>
                  <a:spcPct val="50000"/>
                </a:spcBef>
                <a:spcAft>
                  <a:spcPct val="0"/>
                </a:spcAft>
                <a:defRPr sz="3200">
                  <a:solidFill>
                    <a:schemeClr val="tx1"/>
                  </a:solidFill>
                  <a:latin typeface="Times New Roman" panose="02020603050405020304" pitchFamily="18" charset="0"/>
                  <a:cs typeface="Times New Roman" panose="02020603050405020304" pitchFamily="18" charset="0"/>
                </a:defRPr>
              </a:lvl6pPr>
              <a:lvl7pPr marL="2971800" indent="-228600" algn="r" eaLnBrk="0" fontAlgn="base" hangingPunct="0">
                <a:spcBef>
                  <a:spcPct val="50000"/>
                </a:spcBef>
                <a:spcAft>
                  <a:spcPct val="0"/>
                </a:spcAft>
                <a:defRPr sz="3200">
                  <a:solidFill>
                    <a:schemeClr val="tx1"/>
                  </a:solidFill>
                  <a:latin typeface="Times New Roman" panose="02020603050405020304" pitchFamily="18" charset="0"/>
                  <a:cs typeface="Times New Roman" panose="02020603050405020304" pitchFamily="18" charset="0"/>
                </a:defRPr>
              </a:lvl7pPr>
              <a:lvl8pPr marL="3429000" indent="-228600" algn="r" eaLnBrk="0" fontAlgn="base" hangingPunct="0">
                <a:spcBef>
                  <a:spcPct val="50000"/>
                </a:spcBef>
                <a:spcAft>
                  <a:spcPct val="0"/>
                </a:spcAft>
                <a:defRPr sz="3200">
                  <a:solidFill>
                    <a:schemeClr val="tx1"/>
                  </a:solidFill>
                  <a:latin typeface="Times New Roman" panose="02020603050405020304" pitchFamily="18" charset="0"/>
                  <a:cs typeface="Times New Roman" panose="02020603050405020304" pitchFamily="18" charset="0"/>
                </a:defRPr>
              </a:lvl8pPr>
              <a:lvl9pPr marL="3886200" indent="-228600" algn="r" eaLnBrk="0" fontAlgn="base" hangingPunct="0">
                <a:spcBef>
                  <a:spcPct val="50000"/>
                </a:spcBef>
                <a:spcAft>
                  <a:spcPct val="0"/>
                </a:spcAft>
                <a:defRPr sz="3200">
                  <a:solidFill>
                    <a:schemeClr val="tx1"/>
                  </a:solidFill>
                  <a:latin typeface="Times New Roman" panose="02020603050405020304" pitchFamily="18" charset="0"/>
                  <a:cs typeface="Times New Roman" panose="02020603050405020304" pitchFamily="18" charset="0"/>
                </a:defRPr>
              </a:lvl9pPr>
            </a:lstStyle>
            <a:p>
              <a:pPr eaLnBrk="1" hangingPunct="1"/>
              <a:endParaRPr lang="ar-SA"/>
            </a:p>
          </p:txBody>
        </p:sp>
      </p:grpSp>
      <p:sp>
        <p:nvSpPr>
          <p:cNvPr id="87053" name="AutoShape 13"/>
          <p:cNvSpPr>
            <a:spLocks noChangeArrowheads="1"/>
          </p:cNvSpPr>
          <p:nvPr/>
        </p:nvSpPr>
        <p:spPr bwMode="auto">
          <a:xfrm>
            <a:off x="4343400" y="3657600"/>
            <a:ext cx="304800" cy="914400"/>
          </a:xfrm>
          <a:prstGeom prst="downArrow">
            <a:avLst>
              <a:gd name="adj1" fmla="val 50000"/>
              <a:gd name="adj2" fmla="val 75000"/>
            </a:avLst>
          </a:prstGeom>
          <a:solidFill>
            <a:schemeClr val="accent1"/>
          </a:solidFill>
          <a:ln w="9525">
            <a:solidFill>
              <a:schemeClr val="tx1"/>
            </a:solidFill>
            <a:miter lim="800000"/>
            <a:headEnd/>
            <a:tailEnd/>
          </a:ln>
        </p:spPr>
        <p:txBody>
          <a:bodyPr wrap="none" anchor="ctr"/>
          <a:lstStyle>
            <a:lvl1pPr eaLnBrk="0" hangingPunct="0">
              <a:defRPr sz="3200">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sz="3200">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sz="3200">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sz="3200">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sz="3200">
                <a:solidFill>
                  <a:schemeClr val="tx1"/>
                </a:solidFill>
                <a:latin typeface="Times New Roman" panose="02020603050405020304" pitchFamily="18" charset="0"/>
                <a:cs typeface="Times New Roman" panose="02020603050405020304" pitchFamily="18" charset="0"/>
              </a:defRPr>
            </a:lvl5pPr>
            <a:lvl6pPr marL="2514600" indent="-228600" algn="r" eaLnBrk="0" fontAlgn="base" hangingPunct="0">
              <a:spcBef>
                <a:spcPct val="50000"/>
              </a:spcBef>
              <a:spcAft>
                <a:spcPct val="0"/>
              </a:spcAft>
              <a:defRPr sz="3200">
                <a:solidFill>
                  <a:schemeClr val="tx1"/>
                </a:solidFill>
                <a:latin typeface="Times New Roman" panose="02020603050405020304" pitchFamily="18" charset="0"/>
                <a:cs typeface="Times New Roman" panose="02020603050405020304" pitchFamily="18" charset="0"/>
              </a:defRPr>
            </a:lvl6pPr>
            <a:lvl7pPr marL="2971800" indent="-228600" algn="r" eaLnBrk="0" fontAlgn="base" hangingPunct="0">
              <a:spcBef>
                <a:spcPct val="50000"/>
              </a:spcBef>
              <a:spcAft>
                <a:spcPct val="0"/>
              </a:spcAft>
              <a:defRPr sz="3200">
                <a:solidFill>
                  <a:schemeClr val="tx1"/>
                </a:solidFill>
                <a:latin typeface="Times New Roman" panose="02020603050405020304" pitchFamily="18" charset="0"/>
                <a:cs typeface="Times New Roman" panose="02020603050405020304" pitchFamily="18" charset="0"/>
              </a:defRPr>
            </a:lvl7pPr>
            <a:lvl8pPr marL="3429000" indent="-228600" algn="r" eaLnBrk="0" fontAlgn="base" hangingPunct="0">
              <a:spcBef>
                <a:spcPct val="50000"/>
              </a:spcBef>
              <a:spcAft>
                <a:spcPct val="0"/>
              </a:spcAft>
              <a:defRPr sz="3200">
                <a:solidFill>
                  <a:schemeClr val="tx1"/>
                </a:solidFill>
                <a:latin typeface="Times New Roman" panose="02020603050405020304" pitchFamily="18" charset="0"/>
                <a:cs typeface="Times New Roman" panose="02020603050405020304" pitchFamily="18" charset="0"/>
              </a:defRPr>
            </a:lvl8pPr>
            <a:lvl9pPr marL="3886200" indent="-228600" algn="r" eaLnBrk="0" fontAlgn="base" hangingPunct="0">
              <a:spcBef>
                <a:spcPct val="50000"/>
              </a:spcBef>
              <a:spcAft>
                <a:spcPct val="0"/>
              </a:spcAft>
              <a:defRPr sz="3200">
                <a:solidFill>
                  <a:schemeClr val="tx1"/>
                </a:solidFill>
                <a:latin typeface="Times New Roman" panose="02020603050405020304" pitchFamily="18" charset="0"/>
                <a:cs typeface="Times New Roman" panose="02020603050405020304" pitchFamily="18" charset="0"/>
              </a:defRPr>
            </a:lvl9pPr>
          </a:lstStyle>
          <a:p>
            <a:pPr eaLnBrk="1" hangingPunct="1"/>
            <a:endParaRPr lang="ar-SA"/>
          </a:p>
        </p:txBody>
      </p:sp>
      <p:grpSp>
        <p:nvGrpSpPr>
          <p:cNvPr id="4" name="Group 14"/>
          <p:cNvGrpSpPr>
            <a:grpSpLocks/>
          </p:cNvGrpSpPr>
          <p:nvPr/>
        </p:nvGrpSpPr>
        <p:grpSpPr bwMode="auto">
          <a:xfrm>
            <a:off x="1143000" y="3657600"/>
            <a:ext cx="1143000" cy="3032125"/>
            <a:chOff x="720" y="2304"/>
            <a:chExt cx="720" cy="1910"/>
          </a:xfrm>
        </p:grpSpPr>
        <p:sp>
          <p:nvSpPr>
            <p:cNvPr id="12299" name="Oval 15"/>
            <p:cNvSpPr>
              <a:spLocks noChangeArrowheads="1"/>
            </p:cNvSpPr>
            <p:nvPr/>
          </p:nvSpPr>
          <p:spPr bwMode="auto">
            <a:xfrm>
              <a:off x="912" y="2304"/>
              <a:ext cx="384" cy="1680"/>
            </a:xfrm>
            <a:prstGeom prst="ellipse">
              <a:avLst/>
            </a:prstGeom>
            <a:noFill/>
            <a:ln w="38100">
              <a:solidFill>
                <a:srgbClr val="CC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3200">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sz="3200">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sz="3200">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sz="3200">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sz="3200">
                  <a:solidFill>
                    <a:schemeClr val="tx1"/>
                  </a:solidFill>
                  <a:latin typeface="Times New Roman" panose="02020603050405020304" pitchFamily="18" charset="0"/>
                  <a:cs typeface="Times New Roman" panose="02020603050405020304" pitchFamily="18" charset="0"/>
                </a:defRPr>
              </a:lvl5pPr>
              <a:lvl6pPr marL="2514600" indent="-228600" algn="r" eaLnBrk="0" fontAlgn="base" hangingPunct="0">
                <a:spcBef>
                  <a:spcPct val="50000"/>
                </a:spcBef>
                <a:spcAft>
                  <a:spcPct val="0"/>
                </a:spcAft>
                <a:defRPr sz="3200">
                  <a:solidFill>
                    <a:schemeClr val="tx1"/>
                  </a:solidFill>
                  <a:latin typeface="Times New Roman" panose="02020603050405020304" pitchFamily="18" charset="0"/>
                  <a:cs typeface="Times New Roman" panose="02020603050405020304" pitchFamily="18" charset="0"/>
                </a:defRPr>
              </a:lvl6pPr>
              <a:lvl7pPr marL="2971800" indent="-228600" algn="r" eaLnBrk="0" fontAlgn="base" hangingPunct="0">
                <a:spcBef>
                  <a:spcPct val="50000"/>
                </a:spcBef>
                <a:spcAft>
                  <a:spcPct val="0"/>
                </a:spcAft>
                <a:defRPr sz="3200">
                  <a:solidFill>
                    <a:schemeClr val="tx1"/>
                  </a:solidFill>
                  <a:latin typeface="Times New Roman" panose="02020603050405020304" pitchFamily="18" charset="0"/>
                  <a:cs typeface="Times New Roman" panose="02020603050405020304" pitchFamily="18" charset="0"/>
                </a:defRPr>
              </a:lvl7pPr>
              <a:lvl8pPr marL="3429000" indent="-228600" algn="r" eaLnBrk="0" fontAlgn="base" hangingPunct="0">
                <a:spcBef>
                  <a:spcPct val="50000"/>
                </a:spcBef>
                <a:spcAft>
                  <a:spcPct val="0"/>
                </a:spcAft>
                <a:defRPr sz="3200">
                  <a:solidFill>
                    <a:schemeClr val="tx1"/>
                  </a:solidFill>
                  <a:latin typeface="Times New Roman" panose="02020603050405020304" pitchFamily="18" charset="0"/>
                  <a:cs typeface="Times New Roman" panose="02020603050405020304" pitchFamily="18" charset="0"/>
                </a:defRPr>
              </a:lvl8pPr>
              <a:lvl9pPr marL="3886200" indent="-228600" algn="r" eaLnBrk="0" fontAlgn="base" hangingPunct="0">
                <a:spcBef>
                  <a:spcPct val="50000"/>
                </a:spcBef>
                <a:spcAft>
                  <a:spcPct val="0"/>
                </a:spcAft>
                <a:defRPr sz="3200">
                  <a:solidFill>
                    <a:schemeClr val="tx1"/>
                  </a:solidFill>
                  <a:latin typeface="Times New Roman" panose="02020603050405020304" pitchFamily="18" charset="0"/>
                  <a:cs typeface="Times New Roman" panose="02020603050405020304" pitchFamily="18" charset="0"/>
                </a:defRPr>
              </a:lvl9pPr>
            </a:lstStyle>
            <a:p>
              <a:pPr eaLnBrk="1" hangingPunct="1"/>
              <a:endParaRPr lang="ar-SA"/>
            </a:p>
          </p:txBody>
        </p:sp>
        <p:sp>
          <p:nvSpPr>
            <p:cNvPr id="12300" name="Text Box 16"/>
            <p:cNvSpPr txBox="1">
              <a:spLocks noChangeArrowheads="1"/>
            </p:cNvSpPr>
            <p:nvPr/>
          </p:nvSpPr>
          <p:spPr bwMode="auto">
            <a:xfrm>
              <a:off x="720" y="3696"/>
              <a:ext cx="720" cy="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sz="3200">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sz="3200">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sz="3200">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sz="3200">
                  <a:solidFill>
                    <a:schemeClr val="tx1"/>
                  </a:solidFill>
                  <a:latin typeface="Times New Roman" panose="02020603050405020304" pitchFamily="18" charset="0"/>
                  <a:cs typeface="Times New Roman" panose="02020603050405020304" pitchFamily="18" charset="0"/>
                </a:defRPr>
              </a:lvl5pPr>
              <a:lvl6pPr marL="2514600" indent="-228600" algn="r" eaLnBrk="0" fontAlgn="base" hangingPunct="0">
                <a:spcBef>
                  <a:spcPct val="50000"/>
                </a:spcBef>
                <a:spcAft>
                  <a:spcPct val="0"/>
                </a:spcAft>
                <a:defRPr sz="3200">
                  <a:solidFill>
                    <a:schemeClr val="tx1"/>
                  </a:solidFill>
                  <a:latin typeface="Times New Roman" panose="02020603050405020304" pitchFamily="18" charset="0"/>
                  <a:cs typeface="Times New Roman" panose="02020603050405020304" pitchFamily="18" charset="0"/>
                </a:defRPr>
              </a:lvl6pPr>
              <a:lvl7pPr marL="2971800" indent="-228600" algn="r" eaLnBrk="0" fontAlgn="base" hangingPunct="0">
                <a:spcBef>
                  <a:spcPct val="50000"/>
                </a:spcBef>
                <a:spcAft>
                  <a:spcPct val="0"/>
                </a:spcAft>
                <a:defRPr sz="3200">
                  <a:solidFill>
                    <a:schemeClr val="tx1"/>
                  </a:solidFill>
                  <a:latin typeface="Times New Roman" panose="02020603050405020304" pitchFamily="18" charset="0"/>
                  <a:cs typeface="Times New Roman" panose="02020603050405020304" pitchFamily="18" charset="0"/>
                </a:defRPr>
              </a:lvl7pPr>
              <a:lvl8pPr marL="3429000" indent="-228600" algn="r" eaLnBrk="0" fontAlgn="base" hangingPunct="0">
                <a:spcBef>
                  <a:spcPct val="50000"/>
                </a:spcBef>
                <a:spcAft>
                  <a:spcPct val="0"/>
                </a:spcAft>
                <a:defRPr sz="3200">
                  <a:solidFill>
                    <a:schemeClr val="tx1"/>
                  </a:solidFill>
                  <a:latin typeface="Times New Roman" panose="02020603050405020304" pitchFamily="18" charset="0"/>
                  <a:cs typeface="Times New Roman" panose="02020603050405020304" pitchFamily="18" charset="0"/>
                </a:defRPr>
              </a:lvl8pPr>
              <a:lvl9pPr marL="3886200" indent="-228600" algn="r" eaLnBrk="0" fontAlgn="base" hangingPunct="0">
                <a:spcBef>
                  <a:spcPct val="50000"/>
                </a:spcBef>
                <a:spcAft>
                  <a:spcPct val="0"/>
                </a:spcAft>
                <a:defRPr sz="3200">
                  <a:solidFill>
                    <a:schemeClr val="tx1"/>
                  </a:solidFill>
                  <a:latin typeface="Times New Roman" panose="02020603050405020304" pitchFamily="18" charset="0"/>
                  <a:cs typeface="Times New Roman" panose="02020603050405020304" pitchFamily="18" charset="0"/>
                </a:defRPr>
              </a:lvl9pPr>
            </a:lstStyle>
            <a:p>
              <a:pPr algn="ctr" eaLnBrk="1" hangingPunct="1"/>
              <a:r>
                <a:rPr lang="en-US"/>
                <a:t>Spinal Cord</a:t>
              </a:r>
            </a:p>
          </p:txBody>
        </p:sp>
      </p:grpSp>
    </p:spTree>
    <p:extLst>
      <p:ext uri="{BB962C8B-B14F-4D97-AF65-F5344CB8AC3E}">
        <p14:creationId xmlns:p14="http://schemas.microsoft.com/office/powerpoint/2010/main" val="18498672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87049"/>
                                        </p:tgtEl>
                                        <p:attrNameLst>
                                          <p:attrName>style.visibility</p:attrName>
                                        </p:attrNameLst>
                                      </p:cBhvr>
                                      <p:to>
                                        <p:strVal val="visible"/>
                                      </p:to>
                                    </p:set>
                                    <p:anim calcmode="lin" valueType="num">
                                      <p:cBhvr>
                                        <p:cTn id="7" dur="5000" fill="hold"/>
                                        <p:tgtEl>
                                          <p:spTgt spid="87049"/>
                                        </p:tgtEl>
                                        <p:attrNameLst>
                                          <p:attrName>ppt_w</p:attrName>
                                        </p:attrNameLst>
                                      </p:cBhvr>
                                      <p:tavLst>
                                        <p:tav tm="0" fmla="#ppt_w*sin(2.5*pi*$)">
                                          <p:val>
                                            <p:fltVal val="0"/>
                                          </p:val>
                                        </p:tav>
                                        <p:tav tm="100000">
                                          <p:val>
                                            <p:fltVal val="1"/>
                                          </p:val>
                                        </p:tav>
                                      </p:tavLst>
                                    </p:anim>
                                    <p:anim calcmode="lin" valueType="num">
                                      <p:cBhvr>
                                        <p:cTn id="8" dur="5000" fill="hold"/>
                                        <p:tgtEl>
                                          <p:spTgt spid="87049"/>
                                        </p:tgtEl>
                                        <p:attrNameLst>
                                          <p:attrName>ppt_h</p:attrName>
                                        </p:attrNameLst>
                                      </p:cBhvr>
                                      <p:tavLst>
                                        <p:tav tm="0">
                                          <p:val>
                                            <p:strVal val="#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7" presetClass="entr" presetSubtype="2" fill="hold" grpId="0" nodeType="clickEffect">
                                  <p:stCondLst>
                                    <p:cond delay="0"/>
                                  </p:stCondLst>
                                  <p:childTnLst>
                                    <p:set>
                                      <p:cBhvr>
                                        <p:cTn id="12" dur="1" fill="hold">
                                          <p:stCondLst>
                                            <p:cond delay="0"/>
                                          </p:stCondLst>
                                        </p:cTn>
                                        <p:tgtEl>
                                          <p:spTgt spid="87047"/>
                                        </p:tgtEl>
                                        <p:attrNameLst>
                                          <p:attrName>style.visibility</p:attrName>
                                        </p:attrNameLst>
                                      </p:cBhvr>
                                      <p:to>
                                        <p:strVal val="visible"/>
                                      </p:to>
                                    </p:set>
                                    <p:anim calcmode="lin" valueType="num">
                                      <p:cBhvr additive="base">
                                        <p:cTn id="13" dur="5000" fill="hold"/>
                                        <p:tgtEl>
                                          <p:spTgt spid="87047"/>
                                        </p:tgtEl>
                                        <p:attrNameLst>
                                          <p:attrName>ppt_x</p:attrName>
                                        </p:attrNameLst>
                                      </p:cBhvr>
                                      <p:tavLst>
                                        <p:tav tm="0">
                                          <p:val>
                                            <p:strVal val="1+#ppt_w/2"/>
                                          </p:val>
                                        </p:tav>
                                        <p:tav tm="100000">
                                          <p:val>
                                            <p:strVal val="#ppt_x"/>
                                          </p:val>
                                        </p:tav>
                                      </p:tavLst>
                                    </p:anim>
                                    <p:anim calcmode="lin" valueType="num">
                                      <p:cBhvr additive="base">
                                        <p:cTn id="14" dur="5000" fill="hold"/>
                                        <p:tgtEl>
                                          <p:spTgt spid="87047"/>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7" presetClass="entr" presetSubtype="1"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ppt_x</p:attrName>
                                        </p:attrNameLst>
                                      </p:cBhvr>
                                      <p:tavLst>
                                        <p:tav tm="0">
                                          <p:val>
                                            <p:strVal val="#ppt_x"/>
                                          </p:val>
                                        </p:tav>
                                        <p:tav tm="100000">
                                          <p:val>
                                            <p:strVal val="#ppt_x"/>
                                          </p:val>
                                        </p:tav>
                                      </p:tavLst>
                                    </p:anim>
                                    <p:anim calcmode="lin" valueType="num">
                                      <p:cBhvr>
                                        <p:cTn id="20" dur="500" fill="hold"/>
                                        <p:tgtEl>
                                          <p:spTgt spid="4"/>
                                        </p:tgtEl>
                                        <p:attrNameLst>
                                          <p:attrName>ppt_y</p:attrName>
                                        </p:attrNameLst>
                                      </p:cBhvr>
                                      <p:tavLst>
                                        <p:tav tm="0">
                                          <p:val>
                                            <p:strVal val="#ppt_y-#ppt_h/2"/>
                                          </p:val>
                                        </p:tav>
                                        <p:tav tm="100000">
                                          <p:val>
                                            <p:strVal val="#ppt_y"/>
                                          </p:val>
                                        </p:tav>
                                      </p:tavLst>
                                    </p:anim>
                                    <p:anim calcmode="lin" valueType="num">
                                      <p:cBhvr>
                                        <p:cTn id="21" dur="500" fill="hold"/>
                                        <p:tgtEl>
                                          <p:spTgt spid="4"/>
                                        </p:tgtEl>
                                        <p:attrNameLst>
                                          <p:attrName>ppt_w</p:attrName>
                                        </p:attrNameLst>
                                      </p:cBhvr>
                                      <p:tavLst>
                                        <p:tav tm="0">
                                          <p:val>
                                            <p:strVal val="#ppt_w"/>
                                          </p:val>
                                        </p:tav>
                                        <p:tav tm="100000">
                                          <p:val>
                                            <p:strVal val="#ppt_w"/>
                                          </p:val>
                                        </p:tav>
                                      </p:tavLst>
                                    </p:anim>
                                    <p:anim calcmode="lin" valueType="num">
                                      <p:cBhvr>
                                        <p:cTn id="22" dur="500" fill="hold"/>
                                        <p:tgtEl>
                                          <p:spTgt spid="4"/>
                                        </p:tgtEl>
                                        <p:attrNameLst>
                                          <p:attrName>ppt_h</p:attrName>
                                        </p:attrNameLst>
                                      </p:cBhvr>
                                      <p:tavLst>
                                        <p:tav tm="0">
                                          <p:val>
                                            <p:fltVal val="0"/>
                                          </p:val>
                                        </p:tav>
                                        <p:tav tm="100000">
                                          <p:val>
                                            <p:strVal val="#ppt_h"/>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3" presetClass="entr" presetSubtype="32"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cBhvr>
                                        <p:cTn id="27" dur="500" fill="hold"/>
                                        <p:tgtEl>
                                          <p:spTgt spid="3"/>
                                        </p:tgtEl>
                                        <p:attrNameLst>
                                          <p:attrName>ppt_w</p:attrName>
                                        </p:attrNameLst>
                                      </p:cBhvr>
                                      <p:tavLst>
                                        <p:tav tm="0">
                                          <p:val>
                                            <p:strVal val="4*#ppt_w"/>
                                          </p:val>
                                        </p:tav>
                                        <p:tav tm="100000">
                                          <p:val>
                                            <p:strVal val="#ppt_w"/>
                                          </p:val>
                                        </p:tav>
                                      </p:tavLst>
                                    </p:anim>
                                    <p:anim calcmode="lin" valueType="num">
                                      <p:cBhvr>
                                        <p:cTn id="28" dur="500" fill="hold"/>
                                        <p:tgtEl>
                                          <p:spTgt spid="3"/>
                                        </p:tgtEl>
                                        <p:attrNameLst>
                                          <p:attrName>ppt_h</p:attrName>
                                        </p:attrNameLst>
                                      </p:cBhvr>
                                      <p:tavLst>
                                        <p:tav tm="0">
                                          <p:val>
                                            <p:strVal val="4*#ppt_h"/>
                                          </p:val>
                                        </p:tav>
                                        <p:tav tm="100000">
                                          <p:val>
                                            <p:strVal val="#ppt_h"/>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7" presetClass="entr" presetSubtype="2" fill="hold" grpId="0" nodeType="clickEffect">
                                  <p:stCondLst>
                                    <p:cond delay="0"/>
                                  </p:stCondLst>
                                  <p:childTnLst>
                                    <p:set>
                                      <p:cBhvr>
                                        <p:cTn id="32" dur="1" fill="hold">
                                          <p:stCondLst>
                                            <p:cond delay="0"/>
                                          </p:stCondLst>
                                        </p:cTn>
                                        <p:tgtEl>
                                          <p:spTgt spid="87048"/>
                                        </p:tgtEl>
                                        <p:attrNameLst>
                                          <p:attrName>style.visibility</p:attrName>
                                        </p:attrNameLst>
                                      </p:cBhvr>
                                      <p:to>
                                        <p:strVal val="visible"/>
                                      </p:to>
                                    </p:set>
                                    <p:anim calcmode="lin" valueType="num">
                                      <p:cBhvr additive="base">
                                        <p:cTn id="33" dur="5000" fill="hold"/>
                                        <p:tgtEl>
                                          <p:spTgt spid="87048"/>
                                        </p:tgtEl>
                                        <p:attrNameLst>
                                          <p:attrName>ppt_x</p:attrName>
                                        </p:attrNameLst>
                                      </p:cBhvr>
                                      <p:tavLst>
                                        <p:tav tm="0">
                                          <p:val>
                                            <p:strVal val="1+#ppt_w/2"/>
                                          </p:val>
                                        </p:tav>
                                        <p:tav tm="100000">
                                          <p:val>
                                            <p:strVal val="#ppt_x"/>
                                          </p:val>
                                        </p:tav>
                                      </p:tavLst>
                                    </p:anim>
                                    <p:anim calcmode="lin" valueType="num">
                                      <p:cBhvr additive="base">
                                        <p:cTn id="34" dur="5000" fill="hold"/>
                                        <p:tgtEl>
                                          <p:spTgt spid="87048"/>
                                        </p:tgtEl>
                                        <p:attrNameLst>
                                          <p:attrName>ppt_y</p:attrName>
                                        </p:attrNameLst>
                                      </p:cBhvr>
                                      <p:tavLst>
                                        <p:tav tm="0">
                                          <p:val>
                                            <p:strVal val="#ppt_y"/>
                                          </p:val>
                                        </p:tav>
                                        <p:tav tm="100000">
                                          <p:val>
                                            <p:strVal val="#ppt_y"/>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23" presetClass="entr" presetSubtype="272" fill="hold" grpId="0" nodeType="clickEffect">
                                  <p:stCondLst>
                                    <p:cond delay="0"/>
                                  </p:stCondLst>
                                  <p:childTnLst>
                                    <p:set>
                                      <p:cBhvr>
                                        <p:cTn id="38" dur="1" fill="hold">
                                          <p:stCondLst>
                                            <p:cond delay="0"/>
                                          </p:stCondLst>
                                        </p:cTn>
                                        <p:tgtEl>
                                          <p:spTgt spid="87053"/>
                                        </p:tgtEl>
                                        <p:attrNameLst>
                                          <p:attrName>style.visibility</p:attrName>
                                        </p:attrNameLst>
                                      </p:cBhvr>
                                      <p:to>
                                        <p:strVal val="visible"/>
                                      </p:to>
                                    </p:set>
                                    <p:anim calcmode="lin" valueType="num">
                                      <p:cBhvr>
                                        <p:cTn id="39" dur="500" fill="hold"/>
                                        <p:tgtEl>
                                          <p:spTgt spid="87053"/>
                                        </p:tgtEl>
                                        <p:attrNameLst>
                                          <p:attrName>ppt_w</p:attrName>
                                        </p:attrNameLst>
                                      </p:cBhvr>
                                      <p:tavLst>
                                        <p:tav tm="0">
                                          <p:val>
                                            <p:strVal val="2/3*#ppt_w"/>
                                          </p:val>
                                        </p:tav>
                                        <p:tav tm="100000">
                                          <p:val>
                                            <p:strVal val="#ppt_w"/>
                                          </p:val>
                                        </p:tav>
                                      </p:tavLst>
                                    </p:anim>
                                    <p:anim calcmode="lin" valueType="num">
                                      <p:cBhvr>
                                        <p:cTn id="40" dur="500" fill="hold"/>
                                        <p:tgtEl>
                                          <p:spTgt spid="87053"/>
                                        </p:tgtEl>
                                        <p:attrNameLst>
                                          <p:attrName>ppt_h</p:attrName>
                                        </p:attrNameLst>
                                      </p:cBhvr>
                                      <p:tavLst>
                                        <p:tav tm="0">
                                          <p:val>
                                            <p:strVal val="2/3*#ppt_h"/>
                                          </p:val>
                                        </p:tav>
                                        <p:tav tm="100000">
                                          <p:val>
                                            <p:strVal val="#ppt_h"/>
                                          </p:val>
                                        </p:tav>
                                      </p:tavLst>
                                    </p:anim>
                                  </p:childTnLst>
                                </p:cTn>
                              </p:par>
                            </p:childTnLst>
                          </p:cTn>
                        </p:par>
                      </p:childTnLst>
                    </p:cTn>
                  </p:par>
                  <p:par>
                    <p:cTn id="41" fill="hold" nodeType="clickPar">
                      <p:stCondLst>
                        <p:cond delay="indefinite"/>
                      </p:stCondLst>
                      <p:childTnLst>
                        <p:par>
                          <p:cTn id="42" fill="hold" nodeType="withGroup">
                            <p:stCondLst>
                              <p:cond delay="0"/>
                            </p:stCondLst>
                            <p:childTnLst>
                              <p:par>
                                <p:cTn id="43" presetID="7" presetClass="entr" presetSubtype="2" fill="hold" grpId="0" nodeType="clickEffect">
                                  <p:stCondLst>
                                    <p:cond delay="0"/>
                                  </p:stCondLst>
                                  <p:childTnLst>
                                    <p:set>
                                      <p:cBhvr>
                                        <p:cTn id="44" dur="1" fill="hold">
                                          <p:stCondLst>
                                            <p:cond delay="0"/>
                                          </p:stCondLst>
                                        </p:cTn>
                                        <p:tgtEl>
                                          <p:spTgt spid="87043">
                                            <p:txEl>
                                              <p:pRg st="0" end="0"/>
                                            </p:txEl>
                                          </p:spTgt>
                                        </p:tgtEl>
                                        <p:attrNameLst>
                                          <p:attrName>style.visibility</p:attrName>
                                        </p:attrNameLst>
                                      </p:cBhvr>
                                      <p:to>
                                        <p:strVal val="visible"/>
                                      </p:to>
                                    </p:set>
                                    <p:anim calcmode="lin" valueType="num">
                                      <p:cBhvr additive="base">
                                        <p:cTn id="45" dur="5000" fill="hold"/>
                                        <p:tgtEl>
                                          <p:spTgt spid="87043">
                                            <p:txEl>
                                              <p:pRg st="0" end="0"/>
                                            </p:txEl>
                                          </p:spTgt>
                                        </p:tgtEl>
                                        <p:attrNameLst>
                                          <p:attrName>ppt_x</p:attrName>
                                        </p:attrNameLst>
                                      </p:cBhvr>
                                      <p:tavLst>
                                        <p:tav tm="0">
                                          <p:val>
                                            <p:strVal val="1+#ppt_w/2"/>
                                          </p:val>
                                        </p:tav>
                                        <p:tav tm="100000">
                                          <p:val>
                                            <p:strVal val="#ppt_x"/>
                                          </p:val>
                                        </p:tav>
                                      </p:tavLst>
                                    </p:anim>
                                    <p:anim calcmode="lin" valueType="num">
                                      <p:cBhvr additive="base">
                                        <p:cTn id="46" dur="5000" fill="hold"/>
                                        <p:tgtEl>
                                          <p:spTgt spid="87043">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043" grpId="0" build="p" autoUpdateAnimBg="0"/>
      <p:bldP spid="87047" grpId="0" autoUpdateAnimBg="0"/>
      <p:bldP spid="87048" grpId="0" autoUpdateAnimBg="0"/>
      <p:bldP spid="87049" grpId="0" animBg="1"/>
      <p:bldP spid="87053" grpId="0" animBg="1"/>
    </p:bldLst>
  </p:timing>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685800" y="304800"/>
            <a:ext cx="7772400" cy="1295400"/>
          </a:xfrm>
        </p:spPr>
        <p:txBody>
          <a:bodyPr/>
          <a:lstStyle/>
          <a:p>
            <a:r>
              <a:rPr lang="en-US" b="1" u="sng" dirty="0" smtClean="0">
                <a:solidFill>
                  <a:schemeClr val="tx1"/>
                </a:solidFill>
              </a:rPr>
              <a:t>Parasympathetic </a:t>
            </a:r>
            <a:br>
              <a:rPr lang="en-US" b="1" u="sng" dirty="0" smtClean="0">
                <a:solidFill>
                  <a:schemeClr val="tx1"/>
                </a:solidFill>
              </a:rPr>
            </a:br>
            <a:r>
              <a:rPr lang="en-US" b="1" dirty="0" smtClean="0">
                <a:solidFill>
                  <a:schemeClr val="tx1"/>
                </a:solidFill>
              </a:rPr>
              <a:t>Innervation of Visceral Targets</a:t>
            </a:r>
            <a:endParaRPr lang="en-US" b="1" u="sng" dirty="0" smtClean="0">
              <a:solidFill>
                <a:schemeClr val="tx1"/>
              </a:solidFill>
            </a:endParaRPr>
          </a:p>
        </p:txBody>
      </p:sp>
      <p:sp>
        <p:nvSpPr>
          <p:cNvPr id="84995" name="Rectangle 3"/>
          <p:cNvSpPr>
            <a:spLocks noGrp="1" noChangeArrowheads="1"/>
          </p:cNvSpPr>
          <p:nvPr>
            <p:ph idx="1"/>
          </p:nvPr>
        </p:nvSpPr>
        <p:spPr>
          <a:xfrm>
            <a:off x="685800" y="1600200"/>
            <a:ext cx="7772400" cy="533400"/>
          </a:xfrm>
        </p:spPr>
        <p:txBody>
          <a:bodyPr>
            <a:normAutofit/>
          </a:bodyPr>
          <a:lstStyle/>
          <a:p>
            <a:r>
              <a:rPr lang="en-US" sz="2400" b="1" dirty="0" smtClean="0"/>
              <a:t>Ganglia close to or on target organs</a:t>
            </a:r>
          </a:p>
          <a:p>
            <a:endParaRPr lang="en-US" sz="2400" b="1" dirty="0" smtClean="0">
              <a:solidFill>
                <a:srgbClr val="FFFF00"/>
              </a:solidFill>
            </a:endParaRPr>
          </a:p>
        </p:txBody>
      </p:sp>
      <p:sp>
        <p:nvSpPr>
          <p:cNvPr id="84996" name="Rectangle 4"/>
          <p:cNvSpPr>
            <a:spLocks noChangeArrowheads="1"/>
          </p:cNvSpPr>
          <p:nvPr/>
        </p:nvSpPr>
        <p:spPr bwMode="auto">
          <a:xfrm>
            <a:off x="685800" y="2286000"/>
            <a:ext cx="7772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3200">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sz="3200">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sz="3200">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sz="3200">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sz="3200">
                <a:solidFill>
                  <a:schemeClr val="tx1"/>
                </a:solidFill>
                <a:latin typeface="Times New Roman" panose="02020603050405020304" pitchFamily="18" charset="0"/>
                <a:cs typeface="Times New Roman" panose="02020603050405020304" pitchFamily="18" charset="0"/>
              </a:defRPr>
            </a:lvl5pPr>
            <a:lvl6pPr marL="2514600" indent="-228600" algn="r" eaLnBrk="0" fontAlgn="base" hangingPunct="0">
              <a:spcBef>
                <a:spcPct val="50000"/>
              </a:spcBef>
              <a:spcAft>
                <a:spcPct val="0"/>
              </a:spcAft>
              <a:defRPr sz="3200">
                <a:solidFill>
                  <a:schemeClr val="tx1"/>
                </a:solidFill>
                <a:latin typeface="Times New Roman" panose="02020603050405020304" pitchFamily="18" charset="0"/>
                <a:cs typeface="Times New Roman" panose="02020603050405020304" pitchFamily="18" charset="0"/>
              </a:defRPr>
            </a:lvl6pPr>
            <a:lvl7pPr marL="2971800" indent="-228600" algn="r" eaLnBrk="0" fontAlgn="base" hangingPunct="0">
              <a:spcBef>
                <a:spcPct val="50000"/>
              </a:spcBef>
              <a:spcAft>
                <a:spcPct val="0"/>
              </a:spcAft>
              <a:defRPr sz="3200">
                <a:solidFill>
                  <a:schemeClr val="tx1"/>
                </a:solidFill>
                <a:latin typeface="Times New Roman" panose="02020603050405020304" pitchFamily="18" charset="0"/>
                <a:cs typeface="Times New Roman" panose="02020603050405020304" pitchFamily="18" charset="0"/>
              </a:defRPr>
            </a:lvl7pPr>
            <a:lvl8pPr marL="3429000" indent="-228600" algn="r" eaLnBrk="0" fontAlgn="base" hangingPunct="0">
              <a:spcBef>
                <a:spcPct val="50000"/>
              </a:spcBef>
              <a:spcAft>
                <a:spcPct val="0"/>
              </a:spcAft>
              <a:defRPr sz="3200">
                <a:solidFill>
                  <a:schemeClr val="tx1"/>
                </a:solidFill>
                <a:latin typeface="Times New Roman" panose="02020603050405020304" pitchFamily="18" charset="0"/>
                <a:cs typeface="Times New Roman" panose="02020603050405020304" pitchFamily="18" charset="0"/>
              </a:defRPr>
            </a:lvl8pPr>
            <a:lvl9pPr marL="3886200" indent="-228600" algn="r" eaLnBrk="0" fontAlgn="base" hangingPunct="0">
              <a:spcBef>
                <a:spcPct val="50000"/>
              </a:spcBef>
              <a:spcAft>
                <a:spcPct val="0"/>
              </a:spcAft>
              <a:defRPr sz="3200">
                <a:solidFill>
                  <a:schemeClr val="tx1"/>
                </a:solidFill>
                <a:latin typeface="Times New Roman" panose="02020603050405020304" pitchFamily="18" charset="0"/>
                <a:cs typeface="Times New Roman" panose="02020603050405020304" pitchFamily="18" charset="0"/>
              </a:defRPr>
            </a:lvl9pPr>
          </a:lstStyle>
          <a:p>
            <a:pPr algn="l" eaLnBrk="1" hangingPunct="1">
              <a:spcBef>
                <a:spcPct val="20000"/>
              </a:spcBef>
              <a:buFontTx/>
              <a:buChar char="•"/>
            </a:pPr>
            <a:r>
              <a:rPr lang="en-US" dirty="0"/>
              <a:t>Preganglionic neurons - long</a:t>
            </a:r>
          </a:p>
          <a:p>
            <a:pPr algn="l" eaLnBrk="1" hangingPunct="1">
              <a:spcBef>
                <a:spcPct val="20000"/>
              </a:spcBef>
              <a:buFontTx/>
              <a:buChar char="•"/>
            </a:pPr>
            <a:endParaRPr lang="en-US" dirty="0">
              <a:solidFill>
                <a:srgbClr val="FFFF00"/>
              </a:solidFill>
            </a:endParaRPr>
          </a:p>
        </p:txBody>
      </p:sp>
      <p:sp>
        <p:nvSpPr>
          <p:cNvPr id="84997" name="Rectangle 5"/>
          <p:cNvSpPr>
            <a:spLocks noChangeArrowheads="1"/>
          </p:cNvSpPr>
          <p:nvPr/>
        </p:nvSpPr>
        <p:spPr bwMode="auto">
          <a:xfrm>
            <a:off x="685800" y="3048000"/>
            <a:ext cx="7772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3200">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sz="3200">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sz="3200">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sz="3200">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sz="3200">
                <a:solidFill>
                  <a:schemeClr val="tx1"/>
                </a:solidFill>
                <a:latin typeface="Times New Roman" panose="02020603050405020304" pitchFamily="18" charset="0"/>
                <a:cs typeface="Times New Roman" panose="02020603050405020304" pitchFamily="18" charset="0"/>
              </a:defRPr>
            </a:lvl5pPr>
            <a:lvl6pPr marL="2514600" indent="-228600" algn="r" eaLnBrk="0" fontAlgn="base" hangingPunct="0">
              <a:spcBef>
                <a:spcPct val="50000"/>
              </a:spcBef>
              <a:spcAft>
                <a:spcPct val="0"/>
              </a:spcAft>
              <a:defRPr sz="3200">
                <a:solidFill>
                  <a:schemeClr val="tx1"/>
                </a:solidFill>
                <a:latin typeface="Times New Roman" panose="02020603050405020304" pitchFamily="18" charset="0"/>
                <a:cs typeface="Times New Roman" panose="02020603050405020304" pitchFamily="18" charset="0"/>
              </a:defRPr>
            </a:lvl6pPr>
            <a:lvl7pPr marL="2971800" indent="-228600" algn="r" eaLnBrk="0" fontAlgn="base" hangingPunct="0">
              <a:spcBef>
                <a:spcPct val="50000"/>
              </a:spcBef>
              <a:spcAft>
                <a:spcPct val="0"/>
              </a:spcAft>
              <a:defRPr sz="3200">
                <a:solidFill>
                  <a:schemeClr val="tx1"/>
                </a:solidFill>
                <a:latin typeface="Times New Roman" panose="02020603050405020304" pitchFamily="18" charset="0"/>
                <a:cs typeface="Times New Roman" panose="02020603050405020304" pitchFamily="18" charset="0"/>
              </a:defRPr>
            </a:lvl7pPr>
            <a:lvl8pPr marL="3429000" indent="-228600" algn="r" eaLnBrk="0" fontAlgn="base" hangingPunct="0">
              <a:spcBef>
                <a:spcPct val="50000"/>
              </a:spcBef>
              <a:spcAft>
                <a:spcPct val="0"/>
              </a:spcAft>
              <a:defRPr sz="3200">
                <a:solidFill>
                  <a:schemeClr val="tx1"/>
                </a:solidFill>
                <a:latin typeface="Times New Roman" panose="02020603050405020304" pitchFamily="18" charset="0"/>
                <a:cs typeface="Times New Roman" panose="02020603050405020304" pitchFamily="18" charset="0"/>
              </a:defRPr>
            </a:lvl8pPr>
            <a:lvl9pPr marL="3886200" indent="-228600" algn="r" eaLnBrk="0" fontAlgn="base" hangingPunct="0">
              <a:spcBef>
                <a:spcPct val="50000"/>
              </a:spcBef>
              <a:spcAft>
                <a:spcPct val="0"/>
              </a:spcAft>
              <a:defRPr sz="3200">
                <a:solidFill>
                  <a:schemeClr val="tx1"/>
                </a:solidFill>
                <a:latin typeface="Times New Roman" panose="02020603050405020304" pitchFamily="18" charset="0"/>
                <a:cs typeface="Times New Roman" panose="02020603050405020304" pitchFamily="18" charset="0"/>
              </a:defRPr>
            </a:lvl9pPr>
          </a:lstStyle>
          <a:p>
            <a:pPr algn="l" eaLnBrk="1" hangingPunct="1">
              <a:spcBef>
                <a:spcPct val="20000"/>
              </a:spcBef>
              <a:buFontTx/>
              <a:buChar char="•"/>
            </a:pPr>
            <a:r>
              <a:rPr lang="en-US" dirty="0"/>
              <a:t>Post ganglionic neurons - short</a:t>
            </a:r>
          </a:p>
        </p:txBody>
      </p:sp>
      <p:grpSp>
        <p:nvGrpSpPr>
          <p:cNvPr id="13318" name="Group 9"/>
          <p:cNvGrpSpPr>
            <a:grpSpLocks/>
          </p:cNvGrpSpPr>
          <p:nvPr/>
        </p:nvGrpSpPr>
        <p:grpSpPr bwMode="auto">
          <a:xfrm>
            <a:off x="1636713" y="3721100"/>
            <a:ext cx="5602287" cy="2451100"/>
            <a:chOff x="1031" y="2344"/>
            <a:chExt cx="3529" cy="1544"/>
          </a:xfrm>
        </p:grpSpPr>
        <p:pic>
          <p:nvPicPr>
            <p:cNvPr id="13323" name="Picture 7" descr="F:\A&amp;P2 Senses\EXPORT\14_2 Parasympathetic Fibers.BM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1" y="2848"/>
              <a:ext cx="2521" cy="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4" name="Picture 8" descr="F:\A&amp;P2 Senses\EXPORT\14_2 Auto Targets.BM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68" y="2344"/>
              <a:ext cx="992" cy="1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5002" name="Rectangle 10"/>
          <p:cNvSpPr>
            <a:spLocks noChangeArrowheads="1"/>
          </p:cNvSpPr>
          <p:nvPr/>
        </p:nvSpPr>
        <p:spPr bwMode="auto">
          <a:xfrm>
            <a:off x="4191000" y="4572000"/>
            <a:ext cx="762000" cy="762000"/>
          </a:xfrm>
          <a:prstGeom prst="rect">
            <a:avLst/>
          </a:prstGeom>
          <a:noFill/>
          <a:ln w="57150">
            <a:solidFill>
              <a:srgbClr val="CC33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3200">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sz="3200">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sz="3200">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sz="3200">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sz="3200">
                <a:solidFill>
                  <a:schemeClr val="tx1"/>
                </a:solidFill>
                <a:latin typeface="Times New Roman" panose="02020603050405020304" pitchFamily="18" charset="0"/>
                <a:cs typeface="Times New Roman" panose="02020603050405020304" pitchFamily="18" charset="0"/>
              </a:defRPr>
            </a:lvl5pPr>
            <a:lvl6pPr marL="2514600" indent="-228600" algn="r" eaLnBrk="0" fontAlgn="base" hangingPunct="0">
              <a:spcBef>
                <a:spcPct val="50000"/>
              </a:spcBef>
              <a:spcAft>
                <a:spcPct val="0"/>
              </a:spcAft>
              <a:defRPr sz="3200">
                <a:solidFill>
                  <a:schemeClr val="tx1"/>
                </a:solidFill>
                <a:latin typeface="Times New Roman" panose="02020603050405020304" pitchFamily="18" charset="0"/>
                <a:cs typeface="Times New Roman" panose="02020603050405020304" pitchFamily="18" charset="0"/>
              </a:defRPr>
            </a:lvl6pPr>
            <a:lvl7pPr marL="2971800" indent="-228600" algn="r" eaLnBrk="0" fontAlgn="base" hangingPunct="0">
              <a:spcBef>
                <a:spcPct val="50000"/>
              </a:spcBef>
              <a:spcAft>
                <a:spcPct val="0"/>
              </a:spcAft>
              <a:defRPr sz="3200">
                <a:solidFill>
                  <a:schemeClr val="tx1"/>
                </a:solidFill>
                <a:latin typeface="Times New Roman" panose="02020603050405020304" pitchFamily="18" charset="0"/>
                <a:cs typeface="Times New Roman" panose="02020603050405020304" pitchFamily="18" charset="0"/>
              </a:defRPr>
            </a:lvl7pPr>
            <a:lvl8pPr marL="3429000" indent="-228600" algn="r" eaLnBrk="0" fontAlgn="base" hangingPunct="0">
              <a:spcBef>
                <a:spcPct val="50000"/>
              </a:spcBef>
              <a:spcAft>
                <a:spcPct val="0"/>
              </a:spcAft>
              <a:defRPr sz="3200">
                <a:solidFill>
                  <a:schemeClr val="tx1"/>
                </a:solidFill>
                <a:latin typeface="Times New Roman" panose="02020603050405020304" pitchFamily="18" charset="0"/>
                <a:cs typeface="Times New Roman" panose="02020603050405020304" pitchFamily="18" charset="0"/>
              </a:defRPr>
            </a:lvl8pPr>
            <a:lvl9pPr marL="3886200" indent="-228600" algn="r" eaLnBrk="0" fontAlgn="base" hangingPunct="0">
              <a:spcBef>
                <a:spcPct val="50000"/>
              </a:spcBef>
              <a:spcAft>
                <a:spcPct val="0"/>
              </a:spcAft>
              <a:defRPr sz="3200">
                <a:solidFill>
                  <a:schemeClr val="tx1"/>
                </a:solidFill>
                <a:latin typeface="Times New Roman" panose="02020603050405020304" pitchFamily="18" charset="0"/>
                <a:cs typeface="Times New Roman" panose="02020603050405020304" pitchFamily="18" charset="0"/>
              </a:defRPr>
            </a:lvl9pPr>
          </a:lstStyle>
          <a:p>
            <a:pPr eaLnBrk="1" hangingPunct="1"/>
            <a:endParaRPr lang="ar-SA"/>
          </a:p>
        </p:txBody>
      </p:sp>
      <p:sp>
        <p:nvSpPr>
          <p:cNvPr id="85003" name="AutoShape 11"/>
          <p:cNvSpPr>
            <a:spLocks noChangeArrowheads="1"/>
          </p:cNvSpPr>
          <p:nvPr/>
        </p:nvSpPr>
        <p:spPr bwMode="auto">
          <a:xfrm>
            <a:off x="2819400" y="5029200"/>
            <a:ext cx="304800" cy="990600"/>
          </a:xfrm>
          <a:prstGeom prst="upArrow">
            <a:avLst>
              <a:gd name="adj1" fmla="val 50000"/>
              <a:gd name="adj2" fmla="val 81250"/>
            </a:avLst>
          </a:prstGeom>
          <a:solidFill>
            <a:schemeClr val="accent1"/>
          </a:solidFill>
          <a:ln w="9525">
            <a:solidFill>
              <a:schemeClr val="tx1"/>
            </a:solidFill>
            <a:miter lim="800000"/>
            <a:headEnd/>
            <a:tailEnd/>
          </a:ln>
        </p:spPr>
        <p:txBody>
          <a:bodyPr wrap="none" anchor="ctr"/>
          <a:lstStyle>
            <a:lvl1pPr eaLnBrk="0" hangingPunct="0">
              <a:defRPr sz="3200">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sz="3200">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sz="3200">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sz="3200">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sz="3200">
                <a:solidFill>
                  <a:schemeClr val="tx1"/>
                </a:solidFill>
                <a:latin typeface="Times New Roman" panose="02020603050405020304" pitchFamily="18" charset="0"/>
                <a:cs typeface="Times New Roman" panose="02020603050405020304" pitchFamily="18" charset="0"/>
              </a:defRPr>
            </a:lvl5pPr>
            <a:lvl6pPr marL="2514600" indent="-228600" algn="r" eaLnBrk="0" fontAlgn="base" hangingPunct="0">
              <a:spcBef>
                <a:spcPct val="50000"/>
              </a:spcBef>
              <a:spcAft>
                <a:spcPct val="0"/>
              </a:spcAft>
              <a:defRPr sz="3200">
                <a:solidFill>
                  <a:schemeClr val="tx1"/>
                </a:solidFill>
                <a:latin typeface="Times New Roman" panose="02020603050405020304" pitchFamily="18" charset="0"/>
                <a:cs typeface="Times New Roman" panose="02020603050405020304" pitchFamily="18" charset="0"/>
              </a:defRPr>
            </a:lvl6pPr>
            <a:lvl7pPr marL="2971800" indent="-228600" algn="r" eaLnBrk="0" fontAlgn="base" hangingPunct="0">
              <a:spcBef>
                <a:spcPct val="50000"/>
              </a:spcBef>
              <a:spcAft>
                <a:spcPct val="0"/>
              </a:spcAft>
              <a:defRPr sz="3200">
                <a:solidFill>
                  <a:schemeClr val="tx1"/>
                </a:solidFill>
                <a:latin typeface="Times New Roman" panose="02020603050405020304" pitchFamily="18" charset="0"/>
                <a:cs typeface="Times New Roman" panose="02020603050405020304" pitchFamily="18" charset="0"/>
              </a:defRPr>
            </a:lvl7pPr>
            <a:lvl8pPr marL="3429000" indent="-228600" algn="r" eaLnBrk="0" fontAlgn="base" hangingPunct="0">
              <a:spcBef>
                <a:spcPct val="50000"/>
              </a:spcBef>
              <a:spcAft>
                <a:spcPct val="0"/>
              </a:spcAft>
              <a:defRPr sz="3200">
                <a:solidFill>
                  <a:schemeClr val="tx1"/>
                </a:solidFill>
                <a:latin typeface="Times New Roman" panose="02020603050405020304" pitchFamily="18" charset="0"/>
                <a:cs typeface="Times New Roman" panose="02020603050405020304" pitchFamily="18" charset="0"/>
              </a:defRPr>
            </a:lvl8pPr>
            <a:lvl9pPr marL="3886200" indent="-228600" algn="r" eaLnBrk="0" fontAlgn="base" hangingPunct="0">
              <a:spcBef>
                <a:spcPct val="50000"/>
              </a:spcBef>
              <a:spcAft>
                <a:spcPct val="0"/>
              </a:spcAft>
              <a:defRPr sz="3200">
                <a:solidFill>
                  <a:schemeClr val="tx1"/>
                </a:solidFill>
                <a:latin typeface="Times New Roman" panose="02020603050405020304" pitchFamily="18" charset="0"/>
                <a:cs typeface="Times New Roman" panose="02020603050405020304" pitchFamily="18" charset="0"/>
              </a:defRPr>
            </a:lvl9pPr>
          </a:lstStyle>
          <a:p>
            <a:pPr eaLnBrk="1" hangingPunct="1"/>
            <a:endParaRPr lang="ar-SA"/>
          </a:p>
        </p:txBody>
      </p:sp>
      <p:sp>
        <p:nvSpPr>
          <p:cNvPr id="85004" name="AutoShape 12"/>
          <p:cNvSpPr>
            <a:spLocks noChangeArrowheads="1"/>
          </p:cNvSpPr>
          <p:nvPr/>
        </p:nvSpPr>
        <p:spPr bwMode="auto">
          <a:xfrm>
            <a:off x="5029200" y="4953000"/>
            <a:ext cx="152400" cy="1066800"/>
          </a:xfrm>
          <a:prstGeom prst="upArrow">
            <a:avLst>
              <a:gd name="adj1" fmla="val 50000"/>
              <a:gd name="adj2" fmla="val 175000"/>
            </a:avLst>
          </a:prstGeom>
          <a:solidFill>
            <a:schemeClr val="accent1"/>
          </a:solidFill>
          <a:ln w="9525">
            <a:solidFill>
              <a:schemeClr val="tx1"/>
            </a:solidFill>
            <a:miter lim="800000"/>
            <a:headEnd/>
            <a:tailEnd/>
          </a:ln>
        </p:spPr>
        <p:txBody>
          <a:bodyPr wrap="none" anchor="ctr"/>
          <a:lstStyle>
            <a:lvl1pPr eaLnBrk="0" hangingPunct="0">
              <a:defRPr sz="3200">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sz="3200">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sz="3200">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sz="3200">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sz="3200">
                <a:solidFill>
                  <a:schemeClr val="tx1"/>
                </a:solidFill>
                <a:latin typeface="Times New Roman" panose="02020603050405020304" pitchFamily="18" charset="0"/>
                <a:cs typeface="Times New Roman" panose="02020603050405020304" pitchFamily="18" charset="0"/>
              </a:defRPr>
            </a:lvl5pPr>
            <a:lvl6pPr marL="2514600" indent="-228600" algn="r" eaLnBrk="0" fontAlgn="base" hangingPunct="0">
              <a:spcBef>
                <a:spcPct val="50000"/>
              </a:spcBef>
              <a:spcAft>
                <a:spcPct val="0"/>
              </a:spcAft>
              <a:defRPr sz="3200">
                <a:solidFill>
                  <a:schemeClr val="tx1"/>
                </a:solidFill>
                <a:latin typeface="Times New Roman" panose="02020603050405020304" pitchFamily="18" charset="0"/>
                <a:cs typeface="Times New Roman" panose="02020603050405020304" pitchFamily="18" charset="0"/>
              </a:defRPr>
            </a:lvl6pPr>
            <a:lvl7pPr marL="2971800" indent="-228600" algn="r" eaLnBrk="0" fontAlgn="base" hangingPunct="0">
              <a:spcBef>
                <a:spcPct val="50000"/>
              </a:spcBef>
              <a:spcAft>
                <a:spcPct val="0"/>
              </a:spcAft>
              <a:defRPr sz="3200">
                <a:solidFill>
                  <a:schemeClr val="tx1"/>
                </a:solidFill>
                <a:latin typeface="Times New Roman" panose="02020603050405020304" pitchFamily="18" charset="0"/>
                <a:cs typeface="Times New Roman" panose="02020603050405020304" pitchFamily="18" charset="0"/>
              </a:defRPr>
            </a:lvl7pPr>
            <a:lvl8pPr marL="3429000" indent="-228600" algn="r" eaLnBrk="0" fontAlgn="base" hangingPunct="0">
              <a:spcBef>
                <a:spcPct val="50000"/>
              </a:spcBef>
              <a:spcAft>
                <a:spcPct val="0"/>
              </a:spcAft>
              <a:defRPr sz="3200">
                <a:solidFill>
                  <a:schemeClr val="tx1"/>
                </a:solidFill>
                <a:latin typeface="Times New Roman" panose="02020603050405020304" pitchFamily="18" charset="0"/>
                <a:cs typeface="Times New Roman" panose="02020603050405020304" pitchFamily="18" charset="0"/>
              </a:defRPr>
            </a:lvl8pPr>
            <a:lvl9pPr marL="3886200" indent="-228600" algn="r" eaLnBrk="0" fontAlgn="base" hangingPunct="0">
              <a:spcBef>
                <a:spcPct val="50000"/>
              </a:spcBef>
              <a:spcAft>
                <a:spcPct val="0"/>
              </a:spcAft>
              <a:defRPr sz="3200">
                <a:solidFill>
                  <a:schemeClr val="tx1"/>
                </a:solidFill>
                <a:latin typeface="Times New Roman" panose="02020603050405020304" pitchFamily="18" charset="0"/>
                <a:cs typeface="Times New Roman" panose="02020603050405020304" pitchFamily="18" charset="0"/>
              </a:defRPr>
            </a:lvl9pPr>
          </a:lstStyle>
          <a:p>
            <a:pPr eaLnBrk="1" hangingPunct="1"/>
            <a:endParaRPr lang="ar-SA"/>
          </a:p>
        </p:txBody>
      </p:sp>
      <p:sp>
        <p:nvSpPr>
          <p:cNvPr id="85005" name="Oval 13"/>
          <p:cNvSpPr>
            <a:spLocks noChangeArrowheads="1"/>
          </p:cNvSpPr>
          <p:nvPr/>
        </p:nvSpPr>
        <p:spPr bwMode="auto">
          <a:xfrm>
            <a:off x="5715000" y="3505200"/>
            <a:ext cx="1676400" cy="3048000"/>
          </a:xfrm>
          <a:prstGeom prst="ellipse">
            <a:avLst/>
          </a:prstGeom>
          <a:noFill/>
          <a:ln w="38100">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3200">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sz="3200">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sz="3200">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sz="3200">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sz="3200">
                <a:solidFill>
                  <a:schemeClr val="tx1"/>
                </a:solidFill>
                <a:latin typeface="Times New Roman" panose="02020603050405020304" pitchFamily="18" charset="0"/>
                <a:cs typeface="Times New Roman" panose="02020603050405020304" pitchFamily="18" charset="0"/>
              </a:defRPr>
            </a:lvl5pPr>
            <a:lvl6pPr marL="2514600" indent="-228600" algn="r" eaLnBrk="0" fontAlgn="base" hangingPunct="0">
              <a:spcBef>
                <a:spcPct val="50000"/>
              </a:spcBef>
              <a:spcAft>
                <a:spcPct val="0"/>
              </a:spcAft>
              <a:defRPr sz="3200">
                <a:solidFill>
                  <a:schemeClr val="tx1"/>
                </a:solidFill>
                <a:latin typeface="Times New Roman" panose="02020603050405020304" pitchFamily="18" charset="0"/>
                <a:cs typeface="Times New Roman" panose="02020603050405020304" pitchFamily="18" charset="0"/>
              </a:defRPr>
            </a:lvl6pPr>
            <a:lvl7pPr marL="2971800" indent="-228600" algn="r" eaLnBrk="0" fontAlgn="base" hangingPunct="0">
              <a:spcBef>
                <a:spcPct val="50000"/>
              </a:spcBef>
              <a:spcAft>
                <a:spcPct val="0"/>
              </a:spcAft>
              <a:defRPr sz="3200">
                <a:solidFill>
                  <a:schemeClr val="tx1"/>
                </a:solidFill>
                <a:latin typeface="Times New Roman" panose="02020603050405020304" pitchFamily="18" charset="0"/>
                <a:cs typeface="Times New Roman" panose="02020603050405020304" pitchFamily="18" charset="0"/>
              </a:defRPr>
            </a:lvl7pPr>
            <a:lvl8pPr marL="3429000" indent="-228600" algn="r" eaLnBrk="0" fontAlgn="base" hangingPunct="0">
              <a:spcBef>
                <a:spcPct val="50000"/>
              </a:spcBef>
              <a:spcAft>
                <a:spcPct val="0"/>
              </a:spcAft>
              <a:defRPr sz="3200">
                <a:solidFill>
                  <a:schemeClr val="tx1"/>
                </a:solidFill>
                <a:latin typeface="Times New Roman" panose="02020603050405020304" pitchFamily="18" charset="0"/>
                <a:cs typeface="Times New Roman" panose="02020603050405020304" pitchFamily="18" charset="0"/>
              </a:defRPr>
            </a:lvl8pPr>
            <a:lvl9pPr marL="3886200" indent="-228600" algn="r" eaLnBrk="0" fontAlgn="base" hangingPunct="0">
              <a:spcBef>
                <a:spcPct val="50000"/>
              </a:spcBef>
              <a:spcAft>
                <a:spcPct val="0"/>
              </a:spcAft>
              <a:defRPr sz="3200">
                <a:solidFill>
                  <a:schemeClr val="tx1"/>
                </a:solidFill>
                <a:latin typeface="Times New Roman" panose="02020603050405020304" pitchFamily="18" charset="0"/>
                <a:cs typeface="Times New Roman" panose="02020603050405020304" pitchFamily="18" charset="0"/>
              </a:defRPr>
            </a:lvl9pPr>
          </a:lstStyle>
          <a:p>
            <a:pPr eaLnBrk="1" hangingPunct="1"/>
            <a:endParaRPr lang="ar-SA"/>
          </a:p>
        </p:txBody>
      </p:sp>
    </p:spTree>
    <p:extLst>
      <p:ext uri="{BB962C8B-B14F-4D97-AF65-F5344CB8AC3E}">
        <p14:creationId xmlns:p14="http://schemas.microsoft.com/office/powerpoint/2010/main" val="40293599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4995">
                                            <p:txEl>
                                              <p:pRg st="0" end="0"/>
                                            </p:txEl>
                                          </p:spTgt>
                                        </p:tgtEl>
                                        <p:attrNameLst>
                                          <p:attrName>style.visibility</p:attrName>
                                        </p:attrNameLst>
                                      </p:cBhvr>
                                      <p:to>
                                        <p:strVal val="visible"/>
                                      </p:to>
                                    </p:set>
                                    <p:anim calcmode="lin" valueType="num">
                                      <p:cBhvr additive="base">
                                        <p:cTn id="7" dur="500" fill="hold"/>
                                        <p:tgtEl>
                                          <p:spTgt spid="8499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499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5" presetClass="entr" presetSubtype="0" fill="hold" grpId="0" nodeType="clickEffect">
                                  <p:stCondLst>
                                    <p:cond delay="0"/>
                                  </p:stCondLst>
                                  <p:childTnLst>
                                    <p:set>
                                      <p:cBhvr>
                                        <p:cTn id="12" dur="1" fill="hold">
                                          <p:stCondLst>
                                            <p:cond delay="0"/>
                                          </p:stCondLst>
                                        </p:cTn>
                                        <p:tgtEl>
                                          <p:spTgt spid="85002"/>
                                        </p:tgtEl>
                                        <p:attrNameLst>
                                          <p:attrName>style.visibility</p:attrName>
                                        </p:attrNameLst>
                                      </p:cBhvr>
                                      <p:to>
                                        <p:strVal val="visible"/>
                                      </p:to>
                                    </p:set>
                                    <p:anim calcmode="lin" valueType="num">
                                      <p:cBhvr>
                                        <p:cTn id="13" dur="1000" fill="hold"/>
                                        <p:tgtEl>
                                          <p:spTgt spid="85002"/>
                                        </p:tgtEl>
                                        <p:attrNameLst>
                                          <p:attrName>ppt_w</p:attrName>
                                        </p:attrNameLst>
                                      </p:cBhvr>
                                      <p:tavLst>
                                        <p:tav tm="0">
                                          <p:val>
                                            <p:fltVal val="0"/>
                                          </p:val>
                                        </p:tav>
                                        <p:tav tm="100000">
                                          <p:val>
                                            <p:strVal val="#ppt_w"/>
                                          </p:val>
                                        </p:tav>
                                      </p:tavLst>
                                    </p:anim>
                                    <p:anim calcmode="lin" valueType="num">
                                      <p:cBhvr>
                                        <p:cTn id="14" dur="1000" fill="hold"/>
                                        <p:tgtEl>
                                          <p:spTgt spid="85002"/>
                                        </p:tgtEl>
                                        <p:attrNameLst>
                                          <p:attrName>ppt_h</p:attrName>
                                        </p:attrNameLst>
                                      </p:cBhvr>
                                      <p:tavLst>
                                        <p:tav tm="0">
                                          <p:val>
                                            <p:fltVal val="0"/>
                                          </p:val>
                                        </p:tav>
                                        <p:tav tm="100000">
                                          <p:val>
                                            <p:strVal val="#ppt_h"/>
                                          </p:val>
                                        </p:tav>
                                      </p:tavLst>
                                    </p:anim>
                                    <p:anim calcmode="lin" valueType="num">
                                      <p:cBhvr>
                                        <p:cTn id="15" dur="1000" fill="hold"/>
                                        <p:tgtEl>
                                          <p:spTgt spid="85002"/>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8500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3" presetClass="entr" presetSubtype="32" fill="hold" grpId="0" nodeType="clickEffect">
                                  <p:stCondLst>
                                    <p:cond delay="0"/>
                                  </p:stCondLst>
                                  <p:childTnLst>
                                    <p:set>
                                      <p:cBhvr>
                                        <p:cTn id="20" dur="1" fill="hold">
                                          <p:stCondLst>
                                            <p:cond delay="0"/>
                                          </p:stCondLst>
                                        </p:cTn>
                                        <p:tgtEl>
                                          <p:spTgt spid="85005"/>
                                        </p:tgtEl>
                                        <p:attrNameLst>
                                          <p:attrName>style.visibility</p:attrName>
                                        </p:attrNameLst>
                                      </p:cBhvr>
                                      <p:to>
                                        <p:strVal val="visible"/>
                                      </p:to>
                                    </p:set>
                                    <p:anim calcmode="lin" valueType="num">
                                      <p:cBhvr>
                                        <p:cTn id="21" dur="500" fill="hold"/>
                                        <p:tgtEl>
                                          <p:spTgt spid="85005"/>
                                        </p:tgtEl>
                                        <p:attrNameLst>
                                          <p:attrName>ppt_w</p:attrName>
                                        </p:attrNameLst>
                                      </p:cBhvr>
                                      <p:tavLst>
                                        <p:tav tm="0">
                                          <p:val>
                                            <p:strVal val="4*#ppt_w"/>
                                          </p:val>
                                        </p:tav>
                                        <p:tav tm="100000">
                                          <p:val>
                                            <p:strVal val="#ppt_w"/>
                                          </p:val>
                                        </p:tav>
                                      </p:tavLst>
                                    </p:anim>
                                    <p:anim calcmode="lin" valueType="num">
                                      <p:cBhvr>
                                        <p:cTn id="22" dur="500" fill="hold"/>
                                        <p:tgtEl>
                                          <p:spTgt spid="85005"/>
                                        </p:tgtEl>
                                        <p:attrNameLst>
                                          <p:attrName>ppt_h</p:attrName>
                                        </p:attrNameLst>
                                      </p:cBhvr>
                                      <p:tavLst>
                                        <p:tav tm="0">
                                          <p:val>
                                            <p:strVal val="4*#ppt_h"/>
                                          </p:val>
                                        </p:tav>
                                        <p:tav tm="100000">
                                          <p:val>
                                            <p:strVal val="#ppt_h"/>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12" fill="hold" grpId="0" nodeType="clickEffect">
                                  <p:stCondLst>
                                    <p:cond delay="0"/>
                                  </p:stCondLst>
                                  <p:childTnLst>
                                    <p:set>
                                      <p:cBhvr>
                                        <p:cTn id="26" dur="1" fill="hold">
                                          <p:stCondLst>
                                            <p:cond delay="0"/>
                                          </p:stCondLst>
                                        </p:cTn>
                                        <p:tgtEl>
                                          <p:spTgt spid="84996"/>
                                        </p:tgtEl>
                                        <p:attrNameLst>
                                          <p:attrName>style.visibility</p:attrName>
                                        </p:attrNameLst>
                                      </p:cBhvr>
                                      <p:to>
                                        <p:strVal val="visible"/>
                                      </p:to>
                                    </p:set>
                                    <p:anim calcmode="lin" valueType="num">
                                      <p:cBhvr additive="base">
                                        <p:cTn id="27" dur="500" fill="hold"/>
                                        <p:tgtEl>
                                          <p:spTgt spid="84996"/>
                                        </p:tgtEl>
                                        <p:attrNameLst>
                                          <p:attrName>ppt_x</p:attrName>
                                        </p:attrNameLst>
                                      </p:cBhvr>
                                      <p:tavLst>
                                        <p:tav tm="0">
                                          <p:val>
                                            <p:strVal val="0-#ppt_w/2"/>
                                          </p:val>
                                        </p:tav>
                                        <p:tav tm="100000">
                                          <p:val>
                                            <p:strVal val="#ppt_x"/>
                                          </p:val>
                                        </p:tav>
                                      </p:tavLst>
                                    </p:anim>
                                    <p:anim calcmode="lin" valueType="num">
                                      <p:cBhvr additive="base">
                                        <p:cTn id="28" dur="500" fill="hold"/>
                                        <p:tgtEl>
                                          <p:spTgt spid="84996"/>
                                        </p:tgtEl>
                                        <p:attrNameLst>
                                          <p:attrName>ppt_y</p:attrName>
                                        </p:attrNameLst>
                                      </p:cBhvr>
                                      <p:tavLst>
                                        <p:tav tm="0">
                                          <p:val>
                                            <p:strVal val="1+#ppt_h/2"/>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17" presetClass="entr" presetSubtype="4" fill="hold" grpId="0" nodeType="clickEffect">
                                  <p:stCondLst>
                                    <p:cond delay="0"/>
                                  </p:stCondLst>
                                  <p:childTnLst>
                                    <p:set>
                                      <p:cBhvr>
                                        <p:cTn id="32" dur="1" fill="hold">
                                          <p:stCondLst>
                                            <p:cond delay="0"/>
                                          </p:stCondLst>
                                        </p:cTn>
                                        <p:tgtEl>
                                          <p:spTgt spid="85003"/>
                                        </p:tgtEl>
                                        <p:attrNameLst>
                                          <p:attrName>style.visibility</p:attrName>
                                        </p:attrNameLst>
                                      </p:cBhvr>
                                      <p:to>
                                        <p:strVal val="visible"/>
                                      </p:to>
                                    </p:set>
                                    <p:anim calcmode="lin" valueType="num">
                                      <p:cBhvr>
                                        <p:cTn id="33" dur="500" fill="hold"/>
                                        <p:tgtEl>
                                          <p:spTgt spid="85003"/>
                                        </p:tgtEl>
                                        <p:attrNameLst>
                                          <p:attrName>ppt_x</p:attrName>
                                        </p:attrNameLst>
                                      </p:cBhvr>
                                      <p:tavLst>
                                        <p:tav tm="0">
                                          <p:val>
                                            <p:strVal val="#ppt_x"/>
                                          </p:val>
                                        </p:tav>
                                        <p:tav tm="100000">
                                          <p:val>
                                            <p:strVal val="#ppt_x"/>
                                          </p:val>
                                        </p:tav>
                                      </p:tavLst>
                                    </p:anim>
                                    <p:anim calcmode="lin" valueType="num">
                                      <p:cBhvr>
                                        <p:cTn id="34" dur="500" fill="hold"/>
                                        <p:tgtEl>
                                          <p:spTgt spid="85003"/>
                                        </p:tgtEl>
                                        <p:attrNameLst>
                                          <p:attrName>ppt_y</p:attrName>
                                        </p:attrNameLst>
                                      </p:cBhvr>
                                      <p:tavLst>
                                        <p:tav tm="0">
                                          <p:val>
                                            <p:strVal val="#ppt_y+#ppt_h/2"/>
                                          </p:val>
                                        </p:tav>
                                        <p:tav tm="100000">
                                          <p:val>
                                            <p:strVal val="#ppt_y"/>
                                          </p:val>
                                        </p:tav>
                                      </p:tavLst>
                                    </p:anim>
                                    <p:anim calcmode="lin" valueType="num">
                                      <p:cBhvr>
                                        <p:cTn id="35" dur="500" fill="hold"/>
                                        <p:tgtEl>
                                          <p:spTgt spid="85003"/>
                                        </p:tgtEl>
                                        <p:attrNameLst>
                                          <p:attrName>ppt_w</p:attrName>
                                        </p:attrNameLst>
                                      </p:cBhvr>
                                      <p:tavLst>
                                        <p:tav tm="0">
                                          <p:val>
                                            <p:strVal val="#ppt_w"/>
                                          </p:val>
                                        </p:tav>
                                        <p:tav tm="100000">
                                          <p:val>
                                            <p:strVal val="#ppt_w"/>
                                          </p:val>
                                        </p:tav>
                                      </p:tavLst>
                                    </p:anim>
                                    <p:anim calcmode="lin" valueType="num">
                                      <p:cBhvr>
                                        <p:cTn id="36" dur="500" fill="hold"/>
                                        <p:tgtEl>
                                          <p:spTgt spid="85003"/>
                                        </p:tgtEl>
                                        <p:attrNameLst>
                                          <p:attrName>ppt_h</p:attrName>
                                        </p:attrNameLst>
                                      </p:cBhvr>
                                      <p:tavLst>
                                        <p:tav tm="0">
                                          <p:val>
                                            <p:fltVal val="0"/>
                                          </p:val>
                                        </p:tav>
                                        <p:tav tm="100000">
                                          <p:val>
                                            <p:strVal val="#ppt_h"/>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2" presetClass="entr" presetSubtype="6" fill="hold" grpId="0" nodeType="clickEffect">
                                  <p:stCondLst>
                                    <p:cond delay="0"/>
                                  </p:stCondLst>
                                  <p:childTnLst>
                                    <p:set>
                                      <p:cBhvr>
                                        <p:cTn id="40" dur="1" fill="hold">
                                          <p:stCondLst>
                                            <p:cond delay="0"/>
                                          </p:stCondLst>
                                        </p:cTn>
                                        <p:tgtEl>
                                          <p:spTgt spid="84997"/>
                                        </p:tgtEl>
                                        <p:attrNameLst>
                                          <p:attrName>style.visibility</p:attrName>
                                        </p:attrNameLst>
                                      </p:cBhvr>
                                      <p:to>
                                        <p:strVal val="visible"/>
                                      </p:to>
                                    </p:set>
                                    <p:anim calcmode="lin" valueType="num">
                                      <p:cBhvr additive="base">
                                        <p:cTn id="41" dur="500" fill="hold"/>
                                        <p:tgtEl>
                                          <p:spTgt spid="84997"/>
                                        </p:tgtEl>
                                        <p:attrNameLst>
                                          <p:attrName>ppt_x</p:attrName>
                                        </p:attrNameLst>
                                      </p:cBhvr>
                                      <p:tavLst>
                                        <p:tav tm="0">
                                          <p:val>
                                            <p:strVal val="1+#ppt_w/2"/>
                                          </p:val>
                                        </p:tav>
                                        <p:tav tm="100000">
                                          <p:val>
                                            <p:strVal val="#ppt_x"/>
                                          </p:val>
                                        </p:tav>
                                      </p:tavLst>
                                    </p:anim>
                                    <p:anim calcmode="lin" valueType="num">
                                      <p:cBhvr additive="base">
                                        <p:cTn id="42" dur="500" fill="hold"/>
                                        <p:tgtEl>
                                          <p:spTgt spid="84997"/>
                                        </p:tgtEl>
                                        <p:attrNameLst>
                                          <p:attrName>ppt_y</p:attrName>
                                        </p:attrNameLst>
                                      </p:cBhvr>
                                      <p:tavLst>
                                        <p:tav tm="0">
                                          <p:val>
                                            <p:strVal val="1+#ppt_h/2"/>
                                          </p:val>
                                        </p:tav>
                                        <p:tav tm="100000">
                                          <p:val>
                                            <p:strVal val="#ppt_y"/>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17" presetClass="entr" presetSubtype="4" fill="hold" grpId="0" nodeType="clickEffect">
                                  <p:stCondLst>
                                    <p:cond delay="0"/>
                                  </p:stCondLst>
                                  <p:childTnLst>
                                    <p:set>
                                      <p:cBhvr>
                                        <p:cTn id="46" dur="1" fill="hold">
                                          <p:stCondLst>
                                            <p:cond delay="0"/>
                                          </p:stCondLst>
                                        </p:cTn>
                                        <p:tgtEl>
                                          <p:spTgt spid="85004"/>
                                        </p:tgtEl>
                                        <p:attrNameLst>
                                          <p:attrName>style.visibility</p:attrName>
                                        </p:attrNameLst>
                                      </p:cBhvr>
                                      <p:to>
                                        <p:strVal val="visible"/>
                                      </p:to>
                                    </p:set>
                                    <p:anim calcmode="lin" valueType="num">
                                      <p:cBhvr>
                                        <p:cTn id="47" dur="500" fill="hold"/>
                                        <p:tgtEl>
                                          <p:spTgt spid="85004"/>
                                        </p:tgtEl>
                                        <p:attrNameLst>
                                          <p:attrName>ppt_x</p:attrName>
                                        </p:attrNameLst>
                                      </p:cBhvr>
                                      <p:tavLst>
                                        <p:tav tm="0">
                                          <p:val>
                                            <p:strVal val="#ppt_x"/>
                                          </p:val>
                                        </p:tav>
                                        <p:tav tm="100000">
                                          <p:val>
                                            <p:strVal val="#ppt_x"/>
                                          </p:val>
                                        </p:tav>
                                      </p:tavLst>
                                    </p:anim>
                                    <p:anim calcmode="lin" valueType="num">
                                      <p:cBhvr>
                                        <p:cTn id="48" dur="500" fill="hold"/>
                                        <p:tgtEl>
                                          <p:spTgt spid="85004"/>
                                        </p:tgtEl>
                                        <p:attrNameLst>
                                          <p:attrName>ppt_y</p:attrName>
                                        </p:attrNameLst>
                                      </p:cBhvr>
                                      <p:tavLst>
                                        <p:tav tm="0">
                                          <p:val>
                                            <p:strVal val="#ppt_y+#ppt_h/2"/>
                                          </p:val>
                                        </p:tav>
                                        <p:tav tm="100000">
                                          <p:val>
                                            <p:strVal val="#ppt_y"/>
                                          </p:val>
                                        </p:tav>
                                      </p:tavLst>
                                    </p:anim>
                                    <p:anim calcmode="lin" valueType="num">
                                      <p:cBhvr>
                                        <p:cTn id="49" dur="500" fill="hold"/>
                                        <p:tgtEl>
                                          <p:spTgt spid="85004"/>
                                        </p:tgtEl>
                                        <p:attrNameLst>
                                          <p:attrName>ppt_w</p:attrName>
                                        </p:attrNameLst>
                                      </p:cBhvr>
                                      <p:tavLst>
                                        <p:tav tm="0">
                                          <p:val>
                                            <p:strVal val="#ppt_w"/>
                                          </p:val>
                                        </p:tav>
                                        <p:tav tm="100000">
                                          <p:val>
                                            <p:strVal val="#ppt_w"/>
                                          </p:val>
                                        </p:tav>
                                      </p:tavLst>
                                    </p:anim>
                                    <p:anim calcmode="lin" valueType="num">
                                      <p:cBhvr>
                                        <p:cTn id="50" dur="500" fill="hold"/>
                                        <p:tgtEl>
                                          <p:spTgt spid="8500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995" grpId="0" build="p" autoUpdateAnimBg="0"/>
      <p:bldP spid="84996" grpId="0" autoUpdateAnimBg="0"/>
      <p:bldP spid="84997" grpId="0" autoUpdateAnimBg="0"/>
      <p:bldP spid="85002" grpId="0" animBg="1"/>
      <p:bldP spid="85003" grpId="0" animBg="1"/>
      <p:bldP spid="85004" grpId="0" animBg="1"/>
      <p:bldP spid="8500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LEARNING OBJECTIVES</a:t>
            </a:r>
            <a:br>
              <a:rPr lang="en-GB" dirty="0" smtClean="0"/>
            </a:br>
            <a:endParaRPr lang="en-GB" dirty="0"/>
          </a:p>
        </p:txBody>
      </p:sp>
      <p:graphicFrame>
        <p:nvGraphicFramePr>
          <p:cNvPr id="4" name="Content Placeholder 3"/>
          <p:cNvGraphicFramePr>
            <a:graphicFrameLocks noGrp="1"/>
          </p:cNvGraphicFramePr>
          <p:nvPr>
            <p:ph idx="1"/>
            <p:extLst/>
          </p:nvPr>
        </p:nvGraphicFramePr>
        <p:xfrm>
          <a:off x="457200" y="1600206"/>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4493348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subTitle" idx="1"/>
          </p:nvPr>
        </p:nvSpPr>
        <p:spPr>
          <a:xfrm>
            <a:off x="609600" y="1828800"/>
            <a:ext cx="8153400" cy="4267200"/>
          </a:xfrm>
        </p:spPr>
        <p:txBody>
          <a:bodyPr/>
          <a:lstStyle/>
          <a:p>
            <a:pPr algn="just" eaLnBrk="1" hangingPunct="1">
              <a:buFont typeface="Wingdings" panose="05000000000000000000" pitchFamily="2" charset="2"/>
              <a:buNone/>
            </a:pPr>
            <a:r>
              <a:rPr lang="en-US" b="1" smtClean="0">
                <a:solidFill>
                  <a:srgbClr val="000000"/>
                </a:solidFill>
              </a:rPr>
              <a:t>        </a:t>
            </a:r>
          </a:p>
        </p:txBody>
      </p:sp>
      <p:sp>
        <p:nvSpPr>
          <p:cNvPr id="1126403" name="Line 3"/>
          <p:cNvSpPr>
            <a:spLocks noChangeShapeType="1"/>
          </p:cNvSpPr>
          <p:nvPr/>
        </p:nvSpPr>
        <p:spPr bwMode="auto">
          <a:xfrm>
            <a:off x="5486400" y="3048000"/>
            <a:ext cx="0" cy="15240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40" name="Rectangle 4"/>
          <p:cNvSpPr>
            <a:spLocks noChangeArrowheads="1"/>
          </p:cNvSpPr>
          <p:nvPr/>
        </p:nvSpPr>
        <p:spPr bwMode="auto">
          <a:xfrm>
            <a:off x="1143000" y="0"/>
            <a:ext cx="7162800" cy="1016000"/>
          </a:xfrm>
          <a:prstGeom prst="rect">
            <a:avLst/>
          </a:prstGeom>
          <a:gradFill rotWithShape="1">
            <a:gsLst>
              <a:gs pos="0">
                <a:srgbClr val="2F002F"/>
              </a:gs>
              <a:gs pos="50000">
                <a:srgbClr val="660066"/>
              </a:gs>
              <a:gs pos="100000">
                <a:srgbClr val="2F002F"/>
              </a:gs>
            </a:gsLst>
            <a:lin ang="5400000" scaled="1"/>
          </a:gradFill>
          <a:ln w="9525">
            <a:solidFill>
              <a:srgbClr val="660066"/>
            </a:solidFill>
            <a:miter lim="800000"/>
            <a:headEnd/>
            <a:tailEnd/>
          </a:ln>
        </p:spPr>
        <p:txBody>
          <a:bodyPr>
            <a:spAutoFit/>
          </a:bodyPr>
          <a:lstStyle>
            <a:lvl1pPr eaLnBrk="0" hangingPunct="0">
              <a:defRPr sz="3200">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sz="3200">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sz="3200">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sz="3200">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sz="3200">
                <a:solidFill>
                  <a:schemeClr val="tx1"/>
                </a:solidFill>
                <a:latin typeface="Times New Roman" panose="02020603050405020304" pitchFamily="18" charset="0"/>
                <a:cs typeface="Times New Roman" panose="02020603050405020304" pitchFamily="18" charset="0"/>
              </a:defRPr>
            </a:lvl5pPr>
            <a:lvl6pPr marL="2514600" indent="-228600" algn="r" eaLnBrk="0" fontAlgn="base" hangingPunct="0">
              <a:spcBef>
                <a:spcPct val="50000"/>
              </a:spcBef>
              <a:spcAft>
                <a:spcPct val="0"/>
              </a:spcAft>
              <a:defRPr sz="3200">
                <a:solidFill>
                  <a:schemeClr val="tx1"/>
                </a:solidFill>
                <a:latin typeface="Times New Roman" panose="02020603050405020304" pitchFamily="18" charset="0"/>
                <a:cs typeface="Times New Roman" panose="02020603050405020304" pitchFamily="18" charset="0"/>
              </a:defRPr>
            </a:lvl6pPr>
            <a:lvl7pPr marL="2971800" indent="-228600" algn="r" eaLnBrk="0" fontAlgn="base" hangingPunct="0">
              <a:spcBef>
                <a:spcPct val="50000"/>
              </a:spcBef>
              <a:spcAft>
                <a:spcPct val="0"/>
              </a:spcAft>
              <a:defRPr sz="3200">
                <a:solidFill>
                  <a:schemeClr val="tx1"/>
                </a:solidFill>
                <a:latin typeface="Times New Roman" panose="02020603050405020304" pitchFamily="18" charset="0"/>
                <a:cs typeface="Times New Roman" panose="02020603050405020304" pitchFamily="18" charset="0"/>
              </a:defRPr>
            </a:lvl7pPr>
            <a:lvl8pPr marL="3429000" indent="-228600" algn="r" eaLnBrk="0" fontAlgn="base" hangingPunct="0">
              <a:spcBef>
                <a:spcPct val="50000"/>
              </a:spcBef>
              <a:spcAft>
                <a:spcPct val="0"/>
              </a:spcAft>
              <a:defRPr sz="3200">
                <a:solidFill>
                  <a:schemeClr val="tx1"/>
                </a:solidFill>
                <a:latin typeface="Times New Roman" panose="02020603050405020304" pitchFamily="18" charset="0"/>
                <a:cs typeface="Times New Roman" panose="02020603050405020304" pitchFamily="18" charset="0"/>
              </a:defRPr>
            </a:lvl8pPr>
            <a:lvl9pPr marL="3886200" indent="-228600" algn="r" eaLnBrk="0" fontAlgn="base" hangingPunct="0">
              <a:spcBef>
                <a:spcPct val="50000"/>
              </a:spcBef>
              <a:spcAft>
                <a:spcPct val="0"/>
              </a:spcAft>
              <a:defRPr sz="32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20000"/>
              </a:spcBef>
            </a:pPr>
            <a:r>
              <a:rPr lang="en-US" b="1">
                <a:solidFill>
                  <a:srgbClr val="FFFFFF"/>
                </a:solidFill>
              </a:rPr>
              <a:t> </a:t>
            </a:r>
            <a:r>
              <a:rPr lang="en-US" sz="2800" b="1">
                <a:solidFill>
                  <a:srgbClr val="FFFFFF"/>
                </a:solidFill>
              </a:rPr>
              <a:t>SYMPATHETIC &amp; PARASYMPATHETIC NERVOUS SYSTEM  ORIGIN</a:t>
            </a:r>
            <a:endParaRPr lang="en-US" sz="2800">
              <a:solidFill>
                <a:srgbClr val="FFFF00"/>
              </a:solidFill>
            </a:endParaRPr>
          </a:p>
        </p:txBody>
      </p:sp>
      <p:pic>
        <p:nvPicPr>
          <p:cNvPr id="14341" name="Picture 5" descr="400px-Gray8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9400" y="1295400"/>
            <a:ext cx="38100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2" name="Rectangle 6"/>
          <p:cNvSpPr>
            <a:spLocks noChangeArrowheads="1"/>
          </p:cNvSpPr>
          <p:nvPr/>
        </p:nvSpPr>
        <p:spPr bwMode="auto">
          <a:xfrm>
            <a:off x="2895600" y="6278563"/>
            <a:ext cx="37338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sz="3200">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sz="3200">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sz="3200">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sz="3200">
                <a:solidFill>
                  <a:schemeClr val="tx1"/>
                </a:solidFill>
                <a:latin typeface="Times New Roman" panose="02020603050405020304" pitchFamily="18" charset="0"/>
                <a:cs typeface="Times New Roman" panose="02020603050405020304" pitchFamily="18" charset="0"/>
              </a:defRPr>
            </a:lvl5pPr>
            <a:lvl6pPr marL="2514600" indent="-228600" algn="r" eaLnBrk="0" fontAlgn="base" hangingPunct="0">
              <a:spcBef>
                <a:spcPct val="50000"/>
              </a:spcBef>
              <a:spcAft>
                <a:spcPct val="0"/>
              </a:spcAft>
              <a:defRPr sz="3200">
                <a:solidFill>
                  <a:schemeClr val="tx1"/>
                </a:solidFill>
                <a:latin typeface="Times New Roman" panose="02020603050405020304" pitchFamily="18" charset="0"/>
                <a:cs typeface="Times New Roman" panose="02020603050405020304" pitchFamily="18" charset="0"/>
              </a:defRPr>
            </a:lvl6pPr>
            <a:lvl7pPr marL="2971800" indent="-228600" algn="r" eaLnBrk="0" fontAlgn="base" hangingPunct="0">
              <a:spcBef>
                <a:spcPct val="50000"/>
              </a:spcBef>
              <a:spcAft>
                <a:spcPct val="0"/>
              </a:spcAft>
              <a:defRPr sz="3200">
                <a:solidFill>
                  <a:schemeClr val="tx1"/>
                </a:solidFill>
                <a:latin typeface="Times New Roman" panose="02020603050405020304" pitchFamily="18" charset="0"/>
                <a:cs typeface="Times New Roman" panose="02020603050405020304" pitchFamily="18" charset="0"/>
              </a:defRPr>
            </a:lvl7pPr>
            <a:lvl8pPr marL="3429000" indent="-228600" algn="r" eaLnBrk="0" fontAlgn="base" hangingPunct="0">
              <a:spcBef>
                <a:spcPct val="50000"/>
              </a:spcBef>
              <a:spcAft>
                <a:spcPct val="0"/>
              </a:spcAft>
              <a:defRPr sz="3200">
                <a:solidFill>
                  <a:schemeClr val="tx1"/>
                </a:solidFill>
                <a:latin typeface="Times New Roman" panose="02020603050405020304" pitchFamily="18" charset="0"/>
                <a:cs typeface="Times New Roman" panose="02020603050405020304" pitchFamily="18" charset="0"/>
              </a:defRPr>
            </a:lvl8pPr>
            <a:lvl9pPr marL="3886200" indent="-228600" algn="r" eaLnBrk="0" fontAlgn="base" hangingPunct="0">
              <a:spcBef>
                <a:spcPct val="50000"/>
              </a:spcBef>
              <a:spcAft>
                <a:spcPct val="0"/>
              </a:spcAft>
              <a:defRPr sz="32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Font typeface="Wingdings" panose="05000000000000000000" pitchFamily="2" charset="2"/>
              <a:buNone/>
            </a:pPr>
            <a:r>
              <a:rPr lang="en-US" sz="2000" b="1">
                <a:solidFill>
                  <a:srgbClr val="FFFF00"/>
                </a:solidFill>
              </a:rPr>
              <a:t>Blue= Para symp;    Red symp</a:t>
            </a:r>
            <a:r>
              <a:rPr lang="en-US"/>
              <a:t> </a:t>
            </a:r>
          </a:p>
        </p:txBody>
      </p:sp>
    </p:spTree>
    <p:extLst>
      <p:ext uri="{BB962C8B-B14F-4D97-AF65-F5344CB8AC3E}">
        <p14:creationId xmlns:p14="http://schemas.microsoft.com/office/powerpoint/2010/main" val="12312808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126403"/>
                                        </p:tgtEl>
                                        <p:attrNameLst>
                                          <p:attrName>style.visibility</p:attrName>
                                        </p:attrNameLst>
                                      </p:cBhvr>
                                      <p:to>
                                        <p:strVal val="visible"/>
                                      </p:to>
                                    </p:set>
                                    <p:animEffect transition="in" filter="wipe(up)">
                                      <p:cBhvr>
                                        <p:cTn id="7" dur="5000"/>
                                        <p:tgtEl>
                                          <p:spTgt spid="11264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403" grpId="0" animBg="1"/>
    </p:bldLst>
  </p:timing>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5362" name="Picture 10" descr="I:\Sci&amp;Math\Allen\Images\Sympathetic a_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981200"/>
            <a:ext cx="76200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Rectangle 2"/>
          <p:cNvSpPr>
            <a:spLocks noGrp="1" noChangeArrowheads="1"/>
          </p:cNvSpPr>
          <p:nvPr>
            <p:ph type="title"/>
          </p:nvPr>
        </p:nvSpPr>
        <p:spPr>
          <a:xfrm>
            <a:off x="762000" y="381000"/>
            <a:ext cx="7772400" cy="609600"/>
          </a:xfrm>
        </p:spPr>
        <p:txBody>
          <a:bodyPr/>
          <a:lstStyle/>
          <a:p>
            <a:r>
              <a:rPr lang="en-US" b="1" u="sng" dirty="0" smtClean="0">
                <a:solidFill>
                  <a:srgbClr val="FFFF00"/>
                </a:solidFill>
              </a:rPr>
              <a:t>Sympathetic</a:t>
            </a:r>
            <a:r>
              <a:rPr lang="en-US" b="1" dirty="0" smtClean="0">
                <a:solidFill>
                  <a:srgbClr val="FFFF00"/>
                </a:solidFill>
              </a:rPr>
              <a:t> - Origin</a:t>
            </a:r>
            <a:endParaRPr lang="en-US" b="1" u="sng" dirty="0" smtClean="0">
              <a:solidFill>
                <a:srgbClr val="FFFF00"/>
              </a:solidFill>
            </a:endParaRPr>
          </a:p>
        </p:txBody>
      </p:sp>
      <p:sp>
        <p:nvSpPr>
          <p:cNvPr id="81923" name="Rectangle 3"/>
          <p:cNvSpPr>
            <a:spLocks noGrp="1" noChangeArrowheads="1"/>
          </p:cNvSpPr>
          <p:nvPr>
            <p:ph idx="1"/>
          </p:nvPr>
        </p:nvSpPr>
        <p:spPr>
          <a:xfrm>
            <a:off x="762000" y="1181100"/>
            <a:ext cx="7772400" cy="990600"/>
          </a:xfrm>
        </p:spPr>
        <p:txBody>
          <a:bodyPr/>
          <a:lstStyle/>
          <a:p>
            <a:r>
              <a:rPr lang="en-US" b="1" dirty="0" smtClean="0"/>
              <a:t>Thoracolumbar lateral horns of the spinal segments T1-L2.</a:t>
            </a:r>
          </a:p>
          <a:p>
            <a:r>
              <a:rPr lang="en-US" b="1" dirty="0" smtClean="0"/>
              <a:t>Nerve fibers originate between T1 &amp; L2</a:t>
            </a:r>
          </a:p>
          <a:p>
            <a:endParaRPr lang="en-US" dirty="0" smtClean="0">
              <a:solidFill>
                <a:srgbClr val="FFFF00"/>
              </a:solidFill>
            </a:endParaRPr>
          </a:p>
        </p:txBody>
      </p:sp>
      <p:sp>
        <p:nvSpPr>
          <p:cNvPr id="81925" name="Rectangle 5"/>
          <p:cNvSpPr>
            <a:spLocks noChangeArrowheads="1"/>
          </p:cNvSpPr>
          <p:nvPr/>
        </p:nvSpPr>
        <p:spPr bwMode="auto">
          <a:xfrm>
            <a:off x="1066800" y="3581400"/>
            <a:ext cx="1143000" cy="1295400"/>
          </a:xfrm>
          <a:prstGeom prst="rect">
            <a:avLst/>
          </a:prstGeom>
          <a:noFill/>
          <a:ln w="38100">
            <a:solidFill>
              <a:srgbClr val="CC33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3200">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sz="3200">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sz="3200">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sz="3200">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sz="3200">
                <a:solidFill>
                  <a:schemeClr val="tx1"/>
                </a:solidFill>
                <a:latin typeface="Times New Roman" panose="02020603050405020304" pitchFamily="18" charset="0"/>
                <a:cs typeface="Times New Roman" panose="02020603050405020304" pitchFamily="18" charset="0"/>
              </a:defRPr>
            </a:lvl5pPr>
            <a:lvl6pPr marL="2514600" indent="-228600" algn="r" eaLnBrk="0" fontAlgn="base" hangingPunct="0">
              <a:spcBef>
                <a:spcPct val="50000"/>
              </a:spcBef>
              <a:spcAft>
                <a:spcPct val="0"/>
              </a:spcAft>
              <a:defRPr sz="3200">
                <a:solidFill>
                  <a:schemeClr val="tx1"/>
                </a:solidFill>
                <a:latin typeface="Times New Roman" panose="02020603050405020304" pitchFamily="18" charset="0"/>
                <a:cs typeface="Times New Roman" panose="02020603050405020304" pitchFamily="18" charset="0"/>
              </a:defRPr>
            </a:lvl6pPr>
            <a:lvl7pPr marL="2971800" indent="-228600" algn="r" eaLnBrk="0" fontAlgn="base" hangingPunct="0">
              <a:spcBef>
                <a:spcPct val="50000"/>
              </a:spcBef>
              <a:spcAft>
                <a:spcPct val="0"/>
              </a:spcAft>
              <a:defRPr sz="3200">
                <a:solidFill>
                  <a:schemeClr val="tx1"/>
                </a:solidFill>
                <a:latin typeface="Times New Roman" panose="02020603050405020304" pitchFamily="18" charset="0"/>
                <a:cs typeface="Times New Roman" panose="02020603050405020304" pitchFamily="18" charset="0"/>
              </a:defRPr>
            </a:lvl7pPr>
            <a:lvl8pPr marL="3429000" indent="-228600" algn="r" eaLnBrk="0" fontAlgn="base" hangingPunct="0">
              <a:spcBef>
                <a:spcPct val="50000"/>
              </a:spcBef>
              <a:spcAft>
                <a:spcPct val="0"/>
              </a:spcAft>
              <a:defRPr sz="3200">
                <a:solidFill>
                  <a:schemeClr val="tx1"/>
                </a:solidFill>
                <a:latin typeface="Times New Roman" panose="02020603050405020304" pitchFamily="18" charset="0"/>
                <a:cs typeface="Times New Roman" panose="02020603050405020304" pitchFamily="18" charset="0"/>
              </a:defRPr>
            </a:lvl8pPr>
            <a:lvl9pPr marL="3886200" indent="-228600" algn="r" eaLnBrk="0" fontAlgn="base" hangingPunct="0">
              <a:spcBef>
                <a:spcPct val="50000"/>
              </a:spcBef>
              <a:spcAft>
                <a:spcPct val="0"/>
              </a:spcAft>
              <a:defRPr sz="3200">
                <a:solidFill>
                  <a:schemeClr val="tx1"/>
                </a:solidFill>
                <a:latin typeface="Times New Roman" panose="02020603050405020304" pitchFamily="18" charset="0"/>
                <a:cs typeface="Times New Roman" panose="02020603050405020304" pitchFamily="18" charset="0"/>
              </a:defRPr>
            </a:lvl9pPr>
          </a:lstStyle>
          <a:p>
            <a:pPr eaLnBrk="1" hangingPunct="1"/>
            <a:endParaRPr lang="ar-SA"/>
          </a:p>
        </p:txBody>
      </p:sp>
    </p:spTree>
    <p:extLst>
      <p:ext uri="{BB962C8B-B14F-4D97-AF65-F5344CB8AC3E}">
        <p14:creationId xmlns:p14="http://schemas.microsoft.com/office/powerpoint/2010/main" val="13682538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81923">
                                            <p:txEl>
                                              <p:pRg st="0" end="0"/>
                                            </p:txEl>
                                          </p:spTgt>
                                        </p:tgtEl>
                                        <p:attrNameLst>
                                          <p:attrName>style.visibility</p:attrName>
                                        </p:attrNameLst>
                                      </p:cBhvr>
                                      <p:to>
                                        <p:strVal val="visible"/>
                                      </p:to>
                                    </p:set>
                                    <p:anim calcmode="lin" valueType="num">
                                      <p:cBhvr additive="base">
                                        <p:cTn id="7" dur="500" fill="hold"/>
                                        <p:tgtEl>
                                          <p:spTgt spid="81923">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8192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81923">
                                            <p:txEl>
                                              <p:pRg st="1" end="1"/>
                                            </p:txEl>
                                          </p:spTgt>
                                        </p:tgtEl>
                                        <p:attrNameLst>
                                          <p:attrName>style.visibility</p:attrName>
                                        </p:attrNameLst>
                                      </p:cBhvr>
                                      <p:to>
                                        <p:strVal val="visible"/>
                                      </p:to>
                                    </p:set>
                                    <p:anim calcmode="lin" valueType="num">
                                      <p:cBhvr additive="base">
                                        <p:cTn id="13" dur="500" fill="hold"/>
                                        <p:tgtEl>
                                          <p:spTgt spid="81923">
                                            <p:txEl>
                                              <p:pRg st="1" end="1"/>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8192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9" presetClass="entr" presetSubtype="10" fill="hold" grpId="0" nodeType="clickEffect">
                                  <p:stCondLst>
                                    <p:cond delay="0"/>
                                  </p:stCondLst>
                                  <p:childTnLst>
                                    <p:set>
                                      <p:cBhvr>
                                        <p:cTn id="18" dur="1" fill="hold">
                                          <p:stCondLst>
                                            <p:cond delay="0"/>
                                          </p:stCondLst>
                                        </p:cTn>
                                        <p:tgtEl>
                                          <p:spTgt spid="81925"/>
                                        </p:tgtEl>
                                        <p:attrNameLst>
                                          <p:attrName>style.visibility</p:attrName>
                                        </p:attrNameLst>
                                      </p:cBhvr>
                                      <p:to>
                                        <p:strVal val="visible"/>
                                      </p:to>
                                    </p:set>
                                    <p:anim calcmode="lin" valueType="num">
                                      <p:cBhvr>
                                        <p:cTn id="19" dur="5000" fill="hold"/>
                                        <p:tgtEl>
                                          <p:spTgt spid="81925"/>
                                        </p:tgtEl>
                                        <p:attrNameLst>
                                          <p:attrName>ppt_w</p:attrName>
                                        </p:attrNameLst>
                                      </p:cBhvr>
                                      <p:tavLst>
                                        <p:tav tm="0" fmla="#ppt_w*sin(2.5*pi*$)">
                                          <p:val>
                                            <p:fltVal val="0"/>
                                          </p:val>
                                        </p:tav>
                                        <p:tav tm="100000">
                                          <p:val>
                                            <p:fltVal val="1"/>
                                          </p:val>
                                        </p:tav>
                                      </p:tavLst>
                                    </p:anim>
                                    <p:anim calcmode="lin" valueType="num">
                                      <p:cBhvr>
                                        <p:cTn id="20" dur="5000" fill="hold"/>
                                        <p:tgtEl>
                                          <p:spTgt spid="8192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23" grpId="0" build="p" autoUpdateAnimBg="0"/>
      <p:bldP spid="81925" grpId="0" animBg="1"/>
    </p:bldLst>
  </p:timing>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6386" name="Picture 11" descr="I:\Sci&amp;Math\Allen\Images\Parasympathetic a_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7800" y="1066800"/>
            <a:ext cx="388620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7" name="Rectangle 2"/>
          <p:cNvSpPr>
            <a:spLocks noGrp="1" noChangeArrowheads="1"/>
          </p:cNvSpPr>
          <p:nvPr>
            <p:ph type="title"/>
          </p:nvPr>
        </p:nvSpPr>
        <p:spPr>
          <a:xfrm>
            <a:off x="685800" y="152399"/>
            <a:ext cx="7772400" cy="1400827"/>
          </a:xfrm>
        </p:spPr>
        <p:txBody>
          <a:bodyPr/>
          <a:lstStyle/>
          <a:p>
            <a:r>
              <a:rPr lang="en-US" b="1" u="sng" dirty="0" smtClean="0">
                <a:solidFill>
                  <a:schemeClr val="tx1"/>
                </a:solidFill>
              </a:rPr>
              <a:t>Parasympathetic</a:t>
            </a:r>
            <a:r>
              <a:rPr lang="en-US" b="1" dirty="0" smtClean="0">
                <a:solidFill>
                  <a:schemeClr val="tx1"/>
                </a:solidFill>
              </a:rPr>
              <a:t> - Origin</a:t>
            </a:r>
            <a:endParaRPr lang="en-US" b="1" u="sng" dirty="0" smtClean="0">
              <a:solidFill>
                <a:schemeClr val="tx1"/>
              </a:solidFill>
            </a:endParaRPr>
          </a:p>
        </p:txBody>
      </p:sp>
      <p:sp>
        <p:nvSpPr>
          <p:cNvPr id="82947" name="Rectangle 3"/>
          <p:cNvSpPr>
            <a:spLocks noGrp="1" noChangeArrowheads="1"/>
          </p:cNvSpPr>
          <p:nvPr>
            <p:ph idx="1"/>
          </p:nvPr>
        </p:nvSpPr>
        <p:spPr>
          <a:xfrm>
            <a:off x="0" y="2066795"/>
            <a:ext cx="5181600" cy="3745282"/>
          </a:xfrm>
        </p:spPr>
        <p:txBody>
          <a:bodyPr>
            <a:normAutofit fontScale="92500"/>
          </a:bodyPr>
          <a:lstStyle/>
          <a:p>
            <a:pPr algn="justLow">
              <a:spcBef>
                <a:spcPct val="0"/>
              </a:spcBef>
              <a:buFont typeface="Wingdings" panose="05000000000000000000" pitchFamily="2" charset="2"/>
              <a:buChar char="q"/>
            </a:pPr>
            <a:r>
              <a:rPr lang="en-US" sz="2800" b="1" dirty="0" err="1" smtClean="0"/>
              <a:t>Craniosacral</a:t>
            </a:r>
            <a:r>
              <a:rPr lang="en-US" sz="2800" b="1" dirty="0" smtClean="0"/>
              <a:t> Cell bodies of the motor nuclei of the cranial nerves III, VII, IX and X in the brain stem</a:t>
            </a:r>
          </a:p>
          <a:p>
            <a:pPr algn="justLow">
              <a:spcBef>
                <a:spcPct val="0"/>
              </a:spcBef>
              <a:buFont typeface="Wingdings" panose="05000000000000000000" pitchFamily="2" charset="2"/>
              <a:buChar char="q"/>
            </a:pPr>
            <a:r>
              <a:rPr lang="en-US" sz="2800" b="1" dirty="0" smtClean="0"/>
              <a:t> Second, third and fourth [S2-S4] sacral segments of the spinal cord</a:t>
            </a:r>
          </a:p>
          <a:p>
            <a:r>
              <a:rPr lang="en-US" sz="2800" b="1" dirty="0" smtClean="0"/>
              <a:t>Nerve fibers emerge from brain &amp; </a:t>
            </a:r>
          </a:p>
          <a:p>
            <a:r>
              <a:rPr lang="en-US" sz="2800" b="1" dirty="0" smtClean="0"/>
              <a:t>sacrum </a:t>
            </a:r>
            <a:r>
              <a:rPr lang="en-US" sz="2800" b="1" dirty="0" err="1" smtClean="0"/>
              <a:t>cranio</a:t>
            </a:r>
            <a:r>
              <a:rPr lang="en-US" sz="2800" b="1" dirty="0" smtClean="0"/>
              <a:t>-sacral outflow </a:t>
            </a:r>
          </a:p>
          <a:p>
            <a:endParaRPr lang="en-US" sz="2800" b="1" dirty="0" smtClean="0">
              <a:solidFill>
                <a:srgbClr val="FFFF00"/>
              </a:solidFill>
            </a:endParaRPr>
          </a:p>
        </p:txBody>
      </p:sp>
    </p:spTree>
    <p:extLst>
      <p:ext uri="{BB962C8B-B14F-4D97-AF65-F5344CB8AC3E}">
        <p14:creationId xmlns:p14="http://schemas.microsoft.com/office/powerpoint/2010/main" val="30933354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82947">
                                            <p:txEl>
                                              <p:pRg st="0" end="0"/>
                                            </p:txEl>
                                          </p:spTgt>
                                        </p:tgtEl>
                                        <p:attrNameLst>
                                          <p:attrName>style.visibility</p:attrName>
                                        </p:attrNameLst>
                                      </p:cBhvr>
                                      <p:to>
                                        <p:strVal val="visible"/>
                                      </p:to>
                                    </p:set>
                                    <p:anim calcmode="lin" valueType="num">
                                      <p:cBhvr additive="base">
                                        <p:cTn id="7" dur="500" fill="hold"/>
                                        <p:tgtEl>
                                          <p:spTgt spid="82947">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8294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82947">
                                            <p:txEl>
                                              <p:pRg st="1" end="1"/>
                                            </p:txEl>
                                          </p:spTgt>
                                        </p:tgtEl>
                                        <p:attrNameLst>
                                          <p:attrName>style.visibility</p:attrName>
                                        </p:attrNameLst>
                                      </p:cBhvr>
                                      <p:to>
                                        <p:strVal val="visible"/>
                                      </p:to>
                                    </p:set>
                                    <p:anim calcmode="lin" valueType="num">
                                      <p:cBhvr additive="base">
                                        <p:cTn id="13" dur="500" fill="hold"/>
                                        <p:tgtEl>
                                          <p:spTgt spid="82947">
                                            <p:txEl>
                                              <p:pRg st="1" end="1"/>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8294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82947">
                                            <p:txEl>
                                              <p:pRg st="2" end="2"/>
                                            </p:txEl>
                                          </p:spTgt>
                                        </p:tgtEl>
                                        <p:attrNameLst>
                                          <p:attrName>style.visibility</p:attrName>
                                        </p:attrNameLst>
                                      </p:cBhvr>
                                      <p:to>
                                        <p:strVal val="visible"/>
                                      </p:to>
                                    </p:set>
                                    <p:anim calcmode="lin" valueType="num">
                                      <p:cBhvr additive="base">
                                        <p:cTn id="19" dur="500" fill="hold"/>
                                        <p:tgtEl>
                                          <p:spTgt spid="82947">
                                            <p:txEl>
                                              <p:pRg st="2" end="2"/>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82947">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82947">
                                            <p:txEl>
                                              <p:pRg st="3" end="3"/>
                                            </p:txEl>
                                          </p:spTgt>
                                        </p:tgtEl>
                                        <p:attrNameLst>
                                          <p:attrName>style.visibility</p:attrName>
                                        </p:attrNameLst>
                                      </p:cBhvr>
                                      <p:to>
                                        <p:strVal val="visible"/>
                                      </p:to>
                                    </p:set>
                                    <p:anim calcmode="lin" valueType="num">
                                      <p:cBhvr additive="base">
                                        <p:cTn id="25" dur="500" fill="hold"/>
                                        <p:tgtEl>
                                          <p:spTgt spid="82947">
                                            <p:txEl>
                                              <p:pRg st="3" end="3"/>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82947">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947" grpId="0" build="p" autoUpdateAnimBg="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FIGHT OR FLIGHT</a:t>
            </a:r>
            <a:endParaRPr lang="en-US" dirty="0"/>
          </a:p>
        </p:txBody>
      </p:sp>
      <p:graphicFrame>
        <p:nvGraphicFramePr>
          <p:cNvPr id="2" name="Content Placeholder 1"/>
          <p:cNvGraphicFramePr>
            <a:graphicFrameLocks noGrp="1"/>
          </p:cNvGraphicFramePr>
          <p:nvPr>
            <p:ph idx="1"/>
            <p:extLst>
              <p:ext uri="{D42A27DB-BD31-4B8C-83A1-F6EECF244321}">
                <p14:modId xmlns:p14="http://schemas.microsoft.com/office/powerpoint/2010/main" val="3675309824"/>
              </p:ext>
            </p:extLst>
          </p:nvPr>
        </p:nvGraphicFramePr>
        <p:xfrm>
          <a:off x="41424" y="243922"/>
          <a:ext cx="9061152" cy="56475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4" name="Group 3"/>
          <p:cNvGrpSpPr/>
          <p:nvPr/>
        </p:nvGrpSpPr>
        <p:grpSpPr>
          <a:xfrm>
            <a:off x="6532610" y="4983174"/>
            <a:ext cx="2347502" cy="1478156"/>
            <a:chOff x="4288794" y="1047"/>
            <a:chExt cx="3479899" cy="2087939"/>
          </a:xfrm>
        </p:grpSpPr>
        <p:sp>
          <p:nvSpPr>
            <p:cNvPr id="5" name="Rectangle 4"/>
            <p:cNvSpPr/>
            <p:nvPr/>
          </p:nvSpPr>
          <p:spPr>
            <a:xfrm>
              <a:off x="4288794" y="1047"/>
              <a:ext cx="3479899" cy="2087939"/>
            </a:xfrm>
            <a:prstGeom prst="rect">
              <a:avLst/>
            </a:prstGeom>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6" name="Rectangle 5"/>
            <p:cNvSpPr/>
            <p:nvPr/>
          </p:nvSpPr>
          <p:spPr>
            <a:xfrm>
              <a:off x="4288794" y="1047"/>
              <a:ext cx="3479899" cy="208793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5730" tIns="125730" rIns="125730" bIns="125730" numCol="1" spcCol="1270" anchor="ctr" anchorCtr="0">
              <a:noAutofit/>
            </a:bodyPr>
            <a:lstStyle/>
            <a:p>
              <a:pPr lvl="0" algn="ctr" defTabSz="1466850">
                <a:lnSpc>
                  <a:spcPct val="90000"/>
                </a:lnSpc>
                <a:spcBef>
                  <a:spcPct val="0"/>
                </a:spcBef>
                <a:spcAft>
                  <a:spcPct val="35000"/>
                </a:spcAft>
              </a:pPr>
              <a:r>
                <a:rPr lang="en-US" sz="2000" kern="1200" dirty="0" smtClean="0">
                  <a:solidFill>
                    <a:srgbClr val="FFC000"/>
                  </a:solidFill>
                </a:rPr>
                <a:t>OBJECTIVE  </a:t>
              </a:r>
              <a:r>
                <a:rPr lang="en-US" sz="2000" kern="1200" dirty="0" smtClean="0"/>
                <a:t>ALARM REACTION: FLIGHT OR FIGHT RESPONSE </a:t>
              </a:r>
              <a:endParaRPr lang="en-GB" sz="2000" kern="1200" dirty="0"/>
            </a:p>
          </p:txBody>
        </p:sp>
      </p:grpSp>
    </p:spTree>
    <p:extLst>
      <p:ext uri="{BB962C8B-B14F-4D97-AF65-F5344CB8AC3E}">
        <p14:creationId xmlns:p14="http://schemas.microsoft.com/office/powerpoint/2010/main" val="262539691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THE STATE OF RAGE</a:t>
            </a:r>
            <a:endParaRPr lang="en-US" dirty="0"/>
          </a:p>
        </p:txBody>
      </p:sp>
      <p:sp>
        <p:nvSpPr>
          <p:cNvPr id="4" name="Content Placeholder 3"/>
          <p:cNvSpPr>
            <a:spLocks noGrp="1"/>
          </p:cNvSpPr>
          <p:nvPr>
            <p:ph idx="1"/>
          </p:nvPr>
        </p:nvSpPr>
        <p:spPr>
          <a:xfrm>
            <a:off x="457200" y="1524006"/>
            <a:ext cx="8229600" cy="4525963"/>
          </a:xfrm>
        </p:spPr>
        <p:txBody>
          <a:bodyPr>
            <a:normAutofit/>
          </a:bodyPr>
          <a:lstStyle/>
          <a:p>
            <a:r>
              <a:rPr lang="en-US" dirty="0" smtClean="0"/>
              <a:t>THE STATE OF RAGE IS ELICITED TO A GREATLY BY STIMULATING THE HYPOTHALAMUS</a:t>
            </a:r>
          </a:p>
          <a:p>
            <a:r>
              <a:rPr lang="en-US" dirty="0" smtClean="0"/>
              <a:t>SIGNALS TRANSMITTED DOWNWARD THROUGH THE RETICULAR FORMATION OF THE BRAIN STEM </a:t>
            </a:r>
          </a:p>
          <a:p>
            <a:r>
              <a:rPr lang="en-US" dirty="0" smtClean="0"/>
              <a:t>SIGNALS THEN TRANSMITTED INTO THE SPINAL CORD TO CAUSE MASSIVE SYMPATHETIC DISCHARGE</a:t>
            </a:r>
            <a:r>
              <a:rPr lang="en-US" b="1" dirty="0" smtClean="0"/>
              <a:t>	</a:t>
            </a:r>
          </a:p>
        </p:txBody>
      </p:sp>
      <p:pic>
        <p:nvPicPr>
          <p:cNvPr id="2" name="Picture 1"/>
          <p:cNvPicPr>
            <a:picLocks noChangeAspect="1"/>
          </p:cNvPicPr>
          <p:nvPr/>
        </p:nvPicPr>
        <p:blipFill>
          <a:blip r:embed="rId2"/>
          <a:stretch>
            <a:fillRect/>
          </a:stretch>
        </p:blipFill>
        <p:spPr>
          <a:xfrm>
            <a:off x="2514868" y="3600450"/>
            <a:ext cx="3919231" cy="2449519"/>
          </a:xfrm>
          <a:prstGeom prst="rect">
            <a:avLst/>
          </a:prstGeom>
        </p:spPr>
      </p:pic>
    </p:spTree>
    <p:extLst>
      <p:ext uri="{BB962C8B-B14F-4D97-AF65-F5344CB8AC3E}">
        <p14:creationId xmlns:p14="http://schemas.microsoft.com/office/powerpoint/2010/main" val="260085479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عنوان 1"/>
          <p:cNvSpPr>
            <a:spLocks noGrp="1"/>
          </p:cNvSpPr>
          <p:nvPr>
            <p:ph type="title"/>
          </p:nvPr>
        </p:nvSpPr>
        <p:spPr>
          <a:xfrm>
            <a:off x="685800" y="-533400"/>
            <a:ext cx="7772400" cy="4953000"/>
          </a:xfrm>
        </p:spPr>
        <p:txBody>
          <a:bodyPr/>
          <a:lstStyle/>
          <a:p>
            <a:r>
              <a:rPr lang="en-US" dirty="0" smtClean="0">
                <a:solidFill>
                  <a:schemeClr val="tx1"/>
                </a:solidFill>
              </a:rPr>
              <a:t>PHYSIOLOGICAL FUNCTIONS OF THE AUTONOMIC NERVOUS SYSTEM</a:t>
            </a:r>
          </a:p>
        </p:txBody>
      </p:sp>
      <p:pic>
        <p:nvPicPr>
          <p:cNvPr id="22533" name="Picture 5"/>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295400" y="3200400"/>
            <a:ext cx="6172200" cy="3429000"/>
          </a:xfrm>
          <a:solidFill>
            <a:schemeClr val="tx1"/>
          </a:solidFill>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5530627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2530"/>
                                        </p:tgtEl>
                                        <p:attrNameLst>
                                          <p:attrName>style.visibility</p:attrName>
                                        </p:attrNameLst>
                                      </p:cBhvr>
                                      <p:to>
                                        <p:strVal val="visible"/>
                                      </p:to>
                                    </p:set>
                                    <p:anim calcmode="lin" valueType="num">
                                      <p:cBhvr additive="base">
                                        <p:cTn id="7" dur="500" fill="hold"/>
                                        <p:tgtEl>
                                          <p:spTgt spid="22530"/>
                                        </p:tgtEl>
                                        <p:attrNameLst>
                                          <p:attrName>ppt_x</p:attrName>
                                        </p:attrNameLst>
                                      </p:cBhvr>
                                      <p:tavLst>
                                        <p:tav tm="0">
                                          <p:val>
                                            <p:strVal val="0-#ppt_w/2"/>
                                          </p:val>
                                        </p:tav>
                                        <p:tav tm="100000">
                                          <p:val>
                                            <p:strVal val="#ppt_x"/>
                                          </p:val>
                                        </p:tav>
                                      </p:tavLst>
                                    </p:anim>
                                    <p:anim calcmode="lin" valueType="num">
                                      <p:cBhvr additive="base">
                                        <p:cTn id="8" dur="500" fill="hold"/>
                                        <p:tgtEl>
                                          <p:spTgt spid="22530"/>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nodeType="clickEffect">
                                  <p:stCondLst>
                                    <p:cond delay="0"/>
                                  </p:stCondLst>
                                  <p:childTnLst>
                                    <p:set>
                                      <p:cBhvr>
                                        <p:cTn id="12" dur="1" fill="hold">
                                          <p:stCondLst>
                                            <p:cond delay="0"/>
                                          </p:stCondLst>
                                        </p:cTn>
                                        <p:tgtEl>
                                          <p:spTgt spid="22533"/>
                                        </p:tgtEl>
                                        <p:attrNameLst>
                                          <p:attrName>style.visibility</p:attrName>
                                        </p:attrNameLst>
                                      </p:cBhvr>
                                      <p:to>
                                        <p:strVal val="visible"/>
                                      </p:to>
                                    </p:set>
                                    <p:anim calcmode="lin" valueType="num">
                                      <p:cBhvr additive="base">
                                        <p:cTn id="13" dur="500" fill="hold"/>
                                        <p:tgtEl>
                                          <p:spTgt spid="22533"/>
                                        </p:tgtEl>
                                        <p:attrNameLst>
                                          <p:attrName>ppt_x</p:attrName>
                                        </p:attrNameLst>
                                      </p:cBhvr>
                                      <p:tavLst>
                                        <p:tav tm="0">
                                          <p:val>
                                            <p:strVal val="0-#ppt_w/2"/>
                                          </p:val>
                                        </p:tav>
                                        <p:tav tm="100000">
                                          <p:val>
                                            <p:strVal val="#ppt_x"/>
                                          </p:val>
                                        </p:tav>
                                      </p:tavLst>
                                    </p:anim>
                                    <p:anim calcmode="lin" valueType="num">
                                      <p:cBhvr additive="base">
                                        <p:cTn id="14" dur="500" fill="hold"/>
                                        <p:tgtEl>
                                          <p:spTgt spid="2253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0"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a:t>MASS DISCHARGE OF THE SYMPATHETIC NERVOUS SYSTEM RESULTS </a:t>
            </a:r>
            <a:r>
              <a:rPr lang="en-US" dirty="0" smtClean="0"/>
              <a:t>IN</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697247663"/>
              </p:ext>
            </p:extLst>
          </p:nvPr>
        </p:nvGraphicFramePr>
        <p:xfrm>
          <a:off x="457200" y="1600206"/>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95542754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0" dirty="0" smtClean="0"/>
              <a:t>“ALARM” OR “STRESS” RESPONSE OF THE SYMPATHETIC NERVOUS SYSTEM</a:t>
            </a:r>
            <a:endParaRPr lang="en-US" b="0"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341553063"/>
              </p:ext>
            </p:extLst>
          </p:nvPr>
        </p:nvGraphicFramePr>
        <p:xfrm>
          <a:off x="1233521" y="668924"/>
          <a:ext cx="8732826" cy="60080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1195868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4000" dirty="0" smtClean="0"/>
              <a:t>LEARNING OBJECTIVES</a:t>
            </a:r>
            <a:br>
              <a:rPr lang="en-GB" sz="4000" dirty="0" smtClean="0"/>
            </a:br>
            <a:endParaRPr lang="en-GB" sz="4000" dirty="0"/>
          </a:p>
        </p:txBody>
      </p:sp>
      <p:grpSp>
        <p:nvGrpSpPr>
          <p:cNvPr id="4" name="Group 3"/>
          <p:cNvGrpSpPr/>
          <p:nvPr/>
        </p:nvGrpSpPr>
        <p:grpSpPr>
          <a:xfrm>
            <a:off x="5243800" y="1448311"/>
            <a:ext cx="3169907" cy="2402410"/>
            <a:chOff x="0" y="2391569"/>
            <a:chExt cx="2571749" cy="1543050"/>
          </a:xfrm>
        </p:grpSpPr>
        <p:sp>
          <p:nvSpPr>
            <p:cNvPr id="5" name="Rectangle 4"/>
            <p:cNvSpPr/>
            <p:nvPr/>
          </p:nvSpPr>
          <p:spPr>
            <a:xfrm>
              <a:off x="0" y="2391569"/>
              <a:ext cx="2571749" cy="1543050"/>
            </a:xfrm>
            <a:prstGeom prst="rect">
              <a:avLst/>
            </a:prstGeom>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6" name="Rectangle 5"/>
            <p:cNvSpPr/>
            <p:nvPr/>
          </p:nvSpPr>
          <p:spPr>
            <a:xfrm>
              <a:off x="0" y="2391569"/>
              <a:ext cx="2571749" cy="154305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4770" tIns="64770" rIns="64770" bIns="64770" numCol="1" spcCol="1270" anchor="ctr" anchorCtr="0">
              <a:noAutofit/>
            </a:bodyPr>
            <a:lstStyle/>
            <a:p>
              <a:pPr lvl="0" algn="ctr" defTabSz="755650" rtl="0">
                <a:lnSpc>
                  <a:spcPct val="90000"/>
                </a:lnSpc>
                <a:spcBef>
                  <a:spcPct val="0"/>
                </a:spcBef>
                <a:spcAft>
                  <a:spcPct val="35000"/>
                </a:spcAft>
              </a:pPr>
              <a:r>
                <a:rPr lang="en-GB" sz="2000" kern="1200" dirty="0" smtClean="0">
                  <a:solidFill>
                    <a:srgbClr val="FFC000"/>
                  </a:solidFill>
                </a:rPr>
                <a:t>LEARNING OBJECTIVE </a:t>
              </a:r>
              <a:r>
                <a:rPr lang="en-GB" sz="2000" kern="1200" dirty="0" smtClean="0"/>
                <a:t>FUNCTIONS OF SYMPATHETIC AND PARASYMPATHETIC NERVES IN HEAD &amp; NECK, CHEST, ABDOMEN AND PELVIS</a:t>
              </a:r>
              <a:endParaRPr lang="en-GB" sz="2000" kern="1200" dirty="0"/>
            </a:p>
          </p:txBody>
        </p:sp>
      </p:grpSp>
    </p:spTree>
    <p:extLst>
      <p:ext uri="{BB962C8B-B14F-4D97-AF65-F5344CB8AC3E}">
        <p14:creationId xmlns:p14="http://schemas.microsoft.com/office/powerpoint/2010/main" val="402083469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Segmental Distribution of the Sympathetic Nerve Fibers</a:t>
            </a:r>
          </a:p>
        </p:txBody>
      </p:sp>
      <p:sp>
        <p:nvSpPr>
          <p:cNvPr id="3" name="Content Placeholder 2"/>
          <p:cNvSpPr>
            <a:spLocks noGrp="1"/>
          </p:cNvSpPr>
          <p:nvPr>
            <p:ph idx="4294967295"/>
          </p:nvPr>
        </p:nvSpPr>
        <p:spPr>
          <a:xfrm>
            <a:off x="277472" y="990074"/>
            <a:ext cx="3430577" cy="5136089"/>
          </a:xfrm>
        </p:spPr>
        <p:txBody>
          <a:bodyPr>
            <a:normAutofit/>
          </a:bodyPr>
          <a:lstStyle/>
          <a:p>
            <a:r>
              <a:rPr lang="en-US" dirty="0" smtClean="0"/>
              <a:t>THE SYMPATHETIC FIBERS FROM CORD SEGMENT T1 UP THE SYMPATHETIC CHAIN TO TERMINATE IN THE HEAD; </a:t>
            </a:r>
          </a:p>
          <a:p>
            <a:r>
              <a:rPr lang="en-US" dirty="0" smtClean="0"/>
              <a:t>T2 TERMINATE IN THE NECK; </a:t>
            </a:r>
          </a:p>
          <a:p>
            <a:r>
              <a:rPr lang="en-US" dirty="0" smtClean="0"/>
              <a:t>T3, T4, T5, AND T6 IN THE THORAX; </a:t>
            </a:r>
          </a:p>
          <a:p>
            <a:r>
              <a:rPr lang="en-US" dirty="0" smtClean="0"/>
              <a:t>T7, T8, T9, T10, AND T11 INTO THE ABDOMEN; </a:t>
            </a:r>
          </a:p>
          <a:p>
            <a:r>
              <a:rPr lang="en-US" dirty="0" smtClean="0"/>
              <a:t>T12, L1, AND L2 INTO THE LEGS. </a:t>
            </a:r>
          </a:p>
          <a:p>
            <a:r>
              <a:rPr lang="en-US" dirty="0" smtClean="0"/>
              <a:t>THIS DISTRIBUTION IS ONLY APPROXIMATE AND OVERLAPS GREATLY.</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67999" y="0"/>
            <a:ext cx="5903439" cy="6858000"/>
          </a:xfrm>
          <a:prstGeom prst="rect">
            <a:avLst/>
          </a:prstGeom>
        </p:spPr>
      </p:pic>
    </p:spTree>
    <p:extLst>
      <p:ext uri="{BB962C8B-B14F-4D97-AF65-F5344CB8AC3E}">
        <p14:creationId xmlns:p14="http://schemas.microsoft.com/office/powerpoint/2010/main" val="140856089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LEARNING OBJECTIVES</a:t>
            </a:r>
            <a:br>
              <a:rPr lang="en-GB" dirty="0" smtClean="0"/>
            </a:br>
            <a:endParaRPr lang="en-GB"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631955580"/>
              </p:ext>
            </p:extLst>
          </p:nvPr>
        </p:nvGraphicFramePr>
        <p:xfrm>
          <a:off x="457200" y="1600206"/>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6520208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7859" y="1128589"/>
            <a:ext cx="6109297" cy="590350"/>
          </a:xfrm>
        </p:spPr>
        <p:txBody>
          <a:bodyPr/>
          <a:lstStyle/>
          <a:p>
            <a:r>
              <a:rPr lang="en-GB" sz="2400" dirty="0"/>
              <a:t>THE PARASYMPATHETIC DIVISION OF THE </a:t>
            </a:r>
            <a:r>
              <a:rPr lang="en-GB" sz="2400" dirty="0" smtClean="0"/>
              <a:t>AUTONOMIC NERVOUS SYSTEM</a:t>
            </a:r>
            <a:endParaRPr lang="en-GB" sz="2400"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3481564671"/>
              </p:ext>
            </p:extLst>
          </p:nvPr>
        </p:nvGraphicFramePr>
        <p:xfrm>
          <a:off x="-79778" y="1423764"/>
          <a:ext cx="7441006" cy="513045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ectangle 3"/>
          <p:cNvSpPr/>
          <p:nvPr/>
        </p:nvSpPr>
        <p:spPr>
          <a:xfrm>
            <a:off x="457200" y="6226293"/>
            <a:ext cx="8576335" cy="246221"/>
          </a:xfrm>
          <a:prstGeom prst="rect">
            <a:avLst/>
          </a:prstGeom>
        </p:spPr>
        <p:txBody>
          <a:bodyPr wrap="square">
            <a:spAutoFit/>
          </a:bodyPr>
          <a:lstStyle/>
          <a:p>
            <a:r>
              <a:rPr lang="en-GB" sz="1000" dirty="0">
                <a:hlinkClick r:id="rId8"/>
              </a:rPr>
              <a:t>http://people.uncw.edu/pottsl/Anatomy%20and%20Physiology/lecture%20notes/Study%20Guide%2016%20-%</a:t>
            </a:r>
            <a:r>
              <a:rPr lang="en-GB" sz="1000" dirty="0" smtClean="0">
                <a:hlinkClick r:id="rId8"/>
              </a:rPr>
              <a:t>20AUTONOMIC%20NERVOUS%20SYSTEM.doc</a:t>
            </a:r>
            <a:r>
              <a:rPr lang="en-GB" sz="1000" dirty="0" smtClean="0"/>
              <a:t> </a:t>
            </a:r>
            <a:endParaRPr lang="en-GB" sz="1000" dirty="0"/>
          </a:p>
        </p:txBody>
      </p:sp>
      <p:pic>
        <p:nvPicPr>
          <p:cNvPr id="6" name="Picture 5"/>
          <p:cNvPicPr>
            <a:picLocks noChangeAspect="1"/>
          </p:cNvPicPr>
          <p:nvPr/>
        </p:nvPicPr>
        <p:blipFill>
          <a:blip r:embed="rId9"/>
          <a:stretch>
            <a:fillRect/>
          </a:stretch>
        </p:blipFill>
        <p:spPr>
          <a:xfrm>
            <a:off x="6500302" y="705745"/>
            <a:ext cx="2758985" cy="3020124"/>
          </a:xfrm>
          <a:prstGeom prst="rect">
            <a:avLst/>
          </a:prstGeom>
        </p:spPr>
      </p:pic>
    </p:spTree>
    <p:extLst>
      <p:ext uri="{BB962C8B-B14F-4D97-AF65-F5344CB8AC3E}">
        <p14:creationId xmlns:p14="http://schemas.microsoft.com/office/powerpoint/2010/main" val="235976224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57423" y="600212"/>
            <a:ext cx="4618027" cy="590350"/>
          </a:xfrm>
        </p:spPr>
        <p:txBody>
          <a:bodyPr/>
          <a:lstStyle/>
          <a:p>
            <a:r>
              <a:rPr lang="en-GB" dirty="0" smtClean="0"/>
              <a:t>CRANIOSACRAL OUTFLOW</a:t>
            </a:r>
            <a:endParaRPr lang="en-GB"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3190126580"/>
              </p:ext>
            </p:extLst>
          </p:nvPr>
        </p:nvGraphicFramePr>
        <p:xfrm>
          <a:off x="322188" y="834620"/>
          <a:ext cx="4697807" cy="517494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ectangle 3"/>
          <p:cNvSpPr/>
          <p:nvPr/>
        </p:nvSpPr>
        <p:spPr>
          <a:xfrm>
            <a:off x="167230" y="6126169"/>
            <a:ext cx="8809539" cy="307777"/>
          </a:xfrm>
          <a:prstGeom prst="rect">
            <a:avLst/>
          </a:prstGeom>
        </p:spPr>
        <p:txBody>
          <a:bodyPr wrap="square">
            <a:spAutoFit/>
          </a:bodyPr>
          <a:lstStyle/>
          <a:p>
            <a:pPr algn="ctr"/>
            <a:r>
              <a:rPr lang="en-GB" sz="1400" dirty="0">
                <a:hlinkClick r:id="rId8"/>
              </a:rPr>
              <a:t>https://</a:t>
            </a:r>
            <a:r>
              <a:rPr lang="en-GB" sz="1400" dirty="0" smtClean="0">
                <a:hlinkClick r:id="rId8"/>
              </a:rPr>
              <a:t>brainmass.com/biology/human-anatomy-and-physiology/craniosacral-outflow-ans-107955</a:t>
            </a:r>
            <a:r>
              <a:rPr lang="en-GB" sz="1400" dirty="0" smtClean="0"/>
              <a:t> </a:t>
            </a:r>
            <a:endParaRPr lang="en-GB" sz="1400" dirty="0"/>
          </a:p>
        </p:txBody>
      </p:sp>
      <p:pic>
        <p:nvPicPr>
          <p:cNvPr id="6" name="Picture 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835032" y="1190562"/>
            <a:ext cx="4440418" cy="4863650"/>
          </a:xfrm>
          <a:prstGeom prst="rect">
            <a:avLst/>
          </a:prstGeom>
        </p:spPr>
      </p:pic>
    </p:spTree>
    <p:extLst>
      <p:ext uri="{BB962C8B-B14F-4D97-AF65-F5344CB8AC3E}">
        <p14:creationId xmlns:p14="http://schemas.microsoft.com/office/powerpoint/2010/main" val="228452493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altLang="en-US" dirty="0">
                <a:latin typeface="Arial" charset="0"/>
              </a:rPr>
              <a:t>Parasympathetic Nervous </a:t>
            </a:r>
            <a:r>
              <a:rPr lang="en-US" altLang="en-US" dirty="0" smtClean="0">
                <a:latin typeface="Arial" charset="0"/>
              </a:rPr>
              <a:t>System</a:t>
            </a:r>
            <a:endParaRPr lang="en-US" dirty="0"/>
          </a:p>
        </p:txBody>
      </p:sp>
      <p:graphicFrame>
        <p:nvGraphicFramePr>
          <p:cNvPr id="5" name="Content Placeholder 4"/>
          <p:cNvGraphicFramePr>
            <a:graphicFrameLocks noGrp="1"/>
          </p:cNvGraphicFramePr>
          <p:nvPr>
            <p:ph idx="4294967295"/>
            <p:extLst>
              <p:ext uri="{D42A27DB-BD31-4B8C-83A1-F6EECF244321}">
                <p14:modId xmlns:p14="http://schemas.microsoft.com/office/powerpoint/2010/main" val="3276260676"/>
              </p:ext>
            </p:extLst>
          </p:nvPr>
        </p:nvGraphicFramePr>
        <p:xfrm>
          <a:off x="-14567" y="1000800"/>
          <a:ext cx="3436883" cy="50954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28722" y="94593"/>
            <a:ext cx="5935924" cy="6501699"/>
          </a:xfrm>
          <a:prstGeom prst="rect">
            <a:avLst/>
          </a:prstGeom>
        </p:spPr>
      </p:pic>
    </p:spTree>
    <p:extLst>
      <p:ext uri="{BB962C8B-B14F-4D97-AF65-F5344CB8AC3E}">
        <p14:creationId xmlns:p14="http://schemas.microsoft.com/office/powerpoint/2010/main" val="147442914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smtClean="0">
                <a:latin typeface="Arial" charset="0"/>
              </a:rPr>
              <a:t>THE VAGUS NERVES</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28722" y="94593"/>
            <a:ext cx="5935924" cy="6501699"/>
          </a:xfrm>
          <a:prstGeom prst="rect">
            <a:avLst/>
          </a:prstGeom>
        </p:spPr>
      </p:pic>
      <p:sp>
        <p:nvSpPr>
          <p:cNvPr id="5" name="Content Placeholder 2"/>
          <p:cNvSpPr txBox="1">
            <a:spLocks/>
          </p:cNvSpPr>
          <p:nvPr/>
        </p:nvSpPr>
        <p:spPr>
          <a:xfrm>
            <a:off x="126836" y="1196603"/>
            <a:ext cx="3209860" cy="1294349"/>
          </a:xfrm>
          <a:prstGeom prst="rect">
            <a:avLst/>
          </a:prstGeom>
        </p:spPr>
        <p:txBody>
          <a:bodyPr vert="horz" lIns="91440" tIns="45720" rIns="91440" bIns="45720" rtlCol="0">
            <a:noAutofit/>
          </a:bodyPr>
          <a:lstStyle>
            <a:lvl1pPr marL="192894" indent="-192894" algn="l" defTabSz="51438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1pPr>
            <a:lvl2pPr marL="417937" indent="-160745" algn="l" defTabSz="514384" rtl="0" eaLnBrk="1" latinLnBrk="0" hangingPunct="1">
              <a:spcBef>
                <a:spcPct val="20000"/>
              </a:spcBef>
              <a:buFont typeface="Arial" panose="020B0604020202020204" pitchFamily="34" charset="0"/>
              <a:buChar char="–"/>
              <a:defRPr sz="1575" b="0" i="0" u="none" kern="1200">
                <a:solidFill>
                  <a:schemeClr val="tx1"/>
                </a:solidFill>
                <a:latin typeface="+mn-lt"/>
                <a:ea typeface="+mn-ea"/>
                <a:cs typeface="+mn-cs"/>
              </a:defRPr>
            </a:lvl2pPr>
            <a:lvl3pPr marL="642980" indent="-128596" algn="l" defTabSz="514384" rtl="0" eaLnBrk="1" latinLnBrk="0" hangingPunct="1">
              <a:spcBef>
                <a:spcPct val="20000"/>
              </a:spcBef>
              <a:buFont typeface="Arial" panose="020B0604020202020204" pitchFamily="34" charset="0"/>
              <a:buChar char="•"/>
              <a:defRPr sz="1350" kern="1200">
                <a:solidFill>
                  <a:schemeClr val="tx1"/>
                </a:solidFill>
                <a:latin typeface="+mn-lt"/>
                <a:ea typeface="+mn-ea"/>
                <a:cs typeface="+mn-cs"/>
              </a:defRPr>
            </a:lvl3pPr>
            <a:lvl4pPr marL="900171" indent="-128596" algn="l" defTabSz="514384" rtl="0" eaLnBrk="1" latinLnBrk="0" hangingPunct="1">
              <a:spcBef>
                <a:spcPct val="20000"/>
              </a:spcBef>
              <a:buFont typeface="Arial" panose="020B0604020202020204" pitchFamily="34" charset="0"/>
              <a:buChar char="–"/>
              <a:defRPr sz="1125" kern="1200">
                <a:solidFill>
                  <a:schemeClr val="tx1"/>
                </a:solidFill>
                <a:latin typeface="+mn-lt"/>
                <a:ea typeface="+mn-ea"/>
                <a:cs typeface="+mn-cs"/>
              </a:defRPr>
            </a:lvl4pPr>
            <a:lvl5pPr marL="1157363" indent="-128596" algn="l" defTabSz="514384" rtl="0" eaLnBrk="1" latinLnBrk="0" hangingPunct="1">
              <a:spcBef>
                <a:spcPct val="20000"/>
              </a:spcBef>
              <a:buFont typeface="Arial" panose="020B0604020202020204" pitchFamily="34" charset="0"/>
              <a:buChar char="»"/>
              <a:defRPr sz="1125" kern="1200">
                <a:solidFill>
                  <a:schemeClr val="tx1"/>
                </a:solidFill>
                <a:latin typeface="+mn-lt"/>
                <a:ea typeface="+mn-ea"/>
                <a:cs typeface="+mn-cs"/>
              </a:defRPr>
            </a:lvl5pPr>
            <a:lvl6pPr marL="1414555" indent="-128596" algn="l" defTabSz="514384" rtl="0" eaLnBrk="1" latinLnBrk="0" hangingPunct="1">
              <a:spcBef>
                <a:spcPct val="20000"/>
              </a:spcBef>
              <a:buFont typeface="Arial" panose="020B0604020202020204" pitchFamily="34" charset="0"/>
              <a:buChar char="•"/>
              <a:defRPr sz="1125" kern="1200">
                <a:solidFill>
                  <a:schemeClr val="tx1"/>
                </a:solidFill>
                <a:latin typeface="+mn-lt"/>
                <a:ea typeface="+mn-ea"/>
                <a:cs typeface="+mn-cs"/>
              </a:defRPr>
            </a:lvl6pPr>
            <a:lvl7pPr marL="1671746" indent="-128596" algn="l" defTabSz="514384" rtl="0" eaLnBrk="1" latinLnBrk="0" hangingPunct="1">
              <a:spcBef>
                <a:spcPct val="20000"/>
              </a:spcBef>
              <a:buFont typeface="Arial" panose="020B0604020202020204" pitchFamily="34" charset="0"/>
              <a:buChar char="•"/>
              <a:defRPr sz="1125" kern="1200">
                <a:solidFill>
                  <a:schemeClr val="tx1"/>
                </a:solidFill>
                <a:latin typeface="+mn-lt"/>
                <a:ea typeface="+mn-ea"/>
                <a:cs typeface="+mn-cs"/>
              </a:defRPr>
            </a:lvl7pPr>
            <a:lvl8pPr marL="1928939" indent="-128596" algn="l" defTabSz="514384" rtl="0" eaLnBrk="1" latinLnBrk="0" hangingPunct="1">
              <a:spcBef>
                <a:spcPct val="20000"/>
              </a:spcBef>
              <a:buFont typeface="Arial" panose="020B0604020202020204" pitchFamily="34" charset="0"/>
              <a:buChar char="•"/>
              <a:defRPr sz="1125" kern="1200">
                <a:solidFill>
                  <a:schemeClr val="tx1"/>
                </a:solidFill>
                <a:latin typeface="+mn-lt"/>
                <a:ea typeface="+mn-ea"/>
                <a:cs typeface="+mn-cs"/>
              </a:defRPr>
            </a:lvl8pPr>
            <a:lvl9pPr marL="2186130" indent="-128596" algn="l" defTabSz="514384" rtl="0" eaLnBrk="1" latinLnBrk="0" hangingPunct="1">
              <a:spcBef>
                <a:spcPct val="20000"/>
              </a:spcBef>
              <a:buFont typeface="Arial" panose="020B0604020202020204" pitchFamily="34" charset="0"/>
              <a:buChar char="•"/>
              <a:defRPr sz="1125" kern="1200">
                <a:solidFill>
                  <a:schemeClr val="tx1"/>
                </a:solidFill>
                <a:latin typeface="+mn-lt"/>
                <a:ea typeface="+mn-ea"/>
                <a:cs typeface="+mn-cs"/>
              </a:defRPr>
            </a:lvl9pPr>
          </a:lstStyle>
          <a:p>
            <a:pPr defTabSz="914400" eaLnBrk="0" fontAlgn="base" hangingPunct="0">
              <a:spcBef>
                <a:spcPct val="0"/>
              </a:spcBef>
              <a:spcAft>
                <a:spcPct val="0"/>
              </a:spcAft>
            </a:pPr>
            <a:endParaRPr lang="en-US" altLang="en-US" dirty="0" smtClean="0"/>
          </a:p>
        </p:txBody>
      </p:sp>
      <p:graphicFrame>
        <p:nvGraphicFramePr>
          <p:cNvPr id="7" name="Diagram 6"/>
          <p:cNvGraphicFramePr/>
          <p:nvPr>
            <p:extLst>
              <p:ext uri="{D42A27DB-BD31-4B8C-83A1-F6EECF244321}">
                <p14:modId xmlns:p14="http://schemas.microsoft.com/office/powerpoint/2010/main" val="2773126036"/>
              </p:ext>
            </p:extLst>
          </p:nvPr>
        </p:nvGraphicFramePr>
        <p:xfrm>
          <a:off x="294289" y="971156"/>
          <a:ext cx="3684927" cy="545486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62040888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0403" y="104228"/>
            <a:ext cx="3360496" cy="590350"/>
          </a:xfrm>
        </p:spPr>
        <p:txBody>
          <a:bodyPr/>
          <a:lstStyle/>
          <a:p>
            <a:pPr lvl="0"/>
            <a:r>
              <a:rPr lang="en-US" sz="1600" dirty="0" smtClean="0"/>
              <a:t>PREGANGLIONIC AND POSTGANGLIONIC PARASYMPATHETIC NEURONS</a:t>
            </a:r>
            <a:endParaRPr lang="en-US" sz="16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28722" y="94593"/>
            <a:ext cx="5935924" cy="6501699"/>
          </a:xfrm>
          <a:prstGeom prst="rect">
            <a:avLst/>
          </a:prstGeom>
        </p:spPr>
      </p:pic>
      <p:sp>
        <p:nvSpPr>
          <p:cNvPr id="5" name="Content Placeholder 2"/>
          <p:cNvSpPr txBox="1">
            <a:spLocks/>
          </p:cNvSpPr>
          <p:nvPr/>
        </p:nvSpPr>
        <p:spPr>
          <a:xfrm>
            <a:off x="126836" y="1196603"/>
            <a:ext cx="3209860" cy="1294349"/>
          </a:xfrm>
          <a:prstGeom prst="rect">
            <a:avLst/>
          </a:prstGeom>
        </p:spPr>
        <p:txBody>
          <a:bodyPr vert="horz" lIns="91440" tIns="45720" rIns="91440" bIns="45720" rtlCol="0">
            <a:noAutofit/>
          </a:bodyPr>
          <a:lstStyle>
            <a:lvl1pPr marL="192894" indent="-192894" algn="l" defTabSz="51438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1pPr>
            <a:lvl2pPr marL="417937" indent="-160745" algn="l" defTabSz="514384" rtl="0" eaLnBrk="1" latinLnBrk="0" hangingPunct="1">
              <a:spcBef>
                <a:spcPct val="20000"/>
              </a:spcBef>
              <a:buFont typeface="Arial" panose="020B0604020202020204" pitchFamily="34" charset="0"/>
              <a:buChar char="–"/>
              <a:defRPr sz="1575" b="0" i="0" u="none" kern="1200">
                <a:solidFill>
                  <a:schemeClr val="tx1"/>
                </a:solidFill>
                <a:latin typeface="+mn-lt"/>
                <a:ea typeface="+mn-ea"/>
                <a:cs typeface="+mn-cs"/>
              </a:defRPr>
            </a:lvl2pPr>
            <a:lvl3pPr marL="642980" indent="-128596" algn="l" defTabSz="514384" rtl="0" eaLnBrk="1" latinLnBrk="0" hangingPunct="1">
              <a:spcBef>
                <a:spcPct val="20000"/>
              </a:spcBef>
              <a:buFont typeface="Arial" panose="020B0604020202020204" pitchFamily="34" charset="0"/>
              <a:buChar char="•"/>
              <a:defRPr sz="1350" kern="1200">
                <a:solidFill>
                  <a:schemeClr val="tx1"/>
                </a:solidFill>
                <a:latin typeface="+mn-lt"/>
                <a:ea typeface="+mn-ea"/>
                <a:cs typeface="+mn-cs"/>
              </a:defRPr>
            </a:lvl3pPr>
            <a:lvl4pPr marL="900171" indent="-128596" algn="l" defTabSz="514384" rtl="0" eaLnBrk="1" latinLnBrk="0" hangingPunct="1">
              <a:spcBef>
                <a:spcPct val="20000"/>
              </a:spcBef>
              <a:buFont typeface="Arial" panose="020B0604020202020204" pitchFamily="34" charset="0"/>
              <a:buChar char="–"/>
              <a:defRPr sz="1125" kern="1200">
                <a:solidFill>
                  <a:schemeClr val="tx1"/>
                </a:solidFill>
                <a:latin typeface="+mn-lt"/>
                <a:ea typeface="+mn-ea"/>
                <a:cs typeface="+mn-cs"/>
              </a:defRPr>
            </a:lvl4pPr>
            <a:lvl5pPr marL="1157363" indent="-128596" algn="l" defTabSz="514384" rtl="0" eaLnBrk="1" latinLnBrk="0" hangingPunct="1">
              <a:spcBef>
                <a:spcPct val="20000"/>
              </a:spcBef>
              <a:buFont typeface="Arial" panose="020B0604020202020204" pitchFamily="34" charset="0"/>
              <a:buChar char="»"/>
              <a:defRPr sz="1125" kern="1200">
                <a:solidFill>
                  <a:schemeClr val="tx1"/>
                </a:solidFill>
                <a:latin typeface="+mn-lt"/>
                <a:ea typeface="+mn-ea"/>
                <a:cs typeface="+mn-cs"/>
              </a:defRPr>
            </a:lvl5pPr>
            <a:lvl6pPr marL="1414555" indent="-128596" algn="l" defTabSz="514384" rtl="0" eaLnBrk="1" latinLnBrk="0" hangingPunct="1">
              <a:spcBef>
                <a:spcPct val="20000"/>
              </a:spcBef>
              <a:buFont typeface="Arial" panose="020B0604020202020204" pitchFamily="34" charset="0"/>
              <a:buChar char="•"/>
              <a:defRPr sz="1125" kern="1200">
                <a:solidFill>
                  <a:schemeClr val="tx1"/>
                </a:solidFill>
                <a:latin typeface="+mn-lt"/>
                <a:ea typeface="+mn-ea"/>
                <a:cs typeface="+mn-cs"/>
              </a:defRPr>
            </a:lvl6pPr>
            <a:lvl7pPr marL="1671746" indent="-128596" algn="l" defTabSz="514384" rtl="0" eaLnBrk="1" latinLnBrk="0" hangingPunct="1">
              <a:spcBef>
                <a:spcPct val="20000"/>
              </a:spcBef>
              <a:buFont typeface="Arial" panose="020B0604020202020204" pitchFamily="34" charset="0"/>
              <a:buChar char="•"/>
              <a:defRPr sz="1125" kern="1200">
                <a:solidFill>
                  <a:schemeClr val="tx1"/>
                </a:solidFill>
                <a:latin typeface="+mn-lt"/>
                <a:ea typeface="+mn-ea"/>
                <a:cs typeface="+mn-cs"/>
              </a:defRPr>
            </a:lvl7pPr>
            <a:lvl8pPr marL="1928939" indent="-128596" algn="l" defTabSz="514384" rtl="0" eaLnBrk="1" latinLnBrk="0" hangingPunct="1">
              <a:spcBef>
                <a:spcPct val="20000"/>
              </a:spcBef>
              <a:buFont typeface="Arial" panose="020B0604020202020204" pitchFamily="34" charset="0"/>
              <a:buChar char="•"/>
              <a:defRPr sz="1125" kern="1200">
                <a:solidFill>
                  <a:schemeClr val="tx1"/>
                </a:solidFill>
                <a:latin typeface="+mn-lt"/>
                <a:ea typeface="+mn-ea"/>
                <a:cs typeface="+mn-cs"/>
              </a:defRPr>
            </a:lvl8pPr>
            <a:lvl9pPr marL="2186130" indent="-128596" algn="l" defTabSz="514384" rtl="0" eaLnBrk="1" latinLnBrk="0" hangingPunct="1">
              <a:spcBef>
                <a:spcPct val="20000"/>
              </a:spcBef>
              <a:buFont typeface="Arial" panose="020B0604020202020204" pitchFamily="34" charset="0"/>
              <a:buChar char="•"/>
              <a:defRPr sz="1125" kern="1200">
                <a:solidFill>
                  <a:schemeClr val="tx1"/>
                </a:solidFill>
                <a:latin typeface="+mn-lt"/>
                <a:ea typeface="+mn-ea"/>
                <a:cs typeface="+mn-cs"/>
              </a:defRPr>
            </a:lvl9pPr>
          </a:lstStyle>
          <a:p>
            <a:pPr defTabSz="914400" eaLnBrk="0" fontAlgn="base" hangingPunct="0">
              <a:spcBef>
                <a:spcPct val="0"/>
              </a:spcBef>
              <a:spcAft>
                <a:spcPct val="0"/>
              </a:spcAft>
            </a:pPr>
            <a:endParaRPr lang="en-US" altLang="en-US" dirty="0" smtClean="0"/>
          </a:p>
        </p:txBody>
      </p:sp>
      <p:grpSp>
        <p:nvGrpSpPr>
          <p:cNvPr id="6" name="Group 5"/>
          <p:cNvGrpSpPr/>
          <p:nvPr/>
        </p:nvGrpSpPr>
        <p:grpSpPr>
          <a:xfrm>
            <a:off x="53602" y="5181525"/>
            <a:ext cx="3994983" cy="1477328"/>
            <a:chOff x="167114" y="1851847"/>
            <a:chExt cx="3994983" cy="1477328"/>
          </a:xfrm>
        </p:grpSpPr>
        <p:sp>
          <p:nvSpPr>
            <p:cNvPr id="8" name="Rectangle 7"/>
            <p:cNvSpPr/>
            <p:nvPr/>
          </p:nvSpPr>
          <p:spPr>
            <a:xfrm>
              <a:off x="167114" y="1851847"/>
              <a:ext cx="3994983" cy="1477328"/>
            </a:xfrm>
            <a:prstGeom prst="rect">
              <a:avLst/>
            </a:prstGeom>
          </p:spPr>
          <p:txBody>
            <a:bodyPr wrap="square">
              <a:spAutoFit/>
            </a:bodyPr>
            <a:lstStyle/>
            <a:p>
              <a:pPr marL="285750" indent="-285750">
                <a:buFont typeface="Arial" panose="020B0604020202020204" pitchFamily="34" charset="0"/>
                <a:buChar char="•"/>
              </a:pPr>
              <a:r>
                <a:rPr lang="en-GB" dirty="0" smtClean="0"/>
                <a:t>Preganglionic </a:t>
              </a:r>
              <a:r>
                <a:rPr lang="en-GB" dirty="0"/>
                <a:t>nerves are solid </a:t>
              </a:r>
              <a:r>
                <a:rPr lang="en-GB" dirty="0" smtClean="0"/>
                <a:t>lines</a:t>
              </a:r>
            </a:p>
            <a:p>
              <a:pPr marL="285750" indent="-285750">
                <a:buFont typeface="Arial" panose="020B0604020202020204" pitchFamily="34" charset="0"/>
                <a:buChar char="•"/>
              </a:pPr>
              <a:endParaRPr lang="en-GB" dirty="0" smtClean="0"/>
            </a:p>
            <a:p>
              <a:pPr marL="285750" indent="-285750">
                <a:buFont typeface="Arial" panose="020B0604020202020204" pitchFamily="34" charset="0"/>
                <a:buChar char="•"/>
              </a:pPr>
              <a:endParaRPr lang="en-GB" dirty="0" smtClean="0"/>
            </a:p>
            <a:p>
              <a:pPr marL="285750" indent="-285750">
                <a:buFont typeface="Arial" panose="020B0604020202020204" pitchFamily="34" charset="0"/>
                <a:buChar char="•"/>
              </a:pPr>
              <a:r>
                <a:rPr lang="en-GB" dirty="0" smtClean="0"/>
                <a:t>Postganglionic </a:t>
              </a:r>
              <a:r>
                <a:rPr lang="en-GB" dirty="0"/>
                <a:t>nerves are </a:t>
              </a:r>
              <a:r>
                <a:rPr lang="en-GB" dirty="0" smtClean="0"/>
                <a:t>dashed</a:t>
              </a:r>
            </a:p>
            <a:p>
              <a:pPr marL="285750" indent="-285750">
                <a:buFont typeface="Arial" panose="020B0604020202020204" pitchFamily="34" charset="0"/>
                <a:buChar char="•"/>
              </a:pPr>
              <a:endParaRPr lang="en-GB" dirty="0"/>
            </a:p>
          </p:txBody>
        </p:sp>
        <p:cxnSp>
          <p:nvCxnSpPr>
            <p:cNvPr id="10" name="Straight Connector 9"/>
            <p:cNvCxnSpPr/>
            <p:nvPr/>
          </p:nvCxnSpPr>
          <p:spPr>
            <a:xfrm>
              <a:off x="580171" y="3103706"/>
              <a:ext cx="3102654" cy="0"/>
            </a:xfrm>
            <a:prstGeom prst="line">
              <a:avLst/>
            </a:prstGeom>
            <a:ln>
              <a:solidFill>
                <a:srgbClr val="C00000"/>
              </a:solidFill>
              <a:prstDash val="lgDash"/>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574921" y="2208224"/>
              <a:ext cx="3102654"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grpSp>
      <p:graphicFrame>
        <p:nvGraphicFramePr>
          <p:cNvPr id="3" name="Diagram 2"/>
          <p:cNvGraphicFramePr/>
          <p:nvPr>
            <p:extLst>
              <p:ext uri="{D42A27DB-BD31-4B8C-83A1-F6EECF244321}">
                <p14:modId xmlns:p14="http://schemas.microsoft.com/office/powerpoint/2010/main" val="531169683"/>
              </p:ext>
            </p:extLst>
          </p:nvPr>
        </p:nvGraphicFramePr>
        <p:xfrm>
          <a:off x="49729" y="534890"/>
          <a:ext cx="3490673" cy="524662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08841938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6836" y="139317"/>
            <a:ext cx="3360496" cy="590350"/>
          </a:xfrm>
        </p:spPr>
        <p:txBody>
          <a:bodyPr/>
          <a:lstStyle/>
          <a:p>
            <a:pPr lvl="0"/>
            <a:r>
              <a:rPr lang="en-US" sz="1600" dirty="0" smtClean="0"/>
              <a:t>PREGANGLIONIC AND POSTGANGLIONIC PARASYMPATHETIC NEURONS</a:t>
            </a:r>
            <a:endParaRPr lang="en-US" sz="16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28722" y="94593"/>
            <a:ext cx="5935924" cy="6501699"/>
          </a:xfrm>
          <a:prstGeom prst="rect">
            <a:avLst/>
          </a:prstGeom>
        </p:spPr>
      </p:pic>
      <p:sp>
        <p:nvSpPr>
          <p:cNvPr id="5" name="Content Placeholder 2"/>
          <p:cNvSpPr txBox="1">
            <a:spLocks/>
          </p:cNvSpPr>
          <p:nvPr/>
        </p:nvSpPr>
        <p:spPr>
          <a:xfrm>
            <a:off x="126836" y="1196603"/>
            <a:ext cx="3209860" cy="1294349"/>
          </a:xfrm>
          <a:prstGeom prst="rect">
            <a:avLst/>
          </a:prstGeom>
        </p:spPr>
        <p:txBody>
          <a:bodyPr vert="horz" lIns="91440" tIns="45720" rIns="91440" bIns="45720" rtlCol="0">
            <a:noAutofit/>
          </a:bodyPr>
          <a:lstStyle>
            <a:lvl1pPr marL="192894" indent="-192894" algn="l" defTabSz="51438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1pPr>
            <a:lvl2pPr marL="417937" indent="-160745" algn="l" defTabSz="514384" rtl="0" eaLnBrk="1" latinLnBrk="0" hangingPunct="1">
              <a:spcBef>
                <a:spcPct val="20000"/>
              </a:spcBef>
              <a:buFont typeface="Arial" panose="020B0604020202020204" pitchFamily="34" charset="0"/>
              <a:buChar char="–"/>
              <a:defRPr sz="1575" b="0" i="0" u="none" kern="1200">
                <a:solidFill>
                  <a:schemeClr val="tx1"/>
                </a:solidFill>
                <a:latin typeface="+mn-lt"/>
                <a:ea typeface="+mn-ea"/>
                <a:cs typeface="+mn-cs"/>
              </a:defRPr>
            </a:lvl2pPr>
            <a:lvl3pPr marL="642980" indent="-128596" algn="l" defTabSz="514384" rtl="0" eaLnBrk="1" latinLnBrk="0" hangingPunct="1">
              <a:spcBef>
                <a:spcPct val="20000"/>
              </a:spcBef>
              <a:buFont typeface="Arial" panose="020B0604020202020204" pitchFamily="34" charset="0"/>
              <a:buChar char="•"/>
              <a:defRPr sz="1350" kern="1200">
                <a:solidFill>
                  <a:schemeClr val="tx1"/>
                </a:solidFill>
                <a:latin typeface="+mn-lt"/>
                <a:ea typeface="+mn-ea"/>
                <a:cs typeface="+mn-cs"/>
              </a:defRPr>
            </a:lvl3pPr>
            <a:lvl4pPr marL="900171" indent="-128596" algn="l" defTabSz="514384" rtl="0" eaLnBrk="1" latinLnBrk="0" hangingPunct="1">
              <a:spcBef>
                <a:spcPct val="20000"/>
              </a:spcBef>
              <a:buFont typeface="Arial" panose="020B0604020202020204" pitchFamily="34" charset="0"/>
              <a:buChar char="–"/>
              <a:defRPr sz="1125" kern="1200">
                <a:solidFill>
                  <a:schemeClr val="tx1"/>
                </a:solidFill>
                <a:latin typeface="+mn-lt"/>
                <a:ea typeface="+mn-ea"/>
                <a:cs typeface="+mn-cs"/>
              </a:defRPr>
            </a:lvl4pPr>
            <a:lvl5pPr marL="1157363" indent="-128596" algn="l" defTabSz="514384" rtl="0" eaLnBrk="1" latinLnBrk="0" hangingPunct="1">
              <a:spcBef>
                <a:spcPct val="20000"/>
              </a:spcBef>
              <a:buFont typeface="Arial" panose="020B0604020202020204" pitchFamily="34" charset="0"/>
              <a:buChar char="»"/>
              <a:defRPr sz="1125" kern="1200">
                <a:solidFill>
                  <a:schemeClr val="tx1"/>
                </a:solidFill>
                <a:latin typeface="+mn-lt"/>
                <a:ea typeface="+mn-ea"/>
                <a:cs typeface="+mn-cs"/>
              </a:defRPr>
            </a:lvl5pPr>
            <a:lvl6pPr marL="1414555" indent="-128596" algn="l" defTabSz="514384" rtl="0" eaLnBrk="1" latinLnBrk="0" hangingPunct="1">
              <a:spcBef>
                <a:spcPct val="20000"/>
              </a:spcBef>
              <a:buFont typeface="Arial" panose="020B0604020202020204" pitchFamily="34" charset="0"/>
              <a:buChar char="•"/>
              <a:defRPr sz="1125" kern="1200">
                <a:solidFill>
                  <a:schemeClr val="tx1"/>
                </a:solidFill>
                <a:latin typeface="+mn-lt"/>
                <a:ea typeface="+mn-ea"/>
                <a:cs typeface="+mn-cs"/>
              </a:defRPr>
            </a:lvl6pPr>
            <a:lvl7pPr marL="1671746" indent="-128596" algn="l" defTabSz="514384" rtl="0" eaLnBrk="1" latinLnBrk="0" hangingPunct="1">
              <a:spcBef>
                <a:spcPct val="20000"/>
              </a:spcBef>
              <a:buFont typeface="Arial" panose="020B0604020202020204" pitchFamily="34" charset="0"/>
              <a:buChar char="•"/>
              <a:defRPr sz="1125" kern="1200">
                <a:solidFill>
                  <a:schemeClr val="tx1"/>
                </a:solidFill>
                <a:latin typeface="+mn-lt"/>
                <a:ea typeface="+mn-ea"/>
                <a:cs typeface="+mn-cs"/>
              </a:defRPr>
            </a:lvl7pPr>
            <a:lvl8pPr marL="1928939" indent="-128596" algn="l" defTabSz="514384" rtl="0" eaLnBrk="1" latinLnBrk="0" hangingPunct="1">
              <a:spcBef>
                <a:spcPct val="20000"/>
              </a:spcBef>
              <a:buFont typeface="Arial" panose="020B0604020202020204" pitchFamily="34" charset="0"/>
              <a:buChar char="•"/>
              <a:defRPr sz="1125" kern="1200">
                <a:solidFill>
                  <a:schemeClr val="tx1"/>
                </a:solidFill>
                <a:latin typeface="+mn-lt"/>
                <a:ea typeface="+mn-ea"/>
                <a:cs typeface="+mn-cs"/>
              </a:defRPr>
            </a:lvl8pPr>
            <a:lvl9pPr marL="2186130" indent="-128596" algn="l" defTabSz="514384" rtl="0" eaLnBrk="1" latinLnBrk="0" hangingPunct="1">
              <a:spcBef>
                <a:spcPct val="20000"/>
              </a:spcBef>
              <a:buFont typeface="Arial" panose="020B0604020202020204" pitchFamily="34" charset="0"/>
              <a:buChar char="•"/>
              <a:defRPr sz="1125" kern="1200">
                <a:solidFill>
                  <a:schemeClr val="tx1"/>
                </a:solidFill>
                <a:latin typeface="+mn-lt"/>
                <a:ea typeface="+mn-ea"/>
                <a:cs typeface="+mn-cs"/>
              </a:defRPr>
            </a:lvl9pPr>
          </a:lstStyle>
          <a:p>
            <a:pPr defTabSz="914400" eaLnBrk="0" fontAlgn="base" hangingPunct="0">
              <a:spcBef>
                <a:spcPct val="0"/>
              </a:spcBef>
              <a:spcAft>
                <a:spcPct val="0"/>
              </a:spcAft>
            </a:pPr>
            <a:endParaRPr lang="en-GB" altLang="en-US" dirty="0" smtClean="0"/>
          </a:p>
        </p:txBody>
      </p:sp>
      <p:grpSp>
        <p:nvGrpSpPr>
          <p:cNvPr id="6" name="Group 5"/>
          <p:cNvGrpSpPr/>
          <p:nvPr/>
        </p:nvGrpSpPr>
        <p:grpSpPr>
          <a:xfrm>
            <a:off x="53602" y="5181525"/>
            <a:ext cx="3994983" cy="1477328"/>
            <a:chOff x="167114" y="1851847"/>
            <a:chExt cx="3994983" cy="1477328"/>
          </a:xfrm>
        </p:grpSpPr>
        <p:sp>
          <p:nvSpPr>
            <p:cNvPr id="8" name="Rectangle 7"/>
            <p:cNvSpPr/>
            <p:nvPr/>
          </p:nvSpPr>
          <p:spPr>
            <a:xfrm>
              <a:off x="167114" y="1851847"/>
              <a:ext cx="3994983" cy="1477328"/>
            </a:xfrm>
            <a:prstGeom prst="rect">
              <a:avLst/>
            </a:prstGeom>
          </p:spPr>
          <p:txBody>
            <a:bodyPr wrap="square">
              <a:spAutoFit/>
            </a:bodyPr>
            <a:lstStyle/>
            <a:p>
              <a:pPr marL="285750" indent="-285750">
                <a:buFont typeface="Arial" panose="020B0604020202020204" pitchFamily="34" charset="0"/>
                <a:buChar char="•"/>
              </a:pPr>
              <a:r>
                <a:rPr lang="en-GB" dirty="0" smtClean="0"/>
                <a:t>Preganglionic </a:t>
              </a:r>
              <a:r>
                <a:rPr lang="en-GB" dirty="0"/>
                <a:t>nerves are solid </a:t>
              </a:r>
              <a:r>
                <a:rPr lang="en-GB" dirty="0" smtClean="0"/>
                <a:t>lines</a:t>
              </a:r>
            </a:p>
            <a:p>
              <a:pPr marL="285750" indent="-285750">
                <a:buFont typeface="Arial" panose="020B0604020202020204" pitchFamily="34" charset="0"/>
                <a:buChar char="•"/>
              </a:pPr>
              <a:endParaRPr lang="en-GB" dirty="0" smtClean="0"/>
            </a:p>
            <a:p>
              <a:pPr marL="285750" indent="-285750">
                <a:buFont typeface="Arial" panose="020B0604020202020204" pitchFamily="34" charset="0"/>
                <a:buChar char="•"/>
              </a:pPr>
              <a:endParaRPr lang="en-GB" dirty="0" smtClean="0"/>
            </a:p>
            <a:p>
              <a:pPr marL="285750" indent="-285750">
                <a:buFont typeface="Arial" panose="020B0604020202020204" pitchFamily="34" charset="0"/>
                <a:buChar char="•"/>
              </a:pPr>
              <a:r>
                <a:rPr lang="en-GB" dirty="0" smtClean="0"/>
                <a:t>Postganglionic </a:t>
              </a:r>
              <a:r>
                <a:rPr lang="en-GB" dirty="0"/>
                <a:t>nerves are </a:t>
              </a:r>
              <a:r>
                <a:rPr lang="en-GB" dirty="0" smtClean="0"/>
                <a:t>dashed</a:t>
              </a:r>
            </a:p>
            <a:p>
              <a:pPr marL="285750" indent="-285750">
                <a:buFont typeface="Arial" panose="020B0604020202020204" pitchFamily="34" charset="0"/>
                <a:buChar char="•"/>
              </a:pPr>
              <a:endParaRPr lang="en-GB" dirty="0"/>
            </a:p>
          </p:txBody>
        </p:sp>
        <p:cxnSp>
          <p:nvCxnSpPr>
            <p:cNvPr id="10" name="Straight Connector 9"/>
            <p:cNvCxnSpPr/>
            <p:nvPr/>
          </p:nvCxnSpPr>
          <p:spPr>
            <a:xfrm>
              <a:off x="580171" y="3103706"/>
              <a:ext cx="3102654" cy="0"/>
            </a:xfrm>
            <a:prstGeom prst="line">
              <a:avLst/>
            </a:prstGeom>
            <a:ln>
              <a:solidFill>
                <a:srgbClr val="C00000"/>
              </a:solidFill>
              <a:prstDash val="lgDash"/>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574921" y="2208224"/>
              <a:ext cx="3102654"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12" name="Content Placeholder 2"/>
          <p:cNvSpPr txBox="1">
            <a:spLocks/>
          </p:cNvSpPr>
          <p:nvPr/>
        </p:nvSpPr>
        <p:spPr>
          <a:xfrm>
            <a:off x="126836" y="1034218"/>
            <a:ext cx="3112113" cy="4221412"/>
          </a:xfrm>
          <a:prstGeom prst="rect">
            <a:avLst/>
          </a:prstGeom>
        </p:spPr>
        <p:txBody>
          <a:bodyPr/>
          <a:lstStyle>
            <a:lvl1pPr marL="192894" indent="-192894" algn="l" defTabSz="51438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1pPr>
            <a:lvl2pPr marL="417937" indent="-160745" algn="l" defTabSz="514384" rtl="0" eaLnBrk="1" latinLnBrk="0" hangingPunct="1">
              <a:spcBef>
                <a:spcPct val="20000"/>
              </a:spcBef>
              <a:buFont typeface="Arial" panose="020B0604020202020204" pitchFamily="34" charset="0"/>
              <a:buChar char="–"/>
              <a:defRPr sz="1575" b="0" i="0" u="none" kern="1200">
                <a:solidFill>
                  <a:schemeClr val="tx1"/>
                </a:solidFill>
                <a:latin typeface="+mn-lt"/>
                <a:ea typeface="+mn-ea"/>
                <a:cs typeface="+mn-cs"/>
              </a:defRPr>
            </a:lvl2pPr>
            <a:lvl3pPr marL="642980" indent="-128596" algn="l" defTabSz="514384" rtl="0" eaLnBrk="1" latinLnBrk="0" hangingPunct="1">
              <a:spcBef>
                <a:spcPct val="20000"/>
              </a:spcBef>
              <a:buFont typeface="Arial" panose="020B0604020202020204" pitchFamily="34" charset="0"/>
              <a:buChar char="•"/>
              <a:defRPr sz="1350" kern="1200">
                <a:solidFill>
                  <a:schemeClr val="tx1"/>
                </a:solidFill>
                <a:latin typeface="+mn-lt"/>
                <a:ea typeface="+mn-ea"/>
                <a:cs typeface="+mn-cs"/>
              </a:defRPr>
            </a:lvl3pPr>
            <a:lvl4pPr marL="900171" indent="-128596" algn="l" defTabSz="514384" rtl="0" eaLnBrk="1" latinLnBrk="0" hangingPunct="1">
              <a:spcBef>
                <a:spcPct val="20000"/>
              </a:spcBef>
              <a:buFont typeface="Arial" panose="020B0604020202020204" pitchFamily="34" charset="0"/>
              <a:buChar char="–"/>
              <a:defRPr sz="1125" kern="1200">
                <a:solidFill>
                  <a:schemeClr val="tx1"/>
                </a:solidFill>
                <a:latin typeface="+mn-lt"/>
                <a:ea typeface="+mn-ea"/>
                <a:cs typeface="+mn-cs"/>
              </a:defRPr>
            </a:lvl4pPr>
            <a:lvl5pPr marL="1157363" indent="-128596" algn="l" defTabSz="514384" rtl="0" eaLnBrk="1" latinLnBrk="0" hangingPunct="1">
              <a:spcBef>
                <a:spcPct val="20000"/>
              </a:spcBef>
              <a:buFont typeface="Arial" panose="020B0604020202020204" pitchFamily="34" charset="0"/>
              <a:buChar char="»"/>
              <a:defRPr sz="1125" kern="1200">
                <a:solidFill>
                  <a:schemeClr val="tx1"/>
                </a:solidFill>
                <a:latin typeface="+mn-lt"/>
                <a:ea typeface="+mn-ea"/>
                <a:cs typeface="+mn-cs"/>
              </a:defRPr>
            </a:lvl5pPr>
            <a:lvl6pPr marL="1414555" indent="-128596" algn="l" defTabSz="514384" rtl="0" eaLnBrk="1" latinLnBrk="0" hangingPunct="1">
              <a:spcBef>
                <a:spcPct val="20000"/>
              </a:spcBef>
              <a:buFont typeface="Arial" panose="020B0604020202020204" pitchFamily="34" charset="0"/>
              <a:buChar char="•"/>
              <a:defRPr sz="1125" kern="1200">
                <a:solidFill>
                  <a:schemeClr val="tx1"/>
                </a:solidFill>
                <a:latin typeface="+mn-lt"/>
                <a:ea typeface="+mn-ea"/>
                <a:cs typeface="+mn-cs"/>
              </a:defRPr>
            </a:lvl6pPr>
            <a:lvl7pPr marL="1671746" indent="-128596" algn="l" defTabSz="514384" rtl="0" eaLnBrk="1" latinLnBrk="0" hangingPunct="1">
              <a:spcBef>
                <a:spcPct val="20000"/>
              </a:spcBef>
              <a:buFont typeface="Arial" panose="020B0604020202020204" pitchFamily="34" charset="0"/>
              <a:buChar char="•"/>
              <a:defRPr sz="1125" kern="1200">
                <a:solidFill>
                  <a:schemeClr val="tx1"/>
                </a:solidFill>
                <a:latin typeface="+mn-lt"/>
                <a:ea typeface="+mn-ea"/>
                <a:cs typeface="+mn-cs"/>
              </a:defRPr>
            </a:lvl7pPr>
            <a:lvl8pPr marL="1928939" indent="-128596" algn="l" defTabSz="514384" rtl="0" eaLnBrk="1" latinLnBrk="0" hangingPunct="1">
              <a:spcBef>
                <a:spcPct val="20000"/>
              </a:spcBef>
              <a:buFont typeface="Arial" panose="020B0604020202020204" pitchFamily="34" charset="0"/>
              <a:buChar char="•"/>
              <a:defRPr sz="1125" kern="1200">
                <a:solidFill>
                  <a:schemeClr val="tx1"/>
                </a:solidFill>
                <a:latin typeface="+mn-lt"/>
                <a:ea typeface="+mn-ea"/>
                <a:cs typeface="+mn-cs"/>
              </a:defRPr>
            </a:lvl8pPr>
            <a:lvl9pPr marL="2186130" indent="-128596" algn="l" defTabSz="514384" rtl="0" eaLnBrk="1" latinLnBrk="0" hangingPunct="1">
              <a:spcBef>
                <a:spcPct val="20000"/>
              </a:spcBef>
              <a:buFont typeface="Arial" panose="020B0604020202020204" pitchFamily="34" charset="0"/>
              <a:buChar char="•"/>
              <a:defRPr sz="1125" kern="1200">
                <a:solidFill>
                  <a:schemeClr val="tx1"/>
                </a:solidFill>
                <a:latin typeface="+mn-lt"/>
                <a:ea typeface="+mn-ea"/>
                <a:cs typeface="+mn-cs"/>
              </a:defRPr>
            </a:lvl9pPr>
          </a:lstStyle>
          <a:p>
            <a:endParaRPr lang="en-US" dirty="0"/>
          </a:p>
        </p:txBody>
      </p:sp>
      <p:graphicFrame>
        <p:nvGraphicFramePr>
          <p:cNvPr id="13" name="Diagram 12"/>
          <p:cNvGraphicFramePr/>
          <p:nvPr>
            <p:extLst>
              <p:ext uri="{D42A27DB-BD31-4B8C-83A1-F6EECF244321}">
                <p14:modId xmlns:p14="http://schemas.microsoft.com/office/powerpoint/2010/main" val="2321464999"/>
              </p:ext>
            </p:extLst>
          </p:nvPr>
        </p:nvGraphicFramePr>
        <p:xfrm>
          <a:off x="-137083" y="1722052"/>
          <a:ext cx="4185668" cy="353357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12216640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50753" y="1069033"/>
            <a:ext cx="5481747" cy="904221"/>
          </a:xfrm>
        </p:spPr>
        <p:txBody>
          <a:bodyPr/>
          <a:lstStyle/>
          <a:p>
            <a:r>
              <a:rPr lang="en-US" sz="2000" dirty="0" smtClean="0"/>
              <a:t>SECRETION OF NORADRENALINE BY </a:t>
            </a:r>
            <a:br>
              <a:rPr lang="en-US" sz="2000" dirty="0" smtClean="0"/>
            </a:br>
            <a:r>
              <a:rPr lang="en-US" sz="2000" dirty="0" smtClean="0"/>
              <a:t>POSTGANGLIONIC NERVE ENDINGS - VARISCOSITIES</a:t>
            </a:r>
            <a:endParaRPr lang="en-US" sz="2000"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380843096"/>
              </p:ext>
            </p:extLst>
          </p:nvPr>
        </p:nvGraphicFramePr>
        <p:xfrm>
          <a:off x="-140677" y="753626"/>
          <a:ext cx="8812405" cy="577780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2069769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7861" y="811514"/>
            <a:ext cx="3402918" cy="590350"/>
          </a:xfrm>
        </p:spPr>
        <p:txBody>
          <a:bodyPr/>
          <a:lstStyle/>
          <a:p>
            <a:r>
              <a:rPr lang="en-GB" dirty="0" smtClean="0"/>
              <a:t>VARICOSITIES</a:t>
            </a:r>
            <a:endParaRPr lang="en-GB" dirty="0"/>
          </a:p>
        </p:txBody>
      </p:sp>
      <p:sp>
        <p:nvSpPr>
          <p:cNvPr id="3" name="Content Placeholder 2"/>
          <p:cNvSpPr>
            <a:spLocks noGrp="1"/>
          </p:cNvSpPr>
          <p:nvPr>
            <p:ph idx="1"/>
          </p:nvPr>
        </p:nvSpPr>
        <p:spPr>
          <a:xfrm>
            <a:off x="3540998" y="949128"/>
            <a:ext cx="5066021" cy="1272434"/>
          </a:xfrm>
          <a:solidFill>
            <a:schemeClr val="bg1">
              <a:lumMod val="95000"/>
            </a:schemeClr>
          </a:solidFill>
        </p:spPr>
        <p:txBody>
          <a:bodyPr>
            <a:normAutofit/>
          </a:bodyPr>
          <a:lstStyle/>
          <a:p>
            <a:r>
              <a:rPr lang="en-GB" dirty="0" smtClean="0"/>
              <a:t>SOME OF THESE NERVE FIBRES CONTAIN CLEAR VESICLES AND ARE CHOLINERGIC, WHEREAS OTHERS CONTAIN THE CHARACTERISTIC DENSE-CORE VESICLES THAT CONTAIN NORADRENALINE</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15392" y="2473175"/>
            <a:ext cx="6639964" cy="3887431"/>
          </a:xfrm>
          <a:prstGeom prst="rect">
            <a:avLst/>
          </a:prstGeom>
        </p:spPr>
      </p:pic>
      <p:sp>
        <p:nvSpPr>
          <p:cNvPr id="5" name="Content Placeholder 2"/>
          <p:cNvSpPr txBox="1">
            <a:spLocks/>
          </p:cNvSpPr>
          <p:nvPr/>
        </p:nvSpPr>
        <p:spPr>
          <a:xfrm>
            <a:off x="149331" y="1601735"/>
            <a:ext cx="2771839" cy="4645643"/>
          </a:xfrm>
          <a:prstGeom prst="rect">
            <a:avLst/>
          </a:prstGeom>
          <a:solidFill>
            <a:srgbClr val="CBA578"/>
          </a:solidFill>
          <a:scene3d>
            <a:camera prst="perspectiveLeft"/>
            <a:lightRig rig="threePt" dir="t"/>
          </a:scene3d>
        </p:spPr>
        <p:txBody>
          <a:bodyPr vert="horz" lIns="91440" tIns="45720" rIns="91440" bIns="45720" rtlCol="0">
            <a:normAutofit/>
          </a:bodyPr>
          <a:lstStyle>
            <a:lvl1pPr marL="192894" indent="-192894" algn="l" defTabSz="51438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1pPr>
            <a:lvl2pPr marL="417937" indent="-160745" algn="l" defTabSz="514384" rtl="0" eaLnBrk="1" latinLnBrk="0" hangingPunct="1">
              <a:spcBef>
                <a:spcPct val="20000"/>
              </a:spcBef>
              <a:buFont typeface="Arial" panose="020B0604020202020204" pitchFamily="34" charset="0"/>
              <a:buChar char="–"/>
              <a:defRPr sz="1575" b="0" i="0" u="none" kern="1200">
                <a:solidFill>
                  <a:schemeClr val="tx1"/>
                </a:solidFill>
                <a:latin typeface="+mn-lt"/>
                <a:ea typeface="+mn-ea"/>
                <a:cs typeface="+mn-cs"/>
              </a:defRPr>
            </a:lvl2pPr>
            <a:lvl3pPr marL="642980" indent="-128596" algn="l" defTabSz="514384" rtl="0" eaLnBrk="1" latinLnBrk="0" hangingPunct="1">
              <a:spcBef>
                <a:spcPct val="20000"/>
              </a:spcBef>
              <a:buFont typeface="Arial" panose="020B0604020202020204" pitchFamily="34" charset="0"/>
              <a:buChar char="•"/>
              <a:defRPr sz="1350" kern="1200">
                <a:solidFill>
                  <a:schemeClr val="tx1"/>
                </a:solidFill>
                <a:latin typeface="+mn-lt"/>
                <a:ea typeface="+mn-ea"/>
                <a:cs typeface="+mn-cs"/>
              </a:defRPr>
            </a:lvl3pPr>
            <a:lvl4pPr marL="900171" indent="-128596" algn="l" defTabSz="514384" rtl="0" eaLnBrk="1" latinLnBrk="0" hangingPunct="1">
              <a:spcBef>
                <a:spcPct val="20000"/>
              </a:spcBef>
              <a:buFont typeface="Arial" panose="020B0604020202020204" pitchFamily="34" charset="0"/>
              <a:buChar char="–"/>
              <a:defRPr sz="1125" kern="1200">
                <a:solidFill>
                  <a:schemeClr val="tx1"/>
                </a:solidFill>
                <a:latin typeface="+mn-lt"/>
                <a:ea typeface="+mn-ea"/>
                <a:cs typeface="+mn-cs"/>
              </a:defRPr>
            </a:lvl4pPr>
            <a:lvl5pPr marL="1157363" indent="-128596" algn="l" defTabSz="514384" rtl="0" eaLnBrk="1" latinLnBrk="0" hangingPunct="1">
              <a:spcBef>
                <a:spcPct val="20000"/>
              </a:spcBef>
              <a:buFont typeface="Arial" panose="020B0604020202020204" pitchFamily="34" charset="0"/>
              <a:buChar char="»"/>
              <a:defRPr sz="1125" kern="1200">
                <a:solidFill>
                  <a:schemeClr val="tx1"/>
                </a:solidFill>
                <a:latin typeface="+mn-lt"/>
                <a:ea typeface="+mn-ea"/>
                <a:cs typeface="+mn-cs"/>
              </a:defRPr>
            </a:lvl5pPr>
            <a:lvl6pPr marL="1414555" indent="-128596" algn="l" defTabSz="514384" rtl="0" eaLnBrk="1" latinLnBrk="0" hangingPunct="1">
              <a:spcBef>
                <a:spcPct val="20000"/>
              </a:spcBef>
              <a:buFont typeface="Arial" panose="020B0604020202020204" pitchFamily="34" charset="0"/>
              <a:buChar char="•"/>
              <a:defRPr sz="1125" kern="1200">
                <a:solidFill>
                  <a:schemeClr val="tx1"/>
                </a:solidFill>
                <a:latin typeface="+mn-lt"/>
                <a:ea typeface="+mn-ea"/>
                <a:cs typeface="+mn-cs"/>
              </a:defRPr>
            </a:lvl6pPr>
            <a:lvl7pPr marL="1671746" indent="-128596" algn="l" defTabSz="514384" rtl="0" eaLnBrk="1" latinLnBrk="0" hangingPunct="1">
              <a:spcBef>
                <a:spcPct val="20000"/>
              </a:spcBef>
              <a:buFont typeface="Arial" panose="020B0604020202020204" pitchFamily="34" charset="0"/>
              <a:buChar char="•"/>
              <a:defRPr sz="1125" kern="1200">
                <a:solidFill>
                  <a:schemeClr val="tx1"/>
                </a:solidFill>
                <a:latin typeface="+mn-lt"/>
                <a:ea typeface="+mn-ea"/>
                <a:cs typeface="+mn-cs"/>
              </a:defRPr>
            </a:lvl7pPr>
            <a:lvl8pPr marL="1928939" indent="-128596" algn="l" defTabSz="514384" rtl="0" eaLnBrk="1" latinLnBrk="0" hangingPunct="1">
              <a:spcBef>
                <a:spcPct val="20000"/>
              </a:spcBef>
              <a:buFont typeface="Arial" panose="020B0604020202020204" pitchFamily="34" charset="0"/>
              <a:buChar char="•"/>
              <a:defRPr sz="1125" kern="1200">
                <a:solidFill>
                  <a:schemeClr val="tx1"/>
                </a:solidFill>
                <a:latin typeface="+mn-lt"/>
                <a:ea typeface="+mn-ea"/>
                <a:cs typeface="+mn-cs"/>
              </a:defRPr>
            </a:lvl8pPr>
            <a:lvl9pPr marL="2186130" indent="-128596" algn="l" defTabSz="514384" rtl="0" eaLnBrk="1" latinLnBrk="0" hangingPunct="1">
              <a:spcBef>
                <a:spcPct val="20000"/>
              </a:spcBef>
              <a:buFont typeface="Arial" panose="020B0604020202020204" pitchFamily="34" charset="0"/>
              <a:buChar char="•"/>
              <a:defRPr sz="1125" kern="1200">
                <a:solidFill>
                  <a:schemeClr val="tx1"/>
                </a:solidFill>
                <a:latin typeface="+mn-lt"/>
                <a:ea typeface="+mn-ea"/>
                <a:cs typeface="+mn-cs"/>
              </a:defRPr>
            </a:lvl9pPr>
          </a:lstStyle>
          <a:p>
            <a:r>
              <a:rPr lang="en-GB" dirty="0" smtClean="0"/>
              <a:t>THE MULTIPLE BRANCHES OF THE NORADRENERGIC AND, CHOLINERGIC NEURONS ARE BEADED WITH ENLARGEMENTS (VARICOSITIES) AND CONTAIN SYNAPTIC VESICLES</a:t>
            </a:r>
          </a:p>
          <a:p>
            <a:r>
              <a:rPr lang="en-GB" dirty="0" smtClean="0"/>
              <a:t>IN NORADRENERGIC NEURONS, THE VARICOSITIES ARE ABOUT 5 ΜM APART, WITH UP TO 20,000 VARICOSITIES PER NEURON</a:t>
            </a:r>
          </a:p>
        </p:txBody>
      </p:sp>
    </p:spTree>
    <p:extLst>
      <p:ext uri="{BB962C8B-B14F-4D97-AF65-F5344CB8AC3E}">
        <p14:creationId xmlns:p14="http://schemas.microsoft.com/office/powerpoint/2010/main" val="202001360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01175"/>
            <a:ext cx="8229600" cy="590350"/>
          </a:xfrm>
        </p:spPr>
        <p:txBody>
          <a:bodyPr/>
          <a:lstStyle/>
          <a:p>
            <a:r>
              <a:rPr lang="en-GB" dirty="0" smtClean="0"/>
              <a:t>VARICOSITIES</a:t>
            </a:r>
            <a:endParaRPr lang="en-GB" dirty="0"/>
          </a:p>
        </p:txBody>
      </p:sp>
      <p:sp>
        <p:nvSpPr>
          <p:cNvPr id="3" name="Content Placeholder 2"/>
          <p:cNvSpPr>
            <a:spLocks noGrp="1"/>
          </p:cNvSpPr>
          <p:nvPr>
            <p:ph idx="1"/>
          </p:nvPr>
        </p:nvSpPr>
        <p:spPr>
          <a:xfrm>
            <a:off x="457199" y="1380806"/>
            <a:ext cx="8435187" cy="1089036"/>
          </a:xfrm>
        </p:spPr>
        <p:txBody>
          <a:bodyPr>
            <a:normAutofit/>
          </a:bodyPr>
          <a:lstStyle/>
          <a:p>
            <a:r>
              <a:rPr lang="en-GB" dirty="0" smtClean="0"/>
              <a:t>TRANSMITTER IS LIBERATED AT EACH VARICOSITY, THAT IS, AT MANY LOCATIONS ALONG EACH AXON. </a:t>
            </a:r>
          </a:p>
          <a:p>
            <a:r>
              <a:rPr lang="en-GB" dirty="0" smtClean="0"/>
              <a:t>THIS ARRANGEMENT PERMITS ONE NEURON TO INNERVATE MANY EFFECTOR CELLS. </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469841"/>
            <a:ext cx="9144000" cy="3924822"/>
          </a:xfrm>
          <a:prstGeom prst="rect">
            <a:avLst/>
          </a:prstGeom>
        </p:spPr>
      </p:pic>
    </p:spTree>
    <p:extLst>
      <p:ext uri="{BB962C8B-B14F-4D97-AF65-F5344CB8AC3E}">
        <p14:creationId xmlns:p14="http://schemas.microsoft.com/office/powerpoint/2010/main" val="154723132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2028696926"/>
              </p:ext>
            </p:extLst>
          </p:nvPr>
        </p:nvGraphicFramePr>
        <p:xfrm>
          <a:off x="-464820" y="838200"/>
          <a:ext cx="8770620" cy="544036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6983448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subTitle" idx="1"/>
          </p:nvPr>
        </p:nvSpPr>
        <p:spPr>
          <a:xfrm>
            <a:off x="533400" y="1600200"/>
            <a:ext cx="8153400" cy="4267200"/>
          </a:xfrm>
        </p:spPr>
        <p:txBody>
          <a:bodyPr/>
          <a:lstStyle/>
          <a:p>
            <a:pPr algn="just" eaLnBrk="1" hangingPunct="1">
              <a:buFont typeface="Wingdings" panose="05000000000000000000" pitchFamily="2" charset="2"/>
              <a:buNone/>
            </a:pPr>
            <a:r>
              <a:rPr lang="en-US" b="1" smtClean="0">
                <a:solidFill>
                  <a:srgbClr val="000000"/>
                </a:solidFill>
              </a:rPr>
              <a:t>        </a:t>
            </a:r>
          </a:p>
        </p:txBody>
      </p:sp>
      <p:sp>
        <p:nvSpPr>
          <p:cNvPr id="5125" name="Rectangle 5"/>
          <p:cNvSpPr>
            <a:spLocks noChangeArrowheads="1"/>
          </p:cNvSpPr>
          <p:nvPr/>
        </p:nvSpPr>
        <p:spPr bwMode="auto">
          <a:xfrm>
            <a:off x="0" y="904329"/>
            <a:ext cx="8839200" cy="5693866"/>
          </a:xfrm>
          <a:prstGeom prst="rect">
            <a:avLst/>
          </a:prstGeom>
          <a:solidFill>
            <a:schemeClr val="tx2"/>
          </a:solidFill>
          <a:ln>
            <a:noFill/>
          </a:ln>
        </p:spPr>
        <p:txBody>
          <a:bodyPr anchor="ctr">
            <a:spAutoFit/>
          </a:bodyPr>
          <a:lstStyle>
            <a:lvl1pPr eaLnBrk="0" hangingPunct="0">
              <a:defRPr sz="3200">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sz="3200">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sz="3200">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sz="3200">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sz="3200">
                <a:solidFill>
                  <a:schemeClr val="tx1"/>
                </a:solidFill>
                <a:latin typeface="Times New Roman" panose="02020603050405020304" pitchFamily="18" charset="0"/>
                <a:cs typeface="Times New Roman" panose="02020603050405020304" pitchFamily="18" charset="0"/>
              </a:defRPr>
            </a:lvl5pPr>
            <a:lvl6pPr marL="2514600" indent="-228600" algn="r" eaLnBrk="0" fontAlgn="base" hangingPunct="0">
              <a:spcBef>
                <a:spcPct val="50000"/>
              </a:spcBef>
              <a:spcAft>
                <a:spcPct val="0"/>
              </a:spcAft>
              <a:defRPr sz="3200">
                <a:solidFill>
                  <a:schemeClr val="tx1"/>
                </a:solidFill>
                <a:latin typeface="Times New Roman" panose="02020603050405020304" pitchFamily="18" charset="0"/>
                <a:cs typeface="Times New Roman" panose="02020603050405020304" pitchFamily="18" charset="0"/>
              </a:defRPr>
            </a:lvl6pPr>
            <a:lvl7pPr marL="2971800" indent="-228600" algn="r" eaLnBrk="0" fontAlgn="base" hangingPunct="0">
              <a:spcBef>
                <a:spcPct val="50000"/>
              </a:spcBef>
              <a:spcAft>
                <a:spcPct val="0"/>
              </a:spcAft>
              <a:defRPr sz="3200">
                <a:solidFill>
                  <a:schemeClr val="tx1"/>
                </a:solidFill>
                <a:latin typeface="Times New Roman" panose="02020603050405020304" pitchFamily="18" charset="0"/>
                <a:cs typeface="Times New Roman" panose="02020603050405020304" pitchFamily="18" charset="0"/>
              </a:defRPr>
            </a:lvl7pPr>
            <a:lvl8pPr marL="3429000" indent="-228600" algn="r" eaLnBrk="0" fontAlgn="base" hangingPunct="0">
              <a:spcBef>
                <a:spcPct val="50000"/>
              </a:spcBef>
              <a:spcAft>
                <a:spcPct val="0"/>
              </a:spcAft>
              <a:defRPr sz="3200">
                <a:solidFill>
                  <a:schemeClr val="tx1"/>
                </a:solidFill>
                <a:latin typeface="Times New Roman" panose="02020603050405020304" pitchFamily="18" charset="0"/>
                <a:cs typeface="Times New Roman" panose="02020603050405020304" pitchFamily="18" charset="0"/>
              </a:defRPr>
            </a:lvl8pPr>
            <a:lvl9pPr marL="3886200" indent="-228600" algn="r" eaLnBrk="0" fontAlgn="base" hangingPunct="0">
              <a:spcBef>
                <a:spcPct val="50000"/>
              </a:spcBef>
              <a:spcAft>
                <a:spcPct val="0"/>
              </a:spcAft>
              <a:defRPr sz="3200">
                <a:solidFill>
                  <a:schemeClr val="tx1"/>
                </a:solidFill>
                <a:latin typeface="Times New Roman" panose="02020603050405020304" pitchFamily="18" charset="0"/>
                <a:cs typeface="Times New Roman" panose="02020603050405020304" pitchFamily="18" charset="0"/>
              </a:defRPr>
            </a:lvl9pPr>
          </a:lstStyle>
          <a:p>
            <a:pPr algn="justLow" eaLnBrk="1" hangingPunct="1">
              <a:spcBef>
                <a:spcPct val="0"/>
              </a:spcBef>
              <a:buFont typeface="Arial" panose="020B0604020202020204" pitchFamily="34" charset="0"/>
              <a:buChar char="•"/>
            </a:pPr>
            <a:r>
              <a:rPr lang="en-US" sz="2800" b="1" dirty="0" smtClean="0">
                <a:solidFill>
                  <a:srgbClr val="FFFF00"/>
                </a:solidFill>
              </a:rPr>
              <a:t>The </a:t>
            </a:r>
            <a:r>
              <a:rPr lang="en-US" sz="2800" b="1" dirty="0">
                <a:solidFill>
                  <a:srgbClr val="FFFF00"/>
                </a:solidFill>
              </a:rPr>
              <a:t>nervous system </a:t>
            </a:r>
            <a:r>
              <a:rPr lang="en-US" sz="2800" b="1" dirty="0">
                <a:solidFill>
                  <a:srgbClr val="00FF00"/>
                </a:solidFill>
              </a:rPr>
              <a:t>monitors and controls</a:t>
            </a:r>
            <a:r>
              <a:rPr lang="en-US" sz="2800" b="1" dirty="0">
                <a:solidFill>
                  <a:srgbClr val="FFFF00"/>
                </a:solidFill>
              </a:rPr>
              <a:t> almost every organ / system through a series of positive and negative feedback loops.</a:t>
            </a:r>
          </a:p>
          <a:p>
            <a:pPr algn="justLow" eaLnBrk="1" hangingPunct="1">
              <a:spcBef>
                <a:spcPct val="0"/>
              </a:spcBef>
              <a:buFont typeface="Arial" panose="020B0604020202020204" pitchFamily="34" charset="0"/>
              <a:buChar char="•"/>
            </a:pPr>
            <a:r>
              <a:rPr lang="en-US" sz="2800" b="1" dirty="0">
                <a:solidFill>
                  <a:srgbClr val="00FF00"/>
                </a:solidFill>
              </a:rPr>
              <a:t>The Central Nervous System (CNS):</a:t>
            </a:r>
            <a:r>
              <a:rPr lang="en-US" sz="2800" b="1" dirty="0">
                <a:solidFill>
                  <a:srgbClr val="FFFF00"/>
                </a:solidFill>
              </a:rPr>
              <a:t> Includes the brain and spinal cord. </a:t>
            </a:r>
          </a:p>
          <a:p>
            <a:pPr algn="justLow" eaLnBrk="1" hangingPunct="1">
              <a:spcBef>
                <a:spcPct val="0"/>
              </a:spcBef>
              <a:buFont typeface="Arial" panose="020B0604020202020204" pitchFamily="34" charset="0"/>
              <a:buChar char="•"/>
            </a:pPr>
            <a:r>
              <a:rPr lang="en-US" sz="2800" b="1" dirty="0">
                <a:solidFill>
                  <a:srgbClr val="00FF00"/>
                </a:solidFill>
              </a:rPr>
              <a:t>The Peripheral Nervous System (PNS):</a:t>
            </a:r>
            <a:r>
              <a:rPr lang="en-US" sz="2800" b="1" dirty="0">
                <a:solidFill>
                  <a:srgbClr val="FFFF00"/>
                </a:solidFill>
              </a:rPr>
              <a:t> Formed by </a:t>
            </a:r>
            <a:r>
              <a:rPr lang="en-US" sz="2800" b="1" dirty="0">
                <a:solidFill>
                  <a:srgbClr val="00FF00"/>
                </a:solidFill>
              </a:rPr>
              <a:t>neurons &amp; their process</a:t>
            </a:r>
            <a:r>
              <a:rPr lang="en-US" sz="2800" b="1" dirty="0">
                <a:solidFill>
                  <a:srgbClr val="FFFF00"/>
                </a:solidFill>
              </a:rPr>
              <a:t> present in all the regions of the body. </a:t>
            </a:r>
          </a:p>
          <a:p>
            <a:pPr algn="justLow" eaLnBrk="1" hangingPunct="1">
              <a:spcBef>
                <a:spcPct val="0"/>
              </a:spcBef>
              <a:buFont typeface="Arial" panose="020B0604020202020204" pitchFamily="34" charset="0"/>
              <a:buChar char="•"/>
            </a:pPr>
            <a:r>
              <a:rPr lang="en-US" sz="2800" b="1" dirty="0">
                <a:solidFill>
                  <a:srgbClr val="FFFF00"/>
                </a:solidFill>
              </a:rPr>
              <a:t>It consists of </a:t>
            </a:r>
            <a:r>
              <a:rPr lang="en-US" sz="2800" b="1" dirty="0">
                <a:solidFill>
                  <a:srgbClr val="00FF00"/>
                </a:solidFill>
              </a:rPr>
              <a:t>cranial nerves</a:t>
            </a:r>
            <a:r>
              <a:rPr lang="en-US" sz="2800" b="1" dirty="0">
                <a:solidFill>
                  <a:srgbClr val="FFFF00"/>
                </a:solidFill>
              </a:rPr>
              <a:t> </a:t>
            </a:r>
            <a:r>
              <a:rPr lang="en-US" sz="2800" b="1" dirty="0">
                <a:solidFill>
                  <a:srgbClr val="00FF00"/>
                </a:solidFill>
              </a:rPr>
              <a:t>arises from the brain</a:t>
            </a:r>
            <a:r>
              <a:rPr lang="en-US" sz="2800" b="1" dirty="0">
                <a:solidFill>
                  <a:srgbClr val="FFFF00"/>
                </a:solidFill>
              </a:rPr>
              <a:t> &amp; </a:t>
            </a:r>
            <a:r>
              <a:rPr lang="en-US" sz="2800" b="1" dirty="0">
                <a:solidFill>
                  <a:srgbClr val="00FF00"/>
                </a:solidFill>
              </a:rPr>
              <a:t>spinal nerves arising from the spinal cord</a:t>
            </a:r>
            <a:r>
              <a:rPr lang="en-US" sz="2800" b="1" dirty="0">
                <a:solidFill>
                  <a:srgbClr val="FFFF00"/>
                </a:solidFill>
              </a:rPr>
              <a:t>. </a:t>
            </a:r>
          </a:p>
          <a:p>
            <a:pPr algn="justLow" eaLnBrk="1" hangingPunct="1">
              <a:spcBef>
                <a:spcPct val="0"/>
              </a:spcBef>
              <a:buFont typeface="Arial" panose="020B0604020202020204" pitchFamily="34" charset="0"/>
              <a:buChar char="•"/>
            </a:pPr>
            <a:r>
              <a:rPr lang="en-US" sz="2800" b="1" dirty="0">
                <a:solidFill>
                  <a:srgbClr val="FFFF00"/>
                </a:solidFill>
              </a:rPr>
              <a:t>The peripheral NS is divided into </a:t>
            </a:r>
          </a:p>
          <a:p>
            <a:pPr algn="justLow" eaLnBrk="1" hangingPunct="1">
              <a:spcBef>
                <a:spcPct val="0"/>
              </a:spcBef>
              <a:buFont typeface="Arial" panose="020B0604020202020204" pitchFamily="34" charset="0"/>
              <a:buChar char="•"/>
            </a:pPr>
            <a:r>
              <a:rPr lang="en-US" sz="2800" b="1" dirty="0">
                <a:solidFill>
                  <a:srgbClr val="FF0066"/>
                </a:solidFill>
              </a:rPr>
              <a:t>Somatic Nervous system </a:t>
            </a:r>
          </a:p>
          <a:p>
            <a:pPr algn="justLow" eaLnBrk="1" hangingPunct="1">
              <a:spcBef>
                <a:spcPct val="0"/>
              </a:spcBef>
              <a:buFont typeface="Arial" panose="020B0604020202020204" pitchFamily="34" charset="0"/>
              <a:buChar char="•"/>
            </a:pPr>
            <a:r>
              <a:rPr lang="en-US" sz="2800" b="1" dirty="0">
                <a:solidFill>
                  <a:srgbClr val="FF0066"/>
                </a:solidFill>
              </a:rPr>
              <a:t>Autonomic nervous system</a:t>
            </a:r>
          </a:p>
        </p:txBody>
      </p:sp>
    </p:spTree>
    <p:extLst>
      <p:ext uri="{BB962C8B-B14F-4D97-AF65-F5344CB8AC3E}">
        <p14:creationId xmlns:p14="http://schemas.microsoft.com/office/powerpoint/2010/main" val="18298666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125">
                                            <p:bg/>
                                          </p:spTgt>
                                        </p:tgtEl>
                                        <p:attrNameLst>
                                          <p:attrName>style.visibility</p:attrName>
                                        </p:attrNameLst>
                                      </p:cBhvr>
                                      <p:to>
                                        <p:strVal val="visible"/>
                                      </p:to>
                                    </p:set>
                                    <p:anim calcmode="lin" valueType="num">
                                      <p:cBhvr additive="base">
                                        <p:cTn id="7" dur="500" fill="hold"/>
                                        <p:tgtEl>
                                          <p:spTgt spid="5125">
                                            <p:bg/>
                                          </p:spTgt>
                                        </p:tgtEl>
                                        <p:attrNameLst>
                                          <p:attrName>ppt_x</p:attrName>
                                        </p:attrNameLst>
                                      </p:cBhvr>
                                      <p:tavLst>
                                        <p:tav tm="0">
                                          <p:val>
                                            <p:strVal val="#ppt_x"/>
                                          </p:val>
                                        </p:tav>
                                        <p:tav tm="100000">
                                          <p:val>
                                            <p:strVal val="#ppt_x"/>
                                          </p:val>
                                        </p:tav>
                                      </p:tavLst>
                                    </p:anim>
                                    <p:anim calcmode="lin" valueType="num">
                                      <p:cBhvr additive="base">
                                        <p:cTn id="8" dur="500" fill="hold"/>
                                        <p:tgtEl>
                                          <p:spTgt spid="5125">
                                            <p:bg/>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125">
                                            <p:txEl>
                                              <p:pRg st="0" end="0"/>
                                            </p:txEl>
                                          </p:spTgt>
                                        </p:tgtEl>
                                        <p:attrNameLst>
                                          <p:attrName>style.visibility</p:attrName>
                                        </p:attrNameLst>
                                      </p:cBhvr>
                                      <p:to>
                                        <p:strVal val="visible"/>
                                      </p:to>
                                    </p:set>
                                    <p:anim calcmode="lin" valueType="num">
                                      <p:cBhvr additive="base">
                                        <p:cTn id="13" dur="500" fill="hold"/>
                                        <p:tgtEl>
                                          <p:spTgt spid="5125">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12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125">
                                            <p:txEl>
                                              <p:pRg st="1" end="1"/>
                                            </p:txEl>
                                          </p:spTgt>
                                        </p:tgtEl>
                                        <p:attrNameLst>
                                          <p:attrName>style.visibility</p:attrName>
                                        </p:attrNameLst>
                                      </p:cBhvr>
                                      <p:to>
                                        <p:strVal val="visible"/>
                                      </p:to>
                                    </p:set>
                                    <p:anim calcmode="lin" valueType="num">
                                      <p:cBhvr additive="base">
                                        <p:cTn id="19" dur="500" fill="hold"/>
                                        <p:tgtEl>
                                          <p:spTgt spid="5125">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12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125">
                                            <p:txEl>
                                              <p:pRg st="2" end="2"/>
                                            </p:txEl>
                                          </p:spTgt>
                                        </p:tgtEl>
                                        <p:attrNameLst>
                                          <p:attrName>style.visibility</p:attrName>
                                        </p:attrNameLst>
                                      </p:cBhvr>
                                      <p:to>
                                        <p:strVal val="visible"/>
                                      </p:to>
                                    </p:set>
                                    <p:anim calcmode="lin" valueType="num">
                                      <p:cBhvr additive="base">
                                        <p:cTn id="25" dur="500" fill="hold"/>
                                        <p:tgtEl>
                                          <p:spTgt spid="5125">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12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125">
                                            <p:txEl>
                                              <p:pRg st="3" end="3"/>
                                            </p:txEl>
                                          </p:spTgt>
                                        </p:tgtEl>
                                        <p:attrNameLst>
                                          <p:attrName>style.visibility</p:attrName>
                                        </p:attrNameLst>
                                      </p:cBhvr>
                                      <p:to>
                                        <p:strVal val="visible"/>
                                      </p:to>
                                    </p:set>
                                    <p:anim calcmode="lin" valueType="num">
                                      <p:cBhvr additive="base">
                                        <p:cTn id="31" dur="500" fill="hold"/>
                                        <p:tgtEl>
                                          <p:spTgt spid="5125">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12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5125">
                                            <p:txEl>
                                              <p:pRg st="4" end="4"/>
                                            </p:txEl>
                                          </p:spTgt>
                                        </p:tgtEl>
                                        <p:attrNameLst>
                                          <p:attrName>style.visibility</p:attrName>
                                        </p:attrNameLst>
                                      </p:cBhvr>
                                      <p:to>
                                        <p:strVal val="visible"/>
                                      </p:to>
                                    </p:set>
                                    <p:anim calcmode="lin" valueType="num">
                                      <p:cBhvr additive="base">
                                        <p:cTn id="37" dur="500" fill="hold"/>
                                        <p:tgtEl>
                                          <p:spTgt spid="5125">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512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5125">
                                            <p:txEl>
                                              <p:pRg st="5" end="5"/>
                                            </p:txEl>
                                          </p:spTgt>
                                        </p:tgtEl>
                                        <p:attrNameLst>
                                          <p:attrName>style.visibility</p:attrName>
                                        </p:attrNameLst>
                                      </p:cBhvr>
                                      <p:to>
                                        <p:strVal val="visible"/>
                                      </p:to>
                                    </p:set>
                                    <p:anim calcmode="lin" valueType="num">
                                      <p:cBhvr additive="base">
                                        <p:cTn id="43" dur="500" fill="hold"/>
                                        <p:tgtEl>
                                          <p:spTgt spid="5125">
                                            <p:txEl>
                                              <p:pRg st="5" end="5"/>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5125">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5125">
                                            <p:txEl>
                                              <p:pRg st="6" end="6"/>
                                            </p:txEl>
                                          </p:spTgt>
                                        </p:tgtEl>
                                        <p:attrNameLst>
                                          <p:attrName>style.visibility</p:attrName>
                                        </p:attrNameLst>
                                      </p:cBhvr>
                                      <p:to>
                                        <p:strVal val="visible"/>
                                      </p:to>
                                    </p:set>
                                    <p:anim calcmode="lin" valueType="num">
                                      <p:cBhvr additive="base">
                                        <p:cTn id="49" dur="500" fill="hold"/>
                                        <p:tgtEl>
                                          <p:spTgt spid="5125">
                                            <p:txEl>
                                              <p:pRg st="6" end="6"/>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5125">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5" grpId="0" build="p"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POSTGANGLIONIC NEURONS</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186433038"/>
              </p:ext>
            </p:extLst>
          </p:nvPr>
        </p:nvGraphicFramePr>
        <p:xfrm>
          <a:off x="457200" y="1600206"/>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5309285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75251" y="820812"/>
            <a:ext cx="7180706" cy="5693330"/>
          </a:xfrm>
        </p:spPr>
      </p:pic>
    </p:spTree>
    <p:extLst>
      <p:ext uri="{BB962C8B-B14F-4D97-AF65-F5344CB8AC3E}">
        <p14:creationId xmlns:p14="http://schemas.microsoft.com/office/powerpoint/2010/main" val="2433483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l="2884" t="8045" r="68540" b="9841"/>
          <a:stretch/>
        </p:blipFill>
        <p:spPr>
          <a:xfrm>
            <a:off x="4994031" y="894434"/>
            <a:ext cx="3878663" cy="5325750"/>
          </a:xfrm>
          <a:prstGeom prst="rect">
            <a:avLst/>
          </a:prstGeom>
        </p:spPr>
      </p:pic>
      <p:graphicFrame>
        <p:nvGraphicFramePr>
          <p:cNvPr id="5" name="Content Placeholder 4"/>
          <p:cNvGraphicFramePr>
            <a:graphicFrameLocks noGrp="1"/>
          </p:cNvGraphicFramePr>
          <p:nvPr>
            <p:ph idx="1"/>
            <p:extLst>
              <p:ext uri="{D42A27DB-BD31-4B8C-83A1-F6EECF244321}">
                <p14:modId xmlns:p14="http://schemas.microsoft.com/office/powerpoint/2010/main" val="1440533089"/>
              </p:ext>
            </p:extLst>
          </p:nvPr>
        </p:nvGraphicFramePr>
        <p:xfrm>
          <a:off x="366765" y="1276271"/>
          <a:ext cx="3964075" cy="441109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6040125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sz="3200" dirty="0" smtClean="0"/>
              <a:t>LEARNING OBJECTIVES</a:t>
            </a:r>
            <a:r>
              <a:rPr lang="en-GB" dirty="0" smtClean="0"/>
              <a:t/>
            </a:r>
            <a:br>
              <a:rPr lang="en-GB" dirty="0" smtClean="0"/>
            </a:br>
            <a:endParaRPr lang="en-GB" dirty="0"/>
          </a:p>
        </p:txBody>
      </p:sp>
      <p:sp>
        <p:nvSpPr>
          <p:cNvPr id="3" name="Content Placeholder 2"/>
          <p:cNvSpPr>
            <a:spLocks noGrp="1"/>
          </p:cNvSpPr>
          <p:nvPr>
            <p:ph type="subTitle" idx="1"/>
          </p:nvPr>
        </p:nvSpPr>
        <p:spPr/>
        <p:txBody>
          <a:bodyPr>
            <a:normAutofit/>
          </a:bodyPr>
          <a:lstStyle/>
          <a:p>
            <a:r>
              <a:rPr lang="en-GB" sz="2800" dirty="0" smtClean="0">
                <a:solidFill>
                  <a:srgbClr val="C00000"/>
                </a:solidFill>
              </a:rPr>
              <a:t>VARIOUS RESPONSES DUE TO STIMULATION OF THE SYMPATHETIC / PARASYMPATHETIC NERVOUS SYSTEM</a:t>
            </a:r>
          </a:p>
          <a:p>
            <a:endParaRPr lang="en-GB" dirty="0"/>
          </a:p>
        </p:txBody>
      </p:sp>
    </p:spTree>
    <p:extLst>
      <p:ext uri="{BB962C8B-B14F-4D97-AF65-F5344CB8AC3E}">
        <p14:creationId xmlns:p14="http://schemas.microsoft.com/office/powerpoint/2010/main" val="412231098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EXCITATORY AND INHIBITORY ACTIONS OF SYMPATHETIC AND PARASYMPATHETIC STIMULATION</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62065194"/>
              </p:ext>
            </p:extLst>
          </p:nvPr>
        </p:nvGraphicFramePr>
        <p:xfrm>
          <a:off x="-228600" y="1143000"/>
          <a:ext cx="9613900" cy="5715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76028193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57612"/>
            <a:ext cx="8229600" cy="590350"/>
          </a:xfrm>
        </p:spPr>
        <p:txBody>
          <a:bodyPr/>
          <a:lstStyle/>
          <a:p>
            <a:pPr lvl="0"/>
            <a:r>
              <a:rPr lang="en-US" altLang="en-US" sz="1800" dirty="0" smtClean="0">
                <a:latin typeface="+mn-lt"/>
              </a:rPr>
              <a:t>EFFECTS OF SYMPATHETIC AND PARASYMPATHETIC STIMULATION ON SPECIFIC ORGANS – THE EYES</a:t>
            </a:r>
            <a:endParaRPr lang="en-US" sz="1800" dirty="0">
              <a:latin typeface="+mn-lt"/>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043291492"/>
              </p:ext>
            </p:extLst>
          </p:nvPr>
        </p:nvGraphicFramePr>
        <p:xfrm>
          <a:off x="4647176" y="1484784"/>
          <a:ext cx="4189977" cy="480555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AutoShape 2" descr="/Volumes/KINGSTON/GUYTON AND HALL 13TH/Basic Characteristics of Sympathetic and Parasympathetic Function_files/2545abb1c1314eb4bbeef3014d9c437d.jpg"/>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6" name="Picture 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5862" y="1484784"/>
            <a:ext cx="4621095" cy="2754716"/>
          </a:xfrm>
          <a:prstGeom prst="rect">
            <a:avLst/>
          </a:prstGeom>
        </p:spPr>
      </p:pic>
      <p:graphicFrame>
        <p:nvGraphicFramePr>
          <p:cNvPr id="7" name="Content Placeholder 3"/>
          <p:cNvGraphicFramePr>
            <a:graphicFrameLocks/>
          </p:cNvGraphicFramePr>
          <p:nvPr>
            <p:extLst>
              <p:ext uri="{D42A27DB-BD31-4B8C-83A1-F6EECF244321}">
                <p14:modId xmlns:p14="http://schemas.microsoft.com/office/powerpoint/2010/main" val="2609957768"/>
              </p:ext>
            </p:extLst>
          </p:nvPr>
        </p:nvGraphicFramePr>
        <p:xfrm>
          <a:off x="457200" y="4112833"/>
          <a:ext cx="3673965" cy="2613302"/>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Tree>
    <p:extLst>
      <p:ext uri="{BB962C8B-B14F-4D97-AF65-F5344CB8AC3E}">
        <p14:creationId xmlns:p14="http://schemas.microsoft.com/office/powerpoint/2010/main" val="760658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4902" y="833064"/>
            <a:ext cx="2954923" cy="2081969"/>
          </a:xfrm>
        </p:spPr>
        <p:txBody>
          <a:bodyPr/>
          <a:lstStyle/>
          <a:p>
            <a:r>
              <a:rPr lang="en-US" altLang="en-US" sz="2400" dirty="0" smtClean="0"/>
              <a:t>EFFECTS OF SYMPATHETIC AND PARASYMPATHETIC STIMULATION ON SPECIFIC ORGANS – THE GLANDS</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512463020"/>
              </p:ext>
            </p:extLst>
          </p:nvPr>
        </p:nvGraphicFramePr>
        <p:xfrm>
          <a:off x="2343570" y="458766"/>
          <a:ext cx="6819093" cy="604485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872310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3329425198"/>
              </p:ext>
            </p:extLst>
          </p:nvPr>
        </p:nvGraphicFramePr>
        <p:xfrm>
          <a:off x="215901" y="800098"/>
          <a:ext cx="8750298" cy="5384804"/>
        </p:xfrm>
        <a:graphic>
          <a:graphicData uri="http://schemas.openxmlformats.org/drawingml/2006/table">
            <a:tbl>
              <a:tblPr/>
              <a:tblGrid>
                <a:gridCol w="2916766">
                  <a:extLst>
                    <a:ext uri="{9D8B030D-6E8A-4147-A177-3AD203B41FA5}">
                      <a16:colId xmlns:a16="http://schemas.microsoft.com/office/drawing/2014/main" xmlns="" val="20000"/>
                    </a:ext>
                  </a:extLst>
                </a:gridCol>
                <a:gridCol w="2916766">
                  <a:extLst>
                    <a:ext uri="{9D8B030D-6E8A-4147-A177-3AD203B41FA5}">
                      <a16:colId xmlns:a16="http://schemas.microsoft.com/office/drawing/2014/main" xmlns="" val="20001"/>
                    </a:ext>
                  </a:extLst>
                </a:gridCol>
                <a:gridCol w="2916766">
                  <a:extLst>
                    <a:ext uri="{9D8B030D-6E8A-4147-A177-3AD203B41FA5}">
                      <a16:colId xmlns:a16="http://schemas.microsoft.com/office/drawing/2014/main" xmlns="" val="20002"/>
                    </a:ext>
                  </a:extLst>
                </a:gridCol>
              </a:tblGrid>
              <a:tr h="769257">
                <a:tc>
                  <a:txBody>
                    <a:bodyPr/>
                    <a:lstStyle/>
                    <a:p>
                      <a:r>
                        <a:rPr lang="en-US" sz="1600" dirty="0" smtClean="0"/>
                        <a:t>ORGAN</a:t>
                      </a:r>
                      <a:endParaRPr lang="en-US"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b="1" dirty="0" smtClean="0">
                          <a:solidFill>
                            <a:srgbClr val="C00000"/>
                          </a:solidFill>
                        </a:rPr>
                        <a:t>EFFECT OF SYMPATHETIC STIMULATION</a:t>
                      </a:r>
                      <a:endParaRPr lang="en-US" sz="1600" b="1" dirty="0">
                        <a:solidFill>
                          <a:srgbClr val="C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b="1" dirty="0" smtClean="0">
                          <a:solidFill>
                            <a:srgbClr val="0070C0"/>
                          </a:solidFill>
                        </a:rPr>
                        <a:t>EFFECT OF PARASYMPATHETIC STIMULATION</a:t>
                      </a:r>
                      <a:endParaRPr lang="en-US" sz="1600" b="1" dirty="0">
                        <a:solidFill>
                          <a:srgbClr val="0070C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0"/>
                  </a:ext>
                </a:extLst>
              </a:tr>
              <a:tr h="445360">
                <a:tc gridSpan="3">
                  <a:txBody>
                    <a:bodyPr/>
                    <a:lstStyle/>
                    <a:p>
                      <a:r>
                        <a:rPr lang="en-US" sz="1600" b="1" dirty="0">
                          <a:solidFill>
                            <a:schemeClr val="tx1"/>
                          </a:solidFill>
                        </a:rPr>
                        <a:t>Eye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0001"/>
                  </a:ext>
                </a:extLst>
              </a:tr>
              <a:tr h="445360">
                <a:tc>
                  <a:txBody>
                    <a:bodyPr/>
                    <a:lstStyle/>
                    <a:p>
                      <a:r>
                        <a:rPr lang="en-US" sz="1600" dirty="0">
                          <a:solidFill>
                            <a:schemeClr val="tx1"/>
                          </a:solidFill>
                        </a:rPr>
                        <a:t> Pupil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solidFill>
                            <a:srgbClr val="C00000"/>
                          </a:solidFill>
                        </a:rPr>
                        <a:t>Dilated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solidFill>
                            <a:srgbClr val="0070C0"/>
                          </a:solidFill>
                        </a:rPr>
                        <a:t>Constricted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2"/>
                  </a:ext>
                </a:extLst>
              </a:tr>
              <a:tr h="445360">
                <a:tc>
                  <a:txBody>
                    <a:bodyPr/>
                    <a:lstStyle/>
                    <a:p>
                      <a:r>
                        <a:rPr lang="en-US" sz="1600" dirty="0">
                          <a:solidFill>
                            <a:schemeClr val="tx1"/>
                          </a:solidFill>
                        </a:rPr>
                        <a:t> Ciliary muscle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solidFill>
                            <a:srgbClr val="C00000"/>
                          </a:solidFill>
                        </a:rPr>
                        <a:t>Slight relaxation (far vision)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solidFill>
                            <a:srgbClr val="0070C0"/>
                          </a:solidFill>
                        </a:rPr>
                        <a:t>Constricted (near vision)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3"/>
                  </a:ext>
                </a:extLst>
              </a:tr>
              <a:tr h="2388747">
                <a:tc>
                  <a:txBody>
                    <a:bodyPr/>
                    <a:lstStyle/>
                    <a:p>
                      <a:r>
                        <a:rPr lang="en-US" sz="1600" b="1" dirty="0">
                          <a:solidFill>
                            <a:schemeClr val="tx1"/>
                          </a:solidFill>
                        </a:rPr>
                        <a:t>Glands</a:t>
                      </a:r>
                      <a:r>
                        <a:rPr lang="en-US" sz="1600" dirty="0">
                          <a:solidFill>
                            <a:schemeClr val="tx1"/>
                          </a:solidFill>
                        </a:rPr>
                        <a:t/>
                      </a:r>
                      <a:br>
                        <a:rPr lang="en-US" sz="1600" dirty="0">
                          <a:solidFill>
                            <a:schemeClr val="tx1"/>
                          </a:solidFill>
                        </a:rPr>
                      </a:br>
                      <a:r>
                        <a:rPr lang="en-US" sz="1600" dirty="0">
                          <a:solidFill>
                            <a:schemeClr val="tx1"/>
                          </a:solidFill>
                        </a:rPr>
                        <a:t> Nasal</a:t>
                      </a:r>
                      <a:br>
                        <a:rPr lang="en-US" sz="1600" dirty="0">
                          <a:solidFill>
                            <a:schemeClr val="tx1"/>
                          </a:solidFill>
                        </a:rPr>
                      </a:br>
                      <a:r>
                        <a:rPr lang="en-US" sz="1600" dirty="0">
                          <a:solidFill>
                            <a:schemeClr val="tx1"/>
                          </a:solidFill>
                        </a:rPr>
                        <a:t> Lacrimal</a:t>
                      </a:r>
                      <a:br>
                        <a:rPr lang="en-US" sz="1600" dirty="0">
                          <a:solidFill>
                            <a:schemeClr val="tx1"/>
                          </a:solidFill>
                        </a:rPr>
                      </a:br>
                      <a:r>
                        <a:rPr lang="en-US" sz="1600" dirty="0">
                          <a:solidFill>
                            <a:schemeClr val="tx1"/>
                          </a:solidFill>
                        </a:rPr>
                        <a:t> Parotid</a:t>
                      </a:r>
                      <a:br>
                        <a:rPr lang="en-US" sz="1600" dirty="0">
                          <a:solidFill>
                            <a:schemeClr val="tx1"/>
                          </a:solidFill>
                        </a:rPr>
                      </a:br>
                      <a:r>
                        <a:rPr lang="en-US" sz="1600" dirty="0">
                          <a:solidFill>
                            <a:schemeClr val="tx1"/>
                          </a:solidFill>
                        </a:rPr>
                        <a:t> Submandibular</a:t>
                      </a:r>
                      <a:br>
                        <a:rPr lang="en-US" sz="1600" dirty="0">
                          <a:solidFill>
                            <a:schemeClr val="tx1"/>
                          </a:solidFill>
                        </a:rPr>
                      </a:br>
                      <a:r>
                        <a:rPr lang="en-US" sz="1600" dirty="0">
                          <a:solidFill>
                            <a:schemeClr val="tx1"/>
                          </a:solidFill>
                        </a:rPr>
                        <a:t> Gastric</a:t>
                      </a:r>
                      <a:br>
                        <a:rPr lang="en-US" sz="1600" dirty="0">
                          <a:solidFill>
                            <a:schemeClr val="tx1"/>
                          </a:solidFill>
                        </a:rPr>
                      </a:br>
                      <a:r>
                        <a:rPr lang="en-US" sz="1600" dirty="0">
                          <a:solidFill>
                            <a:schemeClr val="tx1"/>
                          </a:solidFill>
                        </a:rPr>
                        <a:t> Pancreatic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solidFill>
                            <a:srgbClr val="C00000"/>
                          </a:solidFill>
                        </a:rPr>
                        <a:t>Vasoconstriction and slight secretion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solidFill>
                            <a:srgbClr val="0070C0"/>
                          </a:solidFill>
                        </a:rPr>
                        <a:t>Stimulation of copious secretion (containing many enzymes for enzyme-secreting glands)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4"/>
                  </a:ext>
                </a:extLst>
              </a:tr>
              <a:tr h="445360">
                <a:tc>
                  <a:txBody>
                    <a:bodyPr/>
                    <a:lstStyle/>
                    <a:p>
                      <a:r>
                        <a:rPr lang="en-US" sz="1600" dirty="0">
                          <a:solidFill>
                            <a:schemeClr val="tx1"/>
                          </a:solidFill>
                        </a:rPr>
                        <a:t>Sweat glands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solidFill>
                            <a:srgbClr val="C00000"/>
                          </a:solidFill>
                        </a:rPr>
                        <a:t>Copious sweating (cholinergic)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solidFill>
                            <a:srgbClr val="0070C0"/>
                          </a:solidFill>
                        </a:rPr>
                        <a:t>Sweating on palms of hands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5"/>
                  </a:ext>
                </a:extLst>
              </a:tr>
              <a:tr h="445360">
                <a:tc>
                  <a:txBody>
                    <a:bodyPr/>
                    <a:lstStyle/>
                    <a:p>
                      <a:r>
                        <a:rPr lang="en-US" sz="1600" dirty="0">
                          <a:solidFill>
                            <a:schemeClr val="tx1"/>
                          </a:solidFill>
                        </a:rPr>
                        <a:t>Apocrine glands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solidFill>
                            <a:srgbClr val="C00000"/>
                          </a:solidFill>
                        </a:rPr>
                        <a:t>Thick, odoriferous secretion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solidFill>
                            <a:srgbClr val="0070C0"/>
                          </a:solidFill>
                        </a:rPr>
                        <a:t>None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6"/>
                  </a:ext>
                </a:extLst>
              </a:tr>
            </a:tbl>
          </a:graphicData>
        </a:graphic>
      </p:graphicFrame>
    </p:spTree>
    <p:extLst>
      <p:ext uri="{BB962C8B-B14F-4D97-AF65-F5344CB8AC3E}">
        <p14:creationId xmlns:p14="http://schemas.microsoft.com/office/powerpoint/2010/main" val="124431643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sz="2400" dirty="0"/>
              <a:t>EFFECTS OF SYMPATHETIC AND PARASYMPATHETIC STIMULATION ON SPECIFIC ORGANS </a:t>
            </a:r>
            <a:r>
              <a:rPr lang="en-US" altLang="en-US" sz="2400" dirty="0" smtClean="0"/>
              <a:t>– THE HEART</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049774281"/>
              </p:ext>
            </p:extLst>
          </p:nvPr>
        </p:nvGraphicFramePr>
        <p:xfrm>
          <a:off x="457200" y="1600206"/>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847128" y="4863970"/>
            <a:ext cx="1539391" cy="1994030"/>
          </a:xfrm>
          <a:prstGeom prst="rect">
            <a:avLst/>
          </a:prstGeom>
        </p:spPr>
      </p:pic>
    </p:spTree>
    <p:extLst>
      <p:ext uri="{BB962C8B-B14F-4D97-AF65-F5344CB8AC3E}">
        <p14:creationId xmlns:p14="http://schemas.microsoft.com/office/powerpoint/2010/main" val="5326706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3110647044"/>
              </p:ext>
            </p:extLst>
          </p:nvPr>
        </p:nvGraphicFramePr>
        <p:xfrm>
          <a:off x="215901" y="800098"/>
          <a:ext cx="8750298" cy="5410203"/>
        </p:xfrm>
        <a:graphic>
          <a:graphicData uri="http://schemas.openxmlformats.org/drawingml/2006/table">
            <a:tbl>
              <a:tblPr/>
              <a:tblGrid>
                <a:gridCol w="2916766">
                  <a:extLst>
                    <a:ext uri="{9D8B030D-6E8A-4147-A177-3AD203B41FA5}">
                      <a16:colId xmlns:a16="http://schemas.microsoft.com/office/drawing/2014/main" xmlns="" val="20000"/>
                    </a:ext>
                  </a:extLst>
                </a:gridCol>
                <a:gridCol w="2916766">
                  <a:extLst>
                    <a:ext uri="{9D8B030D-6E8A-4147-A177-3AD203B41FA5}">
                      <a16:colId xmlns:a16="http://schemas.microsoft.com/office/drawing/2014/main" xmlns="" val="20001"/>
                    </a:ext>
                  </a:extLst>
                </a:gridCol>
                <a:gridCol w="2916766">
                  <a:extLst>
                    <a:ext uri="{9D8B030D-6E8A-4147-A177-3AD203B41FA5}">
                      <a16:colId xmlns:a16="http://schemas.microsoft.com/office/drawing/2014/main" xmlns="" val="20002"/>
                    </a:ext>
                  </a:extLst>
                </a:gridCol>
              </a:tblGrid>
              <a:tr h="721991">
                <a:tc>
                  <a:txBody>
                    <a:bodyPr/>
                    <a:lstStyle/>
                    <a:p>
                      <a:r>
                        <a:rPr lang="en-US" sz="1600" dirty="0" smtClean="0"/>
                        <a:t>ORGAN</a:t>
                      </a:r>
                      <a:endParaRPr lang="en-US"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b="1" dirty="0" smtClean="0">
                          <a:solidFill>
                            <a:srgbClr val="C00000"/>
                          </a:solidFill>
                        </a:rPr>
                        <a:t>EFFECT OF SYMPATHETIC STIMULATION</a:t>
                      </a:r>
                      <a:endParaRPr lang="en-US" sz="1600" b="1" dirty="0">
                        <a:solidFill>
                          <a:srgbClr val="C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b="1" dirty="0" smtClean="0">
                          <a:solidFill>
                            <a:srgbClr val="0070C0"/>
                          </a:solidFill>
                        </a:rPr>
                        <a:t>EFFECT OF PARASYMPATHETIC STIMULATION</a:t>
                      </a:r>
                      <a:endParaRPr lang="en-US" sz="1600" b="1" dirty="0">
                        <a:solidFill>
                          <a:srgbClr val="0070C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0"/>
                  </a:ext>
                </a:extLst>
              </a:tr>
              <a:tr h="417995">
                <a:tc>
                  <a:txBody>
                    <a:bodyPr/>
                    <a:lstStyle/>
                    <a:p>
                      <a:r>
                        <a:rPr lang="en-US" sz="1600" b="1" dirty="0">
                          <a:solidFill>
                            <a:schemeClr val="tx1"/>
                          </a:solidFill>
                        </a:rPr>
                        <a:t>Blood vessels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solidFill>
                            <a:srgbClr val="C00000"/>
                          </a:solidFill>
                        </a:rPr>
                        <a:t>Most often constricted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solidFill>
                            <a:srgbClr val="0070C0"/>
                          </a:solidFill>
                        </a:rPr>
                        <a:t>Most often little or no effect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1"/>
                  </a:ext>
                </a:extLst>
              </a:tr>
              <a:tr h="417995">
                <a:tc>
                  <a:txBody>
                    <a:bodyPr/>
                    <a:lstStyle/>
                    <a:p>
                      <a:r>
                        <a:rPr lang="en-US" sz="1600" b="1" dirty="0">
                          <a:solidFill>
                            <a:schemeClr val="tx1"/>
                          </a:solidFill>
                        </a:rPr>
                        <a:t>Heart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600" dirty="0">
                        <a:solidFill>
                          <a:srgbClr val="C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600" dirty="0">
                        <a:solidFill>
                          <a:srgbClr val="0070C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2"/>
                  </a:ext>
                </a:extLst>
              </a:tr>
              <a:tr h="417995">
                <a:tc>
                  <a:txBody>
                    <a:bodyPr/>
                    <a:lstStyle/>
                    <a:p>
                      <a:r>
                        <a:rPr lang="en-US" sz="1600" dirty="0">
                          <a:solidFill>
                            <a:schemeClr val="tx1"/>
                          </a:solidFill>
                        </a:rPr>
                        <a:t> Muscle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solidFill>
                            <a:srgbClr val="C00000"/>
                          </a:solidFill>
                        </a:rPr>
                        <a:t>Increased rate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solidFill>
                            <a:srgbClr val="0070C0"/>
                          </a:solidFill>
                        </a:rPr>
                        <a:t>Slowed rate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3"/>
                  </a:ext>
                </a:extLst>
              </a:tr>
              <a:tr h="721991">
                <a:tc>
                  <a:txBody>
                    <a:bodyPr/>
                    <a:lstStyle/>
                    <a:p>
                      <a:endParaRPr lang="en-US" sz="16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solidFill>
                            <a:srgbClr val="C00000"/>
                          </a:solidFill>
                        </a:rPr>
                        <a:t>Increased force of contraction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solidFill>
                            <a:srgbClr val="0070C0"/>
                          </a:solidFill>
                        </a:rPr>
                        <a:t>Decreased force of contraction (especially of atria)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4"/>
                  </a:ext>
                </a:extLst>
              </a:tr>
              <a:tr h="678059">
                <a:tc>
                  <a:txBody>
                    <a:bodyPr/>
                    <a:lstStyle/>
                    <a:p>
                      <a:r>
                        <a:rPr lang="en-US" sz="1600" dirty="0">
                          <a:solidFill>
                            <a:schemeClr val="tx1"/>
                          </a:solidFill>
                        </a:rPr>
                        <a:t>Coronaries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solidFill>
                            <a:srgbClr val="C00000"/>
                          </a:solidFill>
                        </a:rPr>
                        <a:t>Dilated (β</a:t>
                      </a:r>
                      <a:r>
                        <a:rPr lang="en-US" sz="1600" baseline="-25000" dirty="0">
                          <a:solidFill>
                            <a:srgbClr val="C00000"/>
                          </a:solidFill>
                        </a:rPr>
                        <a:t>2</a:t>
                      </a:r>
                      <a:r>
                        <a:rPr lang="en-US" sz="1600" dirty="0">
                          <a:solidFill>
                            <a:srgbClr val="C00000"/>
                          </a:solidFill>
                        </a:rPr>
                        <a:t>); constricted (α)</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solidFill>
                            <a:srgbClr val="0070C0"/>
                          </a:solidFill>
                        </a:rPr>
                        <a:t>Dilated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5"/>
                  </a:ext>
                </a:extLst>
              </a:tr>
              <a:tr h="678059">
                <a:tc>
                  <a:txBody>
                    <a:bodyPr/>
                    <a:lstStyle/>
                    <a:p>
                      <a:r>
                        <a:rPr lang="en-US" sz="1600" b="1" dirty="0">
                          <a:solidFill>
                            <a:schemeClr val="tx1"/>
                          </a:solidFill>
                        </a:rPr>
                        <a:t>Lungs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600" dirty="0">
                        <a:solidFill>
                          <a:srgbClr val="C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600" dirty="0">
                        <a:solidFill>
                          <a:srgbClr val="0070C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6"/>
                  </a:ext>
                </a:extLst>
              </a:tr>
              <a:tr h="678059">
                <a:tc>
                  <a:txBody>
                    <a:bodyPr/>
                    <a:lstStyle/>
                    <a:p>
                      <a:r>
                        <a:rPr lang="en-US" sz="1600" dirty="0">
                          <a:solidFill>
                            <a:schemeClr val="tx1"/>
                          </a:solidFill>
                        </a:rPr>
                        <a:t> Bronchi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solidFill>
                            <a:srgbClr val="C00000"/>
                          </a:solidFill>
                        </a:rPr>
                        <a:t>Dilated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solidFill>
                            <a:srgbClr val="0070C0"/>
                          </a:solidFill>
                        </a:rPr>
                        <a:t>Constricted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7"/>
                  </a:ext>
                </a:extLst>
              </a:tr>
              <a:tr h="678059">
                <a:tc>
                  <a:txBody>
                    <a:bodyPr/>
                    <a:lstStyle/>
                    <a:p>
                      <a:r>
                        <a:rPr lang="en-US" sz="1600" dirty="0">
                          <a:solidFill>
                            <a:schemeClr val="tx1"/>
                          </a:solidFill>
                        </a:rPr>
                        <a:t> Blood vessels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solidFill>
                            <a:srgbClr val="C00000"/>
                          </a:solidFill>
                        </a:rPr>
                        <a:t>Mildly constricted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solidFill>
                            <a:srgbClr val="0070C0"/>
                          </a:solidFill>
                        </a:rPr>
                        <a:t>? Dilated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8"/>
                  </a:ext>
                </a:extLst>
              </a:tr>
            </a:tbl>
          </a:graphicData>
        </a:graphic>
      </p:graphicFrame>
    </p:spTree>
    <p:extLst>
      <p:ext uri="{BB962C8B-B14F-4D97-AF65-F5344CB8AC3E}">
        <p14:creationId xmlns:p14="http://schemas.microsoft.com/office/powerpoint/2010/main" val="175900733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894434"/>
            <a:ext cx="4925028" cy="590350"/>
          </a:xfrm>
        </p:spPr>
        <p:txBody>
          <a:bodyPr/>
          <a:lstStyle/>
          <a:p>
            <a:endParaRPr lang="en-US" dirty="0"/>
          </a:p>
        </p:txBody>
      </p:sp>
      <p:graphicFrame>
        <p:nvGraphicFramePr>
          <p:cNvPr id="2" name="Content Placeholder 1"/>
          <p:cNvGraphicFramePr>
            <a:graphicFrameLocks noGrp="1"/>
          </p:cNvGraphicFramePr>
          <p:nvPr>
            <p:ph sz="half" idx="1"/>
            <p:extLst>
              <p:ext uri="{D42A27DB-BD31-4B8C-83A1-F6EECF244321}">
                <p14:modId xmlns:p14="http://schemas.microsoft.com/office/powerpoint/2010/main" val="2410866887"/>
              </p:ext>
            </p:extLst>
          </p:nvPr>
        </p:nvGraphicFramePr>
        <p:xfrm>
          <a:off x="0" y="1298756"/>
          <a:ext cx="3441560" cy="511209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6" name="Content Placeholder 5"/>
          <p:cNvGraphicFramePr>
            <a:graphicFrameLocks noGrp="1"/>
          </p:cNvGraphicFramePr>
          <p:nvPr>
            <p:ph sz="half" idx="2"/>
            <p:extLst>
              <p:ext uri="{D42A27DB-BD31-4B8C-83A1-F6EECF244321}">
                <p14:modId xmlns:p14="http://schemas.microsoft.com/office/powerpoint/2010/main" val="1791842548"/>
              </p:ext>
            </p:extLst>
          </p:nvPr>
        </p:nvGraphicFramePr>
        <p:xfrm>
          <a:off x="2901904" y="-51502"/>
          <a:ext cx="7067596" cy="7023802"/>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588219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grpId="0" nodeType="clickEffect">
                                  <p:stCondLst>
                                    <p:cond delay="0"/>
                                  </p:stCondLst>
                                  <p:childTnLst>
                                    <p:set>
                                      <p:cBhvr>
                                        <p:cTn id="6" dur="1" fill="hold">
                                          <p:stCondLst>
                                            <p:cond delay="0"/>
                                          </p:stCondLst>
                                        </p:cTn>
                                        <p:tgtEl>
                                          <p:spTgt spid="6">
                                            <p:graphicEl>
                                              <a:dgm id="{44B669AD-5B3E-404F-897F-6CB43AB93DA9}"/>
                                            </p:graphicEl>
                                          </p:spTgt>
                                        </p:tgtEl>
                                        <p:attrNameLst>
                                          <p:attrName>style.visibility</p:attrName>
                                        </p:attrNameLst>
                                      </p:cBhvr>
                                      <p:to>
                                        <p:strVal val="visible"/>
                                      </p:to>
                                    </p:set>
                                    <p:animEffect transition="in" filter="circle(out)">
                                      <p:cBhvr>
                                        <p:cTn id="7" dur="2000"/>
                                        <p:tgtEl>
                                          <p:spTgt spid="6">
                                            <p:graphicEl>
                                              <a:dgm id="{44B669AD-5B3E-404F-897F-6CB43AB93DA9}"/>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32" fill="hold" grpId="0" nodeType="clickEffect">
                                  <p:stCondLst>
                                    <p:cond delay="0"/>
                                  </p:stCondLst>
                                  <p:childTnLst>
                                    <p:set>
                                      <p:cBhvr>
                                        <p:cTn id="11" dur="1" fill="hold">
                                          <p:stCondLst>
                                            <p:cond delay="0"/>
                                          </p:stCondLst>
                                        </p:cTn>
                                        <p:tgtEl>
                                          <p:spTgt spid="6">
                                            <p:graphicEl>
                                              <a:dgm id="{F988CAC8-8C77-474A-B771-E70538F04957}"/>
                                            </p:graphicEl>
                                          </p:spTgt>
                                        </p:tgtEl>
                                        <p:attrNameLst>
                                          <p:attrName>style.visibility</p:attrName>
                                        </p:attrNameLst>
                                      </p:cBhvr>
                                      <p:to>
                                        <p:strVal val="visible"/>
                                      </p:to>
                                    </p:set>
                                    <p:animEffect transition="in" filter="circle(out)">
                                      <p:cBhvr>
                                        <p:cTn id="12" dur="2000"/>
                                        <p:tgtEl>
                                          <p:spTgt spid="6">
                                            <p:graphicEl>
                                              <a:dgm id="{F988CAC8-8C77-474A-B771-E70538F04957}"/>
                                            </p:graphicEl>
                                          </p:spTgt>
                                        </p:tgtEl>
                                      </p:cBhvr>
                                    </p:animEffect>
                                  </p:childTnLst>
                                </p:cTn>
                              </p:par>
                              <p:par>
                                <p:cTn id="13" presetID="6" presetClass="entr" presetSubtype="32" fill="hold" grpId="0" nodeType="withEffect">
                                  <p:stCondLst>
                                    <p:cond delay="0"/>
                                  </p:stCondLst>
                                  <p:childTnLst>
                                    <p:set>
                                      <p:cBhvr>
                                        <p:cTn id="14" dur="1" fill="hold">
                                          <p:stCondLst>
                                            <p:cond delay="0"/>
                                          </p:stCondLst>
                                        </p:cTn>
                                        <p:tgtEl>
                                          <p:spTgt spid="6">
                                            <p:graphicEl>
                                              <a:dgm id="{C3710622-4DB7-244A-86EC-7A26E922828F}"/>
                                            </p:graphicEl>
                                          </p:spTgt>
                                        </p:tgtEl>
                                        <p:attrNameLst>
                                          <p:attrName>style.visibility</p:attrName>
                                        </p:attrNameLst>
                                      </p:cBhvr>
                                      <p:to>
                                        <p:strVal val="visible"/>
                                      </p:to>
                                    </p:set>
                                    <p:animEffect transition="in" filter="circle(out)">
                                      <p:cBhvr>
                                        <p:cTn id="15" dur="2000"/>
                                        <p:tgtEl>
                                          <p:spTgt spid="6">
                                            <p:graphicEl>
                                              <a:dgm id="{C3710622-4DB7-244A-86EC-7A26E922828F}"/>
                                            </p:graphicEl>
                                          </p:spTgt>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32" fill="hold" grpId="0" nodeType="clickEffect">
                                  <p:stCondLst>
                                    <p:cond delay="0"/>
                                  </p:stCondLst>
                                  <p:childTnLst>
                                    <p:set>
                                      <p:cBhvr>
                                        <p:cTn id="19" dur="1" fill="hold">
                                          <p:stCondLst>
                                            <p:cond delay="0"/>
                                          </p:stCondLst>
                                        </p:cTn>
                                        <p:tgtEl>
                                          <p:spTgt spid="6">
                                            <p:graphicEl>
                                              <a:dgm id="{6C25D732-043A-624F-AFF1-D893CAA74CB4}"/>
                                            </p:graphicEl>
                                          </p:spTgt>
                                        </p:tgtEl>
                                        <p:attrNameLst>
                                          <p:attrName>style.visibility</p:attrName>
                                        </p:attrNameLst>
                                      </p:cBhvr>
                                      <p:to>
                                        <p:strVal val="visible"/>
                                      </p:to>
                                    </p:set>
                                    <p:animEffect transition="in" filter="circle(out)">
                                      <p:cBhvr>
                                        <p:cTn id="20" dur="2000"/>
                                        <p:tgtEl>
                                          <p:spTgt spid="6">
                                            <p:graphicEl>
                                              <a:dgm id="{6C25D732-043A-624F-AFF1-D893CAA74CB4}"/>
                                            </p:graphicEl>
                                          </p:spTgt>
                                        </p:tgtEl>
                                      </p:cBhvr>
                                    </p:animEffect>
                                  </p:childTnLst>
                                </p:cTn>
                              </p:par>
                              <p:par>
                                <p:cTn id="21" presetID="6" presetClass="entr" presetSubtype="32" fill="hold" grpId="0" nodeType="withEffect">
                                  <p:stCondLst>
                                    <p:cond delay="0"/>
                                  </p:stCondLst>
                                  <p:childTnLst>
                                    <p:set>
                                      <p:cBhvr>
                                        <p:cTn id="22" dur="1" fill="hold">
                                          <p:stCondLst>
                                            <p:cond delay="0"/>
                                          </p:stCondLst>
                                        </p:cTn>
                                        <p:tgtEl>
                                          <p:spTgt spid="6">
                                            <p:graphicEl>
                                              <a:dgm id="{7B954494-9537-9449-891B-67702834FAD5}"/>
                                            </p:graphicEl>
                                          </p:spTgt>
                                        </p:tgtEl>
                                        <p:attrNameLst>
                                          <p:attrName>style.visibility</p:attrName>
                                        </p:attrNameLst>
                                      </p:cBhvr>
                                      <p:to>
                                        <p:strVal val="visible"/>
                                      </p:to>
                                    </p:set>
                                    <p:animEffect transition="in" filter="circle(out)">
                                      <p:cBhvr>
                                        <p:cTn id="23" dur="2000"/>
                                        <p:tgtEl>
                                          <p:spTgt spid="6">
                                            <p:graphicEl>
                                              <a:dgm id="{7B954494-9537-9449-891B-67702834FAD5}"/>
                                            </p:graphicEl>
                                          </p:spTgt>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32" fill="hold" grpId="0" nodeType="clickEffect">
                                  <p:stCondLst>
                                    <p:cond delay="0"/>
                                  </p:stCondLst>
                                  <p:childTnLst>
                                    <p:set>
                                      <p:cBhvr>
                                        <p:cTn id="27" dur="1" fill="hold">
                                          <p:stCondLst>
                                            <p:cond delay="0"/>
                                          </p:stCondLst>
                                        </p:cTn>
                                        <p:tgtEl>
                                          <p:spTgt spid="6">
                                            <p:graphicEl>
                                              <a:dgm id="{25CA0D32-9599-1F41-83C4-85129E9E33BD}"/>
                                            </p:graphicEl>
                                          </p:spTgt>
                                        </p:tgtEl>
                                        <p:attrNameLst>
                                          <p:attrName>style.visibility</p:attrName>
                                        </p:attrNameLst>
                                      </p:cBhvr>
                                      <p:to>
                                        <p:strVal val="visible"/>
                                      </p:to>
                                    </p:set>
                                    <p:animEffect transition="in" filter="circle(out)">
                                      <p:cBhvr>
                                        <p:cTn id="28" dur="2000"/>
                                        <p:tgtEl>
                                          <p:spTgt spid="6">
                                            <p:graphicEl>
                                              <a:dgm id="{25CA0D32-9599-1F41-83C4-85129E9E33BD}"/>
                                            </p:graphicEl>
                                          </p:spTgt>
                                        </p:tgtEl>
                                      </p:cBhvr>
                                    </p:animEffect>
                                  </p:childTnLst>
                                </p:cTn>
                              </p:par>
                              <p:par>
                                <p:cTn id="29" presetID="6" presetClass="entr" presetSubtype="32" fill="hold" grpId="0" nodeType="withEffect">
                                  <p:stCondLst>
                                    <p:cond delay="0"/>
                                  </p:stCondLst>
                                  <p:childTnLst>
                                    <p:set>
                                      <p:cBhvr>
                                        <p:cTn id="30" dur="1" fill="hold">
                                          <p:stCondLst>
                                            <p:cond delay="0"/>
                                          </p:stCondLst>
                                        </p:cTn>
                                        <p:tgtEl>
                                          <p:spTgt spid="6">
                                            <p:graphicEl>
                                              <a:dgm id="{2D64D19E-A4CC-BF4A-8296-6408351E5085}"/>
                                            </p:graphicEl>
                                          </p:spTgt>
                                        </p:tgtEl>
                                        <p:attrNameLst>
                                          <p:attrName>style.visibility</p:attrName>
                                        </p:attrNameLst>
                                      </p:cBhvr>
                                      <p:to>
                                        <p:strVal val="visible"/>
                                      </p:to>
                                    </p:set>
                                    <p:animEffect transition="in" filter="circle(out)">
                                      <p:cBhvr>
                                        <p:cTn id="31" dur="2000"/>
                                        <p:tgtEl>
                                          <p:spTgt spid="6">
                                            <p:graphicEl>
                                              <a:dgm id="{2D64D19E-A4CC-BF4A-8296-6408351E5085}"/>
                                            </p:graphicEl>
                                          </p:spTgt>
                                        </p:tgtEl>
                                      </p:cBhvr>
                                    </p:animEffect>
                                  </p:childTnLst>
                                </p:cTn>
                              </p:par>
                            </p:childTnLst>
                          </p:cTn>
                        </p:par>
                      </p:childTnLst>
                    </p:cTn>
                  </p:par>
                  <p:par>
                    <p:cTn id="32" fill="hold">
                      <p:stCondLst>
                        <p:cond delay="indefinite"/>
                      </p:stCondLst>
                      <p:childTnLst>
                        <p:par>
                          <p:cTn id="33" fill="hold">
                            <p:stCondLst>
                              <p:cond delay="0"/>
                            </p:stCondLst>
                            <p:childTnLst>
                              <p:par>
                                <p:cTn id="34" presetID="6" presetClass="entr" presetSubtype="32" fill="hold" grpId="0" nodeType="clickEffect">
                                  <p:stCondLst>
                                    <p:cond delay="0"/>
                                  </p:stCondLst>
                                  <p:childTnLst>
                                    <p:set>
                                      <p:cBhvr>
                                        <p:cTn id="35" dur="1" fill="hold">
                                          <p:stCondLst>
                                            <p:cond delay="0"/>
                                          </p:stCondLst>
                                        </p:cTn>
                                        <p:tgtEl>
                                          <p:spTgt spid="6">
                                            <p:graphicEl>
                                              <a:dgm id="{EB369B54-0A27-0D41-80AD-63856A0D62EE}"/>
                                            </p:graphicEl>
                                          </p:spTgt>
                                        </p:tgtEl>
                                        <p:attrNameLst>
                                          <p:attrName>style.visibility</p:attrName>
                                        </p:attrNameLst>
                                      </p:cBhvr>
                                      <p:to>
                                        <p:strVal val="visible"/>
                                      </p:to>
                                    </p:set>
                                    <p:animEffect transition="in" filter="circle(out)">
                                      <p:cBhvr>
                                        <p:cTn id="36" dur="2000"/>
                                        <p:tgtEl>
                                          <p:spTgt spid="6">
                                            <p:graphicEl>
                                              <a:dgm id="{EB369B54-0A27-0D41-80AD-63856A0D62EE}"/>
                                            </p:graphicEl>
                                          </p:spTgt>
                                        </p:tgtEl>
                                      </p:cBhvr>
                                    </p:animEffect>
                                  </p:childTnLst>
                                </p:cTn>
                              </p:par>
                              <p:par>
                                <p:cTn id="37" presetID="6" presetClass="entr" presetSubtype="32" fill="hold" grpId="0" nodeType="withEffect">
                                  <p:stCondLst>
                                    <p:cond delay="0"/>
                                  </p:stCondLst>
                                  <p:childTnLst>
                                    <p:set>
                                      <p:cBhvr>
                                        <p:cTn id="38" dur="1" fill="hold">
                                          <p:stCondLst>
                                            <p:cond delay="0"/>
                                          </p:stCondLst>
                                        </p:cTn>
                                        <p:tgtEl>
                                          <p:spTgt spid="6">
                                            <p:graphicEl>
                                              <a:dgm id="{EEFE4580-9679-394A-AF29-9F035E21E37D}"/>
                                            </p:graphicEl>
                                          </p:spTgt>
                                        </p:tgtEl>
                                        <p:attrNameLst>
                                          <p:attrName>style.visibility</p:attrName>
                                        </p:attrNameLst>
                                      </p:cBhvr>
                                      <p:to>
                                        <p:strVal val="visible"/>
                                      </p:to>
                                    </p:set>
                                    <p:animEffect transition="in" filter="circle(out)">
                                      <p:cBhvr>
                                        <p:cTn id="39" dur="2000"/>
                                        <p:tgtEl>
                                          <p:spTgt spid="6">
                                            <p:graphicEl>
                                              <a:dgm id="{EEFE4580-9679-394A-AF29-9F035E21E37D}"/>
                                            </p:graphicEl>
                                          </p:spTgt>
                                        </p:tgtEl>
                                      </p:cBhvr>
                                    </p:animEffect>
                                  </p:childTnLst>
                                </p:cTn>
                              </p:par>
                            </p:childTnLst>
                          </p:cTn>
                        </p:par>
                      </p:childTnLst>
                    </p:cTn>
                  </p:par>
                  <p:par>
                    <p:cTn id="40" fill="hold">
                      <p:stCondLst>
                        <p:cond delay="indefinite"/>
                      </p:stCondLst>
                      <p:childTnLst>
                        <p:par>
                          <p:cTn id="41" fill="hold">
                            <p:stCondLst>
                              <p:cond delay="0"/>
                            </p:stCondLst>
                            <p:childTnLst>
                              <p:par>
                                <p:cTn id="42" presetID="6" presetClass="entr" presetSubtype="32" fill="hold" grpId="0" nodeType="clickEffect">
                                  <p:stCondLst>
                                    <p:cond delay="0"/>
                                  </p:stCondLst>
                                  <p:childTnLst>
                                    <p:set>
                                      <p:cBhvr>
                                        <p:cTn id="43" dur="1" fill="hold">
                                          <p:stCondLst>
                                            <p:cond delay="0"/>
                                          </p:stCondLst>
                                        </p:cTn>
                                        <p:tgtEl>
                                          <p:spTgt spid="6">
                                            <p:graphicEl>
                                              <a:dgm id="{D912095D-7CB1-7140-9ABF-0B6CA7008BC6}"/>
                                            </p:graphicEl>
                                          </p:spTgt>
                                        </p:tgtEl>
                                        <p:attrNameLst>
                                          <p:attrName>style.visibility</p:attrName>
                                        </p:attrNameLst>
                                      </p:cBhvr>
                                      <p:to>
                                        <p:strVal val="visible"/>
                                      </p:to>
                                    </p:set>
                                    <p:animEffect transition="in" filter="circle(out)">
                                      <p:cBhvr>
                                        <p:cTn id="44" dur="2000"/>
                                        <p:tgtEl>
                                          <p:spTgt spid="6">
                                            <p:graphicEl>
                                              <a:dgm id="{D912095D-7CB1-7140-9ABF-0B6CA7008BC6}"/>
                                            </p:graphicEl>
                                          </p:spTgt>
                                        </p:tgtEl>
                                      </p:cBhvr>
                                    </p:animEffect>
                                  </p:childTnLst>
                                </p:cTn>
                              </p:par>
                              <p:par>
                                <p:cTn id="45" presetID="6" presetClass="entr" presetSubtype="32" fill="hold" grpId="0" nodeType="withEffect">
                                  <p:stCondLst>
                                    <p:cond delay="0"/>
                                  </p:stCondLst>
                                  <p:childTnLst>
                                    <p:set>
                                      <p:cBhvr>
                                        <p:cTn id="46" dur="1" fill="hold">
                                          <p:stCondLst>
                                            <p:cond delay="0"/>
                                          </p:stCondLst>
                                        </p:cTn>
                                        <p:tgtEl>
                                          <p:spTgt spid="6">
                                            <p:graphicEl>
                                              <a:dgm id="{1429DF25-D825-B248-80CE-BE89986C45DB}"/>
                                            </p:graphicEl>
                                          </p:spTgt>
                                        </p:tgtEl>
                                        <p:attrNameLst>
                                          <p:attrName>style.visibility</p:attrName>
                                        </p:attrNameLst>
                                      </p:cBhvr>
                                      <p:to>
                                        <p:strVal val="visible"/>
                                      </p:to>
                                    </p:set>
                                    <p:animEffect transition="in" filter="circle(out)">
                                      <p:cBhvr>
                                        <p:cTn id="47" dur="2000"/>
                                        <p:tgtEl>
                                          <p:spTgt spid="6">
                                            <p:graphicEl>
                                              <a:dgm id="{1429DF25-D825-B248-80CE-BE89986C45DB}"/>
                                            </p:graphicEl>
                                          </p:spTgt>
                                        </p:tgtEl>
                                      </p:cBhvr>
                                    </p:animEffect>
                                  </p:childTnLst>
                                </p:cTn>
                              </p:par>
                            </p:childTnLst>
                          </p:cTn>
                        </p:par>
                      </p:childTnLst>
                    </p:cTn>
                  </p:par>
                  <p:par>
                    <p:cTn id="48" fill="hold">
                      <p:stCondLst>
                        <p:cond delay="indefinite"/>
                      </p:stCondLst>
                      <p:childTnLst>
                        <p:par>
                          <p:cTn id="49" fill="hold">
                            <p:stCondLst>
                              <p:cond delay="0"/>
                            </p:stCondLst>
                            <p:childTnLst>
                              <p:par>
                                <p:cTn id="50" presetID="6" presetClass="entr" presetSubtype="32" fill="hold" grpId="0" nodeType="clickEffect">
                                  <p:stCondLst>
                                    <p:cond delay="0"/>
                                  </p:stCondLst>
                                  <p:childTnLst>
                                    <p:set>
                                      <p:cBhvr>
                                        <p:cTn id="51" dur="1" fill="hold">
                                          <p:stCondLst>
                                            <p:cond delay="0"/>
                                          </p:stCondLst>
                                        </p:cTn>
                                        <p:tgtEl>
                                          <p:spTgt spid="6">
                                            <p:graphicEl>
                                              <a:dgm id="{CC6F15B0-66C8-2649-88BE-6B906B5D5F9E}"/>
                                            </p:graphicEl>
                                          </p:spTgt>
                                        </p:tgtEl>
                                        <p:attrNameLst>
                                          <p:attrName>style.visibility</p:attrName>
                                        </p:attrNameLst>
                                      </p:cBhvr>
                                      <p:to>
                                        <p:strVal val="visible"/>
                                      </p:to>
                                    </p:set>
                                    <p:animEffect transition="in" filter="circle(out)">
                                      <p:cBhvr>
                                        <p:cTn id="52" dur="2000"/>
                                        <p:tgtEl>
                                          <p:spTgt spid="6">
                                            <p:graphicEl>
                                              <a:dgm id="{CC6F15B0-66C8-2649-88BE-6B906B5D5F9E}"/>
                                            </p:graphicEl>
                                          </p:spTgt>
                                        </p:tgtEl>
                                      </p:cBhvr>
                                    </p:animEffect>
                                  </p:childTnLst>
                                </p:cTn>
                              </p:par>
                              <p:par>
                                <p:cTn id="53" presetID="6" presetClass="entr" presetSubtype="32" fill="hold" grpId="0" nodeType="withEffect">
                                  <p:stCondLst>
                                    <p:cond delay="0"/>
                                  </p:stCondLst>
                                  <p:childTnLst>
                                    <p:set>
                                      <p:cBhvr>
                                        <p:cTn id="54" dur="1" fill="hold">
                                          <p:stCondLst>
                                            <p:cond delay="0"/>
                                          </p:stCondLst>
                                        </p:cTn>
                                        <p:tgtEl>
                                          <p:spTgt spid="6">
                                            <p:graphicEl>
                                              <a:dgm id="{8B5152BA-E32C-E145-8778-B9F85AC013F4}"/>
                                            </p:graphicEl>
                                          </p:spTgt>
                                        </p:tgtEl>
                                        <p:attrNameLst>
                                          <p:attrName>style.visibility</p:attrName>
                                        </p:attrNameLst>
                                      </p:cBhvr>
                                      <p:to>
                                        <p:strVal val="visible"/>
                                      </p:to>
                                    </p:set>
                                    <p:animEffect transition="in" filter="circle(out)">
                                      <p:cBhvr>
                                        <p:cTn id="55" dur="2000"/>
                                        <p:tgtEl>
                                          <p:spTgt spid="6">
                                            <p:graphicEl>
                                              <a:dgm id="{8B5152BA-E32C-E145-8778-B9F85AC013F4}"/>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Sub>
          <a:bldDgm bld="lvlOne"/>
        </p:bldSub>
      </p:bldGraphic>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30768" y="4394029"/>
            <a:ext cx="4682464" cy="1974347"/>
          </a:xfrm>
          <a:prstGeom prst="rect">
            <a:avLst/>
          </a:prstGeom>
        </p:spPr>
      </p:pic>
      <p:sp>
        <p:nvSpPr>
          <p:cNvPr id="2" name="Title 1"/>
          <p:cNvSpPr>
            <a:spLocks noGrp="1"/>
          </p:cNvSpPr>
          <p:nvPr>
            <p:ph type="title"/>
          </p:nvPr>
        </p:nvSpPr>
        <p:spPr/>
        <p:txBody>
          <a:bodyPr/>
          <a:lstStyle/>
          <a:p>
            <a:r>
              <a:rPr lang="en-US" altLang="en-US" sz="2000" dirty="0"/>
              <a:t>EFFECTS OF SYMPATHETIC AND PARASYMPATHETIC STIMULATION ON SPECIFIC ORGANS – </a:t>
            </a:r>
            <a:r>
              <a:rPr lang="en-US" altLang="en-US" sz="2000" dirty="0" smtClean="0">
                <a:latin typeface="+mn-lt"/>
              </a:rPr>
              <a:t>SYSTEMIC BLOOD VESSELS</a:t>
            </a:r>
            <a:endParaRPr lang="en-US" dirty="0">
              <a:latin typeface="+mn-lt"/>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064039867"/>
              </p:ext>
            </p:extLst>
          </p:nvPr>
        </p:nvGraphicFramePr>
        <p:xfrm>
          <a:off x="302243" y="1600206"/>
          <a:ext cx="8539514" cy="294110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AutoShape 2" descr="/Volumes/KINGSTON/GUYTON AND HALL 13TH/Basic Characteristics of Sympathetic and Parasympathetic Function_files/e7ec3d20eedd4fb0bec112deb70f8500.jpg"/>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15045699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defTabSz="914400" eaLnBrk="0" fontAlgn="base" hangingPunct="0">
              <a:spcAft>
                <a:spcPct val="0"/>
              </a:spcAft>
            </a:pPr>
            <a:r>
              <a:rPr lang="en-US" altLang="en-US" sz="2400" dirty="0" smtClean="0">
                <a:latin typeface="+mn-lt"/>
              </a:rPr>
              <a:t>EFFECT OF SYMPATHETIC AND PARASYMPATHETIC STIMULATION ON ARTERIAL PRESSURE</a:t>
            </a:r>
            <a:endParaRPr lang="en-US" altLang="en-US" sz="2400" dirty="0">
              <a:latin typeface="+mn-lt"/>
            </a:endParaRPr>
          </a:p>
        </p:txBody>
      </p:sp>
      <p:sp>
        <p:nvSpPr>
          <p:cNvPr id="3" name="Content Placeholder 2"/>
          <p:cNvSpPr>
            <a:spLocks noGrp="1"/>
          </p:cNvSpPr>
          <p:nvPr>
            <p:ph sz="half" idx="1"/>
          </p:nvPr>
        </p:nvSpPr>
        <p:spPr>
          <a:xfrm>
            <a:off x="2497722" y="1612480"/>
            <a:ext cx="6189077" cy="1339375"/>
          </a:xfrm>
        </p:spPr>
        <p:txBody>
          <a:bodyPr>
            <a:normAutofit fontScale="92500" lnSpcReduction="10000"/>
          </a:bodyPr>
          <a:lstStyle/>
          <a:p>
            <a:pPr defTabSz="914400" eaLnBrk="0" fontAlgn="base" hangingPunct="0">
              <a:spcBef>
                <a:spcPct val="0"/>
              </a:spcBef>
              <a:spcAft>
                <a:spcPct val="0"/>
              </a:spcAft>
            </a:pPr>
            <a:r>
              <a:rPr lang="en-US" altLang="en-US" sz="2000" dirty="0" smtClean="0"/>
              <a:t>THE ARTERIAL PRESSURE IS DETERMINED BY TWO FACTORS: </a:t>
            </a:r>
          </a:p>
          <a:p>
            <a:pPr lvl="1" defTabSz="914400" eaLnBrk="0" fontAlgn="base" hangingPunct="0">
              <a:spcBef>
                <a:spcPct val="0"/>
              </a:spcBef>
              <a:spcAft>
                <a:spcPct val="0"/>
              </a:spcAft>
            </a:pPr>
            <a:r>
              <a:rPr lang="en-US" altLang="en-US" sz="1600" dirty="0" smtClean="0"/>
              <a:t>PROPULSION OF BLOOD BY THE HEART </a:t>
            </a:r>
          </a:p>
          <a:p>
            <a:pPr lvl="1" defTabSz="914400" eaLnBrk="0" fontAlgn="base" hangingPunct="0">
              <a:spcBef>
                <a:spcPct val="0"/>
              </a:spcBef>
              <a:spcAft>
                <a:spcPct val="0"/>
              </a:spcAft>
            </a:pPr>
            <a:r>
              <a:rPr lang="en-US" altLang="en-US" sz="1600" dirty="0" smtClean="0"/>
              <a:t>RESISTANCE TO FLOW OF BLOOD THROUGH THE PERIPHERAL BLOOD VESSELS. </a:t>
            </a:r>
          </a:p>
          <a:p>
            <a:pPr defTabSz="914400" eaLnBrk="0" fontAlgn="base" hangingPunct="0">
              <a:spcBef>
                <a:spcPct val="0"/>
              </a:spcBef>
              <a:spcAft>
                <a:spcPct val="0"/>
              </a:spcAft>
            </a:pPr>
            <a:endParaRPr lang="en-US" altLang="en-US" sz="1600" dirty="0" smtClean="0"/>
          </a:p>
          <a:p>
            <a:endParaRPr lang="en-US" sz="1600" dirty="0"/>
          </a:p>
        </p:txBody>
      </p:sp>
      <p:graphicFrame>
        <p:nvGraphicFramePr>
          <p:cNvPr id="6" name="Content Placeholder 5"/>
          <p:cNvGraphicFramePr>
            <a:graphicFrameLocks noGrp="1"/>
          </p:cNvGraphicFramePr>
          <p:nvPr>
            <p:ph sz="half" idx="2"/>
            <p:extLst>
              <p:ext uri="{D42A27DB-BD31-4B8C-83A1-F6EECF244321}">
                <p14:modId xmlns:p14="http://schemas.microsoft.com/office/powerpoint/2010/main" val="1202152814"/>
              </p:ext>
            </p:extLst>
          </p:nvPr>
        </p:nvGraphicFramePr>
        <p:xfrm>
          <a:off x="457200" y="2717473"/>
          <a:ext cx="8229600" cy="361003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AutoShape 2" descr="/Volumes/KINGSTON/GUYTON AND HALL 13TH/Basic Characteristics of Sympathetic and Parasympathetic Function_files/bd8c5eef42c14991ac38c915e0c7b964.jpg"/>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7" name="Picture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2223886"/>
            <a:ext cx="2341232" cy="987174"/>
          </a:xfrm>
          <a:prstGeom prst="rect">
            <a:avLst/>
          </a:prstGeom>
        </p:spPr>
      </p:pic>
      <p:pic>
        <p:nvPicPr>
          <p:cNvPr id="8" name="Picture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847128" y="4863970"/>
            <a:ext cx="1539391" cy="1994030"/>
          </a:xfrm>
          <a:prstGeom prst="rect">
            <a:avLst/>
          </a:prstGeom>
        </p:spPr>
      </p:pic>
    </p:spTree>
    <p:extLst>
      <p:ext uri="{BB962C8B-B14F-4D97-AF65-F5344CB8AC3E}">
        <p14:creationId xmlns:p14="http://schemas.microsoft.com/office/powerpoint/2010/main" val="13595121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2177825894"/>
              </p:ext>
            </p:extLst>
          </p:nvPr>
        </p:nvGraphicFramePr>
        <p:xfrm>
          <a:off x="457200" y="990595"/>
          <a:ext cx="8229600" cy="4760850"/>
        </p:xfrm>
        <a:graphic>
          <a:graphicData uri="http://schemas.openxmlformats.org/drawingml/2006/table">
            <a:tbl>
              <a:tblPr/>
              <a:tblGrid>
                <a:gridCol w="2743200">
                  <a:extLst>
                    <a:ext uri="{9D8B030D-6E8A-4147-A177-3AD203B41FA5}">
                      <a16:colId xmlns:a16="http://schemas.microsoft.com/office/drawing/2014/main" xmlns="" val="20000"/>
                    </a:ext>
                  </a:extLst>
                </a:gridCol>
                <a:gridCol w="2743200">
                  <a:extLst>
                    <a:ext uri="{9D8B030D-6E8A-4147-A177-3AD203B41FA5}">
                      <a16:colId xmlns:a16="http://schemas.microsoft.com/office/drawing/2014/main" xmlns="" val="20001"/>
                    </a:ext>
                  </a:extLst>
                </a:gridCol>
                <a:gridCol w="2743200">
                  <a:extLst>
                    <a:ext uri="{9D8B030D-6E8A-4147-A177-3AD203B41FA5}">
                      <a16:colId xmlns:a16="http://schemas.microsoft.com/office/drawing/2014/main" xmlns="" val="20002"/>
                    </a:ext>
                  </a:extLst>
                </a:gridCol>
              </a:tblGrid>
              <a:tr h="701210">
                <a:tc>
                  <a:txBody>
                    <a:bodyPr/>
                    <a:lstStyle/>
                    <a:p>
                      <a:r>
                        <a:rPr lang="en-US" sz="1600" dirty="0" smtClean="0"/>
                        <a:t>ORGAN</a:t>
                      </a:r>
                      <a:endParaRPr lang="en-US"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b="1" dirty="0" smtClean="0">
                          <a:solidFill>
                            <a:srgbClr val="C00000"/>
                          </a:solidFill>
                        </a:rPr>
                        <a:t>EFFECT OF SYMPATHETIC STIMULATION</a:t>
                      </a:r>
                      <a:endParaRPr lang="en-US" sz="1600" b="1" dirty="0">
                        <a:solidFill>
                          <a:srgbClr val="C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b="1" dirty="0" smtClean="0">
                          <a:solidFill>
                            <a:srgbClr val="0070C0"/>
                          </a:solidFill>
                        </a:rPr>
                        <a:t>EFFECT OF PARASYMPATHETIC STIMULATION</a:t>
                      </a:r>
                      <a:endParaRPr lang="en-US" sz="1600" b="1" dirty="0">
                        <a:solidFill>
                          <a:srgbClr val="0070C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0"/>
                  </a:ext>
                </a:extLst>
              </a:tr>
              <a:tr h="405964">
                <a:tc>
                  <a:txBody>
                    <a:bodyPr/>
                    <a:lstStyle/>
                    <a:p>
                      <a:r>
                        <a:rPr lang="en-US" sz="1600" b="1" dirty="0">
                          <a:solidFill>
                            <a:schemeClr val="tx1"/>
                          </a:solidFill>
                        </a:rPr>
                        <a:t>Systemic arterioles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600" dirty="0">
                        <a:solidFill>
                          <a:srgbClr val="C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600" dirty="0">
                        <a:solidFill>
                          <a:srgbClr val="0070C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1"/>
                  </a:ext>
                </a:extLst>
              </a:tr>
              <a:tr h="405964">
                <a:tc>
                  <a:txBody>
                    <a:bodyPr/>
                    <a:lstStyle/>
                    <a:p>
                      <a:r>
                        <a:rPr lang="en-US" sz="1600" dirty="0">
                          <a:solidFill>
                            <a:schemeClr val="tx1"/>
                          </a:solidFill>
                        </a:rPr>
                        <a:t> Abdominal viscera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solidFill>
                            <a:srgbClr val="C00000"/>
                          </a:solidFill>
                        </a:rPr>
                        <a:t>Constricted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solidFill>
                            <a:srgbClr val="0070C0"/>
                          </a:solidFill>
                        </a:rPr>
                        <a:t>None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2"/>
                  </a:ext>
                </a:extLst>
              </a:tr>
              <a:tr h="405964">
                <a:tc>
                  <a:txBody>
                    <a:bodyPr/>
                    <a:lstStyle/>
                    <a:p>
                      <a:r>
                        <a:rPr lang="en-US" sz="1600" dirty="0">
                          <a:solidFill>
                            <a:schemeClr val="tx1"/>
                          </a:solidFill>
                        </a:rPr>
                        <a:t> Muscle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solidFill>
                            <a:srgbClr val="C00000"/>
                          </a:solidFill>
                        </a:rPr>
                        <a:t>Constricted (adrenergic α)</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solidFill>
                            <a:srgbClr val="0070C0"/>
                          </a:solidFill>
                        </a:rPr>
                        <a:t>None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3"/>
                  </a:ext>
                </a:extLst>
              </a:tr>
              <a:tr h="405964">
                <a:tc>
                  <a:txBody>
                    <a:bodyPr/>
                    <a:lstStyle/>
                    <a:p>
                      <a:endParaRPr lang="en-US" sz="16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solidFill>
                            <a:srgbClr val="C00000"/>
                          </a:solidFill>
                        </a:rPr>
                        <a:t>Dilated (adrenergic β</a:t>
                      </a:r>
                      <a:r>
                        <a:rPr lang="en-US" sz="1600" baseline="-25000" dirty="0">
                          <a:solidFill>
                            <a:srgbClr val="C00000"/>
                          </a:solidFill>
                        </a:rPr>
                        <a:t>2</a:t>
                      </a:r>
                      <a:r>
                        <a:rPr lang="en-US" sz="1600" dirty="0">
                          <a:solidFill>
                            <a:srgbClr val="C00000"/>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600" dirty="0">
                        <a:solidFill>
                          <a:srgbClr val="0070C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4"/>
                  </a:ext>
                </a:extLst>
              </a:tr>
              <a:tr h="405964">
                <a:tc>
                  <a:txBody>
                    <a:bodyPr/>
                    <a:lstStyle/>
                    <a:p>
                      <a:endParaRPr lang="en-US" sz="16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solidFill>
                            <a:srgbClr val="C00000"/>
                          </a:solidFill>
                        </a:rPr>
                        <a:t>Dilated (cholinergic)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600" dirty="0">
                        <a:solidFill>
                          <a:srgbClr val="0070C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5"/>
                  </a:ext>
                </a:extLst>
              </a:tr>
              <a:tr h="405964">
                <a:tc>
                  <a:txBody>
                    <a:bodyPr/>
                    <a:lstStyle/>
                    <a:p>
                      <a:r>
                        <a:rPr lang="en-US" sz="1600" b="1" dirty="0">
                          <a:solidFill>
                            <a:schemeClr val="tx1"/>
                          </a:solidFill>
                        </a:rPr>
                        <a:t> Skin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solidFill>
                            <a:srgbClr val="C00000"/>
                          </a:solidFill>
                        </a:rPr>
                        <a:t>Constricted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solidFill>
                            <a:srgbClr val="0070C0"/>
                          </a:solidFill>
                        </a:rPr>
                        <a:t>None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6"/>
                  </a:ext>
                </a:extLst>
              </a:tr>
              <a:tr h="405964">
                <a:tc>
                  <a:txBody>
                    <a:bodyPr/>
                    <a:lstStyle/>
                    <a:p>
                      <a:r>
                        <a:rPr lang="en-US" sz="1600" b="1" dirty="0">
                          <a:solidFill>
                            <a:schemeClr val="tx1"/>
                          </a:solidFill>
                        </a:rPr>
                        <a:t>Blood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600" dirty="0">
                        <a:solidFill>
                          <a:srgbClr val="C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600" dirty="0">
                        <a:solidFill>
                          <a:srgbClr val="0070C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7"/>
                  </a:ext>
                </a:extLst>
              </a:tr>
              <a:tr h="405964">
                <a:tc>
                  <a:txBody>
                    <a:bodyPr/>
                    <a:lstStyle/>
                    <a:p>
                      <a:r>
                        <a:rPr lang="en-US" sz="1600" dirty="0">
                          <a:solidFill>
                            <a:schemeClr val="tx1"/>
                          </a:solidFill>
                        </a:rPr>
                        <a:t> Coagulation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solidFill>
                            <a:srgbClr val="C00000"/>
                          </a:solidFill>
                        </a:rPr>
                        <a:t>Increased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solidFill>
                            <a:srgbClr val="0070C0"/>
                          </a:solidFill>
                        </a:rPr>
                        <a:t>None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8"/>
                  </a:ext>
                </a:extLst>
              </a:tr>
              <a:tr h="405964">
                <a:tc>
                  <a:txBody>
                    <a:bodyPr/>
                    <a:lstStyle/>
                    <a:p>
                      <a:r>
                        <a:rPr lang="en-US" sz="1600" dirty="0">
                          <a:solidFill>
                            <a:schemeClr val="tx1"/>
                          </a:solidFill>
                        </a:rPr>
                        <a:t> Glucose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solidFill>
                            <a:srgbClr val="C00000"/>
                          </a:solidFill>
                        </a:rPr>
                        <a:t>Increased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solidFill>
                            <a:srgbClr val="0070C0"/>
                          </a:solidFill>
                        </a:rPr>
                        <a:t>None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9"/>
                  </a:ext>
                </a:extLst>
              </a:tr>
              <a:tr h="405964">
                <a:tc>
                  <a:txBody>
                    <a:bodyPr/>
                    <a:lstStyle/>
                    <a:p>
                      <a:r>
                        <a:rPr lang="en-US" sz="1600" dirty="0">
                          <a:solidFill>
                            <a:schemeClr val="tx1"/>
                          </a:solidFill>
                        </a:rPr>
                        <a:t> Lipids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solidFill>
                            <a:srgbClr val="C00000"/>
                          </a:solidFill>
                        </a:rPr>
                        <a:t>Increased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solidFill>
                            <a:srgbClr val="0070C0"/>
                          </a:solidFill>
                        </a:rPr>
                        <a:t>None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10"/>
                  </a:ext>
                </a:extLst>
              </a:tr>
            </a:tbl>
          </a:graphicData>
        </a:graphic>
      </p:graphicFrame>
    </p:spTree>
    <p:extLst>
      <p:ext uri="{BB962C8B-B14F-4D97-AF65-F5344CB8AC3E}">
        <p14:creationId xmlns:p14="http://schemas.microsoft.com/office/powerpoint/2010/main" val="653468858"/>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85044" y="894434"/>
            <a:ext cx="1268711" cy="809033"/>
          </a:xfrm>
          <a:prstGeom prst="rect">
            <a:avLst/>
          </a:prstGeom>
        </p:spPr>
      </p:pic>
      <p:sp>
        <p:nvSpPr>
          <p:cNvPr id="2" name="Title 1"/>
          <p:cNvSpPr>
            <a:spLocks noGrp="1"/>
          </p:cNvSpPr>
          <p:nvPr>
            <p:ph type="title"/>
          </p:nvPr>
        </p:nvSpPr>
        <p:spPr/>
        <p:txBody>
          <a:bodyPr/>
          <a:lstStyle/>
          <a:p>
            <a:r>
              <a:rPr lang="en-US" altLang="en-US" sz="2000" dirty="0"/>
              <a:t>EFFECTS OF SYMPATHETIC AND PARASYMPATHETIC STIMULATION ON SPECIFIC ORGANS –</a:t>
            </a:r>
            <a:r>
              <a:rPr lang="en-US" sz="2000" dirty="0" smtClean="0"/>
              <a:t> THE GASTROINTESTINAL SYSTEM</a:t>
            </a:r>
            <a:endParaRPr lang="en-US" sz="2000"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15410507"/>
              </p:ext>
            </p:extLst>
          </p:nvPr>
        </p:nvGraphicFramePr>
        <p:xfrm>
          <a:off x="457200" y="1600206"/>
          <a:ext cx="8229600" cy="452596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0678545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94434"/>
            <a:ext cx="8229600" cy="1106200"/>
          </a:xfrm>
        </p:spPr>
        <p:txBody>
          <a:bodyPr/>
          <a:lstStyle/>
          <a:p>
            <a:r>
              <a:rPr lang="en-US" sz="2800" dirty="0"/>
              <a:t>MOST </a:t>
            </a:r>
            <a:r>
              <a:rPr lang="en-US" sz="2800" dirty="0" smtClean="0"/>
              <a:t>OF THE </a:t>
            </a:r>
            <a:r>
              <a:rPr lang="en-US" sz="2800" dirty="0"/>
              <a:t> ENTODERMAL </a:t>
            </a:r>
            <a:r>
              <a:rPr lang="en-US" sz="2800" dirty="0" smtClean="0"/>
              <a:t>DUCTS ARE </a:t>
            </a:r>
            <a:r>
              <a:rPr lang="en-US" sz="2800" dirty="0"/>
              <a:t>INHIBITED BY SYMPATHETIC STIMULATION BUT EXCITED BY PARASYMPATHETIC STIMULATION</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614801915"/>
              </p:ext>
            </p:extLst>
          </p:nvPr>
        </p:nvGraphicFramePr>
        <p:xfrm>
          <a:off x="457200" y="1600206"/>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075848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3334052259"/>
              </p:ext>
            </p:extLst>
          </p:nvPr>
        </p:nvGraphicFramePr>
        <p:xfrm>
          <a:off x="266700" y="977898"/>
          <a:ext cx="8674101" cy="5283205"/>
        </p:xfrm>
        <a:graphic>
          <a:graphicData uri="http://schemas.openxmlformats.org/drawingml/2006/table">
            <a:tbl>
              <a:tblPr/>
              <a:tblGrid>
                <a:gridCol w="2891367">
                  <a:extLst>
                    <a:ext uri="{9D8B030D-6E8A-4147-A177-3AD203B41FA5}">
                      <a16:colId xmlns:a16="http://schemas.microsoft.com/office/drawing/2014/main" xmlns="" val="20000"/>
                    </a:ext>
                  </a:extLst>
                </a:gridCol>
                <a:gridCol w="2891367">
                  <a:extLst>
                    <a:ext uri="{9D8B030D-6E8A-4147-A177-3AD203B41FA5}">
                      <a16:colId xmlns:a16="http://schemas.microsoft.com/office/drawing/2014/main" xmlns="" val="20001"/>
                    </a:ext>
                  </a:extLst>
                </a:gridCol>
                <a:gridCol w="2891367">
                  <a:extLst>
                    <a:ext uri="{9D8B030D-6E8A-4147-A177-3AD203B41FA5}">
                      <a16:colId xmlns:a16="http://schemas.microsoft.com/office/drawing/2014/main" xmlns="" val="20002"/>
                    </a:ext>
                  </a:extLst>
                </a:gridCol>
              </a:tblGrid>
              <a:tr h="732707">
                <a:tc>
                  <a:txBody>
                    <a:bodyPr/>
                    <a:lstStyle/>
                    <a:p>
                      <a:r>
                        <a:rPr lang="en-US" sz="1600" b="1" dirty="0" smtClean="0"/>
                        <a:t>ORGAN</a:t>
                      </a:r>
                      <a:endParaRPr lang="en-US" sz="16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b="1" dirty="0" smtClean="0">
                          <a:solidFill>
                            <a:srgbClr val="C00000"/>
                          </a:solidFill>
                        </a:rPr>
                        <a:t>EFFECT OF SYMPATHETIC STIMULATION</a:t>
                      </a:r>
                      <a:endParaRPr lang="en-US" sz="1600" b="1" dirty="0">
                        <a:solidFill>
                          <a:srgbClr val="C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b="1" dirty="0" smtClean="0">
                          <a:solidFill>
                            <a:srgbClr val="0070C0"/>
                          </a:solidFill>
                        </a:rPr>
                        <a:t>EFFECT OF PARASYMPATHETIC STIMULATION</a:t>
                      </a:r>
                      <a:endParaRPr lang="en-US" sz="1600" b="1" dirty="0">
                        <a:solidFill>
                          <a:srgbClr val="0070C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0"/>
                  </a:ext>
                </a:extLst>
              </a:tr>
              <a:tr h="424199">
                <a:tc>
                  <a:txBody>
                    <a:bodyPr/>
                    <a:lstStyle/>
                    <a:p>
                      <a:r>
                        <a:rPr lang="en-US" sz="1600" b="1" dirty="0">
                          <a:solidFill>
                            <a:schemeClr val="tx1"/>
                          </a:solidFill>
                        </a:rPr>
                        <a:t>Gut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600" dirty="0">
                        <a:solidFill>
                          <a:srgbClr val="C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600" dirty="0">
                        <a:solidFill>
                          <a:srgbClr val="0070C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1"/>
                  </a:ext>
                </a:extLst>
              </a:tr>
              <a:tr h="424199">
                <a:tc>
                  <a:txBody>
                    <a:bodyPr/>
                    <a:lstStyle/>
                    <a:p>
                      <a:r>
                        <a:rPr lang="en-US" sz="1600" dirty="0">
                          <a:solidFill>
                            <a:schemeClr val="tx1"/>
                          </a:solidFill>
                        </a:rPr>
                        <a:t> Lumen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solidFill>
                            <a:srgbClr val="C00000"/>
                          </a:solidFill>
                        </a:rPr>
                        <a:t>Decreased peristalsis and tone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solidFill>
                            <a:srgbClr val="0070C0"/>
                          </a:solidFill>
                        </a:rPr>
                        <a:t>Increased peristalsis and tone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2"/>
                  </a:ext>
                </a:extLst>
              </a:tr>
              <a:tr h="424199">
                <a:tc>
                  <a:txBody>
                    <a:bodyPr/>
                    <a:lstStyle/>
                    <a:p>
                      <a:r>
                        <a:rPr lang="en-US" sz="1600" dirty="0">
                          <a:solidFill>
                            <a:schemeClr val="tx1"/>
                          </a:solidFill>
                        </a:rPr>
                        <a:t> Sphincter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solidFill>
                            <a:srgbClr val="C00000"/>
                          </a:solidFill>
                        </a:rPr>
                        <a:t>Increased tone (most times)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solidFill>
                            <a:srgbClr val="0070C0"/>
                          </a:solidFill>
                        </a:rPr>
                        <a:t>Relaxed (most times)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3"/>
                  </a:ext>
                </a:extLst>
              </a:tr>
              <a:tr h="424199">
                <a:tc>
                  <a:txBody>
                    <a:bodyPr/>
                    <a:lstStyle/>
                    <a:p>
                      <a:r>
                        <a:rPr lang="en-US" sz="1600" b="1" dirty="0">
                          <a:solidFill>
                            <a:schemeClr val="tx1"/>
                          </a:solidFill>
                        </a:rPr>
                        <a:t>Liver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solidFill>
                            <a:srgbClr val="C00000"/>
                          </a:solidFill>
                        </a:rPr>
                        <a:t>Glucose released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solidFill>
                            <a:srgbClr val="0070C0"/>
                          </a:solidFill>
                        </a:rPr>
                        <a:t>Slight glycogen synthesis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4"/>
                  </a:ext>
                </a:extLst>
              </a:tr>
              <a:tr h="424199">
                <a:tc>
                  <a:txBody>
                    <a:bodyPr/>
                    <a:lstStyle/>
                    <a:p>
                      <a:r>
                        <a:rPr lang="en-US" sz="1600" b="1" dirty="0">
                          <a:solidFill>
                            <a:schemeClr val="tx1"/>
                          </a:solidFill>
                        </a:rPr>
                        <a:t>Gallbladder and bile ducts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solidFill>
                            <a:srgbClr val="C00000"/>
                          </a:solidFill>
                        </a:rPr>
                        <a:t>Relaxed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solidFill>
                            <a:srgbClr val="0070C0"/>
                          </a:solidFill>
                        </a:rPr>
                        <a:t>Contracted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5"/>
                  </a:ext>
                </a:extLst>
              </a:tr>
              <a:tr h="732707">
                <a:tc>
                  <a:txBody>
                    <a:bodyPr/>
                    <a:lstStyle/>
                    <a:p>
                      <a:r>
                        <a:rPr lang="en-US" sz="1600" b="1" dirty="0">
                          <a:solidFill>
                            <a:schemeClr val="tx1"/>
                          </a:solidFill>
                        </a:rPr>
                        <a:t>Kidney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solidFill>
                            <a:srgbClr val="C00000"/>
                          </a:solidFill>
                        </a:rPr>
                        <a:t>Decreased urine output and increased renin secretion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solidFill>
                            <a:srgbClr val="0070C0"/>
                          </a:solidFill>
                        </a:rPr>
                        <a:t>None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6"/>
                  </a:ext>
                </a:extLst>
              </a:tr>
              <a:tr h="424199">
                <a:tc>
                  <a:txBody>
                    <a:bodyPr/>
                    <a:lstStyle/>
                    <a:p>
                      <a:r>
                        <a:rPr lang="en-US" sz="1600" b="1" dirty="0">
                          <a:solidFill>
                            <a:schemeClr val="tx1"/>
                          </a:solidFill>
                        </a:rPr>
                        <a:t>Bladder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600" dirty="0">
                        <a:solidFill>
                          <a:srgbClr val="C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600" dirty="0">
                        <a:solidFill>
                          <a:srgbClr val="0070C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7"/>
                  </a:ext>
                </a:extLst>
              </a:tr>
              <a:tr h="424199">
                <a:tc>
                  <a:txBody>
                    <a:bodyPr/>
                    <a:lstStyle/>
                    <a:p>
                      <a:r>
                        <a:rPr lang="en-US" sz="1600" dirty="0">
                          <a:solidFill>
                            <a:schemeClr val="tx1"/>
                          </a:solidFill>
                        </a:rPr>
                        <a:t> Detrusor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solidFill>
                            <a:srgbClr val="C00000"/>
                          </a:solidFill>
                        </a:rPr>
                        <a:t>Relaxed (slight)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solidFill>
                            <a:srgbClr val="0070C0"/>
                          </a:solidFill>
                        </a:rPr>
                        <a:t>Contracted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8"/>
                  </a:ext>
                </a:extLst>
              </a:tr>
              <a:tr h="424199">
                <a:tc>
                  <a:txBody>
                    <a:bodyPr/>
                    <a:lstStyle/>
                    <a:p>
                      <a:r>
                        <a:rPr lang="en-US" sz="1600" dirty="0">
                          <a:solidFill>
                            <a:schemeClr val="tx1"/>
                          </a:solidFill>
                        </a:rPr>
                        <a:t> Trigone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solidFill>
                            <a:srgbClr val="C00000"/>
                          </a:solidFill>
                        </a:rPr>
                        <a:t>Contracted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solidFill>
                            <a:srgbClr val="0070C0"/>
                          </a:solidFill>
                        </a:rPr>
                        <a:t>Relaxed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9"/>
                  </a:ext>
                </a:extLst>
              </a:tr>
              <a:tr h="424199">
                <a:tc>
                  <a:txBody>
                    <a:bodyPr/>
                    <a:lstStyle/>
                    <a:p>
                      <a:r>
                        <a:rPr lang="en-US" sz="1600" dirty="0">
                          <a:solidFill>
                            <a:schemeClr val="tx1"/>
                          </a:solidFill>
                        </a:rPr>
                        <a:t>Penis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solidFill>
                            <a:srgbClr val="C00000"/>
                          </a:solidFill>
                        </a:rPr>
                        <a:t>Ejaculation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solidFill>
                            <a:srgbClr val="0070C0"/>
                          </a:solidFill>
                        </a:rPr>
                        <a:t>Erection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10"/>
                  </a:ext>
                </a:extLst>
              </a:tr>
            </a:tbl>
          </a:graphicData>
        </a:graphic>
      </p:graphicFrame>
    </p:spTree>
    <p:extLst>
      <p:ext uri="{BB962C8B-B14F-4D97-AF65-F5344CB8AC3E}">
        <p14:creationId xmlns:p14="http://schemas.microsoft.com/office/powerpoint/2010/main" val="213975407"/>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EFFECTS OF SYMPATHETIC AND PARASYMPATHETIC STIMULA­TION ON OTHER FUNCTIONS OF THE BODY</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326841997"/>
              </p:ext>
            </p:extLst>
          </p:nvPr>
        </p:nvGraphicFramePr>
        <p:xfrm>
          <a:off x="457200" y="1600206"/>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230633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337021014"/>
              </p:ext>
            </p:extLst>
          </p:nvPr>
        </p:nvGraphicFramePr>
        <p:xfrm>
          <a:off x="457200" y="1601085"/>
          <a:ext cx="8229600" cy="2834640"/>
        </p:xfrm>
        <a:graphic>
          <a:graphicData uri="http://schemas.openxmlformats.org/drawingml/2006/table">
            <a:tbl>
              <a:tblPr/>
              <a:tblGrid>
                <a:gridCol w="2743200">
                  <a:extLst>
                    <a:ext uri="{9D8B030D-6E8A-4147-A177-3AD203B41FA5}">
                      <a16:colId xmlns:a16="http://schemas.microsoft.com/office/drawing/2014/main" xmlns="" val="20000"/>
                    </a:ext>
                  </a:extLst>
                </a:gridCol>
                <a:gridCol w="2743200">
                  <a:extLst>
                    <a:ext uri="{9D8B030D-6E8A-4147-A177-3AD203B41FA5}">
                      <a16:colId xmlns:a16="http://schemas.microsoft.com/office/drawing/2014/main" xmlns="" val="20001"/>
                    </a:ext>
                  </a:extLst>
                </a:gridCol>
                <a:gridCol w="2743200">
                  <a:extLst>
                    <a:ext uri="{9D8B030D-6E8A-4147-A177-3AD203B41FA5}">
                      <a16:colId xmlns:a16="http://schemas.microsoft.com/office/drawing/2014/main" xmlns="" val="20002"/>
                    </a:ext>
                  </a:extLst>
                </a:gridCol>
              </a:tblGrid>
              <a:tr h="0">
                <a:tc>
                  <a:txBody>
                    <a:bodyPr/>
                    <a:lstStyle/>
                    <a:p>
                      <a:r>
                        <a:rPr lang="en-US" sz="1600" dirty="0" smtClean="0"/>
                        <a:t>ORGAN</a:t>
                      </a:r>
                      <a:endParaRPr lang="en-US"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b="1" dirty="0" smtClean="0">
                          <a:solidFill>
                            <a:srgbClr val="C00000"/>
                          </a:solidFill>
                        </a:rPr>
                        <a:t>EFFECT OF SYMPATHETIC STIMULATION</a:t>
                      </a:r>
                      <a:endParaRPr lang="en-US" sz="1600" b="1" dirty="0">
                        <a:solidFill>
                          <a:srgbClr val="C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b="1" dirty="0" smtClean="0">
                          <a:solidFill>
                            <a:srgbClr val="0070C0"/>
                          </a:solidFill>
                        </a:rPr>
                        <a:t>EFFECT OF PARASYMPATHETIC STIMULATION</a:t>
                      </a:r>
                      <a:endParaRPr lang="en-US" sz="1600" b="1" dirty="0">
                        <a:solidFill>
                          <a:srgbClr val="0070C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0"/>
                  </a:ext>
                </a:extLst>
              </a:tr>
              <a:tr h="0">
                <a:tc>
                  <a:txBody>
                    <a:bodyPr/>
                    <a:lstStyle/>
                    <a:p>
                      <a:r>
                        <a:rPr lang="en-US" sz="1600" b="1" dirty="0">
                          <a:solidFill>
                            <a:schemeClr val="tx1"/>
                          </a:solidFill>
                        </a:rPr>
                        <a:t>Basal metabolism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solidFill>
                            <a:srgbClr val="C00000"/>
                          </a:solidFill>
                        </a:rPr>
                        <a:t>Increased up to 100%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solidFill>
                            <a:srgbClr val="0070C0"/>
                          </a:solidFill>
                        </a:rPr>
                        <a:t>None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1"/>
                  </a:ext>
                </a:extLst>
              </a:tr>
              <a:tr h="0">
                <a:tc>
                  <a:txBody>
                    <a:bodyPr/>
                    <a:lstStyle/>
                    <a:p>
                      <a:r>
                        <a:rPr lang="en-US" sz="1600" b="1" dirty="0">
                          <a:solidFill>
                            <a:schemeClr val="tx1"/>
                          </a:solidFill>
                        </a:rPr>
                        <a:t>Adrenal medullary secretion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solidFill>
                            <a:srgbClr val="C00000"/>
                          </a:solidFill>
                        </a:rPr>
                        <a:t>Increased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solidFill>
                            <a:srgbClr val="0070C0"/>
                          </a:solidFill>
                        </a:rPr>
                        <a:t>None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2"/>
                  </a:ext>
                </a:extLst>
              </a:tr>
              <a:tr h="0">
                <a:tc>
                  <a:txBody>
                    <a:bodyPr/>
                    <a:lstStyle/>
                    <a:p>
                      <a:r>
                        <a:rPr lang="en-US" sz="1600" b="1" dirty="0">
                          <a:solidFill>
                            <a:schemeClr val="tx1"/>
                          </a:solidFill>
                        </a:rPr>
                        <a:t>Mental activity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solidFill>
                            <a:srgbClr val="C00000"/>
                          </a:solidFill>
                        </a:rPr>
                        <a:t>Increased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solidFill>
                            <a:srgbClr val="0070C0"/>
                          </a:solidFill>
                        </a:rPr>
                        <a:t>None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3"/>
                  </a:ext>
                </a:extLst>
              </a:tr>
              <a:tr h="0">
                <a:tc>
                  <a:txBody>
                    <a:bodyPr/>
                    <a:lstStyle/>
                    <a:p>
                      <a:r>
                        <a:rPr lang="en-US" sz="1600" b="1" dirty="0">
                          <a:solidFill>
                            <a:schemeClr val="tx1"/>
                          </a:solidFill>
                        </a:rPr>
                        <a:t>Piloerector muscles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solidFill>
                            <a:srgbClr val="C00000"/>
                          </a:solidFill>
                        </a:rPr>
                        <a:t>Contracted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solidFill>
                            <a:srgbClr val="0070C0"/>
                          </a:solidFill>
                        </a:rPr>
                        <a:t>None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4"/>
                  </a:ext>
                </a:extLst>
              </a:tr>
              <a:tr h="0">
                <a:tc>
                  <a:txBody>
                    <a:bodyPr/>
                    <a:lstStyle/>
                    <a:p>
                      <a:r>
                        <a:rPr lang="en-US" sz="1600" b="1" dirty="0">
                          <a:solidFill>
                            <a:schemeClr val="tx1"/>
                          </a:solidFill>
                        </a:rPr>
                        <a:t>Skeletal muscle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solidFill>
                            <a:srgbClr val="C00000"/>
                          </a:solidFill>
                        </a:rPr>
                        <a:t>Increased glycogenolysis</a:t>
                      </a:r>
                      <a:br>
                        <a:rPr lang="en-US" sz="1600" dirty="0">
                          <a:solidFill>
                            <a:srgbClr val="C00000"/>
                          </a:solidFill>
                        </a:rPr>
                      </a:br>
                      <a:r>
                        <a:rPr lang="en-US" sz="1600" dirty="0">
                          <a:solidFill>
                            <a:srgbClr val="C00000"/>
                          </a:solidFill>
                        </a:rPr>
                        <a:t>Increased strength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solidFill>
                            <a:srgbClr val="0070C0"/>
                          </a:solidFill>
                        </a:rPr>
                        <a:t>None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5"/>
                  </a:ext>
                </a:extLst>
              </a:tr>
              <a:tr h="0">
                <a:tc>
                  <a:txBody>
                    <a:bodyPr/>
                    <a:lstStyle/>
                    <a:p>
                      <a:r>
                        <a:rPr lang="en-US" sz="1600" b="1" dirty="0">
                          <a:solidFill>
                            <a:schemeClr val="tx1"/>
                          </a:solidFill>
                        </a:rPr>
                        <a:t>Fat cells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solidFill>
                            <a:srgbClr val="C00000"/>
                          </a:solidFill>
                        </a:rPr>
                        <a:t>Lipolysis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solidFill>
                            <a:srgbClr val="0070C0"/>
                          </a:solidFill>
                        </a:rPr>
                        <a:t>None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6"/>
                  </a:ext>
                </a:extLst>
              </a:tr>
            </a:tbl>
          </a:graphicData>
        </a:graphic>
      </p:graphicFrame>
    </p:spTree>
    <p:extLst>
      <p:ext uri="{BB962C8B-B14F-4D97-AF65-F5344CB8AC3E}">
        <p14:creationId xmlns:p14="http://schemas.microsoft.com/office/powerpoint/2010/main" val="933596911"/>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42723" y="977751"/>
            <a:ext cx="7077830" cy="927277"/>
          </a:xfrm>
        </p:spPr>
        <p:txBody>
          <a:bodyPr/>
          <a:lstStyle/>
          <a:p>
            <a:r>
              <a:rPr lang="en-US" altLang="en-US" sz="1600" dirty="0"/>
              <a:t>EFFECT OF SYMPATHETIC AND PARASYMPATHETIC STIMULATION ON </a:t>
            </a:r>
            <a:r>
              <a:rPr lang="en-US" altLang="en-US" sz="1600" dirty="0" smtClean="0"/>
              <a:t>THE </a:t>
            </a:r>
            <a:r>
              <a:rPr lang="en-US" sz="1600" dirty="0" smtClean="0"/>
              <a:t>FUNCTION OF THE ADRENAL MEDULLAE</a:t>
            </a:r>
            <a:endParaRPr lang="en-US" sz="1600"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399551020"/>
              </p:ext>
            </p:extLst>
          </p:nvPr>
        </p:nvGraphicFramePr>
        <p:xfrm>
          <a:off x="36817" y="1564912"/>
          <a:ext cx="8855566" cy="48542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p:cNvPicPr>
            <a:picLocks noChangeAspect="1"/>
          </p:cNvPicPr>
          <p:nvPr/>
        </p:nvPicPr>
        <p:blipFill rotWithShape="1">
          <a:blip r:embed="rId8">
            <a:extLst>
              <a:ext uri="{28A0092B-C50C-407E-A947-70E740481C1C}">
                <a14:useLocalDpi xmlns:a14="http://schemas.microsoft.com/office/drawing/2010/main" val="0"/>
              </a:ext>
            </a:extLst>
          </a:blip>
          <a:srcRect r="65570" b="55062"/>
          <a:stretch/>
        </p:blipFill>
        <p:spPr>
          <a:xfrm>
            <a:off x="0" y="3871524"/>
            <a:ext cx="3148236" cy="2437975"/>
          </a:xfrm>
          <a:prstGeom prst="rect">
            <a:avLst/>
          </a:prstGeom>
        </p:spPr>
      </p:pic>
    </p:spTree>
    <p:extLst>
      <p:ext uri="{BB962C8B-B14F-4D97-AF65-F5344CB8AC3E}">
        <p14:creationId xmlns:p14="http://schemas.microsoft.com/office/powerpoint/2010/main" val="12724697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graphicEl>
                                              <a:dgm id="{1DB74A76-00C1-4999-B34F-80F0D7B516EB}"/>
                                            </p:graphicEl>
                                          </p:spTgt>
                                        </p:tgtEl>
                                        <p:attrNameLst>
                                          <p:attrName>style.visibility</p:attrName>
                                        </p:attrNameLst>
                                      </p:cBhvr>
                                      <p:to>
                                        <p:strVal val="visible"/>
                                      </p:to>
                                    </p:set>
                                    <p:animEffect transition="in" filter="fade">
                                      <p:cBhvr>
                                        <p:cTn id="7" dur="2000"/>
                                        <p:tgtEl>
                                          <p:spTgt spid="4">
                                            <p:graphicEl>
                                              <a:dgm id="{1DB74A76-00C1-4999-B34F-80F0D7B516EB}"/>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graphicEl>
                                              <a:dgm id="{C7BA297A-0570-4791-9A54-E5C61D79A53E}"/>
                                            </p:graphicEl>
                                          </p:spTgt>
                                        </p:tgtEl>
                                        <p:attrNameLst>
                                          <p:attrName>style.visibility</p:attrName>
                                        </p:attrNameLst>
                                      </p:cBhvr>
                                      <p:to>
                                        <p:strVal val="visible"/>
                                      </p:to>
                                    </p:set>
                                    <p:animEffect transition="in" filter="fade">
                                      <p:cBhvr>
                                        <p:cTn id="12" dur="2000"/>
                                        <p:tgtEl>
                                          <p:spTgt spid="4">
                                            <p:graphicEl>
                                              <a:dgm id="{C7BA297A-0570-4791-9A54-E5C61D79A53E}"/>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graphicEl>
                                              <a:dgm id="{B4D459E1-B215-4622-8B60-13411F54AFB5}"/>
                                            </p:graphicEl>
                                          </p:spTgt>
                                        </p:tgtEl>
                                        <p:attrNameLst>
                                          <p:attrName>style.visibility</p:attrName>
                                        </p:attrNameLst>
                                      </p:cBhvr>
                                      <p:to>
                                        <p:strVal val="visible"/>
                                      </p:to>
                                    </p:set>
                                    <p:animEffect transition="in" filter="fade">
                                      <p:cBhvr>
                                        <p:cTn id="17" dur="2000"/>
                                        <p:tgtEl>
                                          <p:spTgt spid="4">
                                            <p:graphicEl>
                                              <a:dgm id="{B4D459E1-B215-4622-8B60-13411F54AFB5}"/>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graphicEl>
                                              <a:dgm id="{B568EEEC-FA07-4C8B-A21F-FC5F7A54CF02}"/>
                                            </p:graphicEl>
                                          </p:spTgt>
                                        </p:tgtEl>
                                        <p:attrNameLst>
                                          <p:attrName>style.visibility</p:attrName>
                                        </p:attrNameLst>
                                      </p:cBhvr>
                                      <p:to>
                                        <p:strVal val="visible"/>
                                      </p:to>
                                    </p:set>
                                    <p:animEffect transition="in" filter="fade">
                                      <p:cBhvr>
                                        <p:cTn id="22" dur="2000"/>
                                        <p:tgtEl>
                                          <p:spTgt spid="4">
                                            <p:graphicEl>
                                              <a:dgm id="{B568EEEC-FA07-4C8B-A21F-FC5F7A54CF02}"/>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graphicEl>
                                              <a:dgm id="{FAC2A398-6857-4AEB-BA0C-16592E3A2D13}"/>
                                            </p:graphicEl>
                                          </p:spTgt>
                                        </p:tgtEl>
                                        <p:attrNameLst>
                                          <p:attrName>style.visibility</p:attrName>
                                        </p:attrNameLst>
                                      </p:cBhvr>
                                      <p:to>
                                        <p:strVal val="visible"/>
                                      </p:to>
                                    </p:set>
                                    <p:animEffect transition="in" filter="fade">
                                      <p:cBhvr>
                                        <p:cTn id="27" dur="2000"/>
                                        <p:tgtEl>
                                          <p:spTgt spid="4">
                                            <p:graphicEl>
                                              <a:dgm id="{FAC2A398-6857-4AEB-BA0C-16592E3A2D13}"/>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sz="2000" dirty="0"/>
              <a:t>EFFECT OF SYMPATHETIC AND PARASYMPATHETIC STIMULATION ON </a:t>
            </a:r>
            <a:r>
              <a:rPr lang="en-US" altLang="en-US" sz="2000" dirty="0" smtClean="0"/>
              <a:t>THE </a:t>
            </a:r>
            <a:r>
              <a:rPr lang="en-US" sz="2000" dirty="0" smtClean="0"/>
              <a:t>FUNCTION OF THE ADRENAL MEDULLAE</a:t>
            </a:r>
            <a:endParaRPr lang="en-US" sz="2000"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673985461"/>
              </p:ext>
            </p:extLst>
          </p:nvPr>
        </p:nvGraphicFramePr>
        <p:xfrm>
          <a:off x="325255" y="951222"/>
          <a:ext cx="8726690" cy="57257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2934044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graphicEl>
                                              <a:dgm id="{09EB70A8-5077-4539-9E10-E749C27090A3}"/>
                                            </p:graphicEl>
                                          </p:spTgt>
                                        </p:tgtEl>
                                        <p:attrNameLst>
                                          <p:attrName>style.visibility</p:attrName>
                                        </p:attrNameLst>
                                      </p:cBhvr>
                                      <p:to>
                                        <p:strVal val="visible"/>
                                      </p:to>
                                    </p:set>
                                    <p:animEffect transition="in" filter="fade">
                                      <p:cBhvr>
                                        <p:cTn id="7" dur="2000"/>
                                        <p:tgtEl>
                                          <p:spTgt spid="4">
                                            <p:graphicEl>
                                              <a:dgm id="{09EB70A8-5077-4539-9E10-E749C27090A3}"/>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graphicEl>
                                              <a:dgm id="{A5B93346-AC6E-4B29-9634-4D8F899A2806}"/>
                                            </p:graphicEl>
                                          </p:spTgt>
                                        </p:tgtEl>
                                        <p:attrNameLst>
                                          <p:attrName>style.visibility</p:attrName>
                                        </p:attrNameLst>
                                      </p:cBhvr>
                                      <p:to>
                                        <p:strVal val="visible"/>
                                      </p:to>
                                    </p:set>
                                    <p:animEffect transition="in" filter="fade">
                                      <p:cBhvr>
                                        <p:cTn id="12" dur="2000"/>
                                        <p:tgtEl>
                                          <p:spTgt spid="4">
                                            <p:graphicEl>
                                              <a:dgm id="{A5B93346-AC6E-4B29-9634-4D8F899A2806}"/>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graphicEl>
                                              <a:dgm id="{06CFB6A9-9411-49EF-8EBE-8B0B02D7B48D}"/>
                                            </p:graphicEl>
                                          </p:spTgt>
                                        </p:tgtEl>
                                        <p:attrNameLst>
                                          <p:attrName>style.visibility</p:attrName>
                                        </p:attrNameLst>
                                      </p:cBhvr>
                                      <p:to>
                                        <p:strVal val="visible"/>
                                      </p:to>
                                    </p:set>
                                    <p:animEffect transition="in" filter="fade">
                                      <p:cBhvr>
                                        <p:cTn id="17" dur="2000"/>
                                        <p:tgtEl>
                                          <p:spTgt spid="4">
                                            <p:graphicEl>
                                              <a:dgm id="{06CFB6A9-9411-49EF-8EBE-8B0B02D7B48D}"/>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graphicEl>
                                              <a:dgm id="{8E4EB764-86E5-43BC-9D72-1E1C3544CE9A}"/>
                                            </p:graphicEl>
                                          </p:spTgt>
                                        </p:tgtEl>
                                        <p:attrNameLst>
                                          <p:attrName>style.visibility</p:attrName>
                                        </p:attrNameLst>
                                      </p:cBhvr>
                                      <p:to>
                                        <p:strVal val="visible"/>
                                      </p:to>
                                    </p:set>
                                    <p:animEffect transition="in" filter="fade">
                                      <p:cBhvr>
                                        <p:cTn id="22" dur="2000"/>
                                        <p:tgtEl>
                                          <p:spTgt spid="4">
                                            <p:graphicEl>
                                              <a:dgm id="{8E4EB764-86E5-43BC-9D72-1E1C3544CE9A}"/>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graphicEl>
                                              <a:dgm id="{95D4020E-FE79-4791-B906-775B50FC6219}"/>
                                            </p:graphicEl>
                                          </p:spTgt>
                                        </p:tgtEl>
                                        <p:attrNameLst>
                                          <p:attrName>style.visibility</p:attrName>
                                        </p:attrNameLst>
                                      </p:cBhvr>
                                      <p:to>
                                        <p:strVal val="visible"/>
                                      </p:to>
                                    </p:set>
                                    <p:animEffect transition="in" filter="fade">
                                      <p:cBhvr>
                                        <p:cTn id="27" dur="2000"/>
                                        <p:tgtEl>
                                          <p:spTgt spid="4">
                                            <p:graphicEl>
                                              <a:dgm id="{95D4020E-FE79-4791-B906-775B50FC6219}"/>
                                            </p:graphic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
                                            <p:graphicEl>
                                              <a:dgm id="{44E2A885-365B-4615-AB9E-5950A0AA89B5}"/>
                                            </p:graphicEl>
                                          </p:spTgt>
                                        </p:tgtEl>
                                        <p:attrNameLst>
                                          <p:attrName>style.visibility</p:attrName>
                                        </p:attrNameLst>
                                      </p:cBhvr>
                                      <p:to>
                                        <p:strVal val="visible"/>
                                      </p:to>
                                    </p:set>
                                    <p:animEffect transition="in" filter="fade">
                                      <p:cBhvr>
                                        <p:cTn id="32" dur="2000"/>
                                        <p:tgtEl>
                                          <p:spTgt spid="4">
                                            <p:graphicEl>
                                              <a:dgm id="{44E2A885-365B-4615-AB9E-5950A0AA89B5}"/>
                                            </p:graphic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4">
                                            <p:graphicEl>
                                              <a:dgm id="{E02873D8-F625-4DF4-8401-18BE77B752B2}"/>
                                            </p:graphicEl>
                                          </p:spTgt>
                                        </p:tgtEl>
                                        <p:attrNameLst>
                                          <p:attrName>style.visibility</p:attrName>
                                        </p:attrNameLst>
                                      </p:cBhvr>
                                      <p:to>
                                        <p:strVal val="visible"/>
                                      </p:to>
                                    </p:set>
                                    <p:animEffect transition="in" filter="fade">
                                      <p:cBhvr>
                                        <p:cTn id="37" dur="2000"/>
                                        <p:tgtEl>
                                          <p:spTgt spid="4">
                                            <p:graphicEl>
                                              <a:dgm id="{E02873D8-F625-4DF4-8401-18BE77B752B2}"/>
                                            </p:graphic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4">
                                            <p:graphicEl>
                                              <a:dgm id="{CE298382-DF83-435B-B53C-FA5EC5881B6D}"/>
                                            </p:graphicEl>
                                          </p:spTgt>
                                        </p:tgtEl>
                                        <p:attrNameLst>
                                          <p:attrName>style.visibility</p:attrName>
                                        </p:attrNameLst>
                                      </p:cBhvr>
                                      <p:to>
                                        <p:strVal val="visible"/>
                                      </p:to>
                                    </p:set>
                                    <p:animEffect transition="in" filter="fade">
                                      <p:cBhvr>
                                        <p:cTn id="42" dur="2000"/>
                                        <p:tgtEl>
                                          <p:spTgt spid="4">
                                            <p:graphicEl>
                                              <a:dgm id="{CE298382-DF83-435B-B53C-FA5EC5881B6D}"/>
                                            </p:graphic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4">
                                            <p:graphicEl>
                                              <a:dgm id="{ABDC6587-6570-4AB8-A7D8-13BECCA9DCD2}"/>
                                            </p:graphicEl>
                                          </p:spTgt>
                                        </p:tgtEl>
                                        <p:attrNameLst>
                                          <p:attrName>style.visibility</p:attrName>
                                        </p:attrNameLst>
                                      </p:cBhvr>
                                      <p:to>
                                        <p:strVal val="visible"/>
                                      </p:to>
                                    </p:set>
                                    <p:animEffect transition="in" filter="fade">
                                      <p:cBhvr>
                                        <p:cTn id="47" dur="2000"/>
                                        <p:tgtEl>
                                          <p:spTgt spid="4">
                                            <p:graphicEl>
                                              <a:dgm id="{ABDC6587-6570-4AB8-A7D8-13BECCA9DCD2}"/>
                                            </p:graphic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4">
                                            <p:graphicEl>
                                              <a:dgm id="{D6F097D0-B0C7-4B7A-915A-64D25C90AFBB}"/>
                                            </p:graphicEl>
                                          </p:spTgt>
                                        </p:tgtEl>
                                        <p:attrNameLst>
                                          <p:attrName>style.visibility</p:attrName>
                                        </p:attrNameLst>
                                      </p:cBhvr>
                                      <p:to>
                                        <p:strVal val="visible"/>
                                      </p:to>
                                    </p:set>
                                    <p:animEffect transition="in" filter="fade">
                                      <p:cBhvr>
                                        <p:cTn id="52" dur="2000"/>
                                        <p:tgtEl>
                                          <p:spTgt spid="4">
                                            <p:graphicEl>
                                              <a:dgm id="{D6F097D0-B0C7-4B7A-915A-64D25C90AFBB}"/>
                                            </p:graphic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4">
                                            <p:graphicEl>
                                              <a:dgm id="{6B8A2B9E-9B1D-456E-9194-AC9EC54CBAF3}"/>
                                            </p:graphicEl>
                                          </p:spTgt>
                                        </p:tgtEl>
                                        <p:attrNameLst>
                                          <p:attrName>style.visibility</p:attrName>
                                        </p:attrNameLst>
                                      </p:cBhvr>
                                      <p:to>
                                        <p:strVal val="visible"/>
                                      </p:to>
                                    </p:set>
                                    <p:animEffect transition="in" filter="fade">
                                      <p:cBhvr>
                                        <p:cTn id="57" dur="2000"/>
                                        <p:tgtEl>
                                          <p:spTgt spid="4">
                                            <p:graphicEl>
                                              <a:dgm id="{6B8A2B9E-9B1D-456E-9194-AC9EC54CBAF3}"/>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sz="half" idx="2"/>
            <p:extLst>
              <p:ext uri="{D42A27DB-BD31-4B8C-83A1-F6EECF244321}">
                <p14:modId xmlns:p14="http://schemas.microsoft.com/office/powerpoint/2010/main" val="2702376461"/>
              </p:ext>
            </p:extLst>
          </p:nvPr>
        </p:nvGraphicFramePr>
        <p:xfrm>
          <a:off x="131943" y="894434"/>
          <a:ext cx="8880112" cy="527642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itle 3"/>
          <p:cNvSpPr>
            <a:spLocks noGrp="1"/>
          </p:cNvSpPr>
          <p:nvPr>
            <p:ph type="title"/>
          </p:nvPr>
        </p:nvSpPr>
        <p:spPr>
          <a:xfrm>
            <a:off x="457200" y="894434"/>
            <a:ext cx="8229600" cy="1136884"/>
          </a:xfrm>
        </p:spPr>
        <p:txBody>
          <a:bodyPr/>
          <a:lstStyle/>
          <a:p>
            <a:r>
              <a:rPr lang="en-US" dirty="0" smtClean="0"/>
              <a:t>ONE OF THE MOST STRIKING CHARACTERISTICS OF THE AUTONOMIC NERVOUS SYSTEM IS THE RAPIDITY AND INTENSITY WITH WHICH IT CAN CHANGE VISCERAL FUNCTIONS. </a:t>
            </a:r>
            <a:endParaRPr lang="en-US" dirty="0"/>
          </a:p>
        </p:txBody>
      </p:sp>
      <p:pic>
        <p:nvPicPr>
          <p:cNvPr id="2" name="Picture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39901" y="5038405"/>
            <a:ext cx="1398091" cy="1747614"/>
          </a:xfrm>
          <a:prstGeom prst="rect">
            <a:avLst/>
          </a:prstGeom>
        </p:spPr>
      </p:pic>
    </p:spTree>
    <p:extLst>
      <p:ext uri="{BB962C8B-B14F-4D97-AF65-F5344CB8AC3E}">
        <p14:creationId xmlns:p14="http://schemas.microsoft.com/office/powerpoint/2010/main" val="1137901535"/>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subTitle" idx="1"/>
          </p:nvPr>
        </p:nvSpPr>
        <p:spPr>
          <a:xfrm>
            <a:off x="0" y="1600200"/>
            <a:ext cx="8686800" cy="4876800"/>
          </a:xfrm>
        </p:spPr>
        <p:txBody>
          <a:bodyPr/>
          <a:lstStyle/>
          <a:p>
            <a:pPr algn="just" eaLnBrk="1" hangingPunct="1">
              <a:buFont typeface="Wingdings" panose="05000000000000000000" pitchFamily="2" charset="2"/>
              <a:buNone/>
            </a:pPr>
            <a:r>
              <a:rPr lang="en-US" b="1" smtClean="0">
                <a:solidFill>
                  <a:srgbClr val="000000"/>
                </a:solidFill>
              </a:rPr>
              <a:t>        </a:t>
            </a:r>
          </a:p>
        </p:txBody>
      </p:sp>
      <p:graphicFrame>
        <p:nvGraphicFramePr>
          <p:cNvPr id="1081398" name="Group 54"/>
          <p:cNvGraphicFramePr>
            <a:graphicFrameLocks noGrp="1"/>
          </p:cNvGraphicFramePr>
          <p:nvPr>
            <p:extLst>
              <p:ext uri="{D42A27DB-BD31-4B8C-83A1-F6EECF244321}">
                <p14:modId xmlns:p14="http://schemas.microsoft.com/office/powerpoint/2010/main" val="674016671"/>
              </p:ext>
            </p:extLst>
          </p:nvPr>
        </p:nvGraphicFramePr>
        <p:xfrm>
          <a:off x="228600" y="1524000"/>
          <a:ext cx="8610600" cy="4572000"/>
        </p:xfrm>
        <a:graphic>
          <a:graphicData uri="http://schemas.openxmlformats.org/drawingml/2006/table">
            <a:tbl>
              <a:tblPr/>
              <a:tblGrid>
                <a:gridCol w="1371600"/>
                <a:gridCol w="1905000"/>
                <a:gridCol w="1828800"/>
                <a:gridCol w="1752600"/>
                <a:gridCol w="1752600"/>
              </a:tblGrid>
              <a:tr h="15049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smtClean="0">
                          <a:ln>
                            <a:noFill/>
                          </a:ln>
                          <a:solidFill>
                            <a:srgbClr val="FF0000"/>
                          </a:solidFill>
                          <a:effectLst/>
                          <a:latin typeface="Times New Roman" pitchFamily="18" charset="0"/>
                          <a:cs typeface="Times New Roman" pitchFamily="18" charset="0"/>
                        </a:rPr>
                        <a:t>Subdivision</a:t>
                      </a:r>
                    </a:p>
                  </a:txBody>
                  <a:tcPr horzOverflow="overflow">
                    <a:lnL cap="flat">
                      <a:noFill/>
                    </a:lnL>
                    <a:lnR>
                      <a:noFill/>
                    </a:lnR>
                    <a:lnT cap="fla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smtClean="0">
                          <a:ln>
                            <a:noFill/>
                          </a:ln>
                          <a:solidFill>
                            <a:schemeClr val="tx1"/>
                          </a:solidFill>
                          <a:effectLst/>
                          <a:latin typeface="Times New Roman" pitchFamily="18" charset="0"/>
                          <a:cs typeface="Times New Roman" pitchFamily="18" charset="0"/>
                        </a:rPr>
                        <a:t>Nerves Employed</a:t>
                      </a:r>
                    </a:p>
                  </a:txBody>
                  <a:tcPr horzOverflow="overflow">
                    <a:lnL>
                      <a:noFill/>
                    </a:lnL>
                    <a:lnR>
                      <a:noFill/>
                    </a:lnR>
                    <a:lnT cap="fla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smtClean="0">
                          <a:ln>
                            <a:noFill/>
                          </a:ln>
                          <a:solidFill>
                            <a:schemeClr val="tx1"/>
                          </a:solidFill>
                          <a:effectLst/>
                          <a:latin typeface="Times New Roman" pitchFamily="18" charset="0"/>
                          <a:cs typeface="Times New Roman" pitchFamily="18" charset="0"/>
                        </a:rPr>
                        <a:t>Location of Ganglia</a:t>
                      </a:r>
                    </a:p>
                  </a:txBody>
                  <a:tcPr horzOverflow="overflow">
                    <a:lnL>
                      <a:noFill/>
                    </a:lnL>
                    <a:lnR>
                      <a:noFill/>
                    </a:lnR>
                    <a:lnT cap="fla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smtClean="0">
                          <a:ln>
                            <a:noFill/>
                          </a:ln>
                          <a:solidFill>
                            <a:schemeClr val="tx1"/>
                          </a:solidFill>
                          <a:effectLst/>
                          <a:latin typeface="Times New Roman" pitchFamily="18" charset="0"/>
                          <a:cs typeface="Times New Roman" pitchFamily="18" charset="0"/>
                        </a:rPr>
                        <a:t>Chemical Messenger</a:t>
                      </a:r>
                    </a:p>
                  </a:txBody>
                  <a:tcPr horzOverflow="overflow">
                    <a:lnL>
                      <a:noFill/>
                    </a:lnL>
                    <a:lnR>
                      <a:noFill/>
                    </a:lnR>
                    <a:lnT cap="fla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smtClean="0">
                          <a:ln>
                            <a:noFill/>
                          </a:ln>
                          <a:solidFill>
                            <a:schemeClr val="tx1"/>
                          </a:solidFill>
                          <a:effectLst/>
                          <a:latin typeface="Times New Roman" pitchFamily="18" charset="0"/>
                          <a:cs typeface="Times New Roman" pitchFamily="18" charset="0"/>
                        </a:rPr>
                        <a:t>General Function</a:t>
                      </a:r>
                    </a:p>
                  </a:txBody>
                  <a:tcPr horzOverflow="overflow">
                    <a:lnL>
                      <a:noFill/>
                    </a:lnL>
                    <a:lnR cap="flat">
                      <a:noFill/>
                    </a:lnR>
                    <a:lnT cap="flat">
                      <a:noFill/>
                    </a:lnT>
                    <a:lnB>
                      <a:noFill/>
                    </a:lnB>
                    <a:lnTlToBr>
                      <a:noFill/>
                    </a:lnTlToBr>
                    <a:lnBlToTr>
                      <a:noFill/>
                    </a:lnBlToTr>
                    <a:noFill/>
                  </a:tcPr>
                </a:tc>
              </a:tr>
              <a:tr h="153352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smtClean="0">
                          <a:ln>
                            <a:noFill/>
                          </a:ln>
                          <a:solidFill>
                            <a:srgbClr val="FF0000"/>
                          </a:solidFill>
                          <a:effectLst/>
                          <a:latin typeface="Times New Roman" pitchFamily="18" charset="0"/>
                          <a:cs typeface="Times New Roman" pitchFamily="18" charset="0"/>
                        </a:rPr>
                        <a:t>Sympathetic</a:t>
                      </a:r>
                    </a:p>
                  </a:txBody>
                  <a:tcPr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smtClean="0">
                          <a:ln>
                            <a:noFill/>
                          </a:ln>
                          <a:solidFill>
                            <a:schemeClr val="tx1"/>
                          </a:solidFill>
                          <a:effectLst/>
                          <a:latin typeface="Times New Roman" pitchFamily="18" charset="0"/>
                          <a:cs typeface="Times New Roman" pitchFamily="18" charset="0"/>
                        </a:rPr>
                        <a:t>Thoracolumbar</a:t>
                      </a: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smtClean="0">
                          <a:ln>
                            <a:noFill/>
                          </a:ln>
                          <a:solidFill>
                            <a:schemeClr val="tx1"/>
                          </a:solidFill>
                          <a:effectLst/>
                          <a:latin typeface="Times New Roman" pitchFamily="18" charset="0"/>
                          <a:cs typeface="Times New Roman" pitchFamily="18" charset="0"/>
                        </a:rPr>
                        <a:t>Alongside vertebral column</a:t>
                      </a: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Norepinephrine</a:t>
                      </a:r>
                      <a:endParaRPr kumimoji="0" lang="en-US"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smtClean="0">
                          <a:ln>
                            <a:noFill/>
                          </a:ln>
                          <a:solidFill>
                            <a:schemeClr val="tx1"/>
                          </a:solidFill>
                          <a:effectLst/>
                          <a:latin typeface="Times New Roman" pitchFamily="18" charset="0"/>
                          <a:cs typeface="Times New Roman" pitchFamily="18" charset="0"/>
                        </a:rPr>
                        <a:t>Fight or flight</a:t>
                      </a:r>
                    </a:p>
                  </a:txBody>
                  <a:tcPr horzOverflow="overflow">
                    <a:lnL>
                      <a:noFill/>
                    </a:lnL>
                    <a:lnR cap="flat">
                      <a:noFill/>
                    </a:lnR>
                    <a:lnT>
                      <a:noFill/>
                    </a:lnT>
                    <a:lnB>
                      <a:noFill/>
                    </a:lnB>
                    <a:lnTlToBr>
                      <a:noFill/>
                    </a:lnTlToBr>
                    <a:lnBlToTr>
                      <a:noFill/>
                    </a:lnBlToTr>
                    <a:noFill/>
                  </a:tcPr>
                </a:tc>
              </a:tr>
              <a:tr h="153352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smtClean="0">
                          <a:ln>
                            <a:noFill/>
                          </a:ln>
                          <a:solidFill>
                            <a:srgbClr val="FF0000"/>
                          </a:solidFill>
                          <a:effectLst/>
                          <a:latin typeface="Times New Roman" pitchFamily="18" charset="0"/>
                          <a:cs typeface="Times New Roman" pitchFamily="18" charset="0"/>
                        </a:rPr>
                        <a:t>Parasympathetic</a:t>
                      </a:r>
                    </a:p>
                  </a:txBody>
                  <a:tcPr horzOverflow="overflow">
                    <a:lnL cap="flat">
                      <a:noFill/>
                    </a:lnL>
                    <a:lnR>
                      <a:noFill/>
                    </a:lnR>
                    <a:lnT>
                      <a:noFill/>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smtClean="0">
                          <a:ln>
                            <a:noFill/>
                          </a:ln>
                          <a:solidFill>
                            <a:schemeClr val="tx1"/>
                          </a:solidFill>
                          <a:effectLst/>
                          <a:latin typeface="Times New Roman" pitchFamily="18" charset="0"/>
                          <a:cs typeface="Times New Roman" pitchFamily="18" charset="0"/>
                        </a:rPr>
                        <a:t>Craniosacral</a:t>
                      </a:r>
                    </a:p>
                  </a:txBody>
                  <a:tcPr horzOverflow="overflow">
                    <a:lnL>
                      <a:noFill/>
                    </a:lnL>
                    <a:lnR>
                      <a:noFill/>
                    </a:lnR>
                    <a:lnT>
                      <a:noFill/>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smtClean="0">
                          <a:ln>
                            <a:noFill/>
                          </a:ln>
                          <a:solidFill>
                            <a:schemeClr val="tx1"/>
                          </a:solidFill>
                          <a:effectLst/>
                          <a:latin typeface="Times New Roman" pitchFamily="18" charset="0"/>
                          <a:cs typeface="Times New Roman" pitchFamily="18" charset="0"/>
                        </a:rPr>
                        <a:t>On or near an </a:t>
                      </a: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effector</a:t>
                      </a:r>
                      <a:r>
                        <a:rPr kumimoji="0" lang="en-US" sz="2400" b="1" i="0" u="none" strike="noStrike" cap="none" normalizeH="0" baseline="0" dirty="0" smtClean="0">
                          <a:ln>
                            <a:noFill/>
                          </a:ln>
                          <a:solidFill>
                            <a:schemeClr val="tx1"/>
                          </a:solidFill>
                          <a:effectLst/>
                          <a:latin typeface="Times New Roman" pitchFamily="18" charset="0"/>
                          <a:cs typeface="Times New Roman" pitchFamily="18" charset="0"/>
                        </a:rPr>
                        <a:t> organ</a:t>
                      </a:r>
                    </a:p>
                  </a:txBody>
                  <a:tcPr horzOverflow="overflow">
                    <a:lnL>
                      <a:noFill/>
                    </a:lnL>
                    <a:lnR>
                      <a:noFill/>
                    </a:lnR>
                    <a:lnT>
                      <a:noFill/>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smtClean="0">
                          <a:ln>
                            <a:noFill/>
                          </a:ln>
                          <a:solidFill>
                            <a:schemeClr val="tx1"/>
                          </a:solidFill>
                          <a:effectLst/>
                          <a:latin typeface="Times New Roman" pitchFamily="18" charset="0"/>
                          <a:cs typeface="Times New Roman" pitchFamily="18" charset="0"/>
                        </a:rPr>
                        <a:t>Acetylcholine</a:t>
                      </a:r>
                    </a:p>
                  </a:txBody>
                  <a:tcPr horzOverflow="overflow">
                    <a:lnL>
                      <a:noFill/>
                    </a:lnL>
                    <a:lnR>
                      <a:noFill/>
                    </a:lnR>
                    <a:lnT>
                      <a:noFill/>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smtClean="0">
                          <a:ln>
                            <a:noFill/>
                          </a:ln>
                          <a:solidFill>
                            <a:schemeClr val="tx1"/>
                          </a:solidFill>
                          <a:effectLst/>
                          <a:latin typeface="Times New Roman" pitchFamily="18" charset="0"/>
                          <a:cs typeface="Times New Roman" pitchFamily="18" charset="0"/>
                        </a:rPr>
                        <a:t>Conservation of body energy</a:t>
                      </a:r>
                    </a:p>
                  </a:txBody>
                  <a:tcPr horzOverflow="overflow">
                    <a:lnL>
                      <a:noFill/>
                    </a:lnL>
                    <a:lnR cap="flat">
                      <a:noFill/>
                    </a:lnR>
                    <a:lnT>
                      <a:noFill/>
                    </a:lnT>
                    <a:lnB cap="flat">
                      <a:noFill/>
                    </a:lnB>
                    <a:lnTlToBr>
                      <a:noFill/>
                    </a:lnTlToBr>
                    <a:lnBlToTr>
                      <a:noFill/>
                    </a:lnBlToTr>
                    <a:noFill/>
                  </a:tcPr>
                </a:tc>
              </a:tr>
            </a:tbl>
          </a:graphicData>
        </a:graphic>
      </p:graphicFrame>
      <p:sp>
        <p:nvSpPr>
          <p:cNvPr id="18451" name="Rectangle 52"/>
          <p:cNvSpPr>
            <a:spLocks noChangeArrowheads="1"/>
          </p:cNvSpPr>
          <p:nvPr/>
        </p:nvSpPr>
        <p:spPr bwMode="auto">
          <a:xfrm>
            <a:off x="1066800" y="228600"/>
            <a:ext cx="6553200" cy="1041400"/>
          </a:xfrm>
          <a:prstGeom prst="rect">
            <a:avLst/>
          </a:prstGeom>
          <a:gradFill rotWithShape="1">
            <a:gsLst>
              <a:gs pos="0">
                <a:srgbClr val="2F002F"/>
              </a:gs>
              <a:gs pos="50000">
                <a:srgbClr val="660066"/>
              </a:gs>
              <a:gs pos="100000">
                <a:srgbClr val="2F002F"/>
              </a:gs>
            </a:gsLst>
            <a:lin ang="5400000" scaled="1"/>
          </a:gradFill>
          <a:ln w="9525">
            <a:solidFill>
              <a:srgbClr val="660066"/>
            </a:solidFill>
            <a:miter lim="800000"/>
            <a:headEnd/>
            <a:tailEnd/>
          </a:ln>
        </p:spPr>
        <p:txBody>
          <a:bodyPr>
            <a:spAutoFit/>
          </a:bodyPr>
          <a:lstStyle>
            <a:lvl1pPr eaLnBrk="0" hangingPunct="0">
              <a:defRPr sz="3200">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sz="3200">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sz="3200">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sz="3200">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sz="3200">
                <a:solidFill>
                  <a:schemeClr val="tx1"/>
                </a:solidFill>
                <a:latin typeface="Times New Roman" panose="02020603050405020304" pitchFamily="18" charset="0"/>
                <a:cs typeface="Times New Roman" panose="02020603050405020304" pitchFamily="18" charset="0"/>
              </a:defRPr>
            </a:lvl5pPr>
            <a:lvl6pPr marL="2514600" indent="-228600" algn="r" eaLnBrk="0" fontAlgn="base" hangingPunct="0">
              <a:spcBef>
                <a:spcPct val="50000"/>
              </a:spcBef>
              <a:spcAft>
                <a:spcPct val="0"/>
              </a:spcAft>
              <a:defRPr sz="3200">
                <a:solidFill>
                  <a:schemeClr val="tx1"/>
                </a:solidFill>
                <a:latin typeface="Times New Roman" panose="02020603050405020304" pitchFamily="18" charset="0"/>
                <a:cs typeface="Times New Roman" panose="02020603050405020304" pitchFamily="18" charset="0"/>
              </a:defRPr>
            </a:lvl6pPr>
            <a:lvl7pPr marL="2971800" indent="-228600" algn="r" eaLnBrk="0" fontAlgn="base" hangingPunct="0">
              <a:spcBef>
                <a:spcPct val="50000"/>
              </a:spcBef>
              <a:spcAft>
                <a:spcPct val="0"/>
              </a:spcAft>
              <a:defRPr sz="3200">
                <a:solidFill>
                  <a:schemeClr val="tx1"/>
                </a:solidFill>
                <a:latin typeface="Times New Roman" panose="02020603050405020304" pitchFamily="18" charset="0"/>
                <a:cs typeface="Times New Roman" panose="02020603050405020304" pitchFamily="18" charset="0"/>
              </a:defRPr>
            </a:lvl7pPr>
            <a:lvl8pPr marL="3429000" indent="-228600" algn="r" eaLnBrk="0" fontAlgn="base" hangingPunct="0">
              <a:spcBef>
                <a:spcPct val="50000"/>
              </a:spcBef>
              <a:spcAft>
                <a:spcPct val="0"/>
              </a:spcAft>
              <a:defRPr sz="3200">
                <a:solidFill>
                  <a:schemeClr val="tx1"/>
                </a:solidFill>
                <a:latin typeface="Times New Roman" panose="02020603050405020304" pitchFamily="18" charset="0"/>
                <a:cs typeface="Times New Roman" panose="02020603050405020304" pitchFamily="18" charset="0"/>
              </a:defRPr>
            </a:lvl8pPr>
            <a:lvl9pPr marL="3886200" indent="-228600" algn="r" eaLnBrk="0" fontAlgn="base" hangingPunct="0">
              <a:spcBef>
                <a:spcPct val="50000"/>
              </a:spcBef>
              <a:spcAft>
                <a:spcPct val="0"/>
              </a:spcAft>
              <a:defRPr sz="32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20000"/>
              </a:spcBef>
            </a:pPr>
            <a:r>
              <a:rPr lang="en-US" sz="2800" b="1">
                <a:solidFill>
                  <a:srgbClr val="FFFFFF"/>
                </a:solidFill>
              </a:rPr>
              <a:t> THE AUTONOMIC </a:t>
            </a:r>
          </a:p>
          <a:p>
            <a:pPr algn="ctr" eaLnBrk="1" hangingPunct="1">
              <a:spcBef>
                <a:spcPct val="20000"/>
              </a:spcBef>
            </a:pPr>
            <a:r>
              <a:rPr lang="en-US" sz="2800" b="1">
                <a:solidFill>
                  <a:srgbClr val="FFFFFF"/>
                </a:solidFill>
              </a:rPr>
              <a:t> NERVOUS SYSTEM</a:t>
            </a:r>
            <a:r>
              <a:rPr lang="en-US" sz="2800">
                <a:solidFill>
                  <a:srgbClr val="FFFFFF"/>
                </a:solidFill>
              </a:rPr>
              <a:t> </a:t>
            </a:r>
            <a:endParaRPr lang="en-US" sz="2800" b="1">
              <a:solidFill>
                <a:srgbClr val="FFFFFF"/>
              </a:solidFill>
            </a:endParaRPr>
          </a:p>
        </p:txBody>
      </p:sp>
    </p:spTree>
    <p:extLst>
      <p:ext uri="{BB962C8B-B14F-4D97-AF65-F5344CB8AC3E}">
        <p14:creationId xmlns:p14="http://schemas.microsoft.com/office/powerpoint/2010/main" val="10068318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smtClean="0"/>
              <a:t>BIBLIOGRAPHY</a:t>
            </a:r>
            <a:endParaRPr lang="en-US" dirty="0"/>
          </a:p>
        </p:txBody>
      </p:sp>
      <p:pic>
        <p:nvPicPr>
          <p:cNvPr id="4" name="Picture 3"/>
          <p:cNvPicPr>
            <a:picLocks noChangeAspect="1"/>
          </p:cNvPicPr>
          <p:nvPr/>
        </p:nvPicPr>
        <p:blipFill>
          <a:blip r:embed="rId2"/>
          <a:stretch>
            <a:fillRect/>
          </a:stretch>
        </p:blipFill>
        <p:spPr>
          <a:xfrm>
            <a:off x="6237298" y="1796385"/>
            <a:ext cx="2646624" cy="3410598"/>
          </a:xfrm>
          <a:prstGeom prst="rect">
            <a:avLst/>
          </a:prstGeom>
          <a:solidFill>
            <a:srgbClr val="FFFFFF">
              <a:shade val="85000"/>
            </a:srgbClr>
          </a:solidFill>
          <a:ln w="190500" cap="rnd">
            <a:noFill/>
          </a:ln>
          <a:effectLst>
            <a:outerShdw blurRad="50800" dist="38100" dir="10800000" algn="r" rotWithShape="0">
              <a:prstClr val="black">
                <a:alpha val="40000"/>
              </a:prstClr>
            </a:outerShdw>
            <a:reflection blurRad="6350" stA="52000" endA="300" endPos="35000" dir="5400000" sy="-100000" algn="bl" rotWithShape="0"/>
          </a:effectLst>
          <a:scene3d>
            <a:camera prst="orthographicFront"/>
            <a:lightRig rig="harsh" dir="t">
              <a:rot lat="0" lon="0" rev="9600000"/>
            </a:lightRig>
          </a:scene3d>
          <a:sp3d extrusionH="768350" prstMaterial="dkEdge">
            <a:contourClr>
              <a:schemeClr val="bg1"/>
            </a:contourClr>
          </a:sp3d>
        </p:spPr>
      </p:pic>
      <p:pic>
        <p:nvPicPr>
          <p:cNvPr id="6" name="Picture 5"/>
          <p:cNvPicPr>
            <a:picLocks noChangeAspect="1"/>
          </p:cNvPicPr>
          <p:nvPr/>
        </p:nvPicPr>
        <p:blipFill>
          <a:blip r:embed="rId3"/>
          <a:stretch>
            <a:fillRect/>
          </a:stretch>
        </p:blipFill>
        <p:spPr>
          <a:xfrm>
            <a:off x="254252" y="1834540"/>
            <a:ext cx="2611008" cy="3372443"/>
          </a:xfrm>
          <a:prstGeom prst="rect">
            <a:avLst/>
          </a:prstGeom>
          <a:effectLst>
            <a:outerShdw blurRad="50800" dist="38100" dir="10800000" algn="r" rotWithShape="0">
              <a:prstClr val="black">
                <a:alpha val="40000"/>
              </a:prstClr>
            </a:outerShdw>
            <a:reflection blurRad="6350" stA="52000" endA="300" endPos="35000" dir="5400000" sy="-100000" algn="bl" rotWithShape="0"/>
          </a:effectLst>
          <a:scene3d>
            <a:camera prst="orthographicFront"/>
            <a:lightRig rig="harsh" dir="t">
              <a:rot lat="0" lon="0" rev="7800000"/>
            </a:lightRig>
          </a:scene3d>
          <a:sp3d extrusionH="1212850" contourW="12700" prstMaterial="metal">
            <a:extrusionClr>
              <a:schemeClr val="bg1"/>
            </a:extrusionClr>
            <a:contourClr>
              <a:schemeClr val="tx1"/>
            </a:contourClr>
          </a:sp3d>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55137" y="1919635"/>
            <a:ext cx="2792284" cy="3287348"/>
          </a:xfrm>
          <a:prstGeom prst="rect">
            <a:avLst/>
          </a:prstGeom>
          <a:ln>
            <a:solidFill>
              <a:schemeClr val="tx1"/>
            </a:solidFill>
          </a:ln>
          <a:effectLst>
            <a:outerShdw blurRad="50800" dist="38100" dir="10800000" algn="r" rotWithShape="0">
              <a:prstClr val="black">
                <a:alpha val="40000"/>
              </a:prstClr>
            </a:outerShdw>
            <a:reflection blurRad="6350" stA="52000" endA="300" endPos="35000" dir="5400000" sy="-100000" algn="bl" rotWithShape="0"/>
          </a:effectLst>
        </p:spPr>
      </p:pic>
      <p:sp>
        <p:nvSpPr>
          <p:cNvPr id="5" name="Slide Number Placeholder 4"/>
          <p:cNvSpPr>
            <a:spLocks noGrp="1"/>
          </p:cNvSpPr>
          <p:nvPr>
            <p:ph type="sldNum" sz="quarter" idx="12"/>
          </p:nvPr>
        </p:nvSpPr>
        <p:spPr/>
        <p:txBody>
          <a:bodyPr/>
          <a:lstStyle/>
          <a:p>
            <a:fld id="{A5DA6D8B-9806-4003-B9DB-AFBA2DE6655E}" type="slidenum">
              <a:rPr lang="en-GB" smtClean="0"/>
              <a:pPr/>
              <a:t>71</a:t>
            </a:fld>
            <a:endParaRPr lang="en-GB" dirty="0"/>
          </a:p>
        </p:txBody>
      </p:sp>
    </p:spTree>
    <p:extLst>
      <p:ext uri="{BB962C8B-B14F-4D97-AF65-F5344CB8AC3E}">
        <p14:creationId xmlns:p14="http://schemas.microsoft.com/office/powerpoint/2010/main" val="36311333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GENERAL ORGANIZATION OF THE AUTONOMIC NERVOUS SYSTEM</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048143996"/>
              </p:ext>
            </p:extLst>
          </p:nvPr>
        </p:nvGraphicFramePr>
        <p:xfrm>
          <a:off x="457200" y="1600206"/>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549728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General Organization of the Autonomic Nervous </a:t>
            </a:r>
            <a:r>
              <a:rPr lang="en-US" dirty="0" smtClean="0"/>
              <a:t>System</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476153275"/>
              </p:ext>
            </p:extLst>
          </p:nvPr>
        </p:nvGraphicFramePr>
        <p:xfrm>
          <a:off x="457200" y="1600206"/>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p:cNvPicPr>
            <a:picLocks noChangeAspect="1"/>
          </p:cNvPicPr>
          <p:nvPr/>
        </p:nvPicPr>
        <p:blipFill rotWithShape="1">
          <a:blip r:embed="rId8">
            <a:extLst>
              <a:ext uri="{28A0092B-C50C-407E-A947-70E740481C1C}">
                <a14:useLocalDpi xmlns:a14="http://schemas.microsoft.com/office/drawing/2010/main" val="0"/>
              </a:ext>
            </a:extLst>
          </a:blip>
          <a:srcRect l="34635" t="6645" r="33666" b="5812"/>
          <a:stretch/>
        </p:blipFill>
        <p:spPr>
          <a:xfrm>
            <a:off x="457200" y="1638679"/>
            <a:ext cx="1895707" cy="4487490"/>
          </a:xfrm>
          <a:prstGeom prst="rect">
            <a:avLst/>
          </a:prstGeom>
        </p:spPr>
      </p:pic>
    </p:spTree>
    <p:extLst>
      <p:ext uri="{BB962C8B-B14F-4D97-AF65-F5344CB8AC3E}">
        <p14:creationId xmlns:p14="http://schemas.microsoft.com/office/powerpoint/2010/main" val="1788014412"/>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_PRESENTER" val="d4bc896d759dfbcd731532dfbfa12ab1a0d8ee"/>
</p:tagLst>
</file>

<file path=ppt/theme/theme1.xml><?xml version="1.0" encoding="utf-8"?>
<a:theme xmlns:a="http://schemas.openxmlformats.org/drawingml/2006/main" name="KSU THEME WHITE BACKGROUND">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KSU THEME WHITE BACKGROUND" id="{717E641D-5D0C-41C3-936A-EDE62EFF4D6C}" vid="{7C7B8DB8-02E1-4B1B-A9E4-0723BC316D1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The Cerebellum [Autosaved]</Template>
  <TotalTime>13229</TotalTime>
  <Words>6367</Words>
  <Application>Microsoft Office PowerPoint</Application>
  <PresentationFormat>On-screen Show (4:3)</PresentationFormat>
  <Paragraphs>738</Paragraphs>
  <Slides>71</Slides>
  <Notes>43</Notes>
  <HiddenSlides>0</HiddenSlides>
  <MMClips>0</MMClips>
  <ScaleCrop>false</ScaleCrop>
  <HeadingPairs>
    <vt:vector size="4" baseType="variant">
      <vt:variant>
        <vt:lpstr>Theme</vt:lpstr>
      </vt:variant>
      <vt:variant>
        <vt:i4>1</vt:i4>
      </vt:variant>
      <vt:variant>
        <vt:lpstr>Slide Titles</vt:lpstr>
      </vt:variant>
      <vt:variant>
        <vt:i4>71</vt:i4>
      </vt:variant>
    </vt:vector>
  </HeadingPairs>
  <TitlesOfParts>
    <vt:vector size="72" baseType="lpstr">
      <vt:lpstr>KSU THEME WHITE BACKGROUND</vt:lpstr>
      <vt:lpstr>The Autonomic Nervous                 System</vt:lpstr>
      <vt:lpstr>THE AUTONOMIC NERVOUS SYSTEM</vt:lpstr>
      <vt:lpstr>LEARNING OBJECTIVES </vt:lpstr>
      <vt:lpstr>LEARNING OBJECTIVES </vt:lpstr>
      <vt:lpstr>PowerPoint Presentation</vt:lpstr>
      <vt:lpstr>PowerPoint Presentation</vt:lpstr>
      <vt:lpstr>ONE OF THE MOST STRIKING CHARACTERISTICS OF THE AUTONOMIC NERVOUS SYSTEM IS THE RAPIDITY AND INTENSITY WITH WHICH IT CAN CHANGE VISCERAL FUNCTIONS. </vt:lpstr>
      <vt:lpstr>GENERAL ORGANIZATION OF THE AUTONOMIC NERVOUS SYSTEM</vt:lpstr>
      <vt:lpstr>General Organization of the Autonomic Nervous System</vt:lpstr>
      <vt:lpstr>PowerPoint Presentation</vt:lpstr>
      <vt:lpstr>LEARNING OBJECTIVES </vt:lpstr>
      <vt:lpstr>PowerPoint Presentation</vt:lpstr>
      <vt:lpstr>COMPARISON OF SOMATIC AND AUTONOMIC NERVOUS SYSTEMS</vt:lpstr>
      <vt:lpstr>SOMATIC VS. AUTONOMIC NERVOUS SYSTEM - NEUROTRANSMITTERS</vt:lpstr>
      <vt:lpstr>PowerPoint Presentation</vt:lpstr>
      <vt:lpstr>PowerPoint Presentation</vt:lpstr>
      <vt:lpstr>PowerPoint Presentation</vt:lpstr>
      <vt:lpstr>PowerPoint Presentation</vt:lpstr>
      <vt:lpstr>SYMPATHETIC AND PARASYMPATHETIC NERVOUS SYSTEMS</vt:lpstr>
      <vt:lpstr>SYMPATHETIC AND PARASYMPATHETIC NERVOUS SYSTEMS</vt:lpstr>
      <vt:lpstr>NEUROTRANSMITTERS IN THE AUTONOMIC NERVOUS SYSTEM</vt:lpstr>
      <vt:lpstr>NEUROTRANSMITTERS IN SYMPATHETIC AND PARASYMPATHETIC NERVOUS SYSTEMS</vt:lpstr>
      <vt:lpstr>THE SYMPATHETIC NERVOUS SYSTEM</vt:lpstr>
      <vt:lpstr>PowerPoint Presentation</vt:lpstr>
      <vt:lpstr>THORACOLUMBAR OUTFLOW</vt:lpstr>
      <vt:lpstr>PowerPoint Presentation</vt:lpstr>
      <vt:lpstr>PowerPoint Presentation</vt:lpstr>
      <vt:lpstr>Sympathetic  Innervation of Visceral Targets</vt:lpstr>
      <vt:lpstr>Parasympathetic  Innervation of Visceral Targets</vt:lpstr>
      <vt:lpstr>PowerPoint Presentation</vt:lpstr>
      <vt:lpstr>Sympathetic - Origin</vt:lpstr>
      <vt:lpstr>Parasympathetic - Origin</vt:lpstr>
      <vt:lpstr>FIGHT OR FLIGHT</vt:lpstr>
      <vt:lpstr>THE STATE OF RAGE</vt:lpstr>
      <vt:lpstr>PHYSIOLOGICAL FUNCTIONS OF THE AUTONOMIC NERVOUS SYSTEM</vt:lpstr>
      <vt:lpstr>MASS DISCHARGE OF THE SYMPATHETIC NERVOUS SYSTEM RESULTS IN</vt:lpstr>
      <vt:lpstr>“ALARM” OR “STRESS” RESPONSE OF THE SYMPATHETIC NERVOUS SYSTEM</vt:lpstr>
      <vt:lpstr>LEARNING OBJECTIVES </vt:lpstr>
      <vt:lpstr>Segmental Distribution of the Sympathetic Nerve Fibers</vt:lpstr>
      <vt:lpstr>THE PARASYMPATHETIC DIVISION OF THE AUTONOMIC NERVOUS SYSTEM</vt:lpstr>
      <vt:lpstr>CRANIOSACRAL OUTFLOW</vt:lpstr>
      <vt:lpstr>Parasympathetic Nervous System</vt:lpstr>
      <vt:lpstr>THE VAGUS NERVES</vt:lpstr>
      <vt:lpstr>PREGANGLIONIC AND POSTGANGLIONIC PARASYMPATHETIC NEURONS</vt:lpstr>
      <vt:lpstr>PREGANGLIONIC AND POSTGANGLIONIC PARASYMPATHETIC NEURONS</vt:lpstr>
      <vt:lpstr>SECRETION OF NORADRENALINE BY  POSTGANGLIONIC NERVE ENDINGS - VARISCOSITIES</vt:lpstr>
      <vt:lpstr>VARICOSITIES</vt:lpstr>
      <vt:lpstr>VARICOSITIES</vt:lpstr>
      <vt:lpstr>PowerPoint Presentation</vt:lpstr>
      <vt:lpstr>POSTGANGLIONIC NEURONS</vt:lpstr>
      <vt:lpstr>PowerPoint Presentation</vt:lpstr>
      <vt:lpstr>PowerPoint Presentation</vt:lpstr>
      <vt:lpstr>LEARNING OBJECTIVES </vt:lpstr>
      <vt:lpstr>EXCITATORY AND INHIBITORY ACTIONS OF SYMPATHETIC AND PARASYMPATHETIC STIMULATION</vt:lpstr>
      <vt:lpstr>EFFECTS OF SYMPATHETIC AND PARASYMPATHETIC STIMULATION ON SPECIFIC ORGANS – THE EYES</vt:lpstr>
      <vt:lpstr>EFFECTS OF SYMPATHETIC AND PARASYMPATHETIC STIMULATION ON SPECIFIC ORGANS – THE GLANDS</vt:lpstr>
      <vt:lpstr>PowerPoint Presentation</vt:lpstr>
      <vt:lpstr>EFFECTS OF SYMPATHETIC AND PARASYMPATHETIC STIMULATION ON SPECIFIC ORGANS – THE HEART</vt:lpstr>
      <vt:lpstr>PowerPoint Presentation</vt:lpstr>
      <vt:lpstr>EFFECTS OF SYMPATHETIC AND PARASYMPATHETIC STIMULATION ON SPECIFIC ORGANS – SYSTEMIC BLOOD VESSELS</vt:lpstr>
      <vt:lpstr>EFFECT OF SYMPATHETIC AND PARASYMPATHETIC STIMULATION ON ARTERIAL PRESSURE</vt:lpstr>
      <vt:lpstr>PowerPoint Presentation</vt:lpstr>
      <vt:lpstr>EFFECTS OF SYMPATHETIC AND PARASYMPATHETIC STIMULATION ON SPECIFIC ORGANS – THE GASTROINTESTINAL SYSTEM</vt:lpstr>
      <vt:lpstr>MOST OF THE  ENTODERMAL DUCTS ARE INHIBITED BY SYMPATHETIC STIMULATION BUT EXCITED BY PARASYMPATHETIC STIMULATION</vt:lpstr>
      <vt:lpstr>PowerPoint Presentation</vt:lpstr>
      <vt:lpstr>EFFECTS OF SYMPATHETIC AND PARASYMPATHETIC STIMULA­TION ON OTHER FUNCTIONS OF THE BODY</vt:lpstr>
      <vt:lpstr>PowerPoint Presentation</vt:lpstr>
      <vt:lpstr>EFFECT OF SYMPATHETIC AND PARASYMPATHETIC STIMULATION ON THE FUNCTION OF THE ADRENAL MEDULLAE</vt:lpstr>
      <vt:lpstr>EFFECT OF SYMPATHETIC AND PARASYMPATHETIC STIMULATION ON THE FUNCTION OF THE ADRENAL MEDULLAE</vt:lpstr>
      <vt:lpstr>PowerPoint Presentation</vt:lpstr>
      <vt:lpstr>BIBLIOGRAPHY</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autonomic nervous system</dc:title>
  <dc:creator>Dr. Colin Greengrass</dc:creator>
  <cp:lastModifiedBy>GCUSER</cp:lastModifiedBy>
  <cp:revision>161</cp:revision>
  <dcterms:created xsi:type="dcterms:W3CDTF">2015-06-21T08:06:35Z</dcterms:created>
  <dcterms:modified xsi:type="dcterms:W3CDTF">2015-08-25T07:00:11Z</dcterms:modified>
</cp:coreProperties>
</file>