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19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8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291130"/>
            <a:ext cx="4735107" cy="35331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327751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5518" y="420939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986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="" xmlns:p14="http://schemas.microsoft.com/office/powerpoint/2010/main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macula </a:t>
            </a:r>
            <a:r>
              <a:rPr lang="en-US" dirty="0" err="1" smtClean="0"/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076" y="1340069"/>
            <a:ext cx="4033170" cy="18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841" y="3342291"/>
            <a:ext cx="3985327" cy="2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24" y="132609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78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16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418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65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191000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1065</TotalTime>
  <Words>1163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ALI</cp:lastModifiedBy>
  <cp:revision>148</cp:revision>
  <dcterms:created xsi:type="dcterms:W3CDTF">2014-09-08T08:56:27Z</dcterms:created>
  <dcterms:modified xsi:type="dcterms:W3CDTF">2014-09-14T08:49:32Z</dcterms:modified>
</cp:coreProperties>
</file>