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048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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pressure in the biliary tract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 contraction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gall bladder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xmlns="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9782" y="4020881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18" y="1163051"/>
            <a:ext cx="6024282" cy="152862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564" y="274635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540795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8678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953" y="237945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659940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infants,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mild&amp; 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4800600" cy="76694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248400"/>
            <a:ext cx="91440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biliary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properties 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724400"/>
            <a:ext cx="5172635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10" y="3852608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1" y="3733800"/>
            <a:ext cx="4953000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562600"/>
            <a:ext cx="53340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63246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</p:spTree>
    <p:extLst>
      <p:ext uri="{BB962C8B-B14F-4D97-AF65-F5344CB8AC3E}">
        <p14:creationId xmlns:p14="http://schemas.microsoft.com/office/powerpoint/2010/main" xmlns="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3" descr="who_lad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19400"/>
            <a:ext cx="5341938" cy="3886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p:oleObj spid="_x0000_s1041" name="Clip" r:id="rId6" imgW="4762500" imgH="350520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962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5029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 and remove the concomitants of pain such as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anxiety,fear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012983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1676400"/>
            <a:ext cx="48006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Anatomical distribution in brain, spinal cord, and the periphery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8956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Substantial parallels between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 </a:t>
            </a:r>
            <a:r>
              <a:rPr lang="en-US" sz="2800" dirty="0" smtClean="0">
                <a:solidFill>
                  <a:srgbClr val="FF0000"/>
                </a:solidFill>
              </a:rPr>
              <a:t>receptors and dramatic contrasts between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 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 </a:t>
            </a:r>
            <a:r>
              <a:rPr lang="en-US" sz="2800" dirty="0" smtClean="0">
                <a:solidFill>
                  <a:srgbClr val="FF0000"/>
                </a:solidFill>
              </a:rPr>
              <a:t> and k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</a:t>
            </a:r>
            <a:r>
              <a:rPr lang="en-US" sz="2800" b="1" dirty="0" err="1" smtClean="0">
                <a:solidFill>
                  <a:srgbClr val="FF0000"/>
                </a:solidFill>
              </a:rPr>
              <a:t>antag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onistic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3154</TotalTime>
  <Words>1078</Words>
  <Application>Microsoft Office PowerPoint</Application>
  <PresentationFormat>On-screen Show (4:3)</PresentationFormat>
  <Paragraphs>188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152</cp:revision>
  <dcterms:created xsi:type="dcterms:W3CDTF">2015-09-17T06:43:38Z</dcterms:created>
  <dcterms:modified xsi:type="dcterms:W3CDTF">2015-10-12T07:52:45Z</dcterms:modified>
</cp:coreProperties>
</file>