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7.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8.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9.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0.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27.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28.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29.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30.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31.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32.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33.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34.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35.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36.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5"/>
  </p:notesMasterIdLst>
  <p:sldIdLst>
    <p:sldId id="256" r:id="rId2"/>
    <p:sldId id="376" r:id="rId3"/>
    <p:sldId id="377" r:id="rId4"/>
    <p:sldId id="314" r:id="rId5"/>
    <p:sldId id="383" r:id="rId6"/>
    <p:sldId id="257" r:id="rId7"/>
    <p:sldId id="318" r:id="rId8"/>
    <p:sldId id="351" r:id="rId9"/>
    <p:sldId id="340" r:id="rId10"/>
    <p:sldId id="394" r:id="rId11"/>
    <p:sldId id="319" r:id="rId12"/>
    <p:sldId id="320" r:id="rId13"/>
    <p:sldId id="321" r:id="rId14"/>
    <p:sldId id="317" r:id="rId15"/>
    <p:sldId id="347" r:id="rId16"/>
    <p:sldId id="361" r:id="rId17"/>
    <p:sldId id="407" r:id="rId18"/>
    <p:sldId id="323" r:id="rId19"/>
    <p:sldId id="384" r:id="rId20"/>
    <p:sldId id="385" r:id="rId21"/>
    <p:sldId id="380" r:id="rId22"/>
    <p:sldId id="386" r:id="rId23"/>
    <p:sldId id="348" r:id="rId24"/>
    <p:sldId id="341" r:id="rId25"/>
    <p:sldId id="387" r:id="rId26"/>
    <p:sldId id="414" r:id="rId27"/>
    <p:sldId id="388" r:id="rId28"/>
    <p:sldId id="389" r:id="rId29"/>
    <p:sldId id="390" r:id="rId30"/>
    <p:sldId id="391" r:id="rId31"/>
    <p:sldId id="392" r:id="rId32"/>
    <p:sldId id="395" r:id="rId33"/>
    <p:sldId id="396" r:id="rId34"/>
    <p:sldId id="397" r:id="rId35"/>
    <p:sldId id="398" r:id="rId36"/>
    <p:sldId id="399" r:id="rId37"/>
    <p:sldId id="423" r:id="rId38"/>
    <p:sldId id="381" r:id="rId39"/>
    <p:sldId id="408" r:id="rId40"/>
    <p:sldId id="409" r:id="rId41"/>
    <p:sldId id="410" r:id="rId42"/>
    <p:sldId id="411" r:id="rId43"/>
    <p:sldId id="413" r:id="rId44"/>
    <p:sldId id="358" r:id="rId45"/>
    <p:sldId id="415" r:id="rId46"/>
    <p:sldId id="424" r:id="rId47"/>
    <p:sldId id="267" r:id="rId48"/>
    <p:sldId id="337" r:id="rId49"/>
    <p:sldId id="416" r:id="rId50"/>
    <p:sldId id="353" r:id="rId51"/>
    <p:sldId id="359" r:id="rId52"/>
    <p:sldId id="360" r:id="rId53"/>
    <p:sldId id="356" r:id="rId54"/>
    <p:sldId id="393" r:id="rId55"/>
    <p:sldId id="354" r:id="rId56"/>
    <p:sldId id="345" r:id="rId57"/>
    <p:sldId id="281" r:id="rId58"/>
    <p:sldId id="286" r:id="rId59"/>
    <p:sldId id="287" r:id="rId60"/>
    <p:sldId id="282" r:id="rId61"/>
    <p:sldId id="289" r:id="rId62"/>
    <p:sldId id="372" r:id="rId63"/>
    <p:sldId id="290" r:id="rId64"/>
    <p:sldId id="291" r:id="rId65"/>
    <p:sldId id="284" r:id="rId66"/>
    <p:sldId id="288" r:id="rId67"/>
    <p:sldId id="417" r:id="rId68"/>
    <p:sldId id="283" r:id="rId69"/>
    <p:sldId id="418" r:id="rId70"/>
    <p:sldId id="373" r:id="rId71"/>
    <p:sldId id="293" r:id="rId72"/>
    <p:sldId id="419" r:id="rId73"/>
    <p:sldId id="421" r:id="rId74"/>
  </p:sldIdLst>
  <p:sldSz cx="9144000" cy="6858000" type="screen4x3"/>
  <p:notesSz cx="6858000" cy="9144000"/>
  <p:custDataLst>
    <p:tags r:id="rId7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01F7B1A-B43C-49F1-A55C-00DB8D8CEA9A}">
          <p14:sldIdLst>
            <p14:sldId id="256"/>
            <p14:sldId id="376"/>
            <p14:sldId id="377"/>
          </p14:sldIdLst>
        </p14:section>
        <p14:section name="INTRODUCTION" id="{1244EF13-31DC-4CD5-BA60-EAFAB6521033}">
          <p14:sldIdLst>
            <p14:sldId id="314"/>
            <p14:sldId id="383"/>
            <p14:sldId id="257"/>
            <p14:sldId id="318"/>
            <p14:sldId id="351"/>
          </p14:sldIdLst>
        </p14:section>
        <p14:section name="SOMATIC VS AUTONOMIC NERVOUS SYSTEM" id="{E0216BA6-F972-4CAB-996E-51F3D5585AE5}">
          <p14:sldIdLst>
            <p14:sldId id="340"/>
            <p14:sldId id="394"/>
            <p14:sldId id="319"/>
            <p14:sldId id="320"/>
            <p14:sldId id="321"/>
          </p14:sldIdLst>
        </p14:section>
        <p14:section name="ORGANIZATION OF SYMPATHETIC AND PARASYMPATHETIC NERVOUS SYSTEMS" id="{299E710A-A1E9-46C0-B8C9-0674822712DA}">
          <p14:sldIdLst>
            <p14:sldId id="317"/>
            <p14:sldId id="347"/>
            <p14:sldId id="361"/>
            <p14:sldId id="407"/>
            <p14:sldId id="323"/>
          </p14:sldIdLst>
        </p14:section>
        <p14:section name="THE SYMPATHETIC NERVOUS SYSTEM" id="{F4E8E8E7-AEC2-429B-8B12-FA16F1FC0775}">
          <p14:sldIdLst>
            <p14:sldId id="384"/>
            <p14:sldId id="385"/>
            <p14:sldId id="380"/>
            <p14:sldId id="386"/>
            <p14:sldId id="348"/>
          </p14:sldIdLst>
        </p14:section>
        <p14:section name="GANGLIA" id="{E984FB64-A8E5-429E-BAF8-D58D6813CC69}">
          <p14:sldIdLst>
            <p14:sldId id="341"/>
            <p14:sldId id="387"/>
            <p14:sldId id="414"/>
            <p14:sldId id="388"/>
            <p14:sldId id="389"/>
            <p14:sldId id="390"/>
            <p14:sldId id="391"/>
            <p14:sldId id="392"/>
          </p14:sldIdLst>
        </p14:section>
        <p14:section name="MASSIVE SYMPATHETIC DISCHARGE" id="{6D5EE446-B199-4E4E-A6DA-08694F70A013}">
          <p14:sldIdLst>
            <p14:sldId id="395"/>
            <p14:sldId id="396"/>
            <p14:sldId id="397"/>
            <p14:sldId id="398"/>
          </p14:sldIdLst>
        </p14:section>
        <p14:section name="FUNCTIONS OF SYMPATHETIC AND PARASYMPATHETIC NERVES IN HEAD &amp; NECK, CHEST, ABDOMEN AND PELVIS" id="{E50E096A-D7B7-4652-8711-5FBA29DE5683}">
          <p14:sldIdLst>
            <p14:sldId id="399"/>
            <p14:sldId id="423"/>
          </p14:sldIdLst>
        </p14:section>
        <p14:section name="PARASYMPATHETIC NERVOUS SYSTEM" id="{4E1C548C-1AC3-4CC0-9E95-106158D44887}">
          <p14:sldIdLst>
            <p14:sldId id="381"/>
            <p14:sldId id="408"/>
            <p14:sldId id="409"/>
            <p14:sldId id="410"/>
            <p14:sldId id="411"/>
            <p14:sldId id="413"/>
          </p14:sldIdLst>
        </p14:section>
        <p14:section name="POST GANGLIONIC NEURONES" id="{D4992A41-79CD-494C-8630-519B94AE6A16}">
          <p14:sldIdLst>
            <p14:sldId id="358"/>
            <p14:sldId id="415"/>
            <p14:sldId id="424"/>
          </p14:sldIdLst>
        </p14:section>
        <p14:section name="AUTONOMIC NEUROTRANSMITTERS" id="{386A63D1-6163-E042-BE8B-8D39D15FDC43}">
          <p14:sldIdLst>
            <p14:sldId id="267"/>
            <p14:sldId id="337"/>
            <p14:sldId id="416"/>
            <p14:sldId id="353"/>
            <p14:sldId id="359"/>
            <p14:sldId id="360"/>
            <p14:sldId id="356"/>
            <p14:sldId id="393"/>
            <p14:sldId id="354"/>
            <p14:sldId id="345"/>
            <p14:sldId id="281"/>
            <p14:sldId id="286"/>
            <p14:sldId id="287"/>
            <p14:sldId id="282"/>
            <p14:sldId id="289"/>
            <p14:sldId id="372"/>
            <p14:sldId id="290"/>
            <p14:sldId id="291"/>
            <p14:sldId id="284"/>
            <p14:sldId id="288"/>
            <p14:sldId id="417"/>
            <p14:sldId id="283"/>
            <p14:sldId id="418"/>
            <p14:sldId id="373"/>
            <p14:sldId id="293"/>
            <p14:sldId id="419"/>
            <p14:sldId id="42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A578"/>
    <a:srgbClr val="0060A8"/>
    <a:srgbClr val="036DB8"/>
    <a:srgbClr val="CBD3E3"/>
    <a:srgbClr val="B43133"/>
    <a:srgbClr val="5DAD8F"/>
    <a:srgbClr val="09A1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85" autoAdjust="0"/>
    <p:restoredTop sz="75753" autoAdjust="0"/>
  </p:normalViewPr>
  <p:slideViewPr>
    <p:cSldViewPr snapToGrid="0" snapToObjects="1">
      <p:cViewPr varScale="1">
        <p:scale>
          <a:sx n="125" d="100"/>
          <a:sy n="125" d="100"/>
        </p:scale>
        <p:origin x="2874" y="90"/>
      </p:cViewPr>
      <p:guideLst/>
    </p:cSldViewPr>
  </p:slideViewPr>
  <p:notesTextViewPr>
    <p:cViewPr>
      <p:scale>
        <a:sx n="1" d="1"/>
        <a:sy n="1" d="1"/>
      </p:scale>
      <p:origin x="0" y="0"/>
    </p:cViewPr>
  </p:notesTextViewPr>
  <p:sorterViewPr>
    <p:cViewPr>
      <p:scale>
        <a:sx n="150" d="100"/>
        <a:sy n="150" d="100"/>
      </p:scale>
      <p:origin x="0" y="-1985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_rels/data27.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27.xml.rels><?xml version="1.0" encoding="UTF-8" standalone="yes"?>
<Relationships xmlns="http://schemas.openxmlformats.org/package/2006/relationships"><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F15863-F238-AA42-BD0A-D5313B20F642}"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302ED6F1-318F-3C47-87CF-E713B4FB1CE7}">
      <dgm:prSet/>
      <dgm:spPr/>
      <dgm:t>
        <a:bodyPr/>
        <a:lstStyle/>
        <a:p>
          <a:pPr rtl="0"/>
          <a:r>
            <a:rPr lang="en-GB" dirty="0" smtClean="0"/>
            <a:t>THE ANATOMY OF SOMATIC AND AUTONOMIC NERVOUS SYSTEM</a:t>
          </a:r>
          <a:endParaRPr lang="en-GB" dirty="0"/>
        </a:p>
      </dgm:t>
    </dgm:pt>
    <dgm:pt modelId="{16BD976B-B43E-2A47-A29A-ADFF63760FC8}" type="parTrans" cxnId="{4E627338-719E-1345-85E9-EA1B5F5B9A2C}">
      <dgm:prSet/>
      <dgm:spPr/>
      <dgm:t>
        <a:bodyPr/>
        <a:lstStyle/>
        <a:p>
          <a:endParaRPr lang="en-US"/>
        </a:p>
      </dgm:t>
    </dgm:pt>
    <dgm:pt modelId="{E1F53C4F-689B-E44D-BC64-351094A2C8E1}" type="sibTrans" cxnId="{4E627338-719E-1345-85E9-EA1B5F5B9A2C}">
      <dgm:prSet/>
      <dgm:spPr/>
      <dgm:t>
        <a:bodyPr/>
        <a:lstStyle/>
        <a:p>
          <a:endParaRPr lang="en-US"/>
        </a:p>
      </dgm:t>
    </dgm:pt>
    <dgm:pt modelId="{DC2FE729-BEF0-4D48-AECB-989560AEB4D7}">
      <dgm:prSet/>
      <dgm:spPr/>
      <dgm:t>
        <a:bodyPr/>
        <a:lstStyle/>
        <a:p>
          <a:pPr rtl="0"/>
          <a:r>
            <a:rPr lang="en-GB" dirty="0" smtClean="0"/>
            <a:t>SYMPATHETIC AND PARASYMPATHETIC NERVES </a:t>
          </a:r>
          <a:endParaRPr lang="en-GB" dirty="0"/>
        </a:p>
      </dgm:t>
    </dgm:pt>
    <dgm:pt modelId="{E027E57E-8A33-F342-BC0E-ACDA4537D1D0}" type="parTrans" cxnId="{05B4D296-DBFD-064C-BC69-5AA1D0482D16}">
      <dgm:prSet/>
      <dgm:spPr/>
      <dgm:t>
        <a:bodyPr/>
        <a:lstStyle/>
        <a:p>
          <a:endParaRPr lang="en-US"/>
        </a:p>
      </dgm:t>
    </dgm:pt>
    <dgm:pt modelId="{F15181F0-71F0-0740-AE9F-06740D1340F9}" type="sibTrans" cxnId="{05B4D296-DBFD-064C-BC69-5AA1D0482D16}">
      <dgm:prSet/>
      <dgm:spPr/>
      <dgm:t>
        <a:bodyPr/>
        <a:lstStyle/>
        <a:p>
          <a:endParaRPr lang="en-US"/>
        </a:p>
      </dgm:t>
    </dgm:pt>
    <dgm:pt modelId="{E8169314-FBA3-DB4E-A6C4-B46E03F749FA}">
      <dgm:prSet/>
      <dgm:spPr/>
      <dgm:t>
        <a:bodyPr/>
        <a:lstStyle/>
        <a:p>
          <a:pPr rtl="0"/>
          <a:r>
            <a:rPr lang="en-GB" dirty="0" smtClean="0"/>
            <a:t>PRE AND POST GANGLIONIC NEURONS</a:t>
          </a:r>
          <a:endParaRPr lang="en-GB" dirty="0"/>
        </a:p>
      </dgm:t>
    </dgm:pt>
    <dgm:pt modelId="{F12EB212-7303-FD4F-901E-28BF3C07D4A1}" type="parTrans" cxnId="{D76DEA83-0660-F646-86D7-72729DDF3DA8}">
      <dgm:prSet/>
      <dgm:spPr/>
      <dgm:t>
        <a:bodyPr/>
        <a:lstStyle/>
        <a:p>
          <a:endParaRPr lang="en-US"/>
        </a:p>
      </dgm:t>
    </dgm:pt>
    <dgm:pt modelId="{22B9BC56-E780-824D-9963-5ED600E827C1}" type="sibTrans" cxnId="{D76DEA83-0660-F646-86D7-72729DDF3DA8}">
      <dgm:prSet/>
      <dgm:spPr/>
      <dgm:t>
        <a:bodyPr/>
        <a:lstStyle/>
        <a:p>
          <a:endParaRPr lang="en-US"/>
        </a:p>
      </dgm:t>
    </dgm:pt>
    <dgm:pt modelId="{D2416EC6-CD98-014A-84C8-9D8E90179499}">
      <dgm:prSet/>
      <dgm:spPr/>
      <dgm:t>
        <a:bodyPr/>
        <a:lstStyle/>
        <a:p>
          <a:pPr rtl="0"/>
          <a:r>
            <a:rPr lang="en-GB" dirty="0" smtClean="0"/>
            <a:t>FUNCTIONS OF SYMPATHETIC AND PARASYMPATHETIC NERVES IN HEAD &amp; NECK, CHEST, ABDOMEN AND PELVIS</a:t>
          </a:r>
          <a:endParaRPr lang="en-GB" dirty="0"/>
        </a:p>
      </dgm:t>
    </dgm:pt>
    <dgm:pt modelId="{49252DF8-3391-3B42-9D9C-5CFE801D1747}" type="parTrans" cxnId="{F9D41E1C-287E-D14B-B343-0B8E5510A3AF}">
      <dgm:prSet/>
      <dgm:spPr/>
      <dgm:t>
        <a:bodyPr/>
        <a:lstStyle/>
        <a:p>
          <a:endParaRPr lang="en-US"/>
        </a:p>
      </dgm:t>
    </dgm:pt>
    <dgm:pt modelId="{D4FBAF12-D032-5F47-AD2D-C311C065EE9F}" type="sibTrans" cxnId="{F9D41E1C-287E-D14B-B343-0B8E5510A3AF}">
      <dgm:prSet/>
      <dgm:spPr/>
      <dgm:t>
        <a:bodyPr/>
        <a:lstStyle/>
        <a:p>
          <a:endParaRPr lang="en-US"/>
        </a:p>
      </dgm:t>
    </dgm:pt>
    <dgm:pt modelId="{636479AC-B265-0142-A359-0E9D380D6F86}">
      <dgm:prSet/>
      <dgm:spPr/>
      <dgm:t>
        <a:bodyPr/>
        <a:lstStyle/>
        <a:p>
          <a:pPr rtl="0"/>
          <a:r>
            <a:rPr lang="en-GB" dirty="0" smtClean="0"/>
            <a:t>NEUROTRANSMITTERS RELEASE AT PRE AND POST GANGLIONIC SYMPATHETIC / PARASYMPATHETIC NERVES ENDINGS</a:t>
          </a:r>
          <a:endParaRPr lang="en-GB" dirty="0"/>
        </a:p>
      </dgm:t>
    </dgm:pt>
    <dgm:pt modelId="{9F8650F1-27BE-FB4C-BD3D-B05922BA5D4D}" type="parTrans" cxnId="{A09F77FA-FF66-784F-8E96-D25D412C5EFA}">
      <dgm:prSet/>
      <dgm:spPr/>
      <dgm:t>
        <a:bodyPr/>
        <a:lstStyle/>
        <a:p>
          <a:endParaRPr lang="en-US"/>
        </a:p>
      </dgm:t>
    </dgm:pt>
    <dgm:pt modelId="{7E79D422-AEA7-F343-B78F-48058536DCF0}" type="sibTrans" cxnId="{A09F77FA-FF66-784F-8E96-D25D412C5EFA}">
      <dgm:prSet/>
      <dgm:spPr/>
      <dgm:t>
        <a:bodyPr/>
        <a:lstStyle/>
        <a:p>
          <a:endParaRPr lang="en-US"/>
        </a:p>
      </dgm:t>
    </dgm:pt>
    <dgm:pt modelId="{2399CFCC-69E4-834D-B0BC-94333EC91EFA}">
      <dgm:prSet/>
      <dgm:spPr/>
      <dgm:t>
        <a:bodyPr/>
        <a:lstStyle/>
        <a:p>
          <a:pPr rtl="0"/>
          <a:r>
            <a:rPr lang="en-GB" dirty="0" smtClean="0"/>
            <a:t>VARIOUS RESPONSES DUE TO STIMULATION OF THE SYMPATHETIC / PARASYMPATHETIC NERVOUS SYSTEM</a:t>
          </a:r>
          <a:endParaRPr lang="en-GB" dirty="0"/>
        </a:p>
      </dgm:t>
    </dgm:pt>
    <dgm:pt modelId="{332A0745-A8C8-F940-AB7B-81A4422C0ADC}" type="parTrans" cxnId="{95991920-3FBE-E643-B2F2-FE92B33C9305}">
      <dgm:prSet/>
      <dgm:spPr/>
      <dgm:t>
        <a:bodyPr/>
        <a:lstStyle/>
        <a:p>
          <a:endParaRPr lang="en-US"/>
        </a:p>
      </dgm:t>
    </dgm:pt>
    <dgm:pt modelId="{AC5172DC-518C-FA49-920F-3C21B9A7188D}" type="sibTrans" cxnId="{95991920-3FBE-E643-B2F2-FE92B33C9305}">
      <dgm:prSet/>
      <dgm:spPr/>
      <dgm:t>
        <a:bodyPr/>
        <a:lstStyle/>
        <a:p>
          <a:endParaRPr lang="en-US"/>
        </a:p>
      </dgm:t>
    </dgm:pt>
    <dgm:pt modelId="{444EB745-F104-E842-8840-516FDD1940BE}" type="pres">
      <dgm:prSet presAssocID="{BCF15863-F238-AA42-BD0A-D5313B20F642}" presName="diagram" presStyleCnt="0">
        <dgm:presLayoutVars>
          <dgm:dir/>
          <dgm:resizeHandles val="exact"/>
        </dgm:presLayoutVars>
      </dgm:prSet>
      <dgm:spPr/>
      <dgm:t>
        <a:bodyPr/>
        <a:lstStyle/>
        <a:p>
          <a:endParaRPr lang="en-US"/>
        </a:p>
      </dgm:t>
    </dgm:pt>
    <dgm:pt modelId="{6DD0ABCA-11C8-C94C-BF98-893979C5DA19}" type="pres">
      <dgm:prSet presAssocID="{302ED6F1-318F-3C47-87CF-E713B4FB1CE7}" presName="node" presStyleLbl="node1" presStyleIdx="0" presStyleCnt="6">
        <dgm:presLayoutVars>
          <dgm:bulletEnabled val="1"/>
        </dgm:presLayoutVars>
      </dgm:prSet>
      <dgm:spPr/>
      <dgm:t>
        <a:bodyPr/>
        <a:lstStyle/>
        <a:p>
          <a:endParaRPr lang="en-US"/>
        </a:p>
      </dgm:t>
    </dgm:pt>
    <dgm:pt modelId="{505D0875-8D09-1244-BB2C-CFBB915D1EEA}" type="pres">
      <dgm:prSet presAssocID="{E1F53C4F-689B-E44D-BC64-351094A2C8E1}" presName="sibTrans" presStyleCnt="0"/>
      <dgm:spPr/>
    </dgm:pt>
    <dgm:pt modelId="{E195C9B3-1E1E-234A-8E74-E8F564E50D55}" type="pres">
      <dgm:prSet presAssocID="{DC2FE729-BEF0-4D48-AECB-989560AEB4D7}" presName="node" presStyleLbl="node1" presStyleIdx="1" presStyleCnt="6">
        <dgm:presLayoutVars>
          <dgm:bulletEnabled val="1"/>
        </dgm:presLayoutVars>
      </dgm:prSet>
      <dgm:spPr/>
      <dgm:t>
        <a:bodyPr/>
        <a:lstStyle/>
        <a:p>
          <a:endParaRPr lang="en-US"/>
        </a:p>
      </dgm:t>
    </dgm:pt>
    <dgm:pt modelId="{440FC699-1D34-CC4C-97EF-ABDC899A5CF5}" type="pres">
      <dgm:prSet presAssocID="{F15181F0-71F0-0740-AE9F-06740D1340F9}" presName="sibTrans" presStyleCnt="0"/>
      <dgm:spPr/>
    </dgm:pt>
    <dgm:pt modelId="{AF507572-5553-744B-82C7-B78B52994419}" type="pres">
      <dgm:prSet presAssocID="{E8169314-FBA3-DB4E-A6C4-B46E03F749FA}" presName="node" presStyleLbl="node1" presStyleIdx="2" presStyleCnt="6">
        <dgm:presLayoutVars>
          <dgm:bulletEnabled val="1"/>
        </dgm:presLayoutVars>
      </dgm:prSet>
      <dgm:spPr/>
      <dgm:t>
        <a:bodyPr/>
        <a:lstStyle/>
        <a:p>
          <a:endParaRPr lang="en-US"/>
        </a:p>
      </dgm:t>
    </dgm:pt>
    <dgm:pt modelId="{42C9D07B-C27F-7342-9EFB-51D63BFCCEA2}" type="pres">
      <dgm:prSet presAssocID="{22B9BC56-E780-824D-9963-5ED600E827C1}" presName="sibTrans" presStyleCnt="0"/>
      <dgm:spPr/>
    </dgm:pt>
    <dgm:pt modelId="{90F60AB6-500D-0348-B0DF-9A64BFB037FF}" type="pres">
      <dgm:prSet presAssocID="{D2416EC6-CD98-014A-84C8-9D8E90179499}" presName="node" presStyleLbl="node1" presStyleIdx="3" presStyleCnt="6">
        <dgm:presLayoutVars>
          <dgm:bulletEnabled val="1"/>
        </dgm:presLayoutVars>
      </dgm:prSet>
      <dgm:spPr/>
      <dgm:t>
        <a:bodyPr/>
        <a:lstStyle/>
        <a:p>
          <a:endParaRPr lang="en-US"/>
        </a:p>
      </dgm:t>
    </dgm:pt>
    <dgm:pt modelId="{AC9645A8-008E-F444-85AF-044FD6B672F7}" type="pres">
      <dgm:prSet presAssocID="{D4FBAF12-D032-5F47-AD2D-C311C065EE9F}" presName="sibTrans" presStyleCnt="0"/>
      <dgm:spPr/>
    </dgm:pt>
    <dgm:pt modelId="{0E946DE5-197D-B144-8CE6-29E291198EB2}" type="pres">
      <dgm:prSet presAssocID="{636479AC-B265-0142-A359-0E9D380D6F86}" presName="node" presStyleLbl="node1" presStyleIdx="4" presStyleCnt="6">
        <dgm:presLayoutVars>
          <dgm:bulletEnabled val="1"/>
        </dgm:presLayoutVars>
      </dgm:prSet>
      <dgm:spPr/>
      <dgm:t>
        <a:bodyPr/>
        <a:lstStyle/>
        <a:p>
          <a:endParaRPr lang="en-US"/>
        </a:p>
      </dgm:t>
    </dgm:pt>
    <dgm:pt modelId="{2CE36CC8-DBE6-5A45-AD29-38484440E8FE}" type="pres">
      <dgm:prSet presAssocID="{7E79D422-AEA7-F343-B78F-48058536DCF0}" presName="sibTrans" presStyleCnt="0"/>
      <dgm:spPr/>
    </dgm:pt>
    <dgm:pt modelId="{09C310CF-58D5-9B41-A42B-F4DEB094A0E8}" type="pres">
      <dgm:prSet presAssocID="{2399CFCC-69E4-834D-B0BC-94333EC91EFA}" presName="node" presStyleLbl="node1" presStyleIdx="5" presStyleCnt="6">
        <dgm:presLayoutVars>
          <dgm:bulletEnabled val="1"/>
        </dgm:presLayoutVars>
      </dgm:prSet>
      <dgm:spPr/>
      <dgm:t>
        <a:bodyPr/>
        <a:lstStyle/>
        <a:p>
          <a:endParaRPr lang="en-US"/>
        </a:p>
      </dgm:t>
    </dgm:pt>
  </dgm:ptLst>
  <dgm:cxnLst>
    <dgm:cxn modelId="{1450BA2B-EF22-4EC8-B524-8335D5DB3845}" type="presOf" srcId="{636479AC-B265-0142-A359-0E9D380D6F86}" destId="{0E946DE5-197D-B144-8CE6-29E291198EB2}" srcOrd="0" destOrd="0" presId="urn:microsoft.com/office/officeart/2005/8/layout/default"/>
    <dgm:cxn modelId="{95991920-3FBE-E643-B2F2-FE92B33C9305}" srcId="{BCF15863-F238-AA42-BD0A-D5313B20F642}" destId="{2399CFCC-69E4-834D-B0BC-94333EC91EFA}" srcOrd="5" destOrd="0" parTransId="{332A0745-A8C8-F940-AB7B-81A4422C0ADC}" sibTransId="{AC5172DC-518C-FA49-920F-3C21B9A7188D}"/>
    <dgm:cxn modelId="{D6757163-B75F-43DD-83BD-A2A7D2114D44}" type="presOf" srcId="{D2416EC6-CD98-014A-84C8-9D8E90179499}" destId="{90F60AB6-500D-0348-B0DF-9A64BFB037FF}" srcOrd="0" destOrd="0" presId="urn:microsoft.com/office/officeart/2005/8/layout/default"/>
    <dgm:cxn modelId="{D76DEA83-0660-F646-86D7-72729DDF3DA8}" srcId="{BCF15863-F238-AA42-BD0A-D5313B20F642}" destId="{E8169314-FBA3-DB4E-A6C4-B46E03F749FA}" srcOrd="2" destOrd="0" parTransId="{F12EB212-7303-FD4F-901E-28BF3C07D4A1}" sibTransId="{22B9BC56-E780-824D-9963-5ED600E827C1}"/>
    <dgm:cxn modelId="{A09F77FA-FF66-784F-8E96-D25D412C5EFA}" srcId="{BCF15863-F238-AA42-BD0A-D5313B20F642}" destId="{636479AC-B265-0142-A359-0E9D380D6F86}" srcOrd="4" destOrd="0" parTransId="{9F8650F1-27BE-FB4C-BD3D-B05922BA5D4D}" sibTransId="{7E79D422-AEA7-F343-B78F-48058536DCF0}"/>
    <dgm:cxn modelId="{D7CE2704-43E0-4167-B2FC-73C892A36535}" type="presOf" srcId="{302ED6F1-318F-3C47-87CF-E713B4FB1CE7}" destId="{6DD0ABCA-11C8-C94C-BF98-893979C5DA19}" srcOrd="0" destOrd="0" presId="urn:microsoft.com/office/officeart/2005/8/layout/default"/>
    <dgm:cxn modelId="{F2624544-DDA2-497E-8D36-95A84DEE8B59}" type="presOf" srcId="{DC2FE729-BEF0-4D48-AECB-989560AEB4D7}" destId="{E195C9B3-1E1E-234A-8E74-E8F564E50D55}" srcOrd="0" destOrd="0" presId="urn:microsoft.com/office/officeart/2005/8/layout/default"/>
    <dgm:cxn modelId="{05B4D296-DBFD-064C-BC69-5AA1D0482D16}" srcId="{BCF15863-F238-AA42-BD0A-D5313B20F642}" destId="{DC2FE729-BEF0-4D48-AECB-989560AEB4D7}" srcOrd="1" destOrd="0" parTransId="{E027E57E-8A33-F342-BC0E-ACDA4537D1D0}" sibTransId="{F15181F0-71F0-0740-AE9F-06740D1340F9}"/>
    <dgm:cxn modelId="{4E627338-719E-1345-85E9-EA1B5F5B9A2C}" srcId="{BCF15863-F238-AA42-BD0A-D5313B20F642}" destId="{302ED6F1-318F-3C47-87CF-E713B4FB1CE7}" srcOrd="0" destOrd="0" parTransId="{16BD976B-B43E-2A47-A29A-ADFF63760FC8}" sibTransId="{E1F53C4F-689B-E44D-BC64-351094A2C8E1}"/>
    <dgm:cxn modelId="{F9D41E1C-287E-D14B-B343-0B8E5510A3AF}" srcId="{BCF15863-F238-AA42-BD0A-D5313B20F642}" destId="{D2416EC6-CD98-014A-84C8-9D8E90179499}" srcOrd="3" destOrd="0" parTransId="{49252DF8-3391-3B42-9D9C-5CFE801D1747}" sibTransId="{D4FBAF12-D032-5F47-AD2D-C311C065EE9F}"/>
    <dgm:cxn modelId="{0FFB2323-0B9C-4516-9A7F-096F96903665}" type="presOf" srcId="{BCF15863-F238-AA42-BD0A-D5313B20F642}" destId="{444EB745-F104-E842-8840-516FDD1940BE}" srcOrd="0" destOrd="0" presId="urn:microsoft.com/office/officeart/2005/8/layout/default"/>
    <dgm:cxn modelId="{2F97589E-D4D2-4918-AF34-8E49790D1434}" type="presOf" srcId="{2399CFCC-69E4-834D-B0BC-94333EC91EFA}" destId="{09C310CF-58D5-9B41-A42B-F4DEB094A0E8}" srcOrd="0" destOrd="0" presId="urn:microsoft.com/office/officeart/2005/8/layout/default"/>
    <dgm:cxn modelId="{8B4D79B9-F548-4BDB-B609-62365C97BA7B}" type="presOf" srcId="{E8169314-FBA3-DB4E-A6C4-B46E03F749FA}" destId="{AF507572-5553-744B-82C7-B78B52994419}" srcOrd="0" destOrd="0" presId="urn:microsoft.com/office/officeart/2005/8/layout/default"/>
    <dgm:cxn modelId="{CF2E4C86-FABC-4E3C-9743-7B8B910756BB}" type="presParOf" srcId="{444EB745-F104-E842-8840-516FDD1940BE}" destId="{6DD0ABCA-11C8-C94C-BF98-893979C5DA19}" srcOrd="0" destOrd="0" presId="urn:microsoft.com/office/officeart/2005/8/layout/default"/>
    <dgm:cxn modelId="{7C5DCC8D-C3C8-456F-ADCA-1BEAC5954FE0}" type="presParOf" srcId="{444EB745-F104-E842-8840-516FDD1940BE}" destId="{505D0875-8D09-1244-BB2C-CFBB915D1EEA}" srcOrd="1" destOrd="0" presId="urn:microsoft.com/office/officeart/2005/8/layout/default"/>
    <dgm:cxn modelId="{AEB4EF53-0A68-4A86-A5CF-7CE46F09971F}" type="presParOf" srcId="{444EB745-F104-E842-8840-516FDD1940BE}" destId="{E195C9B3-1E1E-234A-8E74-E8F564E50D55}" srcOrd="2" destOrd="0" presId="urn:microsoft.com/office/officeart/2005/8/layout/default"/>
    <dgm:cxn modelId="{E49A3BCD-E852-4C9E-AB2C-DA296F5003D7}" type="presParOf" srcId="{444EB745-F104-E842-8840-516FDD1940BE}" destId="{440FC699-1D34-CC4C-97EF-ABDC899A5CF5}" srcOrd="3" destOrd="0" presId="urn:microsoft.com/office/officeart/2005/8/layout/default"/>
    <dgm:cxn modelId="{F935A420-6909-4982-8F75-1F2711CA47DA}" type="presParOf" srcId="{444EB745-F104-E842-8840-516FDD1940BE}" destId="{AF507572-5553-744B-82C7-B78B52994419}" srcOrd="4" destOrd="0" presId="urn:microsoft.com/office/officeart/2005/8/layout/default"/>
    <dgm:cxn modelId="{ED48FEE5-E9AA-4982-AB98-BFF70A2130A2}" type="presParOf" srcId="{444EB745-F104-E842-8840-516FDD1940BE}" destId="{42C9D07B-C27F-7342-9EFB-51D63BFCCEA2}" srcOrd="5" destOrd="0" presId="urn:microsoft.com/office/officeart/2005/8/layout/default"/>
    <dgm:cxn modelId="{A5C3343C-A67F-47CB-95C6-03DEE62EB3CD}" type="presParOf" srcId="{444EB745-F104-E842-8840-516FDD1940BE}" destId="{90F60AB6-500D-0348-B0DF-9A64BFB037FF}" srcOrd="6" destOrd="0" presId="urn:microsoft.com/office/officeart/2005/8/layout/default"/>
    <dgm:cxn modelId="{AD3EB360-3044-4A01-B7F7-D94D8B44962E}" type="presParOf" srcId="{444EB745-F104-E842-8840-516FDD1940BE}" destId="{AC9645A8-008E-F444-85AF-044FD6B672F7}" srcOrd="7" destOrd="0" presId="urn:microsoft.com/office/officeart/2005/8/layout/default"/>
    <dgm:cxn modelId="{7C0C86DD-DF1E-4766-A205-6A4DC8A1A642}" type="presParOf" srcId="{444EB745-F104-E842-8840-516FDD1940BE}" destId="{0E946DE5-197D-B144-8CE6-29E291198EB2}" srcOrd="8" destOrd="0" presId="urn:microsoft.com/office/officeart/2005/8/layout/default"/>
    <dgm:cxn modelId="{8663EE4B-3444-4F0D-B116-3A6AAB8D1174}" type="presParOf" srcId="{444EB745-F104-E842-8840-516FDD1940BE}" destId="{2CE36CC8-DBE6-5A45-AD29-38484440E8FE}" srcOrd="9" destOrd="0" presId="urn:microsoft.com/office/officeart/2005/8/layout/default"/>
    <dgm:cxn modelId="{9B94FD10-AB5A-4330-B735-0DC4D8DA8890}" type="presParOf" srcId="{444EB745-F104-E842-8840-516FDD1940BE}" destId="{09C310CF-58D5-9B41-A42B-F4DEB094A0E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EBB4674-8F6D-4E09-AAA5-E9C738F0406D}" type="doc">
      <dgm:prSet loTypeId="urn:microsoft.com/office/officeart/2005/8/layout/lProcess2" loCatId="list" qsTypeId="urn:microsoft.com/office/officeart/2005/8/quickstyle/3d6" qsCatId="3D" csTypeId="urn:microsoft.com/office/officeart/2005/8/colors/accent4_2" csCatId="accent4" phldr="1"/>
      <dgm:spPr>
        <a:scene3d>
          <a:camera prst="perspectiveAbove" zoom="92000"/>
          <a:lightRig rig="balanced" dir="t">
            <a:rot lat="0" lon="0" rev="12700000"/>
          </a:lightRig>
        </a:scene3d>
      </dgm:spPr>
      <dgm:t>
        <a:bodyPr/>
        <a:lstStyle/>
        <a:p>
          <a:endParaRPr lang="en-GB"/>
        </a:p>
      </dgm:t>
    </dgm:pt>
    <dgm:pt modelId="{BA749F4C-5975-4CC3-BEBD-6E7EB5679025}">
      <dgm:prSet/>
      <dgm:spPr>
        <a:gradFill flip="none" rotWithShape="0">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8100000" scaled="1"/>
          <a:tileRect/>
        </a:gradFill>
      </dgm:spPr>
      <dgm:t>
        <a:bodyPr/>
        <a:lstStyle/>
        <a:p>
          <a:pPr rtl="0"/>
          <a:r>
            <a:rPr lang="en-GB" dirty="0" smtClean="0"/>
            <a:t>SOMATIC NERVOUS SYSTEM</a:t>
          </a:r>
          <a:endParaRPr lang="en-GB" dirty="0"/>
        </a:p>
      </dgm:t>
    </dgm:pt>
    <dgm:pt modelId="{295C80FB-CD57-4B44-92EC-C2E48DF49830}" type="parTrans" cxnId="{6083009B-5E4A-4FDB-8FA8-88B14F5D9CF5}">
      <dgm:prSet/>
      <dgm:spPr/>
      <dgm:t>
        <a:bodyPr/>
        <a:lstStyle/>
        <a:p>
          <a:endParaRPr lang="en-GB"/>
        </a:p>
      </dgm:t>
    </dgm:pt>
    <dgm:pt modelId="{AB283622-F5BA-475C-AC60-08DE4C59E623}" type="sibTrans" cxnId="{6083009B-5E4A-4FDB-8FA8-88B14F5D9CF5}">
      <dgm:prSet/>
      <dgm:spPr/>
      <dgm:t>
        <a:bodyPr/>
        <a:lstStyle/>
        <a:p>
          <a:endParaRPr lang="en-GB"/>
        </a:p>
      </dgm:t>
    </dgm:pt>
    <dgm:pt modelId="{E8D8AFBC-6E2F-4F92-A589-95A5AE868616}">
      <dgm:prSet/>
      <dgm:spPr>
        <a:solidFill>
          <a:schemeClr val="accent6">
            <a:lumMod val="75000"/>
          </a:schemeClr>
        </a:solidFill>
      </dgm:spPr>
      <dgm:t>
        <a:bodyPr/>
        <a:lstStyle/>
        <a:p>
          <a:pPr rtl="0"/>
          <a:r>
            <a:rPr lang="en-GB" b="0" i="0" dirty="0" smtClean="0"/>
            <a:t>ALL SOMATIC MOTOR NEURONS RELEASE ONLY ACETYLCHOLINE (ACH) AS THEIR NEUROTRANSMITTER,</a:t>
          </a:r>
          <a:endParaRPr lang="en-GB" dirty="0"/>
        </a:p>
      </dgm:t>
    </dgm:pt>
    <dgm:pt modelId="{EA5EE950-A118-496E-A412-6725BC737850}" type="parTrans" cxnId="{24A3306C-0350-4820-8BA7-D7C69CB35098}">
      <dgm:prSet/>
      <dgm:spPr/>
      <dgm:t>
        <a:bodyPr/>
        <a:lstStyle/>
        <a:p>
          <a:endParaRPr lang="en-GB"/>
        </a:p>
      </dgm:t>
    </dgm:pt>
    <dgm:pt modelId="{A800E685-04AC-47C8-AF11-2DE35F74F522}" type="sibTrans" cxnId="{24A3306C-0350-4820-8BA7-D7C69CB35098}">
      <dgm:prSet/>
      <dgm:spPr/>
      <dgm:t>
        <a:bodyPr/>
        <a:lstStyle/>
        <a:p>
          <a:endParaRPr lang="en-GB"/>
        </a:p>
      </dgm:t>
    </dgm:pt>
    <dgm:pt modelId="{A95100DC-010C-42E6-A9AE-3104B050440D}">
      <dgm:prSet/>
      <dgm:spPr/>
      <dgm:t>
        <a:bodyPr/>
        <a:lstStyle/>
        <a:p>
          <a:pPr rtl="0"/>
          <a:r>
            <a:rPr lang="en-GB" dirty="0" smtClean="0"/>
            <a:t>AUTONOMIC NERVOUS SYSTEM - PREGANGLIONIC</a:t>
          </a:r>
          <a:endParaRPr lang="en-GB" dirty="0"/>
        </a:p>
      </dgm:t>
    </dgm:pt>
    <dgm:pt modelId="{6B0ABB09-7976-4BB2-9179-02DAD532A401}" type="parTrans" cxnId="{932153AE-B3FE-45E7-8E8B-0D2F90056819}">
      <dgm:prSet/>
      <dgm:spPr/>
      <dgm:t>
        <a:bodyPr/>
        <a:lstStyle/>
        <a:p>
          <a:endParaRPr lang="en-GB"/>
        </a:p>
      </dgm:t>
    </dgm:pt>
    <dgm:pt modelId="{47D9E045-E679-49A7-A259-376EFDA68844}" type="sibTrans" cxnId="{932153AE-B3FE-45E7-8E8B-0D2F90056819}">
      <dgm:prSet/>
      <dgm:spPr/>
      <dgm:t>
        <a:bodyPr/>
        <a:lstStyle/>
        <a:p>
          <a:endParaRPr lang="en-GB"/>
        </a:p>
      </dgm:t>
    </dgm:pt>
    <dgm:pt modelId="{DB147244-6F5A-4A7D-AEB4-2F538D9E89F5}">
      <dgm:prSet/>
      <dgm:spPr/>
      <dgm:t>
        <a:bodyPr/>
        <a:lstStyle/>
        <a:p>
          <a:pPr rtl="0"/>
          <a:r>
            <a:rPr lang="en-GB" b="0" i="0" dirty="0" smtClean="0"/>
            <a:t>THE FIRST NEURON (PREGANGLIONIC NEURON) HAS ITS CELL BODY IN THE CNS</a:t>
          </a:r>
          <a:endParaRPr lang="en-GB" dirty="0"/>
        </a:p>
      </dgm:t>
    </dgm:pt>
    <dgm:pt modelId="{F292EE2E-D846-4B6D-9AE5-88AEFF793B30}" type="parTrans" cxnId="{B66F65EE-F4E5-4951-8AB3-DB78B31F261E}">
      <dgm:prSet/>
      <dgm:spPr/>
      <dgm:t>
        <a:bodyPr/>
        <a:lstStyle/>
        <a:p>
          <a:endParaRPr lang="en-GB"/>
        </a:p>
      </dgm:t>
    </dgm:pt>
    <dgm:pt modelId="{2DD15CED-EFFD-4F4C-A951-80BE51A54A1E}" type="sibTrans" cxnId="{B66F65EE-F4E5-4951-8AB3-DB78B31F261E}">
      <dgm:prSet/>
      <dgm:spPr/>
      <dgm:t>
        <a:bodyPr/>
        <a:lstStyle/>
        <a:p>
          <a:endParaRPr lang="en-GB"/>
        </a:p>
      </dgm:t>
    </dgm:pt>
    <dgm:pt modelId="{F66BA0E9-713E-4AFB-B4A5-CBA43FB0EA5F}">
      <dgm:prSet/>
      <dgm:spPr/>
      <dgm:t>
        <a:bodyPr/>
        <a:lstStyle/>
        <a:p>
          <a:pPr rtl="0"/>
          <a:r>
            <a:rPr lang="en-GB" b="0" i="0" dirty="0" smtClean="0"/>
            <a:t>ITS MYELINATED AXON EXTENDS FROM THE CNS TO AN AUTONOMIC GANGLION. </a:t>
          </a:r>
          <a:endParaRPr lang="en-GB" dirty="0"/>
        </a:p>
      </dgm:t>
    </dgm:pt>
    <dgm:pt modelId="{6503793D-10C7-4358-A8F7-E9E8F142F9CB}" type="parTrans" cxnId="{1705AC0C-B643-4BAE-8595-DAAFE0C570D8}">
      <dgm:prSet/>
      <dgm:spPr/>
      <dgm:t>
        <a:bodyPr/>
        <a:lstStyle/>
        <a:p>
          <a:endParaRPr lang="en-GB"/>
        </a:p>
      </dgm:t>
    </dgm:pt>
    <dgm:pt modelId="{64F3E97A-283C-4716-A473-F68D57CDA860}" type="sibTrans" cxnId="{1705AC0C-B643-4BAE-8595-DAAFE0C570D8}">
      <dgm:prSet/>
      <dgm:spPr/>
      <dgm:t>
        <a:bodyPr/>
        <a:lstStyle/>
        <a:p>
          <a:endParaRPr lang="en-GB"/>
        </a:p>
      </dgm:t>
    </dgm:pt>
    <dgm:pt modelId="{812CF922-12B4-4787-8481-C21EB8211E50}">
      <dgm:prSet/>
      <dgm:spPr/>
      <dgm:t>
        <a:bodyPr/>
        <a:lstStyle/>
        <a:p>
          <a:pPr rtl="0"/>
          <a:r>
            <a:rPr lang="en-GB" dirty="0" smtClean="0"/>
            <a:t>AUTONOMIC NERVOUS SYSTEM - PREGANGLIONIC</a:t>
          </a:r>
          <a:endParaRPr lang="en-GB" dirty="0"/>
        </a:p>
      </dgm:t>
    </dgm:pt>
    <dgm:pt modelId="{73133943-7E7A-4DE8-A332-6C29302413BD}" type="parTrans" cxnId="{D70113B3-E14E-4F18-B4F3-6E1D0D684A31}">
      <dgm:prSet/>
      <dgm:spPr/>
      <dgm:t>
        <a:bodyPr/>
        <a:lstStyle/>
        <a:p>
          <a:endParaRPr lang="en-GB"/>
        </a:p>
      </dgm:t>
    </dgm:pt>
    <dgm:pt modelId="{6535E9F0-B779-4A6B-8553-D25691119A14}" type="sibTrans" cxnId="{D70113B3-E14E-4F18-B4F3-6E1D0D684A31}">
      <dgm:prSet/>
      <dgm:spPr/>
      <dgm:t>
        <a:bodyPr/>
        <a:lstStyle/>
        <a:p>
          <a:endParaRPr lang="en-GB"/>
        </a:p>
      </dgm:t>
    </dgm:pt>
    <dgm:pt modelId="{F1DF4418-DC8C-468D-940B-E4F353C8ED82}">
      <dgm:prSet/>
      <dgm:spPr/>
      <dgm:t>
        <a:bodyPr/>
        <a:lstStyle/>
        <a:p>
          <a:pPr rtl="0"/>
          <a:r>
            <a:rPr lang="en-GB" b="0" i="0" dirty="0" smtClean="0"/>
            <a:t>ITS UNMYELINATED AXON EXTENDS DIRECTLY FROM THE GANGLION TO THE EFFECTOR (SMOOTH MUSCLE, CARDIAC MUSCLE, OR A GLAND). </a:t>
          </a:r>
          <a:endParaRPr lang="en-GB" dirty="0"/>
        </a:p>
      </dgm:t>
    </dgm:pt>
    <dgm:pt modelId="{392C40D8-4126-433D-8313-93CC2FBCE213}" type="parTrans" cxnId="{CD9CA905-6749-437F-A88C-751D3E20EC30}">
      <dgm:prSet/>
      <dgm:spPr/>
      <dgm:t>
        <a:bodyPr/>
        <a:lstStyle/>
        <a:p>
          <a:endParaRPr lang="en-GB"/>
        </a:p>
      </dgm:t>
    </dgm:pt>
    <dgm:pt modelId="{A03CFF3E-4517-4B85-8D7C-A76BFEAE1D7C}" type="sibTrans" cxnId="{CD9CA905-6749-437F-A88C-751D3E20EC30}">
      <dgm:prSet/>
      <dgm:spPr/>
      <dgm:t>
        <a:bodyPr/>
        <a:lstStyle/>
        <a:p>
          <a:endParaRPr lang="en-GB"/>
        </a:p>
      </dgm:t>
    </dgm:pt>
    <dgm:pt modelId="{D10E223C-8AC1-4A1F-8A79-E2F3BD0C3F8C}">
      <dgm:prSet/>
      <dgm:spPr>
        <a:solidFill>
          <a:schemeClr val="accent6">
            <a:lumMod val="75000"/>
          </a:schemeClr>
        </a:solidFill>
      </dgm:spPr>
      <dgm:t>
        <a:bodyPr/>
        <a:lstStyle/>
        <a:p>
          <a:pPr rtl="0"/>
          <a:r>
            <a:rPr lang="en-GB" dirty="0" smtClean="0"/>
            <a:t>THE AXON OF A SINGLE, MYELINATED SOMATIC MOTOR NEURON EXTENDS FROM THE CENTRAL NERVOUS SYSTEM (CNS) ALL THE WAY TO THE SKELETAL MUSCLE FIBRES IN ITS MOTOR UNIT</a:t>
          </a:r>
          <a:endParaRPr lang="en-GB" dirty="0"/>
        </a:p>
      </dgm:t>
    </dgm:pt>
    <dgm:pt modelId="{069730AF-FC22-4ADE-8C3A-44B254608930}" type="parTrans" cxnId="{DC9C4B01-2BE8-4407-A085-AC2DEFB0F685}">
      <dgm:prSet/>
      <dgm:spPr/>
      <dgm:t>
        <a:bodyPr/>
        <a:lstStyle/>
        <a:p>
          <a:endParaRPr lang="en-GB"/>
        </a:p>
      </dgm:t>
    </dgm:pt>
    <dgm:pt modelId="{77B33108-FB8B-42B0-8492-009720D9FB36}" type="sibTrans" cxnId="{DC9C4B01-2BE8-4407-A085-AC2DEFB0F685}">
      <dgm:prSet/>
      <dgm:spPr/>
      <dgm:t>
        <a:bodyPr/>
        <a:lstStyle/>
        <a:p>
          <a:endParaRPr lang="en-GB"/>
        </a:p>
      </dgm:t>
    </dgm:pt>
    <dgm:pt modelId="{AF18116A-2D55-45E9-B177-1A83A13E456C}">
      <dgm:prSet/>
      <dgm:spPr/>
      <dgm:t>
        <a:bodyPr/>
        <a:lstStyle/>
        <a:p>
          <a:pPr rtl="0"/>
          <a:r>
            <a:rPr lang="en-GB" dirty="0" smtClean="0"/>
            <a:t>BY CONTRAST, MOST AUTONOMIC MOTOR PATHWAYS CONSIST OF TWO MOTOR NEURONS IN SERIES, THAT IS, ONE FOLLOWING THE OTHER </a:t>
          </a:r>
          <a:endParaRPr lang="en-GB" dirty="0"/>
        </a:p>
      </dgm:t>
    </dgm:pt>
    <dgm:pt modelId="{20421172-D155-4536-ABB8-F8331E5DE173}" type="parTrans" cxnId="{796FAE27-F21C-40AD-A0B7-46FC505CAF67}">
      <dgm:prSet/>
      <dgm:spPr/>
      <dgm:t>
        <a:bodyPr/>
        <a:lstStyle/>
        <a:p>
          <a:endParaRPr lang="en-GB"/>
        </a:p>
      </dgm:t>
    </dgm:pt>
    <dgm:pt modelId="{962B4587-40FB-412C-8713-F5FB2DA7B714}" type="sibTrans" cxnId="{796FAE27-F21C-40AD-A0B7-46FC505CAF67}">
      <dgm:prSet/>
      <dgm:spPr/>
      <dgm:t>
        <a:bodyPr/>
        <a:lstStyle/>
        <a:p>
          <a:endParaRPr lang="en-GB"/>
        </a:p>
      </dgm:t>
    </dgm:pt>
    <dgm:pt modelId="{9DDC3F72-1601-4FFC-8FD0-DFBD0DA71761}">
      <dgm:prSet/>
      <dgm:spPr/>
      <dgm:t>
        <a:bodyPr/>
        <a:lstStyle/>
        <a:p>
          <a:pPr rtl="0"/>
          <a:r>
            <a:rPr lang="en-GB" dirty="0" smtClean="0"/>
            <a:t>THE CELL BODY OF THE SECOND NEURON (POSTGANGLIONIC NEURON) IS ALSO IN THAT SAME AUTONOMIC GANGLION</a:t>
          </a:r>
          <a:endParaRPr lang="en-GB" dirty="0"/>
        </a:p>
      </dgm:t>
    </dgm:pt>
    <dgm:pt modelId="{71802484-313D-411E-8B0E-7D61B01EBA8E}" type="parTrans" cxnId="{C8AC583F-6DEB-443E-A07E-1C0011CEA231}">
      <dgm:prSet/>
      <dgm:spPr/>
      <dgm:t>
        <a:bodyPr/>
        <a:lstStyle/>
        <a:p>
          <a:endParaRPr lang="en-GB"/>
        </a:p>
      </dgm:t>
    </dgm:pt>
    <dgm:pt modelId="{997E946E-5B1C-4561-8ABF-CB4104B0B581}" type="sibTrans" cxnId="{C8AC583F-6DEB-443E-A07E-1C0011CEA231}">
      <dgm:prSet/>
      <dgm:spPr/>
      <dgm:t>
        <a:bodyPr/>
        <a:lstStyle/>
        <a:p>
          <a:endParaRPr lang="en-GB"/>
        </a:p>
      </dgm:t>
    </dgm:pt>
    <dgm:pt modelId="{784FF059-424C-401E-8DA2-30D49AF12724}" type="pres">
      <dgm:prSet presAssocID="{6EBB4674-8F6D-4E09-AAA5-E9C738F0406D}" presName="theList" presStyleCnt="0">
        <dgm:presLayoutVars>
          <dgm:dir/>
          <dgm:animLvl val="lvl"/>
          <dgm:resizeHandles val="exact"/>
        </dgm:presLayoutVars>
      </dgm:prSet>
      <dgm:spPr/>
      <dgm:t>
        <a:bodyPr/>
        <a:lstStyle/>
        <a:p>
          <a:endParaRPr lang="en-US"/>
        </a:p>
      </dgm:t>
    </dgm:pt>
    <dgm:pt modelId="{DE535C8B-680C-4274-8BD4-08F58FE0032E}" type="pres">
      <dgm:prSet presAssocID="{BA749F4C-5975-4CC3-BEBD-6E7EB5679025}" presName="compNode" presStyleCnt="0"/>
      <dgm:spPr/>
      <dgm:t>
        <a:bodyPr/>
        <a:lstStyle/>
        <a:p>
          <a:endParaRPr lang="en-GB"/>
        </a:p>
      </dgm:t>
    </dgm:pt>
    <dgm:pt modelId="{6C32F46B-9AD7-477A-8687-3BA4EC1FFB77}" type="pres">
      <dgm:prSet presAssocID="{BA749F4C-5975-4CC3-BEBD-6E7EB5679025}" presName="aNode" presStyleLbl="bgShp" presStyleIdx="0" presStyleCnt="3"/>
      <dgm:spPr/>
      <dgm:t>
        <a:bodyPr/>
        <a:lstStyle/>
        <a:p>
          <a:endParaRPr lang="en-US"/>
        </a:p>
      </dgm:t>
    </dgm:pt>
    <dgm:pt modelId="{1A02FFA2-D23E-4EEF-B89F-C1F1138C40AE}" type="pres">
      <dgm:prSet presAssocID="{BA749F4C-5975-4CC3-BEBD-6E7EB5679025}" presName="textNode" presStyleLbl="bgShp" presStyleIdx="0" presStyleCnt="3"/>
      <dgm:spPr/>
      <dgm:t>
        <a:bodyPr/>
        <a:lstStyle/>
        <a:p>
          <a:endParaRPr lang="en-US"/>
        </a:p>
      </dgm:t>
    </dgm:pt>
    <dgm:pt modelId="{52675167-7B9E-4BBB-914C-C38DBDE47C4C}" type="pres">
      <dgm:prSet presAssocID="{BA749F4C-5975-4CC3-BEBD-6E7EB5679025}" presName="compChildNode" presStyleCnt="0"/>
      <dgm:spPr/>
      <dgm:t>
        <a:bodyPr/>
        <a:lstStyle/>
        <a:p>
          <a:endParaRPr lang="en-GB"/>
        </a:p>
      </dgm:t>
    </dgm:pt>
    <dgm:pt modelId="{4EC14625-54E8-4066-8496-F9ED8BC2A725}" type="pres">
      <dgm:prSet presAssocID="{BA749F4C-5975-4CC3-BEBD-6E7EB5679025}" presName="theInnerList" presStyleCnt="0"/>
      <dgm:spPr/>
      <dgm:t>
        <a:bodyPr/>
        <a:lstStyle/>
        <a:p>
          <a:endParaRPr lang="en-GB"/>
        </a:p>
      </dgm:t>
    </dgm:pt>
    <dgm:pt modelId="{FF770A80-DD15-46F8-A5C7-39996BB4871C}" type="pres">
      <dgm:prSet presAssocID="{D10E223C-8AC1-4A1F-8A79-E2F3BD0C3F8C}" presName="childNode" presStyleLbl="node1" presStyleIdx="0" presStyleCnt="7">
        <dgm:presLayoutVars>
          <dgm:bulletEnabled val="1"/>
        </dgm:presLayoutVars>
      </dgm:prSet>
      <dgm:spPr/>
      <dgm:t>
        <a:bodyPr/>
        <a:lstStyle/>
        <a:p>
          <a:endParaRPr lang="en-US"/>
        </a:p>
      </dgm:t>
    </dgm:pt>
    <dgm:pt modelId="{C9DF530B-2E46-4F6C-9143-FA1B860352DB}" type="pres">
      <dgm:prSet presAssocID="{D10E223C-8AC1-4A1F-8A79-E2F3BD0C3F8C}" presName="aSpace2" presStyleCnt="0"/>
      <dgm:spPr/>
      <dgm:t>
        <a:bodyPr/>
        <a:lstStyle/>
        <a:p>
          <a:endParaRPr lang="en-GB"/>
        </a:p>
      </dgm:t>
    </dgm:pt>
    <dgm:pt modelId="{1E5A792D-770F-4B0C-91F5-F22D527F792A}" type="pres">
      <dgm:prSet presAssocID="{E8D8AFBC-6E2F-4F92-A589-95A5AE868616}" presName="childNode" presStyleLbl="node1" presStyleIdx="1" presStyleCnt="7">
        <dgm:presLayoutVars>
          <dgm:bulletEnabled val="1"/>
        </dgm:presLayoutVars>
      </dgm:prSet>
      <dgm:spPr/>
      <dgm:t>
        <a:bodyPr/>
        <a:lstStyle/>
        <a:p>
          <a:endParaRPr lang="en-US"/>
        </a:p>
      </dgm:t>
    </dgm:pt>
    <dgm:pt modelId="{B4BB6DD8-8045-4417-A01C-A2BA4E933F45}" type="pres">
      <dgm:prSet presAssocID="{BA749F4C-5975-4CC3-BEBD-6E7EB5679025}" presName="aSpace" presStyleCnt="0"/>
      <dgm:spPr/>
      <dgm:t>
        <a:bodyPr/>
        <a:lstStyle/>
        <a:p>
          <a:endParaRPr lang="en-GB"/>
        </a:p>
      </dgm:t>
    </dgm:pt>
    <dgm:pt modelId="{6682C781-2C72-45B3-BD5E-9A25F45F9579}" type="pres">
      <dgm:prSet presAssocID="{A95100DC-010C-42E6-A9AE-3104B050440D}" presName="compNode" presStyleCnt="0"/>
      <dgm:spPr/>
      <dgm:t>
        <a:bodyPr/>
        <a:lstStyle/>
        <a:p>
          <a:endParaRPr lang="en-GB"/>
        </a:p>
      </dgm:t>
    </dgm:pt>
    <dgm:pt modelId="{EE64D041-BC91-4FCC-A996-81099095C3FF}" type="pres">
      <dgm:prSet presAssocID="{A95100DC-010C-42E6-A9AE-3104B050440D}" presName="aNode" presStyleLbl="bgShp" presStyleIdx="1" presStyleCnt="3"/>
      <dgm:spPr/>
      <dgm:t>
        <a:bodyPr/>
        <a:lstStyle/>
        <a:p>
          <a:endParaRPr lang="en-GB"/>
        </a:p>
      </dgm:t>
    </dgm:pt>
    <dgm:pt modelId="{3FE54FF5-2A6D-438F-A79A-A3AF9C7B97A1}" type="pres">
      <dgm:prSet presAssocID="{A95100DC-010C-42E6-A9AE-3104B050440D}" presName="textNode" presStyleLbl="bgShp" presStyleIdx="1" presStyleCnt="3"/>
      <dgm:spPr/>
      <dgm:t>
        <a:bodyPr/>
        <a:lstStyle/>
        <a:p>
          <a:endParaRPr lang="en-GB"/>
        </a:p>
      </dgm:t>
    </dgm:pt>
    <dgm:pt modelId="{275E99EB-2B52-42FD-893B-E1E4CC14173A}" type="pres">
      <dgm:prSet presAssocID="{A95100DC-010C-42E6-A9AE-3104B050440D}" presName="compChildNode" presStyleCnt="0"/>
      <dgm:spPr/>
      <dgm:t>
        <a:bodyPr/>
        <a:lstStyle/>
        <a:p>
          <a:endParaRPr lang="en-GB"/>
        </a:p>
      </dgm:t>
    </dgm:pt>
    <dgm:pt modelId="{73865C47-D587-4C2B-8E63-27981993491F}" type="pres">
      <dgm:prSet presAssocID="{A95100DC-010C-42E6-A9AE-3104B050440D}" presName="theInnerList" presStyleCnt="0"/>
      <dgm:spPr/>
      <dgm:t>
        <a:bodyPr/>
        <a:lstStyle/>
        <a:p>
          <a:endParaRPr lang="en-GB"/>
        </a:p>
      </dgm:t>
    </dgm:pt>
    <dgm:pt modelId="{C36F7D30-3136-4C37-890C-F7D194C3849E}" type="pres">
      <dgm:prSet presAssocID="{AF18116A-2D55-45E9-B177-1A83A13E456C}" presName="childNode" presStyleLbl="node1" presStyleIdx="2" presStyleCnt="7">
        <dgm:presLayoutVars>
          <dgm:bulletEnabled val="1"/>
        </dgm:presLayoutVars>
      </dgm:prSet>
      <dgm:spPr/>
      <dgm:t>
        <a:bodyPr/>
        <a:lstStyle/>
        <a:p>
          <a:endParaRPr lang="en-US"/>
        </a:p>
      </dgm:t>
    </dgm:pt>
    <dgm:pt modelId="{E9E5EA1E-005C-4908-A997-1E231DA30143}" type="pres">
      <dgm:prSet presAssocID="{AF18116A-2D55-45E9-B177-1A83A13E456C}" presName="aSpace2" presStyleCnt="0"/>
      <dgm:spPr/>
      <dgm:t>
        <a:bodyPr/>
        <a:lstStyle/>
        <a:p>
          <a:endParaRPr lang="en-GB"/>
        </a:p>
      </dgm:t>
    </dgm:pt>
    <dgm:pt modelId="{D4FB0E05-390A-40F3-A361-59DA6F5F7441}" type="pres">
      <dgm:prSet presAssocID="{DB147244-6F5A-4A7D-AEB4-2F538D9E89F5}" presName="childNode" presStyleLbl="node1" presStyleIdx="3" presStyleCnt="7">
        <dgm:presLayoutVars>
          <dgm:bulletEnabled val="1"/>
        </dgm:presLayoutVars>
      </dgm:prSet>
      <dgm:spPr/>
      <dgm:t>
        <a:bodyPr/>
        <a:lstStyle/>
        <a:p>
          <a:endParaRPr lang="en-US"/>
        </a:p>
      </dgm:t>
    </dgm:pt>
    <dgm:pt modelId="{A7614211-4CCE-4D5F-8D7D-B2CB869A189F}" type="pres">
      <dgm:prSet presAssocID="{DB147244-6F5A-4A7D-AEB4-2F538D9E89F5}" presName="aSpace2" presStyleCnt="0"/>
      <dgm:spPr/>
      <dgm:t>
        <a:bodyPr/>
        <a:lstStyle/>
        <a:p>
          <a:endParaRPr lang="en-GB"/>
        </a:p>
      </dgm:t>
    </dgm:pt>
    <dgm:pt modelId="{675140B6-4713-461B-AA6B-3930E87C0DAD}" type="pres">
      <dgm:prSet presAssocID="{F66BA0E9-713E-4AFB-B4A5-CBA43FB0EA5F}" presName="childNode" presStyleLbl="node1" presStyleIdx="4" presStyleCnt="7">
        <dgm:presLayoutVars>
          <dgm:bulletEnabled val="1"/>
        </dgm:presLayoutVars>
      </dgm:prSet>
      <dgm:spPr/>
      <dgm:t>
        <a:bodyPr/>
        <a:lstStyle/>
        <a:p>
          <a:endParaRPr lang="en-US"/>
        </a:p>
      </dgm:t>
    </dgm:pt>
    <dgm:pt modelId="{D7CDD274-7AA4-45E4-AD72-7133C117371C}" type="pres">
      <dgm:prSet presAssocID="{A95100DC-010C-42E6-A9AE-3104B050440D}" presName="aSpace" presStyleCnt="0"/>
      <dgm:spPr/>
      <dgm:t>
        <a:bodyPr/>
        <a:lstStyle/>
        <a:p>
          <a:endParaRPr lang="en-GB"/>
        </a:p>
      </dgm:t>
    </dgm:pt>
    <dgm:pt modelId="{C05CEF38-2823-4F61-85B9-1789FD676EAD}" type="pres">
      <dgm:prSet presAssocID="{812CF922-12B4-4787-8481-C21EB8211E50}" presName="compNode" presStyleCnt="0"/>
      <dgm:spPr/>
      <dgm:t>
        <a:bodyPr/>
        <a:lstStyle/>
        <a:p>
          <a:endParaRPr lang="en-GB"/>
        </a:p>
      </dgm:t>
    </dgm:pt>
    <dgm:pt modelId="{1D924772-9775-44F3-8046-ECA2524BBB11}" type="pres">
      <dgm:prSet presAssocID="{812CF922-12B4-4787-8481-C21EB8211E50}" presName="aNode" presStyleLbl="bgShp" presStyleIdx="2" presStyleCnt="3"/>
      <dgm:spPr/>
      <dgm:t>
        <a:bodyPr/>
        <a:lstStyle/>
        <a:p>
          <a:endParaRPr lang="en-GB"/>
        </a:p>
      </dgm:t>
    </dgm:pt>
    <dgm:pt modelId="{A6B0322F-FD6E-4CBC-9A3E-38A115E232E8}" type="pres">
      <dgm:prSet presAssocID="{812CF922-12B4-4787-8481-C21EB8211E50}" presName="textNode" presStyleLbl="bgShp" presStyleIdx="2" presStyleCnt="3"/>
      <dgm:spPr/>
      <dgm:t>
        <a:bodyPr/>
        <a:lstStyle/>
        <a:p>
          <a:endParaRPr lang="en-GB"/>
        </a:p>
      </dgm:t>
    </dgm:pt>
    <dgm:pt modelId="{F4D2A61E-5FD3-4CCD-BBE1-8291067F3B01}" type="pres">
      <dgm:prSet presAssocID="{812CF922-12B4-4787-8481-C21EB8211E50}" presName="compChildNode" presStyleCnt="0"/>
      <dgm:spPr/>
      <dgm:t>
        <a:bodyPr/>
        <a:lstStyle/>
        <a:p>
          <a:endParaRPr lang="en-GB"/>
        </a:p>
      </dgm:t>
    </dgm:pt>
    <dgm:pt modelId="{92D3B94D-861D-481D-ABE5-F9CE1F9C16B1}" type="pres">
      <dgm:prSet presAssocID="{812CF922-12B4-4787-8481-C21EB8211E50}" presName="theInnerList" presStyleCnt="0"/>
      <dgm:spPr/>
      <dgm:t>
        <a:bodyPr/>
        <a:lstStyle/>
        <a:p>
          <a:endParaRPr lang="en-GB"/>
        </a:p>
      </dgm:t>
    </dgm:pt>
    <dgm:pt modelId="{79FAF684-3721-42B7-8780-D2A336DD2C74}" type="pres">
      <dgm:prSet presAssocID="{9DDC3F72-1601-4FFC-8FD0-DFBD0DA71761}" presName="childNode" presStyleLbl="node1" presStyleIdx="5" presStyleCnt="7">
        <dgm:presLayoutVars>
          <dgm:bulletEnabled val="1"/>
        </dgm:presLayoutVars>
      </dgm:prSet>
      <dgm:spPr/>
      <dgm:t>
        <a:bodyPr/>
        <a:lstStyle/>
        <a:p>
          <a:endParaRPr lang="en-US"/>
        </a:p>
      </dgm:t>
    </dgm:pt>
    <dgm:pt modelId="{E8D1D19D-29F2-4EEA-97D4-57E09716BA3F}" type="pres">
      <dgm:prSet presAssocID="{9DDC3F72-1601-4FFC-8FD0-DFBD0DA71761}" presName="aSpace2" presStyleCnt="0"/>
      <dgm:spPr/>
      <dgm:t>
        <a:bodyPr/>
        <a:lstStyle/>
        <a:p>
          <a:endParaRPr lang="en-GB"/>
        </a:p>
      </dgm:t>
    </dgm:pt>
    <dgm:pt modelId="{18199A7C-2ADA-46E4-936F-716E3A023942}" type="pres">
      <dgm:prSet presAssocID="{F1DF4418-DC8C-468D-940B-E4F353C8ED82}" presName="childNode" presStyleLbl="node1" presStyleIdx="6" presStyleCnt="7">
        <dgm:presLayoutVars>
          <dgm:bulletEnabled val="1"/>
        </dgm:presLayoutVars>
      </dgm:prSet>
      <dgm:spPr/>
      <dgm:t>
        <a:bodyPr/>
        <a:lstStyle/>
        <a:p>
          <a:endParaRPr lang="en-US"/>
        </a:p>
      </dgm:t>
    </dgm:pt>
  </dgm:ptLst>
  <dgm:cxnLst>
    <dgm:cxn modelId="{44A55090-FC54-46EF-B7B2-2EA6F822C782}" type="presOf" srcId="{D10E223C-8AC1-4A1F-8A79-E2F3BD0C3F8C}" destId="{FF770A80-DD15-46F8-A5C7-39996BB4871C}" srcOrd="0" destOrd="0" presId="urn:microsoft.com/office/officeart/2005/8/layout/lProcess2"/>
    <dgm:cxn modelId="{22FC9A66-908C-4049-9BED-D2EC31E5B963}" type="presOf" srcId="{812CF922-12B4-4787-8481-C21EB8211E50}" destId="{1D924772-9775-44F3-8046-ECA2524BBB11}" srcOrd="0" destOrd="0" presId="urn:microsoft.com/office/officeart/2005/8/layout/lProcess2"/>
    <dgm:cxn modelId="{6083009B-5E4A-4FDB-8FA8-88B14F5D9CF5}" srcId="{6EBB4674-8F6D-4E09-AAA5-E9C738F0406D}" destId="{BA749F4C-5975-4CC3-BEBD-6E7EB5679025}" srcOrd="0" destOrd="0" parTransId="{295C80FB-CD57-4B44-92EC-C2E48DF49830}" sibTransId="{AB283622-F5BA-475C-AC60-08DE4C59E623}"/>
    <dgm:cxn modelId="{6DB3F31D-63E4-4224-A5BA-4D85AC0A8AA1}" type="presOf" srcId="{E8D8AFBC-6E2F-4F92-A589-95A5AE868616}" destId="{1E5A792D-770F-4B0C-91F5-F22D527F792A}" srcOrd="0" destOrd="0" presId="urn:microsoft.com/office/officeart/2005/8/layout/lProcess2"/>
    <dgm:cxn modelId="{932153AE-B3FE-45E7-8E8B-0D2F90056819}" srcId="{6EBB4674-8F6D-4E09-AAA5-E9C738F0406D}" destId="{A95100DC-010C-42E6-A9AE-3104B050440D}" srcOrd="1" destOrd="0" parTransId="{6B0ABB09-7976-4BB2-9179-02DAD532A401}" sibTransId="{47D9E045-E679-49A7-A259-376EFDA68844}"/>
    <dgm:cxn modelId="{FAB2E391-5DAF-4280-B538-1F76EBE7D1B2}" type="presOf" srcId="{A95100DC-010C-42E6-A9AE-3104B050440D}" destId="{3FE54FF5-2A6D-438F-A79A-A3AF9C7B97A1}" srcOrd="1" destOrd="0" presId="urn:microsoft.com/office/officeart/2005/8/layout/lProcess2"/>
    <dgm:cxn modelId="{3AFDFD46-49CB-40CB-A5EE-4E98E4A0849B}" type="presOf" srcId="{A95100DC-010C-42E6-A9AE-3104B050440D}" destId="{EE64D041-BC91-4FCC-A996-81099095C3FF}" srcOrd="0" destOrd="0" presId="urn:microsoft.com/office/officeart/2005/8/layout/lProcess2"/>
    <dgm:cxn modelId="{90884932-1671-47E9-95FD-0719A049420B}" type="presOf" srcId="{F1DF4418-DC8C-468D-940B-E4F353C8ED82}" destId="{18199A7C-2ADA-46E4-936F-716E3A023942}" srcOrd="0" destOrd="0" presId="urn:microsoft.com/office/officeart/2005/8/layout/lProcess2"/>
    <dgm:cxn modelId="{1705AC0C-B643-4BAE-8595-DAAFE0C570D8}" srcId="{A95100DC-010C-42E6-A9AE-3104B050440D}" destId="{F66BA0E9-713E-4AFB-B4A5-CBA43FB0EA5F}" srcOrd="2" destOrd="0" parTransId="{6503793D-10C7-4358-A8F7-E9E8F142F9CB}" sibTransId="{64F3E97A-283C-4716-A473-F68D57CDA860}"/>
    <dgm:cxn modelId="{6B7AC494-9E31-4DB2-BC6A-8409D05BFFC4}" type="presOf" srcId="{6EBB4674-8F6D-4E09-AAA5-E9C738F0406D}" destId="{784FF059-424C-401E-8DA2-30D49AF12724}" srcOrd="0" destOrd="0" presId="urn:microsoft.com/office/officeart/2005/8/layout/lProcess2"/>
    <dgm:cxn modelId="{00361138-AC5D-4935-A0EA-A287B4130645}" type="presOf" srcId="{BA749F4C-5975-4CC3-BEBD-6E7EB5679025}" destId="{6C32F46B-9AD7-477A-8687-3BA4EC1FFB77}" srcOrd="0" destOrd="0" presId="urn:microsoft.com/office/officeart/2005/8/layout/lProcess2"/>
    <dgm:cxn modelId="{796FAE27-F21C-40AD-A0B7-46FC505CAF67}" srcId="{A95100DC-010C-42E6-A9AE-3104B050440D}" destId="{AF18116A-2D55-45E9-B177-1A83A13E456C}" srcOrd="0" destOrd="0" parTransId="{20421172-D155-4536-ABB8-F8331E5DE173}" sibTransId="{962B4587-40FB-412C-8713-F5FB2DA7B714}"/>
    <dgm:cxn modelId="{CD9CA905-6749-437F-A88C-751D3E20EC30}" srcId="{812CF922-12B4-4787-8481-C21EB8211E50}" destId="{F1DF4418-DC8C-468D-940B-E4F353C8ED82}" srcOrd="1" destOrd="0" parTransId="{392C40D8-4126-433D-8313-93CC2FBCE213}" sibTransId="{A03CFF3E-4517-4B85-8D7C-A76BFEAE1D7C}"/>
    <dgm:cxn modelId="{579D4BAA-65F3-4018-A693-65E77EE830F0}" type="presOf" srcId="{BA749F4C-5975-4CC3-BEBD-6E7EB5679025}" destId="{1A02FFA2-D23E-4EEF-B89F-C1F1138C40AE}" srcOrd="1" destOrd="0" presId="urn:microsoft.com/office/officeart/2005/8/layout/lProcess2"/>
    <dgm:cxn modelId="{B7E5A184-A2EC-41F9-B362-3EA37ED602DF}" type="presOf" srcId="{AF18116A-2D55-45E9-B177-1A83A13E456C}" destId="{C36F7D30-3136-4C37-890C-F7D194C3849E}" srcOrd="0" destOrd="0" presId="urn:microsoft.com/office/officeart/2005/8/layout/lProcess2"/>
    <dgm:cxn modelId="{21A78C83-5E99-415B-9EBB-CE166EEECB27}" type="presOf" srcId="{812CF922-12B4-4787-8481-C21EB8211E50}" destId="{A6B0322F-FD6E-4CBC-9A3E-38A115E232E8}" srcOrd="1" destOrd="0" presId="urn:microsoft.com/office/officeart/2005/8/layout/lProcess2"/>
    <dgm:cxn modelId="{94173E13-2EAB-4612-98F9-0B057337041C}" type="presOf" srcId="{F66BA0E9-713E-4AFB-B4A5-CBA43FB0EA5F}" destId="{675140B6-4713-461B-AA6B-3930E87C0DAD}" srcOrd="0" destOrd="0" presId="urn:microsoft.com/office/officeart/2005/8/layout/lProcess2"/>
    <dgm:cxn modelId="{D70113B3-E14E-4F18-B4F3-6E1D0D684A31}" srcId="{6EBB4674-8F6D-4E09-AAA5-E9C738F0406D}" destId="{812CF922-12B4-4787-8481-C21EB8211E50}" srcOrd="2" destOrd="0" parTransId="{73133943-7E7A-4DE8-A332-6C29302413BD}" sibTransId="{6535E9F0-B779-4A6B-8553-D25691119A14}"/>
    <dgm:cxn modelId="{DC9C4B01-2BE8-4407-A085-AC2DEFB0F685}" srcId="{BA749F4C-5975-4CC3-BEBD-6E7EB5679025}" destId="{D10E223C-8AC1-4A1F-8A79-E2F3BD0C3F8C}" srcOrd="0" destOrd="0" parTransId="{069730AF-FC22-4ADE-8C3A-44B254608930}" sibTransId="{77B33108-FB8B-42B0-8492-009720D9FB36}"/>
    <dgm:cxn modelId="{598C1639-7EB3-4550-B617-F1A04D81AC80}" type="presOf" srcId="{9DDC3F72-1601-4FFC-8FD0-DFBD0DA71761}" destId="{79FAF684-3721-42B7-8780-D2A336DD2C74}" srcOrd="0" destOrd="0" presId="urn:microsoft.com/office/officeart/2005/8/layout/lProcess2"/>
    <dgm:cxn modelId="{C8AC583F-6DEB-443E-A07E-1C0011CEA231}" srcId="{812CF922-12B4-4787-8481-C21EB8211E50}" destId="{9DDC3F72-1601-4FFC-8FD0-DFBD0DA71761}" srcOrd="0" destOrd="0" parTransId="{71802484-313D-411E-8B0E-7D61B01EBA8E}" sibTransId="{997E946E-5B1C-4561-8ABF-CB4104B0B581}"/>
    <dgm:cxn modelId="{B9729767-202A-4A5D-B5C4-69F84BFF5921}" type="presOf" srcId="{DB147244-6F5A-4A7D-AEB4-2F538D9E89F5}" destId="{D4FB0E05-390A-40F3-A361-59DA6F5F7441}" srcOrd="0" destOrd="0" presId="urn:microsoft.com/office/officeart/2005/8/layout/lProcess2"/>
    <dgm:cxn modelId="{B66F65EE-F4E5-4951-8AB3-DB78B31F261E}" srcId="{A95100DC-010C-42E6-A9AE-3104B050440D}" destId="{DB147244-6F5A-4A7D-AEB4-2F538D9E89F5}" srcOrd="1" destOrd="0" parTransId="{F292EE2E-D846-4B6D-9AE5-88AEFF793B30}" sibTransId="{2DD15CED-EFFD-4F4C-A951-80BE51A54A1E}"/>
    <dgm:cxn modelId="{24A3306C-0350-4820-8BA7-D7C69CB35098}" srcId="{BA749F4C-5975-4CC3-BEBD-6E7EB5679025}" destId="{E8D8AFBC-6E2F-4F92-A589-95A5AE868616}" srcOrd="1" destOrd="0" parTransId="{EA5EE950-A118-496E-A412-6725BC737850}" sibTransId="{A800E685-04AC-47C8-AF11-2DE35F74F522}"/>
    <dgm:cxn modelId="{78821420-39CE-490C-8943-0FE711784611}" type="presParOf" srcId="{784FF059-424C-401E-8DA2-30D49AF12724}" destId="{DE535C8B-680C-4274-8BD4-08F58FE0032E}" srcOrd="0" destOrd="0" presId="urn:microsoft.com/office/officeart/2005/8/layout/lProcess2"/>
    <dgm:cxn modelId="{1F44C584-3634-4D79-AF15-305A3C4BDBCB}" type="presParOf" srcId="{DE535C8B-680C-4274-8BD4-08F58FE0032E}" destId="{6C32F46B-9AD7-477A-8687-3BA4EC1FFB77}" srcOrd="0" destOrd="0" presId="urn:microsoft.com/office/officeart/2005/8/layout/lProcess2"/>
    <dgm:cxn modelId="{ECFC06CE-9663-42FD-BAD8-A956EC72A764}" type="presParOf" srcId="{DE535C8B-680C-4274-8BD4-08F58FE0032E}" destId="{1A02FFA2-D23E-4EEF-B89F-C1F1138C40AE}" srcOrd="1" destOrd="0" presId="urn:microsoft.com/office/officeart/2005/8/layout/lProcess2"/>
    <dgm:cxn modelId="{55A9E3B6-1002-45A5-8B90-D55ECFDA3A20}" type="presParOf" srcId="{DE535C8B-680C-4274-8BD4-08F58FE0032E}" destId="{52675167-7B9E-4BBB-914C-C38DBDE47C4C}" srcOrd="2" destOrd="0" presId="urn:microsoft.com/office/officeart/2005/8/layout/lProcess2"/>
    <dgm:cxn modelId="{3302D17F-08A4-42CF-86D2-75E6A54D8AE4}" type="presParOf" srcId="{52675167-7B9E-4BBB-914C-C38DBDE47C4C}" destId="{4EC14625-54E8-4066-8496-F9ED8BC2A725}" srcOrd="0" destOrd="0" presId="urn:microsoft.com/office/officeart/2005/8/layout/lProcess2"/>
    <dgm:cxn modelId="{FED9172B-6F26-497A-A0B2-BFA20C6FA55C}" type="presParOf" srcId="{4EC14625-54E8-4066-8496-F9ED8BC2A725}" destId="{FF770A80-DD15-46F8-A5C7-39996BB4871C}" srcOrd="0" destOrd="0" presId="urn:microsoft.com/office/officeart/2005/8/layout/lProcess2"/>
    <dgm:cxn modelId="{AC92362C-BD36-4BD3-BFEB-BED920DFAAED}" type="presParOf" srcId="{4EC14625-54E8-4066-8496-F9ED8BC2A725}" destId="{C9DF530B-2E46-4F6C-9143-FA1B860352DB}" srcOrd="1" destOrd="0" presId="urn:microsoft.com/office/officeart/2005/8/layout/lProcess2"/>
    <dgm:cxn modelId="{28ABCA34-D563-45CB-9B32-6D607FA53A34}" type="presParOf" srcId="{4EC14625-54E8-4066-8496-F9ED8BC2A725}" destId="{1E5A792D-770F-4B0C-91F5-F22D527F792A}" srcOrd="2" destOrd="0" presId="urn:microsoft.com/office/officeart/2005/8/layout/lProcess2"/>
    <dgm:cxn modelId="{5C1E565F-A968-4335-9483-F759C05AB0B4}" type="presParOf" srcId="{784FF059-424C-401E-8DA2-30D49AF12724}" destId="{B4BB6DD8-8045-4417-A01C-A2BA4E933F45}" srcOrd="1" destOrd="0" presId="urn:microsoft.com/office/officeart/2005/8/layout/lProcess2"/>
    <dgm:cxn modelId="{32B2BD64-66C4-480E-B437-95D6ECA73633}" type="presParOf" srcId="{784FF059-424C-401E-8DA2-30D49AF12724}" destId="{6682C781-2C72-45B3-BD5E-9A25F45F9579}" srcOrd="2" destOrd="0" presId="urn:microsoft.com/office/officeart/2005/8/layout/lProcess2"/>
    <dgm:cxn modelId="{44E9891B-CAA7-4D6C-B450-43725CDE7A13}" type="presParOf" srcId="{6682C781-2C72-45B3-BD5E-9A25F45F9579}" destId="{EE64D041-BC91-4FCC-A996-81099095C3FF}" srcOrd="0" destOrd="0" presId="urn:microsoft.com/office/officeart/2005/8/layout/lProcess2"/>
    <dgm:cxn modelId="{C6A58D36-F4ED-4E1D-A60A-D84F944739C3}" type="presParOf" srcId="{6682C781-2C72-45B3-BD5E-9A25F45F9579}" destId="{3FE54FF5-2A6D-438F-A79A-A3AF9C7B97A1}" srcOrd="1" destOrd="0" presId="urn:microsoft.com/office/officeart/2005/8/layout/lProcess2"/>
    <dgm:cxn modelId="{FE8BE0D3-F101-4527-8790-35A18DD5D3F1}" type="presParOf" srcId="{6682C781-2C72-45B3-BD5E-9A25F45F9579}" destId="{275E99EB-2B52-42FD-893B-E1E4CC14173A}" srcOrd="2" destOrd="0" presId="urn:microsoft.com/office/officeart/2005/8/layout/lProcess2"/>
    <dgm:cxn modelId="{A9BC6718-5880-409F-9D23-D250DF598019}" type="presParOf" srcId="{275E99EB-2B52-42FD-893B-E1E4CC14173A}" destId="{73865C47-D587-4C2B-8E63-27981993491F}" srcOrd="0" destOrd="0" presId="urn:microsoft.com/office/officeart/2005/8/layout/lProcess2"/>
    <dgm:cxn modelId="{EF2231ED-9BB7-474B-9F08-2752D8AC7FBF}" type="presParOf" srcId="{73865C47-D587-4C2B-8E63-27981993491F}" destId="{C36F7D30-3136-4C37-890C-F7D194C3849E}" srcOrd="0" destOrd="0" presId="urn:microsoft.com/office/officeart/2005/8/layout/lProcess2"/>
    <dgm:cxn modelId="{8C9EEBAE-06F8-477A-BE43-0B279C896E92}" type="presParOf" srcId="{73865C47-D587-4C2B-8E63-27981993491F}" destId="{E9E5EA1E-005C-4908-A997-1E231DA30143}" srcOrd="1" destOrd="0" presId="urn:microsoft.com/office/officeart/2005/8/layout/lProcess2"/>
    <dgm:cxn modelId="{3054CE69-1633-40B9-8F1B-582301B5980C}" type="presParOf" srcId="{73865C47-D587-4C2B-8E63-27981993491F}" destId="{D4FB0E05-390A-40F3-A361-59DA6F5F7441}" srcOrd="2" destOrd="0" presId="urn:microsoft.com/office/officeart/2005/8/layout/lProcess2"/>
    <dgm:cxn modelId="{175A0D8C-591F-4EF8-9EED-BFCCCA59F7F1}" type="presParOf" srcId="{73865C47-D587-4C2B-8E63-27981993491F}" destId="{A7614211-4CCE-4D5F-8D7D-B2CB869A189F}" srcOrd="3" destOrd="0" presId="urn:microsoft.com/office/officeart/2005/8/layout/lProcess2"/>
    <dgm:cxn modelId="{B68FAE36-C4FB-496F-850E-DA9091E8C584}" type="presParOf" srcId="{73865C47-D587-4C2B-8E63-27981993491F}" destId="{675140B6-4713-461B-AA6B-3930E87C0DAD}" srcOrd="4" destOrd="0" presId="urn:microsoft.com/office/officeart/2005/8/layout/lProcess2"/>
    <dgm:cxn modelId="{9D92B12C-DA40-4566-AC4E-582B6D6477F5}" type="presParOf" srcId="{784FF059-424C-401E-8DA2-30D49AF12724}" destId="{D7CDD274-7AA4-45E4-AD72-7133C117371C}" srcOrd="3" destOrd="0" presId="urn:microsoft.com/office/officeart/2005/8/layout/lProcess2"/>
    <dgm:cxn modelId="{31C90E70-E287-42D3-A155-0A904252E7D3}" type="presParOf" srcId="{784FF059-424C-401E-8DA2-30D49AF12724}" destId="{C05CEF38-2823-4F61-85B9-1789FD676EAD}" srcOrd="4" destOrd="0" presId="urn:microsoft.com/office/officeart/2005/8/layout/lProcess2"/>
    <dgm:cxn modelId="{45718C52-B5B7-4D5E-8B8F-FC0C23FE3727}" type="presParOf" srcId="{C05CEF38-2823-4F61-85B9-1789FD676EAD}" destId="{1D924772-9775-44F3-8046-ECA2524BBB11}" srcOrd="0" destOrd="0" presId="urn:microsoft.com/office/officeart/2005/8/layout/lProcess2"/>
    <dgm:cxn modelId="{25186F98-4C2D-4F7B-BBFF-3456C07699C7}" type="presParOf" srcId="{C05CEF38-2823-4F61-85B9-1789FD676EAD}" destId="{A6B0322F-FD6E-4CBC-9A3E-38A115E232E8}" srcOrd="1" destOrd="0" presId="urn:microsoft.com/office/officeart/2005/8/layout/lProcess2"/>
    <dgm:cxn modelId="{5777BF29-9008-4D86-9221-71EBCEE77DD0}" type="presParOf" srcId="{C05CEF38-2823-4F61-85B9-1789FD676EAD}" destId="{F4D2A61E-5FD3-4CCD-BBE1-8291067F3B01}" srcOrd="2" destOrd="0" presId="urn:microsoft.com/office/officeart/2005/8/layout/lProcess2"/>
    <dgm:cxn modelId="{809AE111-4E0C-4286-8361-D5D24E1BB3A6}" type="presParOf" srcId="{F4D2A61E-5FD3-4CCD-BBE1-8291067F3B01}" destId="{92D3B94D-861D-481D-ABE5-F9CE1F9C16B1}" srcOrd="0" destOrd="0" presId="urn:microsoft.com/office/officeart/2005/8/layout/lProcess2"/>
    <dgm:cxn modelId="{3230AB36-C252-41CE-A907-8BDA6760DEA0}" type="presParOf" srcId="{92D3B94D-861D-481D-ABE5-F9CE1F9C16B1}" destId="{79FAF684-3721-42B7-8780-D2A336DD2C74}" srcOrd="0" destOrd="0" presId="urn:microsoft.com/office/officeart/2005/8/layout/lProcess2"/>
    <dgm:cxn modelId="{19FB831B-437B-4E7D-BC4A-33A2ADDB5DBF}" type="presParOf" srcId="{92D3B94D-861D-481D-ABE5-F9CE1F9C16B1}" destId="{E8D1D19D-29F2-4EEA-97D4-57E09716BA3F}" srcOrd="1" destOrd="0" presId="urn:microsoft.com/office/officeart/2005/8/layout/lProcess2"/>
    <dgm:cxn modelId="{862C4EC8-A352-408C-9457-1EE9BBE5F1C6}" type="presParOf" srcId="{92D3B94D-861D-481D-ABE5-F9CE1F9C16B1}" destId="{18199A7C-2ADA-46E4-936F-716E3A023942}"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D1C5F65-5C57-4AC8-9126-86BB704ED982}" type="doc">
      <dgm:prSet loTypeId="urn:microsoft.com/office/officeart/2005/8/layout/default" loCatId="list" qsTypeId="urn:microsoft.com/office/officeart/2009/2/quickstyle/3d8" qsCatId="3D" csTypeId="urn:microsoft.com/office/officeart/2005/8/colors/accent1_2" csCatId="accent1" phldr="1"/>
      <dgm:spPr/>
      <dgm:t>
        <a:bodyPr/>
        <a:lstStyle/>
        <a:p>
          <a:endParaRPr lang="en-GB"/>
        </a:p>
      </dgm:t>
    </dgm:pt>
    <dgm:pt modelId="{AAC860D1-A66E-45FF-B576-B2D4B4ACF775}">
      <dgm:prSet/>
      <dgm:spPr>
        <a:solidFill>
          <a:schemeClr val="accent6">
            <a:lumMod val="75000"/>
          </a:schemeClr>
        </a:solidFill>
        <a:sp3d extrusionH="190500" prstMaterial="matte">
          <a:bevelT w="120650" h="38100" prst="coolSlant"/>
          <a:bevelB w="120650" h="57150" prst="relaxedInset"/>
          <a:contourClr>
            <a:schemeClr val="bg1"/>
          </a:contourClr>
        </a:sp3d>
      </dgm:spPr>
      <dgm:t>
        <a:bodyPr/>
        <a:lstStyle/>
        <a:p>
          <a:pPr rtl="0"/>
          <a:r>
            <a:rPr lang="en-GB" dirty="0" smtClean="0"/>
            <a:t>(A) SOMATIC NERVOUS SYSTEM </a:t>
          </a:r>
          <a:endParaRPr lang="en-GB" dirty="0"/>
        </a:p>
      </dgm:t>
    </dgm:pt>
    <dgm:pt modelId="{ED092C6B-5C62-4ACB-B8C7-886C55617AC3}" type="parTrans" cxnId="{AC67AEE8-BDB4-4B6A-9CCD-EBC808EAF9C5}">
      <dgm:prSet/>
      <dgm:spPr/>
      <dgm:t>
        <a:bodyPr/>
        <a:lstStyle/>
        <a:p>
          <a:endParaRPr lang="en-GB"/>
        </a:p>
      </dgm:t>
    </dgm:pt>
    <dgm:pt modelId="{4AD4DFEB-CE7C-4DA1-82B2-F99093597553}" type="sibTrans" cxnId="{AC67AEE8-BDB4-4B6A-9CCD-EBC808EAF9C5}">
      <dgm:prSet/>
      <dgm:spPr/>
      <dgm:t>
        <a:bodyPr/>
        <a:lstStyle/>
        <a:p>
          <a:endParaRPr lang="en-GB"/>
        </a:p>
      </dgm:t>
    </dgm:pt>
    <dgm:pt modelId="{48B616DD-447F-449F-8A7F-E38D62341514}">
      <dgm:prSet/>
      <dgm:spPr>
        <a:solidFill>
          <a:srgbClr val="7030A0"/>
        </a:solidFill>
        <a:sp3d extrusionH="190500" prstMaterial="matte">
          <a:bevelT w="120650" h="38100" prst="coolSlant"/>
          <a:bevelB w="120650" h="57150" prst="relaxedInset"/>
          <a:contourClr>
            <a:schemeClr val="bg1"/>
          </a:contourClr>
        </a:sp3d>
      </dgm:spPr>
      <dgm:t>
        <a:bodyPr/>
        <a:lstStyle/>
        <a:p>
          <a:pPr rtl="0"/>
          <a:r>
            <a:rPr lang="en-GB" dirty="0" smtClean="0"/>
            <a:t>(B) AUTONOMIC NERVOUS SYSTEM (ANS)</a:t>
          </a:r>
          <a:endParaRPr lang="en-GB" dirty="0"/>
        </a:p>
      </dgm:t>
    </dgm:pt>
    <dgm:pt modelId="{530ED26E-5E4B-46D9-83CD-690903F7118D}" type="parTrans" cxnId="{46B8C5FB-4F64-432D-B9EC-8C2C449068F5}">
      <dgm:prSet/>
      <dgm:spPr/>
      <dgm:t>
        <a:bodyPr/>
        <a:lstStyle/>
        <a:p>
          <a:endParaRPr lang="en-GB"/>
        </a:p>
      </dgm:t>
    </dgm:pt>
    <dgm:pt modelId="{0998F443-32CD-4C0B-895F-52F3751D2457}" type="sibTrans" cxnId="{46B8C5FB-4F64-432D-B9EC-8C2C449068F5}">
      <dgm:prSet/>
      <dgm:spPr/>
      <dgm:t>
        <a:bodyPr/>
        <a:lstStyle/>
        <a:p>
          <a:endParaRPr lang="en-GB"/>
        </a:p>
      </dgm:t>
    </dgm:pt>
    <dgm:pt modelId="{55309E82-AAB2-4321-8E83-3BF91666DDAA}">
      <dgm:prSet/>
      <dgm:spPr>
        <a:solidFill>
          <a:schemeClr val="accent6">
            <a:lumMod val="75000"/>
          </a:schemeClr>
        </a:solidFill>
        <a:sp3d extrusionH="190500" prstMaterial="matte">
          <a:bevelT w="120650" h="38100" prst="coolSlant"/>
          <a:bevelB w="120650" h="57150" prst="relaxedInset"/>
          <a:contourClr>
            <a:schemeClr val="bg1"/>
          </a:contourClr>
        </a:sp3d>
      </dgm:spPr>
      <dgm:t>
        <a:bodyPr/>
        <a:lstStyle/>
        <a:p>
          <a:pPr rtl="0"/>
          <a:r>
            <a:rPr lang="en-GB" dirty="0" smtClean="0"/>
            <a:t>SOMATIC MOTOR NEURONS RELEASE ONLY ACH</a:t>
          </a:r>
          <a:endParaRPr lang="en-GB" dirty="0"/>
        </a:p>
      </dgm:t>
    </dgm:pt>
    <dgm:pt modelId="{BB832012-C127-4D2A-9220-0F79CC2975AB}" type="parTrans" cxnId="{37B4D72B-355C-4515-A140-069B9F79DC65}">
      <dgm:prSet/>
      <dgm:spPr/>
      <dgm:t>
        <a:bodyPr/>
        <a:lstStyle/>
        <a:p>
          <a:endParaRPr lang="en-GB"/>
        </a:p>
      </dgm:t>
    </dgm:pt>
    <dgm:pt modelId="{5F4ADE26-E30F-4CA5-AB4E-3BD9366ABE86}" type="sibTrans" cxnId="{37B4D72B-355C-4515-A140-069B9F79DC65}">
      <dgm:prSet/>
      <dgm:spPr/>
      <dgm:t>
        <a:bodyPr/>
        <a:lstStyle/>
        <a:p>
          <a:endParaRPr lang="en-GB"/>
        </a:p>
      </dgm:t>
    </dgm:pt>
    <dgm:pt modelId="{59BC6C70-76FF-4122-A1ED-1F1174CA1A7D}">
      <dgm:prSet/>
      <dgm:spPr>
        <a:solidFill>
          <a:srgbClr val="7030A0"/>
        </a:solidFill>
        <a:sp3d extrusionH="190500" prstMaterial="matte">
          <a:bevelT w="120650" h="38100" prst="coolSlant"/>
          <a:bevelB w="120650" h="57150" prst="relaxedInset"/>
          <a:contourClr>
            <a:schemeClr val="bg1"/>
          </a:contourClr>
        </a:sp3d>
      </dgm:spPr>
      <dgm:t>
        <a:bodyPr/>
        <a:lstStyle/>
        <a:p>
          <a:pPr rtl="0"/>
          <a:r>
            <a:rPr lang="en-GB" dirty="0" smtClean="0"/>
            <a:t>AUTONOMIC MOTOR NEURONS RELEASE EITHER ACETYLCHOLINE (ACH) OR NORADRENALINE (NE)</a:t>
          </a:r>
          <a:endParaRPr lang="en-GB" dirty="0"/>
        </a:p>
      </dgm:t>
    </dgm:pt>
    <dgm:pt modelId="{FB239A96-A613-42F2-A79D-EDC491A7B95E}" type="parTrans" cxnId="{A16CF48F-AC3B-4A2C-809B-DFFEA75C2532}">
      <dgm:prSet/>
      <dgm:spPr/>
      <dgm:t>
        <a:bodyPr/>
        <a:lstStyle/>
        <a:p>
          <a:endParaRPr lang="en-GB"/>
        </a:p>
      </dgm:t>
    </dgm:pt>
    <dgm:pt modelId="{9F9EC79D-0912-4652-BA6B-5924077681B2}" type="sibTrans" cxnId="{A16CF48F-AC3B-4A2C-809B-DFFEA75C2532}">
      <dgm:prSet/>
      <dgm:spPr/>
      <dgm:t>
        <a:bodyPr/>
        <a:lstStyle/>
        <a:p>
          <a:endParaRPr lang="en-GB"/>
        </a:p>
      </dgm:t>
    </dgm:pt>
    <dgm:pt modelId="{E20305DD-0597-4734-8A7B-533BF1810DB4}" type="pres">
      <dgm:prSet presAssocID="{ED1C5F65-5C57-4AC8-9126-86BB704ED982}" presName="diagram" presStyleCnt="0">
        <dgm:presLayoutVars>
          <dgm:dir/>
          <dgm:resizeHandles val="exact"/>
        </dgm:presLayoutVars>
      </dgm:prSet>
      <dgm:spPr/>
      <dgm:t>
        <a:bodyPr/>
        <a:lstStyle/>
        <a:p>
          <a:endParaRPr lang="en-GB"/>
        </a:p>
      </dgm:t>
    </dgm:pt>
    <dgm:pt modelId="{3163ACC7-7DB5-4A73-B029-BFD8AD40BDD8}" type="pres">
      <dgm:prSet presAssocID="{AAC860D1-A66E-45FF-B576-B2D4B4ACF775}" presName="node" presStyleLbl="node1" presStyleIdx="0" presStyleCnt="2">
        <dgm:presLayoutVars>
          <dgm:bulletEnabled val="1"/>
        </dgm:presLayoutVars>
      </dgm:prSet>
      <dgm:spPr/>
      <dgm:t>
        <a:bodyPr/>
        <a:lstStyle/>
        <a:p>
          <a:endParaRPr lang="en-GB"/>
        </a:p>
      </dgm:t>
    </dgm:pt>
    <dgm:pt modelId="{DD375607-019A-4559-8CC6-CB2655CEA0AC}" type="pres">
      <dgm:prSet presAssocID="{4AD4DFEB-CE7C-4DA1-82B2-F99093597553}" presName="sibTrans" presStyleCnt="0"/>
      <dgm:spPr>
        <a:sp3d>
          <a:bevelT w="165100" prst="coolSlant"/>
        </a:sp3d>
      </dgm:spPr>
      <dgm:t>
        <a:bodyPr/>
        <a:lstStyle/>
        <a:p>
          <a:endParaRPr lang="en-GB"/>
        </a:p>
      </dgm:t>
    </dgm:pt>
    <dgm:pt modelId="{B2C4C319-B82A-488A-A6FD-DF7954352984}" type="pres">
      <dgm:prSet presAssocID="{48B616DD-447F-449F-8A7F-E38D62341514}" presName="node" presStyleLbl="node1" presStyleIdx="1" presStyleCnt="2">
        <dgm:presLayoutVars>
          <dgm:bulletEnabled val="1"/>
        </dgm:presLayoutVars>
      </dgm:prSet>
      <dgm:spPr/>
      <dgm:t>
        <a:bodyPr/>
        <a:lstStyle/>
        <a:p>
          <a:endParaRPr lang="en-GB"/>
        </a:p>
      </dgm:t>
    </dgm:pt>
  </dgm:ptLst>
  <dgm:cxnLst>
    <dgm:cxn modelId="{A16CF48F-AC3B-4A2C-809B-DFFEA75C2532}" srcId="{48B616DD-447F-449F-8A7F-E38D62341514}" destId="{59BC6C70-76FF-4122-A1ED-1F1174CA1A7D}" srcOrd="0" destOrd="0" parTransId="{FB239A96-A613-42F2-A79D-EDC491A7B95E}" sibTransId="{9F9EC79D-0912-4652-BA6B-5924077681B2}"/>
    <dgm:cxn modelId="{09EA857A-E004-45FB-A793-813D11C372F7}" type="presOf" srcId="{55309E82-AAB2-4321-8E83-3BF91666DDAA}" destId="{3163ACC7-7DB5-4A73-B029-BFD8AD40BDD8}" srcOrd="0" destOrd="1" presId="urn:microsoft.com/office/officeart/2005/8/layout/default"/>
    <dgm:cxn modelId="{AC67AEE8-BDB4-4B6A-9CCD-EBC808EAF9C5}" srcId="{ED1C5F65-5C57-4AC8-9126-86BB704ED982}" destId="{AAC860D1-A66E-45FF-B576-B2D4B4ACF775}" srcOrd="0" destOrd="0" parTransId="{ED092C6B-5C62-4ACB-B8C7-886C55617AC3}" sibTransId="{4AD4DFEB-CE7C-4DA1-82B2-F99093597553}"/>
    <dgm:cxn modelId="{37B4D72B-355C-4515-A140-069B9F79DC65}" srcId="{AAC860D1-A66E-45FF-B576-B2D4B4ACF775}" destId="{55309E82-AAB2-4321-8E83-3BF91666DDAA}" srcOrd="0" destOrd="0" parTransId="{BB832012-C127-4D2A-9220-0F79CC2975AB}" sibTransId="{5F4ADE26-E30F-4CA5-AB4E-3BD9366ABE86}"/>
    <dgm:cxn modelId="{46B8C5FB-4F64-432D-B9EC-8C2C449068F5}" srcId="{ED1C5F65-5C57-4AC8-9126-86BB704ED982}" destId="{48B616DD-447F-449F-8A7F-E38D62341514}" srcOrd="1" destOrd="0" parTransId="{530ED26E-5E4B-46D9-83CD-690903F7118D}" sibTransId="{0998F443-32CD-4C0B-895F-52F3751D2457}"/>
    <dgm:cxn modelId="{F19F8AED-CF6C-4A03-8609-C6D90B04D1C5}" type="presOf" srcId="{48B616DD-447F-449F-8A7F-E38D62341514}" destId="{B2C4C319-B82A-488A-A6FD-DF7954352984}" srcOrd="0" destOrd="0" presId="urn:microsoft.com/office/officeart/2005/8/layout/default"/>
    <dgm:cxn modelId="{6293447A-C96B-41F0-AFE6-C23C054A2B0F}" type="presOf" srcId="{ED1C5F65-5C57-4AC8-9126-86BB704ED982}" destId="{E20305DD-0597-4734-8A7B-533BF1810DB4}" srcOrd="0" destOrd="0" presId="urn:microsoft.com/office/officeart/2005/8/layout/default"/>
    <dgm:cxn modelId="{6DAE6267-B8A5-45C0-9D62-9D6674CEFB91}" type="presOf" srcId="{59BC6C70-76FF-4122-A1ED-1F1174CA1A7D}" destId="{B2C4C319-B82A-488A-A6FD-DF7954352984}" srcOrd="0" destOrd="1" presId="urn:microsoft.com/office/officeart/2005/8/layout/default"/>
    <dgm:cxn modelId="{188BCF40-8213-453C-A8D5-6626EAF7D5AA}" type="presOf" srcId="{AAC860D1-A66E-45FF-B576-B2D4B4ACF775}" destId="{3163ACC7-7DB5-4A73-B029-BFD8AD40BDD8}" srcOrd="0" destOrd="0" presId="urn:microsoft.com/office/officeart/2005/8/layout/default"/>
    <dgm:cxn modelId="{A7B8512F-7EB1-479A-BD00-A228CA980285}" type="presParOf" srcId="{E20305DD-0597-4734-8A7B-533BF1810DB4}" destId="{3163ACC7-7DB5-4A73-B029-BFD8AD40BDD8}" srcOrd="0" destOrd="0" presId="urn:microsoft.com/office/officeart/2005/8/layout/default"/>
    <dgm:cxn modelId="{42D52B9A-7705-487C-A62A-178FB85A2279}" type="presParOf" srcId="{E20305DD-0597-4734-8A7B-533BF1810DB4}" destId="{DD375607-019A-4559-8CC6-CB2655CEA0AC}" srcOrd="1" destOrd="0" presId="urn:microsoft.com/office/officeart/2005/8/layout/default"/>
    <dgm:cxn modelId="{064A2A27-5CA4-4CA1-9B74-9F9670947BBF}" type="presParOf" srcId="{E20305DD-0597-4734-8A7B-533BF1810DB4}" destId="{B2C4C319-B82A-488A-A6FD-DF7954352984}"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58A313A-4A8B-2E4F-9DB3-6EFDFD13DAAB}" type="doc">
      <dgm:prSet loTypeId="urn:microsoft.com/office/officeart/2005/8/layout/lProcess2" loCatId="pyramid" qsTypeId="urn:microsoft.com/office/officeart/2005/8/quickstyle/simple4" qsCatId="simple" csTypeId="urn:microsoft.com/office/officeart/2005/8/colors/accent1_2" csCatId="accent1" phldr="1"/>
      <dgm:spPr/>
      <dgm:t>
        <a:bodyPr/>
        <a:lstStyle/>
        <a:p>
          <a:endParaRPr lang="en-US"/>
        </a:p>
      </dgm:t>
    </dgm:pt>
    <dgm:pt modelId="{0D815E3A-B76C-2A49-A054-CB659D82376B}">
      <dgm:prSet/>
      <dgm:spPr/>
      <dgm:t>
        <a:bodyPr/>
        <a:lstStyle/>
        <a:p>
          <a:pPr rtl="0"/>
          <a:r>
            <a:rPr lang="en-US" i="0" dirty="0" smtClean="0"/>
            <a:t>THE EFFERENT AUTONOMIC SIGNALS ARE TRANSMITTED TO THE VARIOUS ORGANS OF THE BODY THROUGH TWO MAJOR SUBDIVISIONS CALLED</a:t>
          </a:r>
          <a:endParaRPr lang="en-US" i="0" dirty="0"/>
        </a:p>
      </dgm:t>
    </dgm:pt>
    <dgm:pt modelId="{2CB39E61-A72C-3243-96EB-463A6E72BA0E}" type="parTrans" cxnId="{247E95FF-359A-F24C-BDEA-C0EAD1453C7E}">
      <dgm:prSet/>
      <dgm:spPr/>
      <dgm:t>
        <a:bodyPr/>
        <a:lstStyle/>
        <a:p>
          <a:endParaRPr lang="en-US"/>
        </a:p>
      </dgm:t>
    </dgm:pt>
    <dgm:pt modelId="{317A07FD-92CB-D243-A384-B318BA7122D6}" type="sibTrans" cxnId="{247E95FF-359A-F24C-BDEA-C0EAD1453C7E}">
      <dgm:prSet/>
      <dgm:spPr/>
      <dgm:t>
        <a:bodyPr/>
        <a:lstStyle/>
        <a:p>
          <a:endParaRPr lang="en-US"/>
        </a:p>
      </dgm:t>
    </dgm:pt>
    <dgm:pt modelId="{C159D31F-FAF6-F043-8CE3-A9B2397943B3}">
      <dgm:prSet custT="1"/>
      <dgm:spPr>
        <a:gradFill flip="none" rotWithShape="0">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t>
        <a:bodyPr/>
        <a:lstStyle/>
        <a:p>
          <a:pPr rtl="0"/>
          <a:r>
            <a:rPr lang="en-US" sz="2800" i="0" dirty="0" smtClean="0"/>
            <a:t>THE SYMPATHETIC NERVOUS SYSTEM</a:t>
          </a:r>
          <a:endParaRPr lang="en-US" sz="2800" i="0" dirty="0"/>
        </a:p>
      </dgm:t>
    </dgm:pt>
    <dgm:pt modelId="{38B9B3BA-97C4-AA4C-91B8-AA78E5BDEF49}" type="parTrans" cxnId="{F5C2EAFC-D159-B049-ABBF-CDD84C78F4E0}">
      <dgm:prSet/>
      <dgm:spPr/>
      <dgm:t>
        <a:bodyPr/>
        <a:lstStyle/>
        <a:p>
          <a:endParaRPr lang="en-US"/>
        </a:p>
      </dgm:t>
    </dgm:pt>
    <dgm:pt modelId="{81B4294E-E0D9-6C48-B75F-895B5DD0F94D}" type="sibTrans" cxnId="{F5C2EAFC-D159-B049-ABBF-CDD84C78F4E0}">
      <dgm:prSet/>
      <dgm:spPr/>
      <dgm:t>
        <a:bodyPr/>
        <a:lstStyle/>
        <a:p>
          <a:endParaRPr lang="en-US"/>
        </a:p>
      </dgm:t>
    </dgm:pt>
    <dgm:pt modelId="{D778BFF8-AECE-F343-83E4-5223C86DCDCE}">
      <dgm:prSet custT="1"/>
      <dgm:spPr/>
      <dgm:t>
        <a:bodyPr/>
        <a:lstStyle/>
        <a:p>
          <a:pPr rtl="0"/>
          <a:r>
            <a:rPr lang="en-US" sz="2800" i="0" dirty="0" smtClean="0"/>
            <a:t>THE PARASYMPATHETIC NERVOUS SYSTEM</a:t>
          </a:r>
          <a:endParaRPr lang="en-US" sz="2800" i="0" dirty="0"/>
        </a:p>
      </dgm:t>
    </dgm:pt>
    <dgm:pt modelId="{CB0A870F-1071-034D-816A-2A24034E111F}" type="parTrans" cxnId="{AA7207D1-68D5-C147-ACAD-22C79C0C4A12}">
      <dgm:prSet/>
      <dgm:spPr/>
      <dgm:t>
        <a:bodyPr/>
        <a:lstStyle/>
        <a:p>
          <a:endParaRPr lang="en-US"/>
        </a:p>
      </dgm:t>
    </dgm:pt>
    <dgm:pt modelId="{17BAD38C-B4FB-6945-B867-4BDA30A08FA4}" type="sibTrans" cxnId="{AA7207D1-68D5-C147-ACAD-22C79C0C4A12}">
      <dgm:prSet/>
      <dgm:spPr/>
      <dgm:t>
        <a:bodyPr/>
        <a:lstStyle/>
        <a:p>
          <a:endParaRPr lang="en-US"/>
        </a:p>
      </dgm:t>
    </dgm:pt>
    <dgm:pt modelId="{9443DF9E-1F05-5A4A-9681-B2B60C028145}" type="pres">
      <dgm:prSet presAssocID="{458A313A-4A8B-2E4F-9DB3-6EFDFD13DAAB}" presName="theList" presStyleCnt="0">
        <dgm:presLayoutVars>
          <dgm:dir/>
          <dgm:animLvl val="lvl"/>
          <dgm:resizeHandles val="exact"/>
        </dgm:presLayoutVars>
      </dgm:prSet>
      <dgm:spPr/>
      <dgm:t>
        <a:bodyPr/>
        <a:lstStyle/>
        <a:p>
          <a:endParaRPr lang="en-US"/>
        </a:p>
      </dgm:t>
    </dgm:pt>
    <dgm:pt modelId="{72509118-D4AC-5048-AF20-206C9F9D485A}" type="pres">
      <dgm:prSet presAssocID="{0D815E3A-B76C-2A49-A054-CB659D82376B}" presName="compNode" presStyleCnt="0"/>
      <dgm:spPr/>
    </dgm:pt>
    <dgm:pt modelId="{19609374-FE0D-C941-8D79-C5A76B90E651}" type="pres">
      <dgm:prSet presAssocID="{0D815E3A-B76C-2A49-A054-CB659D82376B}" presName="aNode" presStyleLbl="bgShp" presStyleIdx="0" presStyleCnt="1"/>
      <dgm:spPr>
        <a:prstGeom prst="rect">
          <a:avLst/>
        </a:prstGeom>
      </dgm:spPr>
      <dgm:t>
        <a:bodyPr/>
        <a:lstStyle/>
        <a:p>
          <a:endParaRPr lang="en-US"/>
        </a:p>
      </dgm:t>
    </dgm:pt>
    <dgm:pt modelId="{DBAA36FC-6FD4-8F47-A308-65B3F3F2A92A}" type="pres">
      <dgm:prSet presAssocID="{0D815E3A-B76C-2A49-A054-CB659D82376B}" presName="textNode" presStyleLbl="bgShp" presStyleIdx="0" presStyleCnt="1"/>
      <dgm:spPr>
        <a:prstGeom prst="rect">
          <a:avLst/>
        </a:prstGeom>
      </dgm:spPr>
      <dgm:t>
        <a:bodyPr/>
        <a:lstStyle/>
        <a:p>
          <a:endParaRPr lang="en-US"/>
        </a:p>
      </dgm:t>
    </dgm:pt>
    <dgm:pt modelId="{9C9AD709-F339-B142-AAE8-721FEB303117}" type="pres">
      <dgm:prSet presAssocID="{0D815E3A-B76C-2A49-A054-CB659D82376B}" presName="compChildNode" presStyleCnt="0"/>
      <dgm:spPr/>
    </dgm:pt>
    <dgm:pt modelId="{AE6910A4-8B6E-7C42-8BB5-CDE3D6812877}" type="pres">
      <dgm:prSet presAssocID="{0D815E3A-B76C-2A49-A054-CB659D82376B}" presName="theInnerList" presStyleCnt="0"/>
      <dgm:spPr/>
    </dgm:pt>
    <dgm:pt modelId="{45AF88C8-6F48-6148-83A5-41F5EB8D3BB6}" type="pres">
      <dgm:prSet presAssocID="{C159D31F-FAF6-F043-8CE3-A9B2397943B3}" presName="childNode" presStyleLbl="node1" presStyleIdx="0" presStyleCnt="2">
        <dgm:presLayoutVars>
          <dgm:bulletEnabled val="1"/>
        </dgm:presLayoutVars>
      </dgm:prSet>
      <dgm:spPr/>
      <dgm:t>
        <a:bodyPr/>
        <a:lstStyle/>
        <a:p>
          <a:endParaRPr lang="en-US"/>
        </a:p>
      </dgm:t>
    </dgm:pt>
    <dgm:pt modelId="{C8370ED8-271F-9C40-955A-260CFFEDD499}" type="pres">
      <dgm:prSet presAssocID="{C159D31F-FAF6-F043-8CE3-A9B2397943B3}" presName="aSpace2" presStyleCnt="0"/>
      <dgm:spPr/>
    </dgm:pt>
    <dgm:pt modelId="{B71220F3-12B6-8A4B-972C-7D22AE734117}" type="pres">
      <dgm:prSet presAssocID="{D778BFF8-AECE-F343-83E4-5223C86DCDCE}" presName="childNode" presStyleLbl="node1" presStyleIdx="1" presStyleCnt="2">
        <dgm:presLayoutVars>
          <dgm:bulletEnabled val="1"/>
        </dgm:presLayoutVars>
      </dgm:prSet>
      <dgm:spPr/>
      <dgm:t>
        <a:bodyPr/>
        <a:lstStyle/>
        <a:p>
          <a:endParaRPr lang="en-US"/>
        </a:p>
      </dgm:t>
    </dgm:pt>
  </dgm:ptLst>
  <dgm:cxnLst>
    <dgm:cxn modelId="{1FE6E22A-700D-BA4C-8A0B-10D79663416C}" type="presOf" srcId="{0D815E3A-B76C-2A49-A054-CB659D82376B}" destId="{19609374-FE0D-C941-8D79-C5A76B90E651}" srcOrd="0" destOrd="0" presId="urn:microsoft.com/office/officeart/2005/8/layout/lProcess2"/>
    <dgm:cxn modelId="{B1C130B1-2AF5-FB47-AC2D-CCE2AAFD5843}" type="presOf" srcId="{0D815E3A-B76C-2A49-A054-CB659D82376B}" destId="{DBAA36FC-6FD4-8F47-A308-65B3F3F2A92A}" srcOrd="1" destOrd="0" presId="urn:microsoft.com/office/officeart/2005/8/layout/lProcess2"/>
    <dgm:cxn modelId="{14E654FC-DE8E-874B-956E-FFD9A77D0E96}" type="presOf" srcId="{C159D31F-FAF6-F043-8CE3-A9B2397943B3}" destId="{45AF88C8-6F48-6148-83A5-41F5EB8D3BB6}" srcOrd="0" destOrd="0" presId="urn:microsoft.com/office/officeart/2005/8/layout/lProcess2"/>
    <dgm:cxn modelId="{A9A4B055-2DD2-4349-853E-AD671C5F158A}" type="presOf" srcId="{458A313A-4A8B-2E4F-9DB3-6EFDFD13DAAB}" destId="{9443DF9E-1F05-5A4A-9681-B2B60C028145}" srcOrd="0" destOrd="0" presId="urn:microsoft.com/office/officeart/2005/8/layout/lProcess2"/>
    <dgm:cxn modelId="{AA7207D1-68D5-C147-ACAD-22C79C0C4A12}" srcId="{0D815E3A-B76C-2A49-A054-CB659D82376B}" destId="{D778BFF8-AECE-F343-83E4-5223C86DCDCE}" srcOrd="1" destOrd="0" parTransId="{CB0A870F-1071-034D-816A-2A24034E111F}" sibTransId="{17BAD38C-B4FB-6945-B867-4BDA30A08FA4}"/>
    <dgm:cxn modelId="{F5C2EAFC-D159-B049-ABBF-CDD84C78F4E0}" srcId="{0D815E3A-B76C-2A49-A054-CB659D82376B}" destId="{C159D31F-FAF6-F043-8CE3-A9B2397943B3}" srcOrd="0" destOrd="0" parTransId="{38B9B3BA-97C4-AA4C-91B8-AA78E5BDEF49}" sibTransId="{81B4294E-E0D9-6C48-B75F-895B5DD0F94D}"/>
    <dgm:cxn modelId="{247E95FF-359A-F24C-BDEA-C0EAD1453C7E}" srcId="{458A313A-4A8B-2E4F-9DB3-6EFDFD13DAAB}" destId="{0D815E3A-B76C-2A49-A054-CB659D82376B}" srcOrd="0" destOrd="0" parTransId="{2CB39E61-A72C-3243-96EB-463A6E72BA0E}" sibTransId="{317A07FD-92CB-D243-A384-B318BA7122D6}"/>
    <dgm:cxn modelId="{7E2C5514-C08F-004A-AA36-B960AE7AB70E}" type="presOf" srcId="{D778BFF8-AECE-F343-83E4-5223C86DCDCE}" destId="{B71220F3-12B6-8A4B-972C-7D22AE734117}" srcOrd="0" destOrd="0" presId="urn:microsoft.com/office/officeart/2005/8/layout/lProcess2"/>
    <dgm:cxn modelId="{FC75B3AB-924D-694A-B7E7-58B65D1B814C}" type="presParOf" srcId="{9443DF9E-1F05-5A4A-9681-B2B60C028145}" destId="{72509118-D4AC-5048-AF20-206C9F9D485A}" srcOrd="0" destOrd="0" presId="urn:microsoft.com/office/officeart/2005/8/layout/lProcess2"/>
    <dgm:cxn modelId="{4A514ED5-FDAE-7C4E-9C93-D66C191FE9FB}" type="presParOf" srcId="{72509118-D4AC-5048-AF20-206C9F9D485A}" destId="{19609374-FE0D-C941-8D79-C5A76B90E651}" srcOrd="0" destOrd="0" presId="urn:microsoft.com/office/officeart/2005/8/layout/lProcess2"/>
    <dgm:cxn modelId="{7F32D7CD-3A0F-2747-B8D3-C33531EFDCBF}" type="presParOf" srcId="{72509118-D4AC-5048-AF20-206C9F9D485A}" destId="{DBAA36FC-6FD4-8F47-A308-65B3F3F2A92A}" srcOrd="1" destOrd="0" presId="urn:microsoft.com/office/officeart/2005/8/layout/lProcess2"/>
    <dgm:cxn modelId="{59E9A3C7-D4E8-F640-81B3-46B636AEC537}" type="presParOf" srcId="{72509118-D4AC-5048-AF20-206C9F9D485A}" destId="{9C9AD709-F339-B142-AAE8-721FEB303117}" srcOrd="2" destOrd="0" presId="urn:microsoft.com/office/officeart/2005/8/layout/lProcess2"/>
    <dgm:cxn modelId="{D5E0A2C1-0C80-9B4C-8D0A-ACAD03D83927}" type="presParOf" srcId="{9C9AD709-F339-B142-AAE8-721FEB303117}" destId="{AE6910A4-8B6E-7C42-8BB5-CDE3D6812877}" srcOrd="0" destOrd="0" presId="urn:microsoft.com/office/officeart/2005/8/layout/lProcess2"/>
    <dgm:cxn modelId="{3456F1C2-97DC-B840-A6C9-579B0DF85FB2}" type="presParOf" srcId="{AE6910A4-8B6E-7C42-8BB5-CDE3D6812877}" destId="{45AF88C8-6F48-6148-83A5-41F5EB8D3BB6}" srcOrd="0" destOrd="0" presId="urn:microsoft.com/office/officeart/2005/8/layout/lProcess2"/>
    <dgm:cxn modelId="{BF5E9165-F5FC-3147-A339-AFB389691FFF}" type="presParOf" srcId="{AE6910A4-8B6E-7C42-8BB5-CDE3D6812877}" destId="{C8370ED8-271F-9C40-955A-260CFFEDD499}" srcOrd="1" destOrd="0" presId="urn:microsoft.com/office/officeart/2005/8/layout/lProcess2"/>
    <dgm:cxn modelId="{F13E57C2-1C69-9048-BF4E-31EAA1936B60}" type="presParOf" srcId="{AE6910A4-8B6E-7C42-8BB5-CDE3D6812877}" destId="{B71220F3-12B6-8A4B-972C-7D22AE734117}"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33BB4ED-35C3-0842-9682-834DC534566C}" type="doc">
      <dgm:prSet loTypeId="urn:microsoft.com/office/officeart/2005/8/layout/lProcess2" loCatId="list" qsTypeId="urn:microsoft.com/office/officeart/2005/8/quickstyle/3D7" qsCatId="3D" csTypeId="urn:microsoft.com/office/officeart/2005/8/colors/accent1_2" csCatId="accent1" phldr="1"/>
      <dgm:spPr/>
      <dgm:t>
        <a:bodyPr/>
        <a:lstStyle/>
        <a:p>
          <a:endParaRPr lang="en-US"/>
        </a:p>
      </dgm:t>
    </dgm:pt>
    <dgm:pt modelId="{48E9E43C-2B91-2D4B-B2AC-C7727246BA4A}">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100000" b="100000"/>
          </a:path>
          <a:tileRect t="-100000" r="-100000"/>
        </a:gradFill>
      </dgm:spPr>
      <dgm:t>
        <a:bodyPr/>
        <a:lstStyle/>
        <a:p>
          <a:pPr rtl="0"/>
          <a:r>
            <a:rPr lang="en-GB" dirty="0" smtClean="0"/>
            <a:t>NERVE IMPULSES FROM ONE DIVISION OF THE ANS STIMULATE THE ORGAN TO INCREASE ITS ACTIVITY (EXCITATION)</a:t>
          </a:r>
          <a:endParaRPr lang="en-GB" dirty="0"/>
        </a:p>
      </dgm:t>
    </dgm:pt>
    <dgm:pt modelId="{1416C9E9-493F-BF47-B7A1-40C8A619E626}" type="parTrans" cxnId="{54B44DA3-4E40-C042-ADEC-4551B2BC936E}">
      <dgm:prSet/>
      <dgm:spPr/>
      <dgm:t>
        <a:bodyPr/>
        <a:lstStyle/>
        <a:p>
          <a:endParaRPr lang="en-US"/>
        </a:p>
      </dgm:t>
    </dgm:pt>
    <dgm:pt modelId="{66B0F339-7082-1D48-801B-22AC804137E1}" type="sibTrans" cxnId="{54B44DA3-4E40-C042-ADEC-4551B2BC936E}">
      <dgm:prSet/>
      <dgm:spPr/>
      <dgm:t>
        <a:bodyPr/>
        <a:lstStyle/>
        <a:p>
          <a:endParaRPr lang="en-US"/>
        </a:p>
      </dgm:t>
    </dgm:pt>
    <dgm:pt modelId="{843EFDD3-A743-7544-A076-600E6790569E}">
      <dgm:prSet/>
      <dgm:spPr>
        <a:solidFill>
          <a:schemeClr val="accent2">
            <a:lumMod val="75000"/>
          </a:schemeClr>
        </a:solidFill>
      </dgm:spPr>
      <dgm:t>
        <a:bodyPr/>
        <a:lstStyle/>
        <a:p>
          <a:pPr rtl="0"/>
          <a:r>
            <a:rPr lang="en-GB" b="0" i="0" dirty="0" smtClean="0">
              <a:solidFill>
                <a:schemeClr val="bg1"/>
              </a:solidFill>
            </a:rPr>
            <a:t>FOR EXAMPLE, AN INCREASED RATE OF NERVE IMPULSES FROM THE SYMPATHETIC DIVISION INCREASES HEART RATE</a:t>
          </a:r>
          <a:endParaRPr lang="en-GB" dirty="0">
            <a:solidFill>
              <a:schemeClr val="bg1"/>
            </a:solidFill>
          </a:endParaRPr>
        </a:p>
      </dgm:t>
    </dgm:pt>
    <dgm:pt modelId="{D64A1E74-0FF9-4542-BA02-A3A9A6DEE916}" type="parTrans" cxnId="{7D504F25-B2A8-7A43-8C8C-DF2394221165}">
      <dgm:prSet/>
      <dgm:spPr/>
      <dgm:t>
        <a:bodyPr/>
        <a:lstStyle/>
        <a:p>
          <a:endParaRPr lang="en-US"/>
        </a:p>
      </dgm:t>
    </dgm:pt>
    <dgm:pt modelId="{B07E9BB6-202D-8D4E-A3C7-C023A2A6AEEC}" type="sibTrans" cxnId="{7D504F25-B2A8-7A43-8C8C-DF2394221165}">
      <dgm:prSet/>
      <dgm:spPr/>
      <dgm:t>
        <a:bodyPr/>
        <a:lstStyle/>
        <a:p>
          <a:endParaRPr lang="en-US"/>
        </a:p>
      </dgm:t>
    </dgm:pt>
    <dgm:pt modelId="{220BF65A-16BD-9C40-AD77-E62F66F7E68A}">
      <dgm:prSet/>
      <dgm:spPr/>
      <dgm:t>
        <a:bodyPr/>
        <a:lstStyle/>
        <a:p>
          <a:pPr rtl="0"/>
          <a:r>
            <a:rPr lang="en-GB" dirty="0" smtClean="0"/>
            <a:t>NERVE IMPULSES FROM THE OTHER DIVISION DECREASE THE ORGAN’S ACTIVITY (INHIBITION).</a:t>
          </a:r>
          <a:endParaRPr lang="en-GB" dirty="0"/>
        </a:p>
      </dgm:t>
    </dgm:pt>
    <dgm:pt modelId="{DA9136CD-FE2C-014B-8800-FBCEC6CC3C46}" type="parTrans" cxnId="{C66C0646-8897-E343-9B39-3A301794167E}">
      <dgm:prSet/>
      <dgm:spPr/>
      <dgm:t>
        <a:bodyPr/>
        <a:lstStyle/>
        <a:p>
          <a:endParaRPr lang="en-US"/>
        </a:p>
      </dgm:t>
    </dgm:pt>
    <dgm:pt modelId="{115CEB6C-C0D9-A845-B290-122F8E81BA49}" type="sibTrans" cxnId="{C66C0646-8897-E343-9B39-3A301794167E}">
      <dgm:prSet/>
      <dgm:spPr/>
      <dgm:t>
        <a:bodyPr/>
        <a:lstStyle/>
        <a:p>
          <a:endParaRPr lang="en-US"/>
        </a:p>
      </dgm:t>
    </dgm:pt>
    <dgm:pt modelId="{AE3AB7FC-EEE3-A040-8520-648A2CC6A789}">
      <dgm:prSet/>
      <dgm:spPr/>
      <dgm:t>
        <a:bodyPr/>
        <a:lstStyle/>
        <a:p>
          <a:pPr rtl="0"/>
          <a:r>
            <a:rPr lang="en-GB" b="0" i="0" dirty="0" smtClean="0"/>
            <a:t>FOR EXAMPLE, AN INCREASED RATE OF NERVE IMPULSES FROM THE PARASYMPATHETIC DIVISION DECREASES HEART RATE </a:t>
          </a:r>
          <a:endParaRPr lang="en-GB" dirty="0"/>
        </a:p>
      </dgm:t>
    </dgm:pt>
    <dgm:pt modelId="{833E3CC6-670C-8E40-A126-D6AFE6569CB8}" type="parTrans" cxnId="{A1AB516B-2E0D-E043-9CAB-0877183A52EE}">
      <dgm:prSet/>
      <dgm:spPr/>
      <dgm:t>
        <a:bodyPr/>
        <a:lstStyle/>
        <a:p>
          <a:endParaRPr lang="en-US"/>
        </a:p>
      </dgm:t>
    </dgm:pt>
    <dgm:pt modelId="{AD2C3627-E9F8-2E43-B82C-4F93E87AABF0}" type="sibTrans" cxnId="{A1AB516B-2E0D-E043-9CAB-0877183A52EE}">
      <dgm:prSet/>
      <dgm:spPr/>
      <dgm:t>
        <a:bodyPr/>
        <a:lstStyle/>
        <a:p>
          <a:endParaRPr lang="en-US"/>
        </a:p>
      </dgm:t>
    </dgm:pt>
    <dgm:pt modelId="{3892693A-F0C1-A247-B586-6AB4F789CCE6}" type="pres">
      <dgm:prSet presAssocID="{B33BB4ED-35C3-0842-9682-834DC534566C}" presName="theList" presStyleCnt="0">
        <dgm:presLayoutVars>
          <dgm:dir/>
          <dgm:animLvl val="lvl"/>
          <dgm:resizeHandles val="exact"/>
        </dgm:presLayoutVars>
      </dgm:prSet>
      <dgm:spPr/>
      <dgm:t>
        <a:bodyPr/>
        <a:lstStyle/>
        <a:p>
          <a:endParaRPr lang="en-US"/>
        </a:p>
      </dgm:t>
    </dgm:pt>
    <dgm:pt modelId="{7BAC3E32-439B-F447-8061-B1874741F02A}" type="pres">
      <dgm:prSet presAssocID="{48E9E43C-2B91-2D4B-B2AC-C7727246BA4A}" presName="compNode" presStyleCnt="0"/>
      <dgm:spPr/>
    </dgm:pt>
    <dgm:pt modelId="{C81EBF50-829C-234F-8283-C8D14FEB434E}" type="pres">
      <dgm:prSet presAssocID="{48E9E43C-2B91-2D4B-B2AC-C7727246BA4A}" presName="aNode" presStyleLbl="bgShp" presStyleIdx="0" presStyleCnt="2"/>
      <dgm:spPr/>
      <dgm:t>
        <a:bodyPr/>
        <a:lstStyle/>
        <a:p>
          <a:endParaRPr lang="en-US"/>
        </a:p>
      </dgm:t>
    </dgm:pt>
    <dgm:pt modelId="{6FB44E52-6D2F-404F-BFB5-804CA6D5BC9D}" type="pres">
      <dgm:prSet presAssocID="{48E9E43C-2B91-2D4B-B2AC-C7727246BA4A}" presName="textNode" presStyleLbl="bgShp" presStyleIdx="0" presStyleCnt="2"/>
      <dgm:spPr/>
      <dgm:t>
        <a:bodyPr/>
        <a:lstStyle/>
        <a:p>
          <a:endParaRPr lang="en-US"/>
        </a:p>
      </dgm:t>
    </dgm:pt>
    <dgm:pt modelId="{1617DD63-FB38-314F-AF05-B280B0E2DE4C}" type="pres">
      <dgm:prSet presAssocID="{48E9E43C-2B91-2D4B-B2AC-C7727246BA4A}" presName="compChildNode" presStyleCnt="0"/>
      <dgm:spPr/>
    </dgm:pt>
    <dgm:pt modelId="{33457406-D29B-7742-A7CF-370D1E442E89}" type="pres">
      <dgm:prSet presAssocID="{48E9E43C-2B91-2D4B-B2AC-C7727246BA4A}" presName="theInnerList" presStyleCnt="0"/>
      <dgm:spPr/>
    </dgm:pt>
    <dgm:pt modelId="{872EDCA6-5CB6-534C-8847-887B69198B37}" type="pres">
      <dgm:prSet presAssocID="{843EFDD3-A743-7544-A076-600E6790569E}" presName="childNode" presStyleLbl="node1" presStyleIdx="0" presStyleCnt="2">
        <dgm:presLayoutVars>
          <dgm:bulletEnabled val="1"/>
        </dgm:presLayoutVars>
      </dgm:prSet>
      <dgm:spPr/>
      <dgm:t>
        <a:bodyPr/>
        <a:lstStyle/>
        <a:p>
          <a:endParaRPr lang="en-US"/>
        </a:p>
      </dgm:t>
    </dgm:pt>
    <dgm:pt modelId="{D3C608BD-6B42-7F4B-8ED8-D91748AA7CC2}" type="pres">
      <dgm:prSet presAssocID="{48E9E43C-2B91-2D4B-B2AC-C7727246BA4A}" presName="aSpace" presStyleCnt="0"/>
      <dgm:spPr/>
    </dgm:pt>
    <dgm:pt modelId="{C35C0E51-2067-8949-869E-47B02F89DD2E}" type="pres">
      <dgm:prSet presAssocID="{220BF65A-16BD-9C40-AD77-E62F66F7E68A}" presName="compNode" presStyleCnt="0"/>
      <dgm:spPr/>
    </dgm:pt>
    <dgm:pt modelId="{84468814-7CA5-7A42-8EAB-E40F67B23BE2}" type="pres">
      <dgm:prSet presAssocID="{220BF65A-16BD-9C40-AD77-E62F66F7E68A}" presName="aNode" presStyleLbl="bgShp" presStyleIdx="1" presStyleCnt="2"/>
      <dgm:spPr/>
      <dgm:t>
        <a:bodyPr/>
        <a:lstStyle/>
        <a:p>
          <a:endParaRPr lang="en-US"/>
        </a:p>
      </dgm:t>
    </dgm:pt>
    <dgm:pt modelId="{8C0AAA97-1915-9C46-AF6F-8459D4D61A81}" type="pres">
      <dgm:prSet presAssocID="{220BF65A-16BD-9C40-AD77-E62F66F7E68A}" presName="textNode" presStyleLbl="bgShp" presStyleIdx="1" presStyleCnt="2"/>
      <dgm:spPr/>
      <dgm:t>
        <a:bodyPr/>
        <a:lstStyle/>
        <a:p>
          <a:endParaRPr lang="en-US"/>
        </a:p>
      </dgm:t>
    </dgm:pt>
    <dgm:pt modelId="{9FA24A2A-6787-584F-A066-C2B1AEB9FF16}" type="pres">
      <dgm:prSet presAssocID="{220BF65A-16BD-9C40-AD77-E62F66F7E68A}" presName="compChildNode" presStyleCnt="0"/>
      <dgm:spPr/>
    </dgm:pt>
    <dgm:pt modelId="{DE1DF63C-9B67-CF48-8022-B0F20D01DB66}" type="pres">
      <dgm:prSet presAssocID="{220BF65A-16BD-9C40-AD77-E62F66F7E68A}" presName="theInnerList" presStyleCnt="0"/>
      <dgm:spPr/>
    </dgm:pt>
    <dgm:pt modelId="{323F3CCC-6794-9740-B67D-F5567C4DFDA6}" type="pres">
      <dgm:prSet presAssocID="{AE3AB7FC-EEE3-A040-8520-648A2CC6A789}" presName="childNode" presStyleLbl="node1" presStyleIdx="1" presStyleCnt="2">
        <dgm:presLayoutVars>
          <dgm:bulletEnabled val="1"/>
        </dgm:presLayoutVars>
      </dgm:prSet>
      <dgm:spPr/>
      <dgm:t>
        <a:bodyPr/>
        <a:lstStyle/>
        <a:p>
          <a:endParaRPr lang="en-US"/>
        </a:p>
      </dgm:t>
    </dgm:pt>
  </dgm:ptLst>
  <dgm:cxnLst>
    <dgm:cxn modelId="{AB393EE9-C00C-EC49-930A-6138B2C26F28}" type="presOf" srcId="{AE3AB7FC-EEE3-A040-8520-648A2CC6A789}" destId="{323F3CCC-6794-9740-B67D-F5567C4DFDA6}" srcOrd="0" destOrd="0" presId="urn:microsoft.com/office/officeart/2005/8/layout/lProcess2"/>
    <dgm:cxn modelId="{A906A5F2-AEAA-5240-8581-A959A782CD6B}" type="presOf" srcId="{843EFDD3-A743-7544-A076-600E6790569E}" destId="{872EDCA6-5CB6-534C-8847-887B69198B37}" srcOrd="0" destOrd="0" presId="urn:microsoft.com/office/officeart/2005/8/layout/lProcess2"/>
    <dgm:cxn modelId="{54B44DA3-4E40-C042-ADEC-4551B2BC936E}" srcId="{B33BB4ED-35C3-0842-9682-834DC534566C}" destId="{48E9E43C-2B91-2D4B-B2AC-C7727246BA4A}" srcOrd="0" destOrd="0" parTransId="{1416C9E9-493F-BF47-B7A1-40C8A619E626}" sibTransId="{66B0F339-7082-1D48-801B-22AC804137E1}"/>
    <dgm:cxn modelId="{7D504F25-B2A8-7A43-8C8C-DF2394221165}" srcId="{48E9E43C-2B91-2D4B-B2AC-C7727246BA4A}" destId="{843EFDD3-A743-7544-A076-600E6790569E}" srcOrd="0" destOrd="0" parTransId="{D64A1E74-0FF9-4542-BA02-A3A9A6DEE916}" sibTransId="{B07E9BB6-202D-8D4E-A3C7-C023A2A6AEEC}"/>
    <dgm:cxn modelId="{C66C0646-8897-E343-9B39-3A301794167E}" srcId="{B33BB4ED-35C3-0842-9682-834DC534566C}" destId="{220BF65A-16BD-9C40-AD77-E62F66F7E68A}" srcOrd="1" destOrd="0" parTransId="{DA9136CD-FE2C-014B-8800-FBCEC6CC3C46}" sibTransId="{115CEB6C-C0D9-A845-B290-122F8E81BA49}"/>
    <dgm:cxn modelId="{41DB9AC3-F0B6-CE4A-AB5C-D7915C34B0CC}" type="presOf" srcId="{220BF65A-16BD-9C40-AD77-E62F66F7E68A}" destId="{84468814-7CA5-7A42-8EAB-E40F67B23BE2}" srcOrd="0" destOrd="0" presId="urn:microsoft.com/office/officeart/2005/8/layout/lProcess2"/>
    <dgm:cxn modelId="{A1AB516B-2E0D-E043-9CAB-0877183A52EE}" srcId="{220BF65A-16BD-9C40-AD77-E62F66F7E68A}" destId="{AE3AB7FC-EEE3-A040-8520-648A2CC6A789}" srcOrd="0" destOrd="0" parTransId="{833E3CC6-670C-8E40-A126-D6AFE6569CB8}" sibTransId="{AD2C3627-E9F8-2E43-B82C-4F93E87AABF0}"/>
    <dgm:cxn modelId="{76B7E9EC-8765-CB4F-96BC-8B0B9BEEB7D8}" type="presOf" srcId="{48E9E43C-2B91-2D4B-B2AC-C7727246BA4A}" destId="{C81EBF50-829C-234F-8283-C8D14FEB434E}" srcOrd="0" destOrd="0" presId="urn:microsoft.com/office/officeart/2005/8/layout/lProcess2"/>
    <dgm:cxn modelId="{38A697A1-743B-A647-A63A-C7D70E5EDE0B}" type="presOf" srcId="{B33BB4ED-35C3-0842-9682-834DC534566C}" destId="{3892693A-F0C1-A247-B586-6AB4F789CCE6}" srcOrd="0" destOrd="0" presId="urn:microsoft.com/office/officeart/2005/8/layout/lProcess2"/>
    <dgm:cxn modelId="{C5304D9A-A384-8941-A28F-3C62BF0CC4D8}" type="presOf" srcId="{220BF65A-16BD-9C40-AD77-E62F66F7E68A}" destId="{8C0AAA97-1915-9C46-AF6F-8459D4D61A81}" srcOrd="1" destOrd="0" presId="urn:microsoft.com/office/officeart/2005/8/layout/lProcess2"/>
    <dgm:cxn modelId="{D79D6A88-C978-DD44-A051-7909B7BA6152}" type="presOf" srcId="{48E9E43C-2B91-2D4B-B2AC-C7727246BA4A}" destId="{6FB44E52-6D2F-404F-BFB5-804CA6D5BC9D}" srcOrd="1" destOrd="0" presId="urn:microsoft.com/office/officeart/2005/8/layout/lProcess2"/>
    <dgm:cxn modelId="{F1DDA3C1-1434-E546-B506-EFBB0346A5BE}" type="presParOf" srcId="{3892693A-F0C1-A247-B586-6AB4F789CCE6}" destId="{7BAC3E32-439B-F447-8061-B1874741F02A}" srcOrd="0" destOrd="0" presId="urn:microsoft.com/office/officeart/2005/8/layout/lProcess2"/>
    <dgm:cxn modelId="{CA6673E3-E39B-8F4F-BB9B-731AEC1AA4F4}" type="presParOf" srcId="{7BAC3E32-439B-F447-8061-B1874741F02A}" destId="{C81EBF50-829C-234F-8283-C8D14FEB434E}" srcOrd="0" destOrd="0" presId="urn:microsoft.com/office/officeart/2005/8/layout/lProcess2"/>
    <dgm:cxn modelId="{A3FE0E97-0D11-FE45-B048-B3269D8923AD}" type="presParOf" srcId="{7BAC3E32-439B-F447-8061-B1874741F02A}" destId="{6FB44E52-6D2F-404F-BFB5-804CA6D5BC9D}" srcOrd="1" destOrd="0" presId="urn:microsoft.com/office/officeart/2005/8/layout/lProcess2"/>
    <dgm:cxn modelId="{C616C9EC-33BF-5B4E-8DDD-6D840D8ED104}" type="presParOf" srcId="{7BAC3E32-439B-F447-8061-B1874741F02A}" destId="{1617DD63-FB38-314F-AF05-B280B0E2DE4C}" srcOrd="2" destOrd="0" presId="urn:microsoft.com/office/officeart/2005/8/layout/lProcess2"/>
    <dgm:cxn modelId="{B1173DA6-DBFF-0B4C-AA6D-E6C3FD33DF16}" type="presParOf" srcId="{1617DD63-FB38-314F-AF05-B280B0E2DE4C}" destId="{33457406-D29B-7742-A7CF-370D1E442E89}" srcOrd="0" destOrd="0" presId="urn:microsoft.com/office/officeart/2005/8/layout/lProcess2"/>
    <dgm:cxn modelId="{36BE5C3A-6A98-D64C-BA4B-15011B5373B5}" type="presParOf" srcId="{33457406-D29B-7742-A7CF-370D1E442E89}" destId="{872EDCA6-5CB6-534C-8847-887B69198B37}" srcOrd="0" destOrd="0" presId="urn:microsoft.com/office/officeart/2005/8/layout/lProcess2"/>
    <dgm:cxn modelId="{D29EE279-8FD1-7F4B-AADA-D5ACAAE5F08C}" type="presParOf" srcId="{3892693A-F0C1-A247-B586-6AB4F789CCE6}" destId="{D3C608BD-6B42-7F4B-8ED8-D91748AA7CC2}" srcOrd="1" destOrd="0" presId="urn:microsoft.com/office/officeart/2005/8/layout/lProcess2"/>
    <dgm:cxn modelId="{DDAE941F-6C17-C344-BFF8-564D4817B851}" type="presParOf" srcId="{3892693A-F0C1-A247-B586-6AB4F789CCE6}" destId="{C35C0E51-2067-8949-869E-47B02F89DD2E}" srcOrd="2" destOrd="0" presId="urn:microsoft.com/office/officeart/2005/8/layout/lProcess2"/>
    <dgm:cxn modelId="{9A61C834-3416-AC45-9181-E2DB17E75B4A}" type="presParOf" srcId="{C35C0E51-2067-8949-869E-47B02F89DD2E}" destId="{84468814-7CA5-7A42-8EAB-E40F67B23BE2}" srcOrd="0" destOrd="0" presId="urn:microsoft.com/office/officeart/2005/8/layout/lProcess2"/>
    <dgm:cxn modelId="{1248862C-6778-034E-89EC-70F5BBAF75DF}" type="presParOf" srcId="{C35C0E51-2067-8949-869E-47B02F89DD2E}" destId="{8C0AAA97-1915-9C46-AF6F-8459D4D61A81}" srcOrd="1" destOrd="0" presId="urn:microsoft.com/office/officeart/2005/8/layout/lProcess2"/>
    <dgm:cxn modelId="{EEBB2268-9663-5E4D-B802-040C04AFD62B}" type="presParOf" srcId="{C35C0E51-2067-8949-869E-47B02F89DD2E}" destId="{9FA24A2A-6787-584F-A066-C2B1AEB9FF16}" srcOrd="2" destOrd="0" presId="urn:microsoft.com/office/officeart/2005/8/layout/lProcess2"/>
    <dgm:cxn modelId="{4089675B-83B1-1F48-A613-6AB7DE7961D6}" type="presParOf" srcId="{9FA24A2A-6787-584F-A066-C2B1AEB9FF16}" destId="{DE1DF63C-9B67-CF48-8022-B0F20D01DB66}" srcOrd="0" destOrd="0" presId="urn:microsoft.com/office/officeart/2005/8/layout/lProcess2"/>
    <dgm:cxn modelId="{B97AAE91-001A-AA4B-83A9-27E2196E8198}" type="presParOf" srcId="{DE1DF63C-9B67-CF48-8022-B0F20D01DB66}" destId="{323F3CCC-6794-9740-B67D-F5567C4DFDA6}"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D7CF8BE-F309-4DEC-844E-F9A94F492EF4}" type="doc">
      <dgm:prSet loTypeId="urn:microsoft.com/office/officeart/2005/8/layout/lProcess2" loCatId="list" qsTypeId="urn:microsoft.com/office/officeart/2005/8/quickstyle/simple1" qsCatId="simple" csTypeId="urn:microsoft.com/office/officeart/2005/8/colors/accent5_2" csCatId="accent5"/>
      <dgm:spPr/>
      <dgm:t>
        <a:bodyPr/>
        <a:lstStyle/>
        <a:p>
          <a:endParaRPr lang="en-GB"/>
        </a:p>
      </dgm:t>
    </dgm:pt>
    <dgm:pt modelId="{A42A52FC-49F5-40BC-BA0B-97624EFA5308}">
      <dgm:prSet/>
      <dgm:spPr/>
      <dgm:t>
        <a:bodyPr/>
        <a:lstStyle/>
        <a:p>
          <a:pPr rtl="0"/>
          <a:r>
            <a:rPr lang="en-US" dirty="0" smtClean="0"/>
            <a:t>THE SYMPATHETIC AND PARASYMPATHETIC NERVE FIBERS SECRETE MAINLY ONE OR THE OTHER OF TWO SYNAPTIC TRANSMITTER SUBSTANCES, </a:t>
          </a:r>
          <a:endParaRPr lang="en-GB" dirty="0"/>
        </a:p>
      </dgm:t>
    </dgm:pt>
    <dgm:pt modelId="{5EA03512-E6C9-42E4-8B95-9B81F7E4FFCF}" type="parTrans" cxnId="{441A8158-4F5E-477A-B61C-FFABAB07D283}">
      <dgm:prSet/>
      <dgm:spPr/>
      <dgm:t>
        <a:bodyPr/>
        <a:lstStyle/>
        <a:p>
          <a:endParaRPr lang="en-GB"/>
        </a:p>
      </dgm:t>
    </dgm:pt>
    <dgm:pt modelId="{8A8AB305-8CCF-4FEE-9639-7423042E9D26}" type="sibTrans" cxnId="{441A8158-4F5E-477A-B61C-FFABAB07D283}">
      <dgm:prSet/>
      <dgm:spPr/>
      <dgm:t>
        <a:bodyPr/>
        <a:lstStyle/>
        <a:p>
          <a:endParaRPr lang="en-GB"/>
        </a:p>
      </dgm:t>
    </dgm:pt>
    <dgm:pt modelId="{75A03656-4888-4D20-96BA-F6E092E0D72B}">
      <dgm:prSet/>
      <dgm:spPr/>
      <dgm:t>
        <a:bodyPr/>
        <a:lstStyle/>
        <a:p>
          <a:pPr rtl="0"/>
          <a:r>
            <a:rPr lang="en-US" b="0" i="0" dirty="0" smtClean="0"/>
            <a:t>ACETYLCHOLINE</a:t>
          </a:r>
          <a:endParaRPr lang="en-GB" dirty="0"/>
        </a:p>
      </dgm:t>
    </dgm:pt>
    <dgm:pt modelId="{395BF397-E2D6-4A1C-A044-6DAB75BDD46B}" type="parTrans" cxnId="{07F28842-8B40-4BE7-93FB-792698904BAD}">
      <dgm:prSet/>
      <dgm:spPr/>
      <dgm:t>
        <a:bodyPr/>
        <a:lstStyle/>
        <a:p>
          <a:endParaRPr lang="en-GB"/>
        </a:p>
      </dgm:t>
    </dgm:pt>
    <dgm:pt modelId="{2260BDE1-48B4-4D90-B65B-514BDDA3281B}" type="sibTrans" cxnId="{07F28842-8B40-4BE7-93FB-792698904BAD}">
      <dgm:prSet/>
      <dgm:spPr/>
      <dgm:t>
        <a:bodyPr/>
        <a:lstStyle/>
        <a:p>
          <a:endParaRPr lang="en-GB"/>
        </a:p>
      </dgm:t>
    </dgm:pt>
    <dgm:pt modelId="{CDD72CC5-5A2D-4302-B1C6-94DDC0AD7B23}">
      <dgm:prSet/>
      <dgm:spPr/>
      <dgm:t>
        <a:bodyPr/>
        <a:lstStyle/>
        <a:p>
          <a:pPr rtl="0"/>
          <a:r>
            <a:rPr lang="en-US" dirty="0" smtClean="0"/>
            <a:t>THE FIBERS THAT SECRETE ACETYLCHOLINE ARE SAID TO BE CHOLINERGIC. </a:t>
          </a:r>
          <a:endParaRPr lang="en-GB" dirty="0"/>
        </a:p>
      </dgm:t>
    </dgm:pt>
    <dgm:pt modelId="{E41813C4-1992-4317-B2C4-9E356B42E04E}" type="parTrans" cxnId="{EF8815F7-7377-438B-956C-834B36458BEB}">
      <dgm:prSet/>
      <dgm:spPr/>
      <dgm:t>
        <a:bodyPr/>
        <a:lstStyle/>
        <a:p>
          <a:endParaRPr lang="en-GB"/>
        </a:p>
      </dgm:t>
    </dgm:pt>
    <dgm:pt modelId="{C118F6B4-2F53-4988-B823-640FB0F3C458}" type="sibTrans" cxnId="{EF8815F7-7377-438B-956C-834B36458BEB}">
      <dgm:prSet/>
      <dgm:spPr/>
      <dgm:t>
        <a:bodyPr/>
        <a:lstStyle/>
        <a:p>
          <a:endParaRPr lang="en-GB"/>
        </a:p>
      </dgm:t>
    </dgm:pt>
    <dgm:pt modelId="{D681DF74-8B34-4BE3-8F17-E3480432BA0E}">
      <dgm:prSet/>
      <dgm:spPr/>
      <dgm:t>
        <a:bodyPr/>
        <a:lstStyle/>
        <a:p>
          <a:pPr rtl="0"/>
          <a:r>
            <a:rPr lang="en-US" b="0" i="0" dirty="0" smtClean="0"/>
            <a:t>NORADRENALINE. </a:t>
          </a:r>
          <a:endParaRPr lang="en-GB" dirty="0"/>
        </a:p>
      </dgm:t>
    </dgm:pt>
    <dgm:pt modelId="{430FCD52-D680-4593-9F20-EC0B95DA287D}" type="parTrans" cxnId="{3618F99B-9CC6-4384-9B2B-0FCA77BF7092}">
      <dgm:prSet/>
      <dgm:spPr/>
      <dgm:t>
        <a:bodyPr/>
        <a:lstStyle/>
        <a:p>
          <a:endParaRPr lang="en-GB"/>
        </a:p>
      </dgm:t>
    </dgm:pt>
    <dgm:pt modelId="{7E3B7615-0EAF-4990-9EA5-99684462CB71}" type="sibTrans" cxnId="{3618F99B-9CC6-4384-9B2B-0FCA77BF7092}">
      <dgm:prSet/>
      <dgm:spPr/>
      <dgm:t>
        <a:bodyPr/>
        <a:lstStyle/>
        <a:p>
          <a:endParaRPr lang="en-GB"/>
        </a:p>
      </dgm:t>
    </dgm:pt>
    <dgm:pt modelId="{FB6AC46A-025A-4825-B94D-D3A9811657F3}">
      <dgm:prSet/>
      <dgm:spPr/>
      <dgm:t>
        <a:bodyPr/>
        <a:lstStyle/>
        <a:p>
          <a:pPr rtl="0"/>
          <a:r>
            <a:rPr lang="en-US" dirty="0" smtClean="0"/>
            <a:t>FIBERS THAT SECRETE NORADRENALINE ARE SAID TO BE ADRENERGIC</a:t>
          </a:r>
          <a:endParaRPr lang="en-GB" dirty="0"/>
        </a:p>
      </dgm:t>
    </dgm:pt>
    <dgm:pt modelId="{E86D4508-BC40-40B6-AC67-7F547B608FF6}" type="parTrans" cxnId="{EAF2AF7A-66EA-4BD0-88A8-744AAAB311BC}">
      <dgm:prSet/>
      <dgm:spPr/>
      <dgm:t>
        <a:bodyPr/>
        <a:lstStyle/>
        <a:p>
          <a:endParaRPr lang="en-GB"/>
        </a:p>
      </dgm:t>
    </dgm:pt>
    <dgm:pt modelId="{0929E999-0A67-4107-B186-6D46A4099D0D}" type="sibTrans" cxnId="{EAF2AF7A-66EA-4BD0-88A8-744AAAB311BC}">
      <dgm:prSet/>
      <dgm:spPr/>
      <dgm:t>
        <a:bodyPr/>
        <a:lstStyle/>
        <a:p>
          <a:endParaRPr lang="en-GB"/>
        </a:p>
      </dgm:t>
    </dgm:pt>
    <dgm:pt modelId="{D22804A6-AF09-4264-86DC-285113FE39AF}" type="pres">
      <dgm:prSet presAssocID="{5D7CF8BE-F309-4DEC-844E-F9A94F492EF4}" presName="theList" presStyleCnt="0">
        <dgm:presLayoutVars>
          <dgm:dir/>
          <dgm:animLvl val="lvl"/>
          <dgm:resizeHandles val="exact"/>
        </dgm:presLayoutVars>
      </dgm:prSet>
      <dgm:spPr/>
      <dgm:t>
        <a:bodyPr/>
        <a:lstStyle/>
        <a:p>
          <a:endParaRPr lang="en-GB"/>
        </a:p>
      </dgm:t>
    </dgm:pt>
    <dgm:pt modelId="{A4A565F0-4936-4BF2-92C1-FC3BDD9C2DB2}" type="pres">
      <dgm:prSet presAssocID="{A42A52FC-49F5-40BC-BA0B-97624EFA5308}" presName="compNode" presStyleCnt="0"/>
      <dgm:spPr/>
      <dgm:t>
        <a:bodyPr/>
        <a:lstStyle/>
        <a:p>
          <a:endParaRPr lang="en-GB"/>
        </a:p>
      </dgm:t>
    </dgm:pt>
    <dgm:pt modelId="{2478C52E-190E-470E-B1E4-FD45144516D5}" type="pres">
      <dgm:prSet presAssocID="{A42A52FC-49F5-40BC-BA0B-97624EFA5308}" presName="aNode" presStyleLbl="bgShp" presStyleIdx="0" presStyleCnt="1"/>
      <dgm:spPr/>
      <dgm:t>
        <a:bodyPr/>
        <a:lstStyle/>
        <a:p>
          <a:endParaRPr lang="en-GB"/>
        </a:p>
      </dgm:t>
    </dgm:pt>
    <dgm:pt modelId="{9CF1541A-BB09-46AC-B9AE-C744B9BC834C}" type="pres">
      <dgm:prSet presAssocID="{A42A52FC-49F5-40BC-BA0B-97624EFA5308}" presName="textNode" presStyleLbl="bgShp" presStyleIdx="0" presStyleCnt="1"/>
      <dgm:spPr/>
      <dgm:t>
        <a:bodyPr/>
        <a:lstStyle/>
        <a:p>
          <a:endParaRPr lang="en-GB"/>
        </a:p>
      </dgm:t>
    </dgm:pt>
    <dgm:pt modelId="{81C9C294-F2E1-4315-B1AD-F18E39750E0E}" type="pres">
      <dgm:prSet presAssocID="{A42A52FC-49F5-40BC-BA0B-97624EFA5308}" presName="compChildNode" presStyleCnt="0"/>
      <dgm:spPr/>
      <dgm:t>
        <a:bodyPr/>
        <a:lstStyle/>
        <a:p>
          <a:endParaRPr lang="en-GB"/>
        </a:p>
      </dgm:t>
    </dgm:pt>
    <dgm:pt modelId="{D464C2B6-80AF-41D4-A4E1-F9D062AD3A58}" type="pres">
      <dgm:prSet presAssocID="{A42A52FC-49F5-40BC-BA0B-97624EFA5308}" presName="theInnerList" presStyleCnt="0"/>
      <dgm:spPr/>
      <dgm:t>
        <a:bodyPr/>
        <a:lstStyle/>
        <a:p>
          <a:endParaRPr lang="en-GB"/>
        </a:p>
      </dgm:t>
    </dgm:pt>
    <dgm:pt modelId="{C839B8BF-1B8F-4B42-9B13-6A9A992361FA}" type="pres">
      <dgm:prSet presAssocID="{75A03656-4888-4D20-96BA-F6E092E0D72B}" presName="childNode" presStyleLbl="node1" presStyleIdx="0" presStyleCnt="2">
        <dgm:presLayoutVars>
          <dgm:bulletEnabled val="1"/>
        </dgm:presLayoutVars>
      </dgm:prSet>
      <dgm:spPr/>
      <dgm:t>
        <a:bodyPr/>
        <a:lstStyle/>
        <a:p>
          <a:endParaRPr lang="en-GB"/>
        </a:p>
      </dgm:t>
    </dgm:pt>
    <dgm:pt modelId="{FE1932CE-0D56-4F0F-9194-036C643590BD}" type="pres">
      <dgm:prSet presAssocID="{75A03656-4888-4D20-96BA-F6E092E0D72B}" presName="aSpace2" presStyleCnt="0"/>
      <dgm:spPr/>
      <dgm:t>
        <a:bodyPr/>
        <a:lstStyle/>
        <a:p>
          <a:endParaRPr lang="en-GB"/>
        </a:p>
      </dgm:t>
    </dgm:pt>
    <dgm:pt modelId="{95DEA165-562E-447D-A07D-764591FAB5BC}" type="pres">
      <dgm:prSet presAssocID="{D681DF74-8B34-4BE3-8F17-E3480432BA0E}" presName="childNode" presStyleLbl="node1" presStyleIdx="1" presStyleCnt="2">
        <dgm:presLayoutVars>
          <dgm:bulletEnabled val="1"/>
        </dgm:presLayoutVars>
      </dgm:prSet>
      <dgm:spPr/>
      <dgm:t>
        <a:bodyPr/>
        <a:lstStyle/>
        <a:p>
          <a:endParaRPr lang="en-GB"/>
        </a:p>
      </dgm:t>
    </dgm:pt>
  </dgm:ptLst>
  <dgm:cxnLst>
    <dgm:cxn modelId="{EAF2AF7A-66EA-4BD0-88A8-744AAAB311BC}" srcId="{D681DF74-8B34-4BE3-8F17-E3480432BA0E}" destId="{FB6AC46A-025A-4825-B94D-D3A9811657F3}" srcOrd="0" destOrd="0" parTransId="{E86D4508-BC40-40B6-AC67-7F547B608FF6}" sibTransId="{0929E999-0A67-4107-B186-6D46A4099D0D}"/>
    <dgm:cxn modelId="{57D5ADEF-3AB7-4B02-805C-88A5067470D6}" type="presOf" srcId="{75A03656-4888-4D20-96BA-F6E092E0D72B}" destId="{C839B8BF-1B8F-4B42-9B13-6A9A992361FA}" srcOrd="0" destOrd="0" presId="urn:microsoft.com/office/officeart/2005/8/layout/lProcess2"/>
    <dgm:cxn modelId="{441A8158-4F5E-477A-B61C-FFABAB07D283}" srcId="{5D7CF8BE-F309-4DEC-844E-F9A94F492EF4}" destId="{A42A52FC-49F5-40BC-BA0B-97624EFA5308}" srcOrd="0" destOrd="0" parTransId="{5EA03512-E6C9-42E4-8B95-9B81F7E4FFCF}" sibTransId="{8A8AB305-8CCF-4FEE-9639-7423042E9D26}"/>
    <dgm:cxn modelId="{BC448468-BA99-4EC5-85E6-EC23AFF11FF5}" type="presOf" srcId="{CDD72CC5-5A2D-4302-B1C6-94DDC0AD7B23}" destId="{C839B8BF-1B8F-4B42-9B13-6A9A992361FA}" srcOrd="0" destOrd="1" presId="urn:microsoft.com/office/officeart/2005/8/layout/lProcess2"/>
    <dgm:cxn modelId="{5BE6D057-D5C9-4A89-A9A4-4855878454D6}" type="presOf" srcId="{FB6AC46A-025A-4825-B94D-D3A9811657F3}" destId="{95DEA165-562E-447D-A07D-764591FAB5BC}" srcOrd="0" destOrd="1" presId="urn:microsoft.com/office/officeart/2005/8/layout/lProcess2"/>
    <dgm:cxn modelId="{F2DFF9E7-3786-4D0B-BC7D-B1C122F6ADAC}" type="presOf" srcId="{D681DF74-8B34-4BE3-8F17-E3480432BA0E}" destId="{95DEA165-562E-447D-A07D-764591FAB5BC}" srcOrd="0" destOrd="0" presId="urn:microsoft.com/office/officeart/2005/8/layout/lProcess2"/>
    <dgm:cxn modelId="{45324871-39FD-4074-A521-F45A10F43B69}" type="presOf" srcId="{5D7CF8BE-F309-4DEC-844E-F9A94F492EF4}" destId="{D22804A6-AF09-4264-86DC-285113FE39AF}" srcOrd="0" destOrd="0" presId="urn:microsoft.com/office/officeart/2005/8/layout/lProcess2"/>
    <dgm:cxn modelId="{57520F95-0376-4042-BEFB-A0189F5E0594}" type="presOf" srcId="{A42A52FC-49F5-40BC-BA0B-97624EFA5308}" destId="{2478C52E-190E-470E-B1E4-FD45144516D5}" srcOrd="0" destOrd="0" presId="urn:microsoft.com/office/officeart/2005/8/layout/lProcess2"/>
    <dgm:cxn modelId="{07F28842-8B40-4BE7-93FB-792698904BAD}" srcId="{A42A52FC-49F5-40BC-BA0B-97624EFA5308}" destId="{75A03656-4888-4D20-96BA-F6E092E0D72B}" srcOrd="0" destOrd="0" parTransId="{395BF397-E2D6-4A1C-A044-6DAB75BDD46B}" sibTransId="{2260BDE1-48B4-4D90-B65B-514BDDA3281B}"/>
    <dgm:cxn modelId="{3618F99B-9CC6-4384-9B2B-0FCA77BF7092}" srcId="{A42A52FC-49F5-40BC-BA0B-97624EFA5308}" destId="{D681DF74-8B34-4BE3-8F17-E3480432BA0E}" srcOrd="1" destOrd="0" parTransId="{430FCD52-D680-4593-9F20-EC0B95DA287D}" sibTransId="{7E3B7615-0EAF-4990-9EA5-99684462CB71}"/>
    <dgm:cxn modelId="{3331EF7D-000F-4B26-912C-57006C376654}" type="presOf" srcId="{A42A52FC-49F5-40BC-BA0B-97624EFA5308}" destId="{9CF1541A-BB09-46AC-B9AE-C744B9BC834C}" srcOrd="1" destOrd="0" presId="urn:microsoft.com/office/officeart/2005/8/layout/lProcess2"/>
    <dgm:cxn modelId="{EF8815F7-7377-438B-956C-834B36458BEB}" srcId="{75A03656-4888-4D20-96BA-F6E092E0D72B}" destId="{CDD72CC5-5A2D-4302-B1C6-94DDC0AD7B23}" srcOrd="0" destOrd="0" parTransId="{E41813C4-1992-4317-B2C4-9E356B42E04E}" sibTransId="{C118F6B4-2F53-4988-B823-640FB0F3C458}"/>
    <dgm:cxn modelId="{7F1EFB85-50C6-4C81-95FF-55BE3BB2303B}" type="presParOf" srcId="{D22804A6-AF09-4264-86DC-285113FE39AF}" destId="{A4A565F0-4936-4BF2-92C1-FC3BDD9C2DB2}" srcOrd="0" destOrd="0" presId="urn:microsoft.com/office/officeart/2005/8/layout/lProcess2"/>
    <dgm:cxn modelId="{2B827D18-BF4C-47EE-B35F-3FEFC487F663}" type="presParOf" srcId="{A4A565F0-4936-4BF2-92C1-FC3BDD9C2DB2}" destId="{2478C52E-190E-470E-B1E4-FD45144516D5}" srcOrd="0" destOrd="0" presId="urn:microsoft.com/office/officeart/2005/8/layout/lProcess2"/>
    <dgm:cxn modelId="{4732B3FB-5051-4D3E-A6AE-95B8821A4400}" type="presParOf" srcId="{A4A565F0-4936-4BF2-92C1-FC3BDD9C2DB2}" destId="{9CF1541A-BB09-46AC-B9AE-C744B9BC834C}" srcOrd="1" destOrd="0" presId="urn:microsoft.com/office/officeart/2005/8/layout/lProcess2"/>
    <dgm:cxn modelId="{2C4E7BF7-BEFE-49FE-8769-0EE0F1142481}" type="presParOf" srcId="{A4A565F0-4936-4BF2-92C1-FC3BDD9C2DB2}" destId="{81C9C294-F2E1-4315-B1AD-F18E39750E0E}" srcOrd="2" destOrd="0" presId="urn:microsoft.com/office/officeart/2005/8/layout/lProcess2"/>
    <dgm:cxn modelId="{AD078C93-DBD9-47A3-855E-26DA2EDA9012}" type="presParOf" srcId="{81C9C294-F2E1-4315-B1AD-F18E39750E0E}" destId="{D464C2B6-80AF-41D4-A4E1-F9D062AD3A58}" srcOrd="0" destOrd="0" presId="urn:microsoft.com/office/officeart/2005/8/layout/lProcess2"/>
    <dgm:cxn modelId="{96E04711-8606-4384-B619-C1E0EB470F2F}" type="presParOf" srcId="{D464C2B6-80AF-41D4-A4E1-F9D062AD3A58}" destId="{C839B8BF-1B8F-4B42-9B13-6A9A992361FA}" srcOrd="0" destOrd="0" presId="urn:microsoft.com/office/officeart/2005/8/layout/lProcess2"/>
    <dgm:cxn modelId="{1873B575-4DF0-4C2B-B8F2-37BF0371A371}" type="presParOf" srcId="{D464C2B6-80AF-41D4-A4E1-F9D062AD3A58}" destId="{FE1932CE-0D56-4F0F-9194-036C643590BD}" srcOrd="1" destOrd="0" presId="urn:microsoft.com/office/officeart/2005/8/layout/lProcess2"/>
    <dgm:cxn modelId="{DCE74995-130E-4FA6-AA6F-2DE8900BCF8A}" type="presParOf" srcId="{D464C2B6-80AF-41D4-A4E1-F9D062AD3A58}" destId="{95DEA165-562E-447D-A07D-764591FAB5BC}"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7797EE5-D10C-4871-B208-AB2A3A2CFE8F}" type="doc">
      <dgm:prSet loTypeId="urn:microsoft.com/office/officeart/2005/8/layout/vList2" loCatId="list" qsTypeId="urn:microsoft.com/office/officeart/2005/8/quickstyle/simple1" qsCatId="simple" csTypeId="urn:microsoft.com/office/officeart/2005/8/colors/accent2_2" csCatId="accent2" phldr="1"/>
      <dgm:spPr>
        <a:scene3d>
          <a:camera prst="perspectiveRight"/>
          <a:lightRig rig="threePt" dir="t"/>
        </a:scene3d>
      </dgm:spPr>
      <dgm:t>
        <a:bodyPr/>
        <a:lstStyle/>
        <a:p>
          <a:endParaRPr lang="en-GB"/>
        </a:p>
      </dgm:t>
    </dgm:pt>
    <dgm:pt modelId="{FC27C008-9F1A-483B-974F-99ED16D6C7B1}">
      <dgm:prSet/>
      <dgm:spPr>
        <a:solidFill>
          <a:srgbClr val="B43133"/>
        </a:solidFill>
        <a:scene3d>
          <a:camera prst="perspectiveRight"/>
          <a:lightRig rig="threePt" dir="t"/>
        </a:scene3d>
        <a:sp3d>
          <a:bevelT w="165100" prst="coolSlant"/>
        </a:sp3d>
      </dgm:spPr>
      <dgm:t>
        <a:bodyPr/>
        <a:lstStyle/>
        <a:p>
          <a:pPr rtl="0"/>
          <a:r>
            <a:rPr lang="en-GB" dirty="0" smtClean="0"/>
            <a:t>THE SYMPATHETIC DIVISION OF THE AUTONOMIC NERVOUS SYSTEM IS KNOWN AS THE THORACOLUMBAR OUTFLOW BECAUSE SYMPATHETIC NERVE FIBRES ONLY EXIT THE SPINAL CORD AT THE LEVELS OF THORACIC AND LUMBAR VERTEBRAE.  </a:t>
          </a:r>
          <a:endParaRPr lang="en-GB" dirty="0"/>
        </a:p>
      </dgm:t>
    </dgm:pt>
    <dgm:pt modelId="{06D38100-0A3D-40A2-B22A-F9DA8C8322AB}" type="parTrans" cxnId="{235E8946-3EFC-4D46-AF27-E29EC8738BDD}">
      <dgm:prSet/>
      <dgm:spPr/>
      <dgm:t>
        <a:bodyPr/>
        <a:lstStyle/>
        <a:p>
          <a:endParaRPr lang="en-GB"/>
        </a:p>
      </dgm:t>
    </dgm:pt>
    <dgm:pt modelId="{3B529E98-D841-42A9-9482-FE5C798053AC}" type="sibTrans" cxnId="{235E8946-3EFC-4D46-AF27-E29EC8738BDD}">
      <dgm:prSet/>
      <dgm:spPr/>
      <dgm:t>
        <a:bodyPr/>
        <a:lstStyle/>
        <a:p>
          <a:endParaRPr lang="en-GB"/>
        </a:p>
      </dgm:t>
    </dgm:pt>
    <dgm:pt modelId="{FD2A0C88-AD90-434E-8EC8-F66E9C2CD4A4}">
      <dgm:prSet/>
      <dgm:spPr>
        <a:solidFill>
          <a:srgbClr val="B43133"/>
        </a:solidFill>
        <a:scene3d>
          <a:camera prst="perspectiveRight"/>
          <a:lightRig rig="threePt" dir="t"/>
        </a:scene3d>
        <a:sp3d>
          <a:bevelT w="165100" prst="coolSlant"/>
        </a:sp3d>
      </dgm:spPr>
      <dgm:t>
        <a:bodyPr/>
        <a:lstStyle/>
        <a:p>
          <a:pPr rtl="0"/>
          <a:r>
            <a:rPr lang="en-GB" dirty="0" smtClean="0"/>
            <a:t>AT THESE LEVELS, THE SYMPATHETIC FIBRES JOIN THE SYMPATHETIC TRUNK (VIA WHITE COMMUNICATING RAMI) AND, FROM THERE, TRAVEL TO ALL AREAS OF THE BODY.  </a:t>
          </a:r>
          <a:endParaRPr lang="en-GB" dirty="0"/>
        </a:p>
      </dgm:t>
    </dgm:pt>
    <dgm:pt modelId="{1F1E48A2-6157-42ED-896A-10907866D079}" type="parTrans" cxnId="{56F0451B-4C29-4833-BEC6-60E09DF85685}">
      <dgm:prSet/>
      <dgm:spPr/>
      <dgm:t>
        <a:bodyPr/>
        <a:lstStyle/>
        <a:p>
          <a:endParaRPr lang="en-GB"/>
        </a:p>
      </dgm:t>
    </dgm:pt>
    <dgm:pt modelId="{CD88F635-1C11-4333-850F-904F40C7844C}" type="sibTrans" cxnId="{56F0451B-4C29-4833-BEC6-60E09DF85685}">
      <dgm:prSet/>
      <dgm:spPr/>
      <dgm:t>
        <a:bodyPr/>
        <a:lstStyle/>
        <a:p>
          <a:endParaRPr lang="en-GB"/>
        </a:p>
      </dgm:t>
    </dgm:pt>
    <dgm:pt modelId="{748E0AE0-7ABD-4A9A-9F09-501AC6C43BB0}">
      <dgm:prSet/>
      <dgm:spPr>
        <a:solidFill>
          <a:srgbClr val="B43133"/>
        </a:solidFill>
        <a:scene3d>
          <a:camera prst="perspectiveRight"/>
          <a:lightRig rig="threePt" dir="t"/>
        </a:scene3d>
        <a:sp3d>
          <a:bevelT w="165100" prst="coolSlant"/>
        </a:sp3d>
      </dgm:spPr>
      <dgm:t>
        <a:bodyPr/>
        <a:lstStyle/>
        <a:p>
          <a:pPr rtl="0"/>
          <a:r>
            <a:rPr lang="en-GB" dirty="0" smtClean="0"/>
            <a:t>SYMPATHETIC FIBRES DO NOT EXIT THE SPINAL CORD AT THE CERVICAL OR SACRAL LEVELS AND DO NOT EXIT THE BRAIN.</a:t>
          </a:r>
          <a:endParaRPr lang="en-GB" dirty="0"/>
        </a:p>
      </dgm:t>
    </dgm:pt>
    <dgm:pt modelId="{240D0A09-02BD-4C59-872F-0B834F61C0EA}" type="parTrans" cxnId="{2D77E787-F342-4CB1-AE32-84D56A9A34E8}">
      <dgm:prSet/>
      <dgm:spPr/>
      <dgm:t>
        <a:bodyPr/>
        <a:lstStyle/>
        <a:p>
          <a:endParaRPr lang="en-GB"/>
        </a:p>
      </dgm:t>
    </dgm:pt>
    <dgm:pt modelId="{E1885444-F7C3-42CC-B37C-86848C9BB117}" type="sibTrans" cxnId="{2D77E787-F342-4CB1-AE32-84D56A9A34E8}">
      <dgm:prSet/>
      <dgm:spPr/>
      <dgm:t>
        <a:bodyPr/>
        <a:lstStyle/>
        <a:p>
          <a:endParaRPr lang="en-GB"/>
        </a:p>
      </dgm:t>
    </dgm:pt>
    <dgm:pt modelId="{0CA56B4E-D396-4553-8A4D-C2678D8CE52E}" type="pres">
      <dgm:prSet presAssocID="{27797EE5-D10C-4871-B208-AB2A3A2CFE8F}" presName="linear" presStyleCnt="0">
        <dgm:presLayoutVars>
          <dgm:animLvl val="lvl"/>
          <dgm:resizeHandles val="exact"/>
        </dgm:presLayoutVars>
      </dgm:prSet>
      <dgm:spPr/>
      <dgm:t>
        <a:bodyPr/>
        <a:lstStyle/>
        <a:p>
          <a:endParaRPr lang="en-GB"/>
        </a:p>
      </dgm:t>
    </dgm:pt>
    <dgm:pt modelId="{1731AEE3-EF1B-4AA9-A184-51C49D4AD92D}" type="pres">
      <dgm:prSet presAssocID="{FC27C008-9F1A-483B-974F-99ED16D6C7B1}" presName="parentText" presStyleLbl="node1" presStyleIdx="0" presStyleCnt="3">
        <dgm:presLayoutVars>
          <dgm:chMax val="0"/>
          <dgm:bulletEnabled val="1"/>
        </dgm:presLayoutVars>
      </dgm:prSet>
      <dgm:spPr/>
      <dgm:t>
        <a:bodyPr/>
        <a:lstStyle/>
        <a:p>
          <a:endParaRPr lang="en-GB"/>
        </a:p>
      </dgm:t>
    </dgm:pt>
    <dgm:pt modelId="{1C43E799-0E4A-4ACD-8737-1F2B7A1E93F0}" type="pres">
      <dgm:prSet presAssocID="{3B529E98-D841-42A9-9482-FE5C798053AC}" presName="spacer" presStyleCnt="0"/>
      <dgm:spPr>
        <a:scene3d>
          <a:camera prst="perspectiveRight"/>
          <a:lightRig rig="threePt" dir="t"/>
        </a:scene3d>
        <a:sp3d>
          <a:bevelT w="165100" prst="coolSlant"/>
        </a:sp3d>
      </dgm:spPr>
    </dgm:pt>
    <dgm:pt modelId="{7D4392B9-93A6-4BC1-A0F0-A0B7036E848F}" type="pres">
      <dgm:prSet presAssocID="{FD2A0C88-AD90-434E-8EC8-F66E9C2CD4A4}" presName="parentText" presStyleLbl="node1" presStyleIdx="1" presStyleCnt="3">
        <dgm:presLayoutVars>
          <dgm:chMax val="0"/>
          <dgm:bulletEnabled val="1"/>
        </dgm:presLayoutVars>
      </dgm:prSet>
      <dgm:spPr/>
      <dgm:t>
        <a:bodyPr/>
        <a:lstStyle/>
        <a:p>
          <a:endParaRPr lang="en-GB"/>
        </a:p>
      </dgm:t>
    </dgm:pt>
    <dgm:pt modelId="{902CC0AB-DCD5-404D-8DB9-94A95720E78A}" type="pres">
      <dgm:prSet presAssocID="{CD88F635-1C11-4333-850F-904F40C7844C}" presName="spacer" presStyleCnt="0"/>
      <dgm:spPr>
        <a:scene3d>
          <a:camera prst="perspectiveRight"/>
          <a:lightRig rig="threePt" dir="t"/>
        </a:scene3d>
        <a:sp3d>
          <a:bevelT w="165100" prst="coolSlant"/>
        </a:sp3d>
      </dgm:spPr>
    </dgm:pt>
    <dgm:pt modelId="{F637340E-9604-4698-9CBE-7C623D09CD26}" type="pres">
      <dgm:prSet presAssocID="{748E0AE0-7ABD-4A9A-9F09-501AC6C43BB0}" presName="parentText" presStyleLbl="node1" presStyleIdx="2" presStyleCnt="3">
        <dgm:presLayoutVars>
          <dgm:chMax val="0"/>
          <dgm:bulletEnabled val="1"/>
        </dgm:presLayoutVars>
      </dgm:prSet>
      <dgm:spPr/>
      <dgm:t>
        <a:bodyPr/>
        <a:lstStyle/>
        <a:p>
          <a:endParaRPr lang="en-GB"/>
        </a:p>
      </dgm:t>
    </dgm:pt>
  </dgm:ptLst>
  <dgm:cxnLst>
    <dgm:cxn modelId="{BFF4DE61-2C80-428B-BE2C-D82A0EDDBE53}" type="presOf" srcId="{FD2A0C88-AD90-434E-8EC8-F66E9C2CD4A4}" destId="{7D4392B9-93A6-4BC1-A0F0-A0B7036E848F}" srcOrd="0" destOrd="0" presId="urn:microsoft.com/office/officeart/2005/8/layout/vList2"/>
    <dgm:cxn modelId="{56F0451B-4C29-4833-BEC6-60E09DF85685}" srcId="{27797EE5-D10C-4871-B208-AB2A3A2CFE8F}" destId="{FD2A0C88-AD90-434E-8EC8-F66E9C2CD4A4}" srcOrd="1" destOrd="0" parTransId="{1F1E48A2-6157-42ED-896A-10907866D079}" sibTransId="{CD88F635-1C11-4333-850F-904F40C7844C}"/>
    <dgm:cxn modelId="{2D77E787-F342-4CB1-AE32-84D56A9A34E8}" srcId="{27797EE5-D10C-4871-B208-AB2A3A2CFE8F}" destId="{748E0AE0-7ABD-4A9A-9F09-501AC6C43BB0}" srcOrd="2" destOrd="0" parTransId="{240D0A09-02BD-4C59-872F-0B834F61C0EA}" sibTransId="{E1885444-F7C3-42CC-B37C-86848C9BB117}"/>
    <dgm:cxn modelId="{4A07EFF9-D2E5-4321-80FE-069A93C33F69}" type="presOf" srcId="{748E0AE0-7ABD-4A9A-9F09-501AC6C43BB0}" destId="{F637340E-9604-4698-9CBE-7C623D09CD26}" srcOrd="0" destOrd="0" presId="urn:microsoft.com/office/officeart/2005/8/layout/vList2"/>
    <dgm:cxn modelId="{8694B5E7-5AD5-4CAE-84E2-D723E4DF8256}" type="presOf" srcId="{FC27C008-9F1A-483B-974F-99ED16D6C7B1}" destId="{1731AEE3-EF1B-4AA9-A184-51C49D4AD92D}" srcOrd="0" destOrd="0" presId="urn:microsoft.com/office/officeart/2005/8/layout/vList2"/>
    <dgm:cxn modelId="{367675CC-7BE5-44C8-BAD3-9E98B4100FE6}" type="presOf" srcId="{27797EE5-D10C-4871-B208-AB2A3A2CFE8F}" destId="{0CA56B4E-D396-4553-8A4D-C2678D8CE52E}" srcOrd="0" destOrd="0" presId="urn:microsoft.com/office/officeart/2005/8/layout/vList2"/>
    <dgm:cxn modelId="{235E8946-3EFC-4D46-AF27-E29EC8738BDD}" srcId="{27797EE5-D10C-4871-B208-AB2A3A2CFE8F}" destId="{FC27C008-9F1A-483B-974F-99ED16D6C7B1}" srcOrd="0" destOrd="0" parTransId="{06D38100-0A3D-40A2-B22A-F9DA8C8322AB}" sibTransId="{3B529E98-D841-42A9-9482-FE5C798053AC}"/>
    <dgm:cxn modelId="{BA5B718E-7B17-4B9E-9467-FF48AD0E296D}" type="presParOf" srcId="{0CA56B4E-D396-4553-8A4D-C2678D8CE52E}" destId="{1731AEE3-EF1B-4AA9-A184-51C49D4AD92D}" srcOrd="0" destOrd="0" presId="urn:microsoft.com/office/officeart/2005/8/layout/vList2"/>
    <dgm:cxn modelId="{573C1A75-059E-4EF1-BC4A-6D74C0A069BF}" type="presParOf" srcId="{0CA56B4E-D396-4553-8A4D-C2678D8CE52E}" destId="{1C43E799-0E4A-4ACD-8737-1F2B7A1E93F0}" srcOrd="1" destOrd="0" presId="urn:microsoft.com/office/officeart/2005/8/layout/vList2"/>
    <dgm:cxn modelId="{F40B5FE6-9937-4B6E-ACAA-BB14C1416C32}" type="presParOf" srcId="{0CA56B4E-D396-4553-8A4D-C2678D8CE52E}" destId="{7D4392B9-93A6-4BC1-A0F0-A0B7036E848F}" srcOrd="2" destOrd="0" presId="urn:microsoft.com/office/officeart/2005/8/layout/vList2"/>
    <dgm:cxn modelId="{F263D0F2-9CC7-4FFD-9588-2CA5AA2BD567}" type="presParOf" srcId="{0CA56B4E-D396-4553-8A4D-C2678D8CE52E}" destId="{902CC0AB-DCD5-404D-8DB9-94A95720E78A}" srcOrd="3" destOrd="0" presId="urn:microsoft.com/office/officeart/2005/8/layout/vList2"/>
    <dgm:cxn modelId="{E6F4E393-18E9-46D6-88D6-A3BCE141B74E}" type="presParOf" srcId="{0CA56B4E-D396-4553-8A4D-C2678D8CE52E}" destId="{F637340E-9604-4698-9CBE-7C623D09CD2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323E766-845D-40B8-81F2-6227DB6FEE29}" type="doc">
      <dgm:prSet loTypeId="urn:microsoft.com/office/officeart/2005/8/layout/lProcess2" loCatId="list" qsTypeId="urn:microsoft.com/office/officeart/2005/8/quickstyle/3d6" qsCatId="3D" csTypeId="urn:microsoft.com/office/officeart/2005/8/colors/accent2_2" csCatId="accent2" phldr="1"/>
      <dgm:spPr>
        <a:scene3d>
          <a:camera prst="perspectiveRight" zoom="92000"/>
          <a:lightRig rig="balanced" dir="t">
            <a:rot lat="0" lon="0" rev="12700000"/>
          </a:lightRig>
        </a:scene3d>
      </dgm:spPr>
      <dgm:t>
        <a:bodyPr/>
        <a:lstStyle/>
        <a:p>
          <a:endParaRPr lang="en-GB"/>
        </a:p>
      </dgm:t>
    </dgm:pt>
    <dgm:pt modelId="{A1A6D75C-98D5-41FC-9CC8-25084353709C}">
      <dgm:prSet/>
      <dgm:spPr/>
      <dgm:t>
        <a:bodyPr/>
        <a:lstStyle/>
        <a:p>
          <a:pPr rtl="0"/>
          <a:r>
            <a:rPr lang="en-US" dirty="0" smtClean="0"/>
            <a:t>EACH SYMPATHETIC PATHWAY FROM THE SPINAL CORD TO THE STIMULATED TISSUE IS COMPOSED OF TWO NEURONS </a:t>
          </a:r>
          <a:endParaRPr lang="en-GB" dirty="0"/>
        </a:p>
      </dgm:t>
    </dgm:pt>
    <dgm:pt modelId="{8A0CC34B-8AD5-49E3-B59D-C21315689A73}" type="parTrans" cxnId="{A45196DF-7BE2-4C8B-BC39-003836D7F448}">
      <dgm:prSet/>
      <dgm:spPr/>
      <dgm:t>
        <a:bodyPr/>
        <a:lstStyle/>
        <a:p>
          <a:endParaRPr lang="en-GB"/>
        </a:p>
      </dgm:t>
    </dgm:pt>
    <dgm:pt modelId="{1149CD08-26FE-4B94-A2BB-BF4D3AA3272D}" type="sibTrans" cxnId="{A45196DF-7BE2-4C8B-BC39-003836D7F448}">
      <dgm:prSet/>
      <dgm:spPr/>
      <dgm:t>
        <a:bodyPr/>
        <a:lstStyle/>
        <a:p>
          <a:endParaRPr lang="en-GB"/>
        </a:p>
      </dgm:t>
    </dgm:pt>
    <dgm:pt modelId="{4EEAFEDD-0DCD-45B9-BA6B-ACB629D00A61}">
      <dgm:prSet/>
      <dgm:spPr/>
      <dgm:t>
        <a:bodyPr/>
        <a:lstStyle/>
        <a:p>
          <a:pPr rtl="0"/>
          <a:r>
            <a:rPr lang="en-US" b="0" i="0" dirty="0" smtClean="0"/>
            <a:t>A PREGANGLIONIC NEURON </a:t>
          </a:r>
          <a:endParaRPr lang="en-GB" dirty="0"/>
        </a:p>
      </dgm:t>
    </dgm:pt>
    <dgm:pt modelId="{C79218B7-E0F9-4BCF-AC0C-42E7F0CC032D}" type="parTrans" cxnId="{B8ECEF34-2C69-4A5D-91EE-34331DB15BCF}">
      <dgm:prSet/>
      <dgm:spPr/>
      <dgm:t>
        <a:bodyPr/>
        <a:lstStyle/>
        <a:p>
          <a:endParaRPr lang="en-GB"/>
        </a:p>
      </dgm:t>
    </dgm:pt>
    <dgm:pt modelId="{EB95EBA2-F37F-44B7-89E7-E0C709D48862}" type="sibTrans" cxnId="{B8ECEF34-2C69-4A5D-91EE-34331DB15BCF}">
      <dgm:prSet/>
      <dgm:spPr/>
      <dgm:t>
        <a:bodyPr/>
        <a:lstStyle/>
        <a:p>
          <a:endParaRPr lang="en-GB"/>
        </a:p>
      </dgm:t>
    </dgm:pt>
    <dgm:pt modelId="{6BDDB69F-B8F5-49A3-A366-8703262D34A8}">
      <dgm:prSet/>
      <dgm:spPr/>
      <dgm:t>
        <a:bodyPr/>
        <a:lstStyle/>
        <a:p>
          <a:pPr rtl="0"/>
          <a:r>
            <a:rPr lang="en-US" b="0" i="0" dirty="0" smtClean="0"/>
            <a:t>POSTGANGLIONIC NEURON </a:t>
          </a:r>
          <a:endParaRPr lang="en-GB" dirty="0"/>
        </a:p>
      </dgm:t>
    </dgm:pt>
    <dgm:pt modelId="{CCA128B9-CAF9-4F54-AA0C-DD20991E1243}" type="parTrans" cxnId="{C0975BAB-C097-48C2-8D09-7D69C107EFEA}">
      <dgm:prSet/>
      <dgm:spPr/>
      <dgm:t>
        <a:bodyPr/>
        <a:lstStyle/>
        <a:p>
          <a:endParaRPr lang="en-GB"/>
        </a:p>
      </dgm:t>
    </dgm:pt>
    <dgm:pt modelId="{4E85D70A-51C4-4EEE-A43B-8052DA4ACF48}" type="sibTrans" cxnId="{C0975BAB-C097-48C2-8D09-7D69C107EFEA}">
      <dgm:prSet/>
      <dgm:spPr/>
      <dgm:t>
        <a:bodyPr/>
        <a:lstStyle/>
        <a:p>
          <a:endParaRPr lang="en-GB"/>
        </a:p>
      </dgm:t>
    </dgm:pt>
    <dgm:pt modelId="{D13E032A-D812-4640-9F73-E8DB537E0EA9}">
      <dgm:prSet/>
      <dgm:spPr/>
      <dgm:t>
        <a:bodyPr/>
        <a:lstStyle/>
        <a:p>
          <a:pPr rtl="0"/>
          <a:r>
            <a:rPr lang="en-US" b="0" i="0" dirty="0" smtClean="0"/>
            <a:t>IN CONTRAST TO ONLY A SINGLE NEURON IN THE SKELETAL MOTOR PATHWAY </a:t>
          </a:r>
          <a:endParaRPr lang="en-GB" dirty="0"/>
        </a:p>
      </dgm:t>
    </dgm:pt>
    <dgm:pt modelId="{12C18570-34E8-43B4-832B-93B0B50A8317}" type="parTrans" cxnId="{F89DA842-0282-4413-9DC8-132379660BFA}">
      <dgm:prSet/>
      <dgm:spPr/>
      <dgm:t>
        <a:bodyPr/>
        <a:lstStyle/>
        <a:p>
          <a:endParaRPr lang="en-GB"/>
        </a:p>
      </dgm:t>
    </dgm:pt>
    <dgm:pt modelId="{A9F64840-998F-4B1F-9DFA-99099DE61116}" type="sibTrans" cxnId="{F89DA842-0282-4413-9DC8-132379660BFA}">
      <dgm:prSet/>
      <dgm:spPr/>
      <dgm:t>
        <a:bodyPr/>
        <a:lstStyle/>
        <a:p>
          <a:endParaRPr lang="en-GB"/>
        </a:p>
      </dgm:t>
    </dgm:pt>
    <dgm:pt modelId="{4BE8B7E3-7997-42E1-8849-EDBEA0328426}" type="pres">
      <dgm:prSet presAssocID="{0323E766-845D-40B8-81F2-6227DB6FEE29}" presName="theList" presStyleCnt="0">
        <dgm:presLayoutVars>
          <dgm:dir/>
          <dgm:animLvl val="lvl"/>
          <dgm:resizeHandles val="exact"/>
        </dgm:presLayoutVars>
      </dgm:prSet>
      <dgm:spPr/>
      <dgm:t>
        <a:bodyPr/>
        <a:lstStyle/>
        <a:p>
          <a:endParaRPr lang="en-GB"/>
        </a:p>
      </dgm:t>
    </dgm:pt>
    <dgm:pt modelId="{6123D7FE-08D9-4703-A1EB-E57E6749F3CA}" type="pres">
      <dgm:prSet presAssocID="{A1A6D75C-98D5-41FC-9CC8-25084353709C}" presName="compNode" presStyleCnt="0"/>
      <dgm:spPr/>
      <dgm:t>
        <a:bodyPr/>
        <a:lstStyle/>
        <a:p>
          <a:endParaRPr lang="en-GB"/>
        </a:p>
      </dgm:t>
    </dgm:pt>
    <dgm:pt modelId="{405D2E96-FB8A-47BF-9434-CC13443BE713}" type="pres">
      <dgm:prSet presAssocID="{A1A6D75C-98D5-41FC-9CC8-25084353709C}" presName="aNode" presStyleLbl="bgShp" presStyleIdx="0" presStyleCnt="1"/>
      <dgm:spPr/>
      <dgm:t>
        <a:bodyPr/>
        <a:lstStyle/>
        <a:p>
          <a:endParaRPr lang="en-GB"/>
        </a:p>
      </dgm:t>
    </dgm:pt>
    <dgm:pt modelId="{9A561B0C-16EE-4B4C-92B4-34BCBE641EE9}" type="pres">
      <dgm:prSet presAssocID="{A1A6D75C-98D5-41FC-9CC8-25084353709C}" presName="textNode" presStyleLbl="bgShp" presStyleIdx="0" presStyleCnt="1"/>
      <dgm:spPr/>
      <dgm:t>
        <a:bodyPr/>
        <a:lstStyle/>
        <a:p>
          <a:endParaRPr lang="en-GB"/>
        </a:p>
      </dgm:t>
    </dgm:pt>
    <dgm:pt modelId="{6F392447-1538-44DC-96DE-10F6FB50DE24}" type="pres">
      <dgm:prSet presAssocID="{A1A6D75C-98D5-41FC-9CC8-25084353709C}" presName="compChildNode" presStyleCnt="0"/>
      <dgm:spPr/>
      <dgm:t>
        <a:bodyPr/>
        <a:lstStyle/>
        <a:p>
          <a:endParaRPr lang="en-GB"/>
        </a:p>
      </dgm:t>
    </dgm:pt>
    <dgm:pt modelId="{29948901-10F1-46D0-AC61-68C4BAF279D9}" type="pres">
      <dgm:prSet presAssocID="{A1A6D75C-98D5-41FC-9CC8-25084353709C}" presName="theInnerList" presStyleCnt="0"/>
      <dgm:spPr/>
      <dgm:t>
        <a:bodyPr/>
        <a:lstStyle/>
        <a:p>
          <a:endParaRPr lang="en-GB"/>
        </a:p>
      </dgm:t>
    </dgm:pt>
    <dgm:pt modelId="{F03FC2FD-5369-4CAA-A0D6-B95153138C36}" type="pres">
      <dgm:prSet presAssocID="{4EEAFEDD-0DCD-45B9-BA6B-ACB629D00A61}" presName="childNode" presStyleLbl="node1" presStyleIdx="0" presStyleCnt="3">
        <dgm:presLayoutVars>
          <dgm:bulletEnabled val="1"/>
        </dgm:presLayoutVars>
      </dgm:prSet>
      <dgm:spPr/>
      <dgm:t>
        <a:bodyPr/>
        <a:lstStyle/>
        <a:p>
          <a:endParaRPr lang="en-GB"/>
        </a:p>
      </dgm:t>
    </dgm:pt>
    <dgm:pt modelId="{F8ECD6B5-D22C-4C79-A29A-4E757F8DFD49}" type="pres">
      <dgm:prSet presAssocID="{4EEAFEDD-0DCD-45B9-BA6B-ACB629D00A61}" presName="aSpace2" presStyleCnt="0"/>
      <dgm:spPr/>
      <dgm:t>
        <a:bodyPr/>
        <a:lstStyle/>
        <a:p>
          <a:endParaRPr lang="en-GB"/>
        </a:p>
      </dgm:t>
    </dgm:pt>
    <dgm:pt modelId="{FA6AAC0B-C589-43DC-A37D-4DEEF4718C06}" type="pres">
      <dgm:prSet presAssocID="{6BDDB69F-B8F5-49A3-A366-8703262D34A8}" presName="childNode" presStyleLbl="node1" presStyleIdx="1" presStyleCnt="3">
        <dgm:presLayoutVars>
          <dgm:bulletEnabled val="1"/>
        </dgm:presLayoutVars>
      </dgm:prSet>
      <dgm:spPr/>
      <dgm:t>
        <a:bodyPr/>
        <a:lstStyle/>
        <a:p>
          <a:endParaRPr lang="en-GB"/>
        </a:p>
      </dgm:t>
    </dgm:pt>
    <dgm:pt modelId="{A2E662AD-9FE3-49E8-9556-6F00C8EA52EF}" type="pres">
      <dgm:prSet presAssocID="{6BDDB69F-B8F5-49A3-A366-8703262D34A8}" presName="aSpace2" presStyleCnt="0"/>
      <dgm:spPr/>
      <dgm:t>
        <a:bodyPr/>
        <a:lstStyle/>
        <a:p>
          <a:endParaRPr lang="en-GB"/>
        </a:p>
      </dgm:t>
    </dgm:pt>
    <dgm:pt modelId="{82794A26-C513-454A-8C8F-F2ABF63C3A48}" type="pres">
      <dgm:prSet presAssocID="{D13E032A-D812-4640-9F73-E8DB537E0EA9}" presName="childNode" presStyleLbl="node1" presStyleIdx="2" presStyleCnt="3">
        <dgm:presLayoutVars>
          <dgm:bulletEnabled val="1"/>
        </dgm:presLayoutVars>
      </dgm:prSet>
      <dgm:spPr/>
      <dgm:t>
        <a:bodyPr/>
        <a:lstStyle/>
        <a:p>
          <a:endParaRPr lang="en-GB"/>
        </a:p>
      </dgm:t>
    </dgm:pt>
  </dgm:ptLst>
  <dgm:cxnLst>
    <dgm:cxn modelId="{C0975BAB-C097-48C2-8D09-7D69C107EFEA}" srcId="{A1A6D75C-98D5-41FC-9CC8-25084353709C}" destId="{6BDDB69F-B8F5-49A3-A366-8703262D34A8}" srcOrd="1" destOrd="0" parTransId="{CCA128B9-CAF9-4F54-AA0C-DD20991E1243}" sibTransId="{4E85D70A-51C4-4EEE-A43B-8052DA4ACF48}"/>
    <dgm:cxn modelId="{A2E374C5-C463-4C98-BEC3-248C82FCF75E}" type="presOf" srcId="{A1A6D75C-98D5-41FC-9CC8-25084353709C}" destId="{405D2E96-FB8A-47BF-9434-CC13443BE713}" srcOrd="0" destOrd="0" presId="urn:microsoft.com/office/officeart/2005/8/layout/lProcess2"/>
    <dgm:cxn modelId="{F89DA842-0282-4413-9DC8-132379660BFA}" srcId="{A1A6D75C-98D5-41FC-9CC8-25084353709C}" destId="{D13E032A-D812-4640-9F73-E8DB537E0EA9}" srcOrd="2" destOrd="0" parTransId="{12C18570-34E8-43B4-832B-93B0B50A8317}" sibTransId="{A9F64840-998F-4B1F-9DFA-99099DE61116}"/>
    <dgm:cxn modelId="{7C7CD2ED-4D14-4156-948D-E922CD9250E9}" type="presOf" srcId="{D13E032A-D812-4640-9F73-E8DB537E0EA9}" destId="{82794A26-C513-454A-8C8F-F2ABF63C3A48}" srcOrd="0" destOrd="0" presId="urn:microsoft.com/office/officeart/2005/8/layout/lProcess2"/>
    <dgm:cxn modelId="{8079814D-DC30-41D9-AF9E-A2F4C6AEA996}" type="presOf" srcId="{A1A6D75C-98D5-41FC-9CC8-25084353709C}" destId="{9A561B0C-16EE-4B4C-92B4-34BCBE641EE9}" srcOrd="1" destOrd="0" presId="urn:microsoft.com/office/officeart/2005/8/layout/lProcess2"/>
    <dgm:cxn modelId="{A45196DF-7BE2-4C8B-BC39-003836D7F448}" srcId="{0323E766-845D-40B8-81F2-6227DB6FEE29}" destId="{A1A6D75C-98D5-41FC-9CC8-25084353709C}" srcOrd="0" destOrd="0" parTransId="{8A0CC34B-8AD5-49E3-B59D-C21315689A73}" sibTransId="{1149CD08-26FE-4B94-A2BB-BF4D3AA3272D}"/>
    <dgm:cxn modelId="{B0E70DB3-7180-4325-A07F-43C5868FC331}" type="presOf" srcId="{6BDDB69F-B8F5-49A3-A366-8703262D34A8}" destId="{FA6AAC0B-C589-43DC-A37D-4DEEF4718C06}" srcOrd="0" destOrd="0" presId="urn:microsoft.com/office/officeart/2005/8/layout/lProcess2"/>
    <dgm:cxn modelId="{6C2F2179-55B4-4C41-AE70-2806A2E15396}" type="presOf" srcId="{0323E766-845D-40B8-81F2-6227DB6FEE29}" destId="{4BE8B7E3-7997-42E1-8849-EDBEA0328426}" srcOrd="0" destOrd="0" presId="urn:microsoft.com/office/officeart/2005/8/layout/lProcess2"/>
    <dgm:cxn modelId="{B8ECEF34-2C69-4A5D-91EE-34331DB15BCF}" srcId="{A1A6D75C-98D5-41FC-9CC8-25084353709C}" destId="{4EEAFEDD-0DCD-45B9-BA6B-ACB629D00A61}" srcOrd="0" destOrd="0" parTransId="{C79218B7-E0F9-4BCF-AC0C-42E7F0CC032D}" sibTransId="{EB95EBA2-F37F-44B7-89E7-E0C709D48862}"/>
    <dgm:cxn modelId="{E3E6D3C5-C192-413D-81A0-85300A689C35}" type="presOf" srcId="{4EEAFEDD-0DCD-45B9-BA6B-ACB629D00A61}" destId="{F03FC2FD-5369-4CAA-A0D6-B95153138C36}" srcOrd="0" destOrd="0" presId="urn:microsoft.com/office/officeart/2005/8/layout/lProcess2"/>
    <dgm:cxn modelId="{5DED0D48-D30E-41C2-A27E-B32F6A5ED625}" type="presParOf" srcId="{4BE8B7E3-7997-42E1-8849-EDBEA0328426}" destId="{6123D7FE-08D9-4703-A1EB-E57E6749F3CA}" srcOrd="0" destOrd="0" presId="urn:microsoft.com/office/officeart/2005/8/layout/lProcess2"/>
    <dgm:cxn modelId="{52BFAFA5-6AED-4D5B-AF2C-4FFDA2868E0A}" type="presParOf" srcId="{6123D7FE-08D9-4703-A1EB-E57E6749F3CA}" destId="{405D2E96-FB8A-47BF-9434-CC13443BE713}" srcOrd="0" destOrd="0" presId="urn:microsoft.com/office/officeart/2005/8/layout/lProcess2"/>
    <dgm:cxn modelId="{052B6635-A37D-4307-91AC-538FC3BA73AE}" type="presParOf" srcId="{6123D7FE-08D9-4703-A1EB-E57E6749F3CA}" destId="{9A561B0C-16EE-4B4C-92B4-34BCBE641EE9}" srcOrd="1" destOrd="0" presId="urn:microsoft.com/office/officeart/2005/8/layout/lProcess2"/>
    <dgm:cxn modelId="{FB8AF097-9283-49A9-8B6A-B326E2916920}" type="presParOf" srcId="{6123D7FE-08D9-4703-A1EB-E57E6749F3CA}" destId="{6F392447-1538-44DC-96DE-10F6FB50DE24}" srcOrd="2" destOrd="0" presId="urn:microsoft.com/office/officeart/2005/8/layout/lProcess2"/>
    <dgm:cxn modelId="{AC48AA56-B2A3-42D9-B1AB-5152D03201B2}" type="presParOf" srcId="{6F392447-1538-44DC-96DE-10F6FB50DE24}" destId="{29948901-10F1-46D0-AC61-68C4BAF279D9}" srcOrd="0" destOrd="0" presId="urn:microsoft.com/office/officeart/2005/8/layout/lProcess2"/>
    <dgm:cxn modelId="{EC016979-CB57-4C85-86B1-01D55DED2945}" type="presParOf" srcId="{29948901-10F1-46D0-AC61-68C4BAF279D9}" destId="{F03FC2FD-5369-4CAA-A0D6-B95153138C36}" srcOrd="0" destOrd="0" presId="urn:microsoft.com/office/officeart/2005/8/layout/lProcess2"/>
    <dgm:cxn modelId="{E0B549A3-7319-4FE1-97C7-64B9AC21D40C}" type="presParOf" srcId="{29948901-10F1-46D0-AC61-68C4BAF279D9}" destId="{F8ECD6B5-D22C-4C79-A29A-4E757F8DFD49}" srcOrd="1" destOrd="0" presId="urn:microsoft.com/office/officeart/2005/8/layout/lProcess2"/>
    <dgm:cxn modelId="{89C86E91-5260-48A6-9274-83EA7DF195AC}" type="presParOf" srcId="{29948901-10F1-46D0-AC61-68C4BAF279D9}" destId="{FA6AAC0B-C589-43DC-A37D-4DEEF4718C06}" srcOrd="2" destOrd="0" presId="urn:microsoft.com/office/officeart/2005/8/layout/lProcess2"/>
    <dgm:cxn modelId="{6D869E18-8B3D-4B57-B4E0-649EB26EBEEE}" type="presParOf" srcId="{29948901-10F1-46D0-AC61-68C4BAF279D9}" destId="{A2E662AD-9FE3-49E8-9556-6F00C8EA52EF}" srcOrd="3" destOrd="0" presId="urn:microsoft.com/office/officeart/2005/8/layout/lProcess2"/>
    <dgm:cxn modelId="{F9798FBB-5C12-4F38-85EF-1A0B2E598825}" type="presParOf" srcId="{29948901-10F1-46D0-AC61-68C4BAF279D9}" destId="{82794A26-C513-454A-8C8F-F2ABF63C3A48}"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07B0E7E-03BD-40E4-AF38-BAD9DF28A252}" type="doc">
      <dgm:prSet loTypeId="urn:microsoft.com/office/officeart/2005/8/layout/lProcess2" loCatId="list" qsTypeId="urn:microsoft.com/office/officeart/2005/8/quickstyle/3d6" qsCatId="3D" csTypeId="urn:microsoft.com/office/officeart/2005/8/colors/accent2_2" csCatId="accent2" phldr="1"/>
      <dgm:spPr>
        <a:scene3d>
          <a:camera prst="perspectiveAbove" zoom="92000"/>
          <a:lightRig rig="balanced" dir="t">
            <a:rot lat="0" lon="0" rev="12700000"/>
          </a:lightRig>
        </a:scene3d>
      </dgm:spPr>
      <dgm:t>
        <a:bodyPr/>
        <a:lstStyle/>
        <a:p>
          <a:endParaRPr lang="en-GB"/>
        </a:p>
      </dgm:t>
    </dgm:pt>
    <dgm:pt modelId="{81DE929C-C3EE-4262-A643-60FBAC10AF75}">
      <dgm:prSet custT="1"/>
      <dgm:spPr/>
      <dgm:t>
        <a:bodyPr/>
        <a:lstStyle/>
        <a:p>
          <a:pPr rtl="0"/>
          <a:r>
            <a:rPr lang="en-GB" sz="2000" dirty="0" smtClean="0"/>
            <a:t>AUTONOMIC PATHWAYS AND THE ADRENAL MEDULLAE</a:t>
          </a:r>
          <a:endParaRPr lang="en-GB" sz="2000" dirty="0"/>
        </a:p>
      </dgm:t>
    </dgm:pt>
    <dgm:pt modelId="{1B0EF32E-99C1-45F0-AB4A-7C6C82F465BC}" type="parTrans" cxnId="{775556AA-4266-417F-BD2F-AA88495CF8BE}">
      <dgm:prSet/>
      <dgm:spPr/>
      <dgm:t>
        <a:bodyPr/>
        <a:lstStyle/>
        <a:p>
          <a:endParaRPr lang="en-GB"/>
        </a:p>
      </dgm:t>
    </dgm:pt>
    <dgm:pt modelId="{A28FCD22-0D99-4E7C-89EF-9A8B544A10A0}" type="sibTrans" cxnId="{775556AA-4266-417F-BD2F-AA88495CF8BE}">
      <dgm:prSet/>
      <dgm:spPr/>
      <dgm:t>
        <a:bodyPr/>
        <a:lstStyle/>
        <a:p>
          <a:endParaRPr lang="en-GB"/>
        </a:p>
      </dgm:t>
    </dgm:pt>
    <dgm:pt modelId="{6D84505B-E3DA-449F-ADBF-9B4D6F9E8CA6}">
      <dgm:prSet/>
      <dgm:spPr/>
      <dgm:t>
        <a:bodyPr/>
        <a:lstStyle/>
        <a:p>
          <a:pPr rtl="0"/>
          <a:r>
            <a:rPr lang="en-GB" b="0" i="0" dirty="0" smtClean="0"/>
            <a:t>CHROMAFFIN CELLS SECRETE THE NEUROTRANSMITTERS ADRENALINE AND NORADRENALINE (NE) INTO THE BLOOD</a:t>
          </a:r>
          <a:endParaRPr lang="en-GB" dirty="0"/>
        </a:p>
      </dgm:t>
    </dgm:pt>
    <dgm:pt modelId="{4B9188D9-C36C-47B9-A0CC-2ECB476605B9}" type="parTrans" cxnId="{4BE27478-663C-4925-94ED-29F37CA422BF}">
      <dgm:prSet/>
      <dgm:spPr/>
      <dgm:t>
        <a:bodyPr/>
        <a:lstStyle/>
        <a:p>
          <a:endParaRPr lang="en-GB"/>
        </a:p>
      </dgm:t>
    </dgm:pt>
    <dgm:pt modelId="{576DD522-5CDB-4B08-A5CA-A02D04B386C9}" type="sibTrans" cxnId="{4BE27478-663C-4925-94ED-29F37CA422BF}">
      <dgm:prSet/>
      <dgm:spPr/>
      <dgm:t>
        <a:bodyPr/>
        <a:lstStyle/>
        <a:p>
          <a:endParaRPr lang="en-GB"/>
        </a:p>
      </dgm:t>
    </dgm:pt>
    <dgm:pt modelId="{62CCF0A4-09D7-453A-87E6-6940578D61FA}">
      <dgm:prSet/>
      <dgm:spPr/>
      <dgm:t>
        <a:bodyPr/>
        <a:lstStyle/>
        <a:p>
          <a:pPr rtl="0"/>
          <a:r>
            <a:rPr lang="en-GB" b="0" i="0" dirty="0" smtClean="0"/>
            <a:t>ADRENALINE AND NORADRENALINE ARE ALTERNATIVELY KNOWN AS EPINEPHRINE AND NOREPINEPHRINE  RESPECTIVELY</a:t>
          </a:r>
          <a:endParaRPr lang="en-GB" dirty="0"/>
        </a:p>
      </dgm:t>
    </dgm:pt>
    <dgm:pt modelId="{B150E54D-493C-4940-823D-ED4F0A17546B}" type="parTrans" cxnId="{2D121F15-7C6F-4402-B8C0-B8CBB11BBDB1}">
      <dgm:prSet/>
      <dgm:spPr/>
      <dgm:t>
        <a:bodyPr/>
        <a:lstStyle/>
        <a:p>
          <a:endParaRPr lang="en-GB"/>
        </a:p>
      </dgm:t>
    </dgm:pt>
    <dgm:pt modelId="{29BDE4E0-A9DB-4B36-BBCD-9C62FA267EB3}" type="sibTrans" cxnId="{2D121F15-7C6F-4402-B8C0-B8CBB11BBDB1}">
      <dgm:prSet/>
      <dgm:spPr/>
      <dgm:t>
        <a:bodyPr/>
        <a:lstStyle/>
        <a:p>
          <a:endParaRPr lang="en-GB"/>
        </a:p>
      </dgm:t>
    </dgm:pt>
    <dgm:pt modelId="{8C341EB2-444F-441C-9F37-9C4034F21FD2}">
      <dgm:prSet/>
      <dgm:spPr/>
      <dgm:t>
        <a:bodyPr/>
        <a:lstStyle/>
        <a:p>
          <a:pPr rtl="0"/>
          <a:r>
            <a:rPr lang="en-GB" dirty="0" smtClean="0"/>
            <a:t>THE FIRST MOTOR NEURON EXTENDS TO SPECIALIZED CELLS CALLED CHROMAFFIN CELLS IN THE ADRENAL MEDULLAE (INNER PORTIONS OF THE ADRENAL GLANDS) RATHER THAN AN AUTONOMIC GANGLION. </a:t>
          </a:r>
          <a:endParaRPr lang="en-GB" dirty="0"/>
        </a:p>
      </dgm:t>
    </dgm:pt>
    <dgm:pt modelId="{93F6E321-1E12-4D7B-8818-D6C48B3E8495}" type="parTrans" cxnId="{DCF54CEF-546E-4D65-9232-DB9FDBEADCAE}">
      <dgm:prSet/>
      <dgm:spPr/>
      <dgm:t>
        <a:bodyPr/>
        <a:lstStyle/>
        <a:p>
          <a:endParaRPr lang="en-GB"/>
        </a:p>
      </dgm:t>
    </dgm:pt>
    <dgm:pt modelId="{97553C7E-0DA5-4A20-A3B1-D1A57D9868E2}" type="sibTrans" cxnId="{DCF54CEF-546E-4D65-9232-DB9FDBEADCAE}">
      <dgm:prSet/>
      <dgm:spPr/>
      <dgm:t>
        <a:bodyPr/>
        <a:lstStyle/>
        <a:p>
          <a:endParaRPr lang="en-GB"/>
        </a:p>
      </dgm:t>
    </dgm:pt>
    <dgm:pt modelId="{E164E6ED-320C-4525-94CA-881051A7B8D5}" type="pres">
      <dgm:prSet presAssocID="{E07B0E7E-03BD-40E4-AF38-BAD9DF28A252}" presName="theList" presStyleCnt="0">
        <dgm:presLayoutVars>
          <dgm:dir/>
          <dgm:animLvl val="lvl"/>
          <dgm:resizeHandles val="exact"/>
        </dgm:presLayoutVars>
      </dgm:prSet>
      <dgm:spPr/>
      <dgm:t>
        <a:bodyPr/>
        <a:lstStyle/>
        <a:p>
          <a:endParaRPr lang="en-US"/>
        </a:p>
      </dgm:t>
    </dgm:pt>
    <dgm:pt modelId="{F9CC8682-BE2D-49BE-8FD7-94C5055735E2}" type="pres">
      <dgm:prSet presAssocID="{81DE929C-C3EE-4262-A643-60FBAC10AF75}" presName="compNode" presStyleCnt="0"/>
      <dgm:spPr/>
      <dgm:t>
        <a:bodyPr/>
        <a:lstStyle/>
        <a:p>
          <a:endParaRPr lang="en-GB"/>
        </a:p>
      </dgm:t>
    </dgm:pt>
    <dgm:pt modelId="{551A67D5-9BDF-4AE7-9E0F-BE34A0D14F00}" type="pres">
      <dgm:prSet presAssocID="{81DE929C-C3EE-4262-A643-60FBAC10AF75}" presName="aNode" presStyleLbl="bgShp" presStyleIdx="0" presStyleCnt="1" custLinFactNeighborY="46357"/>
      <dgm:spPr>
        <a:prstGeom prst="rect">
          <a:avLst/>
        </a:prstGeom>
      </dgm:spPr>
      <dgm:t>
        <a:bodyPr/>
        <a:lstStyle/>
        <a:p>
          <a:endParaRPr lang="en-GB"/>
        </a:p>
      </dgm:t>
    </dgm:pt>
    <dgm:pt modelId="{D53C657E-70F7-49A1-ABA3-D5BFFBB28D90}" type="pres">
      <dgm:prSet presAssocID="{81DE929C-C3EE-4262-A643-60FBAC10AF75}" presName="textNode" presStyleLbl="bgShp" presStyleIdx="0" presStyleCnt="1"/>
      <dgm:spPr>
        <a:prstGeom prst="rect">
          <a:avLst/>
        </a:prstGeom>
      </dgm:spPr>
      <dgm:t>
        <a:bodyPr/>
        <a:lstStyle/>
        <a:p>
          <a:endParaRPr lang="en-GB"/>
        </a:p>
      </dgm:t>
    </dgm:pt>
    <dgm:pt modelId="{2E3062A6-26BE-47D0-8244-F9A42CA3106A}" type="pres">
      <dgm:prSet presAssocID="{81DE929C-C3EE-4262-A643-60FBAC10AF75}" presName="compChildNode" presStyleCnt="0"/>
      <dgm:spPr/>
      <dgm:t>
        <a:bodyPr/>
        <a:lstStyle/>
        <a:p>
          <a:endParaRPr lang="en-GB"/>
        </a:p>
      </dgm:t>
    </dgm:pt>
    <dgm:pt modelId="{05C855E6-BE1A-4054-998C-CF8F69776F41}" type="pres">
      <dgm:prSet presAssocID="{81DE929C-C3EE-4262-A643-60FBAC10AF75}" presName="theInnerList" presStyleCnt="0"/>
      <dgm:spPr/>
      <dgm:t>
        <a:bodyPr/>
        <a:lstStyle/>
        <a:p>
          <a:endParaRPr lang="en-GB"/>
        </a:p>
      </dgm:t>
    </dgm:pt>
    <dgm:pt modelId="{4198FCBA-AE68-410B-B7DC-0B62C3AB94C4}" type="pres">
      <dgm:prSet presAssocID="{8C341EB2-444F-441C-9F37-9C4034F21FD2}" presName="childNode" presStyleLbl="node1" presStyleIdx="0" presStyleCnt="3" custScaleY="299119" custLinFactY="-39055" custLinFactNeighborX="-183" custLinFactNeighborY="-100000">
        <dgm:presLayoutVars>
          <dgm:bulletEnabled val="1"/>
        </dgm:presLayoutVars>
      </dgm:prSet>
      <dgm:spPr/>
      <dgm:t>
        <a:bodyPr/>
        <a:lstStyle/>
        <a:p>
          <a:endParaRPr lang="en-US"/>
        </a:p>
      </dgm:t>
    </dgm:pt>
    <dgm:pt modelId="{F108BF5F-211A-4961-8F29-E19B5A259BB0}" type="pres">
      <dgm:prSet presAssocID="{8C341EB2-444F-441C-9F37-9C4034F21FD2}" presName="aSpace2" presStyleCnt="0"/>
      <dgm:spPr/>
      <dgm:t>
        <a:bodyPr/>
        <a:lstStyle/>
        <a:p>
          <a:endParaRPr lang="en-GB"/>
        </a:p>
      </dgm:t>
    </dgm:pt>
    <dgm:pt modelId="{E78672C1-67E3-47C2-A0C9-C4E63DCE0F7B}" type="pres">
      <dgm:prSet presAssocID="{6D84505B-E3DA-449F-ADBF-9B4D6F9E8CA6}" presName="childNode" presStyleLbl="node1" presStyleIdx="1" presStyleCnt="3" custScaleY="173317" custLinFactY="-28153" custLinFactNeighborX="-548" custLinFactNeighborY="-100000">
        <dgm:presLayoutVars>
          <dgm:bulletEnabled val="1"/>
        </dgm:presLayoutVars>
      </dgm:prSet>
      <dgm:spPr/>
      <dgm:t>
        <a:bodyPr/>
        <a:lstStyle/>
        <a:p>
          <a:endParaRPr lang="en-GB"/>
        </a:p>
      </dgm:t>
    </dgm:pt>
    <dgm:pt modelId="{FB8F8679-0E09-40D3-A0FF-8A9A4487F42F}" type="pres">
      <dgm:prSet presAssocID="{6D84505B-E3DA-449F-ADBF-9B4D6F9E8CA6}" presName="aSpace2" presStyleCnt="0"/>
      <dgm:spPr/>
      <dgm:t>
        <a:bodyPr/>
        <a:lstStyle/>
        <a:p>
          <a:endParaRPr lang="en-GB"/>
        </a:p>
      </dgm:t>
    </dgm:pt>
    <dgm:pt modelId="{7913E8EC-CB8F-4625-927A-158843FCF392}" type="pres">
      <dgm:prSet presAssocID="{62CCF0A4-09D7-453A-87E6-6940578D61FA}" presName="childNode" presStyleLbl="node1" presStyleIdx="2" presStyleCnt="3" custScaleY="173317" custLinFactY="-20897" custLinFactNeighborX="-548" custLinFactNeighborY="-100000">
        <dgm:presLayoutVars>
          <dgm:bulletEnabled val="1"/>
        </dgm:presLayoutVars>
      </dgm:prSet>
      <dgm:spPr/>
      <dgm:t>
        <a:bodyPr/>
        <a:lstStyle/>
        <a:p>
          <a:endParaRPr lang="en-US"/>
        </a:p>
      </dgm:t>
    </dgm:pt>
  </dgm:ptLst>
  <dgm:cxnLst>
    <dgm:cxn modelId="{DBCA1D53-52D7-4AAC-91C1-FD142E161733}" type="presOf" srcId="{81DE929C-C3EE-4262-A643-60FBAC10AF75}" destId="{551A67D5-9BDF-4AE7-9E0F-BE34A0D14F00}" srcOrd="0" destOrd="0" presId="urn:microsoft.com/office/officeart/2005/8/layout/lProcess2"/>
    <dgm:cxn modelId="{ADE56E9A-5783-4269-8ED2-39B2398A1C57}" type="presOf" srcId="{6D84505B-E3DA-449F-ADBF-9B4D6F9E8CA6}" destId="{E78672C1-67E3-47C2-A0C9-C4E63DCE0F7B}" srcOrd="0" destOrd="0" presId="urn:microsoft.com/office/officeart/2005/8/layout/lProcess2"/>
    <dgm:cxn modelId="{DCF54CEF-546E-4D65-9232-DB9FDBEADCAE}" srcId="{81DE929C-C3EE-4262-A643-60FBAC10AF75}" destId="{8C341EB2-444F-441C-9F37-9C4034F21FD2}" srcOrd="0" destOrd="0" parTransId="{93F6E321-1E12-4D7B-8818-D6C48B3E8495}" sibTransId="{97553C7E-0DA5-4A20-A3B1-D1A57D9868E2}"/>
    <dgm:cxn modelId="{198CA0E6-F70A-4395-AD4A-44A686DB7B30}" type="presOf" srcId="{81DE929C-C3EE-4262-A643-60FBAC10AF75}" destId="{D53C657E-70F7-49A1-ABA3-D5BFFBB28D90}" srcOrd="1" destOrd="0" presId="urn:microsoft.com/office/officeart/2005/8/layout/lProcess2"/>
    <dgm:cxn modelId="{F1EEB9C7-C439-46AD-AB3E-4284FDDE4E2E}" type="presOf" srcId="{62CCF0A4-09D7-453A-87E6-6940578D61FA}" destId="{7913E8EC-CB8F-4625-927A-158843FCF392}" srcOrd="0" destOrd="0" presId="urn:microsoft.com/office/officeart/2005/8/layout/lProcess2"/>
    <dgm:cxn modelId="{775556AA-4266-417F-BD2F-AA88495CF8BE}" srcId="{E07B0E7E-03BD-40E4-AF38-BAD9DF28A252}" destId="{81DE929C-C3EE-4262-A643-60FBAC10AF75}" srcOrd="0" destOrd="0" parTransId="{1B0EF32E-99C1-45F0-AB4A-7C6C82F465BC}" sibTransId="{A28FCD22-0D99-4E7C-89EF-9A8B544A10A0}"/>
    <dgm:cxn modelId="{4BE27478-663C-4925-94ED-29F37CA422BF}" srcId="{81DE929C-C3EE-4262-A643-60FBAC10AF75}" destId="{6D84505B-E3DA-449F-ADBF-9B4D6F9E8CA6}" srcOrd="1" destOrd="0" parTransId="{4B9188D9-C36C-47B9-A0CC-2ECB476605B9}" sibTransId="{576DD522-5CDB-4B08-A5CA-A02D04B386C9}"/>
    <dgm:cxn modelId="{66695D8D-4310-433E-B3D3-CBE7D3C5EF1C}" type="presOf" srcId="{E07B0E7E-03BD-40E4-AF38-BAD9DF28A252}" destId="{E164E6ED-320C-4525-94CA-881051A7B8D5}" srcOrd="0" destOrd="0" presId="urn:microsoft.com/office/officeart/2005/8/layout/lProcess2"/>
    <dgm:cxn modelId="{7C4A48CA-84D3-416C-BAF1-9E286D357B37}" type="presOf" srcId="{8C341EB2-444F-441C-9F37-9C4034F21FD2}" destId="{4198FCBA-AE68-410B-B7DC-0B62C3AB94C4}" srcOrd="0" destOrd="0" presId="urn:microsoft.com/office/officeart/2005/8/layout/lProcess2"/>
    <dgm:cxn modelId="{2D121F15-7C6F-4402-B8C0-B8CBB11BBDB1}" srcId="{81DE929C-C3EE-4262-A643-60FBAC10AF75}" destId="{62CCF0A4-09D7-453A-87E6-6940578D61FA}" srcOrd="2" destOrd="0" parTransId="{B150E54D-493C-4940-823D-ED4F0A17546B}" sibTransId="{29BDE4E0-A9DB-4B36-BBCD-9C62FA267EB3}"/>
    <dgm:cxn modelId="{80D173C3-7BFE-47F5-9AA4-042DAF66ACFF}" type="presParOf" srcId="{E164E6ED-320C-4525-94CA-881051A7B8D5}" destId="{F9CC8682-BE2D-49BE-8FD7-94C5055735E2}" srcOrd="0" destOrd="0" presId="urn:microsoft.com/office/officeart/2005/8/layout/lProcess2"/>
    <dgm:cxn modelId="{5D3DAC4E-9757-4274-A795-ED84A9B9A04F}" type="presParOf" srcId="{F9CC8682-BE2D-49BE-8FD7-94C5055735E2}" destId="{551A67D5-9BDF-4AE7-9E0F-BE34A0D14F00}" srcOrd="0" destOrd="0" presId="urn:microsoft.com/office/officeart/2005/8/layout/lProcess2"/>
    <dgm:cxn modelId="{961C297F-C0A8-4293-8D13-44C15BE5ADCC}" type="presParOf" srcId="{F9CC8682-BE2D-49BE-8FD7-94C5055735E2}" destId="{D53C657E-70F7-49A1-ABA3-D5BFFBB28D90}" srcOrd="1" destOrd="0" presId="urn:microsoft.com/office/officeart/2005/8/layout/lProcess2"/>
    <dgm:cxn modelId="{DBA51FC8-BA07-424C-9D89-294AD3B29436}" type="presParOf" srcId="{F9CC8682-BE2D-49BE-8FD7-94C5055735E2}" destId="{2E3062A6-26BE-47D0-8244-F9A42CA3106A}" srcOrd="2" destOrd="0" presId="urn:microsoft.com/office/officeart/2005/8/layout/lProcess2"/>
    <dgm:cxn modelId="{C3586DA3-D6C3-4BCD-8DB5-C884AA206E5F}" type="presParOf" srcId="{2E3062A6-26BE-47D0-8244-F9A42CA3106A}" destId="{05C855E6-BE1A-4054-998C-CF8F69776F41}" srcOrd="0" destOrd="0" presId="urn:microsoft.com/office/officeart/2005/8/layout/lProcess2"/>
    <dgm:cxn modelId="{2DE9F816-49CD-467A-A8EA-1ED4479535DD}" type="presParOf" srcId="{05C855E6-BE1A-4054-998C-CF8F69776F41}" destId="{4198FCBA-AE68-410B-B7DC-0B62C3AB94C4}" srcOrd="0" destOrd="0" presId="urn:microsoft.com/office/officeart/2005/8/layout/lProcess2"/>
    <dgm:cxn modelId="{C628EC64-38CA-4906-B75F-FC5C0CD98D53}" type="presParOf" srcId="{05C855E6-BE1A-4054-998C-CF8F69776F41}" destId="{F108BF5F-211A-4961-8F29-E19B5A259BB0}" srcOrd="1" destOrd="0" presId="urn:microsoft.com/office/officeart/2005/8/layout/lProcess2"/>
    <dgm:cxn modelId="{516AF066-DADD-402B-BF71-C2A7B2787E32}" type="presParOf" srcId="{05C855E6-BE1A-4054-998C-CF8F69776F41}" destId="{E78672C1-67E3-47C2-A0C9-C4E63DCE0F7B}" srcOrd="2" destOrd="0" presId="urn:microsoft.com/office/officeart/2005/8/layout/lProcess2"/>
    <dgm:cxn modelId="{CAB16A16-CE97-484B-9D39-4CA1D90F19D7}" type="presParOf" srcId="{05C855E6-BE1A-4054-998C-CF8F69776F41}" destId="{FB8F8679-0E09-40D3-A0FF-8A9A4487F42F}" srcOrd="3" destOrd="0" presId="urn:microsoft.com/office/officeart/2005/8/layout/lProcess2"/>
    <dgm:cxn modelId="{3A4E31CC-BC1D-4BD5-B9E6-BB8CC6A7430B}" type="presParOf" srcId="{05C855E6-BE1A-4054-998C-CF8F69776F41}" destId="{7913E8EC-CB8F-4625-927A-158843FCF392}"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EFA851F-0E36-41D7-84BB-AD010C61C267}" type="doc">
      <dgm:prSet loTypeId="urn:microsoft.com/office/officeart/2005/8/layout/default" loCatId="list" qsTypeId="urn:microsoft.com/office/officeart/2005/8/quickstyle/3d7" qsCatId="3D" csTypeId="urn:microsoft.com/office/officeart/2005/8/colors/colorful2" csCatId="colorful" phldr="1"/>
      <dgm:spPr>
        <a:scene3d>
          <a:camera prst="perspectiveAbove" zoom="91000"/>
          <a:lightRig rig="threePt" dir="t">
            <a:rot lat="0" lon="0" rev="20640000"/>
          </a:lightRig>
        </a:scene3d>
      </dgm:spPr>
      <dgm:t>
        <a:bodyPr/>
        <a:lstStyle/>
        <a:p>
          <a:endParaRPr lang="en-US"/>
        </a:p>
      </dgm:t>
    </dgm:pt>
    <dgm:pt modelId="{957073C4-2074-4422-B6A4-9CF3A754BCAD}">
      <dgm:prSet/>
      <dgm:spPr>
        <a:scene3d>
          <a:camera prst="perspectiveAbove" zoom="91000"/>
          <a:lightRig rig="threePt" dir="t">
            <a:rot lat="0" lon="0" rev="20640000"/>
          </a:lightRig>
        </a:scene3d>
        <a:sp3d extrusionH="50600" prstMaterial="metal">
          <a:bevelT w="101600" h="80600" prst="coolSlant"/>
          <a:bevelB w="80600" h="80600" prst="relaxedInset"/>
        </a:sp3d>
      </dgm:spPr>
      <dgm:t>
        <a:bodyPr/>
        <a:lstStyle/>
        <a:p>
          <a:pPr rtl="0"/>
          <a:r>
            <a:rPr lang="en-GB" i="0" dirty="0" smtClean="0"/>
            <a:t>THE SYMPATHETIC DIVISION IS OFTEN CALLED THE FIGHT-OR-FLIGHT DIVISION. </a:t>
          </a:r>
          <a:endParaRPr lang="en-US" i="0" dirty="0"/>
        </a:p>
      </dgm:t>
    </dgm:pt>
    <dgm:pt modelId="{1CFA9457-556A-46E8-AF79-16712F9FB4E9}" type="parTrans" cxnId="{02069C7C-3C4A-4F92-90D5-F4ACF2A9FF72}">
      <dgm:prSet/>
      <dgm:spPr/>
      <dgm:t>
        <a:bodyPr/>
        <a:lstStyle/>
        <a:p>
          <a:endParaRPr lang="en-US"/>
        </a:p>
      </dgm:t>
    </dgm:pt>
    <dgm:pt modelId="{D8B7C4F5-B4A0-4662-B5BE-ABC4BD29D267}" type="sibTrans" cxnId="{02069C7C-3C4A-4F92-90D5-F4ACF2A9FF72}">
      <dgm:prSet/>
      <dgm:spPr/>
      <dgm:t>
        <a:bodyPr/>
        <a:lstStyle/>
        <a:p>
          <a:endParaRPr lang="en-US"/>
        </a:p>
      </dgm:t>
    </dgm:pt>
    <dgm:pt modelId="{95222D75-EEC1-4391-A0CC-E52726B8DB2E}">
      <dgm:prSet/>
      <dgm:spPr>
        <a:scene3d>
          <a:camera prst="perspectiveAbove" zoom="91000"/>
          <a:lightRig rig="threePt" dir="t">
            <a:rot lat="0" lon="0" rev="20640000"/>
          </a:lightRig>
        </a:scene3d>
        <a:sp3d extrusionH="50600" prstMaterial="metal">
          <a:bevelT w="101600" h="80600" prst="coolSlant"/>
          <a:bevelB w="80600" h="80600" prst="relaxedInset"/>
        </a:sp3d>
      </dgm:spPr>
      <dgm:t>
        <a:bodyPr/>
        <a:lstStyle/>
        <a:p>
          <a:pPr rtl="0"/>
          <a:r>
            <a:rPr lang="en-US" i="0" dirty="0" smtClean="0"/>
            <a:t>THE SYMPATHETIC SYSTEM IS STRONGLY ACTIVATED IN STRONG EMOTIONAL STATES. </a:t>
          </a:r>
          <a:endParaRPr lang="en-US" i="0" dirty="0"/>
        </a:p>
      </dgm:t>
    </dgm:pt>
    <dgm:pt modelId="{5BB18DD9-277E-426A-AD70-37103FC482F5}" type="parTrans" cxnId="{8F7614AA-032B-41F2-9EA6-32E8122D21FC}">
      <dgm:prSet/>
      <dgm:spPr/>
      <dgm:t>
        <a:bodyPr/>
        <a:lstStyle/>
        <a:p>
          <a:endParaRPr lang="en-US"/>
        </a:p>
      </dgm:t>
    </dgm:pt>
    <dgm:pt modelId="{AD507599-AEBD-4D00-A517-2F6875E604FD}" type="sibTrans" cxnId="{8F7614AA-032B-41F2-9EA6-32E8122D21FC}">
      <dgm:prSet/>
      <dgm:spPr/>
      <dgm:t>
        <a:bodyPr/>
        <a:lstStyle/>
        <a:p>
          <a:endParaRPr lang="en-US"/>
        </a:p>
      </dgm:t>
    </dgm:pt>
    <dgm:pt modelId="{B65FFED4-8BE3-4720-9224-3EA9C7873819}">
      <dgm:prSet/>
      <dgm:spPr>
        <a:scene3d>
          <a:camera prst="perspectiveAbove" zoom="91000"/>
          <a:lightRig rig="threePt" dir="t">
            <a:rot lat="0" lon="0" rev="20640000"/>
          </a:lightRig>
        </a:scene3d>
        <a:sp3d extrusionH="50600" prstMaterial="metal">
          <a:bevelT w="101600" h="80600" prst="coolSlant"/>
          <a:bevelB w="80600" h="80600" prst="relaxedInset"/>
        </a:sp3d>
      </dgm:spPr>
      <dgm:t>
        <a:bodyPr/>
        <a:lstStyle/>
        <a:p>
          <a:pPr rtl="0"/>
          <a:r>
            <a:rPr lang="en-US" i="0" dirty="0" smtClean="0"/>
            <a:t>WHEN LARGE PORTIONS OF THE SYMPATHETIC NERVOUS SYSTEM DISCHARGE AT THE SAME TIME—THAT IS, A MASS DISCHARGE—THIS ACTION INCREASES THE ABILITY OF THE BODY TO PERFORM VIGOROUS MUSCLE ACTIVITY </a:t>
          </a:r>
          <a:endParaRPr lang="en-US" i="0" dirty="0"/>
        </a:p>
      </dgm:t>
    </dgm:pt>
    <dgm:pt modelId="{6E815918-FAFD-48D2-AEC4-CA9110B0F69B}" type="parTrans" cxnId="{B5C54AFE-38C8-4FCF-AAD3-FC05D8200360}">
      <dgm:prSet/>
      <dgm:spPr/>
      <dgm:t>
        <a:bodyPr/>
        <a:lstStyle/>
        <a:p>
          <a:endParaRPr lang="en-US"/>
        </a:p>
      </dgm:t>
    </dgm:pt>
    <dgm:pt modelId="{9361BAA6-948A-44B2-B556-3B62AE094A30}" type="sibTrans" cxnId="{B5C54AFE-38C8-4FCF-AAD3-FC05D8200360}">
      <dgm:prSet/>
      <dgm:spPr/>
      <dgm:t>
        <a:bodyPr/>
        <a:lstStyle/>
        <a:p>
          <a:endParaRPr lang="en-US"/>
        </a:p>
      </dgm:t>
    </dgm:pt>
    <dgm:pt modelId="{8CEDEA4C-A913-483E-A89E-1F14F9C9E8DC}">
      <dgm:prSet/>
      <dgm:spPr>
        <a:scene3d>
          <a:camera prst="perspectiveAbove" zoom="91000"/>
          <a:lightRig rig="threePt" dir="t">
            <a:rot lat="0" lon="0" rev="20640000"/>
          </a:lightRig>
        </a:scene3d>
        <a:sp3d extrusionH="50600" prstMaterial="metal">
          <a:bevelT w="101600" h="80600" prst="coolSlant"/>
          <a:bevelB w="80600" h="80600" prst="relaxedInset"/>
        </a:sp3d>
      </dgm:spPr>
      <dgm:t>
        <a:bodyPr/>
        <a:lstStyle/>
        <a:p>
          <a:pPr rtl="0"/>
          <a:r>
            <a:rPr lang="en-US" i="0" dirty="0" smtClean="0"/>
            <a:t>THIS IS CALLED THE SYMPATHETIC ALARM REACTION AND THE FIGHT OR FLIGHT REACTION  </a:t>
          </a:r>
          <a:endParaRPr lang="en-US" i="0" dirty="0"/>
        </a:p>
      </dgm:t>
    </dgm:pt>
    <dgm:pt modelId="{E9926DAE-6BDE-4491-BD46-BE69A47F4AE5}" type="parTrans" cxnId="{1518FA5A-84ED-42DC-8AF4-3BDB0D18B52C}">
      <dgm:prSet/>
      <dgm:spPr/>
      <dgm:t>
        <a:bodyPr/>
        <a:lstStyle/>
        <a:p>
          <a:endParaRPr lang="en-US"/>
        </a:p>
      </dgm:t>
    </dgm:pt>
    <dgm:pt modelId="{6829E3CF-255A-4585-ADA7-5CF65EA8101B}" type="sibTrans" cxnId="{1518FA5A-84ED-42DC-8AF4-3BDB0D18B52C}">
      <dgm:prSet/>
      <dgm:spPr/>
      <dgm:t>
        <a:bodyPr/>
        <a:lstStyle/>
        <a:p>
          <a:endParaRPr lang="en-US"/>
        </a:p>
      </dgm:t>
    </dgm:pt>
    <dgm:pt modelId="{67C4FFC4-78AE-4801-A55E-B0EBCA916574}">
      <dgm:prSet/>
      <dgm:spPr>
        <a:scene3d>
          <a:camera prst="perspectiveAbove" zoom="91000"/>
          <a:lightRig rig="threePt" dir="t">
            <a:rot lat="0" lon="0" rev="20640000"/>
          </a:lightRig>
        </a:scene3d>
        <a:sp3d extrusionH="50600" prstMaterial="metal">
          <a:bevelT w="101600" h="80600" prst="coolSlant"/>
          <a:bevelB w="80600" h="80600" prst="relaxedInset"/>
        </a:sp3d>
      </dgm:spPr>
      <dgm:t>
        <a:bodyPr/>
        <a:lstStyle/>
        <a:p>
          <a:pPr rtl="0"/>
          <a:r>
            <a:rPr lang="en-US" i="0" dirty="0" smtClean="0"/>
            <a:t>AN ANIMAL IN THIS STATE DECIDES ALMOST INSTANTLY WHETHER TO STAND AND FIGHT OR TO RUN. </a:t>
          </a:r>
          <a:endParaRPr lang="en-US" i="0" dirty="0"/>
        </a:p>
      </dgm:t>
    </dgm:pt>
    <dgm:pt modelId="{0E0E1230-0083-4FB8-9342-7E2863BCB3EE}" type="parTrans" cxnId="{7A028197-3443-43E7-B8F7-34B938F2C308}">
      <dgm:prSet/>
      <dgm:spPr/>
      <dgm:t>
        <a:bodyPr/>
        <a:lstStyle/>
        <a:p>
          <a:endParaRPr lang="en-US"/>
        </a:p>
      </dgm:t>
    </dgm:pt>
    <dgm:pt modelId="{78F9352C-5CAD-459A-B0A1-6704DB9C08CE}" type="sibTrans" cxnId="{7A028197-3443-43E7-B8F7-34B938F2C308}">
      <dgm:prSet/>
      <dgm:spPr/>
      <dgm:t>
        <a:bodyPr/>
        <a:lstStyle/>
        <a:p>
          <a:endParaRPr lang="en-US"/>
        </a:p>
      </dgm:t>
    </dgm:pt>
    <dgm:pt modelId="{E77336ED-E335-46BE-A4A5-B54053332483}">
      <dgm:prSet/>
      <dgm:spPr>
        <a:scene3d>
          <a:camera prst="perspectiveAbove" zoom="91000"/>
          <a:lightRig rig="threePt" dir="t">
            <a:rot lat="0" lon="0" rev="20640000"/>
          </a:lightRig>
        </a:scene3d>
        <a:sp3d extrusionH="50600" prstMaterial="metal">
          <a:bevelT w="101600" h="80600" prst="coolSlant"/>
          <a:bevelB w="80600" h="80600" prst="relaxedInset"/>
        </a:sp3d>
      </dgm:spPr>
      <dgm:t>
        <a:bodyPr/>
        <a:lstStyle/>
        <a:p>
          <a:pPr rtl="0"/>
          <a:r>
            <a:rPr lang="en-GB" i="0" dirty="0" smtClean="0"/>
            <a:t>SYMPATHETIC ACTIVITIES RESULT IN INCREASED ALERTNESS</a:t>
          </a:r>
          <a:endParaRPr lang="en-US" i="0" dirty="0"/>
        </a:p>
      </dgm:t>
    </dgm:pt>
    <dgm:pt modelId="{15D6793D-AE12-4B67-A9DC-E5ACCA621D2C}" type="parTrans" cxnId="{669FA126-5294-4637-8381-F044D48E17AE}">
      <dgm:prSet/>
      <dgm:spPr/>
      <dgm:t>
        <a:bodyPr/>
        <a:lstStyle/>
        <a:p>
          <a:endParaRPr lang="en-GB"/>
        </a:p>
      </dgm:t>
    </dgm:pt>
    <dgm:pt modelId="{D935D87F-0E89-430A-8836-7355360257B5}" type="sibTrans" cxnId="{669FA126-5294-4637-8381-F044D48E17AE}">
      <dgm:prSet/>
      <dgm:spPr/>
      <dgm:t>
        <a:bodyPr/>
        <a:lstStyle/>
        <a:p>
          <a:endParaRPr lang="en-GB"/>
        </a:p>
      </dgm:t>
    </dgm:pt>
    <dgm:pt modelId="{BD3323B4-3D9E-42C4-8808-07B0A57B16E0}" type="pres">
      <dgm:prSet presAssocID="{CEFA851F-0E36-41D7-84BB-AD010C61C267}" presName="diagram" presStyleCnt="0">
        <dgm:presLayoutVars>
          <dgm:dir/>
          <dgm:resizeHandles val="exact"/>
        </dgm:presLayoutVars>
      </dgm:prSet>
      <dgm:spPr/>
      <dgm:t>
        <a:bodyPr/>
        <a:lstStyle/>
        <a:p>
          <a:endParaRPr lang="en-GB"/>
        </a:p>
      </dgm:t>
    </dgm:pt>
    <dgm:pt modelId="{213FBB23-E50B-4657-A31B-8618AD90346F}" type="pres">
      <dgm:prSet presAssocID="{957073C4-2074-4422-B6A4-9CF3A754BCAD}" presName="node" presStyleLbl="node1" presStyleIdx="0" presStyleCnt="6">
        <dgm:presLayoutVars>
          <dgm:bulletEnabled val="1"/>
        </dgm:presLayoutVars>
      </dgm:prSet>
      <dgm:spPr/>
      <dgm:t>
        <a:bodyPr/>
        <a:lstStyle/>
        <a:p>
          <a:endParaRPr lang="en-GB"/>
        </a:p>
      </dgm:t>
    </dgm:pt>
    <dgm:pt modelId="{44A66AF9-53CC-45CB-86B3-64B165CBA0C4}" type="pres">
      <dgm:prSet presAssocID="{D8B7C4F5-B4A0-4662-B5BE-ABC4BD29D267}" presName="sibTrans" presStyleCnt="0"/>
      <dgm:spPr>
        <a:scene3d>
          <a:camera prst="perspectiveAbove" zoom="91000"/>
          <a:lightRig rig="threePt" dir="t">
            <a:rot lat="0" lon="0" rev="20640000"/>
          </a:lightRig>
        </a:scene3d>
        <a:sp3d>
          <a:bevelT w="165100" prst="coolSlant"/>
        </a:sp3d>
      </dgm:spPr>
      <dgm:t>
        <a:bodyPr/>
        <a:lstStyle/>
        <a:p>
          <a:endParaRPr lang="en-GB"/>
        </a:p>
      </dgm:t>
    </dgm:pt>
    <dgm:pt modelId="{DBC0A55F-9691-4D48-95C7-18B85419471A}" type="pres">
      <dgm:prSet presAssocID="{E77336ED-E335-46BE-A4A5-B54053332483}" presName="node" presStyleLbl="node1" presStyleIdx="1" presStyleCnt="6">
        <dgm:presLayoutVars>
          <dgm:bulletEnabled val="1"/>
        </dgm:presLayoutVars>
      </dgm:prSet>
      <dgm:spPr/>
      <dgm:t>
        <a:bodyPr/>
        <a:lstStyle/>
        <a:p>
          <a:endParaRPr lang="en-GB"/>
        </a:p>
      </dgm:t>
    </dgm:pt>
    <dgm:pt modelId="{58358B4B-7B12-4C63-862E-B3512D4E8796}" type="pres">
      <dgm:prSet presAssocID="{D935D87F-0E89-430A-8836-7355360257B5}" presName="sibTrans" presStyleCnt="0"/>
      <dgm:spPr>
        <a:scene3d>
          <a:camera prst="perspectiveAbove" zoom="91000"/>
          <a:lightRig rig="threePt" dir="t">
            <a:rot lat="0" lon="0" rev="20640000"/>
          </a:lightRig>
        </a:scene3d>
        <a:sp3d>
          <a:bevelT w="165100" prst="coolSlant"/>
        </a:sp3d>
      </dgm:spPr>
      <dgm:t>
        <a:bodyPr/>
        <a:lstStyle/>
        <a:p>
          <a:endParaRPr lang="en-GB"/>
        </a:p>
      </dgm:t>
    </dgm:pt>
    <dgm:pt modelId="{F8D46265-D122-42E8-BACD-4FDE8AC05720}" type="pres">
      <dgm:prSet presAssocID="{95222D75-EEC1-4391-A0CC-E52726B8DB2E}" presName="node" presStyleLbl="node1" presStyleIdx="2" presStyleCnt="6">
        <dgm:presLayoutVars>
          <dgm:bulletEnabled val="1"/>
        </dgm:presLayoutVars>
      </dgm:prSet>
      <dgm:spPr/>
      <dgm:t>
        <a:bodyPr/>
        <a:lstStyle/>
        <a:p>
          <a:endParaRPr lang="en-GB"/>
        </a:p>
      </dgm:t>
    </dgm:pt>
    <dgm:pt modelId="{830AFE03-39FB-4A53-9195-2B5BE87622FC}" type="pres">
      <dgm:prSet presAssocID="{AD507599-AEBD-4D00-A517-2F6875E604FD}" presName="sibTrans" presStyleCnt="0"/>
      <dgm:spPr>
        <a:scene3d>
          <a:camera prst="perspectiveAbove" zoom="91000"/>
          <a:lightRig rig="threePt" dir="t">
            <a:rot lat="0" lon="0" rev="20640000"/>
          </a:lightRig>
        </a:scene3d>
        <a:sp3d>
          <a:bevelT w="165100" prst="coolSlant"/>
        </a:sp3d>
      </dgm:spPr>
      <dgm:t>
        <a:bodyPr/>
        <a:lstStyle/>
        <a:p>
          <a:endParaRPr lang="en-GB"/>
        </a:p>
      </dgm:t>
    </dgm:pt>
    <dgm:pt modelId="{4722D8FB-DEBD-43F0-A597-BC018A95E533}" type="pres">
      <dgm:prSet presAssocID="{B65FFED4-8BE3-4720-9224-3EA9C7873819}" presName="node" presStyleLbl="node1" presStyleIdx="3" presStyleCnt="6">
        <dgm:presLayoutVars>
          <dgm:bulletEnabled val="1"/>
        </dgm:presLayoutVars>
      </dgm:prSet>
      <dgm:spPr/>
      <dgm:t>
        <a:bodyPr/>
        <a:lstStyle/>
        <a:p>
          <a:endParaRPr lang="en-GB"/>
        </a:p>
      </dgm:t>
    </dgm:pt>
    <dgm:pt modelId="{B415173E-DF28-4674-843C-B8623CC4CC8E}" type="pres">
      <dgm:prSet presAssocID="{9361BAA6-948A-44B2-B556-3B62AE094A30}" presName="sibTrans" presStyleCnt="0"/>
      <dgm:spPr>
        <a:scene3d>
          <a:camera prst="perspectiveAbove" zoom="91000"/>
          <a:lightRig rig="threePt" dir="t">
            <a:rot lat="0" lon="0" rev="20640000"/>
          </a:lightRig>
        </a:scene3d>
        <a:sp3d>
          <a:bevelT w="165100" prst="coolSlant"/>
        </a:sp3d>
      </dgm:spPr>
      <dgm:t>
        <a:bodyPr/>
        <a:lstStyle/>
        <a:p>
          <a:endParaRPr lang="en-GB"/>
        </a:p>
      </dgm:t>
    </dgm:pt>
    <dgm:pt modelId="{4896DC01-AB03-4174-B722-C875AE5F3F9E}" type="pres">
      <dgm:prSet presAssocID="{8CEDEA4C-A913-483E-A89E-1F14F9C9E8DC}" presName="node" presStyleLbl="node1" presStyleIdx="4" presStyleCnt="6">
        <dgm:presLayoutVars>
          <dgm:bulletEnabled val="1"/>
        </dgm:presLayoutVars>
      </dgm:prSet>
      <dgm:spPr/>
      <dgm:t>
        <a:bodyPr/>
        <a:lstStyle/>
        <a:p>
          <a:endParaRPr lang="en-GB"/>
        </a:p>
      </dgm:t>
    </dgm:pt>
    <dgm:pt modelId="{EABEB582-1F04-4060-A9AE-291D74464220}" type="pres">
      <dgm:prSet presAssocID="{6829E3CF-255A-4585-ADA7-5CF65EA8101B}" presName="sibTrans" presStyleCnt="0"/>
      <dgm:spPr>
        <a:scene3d>
          <a:camera prst="perspectiveAbove" zoom="91000"/>
          <a:lightRig rig="threePt" dir="t">
            <a:rot lat="0" lon="0" rev="20640000"/>
          </a:lightRig>
        </a:scene3d>
        <a:sp3d>
          <a:bevelT w="165100" prst="coolSlant"/>
        </a:sp3d>
      </dgm:spPr>
      <dgm:t>
        <a:bodyPr/>
        <a:lstStyle/>
        <a:p>
          <a:endParaRPr lang="en-GB"/>
        </a:p>
      </dgm:t>
    </dgm:pt>
    <dgm:pt modelId="{B5917080-DAA4-4D0E-8338-F4512535B524}" type="pres">
      <dgm:prSet presAssocID="{67C4FFC4-78AE-4801-A55E-B0EBCA916574}" presName="node" presStyleLbl="node1" presStyleIdx="5" presStyleCnt="6">
        <dgm:presLayoutVars>
          <dgm:bulletEnabled val="1"/>
        </dgm:presLayoutVars>
      </dgm:prSet>
      <dgm:spPr/>
      <dgm:t>
        <a:bodyPr/>
        <a:lstStyle/>
        <a:p>
          <a:endParaRPr lang="en-GB"/>
        </a:p>
      </dgm:t>
    </dgm:pt>
  </dgm:ptLst>
  <dgm:cxnLst>
    <dgm:cxn modelId="{F3489F27-3A8F-4E8E-85E4-EEE5455C6A53}" type="presOf" srcId="{E77336ED-E335-46BE-A4A5-B54053332483}" destId="{DBC0A55F-9691-4D48-95C7-18B85419471A}" srcOrd="0" destOrd="0" presId="urn:microsoft.com/office/officeart/2005/8/layout/default"/>
    <dgm:cxn modelId="{7A028197-3443-43E7-B8F7-34B938F2C308}" srcId="{CEFA851F-0E36-41D7-84BB-AD010C61C267}" destId="{67C4FFC4-78AE-4801-A55E-B0EBCA916574}" srcOrd="5" destOrd="0" parTransId="{0E0E1230-0083-4FB8-9342-7E2863BCB3EE}" sibTransId="{78F9352C-5CAD-459A-B0A1-6704DB9C08CE}"/>
    <dgm:cxn modelId="{B5C54AFE-38C8-4FCF-AAD3-FC05D8200360}" srcId="{CEFA851F-0E36-41D7-84BB-AD010C61C267}" destId="{B65FFED4-8BE3-4720-9224-3EA9C7873819}" srcOrd="3" destOrd="0" parTransId="{6E815918-FAFD-48D2-AEC4-CA9110B0F69B}" sibTransId="{9361BAA6-948A-44B2-B556-3B62AE094A30}"/>
    <dgm:cxn modelId="{A04405A6-9F90-4F4B-B477-AC9E7EC576CF}" type="presOf" srcId="{8CEDEA4C-A913-483E-A89E-1F14F9C9E8DC}" destId="{4896DC01-AB03-4174-B722-C875AE5F3F9E}" srcOrd="0" destOrd="0" presId="urn:microsoft.com/office/officeart/2005/8/layout/default"/>
    <dgm:cxn modelId="{669FA126-5294-4637-8381-F044D48E17AE}" srcId="{CEFA851F-0E36-41D7-84BB-AD010C61C267}" destId="{E77336ED-E335-46BE-A4A5-B54053332483}" srcOrd="1" destOrd="0" parTransId="{15D6793D-AE12-4B67-A9DC-E5ACCA621D2C}" sibTransId="{D935D87F-0E89-430A-8836-7355360257B5}"/>
    <dgm:cxn modelId="{1C77B320-20C9-4D37-8C6E-5237894894EE}" type="presOf" srcId="{95222D75-EEC1-4391-A0CC-E52726B8DB2E}" destId="{F8D46265-D122-42E8-BACD-4FDE8AC05720}" srcOrd="0" destOrd="0" presId="urn:microsoft.com/office/officeart/2005/8/layout/default"/>
    <dgm:cxn modelId="{4CAC7EE4-503F-4B22-998E-AB49F3794F8C}" type="presOf" srcId="{67C4FFC4-78AE-4801-A55E-B0EBCA916574}" destId="{B5917080-DAA4-4D0E-8338-F4512535B524}" srcOrd="0" destOrd="0" presId="urn:microsoft.com/office/officeart/2005/8/layout/default"/>
    <dgm:cxn modelId="{8F7614AA-032B-41F2-9EA6-32E8122D21FC}" srcId="{CEFA851F-0E36-41D7-84BB-AD010C61C267}" destId="{95222D75-EEC1-4391-A0CC-E52726B8DB2E}" srcOrd="2" destOrd="0" parTransId="{5BB18DD9-277E-426A-AD70-37103FC482F5}" sibTransId="{AD507599-AEBD-4D00-A517-2F6875E604FD}"/>
    <dgm:cxn modelId="{83047D6A-3413-4704-A23B-3685183C7FFD}" type="presOf" srcId="{957073C4-2074-4422-B6A4-9CF3A754BCAD}" destId="{213FBB23-E50B-4657-A31B-8618AD90346F}" srcOrd="0" destOrd="0" presId="urn:microsoft.com/office/officeart/2005/8/layout/default"/>
    <dgm:cxn modelId="{87C3E60F-009B-42E7-92F0-3E67311CAFF2}" type="presOf" srcId="{B65FFED4-8BE3-4720-9224-3EA9C7873819}" destId="{4722D8FB-DEBD-43F0-A597-BC018A95E533}" srcOrd="0" destOrd="0" presId="urn:microsoft.com/office/officeart/2005/8/layout/default"/>
    <dgm:cxn modelId="{4F7E60B1-A5BD-444C-B03F-713287600130}" type="presOf" srcId="{CEFA851F-0E36-41D7-84BB-AD010C61C267}" destId="{BD3323B4-3D9E-42C4-8808-07B0A57B16E0}" srcOrd="0" destOrd="0" presId="urn:microsoft.com/office/officeart/2005/8/layout/default"/>
    <dgm:cxn modelId="{1518FA5A-84ED-42DC-8AF4-3BDB0D18B52C}" srcId="{CEFA851F-0E36-41D7-84BB-AD010C61C267}" destId="{8CEDEA4C-A913-483E-A89E-1F14F9C9E8DC}" srcOrd="4" destOrd="0" parTransId="{E9926DAE-6BDE-4491-BD46-BE69A47F4AE5}" sibTransId="{6829E3CF-255A-4585-ADA7-5CF65EA8101B}"/>
    <dgm:cxn modelId="{02069C7C-3C4A-4F92-90D5-F4ACF2A9FF72}" srcId="{CEFA851F-0E36-41D7-84BB-AD010C61C267}" destId="{957073C4-2074-4422-B6A4-9CF3A754BCAD}" srcOrd="0" destOrd="0" parTransId="{1CFA9457-556A-46E8-AF79-16712F9FB4E9}" sibTransId="{D8B7C4F5-B4A0-4662-B5BE-ABC4BD29D267}"/>
    <dgm:cxn modelId="{F5118F33-1F4E-4CEB-AE0A-891E8C9B70EE}" type="presParOf" srcId="{BD3323B4-3D9E-42C4-8808-07B0A57B16E0}" destId="{213FBB23-E50B-4657-A31B-8618AD90346F}" srcOrd="0" destOrd="0" presId="urn:microsoft.com/office/officeart/2005/8/layout/default"/>
    <dgm:cxn modelId="{9E41980E-387B-4BD1-B3B9-8E2068C42FD0}" type="presParOf" srcId="{BD3323B4-3D9E-42C4-8808-07B0A57B16E0}" destId="{44A66AF9-53CC-45CB-86B3-64B165CBA0C4}" srcOrd="1" destOrd="0" presId="urn:microsoft.com/office/officeart/2005/8/layout/default"/>
    <dgm:cxn modelId="{F1F40B31-79B0-4140-B307-ADF80485F4B2}" type="presParOf" srcId="{BD3323B4-3D9E-42C4-8808-07B0A57B16E0}" destId="{DBC0A55F-9691-4D48-95C7-18B85419471A}" srcOrd="2" destOrd="0" presId="urn:microsoft.com/office/officeart/2005/8/layout/default"/>
    <dgm:cxn modelId="{65D30A00-C466-48C6-9E38-6AFD25616CD2}" type="presParOf" srcId="{BD3323B4-3D9E-42C4-8808-07B0A57B16E0}" destId="{58358B4B-7B12-4C63-862E-B3512D4E8796}" srcOrd="3" destOrd="0" presId="urn:microsoft.com/office/officeart/2005/8/layout/default"/>
    <dgm:cxn modelId="{E3146986-A0B5-4BBB-9121-EF0B9379907A}" type="presParOf" srcId="{BD3323B4-3D9E-42C4-8808-07B0A57B16E0}" destId="{F8D46265-D122-42E8-BACD-4FDE8AC05720}" srcOrd="4" destOrd="0" presId="urn:microsoft.com/office/officeart/2005/8/layout/default"/>
    <dgm:cxn modelId="{E7CFBF0F-A2A0-426F-8FB4-19E2E2D9B402}" type="presParOf" srcId="{BD3323B4-3D9E-42C4-8808-07B0A57B16E0}" destId="{830AFE03-39FB-4A53-9195-2B5BE87622FC}" srcOrd="5" destOrd="0" presId="urn:microsoft.com/office/officeart/2005/8/layout/default"/>
    <dgm:cxn modelId="{D41981B8-844C-43CB-A8D3-FDF9CB2CFA4C}" type="presParOf" srcId="{BD3323B4-3D9E-42C4-8808-07B0A57B16E0}" destId="{4722D8FB-DEBD-43F0-A597-BC018A95E533}" srcOrd="6" destOrd="0" presId="urn:microsoft.com/office/officeart/2005/8/layout/default"/>
    <dgm:cxn modelId="{F506E1B9-1113-41ED-B357-22F936164941}" type="presParOf" srcId="{BD3323B4-3D9E-42C4-8808-07B0A57B16E0}" destId="{B415173E-DF28-4674-843C-B8623CC4CC8E}" srcOrd="7" destOrd="0" presId="urn:microsoft.com/office/officeart/2005/8/layout/default"/>
    <dgm:cxn modelId="{74461AA0-B12C-42E6-AB18-8D1D41CB8AA9}" type="presParOf" srcId="{BD3323B4-3D9E-42C4-8808-07B0A57B16E0}" destId="{4896DC01-AB03-4174-B722-C875AE5F3F9E}" srcOrd="8" destOrd="0" presId="urn:microsoft.com/office/officeart/2005/8/layout/default"/>
    <dgm:cxn modelId="{631EC8EA-5CAC-4A46-9837-A42E5BC11ED3}" type="presParOf" srcId="{BD3323B4-3D9E-42C4-8808-07B0A57B16E0}" destId="{EABEB582-1F04-4060-A9AE-291D74464220}" srcOrd="9" destOrd="0" presId="urn:microsoft.com/office/officeart/2005/8/layout/default"/>
    <dgm:cxn modelId="{92C06EAC-6411-410D-97DA-E03A93D686DF}" type="presParOf" srcId="{BD3323B4-3D9E-42C4-8808-07B0A57B16E0}" destId="{B5917080-DAA4-4D0E-8338-F4512535B52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1B8F24F-04F6-410D-9903-802A41777546}" type="doc">
      <dgm:prSet loTypeId="urn:microsoft.com/office/officeart/2005/8/layout/default" loCatId="list" qsTypeId="urn:microsoft.com/office/officeart/2005/8/quickstyle/simple1" qsCatId="simple" csTypeId="urn:microsoft.com/office/officeart/2005/8/colors/accent1_2" csCatId="accent1" phldr="1"/>
      <dgm:spPr>
        <a:scene3d>
          <a:camera prst="perspectiveAbove"/>
          <a:lightRig rig="threePt" dir="t">
            <a:rot lat="0" lon="0" rev="13800000"/>
          </a:lightRig>
        </a:scene3d>
      </dgm:spPr>
      <dgm:t>
        <a:bodyPr/>
        <a:lstStyle/>
        <a:p>
          <a:endParaRPr lang="en-US"/>
        </a:p>
      </dgm:t>
    </dgm:pt>
    <dgm:pt modelId="{A08BC305-0794-4C5F-A741-3474514C6025}">
      <dgm:prSet/>
      <dgm:spPr>
        <a:solidFill>
          <a:srgbClr val="FF0000"/>
        </a:solidFill>
        <a:scene3d>
          <a:camera prst="perspectiveAbove"/>
          <a:lightRig rig="threePt" dir="t">
            <a:rot lat="0" lon="0" rev="13800000"/>
          </a:lightRig>
        </a:scene3d>
        <a:sp3d>
          <a:bevelT prst="relaxedInset"/>
        </a:sp3d>
      </dgm:spPr>
      <dgm:t>
        <a:bodyPr/>
        <a:lstStyle/>
        <a:p>
          <a:pPr rtl="0"/>
          <a:r>
            <a:rPr lang="en-US" b="0" i="0" dirty="0" smtClean="0"/>
            <a:t>INCREASED ARTERIAL PRESSURE</a:t>
          </a:r>
          <a:endParaRPr lang="en-US" dirty="0"/>
        </a:p>
      </dgm:t>
    </dgm:pt>
    <dgm:pt modelId="{CD952473-9372-4966-A616-46249CC09954}" type="parTrans" cxnId="{D8E4F017-F7D2-414F-8664-38CA302990F1}">
      <dgm:prSet/>
      <dgm:spPr/>
      <dgm:t>
        <a:bodyPr/>
        <a:lstStyle/>
        <a:p>
          <a:endParaRPr lang="en-US"/>
        </a:p>
      </dgm:t>
    </dgm:pt>
    <dgm:pt modelId="{57347CF4-BA97-4366-B71B-5FC46082D96F}" type="sibTrans" cxnId="{D8E4F017-F7D2-414F-8664-38CA302990F1}">
      <dgm:prSet/>
      <dgm:spPr/>
      <dgm:t>
        <a:bodyPr/>
        <a:lstStyle/>
        <a:p>
          <a:endParaRPr lang="en-US"/>
        </a:p>
      </dgm:t>
    </dgm:pt>
    <dgm:pt modelId="{1A993000-439F-498F-A4DA-FB071A7D4D44}">
      <dgm:prSet/>
      <dgm:spPr>
        <a:solidFill>
          <a:srgbClr val="C00000"/>
        </a:solidFill>
        <a:scene3d>
          <a:camera prst="perspectiveAbove"/>
          <a:lightRig rig="threePt" dir="t">
            <a:rot lat="0" lon="0" rev="13800000"/>
          </a:lightRig>
        </a:scene3d>
        <a:sp3d>
          <a:bevelT prst="relaxedInset"/>
        </a:sp3d>
      </dgm:spPr>
      <dgm:t>
        <a:bodyPr/>
        <a:lstStyle/>
        <a:p>
          <a:pPr rtl="0"/>
          <a:r>
            <a:rPr lang="en-US" b="0" i="0" dirty="0" smtClean="0"/>
            <a:t>INCREASED RATE OF BLOOD COAGULATION</a:t>
          </a:r>
          <a:endParaRPr lang="en-US" dirty="0"/>
        </a:p>
      </dgm:t>
    </dgm:pt>
    <dgm:pt modelId="{CC8358D4-ABC1-4291-B2FE-2424A9759F6D}" type="sibTrans" cxnId="{430179F9-B89A-49C0-AFEB-0ABDA9CA047F}">
      <dgm:prSet/>
      <dgm:spPr/>
      <dgm:t>
        <a:bodyPr/>
        <a:lstStyle/>
        <a:p>
          <a:endParaRPr lang="en-US"/>
        </a:p>
      </dgm:t>
    </dgm:pt>
    <dgm:pt modelId="{A9B52AE3-7753-4E8B-B5DB-B2C313CBA919}" type="parTrans" cxnId="{430179F9-B89A-49C0-AFEB-0ABDA9CA047F}">
      <dgm:prSet/>
      <dgm:spPr/>
      <dgm:t>
        <a:bodyPr/>
        <a:lstStyle/>
        <a:p>
          <a:endParaRPr lang="en-US"/>
        </a:p>
      </dgm:t>
    </dgm:pt>
    <dgm:pt modelId="{B5B860D9-8C55-43C1-A06F-967856D5E082}">
      <dgm:prSet/>
      <dgm:spPr>
        <a:solidFill>
          <a:srgbClr val="CBA578"/>
        </a:solidFill>
        <a:scene3d>
          <a:camera prst="perspectiveAbove"/>
          <a:lightRig rig="threePt" dir="t">
            <a:rot lat="0" lon="0" rev="13800000"/>
          </a:lightRig>
        </a:scene3d>
        <a:sp3d>
          <a:bevelT prst="relaxedInset"/>
        </a:sp3d>
      </dgm:spPr>
      <dgm:t>
        <a:bodyPr/>
        <a:lstStyle/>
        <a:p>
          <a:pPr rtl="0"/>
          <a:r>
            <a:rPr lang="en-US" b="0" i="0" cap="none" spc="0" dirty="0" smtClean="0">
              <a:ln w="0"/>
              <a:solidFill>
                <a:schemeClr val="tx1"/>
              </a:solidFill>
              <a:effectLst>
                <a:outerShdw blurRad="38100" dist="19050" dir="2700000" algn="tl" rotWithShape="0">
                  <a:schemeClr val="dk1">
                    <a:alpha val="40000"/>
                  </a:schemeClr>
                </a:outerShdw>
              </a:effectLst>
            </a:rPr>
            <a:t>INCREASED MENTAL ACTIVITY</a:t>
          </a:r>
          <a:endParaRPr lang="en-US" b="0" cap="none" spc="0" dirty="0">
            <a:ln w="0"/>
            <a:solidFill>
              <a:schemeClr val="tx1"/>
            </a:solidFill>
            <a:effectLst>
              <a:outerShdw blurRad="38100" dist="19050" dir="2700000" algn="tl" rotWithShape="0">
                <a:schemeClr val="dk1">
                  <a:alpha val="40000"/>
                </a:schemeClr>
              </a:outerShdw>
            </a:effectLst>
          </a:endParaRPr>
        </a:p>
      </dgm:t>
    </dgm:pt>
    <dgm:pt modelId="{C51E6FCF-1923-4ACF-96C4-6AE6C62A525B}" type="sibTrans" cxnId="{1118A09A-F7C2-4E26-B825-E772A941AD50}">
      <dgm:prSet/>
      <dgm:spPr/>
      <dgm:t>
        <a:bodyPr/>
        <a:lstStyle/>
        <a:p>
          <a:endParaRPr lang="en-US"/>
        </a:p>
      </dgm:t>
    </dgm:pt>
    <dgm:pt modelId="{278491AB-797B-4EF6-9E11-2E913199E7CC}" type="parTrans" cxnId="{1118A09A-F7C2-4E26-B825-E772A941AD50}">
      <dgm:prSet/>
      <dgm:spPr/>
      <dgm:t>
        <a:bodyPr/>
        <a:lstStyle/>
        <a:p>
          <a:endParaRPr lang="en-US"/>
        </a:p>
      </dgm:t>
    </dgm:pt>
    <dgm:pt modelId="{28947E2B-8870-49F9-9A5F-222A65231B75}">
      <dgm:prSet/>
      <dgm:spPr>
        <a:solidFill>
          <a:schemeClr val="tx1">
            <a:lumMod val="50000"/>
            <a:lumOff val="50000"/>
          </a:schemeClr>
        </a:solidFill>
        <a:scene3d>
          <a:camera prst="perspectiveAbove"/>
          <a:lightRig rig="threePt" dir="t">
            <a:rot lat="0" lon="0" rev="13800000"/>
          </a:lightRig>
        </a:scene3d>
        <a:sp3d>
          <a:bevelT prst="relaxedInset"/>
        </a:sp3d>
      </dgm:spPr>
      <dgm:t>
        <a:bodyPr/>
        <a:lstStyle/>
        <a:p>
          <a:pPr rtl="0"/>
          <a:r>
            <a:rPr lang="en-US" b="0" i="0" dirty="0" smtClean="0"/>
            <a:t>INCREASED MUSCLE STRENGTH</a:t>
          </a:r>
          <a:endParaRPr lang="en-US" dirty="0"/>
        </a:p>
      </dgm:t>
    </dgm:pt>
    <dgm:pt modelId="{A197C725-3CE0-4235-9426-8FFB6DDF4E97}" type="sibTrans" cxnId="{EBC17C06-B870-4451-B351-117480455FA6}">
      <dgm:prSet/>
      <dgm:spPr/>
      <dgm:t>
        <a:bodyPr/>
        <a:lstStyle/>
        <a:p>
          <a:endParaRPr lang="en-US"/>
        </a:p>
      </dgm:t>
    </dgm:pt>
    <dgm:pt modelId="{FF7EBA09-5DBD-4031-BF3B-58FE2C7D36D2}" type="parTrans" cxnId="{EBC17C06-B870-4451-B351-117480455FA6}">
      <dgm:prSet/>
      <dgm:spPr/>
      <dgm:t>
        <a:bodyPr/>
        <a:lstStyle/>
        <a:p>
          <a:endParaRPr lang="en-US"/>
        </a:p>
      </dgm:t>
    </dgm:pt>
    <dgm:pt modelId="{6FF9618B-130B-4732-898D-7C878E8D5117}">
      <dgm:prSet/>
      <dgm:spPr>
        <a:solidFill>
          <a:srgbClr val="FFFF00"/>
        </a:solidFill>
        <a:scene3d>
          <a:camera prst="perspectiveAbove"/>
          <a:lightRig rig="threePt" dir="t">
            <a:rot lat="0" lon="0" rev="13800000"/>
          </a:lightRig>
        </a:scene3d>
        <a:sp3d>
          <a:bevelT prst="relaxedInset"/>
        </a:sp3d>
      </dgm:spPr>
      <dgm:t>
        <a:bodyPr/>
        <a:lstStyle/>
        <a:p>
          <a:pPr rtl="0"/>
          <a:r>
            <a:rPr lang="en-US" b="0" i="0" dirty="0" smtClean="0">
              <a:solidFill>
                <a:schemeClr val="tx1"/>
              </a:solidFill>
            </a:rPr>
            <a:t>INCREASED GLYCOLYSIS IN THE LIVER AND IN MUSCLE</a:t>
          </a:r>
          <a:endParaRPr lang="en-US" dirty="0">
            <a:solidFill>
              <a:schemeClr val="tx1"/>
            </a:solidFill>
          </a:endParaRPr>
        </a:p>
      </dgm:t>
    </dgm:pt>
    <dgm:pt modelId="{C0F87396-B04E-4801-94D1-4E803D554FC8}" type="sibTrans" cxnId="{CEC23F01-D4B3-4E77-A1B8-CE38E9561E10}">
      <dgm:prSet/>
      <dgm:spPr/>
      <dgm:t>
        <a:bodyPr/>
        <a:lstStyle/>
        <a:p>
          <a:endParaRPr lang="en-US"/>
        </a:p>
      </dgm:t>
    </dgm:pt>
    <dgm:pt modelId="{F9A8F2B8-8033-4B23-95C6-ABDEF06CFDD0}" type="parTrans" cxnId="{CEC23F01-D4B3-4E77-A1B8-CE38E9561E10}">
      <dgm:prSet/>
      <dgm:spPr/>
      <dgm:t>
        <a:bodyPr/>
        <a:lstStyle/>
        <a:p>
          <a:endParaRPr lang="en-US"/>
        </a:p>
      </dgm:t>
    </dgm:pt>
    <dgm:pt modelId="{A47DDD1F-840A-4C4C-9FEF-7EF1937319AA}">
      <dgm:prSet/>
      <dgm:spPr>
        <a:solidFill>
          <a:srgbClr val="FFFF00"/>
        </a:solidFill>
        <a:scene3d>
          <a:camera prst="perspectiveAbove"/>
          <a:lightRig rig="threePt" dir="t">
            <a:rot lat="0" lon="0" rev="13800000"/>
          </a:lightRig>
        </a:scene3d>
        <a:sp3d>
          <a:bevelT prst="relaxedInset"/>
        </a:sp3d>
      </dgm:spPr>
      <dgm:t>
        <a:bodyPr/>
        <a:lstStyle/>
        <a:p>
          <a:pPr rtl="0"/>
          <a:r>
            <a:rPr lang="en-US" b="0" i="0" dirty="0" smtClean="0">
              <a:solidFill>
                <a:schemeClr val="tx1"/>
              </a:solidFill>
            </a:rPr>
            <a:t>INCREASED BLOOD GLUCOSE CONCENTRATION</a:t>
          </a:r>
          <a:endParaRPr lang="en-US" dirty="0">
            <a:solidFill>
              <a:schemeClr val="tx1"/>
            </a:solidFill>
          </a:endParaRPr>
        </a:p>
      </dgm:t>
    </dgm:pt>
    <dgm:pt modelId="{D25FFEBB-5A56-4762-83C6-CC811C8F5D70}" type="sibTrans" cxnId="{5308A04F-9050-4E65-8E96-EC79B50C9C18}">
      <dgm:prSet/>
      <dgm:spPr/>
      <dgm:t>
        <a:bodyPr/>
        <a:lstStyle/>
        <a:p>
          <a:endParaRPr lang="en-US"/>
        </a:p>
      </dgm:t>
    </dgm:pt>
    <dgm:pt modelId="{8DCDDE05-4562-46BC-8ACE-1865D35A5073}" type="parTrans" cxnId="{5308A04F-9050-4E65-8E96-EC79B50C9C18}">
      <dgm:prSet/>
      <dgm:spPr/>
      <dgm:t>
        <a:bodyPr/>
        <a:lstStyle/>
        <a:p>
          <a:endParaRPr lang="en-US"/>
        </a:p>
      </dgm:t>
    </dgm:pt>
    <dgm:pt modelId="{90EC4725-4145-4B4E-AEAF-86F8B486E69A}">
      <dgm:prSet/>
      <dgm:spPr>
        <a:solidFill>
          <a:srgbClr val="92D050"/>
        </a:solidFill>
        <a:scene3d>
          <a:camera prst="perspectiveAbove"/>
          <a:lightRig rig="threePt" dir="t">
            <a:rot lat="0" lon="0" rev="13800000"/>
          </a:lightRig>
        </a:scene3d>
        <a:sp3d>
          <a:bevelT prst="relaxedInset"/>
        </a:sp3d>
      </dgm:spPr>
      <dgm:t>
        <a:bodyPr/>
        <a:lstStyle/>
        <a:p>
          <a:pPr rtl="0"/>
          <a:r>
            <a:rPr lang="en-US" b="0" i="0" dirty="0" smtClean="0">
              <a:solidFill>
                <a:schemeClr val="tx1"/>
              </a:solidFill>
            </a:rPr>
            <a:t>INCREASED RATES OF CELLULAR METABOLISM THROUGHOUT THE BODY</a:t>
          </a:r>
          <a:endParaRPr lang="en-US" dirty="0">
            <a:solidFill>
              <a:schemeClr val="tx1"/>
            </a:solidFill>
          </a:endParaRPr>
        </a:p>
      </dgm:t>
    </dgm:pt>
    <dgm:pt modelId="{35F88069-9D92-41AB-8D9E-83B109074C59}" type="sibTrans" cxnId="{E40EF31C-3363-4AB2-B5AD-26ACD795AD88}">
      <dgm:prSet/>
      <dgm:spPr/>
      <dgm:t>
        <a:bodyPr/>
        <a:lstStyle/>
        <a:p>
          <a:endParaRPr lang="en-US"/>
        </a:p>
      </dgm:t>
    </dgm:pt>
    <dgm:pt modelId="{9A1F6060-CDA1-49A9-8A05-A0A2FB3CAC14}" type="parTrans" cxnId="{E40EF31C-3363-4AB2-B5AD-26ACD795AD88}">
      <dgm:prSet/>
      <dgm:spPr/>
      <dgm:t>
        <a:bodyPr/>
        <a:lstStyle/>
        <a:p>
          <a:endParaRPr lang="en-US"/>
        </a:p>
      </dgm:t>
    </dgm:pt>
    <dgm:pt modelId="{043CEE5C-4482-44D1-AF52-329DF7B19591}">
      <dgm:prSet/>
      <dgm:spPr>
        <a:solidFill>
          <a:schemeClr val="accent2">
            <a:lumMod val="75000"/>
          </a:schemeClr>
        </a:solidFill>
        <a:scene3d>
          <a:camera prst="perspectiveAbove"/>
          <a:lightRig rig="threePt" dir="t">
            <a:rot lat="0" lon="0" rev="13800000"/>
          </a:lightRig>
        </a:scene3d>
        <a:sp3d>
          <a:bevelT prst="relaxedInset"/>
        </a:sp3d>
      </dgm:spPr>
      <dgm:t>
        <a:bodyPr/>
        <a:lstStyle/>
        <a:p>
          <a:pPr rtl="0"/>
          <a:r>
            <a:rPr lang="en-US" b="0" i="0" dirty="0" smtClean="0"/>
            <a:t>DECREASED BLOOD FLOW TO ORGANS SUCH AS THE GASTROINTESTINAL TRACT AND THE KIDNEYS THAT ARE NOT NEEDED FOR RAPID MOTOR ACTIVITY</a:t>
          </a:r>
          <a:endParaRPr lang="en-US" dirty="0"/>
        </a:p>
      </dgm:t>
    </dgm:pt>
    <dgm:pt modelId="{22F7AAC1-E8D3-4ED0-8918-ACE504A6C1C4}" type="parTrans" cxnId="{B7DAC64C-054A-4D4B-AA00-1B7AB7968738}">
      <dgm:prSet/>
      <dgm:spPr/>
      <dgm:t>
        <a:bodyPr/>
        <a:lstStyle/>
        <a:p>
          <a:endParaRPr lang="en-US"/>
        </a:p>
      </dgm:t>
    </dgm:pt>
    <dgm:pt modelId="{442561BD-3A5D-4EA4-8B25-1A94C977F8AD}" type="sibTrans" cxnId="{B7DAC64C-054A-4D4B-AA00-1B7AB7968738}">
      <dgm:prSet/>
      <dgm:spPr/>
      <dgm:t>
        <a:bodyPr/>
        <a:lstStyle/>
        <a:p>
          <a:endParaRPr lang="en-US"/>
        </a:p>
      </dgm:t>
    </dgm:pt>
    <dgm:pt modelId="{AD21C6F8-96D4-4232-8197-41FDE18FA715}">
      <dgm:prSet/>
      <dgm:spPr>
        <a:solidFill>
          <a:srgbClr val="FF0000"/>
        </a:solidFill>
        <a:scene3d>
          <a:camera prst="perspectiveAbove"/>
          <a:lightRig rig="threePt" dir="t">
            <a:rot lat="0" lon="0" rev="13800000"/>
          </a:lightRig>
        </a:scene3d>
        <a:sp3d>
          <a:bevelT prst="relaxedInset"/>
        </a:sp3d>
      </dgm:spPr>
      <dgm:t>
        <a:bodyPr/>
        <a:lstStyle/>
        <a:p>
          <a:pPr rtl="0"/>
          <a:r>
            <a:rPr lang="en-US" b="0" i="0" dirty="0" smtClean="0"/>
            <a:t>INCREASED BLOOD FLOW TO ACTIVE MUSCLES</a:t>
          </a:r>
          <a:endParaRPr lang="en-US" dirty="0"/>
        </a:p>
      </dgm:t>
    </dgm:pt>
    <dgm:pt modelId="{6B1DC178-031D-46F1-BFB9-BA98C6E90F6A}" type="sibTrans" cxnId="{71DACAAE-DB9A-48AB-A83F-2345AF8EAE04}">
      <dgm:prSet/>
      <dgm:spPr/>
      <dgm:t>
        <a:bodyPr/>
        <a:lstStyle/>
        <a:p>
          <a:endParaRPr lang="en-US"/>
        </a:p>
      </dgm:t>
    </dgm:pt>
    <dgm:pt modelId="{6C6391AE-605F-4B9B-9E1F-C29D39109F2B}" type="parTrans" cxnId="{71DACAAE-DB9A-48AB-A83F-2345AF8EAE04}">
      <dgm:prSet/>
      <dgm:spPr/>
      <dgm:t>
        <a:bodyPr/>
        <a:lstStyle/>
        <a:p>
          <a:endParaRPr lang="en-US"/>
        </a:p>
      </dgm:t>
    </dgm:pt>
    <dgm:pt modelId="{DCB58D31-022B-4512-A6A3-8075B1B7B6D0}" type="pres">
      <dgm:prSet presAssocID="{A1B8F24F-04F6-410D-9903-802A41777546}" presName="diagram" presStyleCnt="0">
        <dgm:presLayoutVars>
          <dgm:dir/>
          <dgm:resizeHandles val="exact"/>
        </dgm:presLayoutVars>
      </dgm:prSet>
      <dgm:spPr/>
      <dgm:t>
        <a:bodyPr/>
        <a:lstStyle/>
        <a:p>
          <a:endParaRPr lang="en-GB"/>
        </a:p>
      </dgm:t>
    </dgm:pt>
    <dgm:pt modelId="{A548A846-CAEB-435D-8C42-6D7DCD0A924D}" type="pres">
      <dgm:prSet presAssocID="{A08BC305-0794-4C5F-A741-3474514C6025}" presName="node" presStyleLbl="node1" presStyleIdx="0" presStyleCnt="9">
        <dgm:presLayoutVars>
          <dgm:bulletEnabled val="1"/>
        </dgm:presLayoutVars>
      </dgm:prSet>
      <dgm:spPr/>
      <dgm:t>
        <a:bodyPr/>
        <a:lstStyle/>
        <a:p>
          <a:endParaRPr lang="en-US"/>
        </a:p>
      </dgm:t>
    </dgm:pt>
    <dgm:pt modelId="{F5B252E9-E922-44E9-BFED-C5A3ECC5DFC9}" type="pres">
      <dgm:prSet presAssocID="{57347CF4-BA97-4366-B71B-5FC46082D96F}" presName="sibTrans" presStyleCnt="0"/>
      <dgm:spPr>
        <a:scene3d>
          <a:camera prst="perspectiveAbove"/>
          <a:lightRig rig="threePt" dir="t">
            <a:rot lat="0" lon="0" rev="13800000"/>
          </a:lightRig>
        </a:scene3d>
        <a:sp3d>
          <a:bevelT prst="relaxedInset"/>
        </a:sp3d>
      </dgm:spPr>
    </dgm:pt>
    <dgm:pt modelId="{80C56346-C0AA-477A-BC5A-95E12A2BFE8E}" type="pres">
      <dgm:prSet presAssocID="{AD21C6F8-96D4-4232-8197-41FDE18FA715}" presName="node" presStyleLbl="node1" presStyleIdx="1" presStyleCnt="9">
        <dgm:presLayoutVars>
          <dgm:bulletEnabled val="1"/>
        </dgm:presLayoutVars>
      </dgm:prSet>
      <dgm:spPr/>
      <dgm:t>
        <a:bodyPr/>
        <a:lstStyle/>
        <a:p>
          <a:endParaRPr lang="en-US"/>
        </a:p>
      </dgm:t>
    </dgm:pt>
    <dgm:pt modelId="{B0260A4A-4CF2-4A29-8361-BCBD6C400B1A}" type="pres">
      <dgm:prSet presAssocID="{6B1DC178-031D-46F1-BFB9-BA98C6E90F6A}" presName="sibTrans" presStyleCnt="0"/>
      <dgm:spPr>
        <a:scene3d>
          <a:camera prst="perspectiveAbove"/>
          <a:lightRig rig="threePt" dir="t">
            <a:rot lat="0" lon="0" rev="13800000"/>
          </a:lightRig>
        </a:scene3d>
        <a:sp3d>
          <a:bevelT prst="relaxedInset"/>
        </a:sp3d>
      </dgm:spPr>
    </dgm:pt>
    <dgm:pt modelId="{3F610D08-5879-4466-994E-780B0E0A865E}" type="pres">
      <dgm:prSet presAssocID="{043CEE5C-4482-44D1-AF52-329DF7B19591}" presName="node" presStyleLbl="node1" presStyleIdx="2" presStyleCnt="9">
        <dgm:presLayoutVars>
          <dgm:bulletEnabled val="1"/>
        </dgm:presLayoutVars>
      </dgm:prSet>
      <dgm:spPr/>
      <dgm:t>
        <a:bodyPr/>
        <a:lstStyle/>
        <a:p>
          <a:endParaRPr lang="en-US"/>
        </a:p>
      </dgm:t>
    </dgm:pt>
    <dgm:pt modelId="{0C865112-FBBB-4571-A0A0-3467A7BD37A8}" type="pres">
      <dgm:prSet presAssocID="{442561BD-3A5D-4EA4-8B25-1A94C977F8AD}" presName="sibTrans" presStyleCnt="0"/>
      <dgm:spPr>
        <a:scene3d>
          <a:camera prst="perspectiveAbove"/>
          <a:lightRig rig="threePt" dir="t">
            <a:rot lat="0" lon="0" rev="13800000"/>
          </a:lightRig>
        </a:scene3d>
        <a:sp3d>
          <a:bevelT prst="relaxedInset"/>
        </a:sp3d>
      </dgm:spPr>
    </dgm:pt>
    <dgm:pt modelId="{CD958AC4-04CB-4E91-954D-4A281A0F74C0}" type="pres">
      <dgm:prSet presAssocID="{90EC4725-4145-4B4E-AEAF-86F8B486E69A}" presName="node" presStyleLbl="node1" presStyleIdx="3" presStyleCnt="9">
        <dgm:presLayoutVars>
          <dgm:bulletEnabled val="1"/>
        </dgm:presLayoutVars>
      </dgm:prSet>
      <dgm:spPr/>
      <dgm:t>
        <a:bodyPr/>
        <a:lstStyle/>
        <a:p>
          <a:endParaRPr lang="en-GB"/>
        </a:p>
      </dgm:t>
    </dgm:pt>
    <dgm:pt modelId="{1641A570-E108-4955-9E31-D2522D3AA917}" type="pres">
      <dgm:prSet presAssocID="{35F88069-9D92-41AB-8D9E-83B109074C59}" presName="sibTrans" presStyleCnt="0"/>
      <dgm:spPr>
        <a:scene3d>
          <a:camera prst="perspectiveAbove"/>
          <a:lightRig rig="threePt" dir="t">
            <a:rot lat="0" lon="0" rev="13800000"/>
          </a:lightRig>
        </a:scene3d>
        <a:sp3d>
          <a:bevelT prst="relaxedInset"/>
        </a:sp3d>
      </dgm:spPr>
    </dgm:pt>
    <dgm:pt modelId="{DE8D50F8-2E72-417C-A634-0DCA70386AEF}" type="pres">
      <dgm:prSet presAssocID="{A47DDD1F-840A-4C4C-9FEF-7EF1937319AA}" presName="node" presStyleLbl="node1" presStyleIdx="4" presStyleCnt="9">
        <dgm:presLayoutVars>
          <dgm:bulletEnabled val="1"/>
        </dgm:presLayoutVars>
      </dgm:prSet>
      <dgm:spPr/>
      <dgm:t>
        <a:bodyPr/>
        <a:lstStyle/>
        <a:p>
          <a:endParaRPr lang="en-GB"/>
        </a:p>
      </dgm:t>
    </dgm:pt>
    <dgm:pt modelId="{ECF10257-2B95-4254-9EEA-B86C6F77B2FA}" type="pres">
      <dgm:prSet presAssocID="{D25FFEBB-5A56-4762-83C6-CC811C8F5D70}" presName="sibTrans" presStyleCnt="0"/>
      <dgm:spPr>
        <a:scene3d>
          <a:camera prst="perspectiveAbove"/>
          <a:lightRig rig="threePt" dir="t">
            <a:rot lat="0" lon="0" rev="13800000"/>
          </a:lightRig>
        </a:scene3d>
        <a:sp3d>
          <a:bevelT prst="relaxedInset"/>
        </a:sp3d>
      </dgm:spPr>
    </dgm:pt>
    <dgm:pt modelId="{162D461C-CB1B-417B-B70E-BCCFD78D6E8A}" type="pres">
      <dgm:prSet presAssocID="{6FF9618B-130B-4732-898D-7C878E8D5117}" presName="node" presStyleLbl="node1" presStyleIdx="5" presStyleCnt="9">
        <dgm:presLayoutVars>
          <dgm:bulletEnabled val="1"/>
        </dgm:presLayoutVars>
      </dgm:prSet>
      <dgm:spPr/>
      <dgm:t>
        <a:bodyPr/>
        <a:lstStyle/>
        <a:p>
          <a:endParaRPr lang="en-GB"/>
        </a:p>
      </dgm:t>
    </dgm:pt>
    <dgm:pt modelId="{661A31C3-A06D-4E4C-959A-B2DA1A67DFEB}" type="pres">
      <dgm:prSet presAssocID="{C0F87396-B04E-4801-94D1-4E803D554FC8}" presName="sibTrans" presStyleCnt="0"/>
      <dgm:spPr>
        <a:scene3d>
          <a:camera prst="perspectiveAbove"/>
          <a:lightRig rig="threePt" dir="t">
            <a:rot lat="0" lon="0" rev="13800000"/>
          </a:lightRig>
        </a:scene3d>
        <a:sp3d>
          <a:bevelT prst="relaxedInset"/>
        </a:sp3d>
      </dgm:spPr>
    </dgm:pt>
    <dgm:pt modelId="{B5162CF1-9604-4AA2-8121-9C5F12B18F2B}" type="pres">
      <dgm:prSet presAssocID="{28947E2B-8870-49F9-9A5F-222A65231B75}" presName="node" presStyleLbl="node1" presStyleIdx="6" presStyleCnt="9">
        <dgm:presLayoutVars>
          <dgm:bulletEnabled val="1"/>
        </dgm:presLayoutVars>
      </dgm:prSet>
      <dgm:spPr/>
      <dgm:t>
        <a:bodyPr/>
        <a:lstStyle/>
        <a:p>
          <a:endParaRPr lang="en-GB"/>
        </a:p>
      </dgm:t>
    </dgm:pt>
    <dgm:pt modelId="{4A234DD5-2A18-488C-9FF1-B4916FF51681}" type="pres">
      <dgm:prSet presAssocID="{A197C725-3CE0-4235-9426-8FFB6DDF4E97}" presName="sibTrans" presStyleCnt="0"/>
      <dgm:spPr>
        <a:scene3d>
          <a:camera prst="perspectiveAbove"/>
          <a:lightRig rig="threePt" dir="t">
            <a:rot lat="0" lon="0" rev="13800000"/>
          </a:lightRig>
        </a:scene3d>
        <a:sp3d>
          <a:bevelT prst="relaxedInset"/>
        </a:sp3d>
      </dgm:spPr>
    </dgm:pt>
    <dgm:pt modelId="{32D54144-BF45-4631-9321-038A45C72296}" type="pres">
      <dgm:prSet presAssocID="{B5B860D9-8C55-43C1-A06F-967856D5E082}" presName="node" presStyleLbl="node1" presStyleIdx="7" presStyleCnt="9">
        <dgm:presLayoutVars>
          <dgm:bulletEnabled val="1"/>
        </dgm:presLayoutVars>
      </dgm:prSet>
      <dgm:spPr/>
      <dgm:t>
        <a:bodyPr/>
        <a:lstStyle/>
        <a:p>
          <a:endParaRPr lang="en-GB"/>
        </a:p>
      </dgm:t>
    </dgm:pt>
    <dgm:pt modelId="{838CF834-B04F-4F10-9C5B-24DDF5C924AA}" type="pres">
      <dgm:prSet presAssocID="{C51E6FCF-1923-4ACF-96C4-6AE6C62A525B}" presName="sibTrans" presStyleCnt="0"/>
      <dgm:spPr>
        <a:scene3d>
          <a:camera prst="perspectiveAbove"/>
          <a:lightRig rig="threePt" dir="t">
            <a:rot lat="0" lon="0" rev="13800000"/>
          </a:lightRig>
        </a:scene3d>
        <a:sp3d>
          <a:bevelT prst="relaxedInset"/>
        </a:sp3d>
      </dgm:spPr>
    </dgm:pt>
    <dgm:pt modelId="{49B65C6D-0579-4FCE-92E8-65C936275943}" type="pres">
      <dgm:prSet presAssocID="{1A993000-439F-498F-A4DA-FB071A7D4D44}" presName="node" presStyleLbl="node1" presStyleIdx="8" presStyleCnt="9">
        <dgm:presLayoutVars>
          <dgm:bulletEnabled val="1"/>
        </dgm:presLayoutVars>
      </dgm:prSet>
      <dgm:spPr/>
      <dgm:t>
        <a:bodyPr/>
        <a:lstStyle/>
        <a:p>
          <a:endParaRPr lang="en-GB"/>
        </a:p>
      </dgm:t>
    </dgm:pt>
  </dgm:ptLst>
  <dgm:cxnLst>
    <dgm:cxn modelId="{6D31743A-58A0-41FF-A931-BFFFB8D0FC9F}" type="presOf" srcId="{B5B860D9-8C55-43C1-A06F-967856D5E082}" destId="{32D54144-BF45-4631-9321-038A45C72296}" srcOrd="0" destOrd="0" presId="urn:microsoft.com/office/officeart/2005/8/layout/default"/>
    <dgm:cxn modelId="{C529C3DD-70CC-4636-811B-07261A217A44}" type="presOf" srcId="{A47DDD1F-840A-4C4C-9FEF-7EF1937319AA}" destId="{DE8D50F8-2E72-417C-A634-0DCA70386AEF}" srcOrd="0" destOrd="0" presId="urn:microsoft.com/office/officeart/2005/8/layout/default"/>
    <dgm:cxn modelId="{430179F9-B89A-49C0-AFEB-0ABDA9CA047F}" srcId="{A1B8F24F-04F6-410D-9903-802A41777546}" destId="{1A993000-439F-498F-A4DA-FB071A7D4D44}" srcOrd="8" destOrd="0" parTransId="{A9B52AE3-7753-4E8B-B5DB-B2C313CBA919}" sibTransId="{CC8358D4-ABC1-4291-B2FE-2424A9759F6D}"/>
    <dgm:cxn modelId="{D8E4F017-F7D2-414F-8664-38CA302990F1}" srcId="{A1B8F24F-04F6-410D-9903-802A41777546}" destId="{A08BC305-0794-4C5F-A741-3474514C6025}" srcOrd="0" destOrd="0" parTransId="{CD952473-9372-4966-A616-46249CC09954}" sibTransId="{57347CF4-BA97-4366-B71B-5FC46082D96F}"/>
    <dgm:cxn modelId="{B71FACDF-20B4-4859-83D1-31F42BFF6A69}" type="presOf" srcId="{AD21C6F8-96D4-4232-8197-41FDE18FA715}" destId="{80C56346-C0AA-477A-BC5A-95E12A2BFE8E}" srcOrd="0" destOrd="0" presId="urn:microsoft.com/office/officeart/2005/8/layout/default"/>
    <dgm:cxn modelId="{CEC23F01-D4B3-4E77-A1B8-CE38E9561E10}" srcId="{A1B8F24F-04F6-410D-9903-802A41777546}" destId="{6FF9618B-130B-4732-898D-7C878E8D5117}" srcOrd="5" destOrd="0" parTransId="{F9A8F2B8-8033-4B23-95C6-ABDEF06CFDD0}" sibTransId="{C0F87396-B04E-4801-94D1-4E803D554FC8}"/>
    <dgm:cxn modelId="{851C9891-5168-42BD-919D-C37470A8DB5F}" type="presOf" srcId="{6FF9618B-130B-4732-898D-7C878E8D5117}" destId="{162D461C-CB1B-417B-B70E-BCCFD78D6E8A}" srcOrd="0" destOrd="0" presId="urn:microsoft.com/office/officeart/2005/8/layout/default"/>
    <dgm:cxn modelId="{1C1A9C47-3C6A-45D5-BA48-A1BED82F6AFD}" type="presOf" srcId="{28947E2B-8870-49F9-9A5F-222A65231B75}" destId="{B5162CF1-9604-4AA2-8121-9C5F12B18F2B}" srcOrd="0" destOrd="0" presId="urn:microsoft.com/office/officeart/2005/8/layout/default"/>
    <dgm:cxn modelId="{D87928B3-8B6F-4356-A0FA-9705E4D9CE92}" type="presOf" srcId="{1A993000-439F-498F-A4DA-FB071A7D4D44}" destId="{49B65C6D-0579-4FCE-92E8-65C936275943}" srcOrd="0" destOrd="0" presId="urn:microsoft.com/office/officeart/2005/8/layout/default"/>
    <dgm:cxn modelId="{1DA19C62-6C22-4598-93B6-47D87EEF7AED}" type="presOf" srcId="{A08BC305-0794-4C5F-A741-3474514C6025}" destId="{A548A846-CAEB-435D-8C42-6D7DCD0A924D}" srcOrd="0" destOrd="0" presId="urn:microsoft.com/office/officeart/2005/8/layout/default"/>
    <dgm:cxn modelId="{109DBFDB-AACC-4461-A527-137812658CCF}" type="presOf" srcId="{90EC4725-4145-4B4E-AEAF-86F8B486E69A}" destId="{CD958AC4-04CB-4E91-954D-4A281A0F74C0}" srcOrd="0" destOrd="0" presId="urn:microsoft.com/office/officeart/2005/8/layout/default"/>
    <dgm:cxn modelId="{1118A09A-F7C2-4E26-B825-E772A941AD50}" srcId="{A1B8F24F-04F6-410D-9903-802A41777546}" destId="{B5B860D9-8C55-43C1-A06F-967856D5E082}" srcOrd="7" destOrd="0" parTransId="{278491AB-797B-4EF6-9E11-2E913199E7CC}" sibTransId="{C51E6FCF-1923-4ACF-96C4-6AE6C62A525B}"/>
    <dgm:cxn modelId="{E40EF31C-3363-4AB2-B5AD-26ACD795AD88}" srcId="{A1B8F24F-04F6-410D-9903-802A41777546}" destId="{90EC4725-4145-4B4E-AEAF-86F8B486E69A}" srcOrd="3" destOrd="0" parTransId="{9A1F6060-CDA1-49A9-8A05-A0A2FB3CAC14}" sibTransId="{35F88069-9D92-41AB-8D9E-83B109074C59}"/>
    <dgm:cxn modelId="{EBC17C06-B870-4451-B351-117480455FA6}" srcId="{A1B8F24F-04F6-410D-9903-802A41777546}" destId="{28947E2B-8870-49F9-9A5F-222A65231B75}" srcOrd="6" destOrd="0" parTransId="{FF7EBA09-5DBD-4031-BF3B-58FE2C7D36D2}" sibTransId="{A197C725-3CE0-4235-9426-8FFB6DDF4E97}"/>
    <dgm:cxn modelId="{71DACAAE-DB9A-48AB-A83F-2345AF8EAE04}" srcId="{A1B8F24F-04F6-410D-9903-802A41777546}" destId="{AD21C6F8-96D4-4232-8197-41FDE18FA715}" srcOrd="1" destOrd="0" parTransId="{6C6391AE-605F-4B9B-9E1F-C29D39109F2B}" sibTransId="{6B1DC178-031D-46F1-BFB9-BA98C6E90F6A}"/>
    <dgm:cxn modelId="{E0283594-03D7-40D6-B03E-FFF5D9D360E3}" type="presOf" srcId="{A1B8F24F-04F6-410D-9903-802A41777546}" destId="{DCB58D31-022B-4512-A6A3-8075B1B7B6D0}" srcOrd="0" destOrd="0" presId="urn:microsoft.com/office/officeart/2005/8/layout/default"/>
    <dgm:cxn modelId="{B7DAC64C-054A-4D4B-AA00-1B7AB7968738}" srcId="{A1B8F24F-04F6-410D-9903-802A41777546}" destId="{043CEE5C-4482-44D1-AF52-329DF7B19591}" srcOrd="2" destOrd="0" parTransId="{22F7AAC1-E8D3-4ED0-8918-ACE504A6C1C4}" sibTransId="{442561BD-3A5D-4EA4-8B25-1A94C977F8AD}"/>
    <dgm:cxn modelId="{6FCA65D9-A9EF-4677-84BB-AB9FC0448B78}" type="presOf" srcId="{043CEE5C-4482-44D1-AF52-329DF7B19591}" destId="{3F610D08-5879-4466-994E-780B0E0A865E}" srcOrd="0" destOrd="0" presId="urn:microsoft.com/office/officeart/2005/8/layout/default"/>
    <dgm:cxn modelId="{5308A04F-9050-4E65-8E96-EC79B50C9C18}" srcId="{A1B8F24F-04F6-410D-9903-802A41777546}" destId="{A47DDD1F-840A-4C4C-9FEF-7EF1937319AA}" srcOrd="4" destOrd="0" parTransId="{8DCDDE05-4562-46BC-8ACE-1865D35A5073}" sibTransId="{D25FFEBB-5A56-4762-83C6-CC811C8F5D70}"/>
    <dgm:cxn modelId="{7B6DE199-0278-40DF-BCFD-F1AC62C8AAEB}" type="presParOf" srcId="{DCB58D31-022B-4512-A6A3-8075B1B7B6D0}" destId="{A548A846-CAEB-435D-8C42-6D7DCD0A924D}" srcOrd="0" destOrd="0" presId="urn:microsoft.com/office/officeart/2005/8/layout/default"/>
    <dgm:cxn modelId="{BD9B7187-D82D-4944-9C36-060501C3DA04}" type="presParOf" srcId="{DCB58D31-022B-4512-A6A3-8075B1B7B6D0}" destId="{F5B252E9-E922-44E9-BFED-C5A3ECC5DFC9}" srcOrd="1" destOrd="0" presId="urn:microsoft.com/office/officeart/2005/8/layout/default"/>
    <dgm:cxn modelId="{72C56722-4231-421D-B772-F49B4B816862}" type="presParOf" srcId="{DCB58D31-022B-4512-A6A3-8075B1B7B6D0}" destId="{80C56346-C0AA-477A-BC5A-95E12A2BFE8E}" srcOrd="2" destOrd="0" presId="urn:microsoft.com/office/officeart/2005/8/layout/default"/>
    <dgm:cxn modelId="{8A2A2091-030A-4612-AD1E-7269684ED43F}" type="presParOf" srcId="{DCB58D31-022B-4512-A6A3-8075B1B7B6D0}" destId="{B0260A4A-4CF2-4A29-8361-BCBD6C400B1A}" srcOrd="3" destOrd="0" presId="urn:microsoft.com/office/officeart/2005/8/layout/default"/>
    <dgm:cxn modelId="{B9BD67B5-498A-424A-A419-97F47F8D6298}" type="presParOf" srcId="{DCB58D31-022B-4512-A6A3-8075B1B7B6D0}" destId="{3F610D08-5879-4466-994E-780B0E0A865E}" srcOrd="4" destOrd="0" presId="urn:microsoft.com/office/officeart/2005/8/layout/default"/>
    <dgm:cxn modelId="{04E3F22D-74EE-42E3-9A72-7BE34AD8ADEC}" type="presParOf" srcId="{DCB58D31-022B-4512-A6A3-8075B1B7B6D0}" destId="{0C865112-FBBB-4571-A0A0-3467A7BD37A8}" srcOrd="5" destOrd="0" presId="urn:microsoft.com/office/officeart/2005/8/layout/default"/>
    <dgm:cxn modelId="{71EDB8EF-1466-4706-855C-C085539BE271}" type="presParOf" srcId="{DCB58D31-022B-4512-A6A3-8075B1B7B6D0}" destId="{CD958AC4-04CB-4E91-954D-4A281A0F74C0}" srcOrd="6" destOrd="0" presId="urn:microsoft.com/office/officeart/2005/8/layout/default"/>
    <dgm:cxn modelId="{8C3B8DFB-7395-48B0-BD28-FB7EFB08AB54}" type="presParOf" srcId="{DCB58D31-022B-4512-A6A3-8075B1B7B6D0}" destId="{1641A570-E108-4955-9E31-D2522D3AA917}" srcOrd="7" destOrd="0" presId="urn:microsoft.com/office/officeart/2005/8/layout/default"/>
    <dgm:cxn modelId="{FD7B05D7-E830-48EA-8C0F-E5B70B9F9EC9}" type="presParOf" srcId="{DCB58D31-022B-4512-A6A3-8075B1B7B6D0}" destId="{DE8D50F8-2E72-417C-A634-0DCA70386AEF}" srcOrd="8" destOrd="0" presId="urn:microsoft.com/office/officeart/2005/8/layout/default"/>
    <dgm:cxn modelId="{734601DD-3EF8-4603-A200-CB7C23B42E53}" type="presParOf" srcId="{DCB58D31-022B-4512-A6A3-8075B1B7B6D0}" destId="{ECF10257-2B95-4254-9EEA-B86C6F77B2FA}" srcOrd="9" destOrd="0" presId="urn:microsoft.com/office/officeart/2005/8/layout/default"/>
    <dgm:cxn modelId="{DA58B1A1-9A0A-4EB4-86F6-57F8C7D6C5E8}" type="presParOf" srcId="{DCB58D31-022B-4512-A6A3-8075B1B7B6D0}" destId="{162D461C-CB1B-417B-B70E-BCCFD78D6E8A}" srcOrd="10" destOrd="0" presId="urn:microsoft.com/office/officeart/2005/8/layout/default"/>
    <dgm:cxn modelId="{887CFE6B-68B8-4CA6-9A70-2E1204A28D1C}" type="presParOf" srcId="{DCB58D31-022B-4512-A6A3-8075B1B7B6D0}" destId="{661A31C3-A06D-4E4C-959A-B2DA1A67DFEB}" srcOrd="11" destOrd="0" presId="urn:microsoft.com/office/officeart/2005/8/layout/default"/>
    <dgm:cxn modelId="{3BAA356F-FE4D-4419-8463-A3F828FC6A54}" type="presParOf" srcId="{DCB58D31-022B-4512-A6A3-8075B1B7B6D0}" destId="{B5162CF1-9604-4AA2-8121-9C5F12B18F2B}" srcOrd="12" destOrd="0" presId="urn:microsoft.com/office/officeart/2005/8/layout/default"/>
    <dgm:cxn modelId="{63FD2658-B1AE-44DF-96B4-B0FD0911FC7D}" type="presParOf" srcId="{DCB58D31-022B-4512-A6A3-8075B1B7B6D0}" destId="{4A234DD5-2A18-488C-9FF1-B4916FF51681}" srcOrd="13" destOrd="0" presId="urn:microsoft.com/office/officeart/2005/8/layout/default"/>
    <dgm:cxn modelId="{5FDD2182-B009-4DE0-B7B6-8061A4F28CF4}" type="presParOf" srcId="{DCB58D31-022B-4512-A6A3-8075B1B7B6D0}" destId="{32D54144-BF45-4631-9321-038A45C72296}" srcOrd="14" destOrd="0" presId="urn:microsoft.com/office/officeart/2005/8/layout/default"/>
    <dgm:cxn modelId="{B41AE9FC-8567-4599-BA7C-BE6B5CC66F6B}" type="presParOf" srcId="{DCB58D31-022B-4512-A6A3-8075B1B7B6D0}" destId="{838CF834-B04F-4F10-9C5B-24DDF5C924AA}" srcOrd="15" destOrd="0" presId="urn:microsoft.com/office/officeart/2005/8/layout/default"/>
    <dgm:cxn modelId="{A56BA395-30A2-4915-8858-6D9FD695D68B}" type="presParOf" srcId="{DCB58D31-022B-4512-A6A3-8075B1B7B6D0}" destId="{49B65C6D-0579-4FCE-92E8-65C936275943}"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F15863-F238-AA42-BD0A-D5313B20F642}"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A2A6FD5B-7186-4842-8B3C-7F1BBE3D071C}">
      <dgm:prSet/>
      <dgm:spPr/>
      <dgm:t>
        <a:bodyPr/>
        <a:lstStyle/>
        <a:p>
          <a:r>
            <a:rPr lang="en-US" dirty="0" smtClean="0">
              <a:solidFill>
                <a:srgbClr val="FFC000"/>
              </a:solidFill>
            </a:rPr>
            <a:t>TERMINOLOGY: </a:t>
          </a:r>
        </a:p>
        <a:p>
          <a:r>
            <a:rPr lang="en-US" dirty="0" smtClean="0"/>
            <a:t>THORACOLUMBAR OUTFLOW</a:t>
          </a:r>
          <a:endParaRPr lang="en-GB" dirty="0"/>
        </a:p>
      </dgm:t>
    </dgm:pt>
    <dgm:pt modelId="{0568DC6A-761A-4CBB-A427-72748AB825BB}" type="parTrans" cxnId="{A2FB50F8-71B2-4A6E-9D15-BC4738D94094}">
      <dgm:prSet/>
      <dgm:spPr/>
      <dgm:t>
        <a:bodyPr/>
        <a:lstStyle/>
        <a:p>
          <a:endParaRPr lang="en-GB"/>
        </a:p>
      </dgm:t>
    </dgm:pt>
    <dgm:pt modelId="{05FFBB91-2586-4526-AC74-6ABAC6FEB333}" type="sibTrans" cxnId="{A2FB50F8-71B2-4A6E-9D15-BC4738D94094}">
      <dgm:prSet/>
      <dgm:spPr/>
      <dgm:t>
        <a:bodyPr/>
        <a:lstStyle/>
        <a:p>
          <a:endParaRPr lang="en-GB"/>
        </a:p>
      </dgm:t>
    </dgm:pt>
    <dgm:pt modelId="{057A3186-0974-49F0-8893-B75A37CC4101}">
      <dgm:prSet/>
      <dgm:spPr/>
      <dgm:t>
        <a:bodyPr/>
        <a:lstStyle/>
        <a:p>
          <a:r>
            <a:rPr lang="en-US" dirty="0" smtClean="0"/>
            <a:t>ALARM REACTION: FLIGHT OR FIGHT RESPONSE </a:t>
          </a:r>
          <a:endParaRPr lang="en-GB" dirty="0"/>
        </a:p>
      </dgm:t>
    </dgm:pt>
    <dgm:pt modelId="{11886BFD-FBD0-4A66-AAC7-AAA679484856}" type="parTrans" cxnId="{A529410F-77D3-4BC5-8391-EC0AB0BDCE49}">
      <dgm:prSet/>
      <dgm:spPr/>
      <dgm:t>
        <a:bodyPr/>
        <a:lstStyle/>
        <a:p>
          <a:endParaRPr lang="en-GB"/>
        </a:p>
      </dgm:t>
    </dgm:pt>
    <dgm:pt modelId="{1D91D648-E2ED-42EA-8D55-9E3C543537B4}" type="sibTrans" cxnId="{A529410F-77D3-4BC5-8391-EC0AB0BDCE49}">
      <dgm:prSet/>
      <dgm:spPr/>
      <dgm:t>
        <a:bodyPr/>
        <a:lstStyle/>
        <a:p>
          <a:endParaRPr lang="en-GB"/>
        </a:p>
      </dgm:t>
    </dgm:pt>
    <dgm:pt modelId="{D850BE41-BD19-477A-98AB-7F63024B7C98}">
      <dgm:prSet/>
      <dgm:spPr/>
      <dgm:t>
        <a:bodyPr/>
        <a:lstStyle/>
        <a:p>
          <a:r>
            <a:rPr lang="en-US" dirty="0" smtClean="0">
              <a:solidFill>
                <a:srgbClr val="FFC000"/>
              </a:solidFill>
            </a:rPr>
            <a:t>TERMINOLOGY: </a:t>
          </a:r>
          <a:r>
            <a:rPr lang="en-US" dirty="0" smtClean="0"/>
            <a:t>CRANIOSACRAL OUT FLOW</a:t>
          </a:r>
          <a:endParaRPr lang="en-GB" dirty="0"/>
        </a:p>
      </dgm:t>
    </dgm:pt>
    <dgm:pt modelId="{D05255EB-C814-41BD-8AAF-6D24B1AE3313}" type="parTrans" cxnId="{E5AF998E-2FE2-4A09-8F22-A64B259363C6}">
      <dgm:prSet/>
      <dgm:spPr/>
      <dgm:t>
        <a:bodyPr/>
        <a:lstStyle/>
        <a:p>
          <a:endParaRPr lang="en-GB"/>
        </a:p>
      </dgm:t>
    </dgm:pt>
    <dgm:pt modelId="{67DDFCB5-E519-4938-A3AA-7762A82F7894}" type="sibTrans" cxnId="{E5AF998E-2FE2-4A09-8F22-A64B259363C6}">
      <dgm:prSet/>
      <dgm:spPr/>
      <dgm:t>
        <a:bodyPr/>
        <a:lstStyle/>
        <a:p>
          <a:endParaRPr lang="en-GB"/>
        </a:p>
      </dgm:t>
    </dgm:pt>
    <dgm:pt modelId="{1F39F79F-21EB-4247-881A-F7AA06FC7D00}">
      <dgm:prSet/>
      <dgm:spPr/>
      <dgm:t>
        <a:bodyPr/>
        <a:lstStyle/>
        <a:p>
          <a:r>
            <a:rPr lang="en-US" dirty="0" smtClean="0">
              <a:solidFill>
                <a:srgbClr val="FFC000"/>
              </a:solidFill>
            </a:rPr>
            <a:t>TERMINOLOGY: </a:t>
          </a:r>
          <a:r>
            <a:rPr lang="en-US" dirty="0" smtClean="0"/>
            <a:t>CONSERVATION OF BODY ENERGY</a:t>
          </a:r>
          <a:endParaRPr lang="en-GB" dirty="0"/>
        </a:p>
      </dgm:t>
    </dgm:pt>
    <dgm:pt modelId="{1F1B365C-2508-493A-99F8-60B55CD14EB0}" type="parTrans" cxnId="{666EF487-05DD-43FB-9131-139221E9F348}">
      <dgm:prSet/>
      <dgm:spPr/>
      <dgm:t>
        <a:bodyPr/>
        <a:lstStyle/>
        <a:p>
          <a:endParaRPr lang="en-GB"/>
        </a:p>
      </dgm:t>
    </dgm:pt>
    <dgm:pt modelId="{C4E936F2-1F64-4F93-8756-97C6325D9D0C}" type="sibTrans" cxnId="{666EF487-05DD-43FB-9131-139221E9F348}">
      <dgm:prSet/>
      <dgm:spPr/>
      <dgm:t>
        <a:bodyPr/>
        <a:lstStyle/>
        <a:p>
          <a:endParaRPr lang="en-GB"/>
        </a:p>
      </dgm:t>
    </dgm:pt>
    <dgm:pt modelId="{444EB745-F104-E842-8840-516FDD1940BE}" type="pres">
      <dgm:prSet presAssocID="{BCF15863-F238-AA42-BD0A-D5313B20F642}" presName="diagram" presStyleCnt="0">
        <dgm:presLayoutVars>
          <dgm:dir/>
          <dgm:resizeHandles val="exact"/>
        </dgm:presLayoutVars>
      </dgm:prSet>
      <dgm:spPr/>
      <dgm:t>
        <a:bodyPr/>
        <a:lstStyle/>
        <a:p>
          <a:endParaRPr lang="en-US"/>
        </a:p>
      </dgm:t>
    </dgm:pt>
    <dgm:pt modelId="{A35DE043-4C96-423E-8572-CB4FA99052A5}" type="pres">
      <dgm:prSet presAssocID="{A2A6FD5B-7186-4842-8B3C-7F1BBE3D071C}" presName="node" presStyleLbl="node1" presStyleIdx="0" presStyleCnt="4">
        <dgm:presLayoutVars>
          <dgm:bulletEnabled val="1"/>
        </dgm:presLayoutVars>
      </dgm:prSet>
      <dgm:spPr/>
      <dgm:t>
        <a:bodyPr/>
        <a:lstStyle/>
        <a:p>
          <a:endParaRPr lang="en-GB"/>
        </a:p>
      </dgm:t>
    </dgm:pt>
    <dgm:pt modelId="{AF44EBCC-A95C-4068-804E-FA3887AF1416}" type="pres">
      <dgm:prSet presAssocID="{05FFBB91-2586-4526-AC74-6ABAC6FEB333}" presName="sibTrans" presStyleCnt="0"/>
      <dgm:spPr/>
    </dgm:pt>
    <dgm:pt modelId="{B4765C99-D60C-439A-9AA2-9EB38ED5028F}" type="pres">
      <dgm:prSet presAssocID="{057A3186-0974-49F0-8893-B75A37CC4101}" presName="node" presStyleLbl="node1" presStyleIdx="1" presStyleCnt="4">
        <dgm:presLayoutVars>
          <dgm:bulletEnabled val="1"/>
        </dgm:presLayoutVars>
      </dgm:prSet>
      <dgm:spPr/>
      <dgm:t>
        <a:bodyPr/>
        <a:lstStyle/>
        <a:p>
          <a:endParaRPr lang="en-GB"/>
        </a:p>
      </dgm:t>
    </dgm:pt>
    <dgm:pt modelId="{E6284CC7-6783-4368-9E07-604783929B03}" type="pres">
      <dgm:prSet presAssocID="{1D91D648-E2ED-42EA-8D55-9E3C543537B4}" presName="sibTrans" presStyleCnt="0"/>
      <dgm:spPr/>
    </dgm:pt>
    <dgm:pt modelId="{E2BF6D32-A8E7-4792-9EB7-8CC6113A6A37}" type="pres">
      <dgm:prSet presAssocID="{D850BE41-BD19-477A-98AB-7F63024B7C98}" presName="node" presStyleLbl="node1" presStyleIdx="2" presStyleCnt="4">
        <dgm:presLayoutVars>
          <dgm:bulletEnabled val="1"/>
        </dgm:presLayoutVars>
      </dgm:prSet>
      <dgm:spPr/>
      <dgm:t>
        <a:bodyPr/>
        <a:lstStyle/>
        <a:p>
          <a:endParaRPr lang="en-GB"/>
        </a:p>
      </dgm:t>
    </dgm:pt>
    <dgm:pt modelId="{A9B50CA0-245B-4681-95CB-1E5E882D37F3}" type="pres">
      <dgm:prSet presAssocID="{67DDFCB5-E519-4938-A3AA-7762A82F7894}" presName="sibTrans" presStyleCnt="0"/>
      <dgm:spPr/>
    </dgm:pt>
    <dgm:pt modelId="{DA34E88A-122F-49AC-8886-F70082B2A143}" type="pres">
      <dgm:prSet presAssocID="{1F39F79F-21EB-4247-881A-F7AA06FC7D00}" presName="node" presStyleLbl="node1" presStyleIdx="3" presStyleCnt="4">
        <dgm:presLayoutVars>
          <dgm:bulletEnabled val="1"/>
        </dgm:presLayoutVars>
      </dgm:prSet>
      <dgm:spPr/>
      <dgm:t>
        <a:bodyPr/>
        <a:lstStyle/>
        <a:p>
          <a:endParaRPr lang="en-GB"/>
        </a:p>
      </dgm:t>
    </dgm:pt>
  </dgm:ptLst>
  <dgm:cxnLst>
    <dgm:cxn modelId="{96C7ABA8-4362-4136-9463-71F3B11C0ABB}" type="presOf" srcId="{BCF15863-F238-AA42-BD0A-D5313B20F642}" destId="{444EB745-F104-E842-8840-516FDD1940BE}" srcOrd="0" destOrd="0" presId="urn:microsoft.com/office/officeart/2005/8/layout/default"/>
    <dgm:cxn modelId="{E5AF998E-2FE2-4A09-8F22-A64B259363C6}" srcId="{BCF15863-F238-AA42-BD0A-D5313B20F642}" destId="{D850BE41-BD19-477A-98AB-7F63024B7C98}" srcOrd="2" destOrd="0" parTransId="{D05255EB-C814-41BD-8AAF-6D24B1AE3313}" sibTransId="{67DDFCB5-E519-4938-A3AA-7762A82F7894}"/>
    <dgm:cxn modelId="{B8316569-C1ED-4B42-95CD-21C69B6837EE}" type="presOf" srcId="{057A3186-0974-49F0-8893-B75A37CC4101}" destId="{B4765C99-D60C-439A-9AA2-9EB38ED5028F}" srcOrd="0" destOrd="0" presId="urn:microsoft.com/office/officeart/2005/8/layout/default"/>
    <dgm:cxn modelId="{42517475-CFA2-4288-BA41-C2D4A7795C45}" type="presOf" srcId="{D850BE41-BD19-477A-98AB-7F63024B7C98}" destId="{E2BF6D32-A8E7-4792-9EB7-8CC6113A6A37}" srcOrd="0" destOrd="0" presId="urn:microsoft.com/office/officeart/2005/8/layout/default"/>
    <dgm:cxn modelId="{8D84F18E-F807-4D30-A57A-A45F4CC6F452}" type="presOf" srcId="{1F39F79F-21EB-4247-881A-F7AA06FC7D00}" destId="{DA34E88A-122F-49AC-8886-F70082B2A143}" srcOrd="0" destOrd="0" presId="urn:microsoft.com/office/officeart/2005/8/layout/default"/>
    <dgm:cxn modelId="{22244B71-6FF3-4E17-9985-3E5060C3C360}" type="presOf" srcId="{A2A6FD5B-7186-4842-8B3C-7F1BBE3D071C}" destId="{A35DE043-4C96-423E-8572-CB4FA99052A5}" srcOrd="0" destOrd="0" presId="urn:microsoft.com/office/officeart/2005/8/layout/default"/>
    <dgm:cxn modelId="{A529410F-77D3-4BC5-8391-EC0AB0BDCE49}" srcId="{BCF15863-F238-AA42-BD0A-D5313B20F642}" destId="{057A3186-0974-49F0-8893-B75A37CC4101}" srcOrd="1" destOrd="0" parTransId="{11886BFD-FBD0-4A66-AAC7-AAA679484856}" sibTransId="{1D91D648-E2ED-42EA-8D55-9E3C543537B4}"/>
    <dgm:cxn modelId="{666EF487-05DD-43FB-9131-139221E9F348}" srcId="{BCF15863-F238-AA42-BD0A-D5313B20F642}" destId="{1F39F79F-21EB-4247-881A-F7AA06FC7D00}" srcOrd="3" destOrd="0" parTransId="{1F1B365C-2508-493A-99F8-60B55CD14EB0}" sibTransId="{C4E936F2-1F64-4F93-8756-97C6325D9D0C}"/>
    <dgm:cxn modelId="{A2FB50F8-71B2-4A6E-9D15-BC4738D94094}" srcId="{BCF15863-F238-AA42-BD0A-D5313B20F642}" destId="{A2A6FD5B-7186-4842-8B3C-7F1BBE3D071C}" srcOrd="0" destOrd="0" parTransId="{0568DC6A-761A-4CBB-A427-72748AB825BB}" sibTransId="{05FFBB91-2586-4526-AC74-6ABAC6FEB333}"/>
    <dgm:cxn modelId="{873D3C8A-C94B-4E33-8D88-A65E8C58A042}" type="presParOf" srcId="{444EB745-F104-E842-8840-516FDD1940BE}" destId="{A35DE043-4C96-423E-8572-CB4FA99052A5}" srcOrd="0" destOrd="0" presId="urn:microsoft.com/office/officeart/2005/8/layout/default"/>
    <dgm:cxn modelId="{6B46CAA4-16E3-4970-BE36-8AF6D6138F52}" type="presParOf" srcId="{444EB745-F104-E842-8840-516FDD1940BE}" destId="{AF44EBCC-A95C-4068-804E-FA3887AF1416}" srcOrd="1" destOrd="0" presId="urn:microsoft.com/office/officeart/2005/8/layout/default"/>
    <dgm:cxn modelId="{B2368500-760C-4286-8D09-4CFFF280409D}" type="presParOf" srcId="{444EB745-F104-E842-8840-516FDD1940BE}" destId="{B4765C99-D60C-439A-9AA2-9EB38ED5028F}" srcOrd="2" destOrd="0" presId="urn:microsoft.com/office/officeart/2005/8/layout/default"/>
    <dgm:cxn modelId="{7997E77C-C327-46F7-B60A-1867F8266C96}" type="presParOf" srcId="{444EB745-F104-E842-8840-516FDD1940BE}" destId="{E6284CC7-6783-4368-9E07-604783929B03}" srcOrd="3" destOrd="0" presId="urn:microsoft.com/office/officeart/2005/8/layout/default"/>
    <dgm:cxn modelId="{106D32A4-3F9C-42B6-A09B-C13E189DBDE1}" type="presParOf" srcId="{444EB745-F104-E842-8840-516FDD1940BE}" destId="{E2BF6D32-A8E7-4792-9EB7-8CC6113A6A37}" srcOrd="4" destOrd="0" presId="urn:microsoft.com/office/officeart/2005/8/layout/default"/>
    <dgm:cxn modelId="{02A7F480-B02A-434C-9A74-900209CC9179}" type="presParOf" srcId="{444EB745-F104-E842-8840-516FDD1940BE}" destId="{A9B50CA0-245B-4681-95CB-1E5E882D37F3}" srcOrd="5" destOrd="0" presId="urn:microsoft.com/office/officeart/2005/8/layout/default"/>
    <dgm:cxn modelId="{F114ED15-EC6D-40EB-8D80-B81B414FE616}" type="presParOf" srcId="{444EB745-F104-E842-8840-516FDD1940BE}" destId="{DA34E88A-122F-49AC-8886-F70082B2A14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B626572-C494-4445-BBED-B29CDC34612A}" type="doc">
      <dgm:prSet loTypeId="urn:microsoft.com/office/officeart/2005/8/layout/matrix3" loCatId="matrix" qsTypeId="urn:microsoft.com/office/officeart/2005/8/quickstyle/3d7" qsCatId="3D" csTypeId="urn:microsoft.com/office/officeart/2005/8/colors/colorful2" csCatId="colorful" phldr="1"/>
      <dgm:spPr>
        <a:scene3d>
          <a:camera prst="perspectiveAbove" zoom="91000"/>
          <a:lightRig rig="threePt" dir="t">
            <a:rot lat="0" lon="0" rev="20640000"/>
          </a:lightRig>
        </a:scene3d>
      </dgm:spPr>
      <dgm:t>
        <a:bodyPr/>
        <a:lstStyle/>
        <a:p>
          <a:endParaRPr lang="en-GB"/>
        </a:p>
      </dgm:t>
    </dgm:pt>
    <dgm:pt modelId="{8F89EAF1-A185-44E6-8D17-6B493BEF5387}">
      <dgm:prSet/>
      <dgm:spPr/>
      <dgm:t>
        <a:bodyPr/>
        <a:lstStyle/>
        <a:p>
          <a:pPr rtl="0"/>
          <a:r>
            <a:rPr lang="en-US" dirty="0" smtClean="0"/>
            <a:t>THE SUM OF THESE EFFECTS PERMITS A PERSON TO PERFORM FAR MORE STRENUOUS PHYSICAL ACTIVITY THAN WOULD OTHERWISE BE POSSIBLE. </a:t>
          </a:r>
          <a:endParaRPr lang="en-GB" dirty="0"/>
        </a:p>
      </dgm:t>
    </dgm:pt>
    <dgm:pt modelId="{AD45A8C2-6B10-468F-8524-22121D22C433}" type="parTrans" cxnId="{5DA080E4-97A2-4B7A-B115-B7C2F3FB7FA4}">
      <dgm:prSet/>
      <dgm:spPr/>
      <dgm:t>
        <a:bodyPr/>
        <a:lstStyle/>
        <a:p>
          <a:endParaRPr lang="en-GB"/>
        </a:p>
      </dgm:t>
    </dgm:pt>
    <dgm:pt modelId="{9F805821-51B5-4BBE-BA9F-E262DE7BCCBD}" type="sibTrans" cxnId="{5DA080E4-97A2-4B7A-B115-B7C2F3FB7FA4}">
      <dgm:prSet/>
      <dgm:spPr/>
      <dgm:t>
        <a:bodyPr/>
        <a:lstStyle/>
        <a:p>
          <a:endParaRPr lang="en-GB"/>
        </a:p>
      </dgm:t>
    </dgm:pt>
    <dgm:pt modelId="{6E0F3026-BC22-4278-861B-F2DC00E10E87}">
      <dgm:prSet/>
      <dgm:spPr/>
      <dgm:t>
        <a:bodyPr/>
        <a:lstStyle/>
        <a:p>
          <a:pPr rtl="0"/>
          <a:r>
            <a:rPr lang="en-US" dirty="0" smtClean="0"/>
            <a:t>EITHER MENTAL OR PHYSICAL STRESS CAN EXCITE THE SYMPATHETIC SYSTEM</a:t>
          </a:r>
          <a:endParaRPr lang="en-GB" dirty="0"/>
        </a:p>
      </dgm:t>
    </dgm:pt>
    <dgm:pt modelId="{737C3EDE-E0BC-440F-87EE-91DB00CA73E0}" type="parTrans" cxnId="{33603E46-58E2-49D1-B8EF-7A40249EAC2B}">
      <dgm:prSet/>
      <dgm:spPr/>
      <dgm:t>
        <a:bodyPr/>
        <a:lstStyle/>
        <a:p>
          <a:endParaRPr lang="en-GB"/>
        </a:p>
      </dgm:t>
    </dgm:pt>
    <dgm:pt modelId="{3DF73CE5-44E9-4150-BD5C-6B5D80FA8685}" type="sibTrans" cxnId="{33603E46-58E2-49D1-B8EF-7A40249EAC2B}">
      <dgm:prSet/>
      <dgm:spPr/>
      <dgm:t>
        <a:bodyPr/>
        <a:lstStyle/>
        <a:p>
          <a:endParaRPr lang="en-GB"/>
        </a:p>
      </dgm:t>
    </dgm:pt>
    <dgm:pt modelId="{85E53B06-488F-4558-BFB3-2E1D3BB61207}">
      <dgm:prSet/>
      <dgm:spPr/>
      <dgm:t>
        <a:bodyPr/>
        <a:lstStyle/>
        <a:p>
          <a:pPr rtl="0"/>
          <a:r>
            <a:rPr lang="en-US" dirty="0" smtClean="0"/>
            <a:t>THE PURPOSE OF THE SYMPATHETIC SYSTEM IS TO PROVIDE EXTRA ACTIVATION OF THE BODY IN STATES OF STRESS </a:t>
          </a:r>
          <a:endParaRPr lang="en-GB" dirty="0"/>
        </a:p>
      </dgm:t>
    </dgm:pt>
    <dgm:pt modelId="{A15E31CE-F97A-4E32-AC21-804DD4B02FF6}" type="parTrans" cxnId="{C05D9B20-23BE-43A1-85EF-05B4D9CF4947}">
      <dgm:prSet/>
      <dgm:spPr/>
      <dgm:t>
        <a:bodyPr/>
        <a:lstStyle/>
        <a:p>
          <a:endParaRPr lang="en-GB"/>
        </a:p>
      </dgm:t>
    </dgm:pt>
    <dgm:pt modelId="{64ABAE76-7F83-4C0A-9D47-1E5D0A8EEDF2}" type="sibTrans" cxnId="{C05D9B20-23BE-43A1-85EF-05B4D9CF4947}">
      <dgm:prSet/>
      <dgm:spPr/>
      <dgm:t>
        <a:bodyPr/>
        <a:lstStyle/>
        <a:p>
          <a:endParaRPr lang="en-GB"/>
        </a:p>
      </dgm:t>
    </dgm:pt>
    <dgm:pt modelId="{A76A5EEF-6F61-4DBD-8C78-EE984DC23A72}">
      <dgm:prSet/>
      <dgm:spPr/>
      <dgm:t>
        <a:bodyPr/>
        <a:lstStyle/>
        <a:p>
          <a:pPr rtl="0"/>
          <a:r>
            <a:rPr lang="en-US" dirty="0" smtClean="0"/>
            <a:t>THIS IS CALLED THE SYMPATHETIC STRESS RESPONSE</a:t>
          </a:r>
          <a:endParaRPr lang="en-GB" dirty="0"/>
        </a:p>
      </dgm:t>
    </dgm:pt>
    <dgm:pt modelId="{0B21B322-BAFF-4D76-A3F5-1F8E1F902587}" type="parTrans" cxnId="{F3566F01-E767-4C23-B0BB-DCC299A8AEBA}">
      <dgm:prSet/>
      <dgm:spPr/>
      <dgm:t>
        <a:bodyPr/>
        <a:lstStyle/>
        <a:p>
          <a:endParaRPr lang="en-GB"/>
        </a:p>
      </dgm:t>
    </dgm:pt>
    <dgm:pt modelId="{8D4AF9E0-DD79-45AA-9EB0-411A0166BE63}" type="sibTrans" cxnId="{F3566F01-E767-4C23-B0BB-DCC299A8AEBA}">
      <dgm:prSet/>
      <dgm:spPr/>
      <dgm:t>
        <a:bodyPr/>
        <a:lstStyle/>
        <a:p>
          <a:endParaRPr lang="en-GB"/>
        </a:p>
      </dgm:t>
    </dgm:pt>
    <dgm:pt modelId="{BC92A930-7159-4007-958A-17D3D3922CB0}" type="pres">
      <dgm:prSet presAssocID="{AB626572-C494-4445-BBED-B29CDC34612A}" presName="matrix" presStyleCnt="0">
        <dgm:presLayoutVars>
          <dgm:chMax val="1"/>
          <dgm:dir/>
          <dgm:resizeHandles val="exact"/>
        </dgm:presLayoutVars>
      </dgm:prSet>
      <dgm:spPr/>
      <dgm:t>
        <a:bodyPr/>
        <a:lstStyle/>
        <a:p>
          <a:endParaRPr lang="en-GB"/>
        </a:p>
      </dgm:t>
    </dgm:pt>
    <dgm:pt modelId="{073D6147-4446-4E8A-BC14-BA08A980B66B}" type="pres">
      <dgm:prSet presAssocID="{AB626572-C494-4445-BBED-B29CDC34612A}" presName="diamond" presStyleLbl="bgShp" presStyleIdx="0" presStyleCnt="1"/>
      <dgm:spPr/>
    </dgm:pt>
    <dgm:pt modelId="{5ADD4E4B-8365-4EA7-87E6-5A6DFDB6CB43}" type="pres">
      <dgm:prSet presAssocID="{AB626572-C494-4445-BBED-B29CDC34612A}" presName="quad1" presStyleLbl="node1" presStyleIdx="0" presStyleCnt="4">
        <dgm:presLayoutVars>
          <dgm:chMax val="0"/>
          <dgm:chPref val="0"/>
          <dgm:bulletEnabled val="1"/>
        </dgm:presLayoutVars>
      </dgm:prSet>
      <dgm:spPr/>
      <dgm:t>
        <a:bodyPr/>
        <a:lstStyle/>
        <a:p>
          <a:endParaRPr lang="en-GB"/>
        </a:p>
      </dgm:t>
    </dgm:pt>
    <dgm:pt modelId="{85BF06AD-28A5-45BD-9ED3-31681CBBD337}" type="pres">
      <dgm:prSet presAssocID="{AB626572-C494-4445-BBED-B29CDC34612A}" presName="quad2" presStyleLbl="node1" presStyleIdx="1" presStyleCnt="4">
        <dgm:presLayoutVars>
          <dgm:chMax val="0"/>
          <dgm:chPref val="0"/>
          <dgm:bulletEnabled val="1"/>
        </dgm:presLayoutVars>
      </dgm:prSet>
      <dgm:spPr/>
      <dgm:t>
        <a:bodyPr/>
        <a:lstStyle/>
        <a:p>
          <a:endParaRPr lang="en-GB"/>
        </a:p>
      </dgm:t>
    </dgm:pt>
    <dgm:pt modelId="{55A9A1EF-6644-4D32-A734-7850C327369B}" type="pres">
      <dgm:prSet presAssocID="{AB626572-C494-4445-BBED-B29CDC34612A}" presName="quad3" presStyleLbl="node1" presStyleIdx="2" presStyleCnt="4">
        <dgm:presLayoutVars>
          <dgm:chMax val="0"/>
          <dgm:chPref val="0"/>
          <dgm:bulletEnabled val="1"/>
        </dgm:presLayoutVars>
      </dgm:prSet>
      <dgm:spPr/>
      <dgm:t>
        <a:bodyPr/>
        <a:lstStyle/>
        <a:p>
          <a:endParaRPr lang="en-GB"/>
        </a:p>
      </dgm:t>
    </dgm:pt>
    <dgm:pt modelId="{9BBCD261-81B1-470E-8B08-7D9B5798E9F8}" type="pres">
      <dgm:prSet presAssocID="{AB626572-C494-4445-BBED-B29CDC34612A}" presName="quad4" presStyleLbl="node1" presStyleIdx="3" presStyleCnt="4">
        <dgm:presLayoutVars>
          <dgm:chMax val="0"/>
          <dgm:chPref val="0"/>
          <dgm:bulletEnabled val="1"/>
        </dgm:presLayoutVars>
      </dgm:prSet>
      <dgm:spPr/>
      <dgm:t>
        <a:bodyPr/>
        <a:lstStyle/>
        <a:p>
          <a:endParaRPr lang="en-GB"/>
        </a:p>
      </dgm:t>
    </dgm:pt>
  </dgm:ptLst>
  <dgm:cxnLst>
    <dgm:cxn modelId="{93A65E56-4F49-47F6-9F5C-FF4BF6D3D02C}" type="presOf" srcId="{8F89EAF1-A185-44E6-8D17-6B493BEF5387}" destId="{5ADD4E4B-8365-4EA7-87E6-5A6DFDB6CB43}" srcOrd="0" destOrd="0" presId="urn:microsoft.com/office/officeart/2005/8/layout/matrix3"/>
    <dgm:cxn modelId="{B841CF57-59DF-4532-9424-83471F6FD20F}" type="presOf" srcId="{6E0F3026-BC22-4278-861B-F2DC00E10E87}" destId="{85BF06AD-28A5-45BD-9ED3-31681CBBD337}" srcOrd="0" destOrd="0" presId="urn:microsoft.com/office/officeart/2005/8/layout/matrix3"/>
    <dgm:cxn modelId="{1E36C84A-DA92-41DB-97F4-4951B4A6588C}" type="presOf" srcId="{A76A5EEF-6F61-4DBD-8C78-EE984DC23A72}" destId="{9BBCD261-81B1-470E-8B08-7D9B5798E9F8}" srcOrd="0" destOrd="0" presId="urn:microsoft.com/office/officeart/2005/8/layout/matrix3"/>
    <dgm:cxn modelId="{690D9AD8-4965-4094-B75D-64A5836453C0}" type="presOf" srcId="{85E53B06-488F-4558-BFB3-2E1D3BB61207}" destId="{55A9A1EF-6644-4D32-A734-7850C327369B}" srcOrd="0" destOrd="0" presId="urn:microsoft.com/office/officeart/2005/8/layout/matrix3"/>
    <dgm:cxn modelId="{F3566F01-E767-4C23-B0BB-DCC299A8AEBA}" srcId="{AB626572-C494-4445-BBED-B29CDC34612A}" destId="{A76A5EEF-6F61-4DBD-8C78-EE984DC23A72}" srcOrd="3" destOrd="0" parTransId="{0B21B322-BAFF-4D76-A3F5-1F8E1F902587}" sibTransId="{8D4AF9E0-DD79-45AA-9EB0-411A0166BE63}"/>
    <dgm:cxn modelId="{33603E46-58E2-49D1-B8EF-7A40249EAC2B}" srcId="{AB626572-C494-4445-BBED-B29CDC34612A}" destId="{6E0F3026-BC22-4278-861B-F2DC00E10E87}" srcOrd="1" destOrd="0" parTransId="{737C3EDE-E0BC-440F-87EE-91DB00CA73E0}" sibTransId="{3DF73CE5-44E9-4150-BD5C-6B5D80FA8685}"/>
    <dgm:cxn modelId="{91BECBCB-6A9F-43EA-A636-3E1566120AB4}" type="presOf" srcId="{AB626572-C494-4445-BBED-B29CDC34612A}" destId="{BC92A930-7159-4007-958A-17D3D3922CB0}" srcOrd="0" destOrd="0" presId="urn:microsoft.com/office/officeart/2005/8/layout/matrix3"/>
    <dgm:cxn modelId="{5DA080E4-97A2-4B7A-B115-B7C2F3FB7FA4}" srcId="{AB626572-C494-4445-BBED-B29CDC34612A}" destId="{8F89EAF1-A185-44E6-8D17-6B493BEF5387}" srcOrd="0" destOrd="0" parTransId="{AD45A8C2-6B10-468F-8524-22121D22C433}" sibTransId="{9F805821-51B5-4BBE-BA9F-E262DE7BCCBD}"/>
    <dgm:cxn modelId="{C05D9B20-23BE-43A1-85EF-05B4D9CF4947}" srcId="{AB626572-C494-4445-BBED-B29CDC34612A}" destId="{85E53B06-488F-4558-BFB3-2E1D3BB61207}" srcOrd="2" destOrd="0" parTransId="{A15E31CE-F97A-4E32-AC21-804DD4B02FF6}" sibTransId="{64ABAE76-7F83-4C0A-9D47-1E5D0A8EEDF2}"/>
    <dgm:cxn modelId="{84C155B7-2A0C-4FEB-A091-D3C2B0AAE400}" type="presParOf" srcId="{BC92A930-7159-4007-958A-17D3D3922CB0}" destId="{073D6147-4446-4E8A-BC14-BA08A980B66B}" srcOrd="0" destOrd="0" presId="urn:microsoft.com/office/officeart/2005/8/layout/matrix3"/>
    <dgm:cxn modelId="{92650FB4-C4D7-463C-831D-FB8C018C0978}" type="presParOf" srcId="{BC92A930-7159-4007-958A-17D3D3922CB0}" destId="{5ADD4E4B-8365-4EA7-87E6-5A6DFDB6CB43}" srcOrd="1" destOrd="0" presId="urn:microsoft.com/office/officeart/2005/8/layout/matrix3"/>
    <dgm:cxn modelId="{B1FBE95D-9359-4377-9059-BF48DEA3EC7B}" type="presParOf" srcId="{BC92A930-7159-4007-958A-17D3D3922CB0}" destId="{85BF06AD-28A5-45BD-9ED3-31681CBBD337}" srcOrd="2" destOrd="0" presId="urn:microsoft.com/office/officeart/2005/8/layout/matrix3"/>
    <dgm:cxn modelId="{C25A7C26-245D-4068-804F-44145EBFB76F}" type="presParOf" srcId="{BC92A930-7159-4007-958A-17D3D3922CB0}" destId="{55A9A1EF-6644-4D32-A734-7850C327369B}" srcOrd="3" destOrd="0" presId="urn:microsoft.com/office/officeart/2005/8/layout/matrix3"/>
    <dgm:cxn modelId="{B89D2599-39F8-4964-9F04-0FE28718639C}" type="presParOf" srcId="{BC92A930-7159-4007-958A-17D3D3922CB0}" destId="{9BBCD261-81B1-470E-8B08-7D9B5798E9F8}"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A41B238-F18D-4F74-99A0-4A741722DB59}" type="doc">
      <dgm:prSet loTypeId="urn:microsoft.com/office/officeart/2005/8/layout/default" loCatId="list" qsTypeId="urn:microsoft.com/office/officeart/2005/8/quickstyle/3d6" qsCatId="3D" csTypeId="urn:microsoft.com/office/officeart/2005/8/colors/accent1_2" csCatId="accent1" phldr="1"/>
      <dgm:spPr>
        <a:scene3d>
          <a:camera prst="perspectiveAbove" zoom="92000"/>
          <a:lightRig rig="balanced" dir="t">
            <a:rot lat="0" lon="0" rev="12700000"/>
          </a:lightRig>
        </a:scene3d>
      </dgm:spPr>
      <dgm:t>
        <a:bodyPr/>
        <a:lstStyle/>
        <a:p>
          <a:endParaRPr lang="en-GB"/>
        </a:p>
      </dgm:t>
    </dgm:pt>
    <dgm:pt modelId="{A8A2AFAE-4B29-4777-8CBB-20A05F7FC0D7}">
      <dgm:prSet/>
      <dgm:spPr/>
      <dgm:t>
        <a:bodyPr/>
        <a:lstStyle/>
        <a:p>
          <a:pPr rtl="0"/>
          <a:r>
            <a:rPr lang="en-GB" dirty="0" smtClean="0"/>
            <a:t>THIS DIVISION REGULATES THOSE ACTIVITIES THAT CONSERVE AND REGULATE BODY ENERGY DURING TIMES OF REST AND RECOVERY. </a:t>
          </a:r>
          <a:endParaRPr lang="en-GB" dirty="0"/>
        </a:p>
      </dgm:t>
    </dgm:pt>
    <dgm:pt modelId="{1282736B-063B-474F-B7D4-81F0D09A5E33}" type="parTrans" cxnId="{8A2A8E40-1F2E-4EE9-B149-FCD002CBF00A}">
      <dgm:prSet/>
      <dgm:spPr/>
      <dgm:t>
        <a:bodyPr/>
        <a:lstStyle/>
        <a:p>
          <a:endParaRPr lang="en-GB" dirty="0"/>
        </a:p>
      </dgm:t>
    </dgm:pt>
    <dgm:pt modelId="{AB36BB8A-585F-4C7F-AACB-2AD68CEE38BB}" type="sibTrans" cxnId="{8A2A8E40-1F2E-4EE9-B149-FCD002CBF00A}">
      <dgm:prSet/>
      <dgm:spPr/>
      <dgm:t>
        <a:bodyPr/>
        <a:lstStyle/>
        <a:p>
          <a:endParaRPr lang="en-GB" dirty="0"/>
        </a:p>
      </dgm:t>
    </dgm:pt>
    <dgm:pt modelId="{6F0E1187-08AC-4D40-826C-8BD4FBFEC40D}">
      <dgm:prSet/>
      <dgm:spPr/>
      <dgm:t>
        <a:bodyPr/>
        <a:lstStyle/>
        <a:p>
          <a:pPr rtl="0"/>
          <a:r>
            <a:rPr lang="en-US" dirty="0" smtClean="0"/>
            <a:t>THE PARASYMPATHETIC NERVOUS SYSTEM IS AN </a:t>
          </a:r>
          <a:r>
            <a:rPr lang="en-US" u="sng" dirty="0" smtClean="0"/>
            <a:t>ENERGY CONSERVATION-RESTORATIVE SYSTEM</a:t>
          </a:r>
          <a:r>
            <a:rPr lang="en-US" dirty="0" smtClean="0"/>
            <a:t>.  </a:t>
          </a:r>
          <a:endParaRPr lang="en-GB" dirty="0"/>
        </a:p>
      </dgm:t>
    </dgm:pt>
    <dgm:pt modelId="{2FB20224-B9AF-4433-B8F2-F6D3932DC411}" type="parTrans" cxnId="{1853BB4E-354A-43CF-B6BA-4661FFFA05E9}">
      <dgm:prSet/>
      <dgm:spPr/>
      <dgm:t>
        <a:bodyPr/>
        <a:lstStyle/>
        <a:p>
          <a:endParaRPr lang="en-GB" dirty="0"/>
        </a:p>
      </dgm:t>
    </dgm:pt>
    <dgm:pt modelId="{D1BFF05C-05D0-4487-9E5C-DEF4F45A73CE}" type="sibTrans" cxnId="{1853BB4E-354A-43CF-B6BA-4661FFFA05E9}">
      <dgm:prSet/>
      <dgm:spPr/>
      <dgm:t>
        <a:bodyPr/>
        <a:lstStyle/>
        <a:p>
          <a:endParaRPr lang="en-GB" dirty="0"/>
        </a:p>
      </dgm:t>
    </dgm:pt>
    <dgm:pt modelId="{7F3285AA-9DE6-41E4-B26C-A0285C9E7475}">
      <dgm:prSet/>
      <dgm:spPr/>
      <dgm:t>
        <a:bodyPr/>
        <a:lstStyle/>
        <a:p>
          <a:pPr rtl="0"/>
          <a:r>
            <a:rPr lang="en-US" dirty="0" smtClean="0"/>
            <a:t>IT REGULATES THOSE ACTIVITIES THAT CONSERVE AND RESTORE BODY ENERGY DURING TIMES OF </a:t>
          </a:r>
          <a:r>
            <a:rPr lang="en-US" u="sng" dirty="0" smtClean="0"/>
            <a:t>REST AND RECOVERY</a:t>
          </a:r>
          <a:r>
            <a:rPr lang="en-US" dirty="0" smtClean="0"/>
            <a:t>.</a:t>
          </a:r>
          <a:endParaRPr lang="en-GB" dirty="0"/>
        </a:p>
      </dgm:t>
    </dgm:pt>
    <dgm:pt modelId="{02AB66A5-DFBE-4BFA-BB9B-DCD6273BE010}" type="parTrans" cxnId="{763C0362-2695-463B-8966-EB37BDCD5173}">
      <dgm:prSet/>
      <dgm:spPr/>
      <dgm:t>
        <a:bodyPr/>
        <a:lstStyle/>
        <a:p>
          <a:endParaRPr lang="en-GB" dirty="0"/>
        </a:p>
      </dgm:t>
    </dgm:pt>
    <dgm:pt modelId="{F3DB38B0-D9E4-44C8-904D-B74103D2662A}" type="sibTrans" cxnId="{763C0362-2695-463B-8966-EB37BDCD5173}">
      <dgm:prSet/>
      <dgm:spPr/>
      <dgm:t>
        <a:bodyPr/>
        <a:lstStyle/>
        <a:p>
          <a:endParaRPr lang="en-GB" dirty="0"/>
        </a:p>
      </dgm:t>
    </dgm:pt>
    <dgm:pt modelId="{E10324C1-F96A-40D2-8537-7F90A2BFB49B}">
      <dgm:prSet/>
      <dgm:spPr/>
      <dgm:t>
        <a:bodyPr/>
        <a:lstStyle/>
        <a:p>
          <a:pPr rtl="0"/>
          <a:r>
            <a:rPr lang="en-US" dirty="0" smtClean="0"/>
            <a:t>THE PARASYMPATHETIC NERVOUS SYSTEM DOMINATES OVER SYMPATHETIC ACTIVITY IN THE GLANDS AND SMOOTH MUSCLE OF THE GUT, STIMULATING GLANDULAR SECRETION AND THE GUT MOVEMENTS NECESSARY FOR FOOD TO BE DIGESTED AND ABSORBED</a:t>
          </a:r>
          <a:endParaRPr lang="en-GB" dirty="0"/>
        </a:p>
      </dgm:t>
    </dgm:pt>
    <dgm:pt modelId="{EF8F3065-E33A-4005-B9DD-081B97AB6DF3}" type="parTrans" cxnId="{36925DDE-4BDA-423F-A55D-10CBF6DDE039}">
      <dgm:prSet/>
      <dgm:spPr/>
      <dgm:t>
        <a:bodyPr/>
        <a:lstStyle/>
        <a:p>
          <a:endParaRPr lang="en-GB" dirty="0"/>
        </a:p>
      </dgm:t>
    </dgm:pt>
    <dgm:pt modelId="{26A8BABA-0ED3-4674-9DA7-8ADC5D6891D8}" type="sibTrans" cxnId="{36925DDE-4BDA-423F-A55D-10CBF6DDE039}">
      <dgm:prSet/>
      <dgm:spPr/>
      <dgm:t>
        <a:bodyPr/>
        <a:lstStyle/>
        <a:p>
          <a:endParaRPr lang="en-GB" dirty="0"/>
        </a:p>
      </dgm:t>
    </dgm:pt>
    <dgm:pt modelId="{490FC6CB-7E73-4AFB-85B1-662D82F8FE72}" type="pres">
      <dgm:prSet presAssocID="{DA41B238-F18D-4F74-99A0-4A741722DB59}" presName="diagram" presStyleCnt="0">
        <dgm:presLayoutVars>
          <dgm:dir/>
          <dgm:resizeHandles val="exact"/>
        </dgm:presLayoutVars>
      </dgm:prSet>
      <dgm:spPr/>
      <dgm:t>
        <a:bodyPr/>
        <a:lstStyle/>
        <a:p>
          <a:endParaRPr lang="en-GB"/>
        </a:p>
      </dgm:t>
    </dgm:pt>
    <dgm:pt modelId="{B6C72A64-C27E-402B-A719-43A03F2F3767}" type="pres">
      <dgm:prSet presAssocID="{A8A2AFAE-4B29-4777-8CBB-20A05F7FC0D7}" presName="node" presStyleLbl="node1" presStyleIdx="0" presStyleCnt="4">
        <dgm:presLayoutVars>
          <dgm:bulletEnabled val="1"/>
        </dgm:presLayoutVars>
      </dgm:prSet>
      <dgm:spPr/>
      <dgm:t>
        <a:bodyPr/>
        <a:lstStyle/>
        <a:p>
          <a:endParaRPr lang="en-GB"/>
        </a:p>
      </dgm:t>
    </dgm:pt>
    <dgm:pt modelId="{BCD1645B-E6B3-4CB9-BB9E-D9450703700B}" type="pres">
      <dgm:prSet presAssocID="{AB36BB8A-585F-4C7F-AACB-2AD68CEE38BB}" presName="sibTrans" presStyleCnt="0"/>
      <dgm:spPr/>
    </dgm:pt>
    <dgm:pt modelId="{DB2F2A53-0D96-4D51-8E7E-653254A2D0EF}" type="pres">
      <dgm:prSet presAssocID="{6F0E1187-08AC-4D40-826C-8BD4FBFEC40D}" presName="node" presStyleLbl="node1" presStyleIdx="1" presStyleCnt="4">
        <dgm:presLayoutVars>
          <dgm:bulletEnabled val="1"/>
        </dgm:presLayoutVars>
      </dgm:prSet>
      <dgm:spPr/>
      <dgm:t>
        <a:bodyPr/>
        <a:lstStyle/>
        <a:p>
          <a:endParaRPr lang="en-GB"/>
        </a:p>
      </dgm:t>
    </dgm:pt>
    <dgm:pt modelId="{9343D7D7-5C8F-4E52-8FD3-44D9BBA17950}" type="pres">
      <dgm:prSet presAssocID="{D1BFF05C-05D0-4487-9E5C-DEF4F45A73CE}" presName="sibTrans" presStyleCnt="0"/>
      <dgm:spPr/>
    </dgm:pt>
    <dgm:pt modelId="{0A1D9AE0-F392-44D4-81ED-AEF424766294}" type="pres">
      <dgm:prSet presAssocID="{7F3285AA-9DE6-41E4-B26C-A0285C9E7475}" presName="node" presStyleLbl="node1" presStyleIdx="2" presStyleCnt="4">
        <dgm:presLayoutVars>
          <dgm:bulletEnabled val="1"/>
        </dgm:presLayoutVars>
      </dgm:prSet>
      <dgm:spPr/>
      <dgm:t>
        <a:bodyPr/>
        <a:lstStyle/>
        <a:p>
          <a:endParaRPr lang="en-GB"/>
        </a:p>
      </dgm:t>
    </dgm:pt>
    <dgm:pt modelId="{7A2F9528-D84C-4147-B9FD-EBBECA358361}" type="pres">
      <dgm:prSet presAssocID="{F3DB38B0-D9E4-44C8-904D-B74103D2662A}" presName="sibTrans" presStyleCnt="0"/>
      <dgm:spPr/>
    </dgm:pt>
    <dgm:pt modelId="{29105E65-8203-4A70-816C-32F48E0CCF9F}" type="pres">
      <dgm:prSet presAssocID="{E10324C1-F96A-40D2-8537-7F90A2BFB49B}" presName="node" presStyleLbl="node1" presStyleIdx="3" presStyleCnt="4">
        <dgm:presLayoutVars>
          <dgm:bulletEnabled val="1"/>
        </dgm:presLayoutVars>
      </dgm:prSet>
      <dgm:spPr/>
      <dgm:t>
        <a:bodyPr/>
        <a:lstStyle/>
        <a:p>
          <a:endParaRPr lang="en-GB"/>
        </a:p>
      </dgm:t>
    </dgm:pt>
  </dgm:ptLst>
  <dgm:cxnLst>
    <dgm:cxn modelId="{828C3FA1-045F-45EF-AD59-FDC58702D7F7}" type="presOf" srcId="{DA41B238-F18D-4F74-99A0-4A741722DB59}" destId="{490FC6CB-7E73-4AFB-85B1-662D82F8FE72}" srcOrd="0" destOrd="0" presId="urn:microsoft.com/office/officeart/2005/8/layout/default"/>
    <dgm:cxn modelId="{8A2A8E40-1F2E-4EE9-B149-FCD002CBF00A}" srcId="{DA41B238-F18D-4F74-99A0-4A741722DB59}" destId="{A8A2AFAE-4B29-4777-8CBB-20A05F7FC0D7}" srcOrd="0" destOrd="0" parTransId="{1282736B-063B-474F-B7D4-81F0D09A5E33}" sibTransId="{AB36BB8A-585F-4C7F-AACB-2AD68CEE38BB}"/>
    <dgm:cxn modelId="{7FD9DD4B-26B2-4F92-8FBC-CE196E7C5ACC}" type="presOf" srcId="{A8A2AFAE-4B29-4777-8CBB-20A05F7FC0D7}" destId="{B6C72A64-C27E-402B-A719-43A03F2F3767}" srcOrd="0" destOrd="0" presId="urn:microsoft.com/office/officeart/2005/8/layout/default"/>
    <dgm:cxn modelId="{0E40ECF0-8ECE-4243-8E76-D4560977C060}" type="presOf" srcId="{E10324C1-F96A-40D2-8537-7F90A2BFB49B}" destId="{29105E65-8203-4A70-816C-32F48E0CCF9F}" srcOrd="0" destOrd="0" presId="urn:microsoft.com/office/officeart/2005/8/layout/default"/>
    <dgm:cxn modelId="{B6EEF2F6-17AC-463B-8C18-F9B6A438B575}" type="presOf" srcId="{6F0E1187-08AC-4D40-826C-8BD4FBFEC40D}" destId="{DB2F2A53-0D96-4D51-8E7E-653254A2D0EF}" srcOrd="0" destOrd="0" presId="urn:microsoft.com/office/officeart/2005/8/layout/default"/>
    <dgm:cxn modelId="{69BB2111-FF7A-42E0-8504-652E23F51535}" type="presOf" srcId="{7F3285AA-9DE6-41E4-B26C-A0285C9E7475}" destId="{0A1D9AE0-F392-44D4-81ED-AEF424766294}" srcOrd="0" destOrd="0" presId="urn:microsoft.com/office/officeart/2005/8/layout/default"/>
    <dgm:cxn modelId="{1853BB4E-354A-43CF-B6BA-4661FFFA05E9}" srcId="{DA41B238-F18D-4F74-99A0-4A741722DB59}" destId="{6F0E1187-08AC-4D40-826C-8BD4FBFEC40D}" srcOrd="1" destOrd="0" parTransId="{2FB20224-B9AF-4433-B8F2-F6D3932DC411}" sibTransId="{D1BFF05C-05D0-4487-9E5C-DEF4F45A73CE}"/>
    <dgm:cxn modelId="{36925DDE-4BDA-423F-A55D-10CBF6DDE039}" srcId="{DA41B238-F18D-4F74-99A0-4A741722DB59}" destId="{E10324C1-F96A-40D2-8537-7F90A2BFB49B}" srcOrd="3" destOrd="0" parTransId="{EF8F3065-E33A-4005-B9DD-081B97AB6DF3}" sibTransId="{26A8BABA-0ED3-4674-9DA7-8ADC5D6891D8}"/>
    <dgm:cxn modelId="{763C0362-2695-463B-8966-EB37BDCD5173}" srcId="{DA41B238-F18D-4F74-99A0-4A741722DB59}" destId="{7F3285AA-9DE6-41E4-B26C-A0285C9E7475}" srcOrd="2" destOrd="0" parTransId="{02AB66A5-DFBE-4BFA-BB9B-DCD6273BE010}" sibTransId="{F3DB38B0-D9E4-44C8-904D-B74103D2662A}"/>
    <dgm:cxn modelId="{006F3454-7734-476F-93F5-01EE012B63BE}" type="presParOf" srcId="{490FC6CB-7E73-4AFB-85B1-662D82F8FE72}" destId="{B6C72A64-C27E-402B-A719-43A03F2F3767}" srcOrd="0" destOrd="0" presId="urn:microsoft.com/office/officeart/2005/8/layout/default"/>
    <dgm:cxn modelId="{2EE6FC49-C80F-4CE5-A331-9027DC2C6109}" type="presParOf" srcId="{490FC6CB-7E73-4AFB-85B1-662D82F8FE72}" destId="{BCD1645B-E6B3-4CB9-BB9E-D9450703700B}" srcOrd="1" destOrd="0" presId="urn:microsoft.com/office/officeart/2005/8/layout/default"/>
    <dgm:cxn modelId="{559B6C27-62D2-4B18-A478-F4B7E26515EA}" type="presParOf" srcId="{490FC6CB-7E73-4AFB-85B1-662D82F8FE72}" destId="{DB2F2A53-0D96-4D51-8E7E-653254A2D0EF}" srcOrd="2" destOrd="0" presId="urn:microsoft.com/office/officeart/2005/8/layout/default"/>
    <dgm:cxn modelId="{95334BE6-A781-4729-AF0F-17280F9DAC20}" type="presParOf" srcId="{490FC6CB-7E73-4AFB-85B1-662D82F8FE72}" destId="{9343D7D7-5C8F-4E52-8FD3-44D9BBA17950}" srcOrd="3" destOrd="0" presId="urn:microsoft.com/office/officeart/2005/8/layout/default"/>
    <dgm:cxn modelId="{3C9B747A-DD60-40E0-9897-A5A53568997F}" type="presParOf" srcId="{490FC6CB-7E73-4AFB-85B1-662D82F8FE72}" destId="{0A1D9AE0-F392-44D4-81ED-AEF424766294}" srcOrd="4" destOrd="0" presId="urn:microsoft.com/office/officeart/2005/8/layout/default"/>
    <dgm:cxn modelId="{97F58657-847F-4FF2-9E1B-0D15C70D76FC}" type="presParOf" srcId="{490FC6CB-7E73-4AFB-85B1-662D82F8FE72}" destId="{7A2F9528-D84C-4147-B9FD-EBBECA358361}" srcOrd="5" destOrd="0" presId="urn:microsoft.com/office/officeart/2005/8/layout/default"/>
    <dgm:cxn modelId="{94CFB1B6-0B6F-4677-B8EF-EE1FFAF9AB82}" type="presParOf" srcId="{490FC6CB-7E73-4AFB-85B1-662D82F8FE72}" destId="{29105E65-8203-4A70-816C-32F48E0CCF9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B114DE8-AA2D-46B4-8648-96E37D0FB73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23A90995-0FEF-4B05-9690-A4036A4DEBE0}">
      <dgm:prSet/>
      <dgm:spPr/>
      <dgm:t>
        <a:bodyPr/>
        <a:lstStyle/>
        <a:p>
          <a:pPr rtl="0"/>
          <a:r>
            <a:rPr lang="en-GB" dirty="0" smtClean="0"/>
            <a:t>THE CRANIOSACRAL OUTFLOW OF THE ANS IS ALSO CALLED THE PARASYMPATHETIC DIVISION OF THE AUTONOMIC NERVOUS SYSTEM. </a:t>
          </a:r>
          <a:endParaRPr lang="en-GB" dirty="0"/>
        </a:p>
      </dgm:t>
    </dgm:pt>
    <dgm:pt modelId="{48C92400-C325-4C11-A55E-AB4607ADCD9B}" type="parTrans" cxnId="{1D7D1BE4-6CFA-4A18-8566-14D9CB745EAF}">
      <dgm:prSet/>
      <dgm:spPr/>
      <dgm:t>
        <a:bodyPr/>
        <a:lstStyle/>
        <a:p>
          <a:endParaRPr lang="en-GB"/>
        </a:p>
      </dgm:t>
    </dgm:pt>
    <dgm:pt modelId="{C18C8029-7D07-4760-9998-995C338E9B98}" type="sibTrans" cxnId="{1D7D1BE4-6CFA-4A18-8566-14D9CB745EAF}">
      <dgm:prSet/>
      <dgm:spPr/>
      <dgm:t>
        <a:bodyPr/>
        <a:lstStyle/>
        <a:p>
          <a:endParaRPr lang="en-GB"/>
        </a:p>
      </dgm:t>
    </dgm:pt>
    <dgm:pt modelId="{1CEF8D65-D82A-4FC5-BD9D-1489AD9DF1C3}">
      <dgm:prSet/>
      <dgm:spPr/>
      <dgm:t>
        <a:bodyPr/>
        <a:lstStyle/>
        <a:p>
          <a:pPr rtl="0"/>
          <a:r>
            <a:rPr lang="en-GB" dirty="0" smtClean="0">
              <a:solidFill>
                <a:schemeClr val="bg1"/>
              </a:solidFill>
            </a:rPr>
            <a:t>THE CELL BODIES OF THE PREGANGLIONIC NEURONS OF THE ENTIRE PARASYMPATHETIC DIVISION ARE LOCATED IN</a:t>
          </a:r>
          <a:endParaRPr lang="en-GB" dirty="0">
            <a:solidFill>
              <a:schemeClr val="bg1"/>
            </a:solidFill>
          </a:endParaRPr>
        </a:p>
      </dgm:t>
    </dgm:pt>
    <dgm:pt modelId="{80E07A91-5A81-43A8-8FAB-C1CB21496BDA}" type="parTrans" cxnId="{D74FBD7D-6335-41EA-A404-A5193EEB9135}">
      <dgm:prSet/>
      <dgm:spPr/>
      <dgm:t>
        <a:bodyPr/>
        <a:lstStyle/>
        <a:p>
          <a:endParaRPr lang="en-GB"/>
        </a:p>
      </dgm:t>
    </dgm:pt>
    <dgm:pt modelId="{40D337F4-C3DD-430E-97F9-0A5EC9B55EAE}" type="sibTrans" cxnId="{D74FBD7D-6335-41EA-A404-A5193EEB9135}">
      <dgm:prSet/>
      <dgm:spPr/>
      <dgm:t>
        <a:bodyPr/>
        <a:lstStyle/>
        <a:p>
          <a:endParaRPr lang="en-GB"/>
        </a:p>
      </dgm:t>
    </dgm:pt>
    <dgm:pt modelId="{964CBDD9-74B6-4299-8BFE-68EEA2E800B0}">
      <dgm:prSet/>
      <dgm:spPr/>
      <dgm:t>
        <a:bodyPr/>
        <a:lstStyle/>
        <a:p>
          <a:pPr rtl="0"/>
          <a:r>
            <a:rPr lang="en-GB" dirty="0" smtClean="0"/>
            <a:t>THAT'S WHY THE PARASYMPATHETIC DIVISION IS CALLED THE CRANIOSACRAL DIVISION. </a:t>
          </a:r>
          <a:endParaRPr lang="en-GB" dirty="0"/>
        </a:p>
      </dgm:t>
    </dgm:pt>
    <dgm:pt modelId="{2CC6FF06-01E9-400E-99A5-B052B92B9037}" type="parTrans" cxnId="{51E17B39-7B0D-459D-9F2C-47C0C3863E7E}">
      <dgm:prSet/>
      <dgm:spPr/>
      <dgm:t>
        <a:bodyPr/>
        <a:lstStyle/>
        <a:p>
          <a:endParaRPr lang="en-GB"/>
        </a:p>
      </dgm:t>
    </dgm:pt>
    <dgm:pt modelId="{096284CA-2757-4FEA-A9A5-871F2A782152}" type="sibTrans" cxnId="{51E17B39-7B0D-459D-9F2C-47C0C3863E7E}">
      <dgm:prSet/>
      <dgm:spPr/>
      <dgm:t>
        <a:bodyPr/>
        <a:lstStyle/>
        <a:p>
          <a:endParaRPr lang="en-GB"/>
        </a:p>
      </dgm:t>
    </dgm:pt>
    <dgm:pt modelId="{F4A6F67A-6627-4046-8E2A-3158FEF4DA74}">
      <dgm:prSet/>
      <dgm:spPr>
        <a:solidFill>
          <a:srgbClr val="0060A8"/>
        </a:solidFill>
      </dgm:spPr>
      <dgm:t>
        <a:bodyPr/>
        <a:lstStyle/>
        <a:p>
          <a:pPr rtl="0"/>
          <a:r>
            <a:rPr lang="en-GB" dirty="0" smtClean="0"/>
            <a:t>IN THE LATERAL GREY HORNS OF THE SECOND THROUGH FOURTH SACRAL SEGMENTS OF THE SPINAL CORD. </a:t>
          </a:r>
          <a:endParaRPr lang="en-GB" dirty="0"/>
        </a:p>
      </dgm:t>
    </dgm:pt>
    <dgm:pt modelId="{18BFF2AF-0EF3-40A5-9E43-2BF2089A536B}" type="parTrans" cxnId="{6E4249E1-A379-4E94-830F-B03B72E3D65D}">
      <dgm:prSet/>
      <dgm:spPr/>
      <dgm:t>
        <a:bodyPr/>
        <a:lstStyle/>
        <a:p>
          <a:endParaRPr lang="en-GB"/>
        </a:p>
      </dgm:t>
    </dgm:pt>
    <dgm:pt modelId="{6A597E04-DEE0-4260-8473-36B173F70DC6}" type="sibTrans" cxnId="{6E4249E1-A379-4E94-830F-B03B72E3D65D}">
      <dgm:prSet/>
      <dgm:spPr/>
      <dgm:t>
        <a:bodyPr/>
        <a:lstStyle/>
        <a:p>
          <a:endParaRPr lang="en-GB"/>
        </a:p>
      </dgm:t>
    </dgm:pt>
    <dgm:pt modelId="{49A2AB7F-35D0-433D-B498-AD7D181026BF}">
      <dgm:prSet/>
      <dgm:spPr>
        <a:solidFill>
          <a:srgbClr val="0060A8"/>
        </a:solidFill>
      </dgm:spPr>
      <dgm:t>
        <a:bodyPr/>
        <a:lstStyle/>
        <a:p>
          <a:pPr rtl="0"/>
          <a:r>
            <a:rPr lang="en-GB" dirty="0" smtClean="0"/>
            <a:t>THE NUCLEI OF FOUR PAIRS OF CRANIAL NERVES, IN THE BRAIN STEM </a:t>
          </a:r>
          <a:endParaRPr lang="en-GB" dirty="0"/>
        </a:p>
      </dgm:t>
    </dgm:pt>
    <dgm:pt modelId="{871ACAF3-C3DA-4896-A88C-D354EFAA0187}" type="parTrans" cxnId="{B6851754-B7BF-4AA5-A25A-751A1EA8A0CB}">
      <dgm:prSet/>
      <dgm:spPr/>
      <dgm:t>
        <a:bodyPr/>
        <a:lstStyle/>
        <a:p>
          <a:endParaRPr lang="en-GB"/>
        </a:p>
      </dgm:t>
    </dgm:pt>
    <dgm:pt modelId="{0D42E0EF-1359-4FE9-902D-00795B8E78C8}" type="sibTrans" cxnId="{B6851754-B7BF-4AA5-A25A-751A1EA8A0CB}">
      <dgm:prSet/>
      <dgm:spPr/>
      <dgm:t>
        <a:bodyPr/>
        <a:lstStyle/>
        <a:p>
          <a:endParaRPr lang="en-GB"/>
        </a:p>
      </dgm:t>
    </dgm:pt>
    <dgm:pt modelId="{4BFDBF54-A152-435D-B1FA-419A13DD0296}">
      <dgm:prSet/>
      <dgm:spPr/>
      <dgm:t>
        <a:bodyPr/>
        <a:lstStyle/>
        <a:p>
          <a:pPr rtl="0"/>
          <a:r>
            <a:rPr lang="en-GB" dirty="0" smtClean="0"/>
            <a:t>THE FIBRES THEMSELVES ARE CALLED THE CRANIOSACRAL OUTFLOW.</a:t>
          </a:r>
          <a:endParaRPr lang="en-GB" dirty="0"/>
        </a:p>
      </dgm:t>
    </dgm:pt>
    <dgm:pt modelId="{005A3948-0D15-4B45-A240-01786CAA90F6}" type="parTrans" cxnId="{F79012DA-F462-4869-92EE-154D91049911}">
      <dgm:prSet/>
      <dgm:spPr/>
      <dgm:t>
        <a:bodyPr/>
        <a:lstStyle/>
        <a:p>
          <a:endParaRPr lang="en-GB"/>
        </a:p>
      </dgm:t>
    </dgm:pt>
    <dgm:pt modelId="{EAA65388-6493-4BFC-9C92-AFB917F20CA6}" type="sibTrans" cxnId="{F79012DA-F462-4869-92EE-154D91049911}">
      <dgm:prSet/>
      <dgm:spPr/>
      <dgm:t>
        <a:bodyPr/>
        <a:lstStyle/>
        <a:p>
          <a:endParaRPr lang="en-GB"/>
        </a:p>
      </dgm:t>
    </dgm:pt>
    <dgm:pt modelId="{27F4971C-A414-4177-83C3-A7EE97F7AC0C}" type="pres">
      <dgm:prSet presAssocID="{4B114DE8-AA2D-46B4-8648-96E37D0FB730}" presName="diagram" presStyleCnt="0">
        <dgm:presLayoutVars>
          <dgm:dir/>
          <dgm:resizeHandles val="exact"/>
        </dgm:presLayoutVars>
      </dgm:prSet>
      <dgm:spPr/>
      <dgm:t>
        <a:bodyPr/>
        <a:lstStyle/>
        <a:p>
          <a:endParaRPr lang="en-GB"/>
        </a:p>
      </dgm:t>
    </dgm:pt>
    <dgm:pt modelId="{0A1BB982-EAAD-4372-BA4A-EE63B992E8B4}" type="pres">
      <dgm:prSet presAssocID="{23A90995-0FEF-4B05-9690-A4036A4DEBE0}" presName="node" presStyleLbl="node1" presStyleIdx="0" presStyleCnt="6" custScaleX="215534" custScaleY="83792" custLinFactNeighborX="-26" custLinFactNeighborY="-26154">
        <dgm:presLayoutVars>
          <dgm:bulletEnabled val="1"/>
        </dgm:presLayoutVars>
      </dgm:prSet>
      <dgm:spPr/>
      <dgm:t>
        <a:bodyPr/>
        <a:lstStyle/>
        <a:p>
          <a:endParaRPr lang="en-GB"/>
        </a:p>
      </dgm:t>
    </dgm:pt>
    <dgm:pt modelId="{B83A65BE-1BEA-447A-929D-76407EFEC3AC}" type="pres">
      <dgm:prSet presAssocID="{C18C8029-7D07-4760-9998-995C338E9B98}" presName="sibTrans" presStyleCnt="0"/>
      <dgm:spPr/>
    </dgm:pt>
    <dgm:pt modelId="{219C4F69-43B6-44BA-8836-72151610A9E9}" type="pres">
      <dgm:prSet presAssocID="{1CEF8D65-D82A-4FC5-BD9D-1489AD9DF1C3}" presName="node" presStyleLbl="node1" presStyleIdx="1" presStyleCnt="6" custLinFactNeighborX="57810" custLinFactNeighborY="-4471">
        <dgm:presLayoutVars>
          <dgm:bulletEnabled val="1"/>
        </dgm:presLayoutVars>
      </dgm:prSet>
      <dgm:spPr/>
      <dgm:t>
        <a:bodyPr/>
        <a:lstStyle/>
        <a:p>
          <a:endParaRPr lang="en-GB"/>
        </a:p>
      </dgm:t>
    </dgm:pt>
    <dgm:pt modelId="{B8514937-4E8D-49A9-AED5-91F87E83BFFB}" type="pres">
      <dgm:prSet presAssocID="{40D337F4-C3DD-430E-97F9-0A5EC9B55EAE}" presName="sibTrans" presStyleCnt="0"/>
      <dgm:spPr/>
    </dgm:pt>
    <dgm:pt modelId="{A7F86B6C-5882-4E95-B0F0-A885B0308118}" type="pres">
      <dgm:prSet presAssocID="{49A2AB7F-35D0-433D-B498-AD7D181026BF}" presName="node" presStyleLbl="node1" presStyleIdx="2" presStyleCnt="6" custLinFactY="5448" custLinFactNeighborX="1519" custLinFactNeighborY="100000">
        <dgm:presLayoutVars>
          <dgm:bulletEnabled val="1"/>
        </dgm:presLayoutVars>
      </dgm:prSet>
      <dgm:spPr/>
      <dgm:t>
        <a:bodyPr/>
        <a:lstStyle/>
        <a:p>
          <a:endParaRPr lang="en-GB"/>
        </a:p>
      </dgm:t>
    </dgm:pt>
    <dgm:pt modelId="{54FDAD03-7F59-493B-8D28-125D0335DD82}" type="pres">
      <dgm:prSet presAssocID="{0D42E0EF-1359-4FE9-902D-00795B8E78C8}" presName="sibTrans" presStyleCnt="0"/>
      <dgm:spPr/>
    </dgm:pt>
    <dgm:pt modelId="{921F37D1-EE8E-436A-A72C-A1F28EEA2EED}" type="pres">
      <dgm:prSet presAssocID="{F4A6F67A-6627-4046-8E2A-3158FEF4DA74}" presName="node" presStyleLbl="node1" presStyleIdx="3" presStyleCnt="6" custLinFactNeighborX="-3115" custLinFactNeighborY="-11947">
        <dgm:presLayoutVars>
          <dgm:bulletEnabled val="1"/>
        </dgm:presLayoutVars>
      </dgm:prSet>
      <dgm:spPr/>
      <dgm:t>
        <a:bodyPr/>
        <a:lstStyle/>
        <a:p>
          <a:endParaRPr lang="en-GB"/>
        </a:p>
      </dgm:t>
    </dgm:pt>
    <dgm:pt modelId="{346620A7-69C6-4416-B250-CBF41F9CC90E}" type="pres">
      <dgm:prSet presAssocID="{6A597E04-DEE0-4260-8473-36B173F70DC6}" presName="sibTrans" presStyleCnt="0"/>
      <dgm:spPr/>
    </dgm:pt>
    <dgm:pt modelId="{D2CCF487-B8F8-4994-A72B-177B5B9DDBE2}" type="pres">
      <dgm:prSet presAssocID="{964CBDD9-74B6-4299-8BFE-68EEA2E800B0}" presName="node" presStyleLbl="node1" presStyleIdx="4" presStyleCnt="6" custLinFactX="-13714" custLinFactY="16862" custLinFactNeighborX="-100000" custLinFactNeighborY="100000">
        <dgm:presLayoutVars>
          <dgm:bulletEnabled val="1"/>
        </dgm:presLayoutVars>
      </dgm:prSet>
      <dgm:spPr/>
      <dgm:t>
        <a:bodyPr/>
        <a:lstStyle/>
        <a:p>
          <a:endParaRPr lang="en-GB"/>
        </a:p>
      </dgm:t>
    </dgm:pt>
    <dgm:pt modelId="{88CAADA2-3653-45B0-B788-AC965EE9C4EF}" type="pres">
      <dgm:prSet presAssocID="{096284CA-2757-4FEA-A9A5-871F2A782152}" presName="sibTrans" presStyleCnt="0"/>
      <dgm:spPr/>
    </dgm:pt>
    <dgm:pt modelId="{42434CC0-C813-4C3B-9E5E-1A705B30107E}" type="pres">
      <dgm:prSet presAssocID="{4BFDBF54-A152-435D-B1FA-419A13DD0296}" presName="node" presStyleLbl="node1" presStyleIdx="5" presStyleCnt="6" custLinFactNeighborX="56509" custLinFactNeighborY="195">
        <dgm:presLayoutVars>
          <dgm:bulletEnabled val="1"/>
        </dgm:presLayoutVars>
      </dgm:prSet>
      <dgm:spPr/>
      <dgm:t>
        <a:bodyPr/>
        <a:lstStyle/>
        <a:p>
          <a:endParaRPr lang="en-GB"/>
        </a:p>
      </dgm:t>
    </dgm:pt>
  </dgm:ptLst>
  <dgm:cxnLst>
    <dgm:cxn modelId="{EF83B4CB-0A1C-4415-8415-9386464E06C7}" type="presOf" srcId="{49A2AB7F-35D0-433D-B498-AD7D181026BF}" destId="{A7F86B6C-5882-4E95-B0F0-A885B0308118}" srcOrd="0" destOrd="0" presId="urn:microsoft.com/office/officeart/2005/8/layout/default"/>
    <dgm:cxn modelId="{83C1C87D-086D-47FD-BAAB-7A6C1747A434}" type="presOf" srcId="{23A90995-0FEF-4B05-9690-A4036A4DEBE0}" destId="{0A1BB982-EAAD-4372-BA4A-EE63B992E8B4}" srcOrd="0" destOrd="0" presId="urn:microsoft.com/office/officeart/2005/8/layout/default"/>
    <dgm:cxn modelId="{1D7D1BE4-6CFA-4A18-8566-14D9CB745EAF}" srcId="{4B114DE8-AA2D-46B4-8648-96E37D0FB730}" destId="{23A90995-0FEF-4B05-9690-A4036A4DEBE0}" srcOrd="0" destOrd="0" parTransId="{48C92400-C325-4C11-A55E-AB4607ADCD9B}" sibTransId="{C18C8029-7D07-4760-9998-995C338E9B98}"/>
    <dgm:cxn modelId="{F5B0B783-E1E2-4640-9E60-CB0B4DB536CF}" type="presOf" srcId="{4B114DE8-AA2D-46B4-8648-96E37D0FB730}" destId="{27F4971C-A414-4177-83C3-A7EE97F7AC0C}" srcOrd="0" destOrd="0" presId="urn:microsoft.com/office/officeart/2005/8/layout/default"/>
    <dgm:cxn modelId="{B6851754-B7BF-4AA5-A25A-751A1EA8A0CB}" srcId="{4B114DE8-AA2D-46B4-8648-96E37D0FB730}" destId="{49A2AB7F-35D0-433D-B498-AD7D181026BF}" srcOrd="2" destOrd="0" parTransId="{871ACAF3-C3DA-4896-A88C-D354EFAA0187}" sibTransId="{0D42E0EF-1359-4FE9-902D-00795B8E78C8}"/>
    <dgm:cxn modelId="{D74FBD7D-6335-41EA-A404-A5193EEB9135}" srcId="{4B114DE8-AA2D-46B4-8648-96E37D0FB730}" destId="{1CEF8D65-D82A-4FC5-BD9D-1489AD9DF1C3}" srcOrd="1" destOrd="0" parTransId="{80E07A91-5A81-43A8-8FAB-C1CB21496BDA}" sibTransId="{40D337F4-C3DD-430E-97F9-0A5EC9B55EAE}"/>
    <dgm:cxn modelId="{51E17B39-7B0D-459D-9F2C-47C0C3863E7E}" srcId="{4B114DE8-AA2D-46B4-8648-96E37D0FB730}" destId="{964CBDD9-74B6-4299-8BFE-68EEA2E800B0}" srcOrd="4" destOrd="0" parTransId="{2CC6FF06-01E9-400E-99A5-B052B92B9037}" sibTransId="{096284CA-2757-4FEA-A9A5-871F2A782152}"/>
    <dgm:cxn modelId="{6E4249E1-A379-4E94-830F-B03B72E3D65D}" srcId="{4B114DE8-AA2D-46B4-8648-96E37D0FB730}" destId="{F4A6F67A-6627-4046-8E2A-3158FEF4DA74}" srcOrd="3" destOrd="0" parTransId="{18BFF2AF-0EF3-40A5-9E43-2BF2089A536B}" sibTransId="{6A597E04-DEE0-4260-8473-36B173F70DC6}"/>
    <dgm:cxn modelId="{CAFD53EC-A18B-490F-BAAE-4CED146F9C5E}" type="presOf" srcId="{4BFDBF54-A152-435D-B1FA-419A13DD0296}" destId="{42434CC0-C813-4C3B-9E5E-1A705B30107E}" srcOrd="0" destOrd="0" presId="urn:microsoft.com/office/officeart/2005/8/layout/default"/>
    <dgm:cxn modelId="{BAED9C6B-394B-4F0E-88A4-279638AF39DD}" type="presOf" srcId="{F4A6F67A-6627-4046-8E2A-3158FEF4DA74}" destId="{921F37D1-EE8E-436A-A72C-A1F28EEA2EED}" srcOrd="0" destOrd="0" presId="urn:microsoft.com/office/officeart/2005/8/layout/default"/>
    <dgm:cxn modelId="{F79012DA-F462-4869-92EE-154D91049911}" srcId="{4B114DE8-AA2D-46B4-8648-96E37D0FB730}" destId="{4BFDBF54-A152-435D-B1FA-419A13DD0296}" srcOrd="5" destOrd="0" parTransId="{005A3948-0D15-4B45-A240-01786CAA90F6}" sibTransId="{EAA65388-6493-4BFC-9C92-AFB917F20CA6}"/>
    <dgm:cxn modelId="{BC391337-4A6F-4D2E-AA02-88153C88CA60}" type="presOf" srcId="{964CBDD9-74B6-4299-8BFE-68EEA2E800B0}" destId="{D2CCF487-B8F8-4994-A72B-177B5B9DDBE2}" srcOrd="0" destOrd="0" presId="urn:microsoft.com/office/officeart/2005/8/layout/default"/>
    <dgm:cxn modelId="{FFDC9BAE-E108-4FBE-BFCE-3E80139C2F35}" type="presOf" srcId="{1CEF8D65-D82A-4FC5-BD9D-1489AD9DF1C3}" destId="{219C4F69-43B6-44BA-8836-72151610A9E9}" srcOrd="0" destOrd="0" presId="urn:microsoft.com/office/officeart/2005/8/layout/default"/>
    <dgm:cxn modelId="{1DC0A119-33A7-4881-A907-21FD5B8CC25D}" type="presParOf" srcId="{27F4971C-A414-4177-83C3-A7EE97F7AC0C}" destId="{0A1BB982-EAAD-4372-BA4A-EE63B992E8B4}" srcOrd="0" destOrd="0" presId="urn:microsoft.com/office/officeart/2005/8/layout/default"/>
    <dgm:cxn modelId="{6E7CE050-F72C-469F-A747-2A110B1887B9}" type="presParOf" srcId="{27F4971C-A414-4177-83C3-A7EE97F7AC0C}" destId="{B83A65BE-1BEA-447A-929D-76407EFEC3AC}" srcOrd="1" destOrd="0" presId="urn:microsoft.com/office/officeart/2005/8/layout/default"/>
    <dgm:cxn modelId="{35661689-13FA-4932-B152-B486E83B063E}" type="presParOf" srcId="{27F4971C-A414-4177-83C3-A7EE97F7AC0C}" destId="{219C4F69-43B6-44BA-8836-72151610A9E9}" srcOrd="2" destOrd="0" presId="urn:microsoft.com/office/officeart/2005/8/layout/default"/>
    <dgm:cxn modelId="{9CCA278F-48E1-4C9C-85CE-609411F83FFC}" type="presParOf" srcId="{27F4971C-A414-4177-83C3-A7EE97F7AC0C}" destId="{B8514937-4E8D-49A9-AED5-91F87E83BFFB}" srcOrd="3" destOrd="0" presId="urn:microsoft.com/office/officeart/2005/8/layout/default"/>
    <dgm:cxn modelId="{2B0F3A70-2BF5-4D74-A8AA-4CDCC85FD0D7}" type="presParOf" srcId="{27F4971C-A414-4177-83C3-A7EE97F7AC0C}" destId="{A7F86B6C-5882-4E95-B0F0-A885B0308118}" srcOrd="4" destOrd="0" presId="urn:microsoft.com/office/officeart/2005/8/layout/default"/>
    <dgm:cxn modelId="{8669CCBF-4F8F-49F3-AB70-21776EB8C7F3}" type="presParOf" srcId="{27F4971C-A414-4177-83C3-A7EE97F7AC0C}" destId="{54FDAD03-7F59-493B-8D28-125D0335DD82}" srcOrd="5" destOrd="0" presId="urn:microsoft.com/office/officeart/2005/8/layout/default"/>
    <dgm:cxn modelId="{4E18217B-3797-433C-9798-505DE4C9D24C}" type="presParOf" srcId="{27F4971C-A414-4177-83C3-A7EE97F7AC0C}" destId="{921F37D1-EE8E-436A-A72C-A1F28EEA2EED}" srcOrd="6" destOrd="0" presId="urn:microsoft.com/office/officeart/2005/8/layout/default"/>
    <dgm:cxn modelId="{A0E1D22C-FB22-4BF6-A535-ECCD61948717}" type="presParOf" srcId="{27F4971C-A414-4177-83C3-A7EE97F7AC0C}" destId="{346620A7-69C6-4416-B250-CBF41F9CC90E}" srcOrd="7" destOrd="0" presId="urn:microsoft.com/office/officeart/2005/8/layout/default"/>
    <dgm:cxn modelId="{DAD8CCF3-EB8D-4099-9090-DCC09F511D0E}" type="presParOf" srcId="{27F4971C-A414-4177-83C3-A7EE97F7AC0C}" destId="{D2CCF487-B8F8-4994-A72B-177B5B9DDBE2}" srcOrd="8" destOrd="0" presId="urn:microsoft.com/office/officeart/2005/8/layout/default"/>
    <dgm:cxn modelId="{EDE523AF-6416-41CC-B529-778E810040F5}" type="presParOf" srcId="{27F4971C-A414-4177-83C3-A7EE97F7AC0C}" destId="{88CAADA2-3653-45B0-B788-AC965EE9C4EF}" srcOrd="9" destOrd="0" presId="urn:microsoft.com/office/officeart/2005/8/layout/default"/>
    <dgm:cxn modelId="{F63ECDA8-85D3-48A5-B8B9-4981E381F4CD}" type="presParOf" srcId="{27F4971C-A414-4177-83C3-A7EE97F7AC0C}" destId="{42434CC0-C813-4C3B-9E5E-1A705B30107E}"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B3F1A77-2C90-004F-81B3-95DC230FB682}" type="doc">
      <dgm:prSet loTypeId="urn:microsoft.com/office/officeart/2005/8/layout/default" loCatId="relationship" qsTypeId="urn:microsoft.com/office/officeart/2005/8/quickstyle/3D7" qsCatId="3D" csTypeId="urn:microsoft.com/office/officeart/2005/8/colors/accent1_2" csCatId="accent1" phldr="1"/>
      <dgm:spPr/>
      <dgm:t>
        <a:bodyPr/>
        <a:lstStyle/>
        <a:p>
          <a:endParaRPr lang="en-US"/>
        </a:p>
      </dgm:t>
    </dgm:pt>
    <dgm:pt modelId="{2CCB8331-265D-C249-A0A9-C497CB3C17A7}">
      <dgm:prSet/>
      <dgm:spPr>
        <a:sp3d extrusionH="50600" prstMaterial="metal">
          <a:bevelT w="101600" h="80600"/>
          <a:bevelB w="80600" h="80600" prst="relaxedInset"/>
        </a:sp3d>
      </dgm:spPr>
      <dgm:t>
        <a:bodyPr/>
        <a:lstStyle/>
        <a:p>
          <a:pPr rtl="0"/>
          <a:r>
            <a:rPr lang="en-US" dirty="0" smtClean="0"/>
            <a:t>IN THE PARASYMPATHETIC NERVOUS SYSTEM FIBERS LEAVE THE CENTRAL NERVOUS SYSTEM THROUGH CRANIAL NERVES III, VII, IX, AND X</a:t>
          </a:r>
          <a:endParaRPr lang="en-US" dirty="0"/>
        </a:p>
      </dgm:t>
    </dgm:pt>
    <dgm:pt modelId="{21D6343C-D992-6343-9736-CD5DDE715E2D}" type="parTrans" cxnId="{7BBD4B7E-DB56-FD45-8757-30EA1190958F}">
      <dgm:prSet/>
      <dgm:spPr/>
      <dgm:t>
        <a:bodyPr/>
        <a:lstStyle/>
        <a:p>
          <a:endParaRPr lang="en-US"/>
        </a:p>
      </dgm:t>
    </dgm:pt>
    <dgm:pt modelId="{4C00D669-79F0-4F48-83C4-BE2420FC982A}" type="sibTrans" cxnId="{7BBD4B7E-DB56-FD45-8757-30EA1190958F}">
      <dgm:prSet/>
      <dgm:spPr/>
      <dgm:t>
        <a:bodyPr/>
        <a:lstStyle/>
        <a:p>
          <a:endParaRPr lang="en-US"/>
        </a:p>
      </dgm:t>
    </dgm:pt>
    <dgm:pt modelId="{42CD2424-7D4D-134C-9A09-9C02DF652139}">
      <dgm:prSet/>
      <dgm:spPr>
        <a:sp3d extrusionH="50600" prstMaterial="metal">
          <a:bevelT w="101600" h="80600"/>
          <a:bevelB w="80600" h="80600" prst="relaxedInset"/>
        </a:sp3d>
      </dgm:spPr>
      <dgm:t>
        <a:bodyPr/>
        <a:lstStyle/>
        <a:p>
          <a:pPr rtl="0"/>
          <a:r>
            <a:rPr lang="en-US" dirty="0" smtClean="0"/>
            <a:t>ADDITIONAL PARASYMPATHETIC FIBERS LEAVE THE LOWERMOST PART OF THE SPINAL CORD THROUGH THE SECOND AND THIRD SACRAL SPINAL NERVES AND OCCASIONALLY THE FIRST AND FOURTH SACRAL NERVES. </a:t>
          </a:r>
          <a:endParaRPr lang="en-US" dirty="0"/>
        </a:p>
      </dgm:t>
    </dgm:pt>
    <dgm:pt modelId="{BBA4498C-96C3-E949-86AB-57F2C6ECD983}" type="parTrans" cxnId="{0795FC0B-FEB2-FC4E-86CA-43530837E407}">
      <dgm:prSet/>
      <dgm:spPr/>
      <dgm:t>
        <a:bodyPr/>
        <a:lstStyle/>
        <a:p>
          <a:endParaRPr lang="en-US"/>
        </a:p>
      </dgm:t>
    </dgm:pt>
    <dgm:pt modelId="{858833B3-92FA-184E-978F-46B6F87081CF}" type="sibTrans" cxnId="{0795FC0B-FEB2-FC4E-86CA-43530837E407}">
      <dgm:prSet/>
      <dgm:spPr/>
      <dgm:t>
        <a:bodyPr/>
        <a:lstStyle/>
        <a:p>
          <a:endParaRPr lang="en-US"/>
        </a:p>
      </dgm:t>
    </dgm:pt>
    <dgm:pt modelId="{121F9658-79EE-6A4A-B5A8-4B05BFFEF355}">
      <dgm:prSet/>
      <dgm:spPr>
        <a:sp3d extrusionH="50600" prstMaterial="metal">
          <a:bevelT w="101600" h="80600"/>
          <a:bevelB w="80600" h="80600" prst="relaxedInset"/>
        </a:sp3d>
      </dgm:spPr>
      <dgm:t>
        <a:bodyPr/>
        <a:lstStyle/>
        <a:p>
          <a:pPr rtl="0"/>
          <a:r>
            <a:rPr lang="en-US" dirty="0" smtClean="0"/>
            <a:t>ABOUT 75 PERCENT OF ALL PARASYMPATHETIC NERVE FIBERS ARE IN THE VAGUS NERVES (CRANIAL NERVE X)</a:t>
          </a:r>
          <a:r>
            <a:rPr lang="en-US" baseline="0" dirty="0" smtClean="0"/>
            <a:t> – </a:t>
          </a:r>
          <a:r>
            <a:rPr lang="en-US" dirty="0" smtClean="0"/>
            <a:t>PASSING  TO THE ENTIRE THORACIC AND ABDOMINAL REGIONS OF THE BODY</a:t>
          </a:r>
          <a:endParaRPr lang="en-US" dirty="0"/>
        </a:p>
      </dgm:t>
    </dgm:pt>
    <dgm:pt modelId="{9ACBD6FA-6458-8F45-A17F-A526E76BD658}" type="parTrans" cxnId="{F5790AD9-B64D-9643-ABA8-9E9B00A0A0BD}">
      <dgm:prSet/>
      <dgm:spPr/>
      <dgm:t>
        <a:bodyPr/>
        <a:lstStyle/>
        <a:p>
          <a:endParaRPr lang="en-US"/>
        </a:p>
      </dgm:t>
    </dgm:pt>
    <dgm:pt modelId="{EB2AD5CE-4600-D349-BC92-8595F7B01E42}" type="sibTrans" cxnId="{F5790AD9-B64D-9643-ABA8-9E9B00A0A0BD}">
      <dgm:prSet/>
      <dgm:spPr/>
      <dgm:t>
        <a:bodyPr/>
        <a:lstStyle/>
        <a:p>
          <a:endParaRPr lang="en-US"/>
        </a:p>
      </dgm:t>
    </dgm:pt>
    <dgm:pt modelId="{E364479A-0687-8B48-B003-D783382617EB}" type="pres">
      <dgm:prSet presAssocID="{9B3F1A77-2C90-004F-81B3-95DC230FB682}" presName="diagram" presStyleCnt="0">
        <dgm:presLayoutVars>
          <dgm:dir/>
          <dgm:resizeHandles val="exact"/>
        </dgm:presLayoutVars>
      </dgm:prSet>
      <dgm:spPr/>
      <dgm:t>
        <a:bodyPr/>
        <a:lstStyle/>
        <a:p>
          <a:endParaRPr lang="en-US"/>
        </a:p>
      </dgm:t>
    </dgm:pt>
    <dgm:pt modelId="{D834E631-3C3C-C949-B09D-1700317D0774}" type="pres">
      <dgm:prSet presAssocID="{2CCB8331-265D-C249-A0A9-C497CB3C17A7}" presName="node" presStyleLbl="node1" presStyleIdx="0" presStyleCnt="3" custScaleX="123043">
        <dgm:presLayoutVars>
          <dgm:bulletEnabled val="1"/>
        </dgm:presLayoutVars>
      </dgm:prSet>
      <dgm:spPr/>
      <dgm:t>
        <a:bodyPr/>
        <a:lstStyle/>
        <a:p>
          <a:endParaRPr lang="en-US"/>
        </a:p>
      </dgm:t>
    </dgm:pt>
    <dgm:pt modelId="{4B726780-EB4F-6648-BBDC-1DB1BD144C04}" type="pres">
      <dgm:prSet presAssocID="{4C00D669-79F0-4F48-83C4-BE2420FC982A}" presName="sibTrans" presStyleCnt="0"/>
      <dgm:spPr/>
      <dgm:t>
        <a:bodyPr/>
        <a:lstStyle/>
        <a:p>
          <a:endParaRPr lang="en-GB"/>
        </a:p>
      </dgm:t>
    </dgm:pt>
    <dgm:pt modelId="{5A3558B6-55A1-2E45-9BE0-E08B17BA7E91}" type="pres">
      <dgm:prSet presAssocID="{42CD2424-7D4D-134C-9A09-9C02DF652139}" presName="node" presStyleLbl="node1" presStyleIdx="1" presStyleCnt="3" custScaleX="123043">
        <dgm:presLayoutVars>
          <dgm:bulletEnabled val="1"/>
        </dgm:presLayoutVars>
      </dgm:prSet>
      <dgm:spPr/>
      <dgm:t>
        <a:bodyPr/>
        <a:lstStyle/>
        <a:p>
          <a:endParaRPr lang="en-US"/>
        </a:p>
      </dgm:t>
    </dgm:pt>
    <dgm:pt modelId="{7550F0B1-CC05-114A-8A84-4EA230439D49}" type="pres">
      <dgm:prSet presAssocID="{858833B3-92FA-184E-978F-46B6F87081CF}" presName="sibTrans" presStyleCnt="0"/>
      <dgm:spPr/>
      <dgm:t>
        <a:bodyPr/>
        <a:lstStyle/>
        <a:p>
          <a:endParaRPr lang="en-GB"/>
        </a:p>
      </dgm:t>
    </dgm:pt>
    <dgm:pt modelId="{A6CDB6F7-AAE1-9F47-9DE2-CB8FE3909D1A}" type="pres">
      <dgm:prSet presAssocID="{121F9658-79EE-6A4A-B5A8-4B05BFFEF355}" presName="node" presStyleLbl="node1" presStyleIdx="2" presStyleCnt="3" custScaleX="123043">
        <dgm:presLayoutVars>
          <dgm:bulletEnabled val="1"/>
        </dgm:presLayoutVars>
      </dgm:prSet>
      <dgm:spPr/>
      <dgm:t>
        <a:bodyPr/>
        <a:lstStyle/>
        <a:p>
          <a:endParaRPr lang="en-US"/>
        </a:p>
      </dgm:t>
    </dgm:pt>
  </dgm:ptLst>
  <dgm:cxnLst>
    <dgm:cxn modelId="{F5790AD9-B64D-9643-ABA8-9E9B00A0A0BD}" srcId="{9B3F1A77-2C90-004F-81B3-95DC230FB682}" destId="{121F9658-79EE-6A4A-B5A8-4B05BFFEF355}" srcOrd="2" destOrd="0" parTransId="{9ACBD6FA-6458-8F45-A17F-A526E76BD658}" sibTransId="{EB2AD5CE-4600-D349-BC92-8595F7B01E42}"/>
    <dgm:cxn modelId="{7BBD4B7E-DB56-FD45-8757-30EA1190958F}" srcId="{9B3F1A77-2C90-004F-81B3-95DC230FB682}" destId="{2CCB8331-265D-C249-A0A9-C497CB3C17A7}" srcOrd="0" destOrd="0" parTransId="{21D6343C-D992-6343-9736-CD5DDE715E2D}" sibTransId="{4C00D669-79F0-4F48-83C4-BE2420FC982A}"/>
    <dgm:cxn modelId="{0795FC0B-FEB2-FC4E-86CA-43530837E407}" srcId="{9B3F1A77-2C90-004F-81B3-95DC230FB682}" destId="{42CD2424-7D4D-134C-9A09-9C02DF652139}" srcOrd="1" destOrd="0" parTransId="{BBA4498C-96C3-E949-86AB-57F2C6ECD983}" sibTransId="{858833B3-92FA-184E-978F-46B6F87081CF}"/>
    <dgm:cxn modelId="{5B9F5145-203C-4E82-85E9-8C17BAC420C5}" type="presOf" srcId="{9B3F1A77-2C90-004F-81B3-95DC230FB682}" destId="{E364479A-0687-8B48-B003-D783382617EB}" srcOrd="0" destOrd="0" presId="urn:microsoft.com/office/officeart/2005/8/layout/default"/>
    <dgm:cxn modelId="{DB94CAC1-CA4B-476D-8746-D2E9D9ED0248}" type="presOf" srcId="{2CCB8331-265D-C249-A0A9-C497CB3C17A7}" destId="{D834E631-3C3C-C949-B09D-1700317D0774}" srcOrd="0" destOrd="0" presId="urn:microsoft.com/office/officeart/2005/8/layout/default"/>
    <dgm:cxn modelId="{A3CFCDAD-4A07-4D5B-961D-815B0EC4B06D}" type="presOf" srcId="{42CD2424-7D4D-134C-9A09-9C02DF652139}" destId="{5A3558B6-55A1-2E45-9BE0-E08B17BA7E91}" srcOrd="0" destOrd="0" presId="urn:microsoft.com/office/officeart/2005/8/layout/default"/>
    <dgm:cxn modelId="{C0DBFCA6-6575-42DB-8E7F-D01B9A4FA52C}" type="presOf" srcId="{121F9658-79EE-6A4A-B5A8-4B05BFFEF355}" destId="{A6CDB6F7-AAE1-9F47-9DE2-CB8FE3909D1A}" srcOrd="0" destOrd="0" presId="urn:microsoft.com/office/officeart/2005/8/layout/default"/>
    <dgm:cxn modelId="{424CDD0D-95DB-4836-8EBC-865AA8B75DDC}" type="presParOf" srcId="{E364479A-0687-8B48-B003-D783382617EB}" destId="{D834E631-3C3C-C949-B09D-1700317D0774}" srcOrd="0" destOrd="0" presId="urn:microsoft.com/office/officeart/2005/8/layout/default"/>
    <dgm:cxn modelId="{C44879A2-7A6D-416C-AD39-38C8E1910709}" type="presParOf" srcId="{E364479A-0687-8B48-B003-D783382617EB}" destId="{4B726780-EB4F-6648-BBDC-1DB1BD144C04}" srcOrd="1" destOrd="0" presId="urn:microsoft.com/office/officeart/2005/8/layout/default"/>
    <dgm:cxn modelId="{B0E6C906-64F0-4073-B3A3-398F811E2F3E}" type="presParOf" srcId="{E364479A-0687-8B48-B003-D783382617EB}" destId="{5A3558B6-55A1-2E45-9BE0-E08B17BA7E91}" srcOrd="2" destOrd="0" presId="urn:microsoft.com/office/officeart/2005/8/layout/default"/>
    <dgm:cxn modelId="{21F07175-D65C-4696-93AB-CDAF8C7CF955}" type="presParOf" srcId="{E364479A-0687-8B48-B003-D783382617EB}" destId="{7550F0B1-CC05-114A-8A84-4EA230439D49}" srcOrd="3" destOrd="0" presId="urn:microsoft.com/office/officeart/2005/8/layout/default"/>
    <dgm:cxn modelId="{09668437-A7FC-4F2C-BE3B-852158C00E3B}" type="presParOf" srcId="{E364479A-0687-8B48-B003-D783382617EB}" destId="{A6CDB6F7-AAE1-9F47-9DE2-CB8FE3909D1A}"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5F41321-29B8-4A66-820E-A6AF7FE1967B}" type="doc">
      <dgm:prSet loTypeId="urn:microsoft.com/office/officeart/2005/8/layout/lProcess2" loCatId="list" qsTypeId="urn:microsoft.com/office/officeart/2005/8/quickstyle/3d6" qsCatId="3D" csTypeId="urn:microsoft.com/office/officeart/2005/8/colors/accent1_2" csCatId="accent1" phldr="1"/>
      <dgm:spPr>
        <a:scene3d>
          <a:camera prst="perspectiveRight" zoom="92000"/>
          <a:lightRig rig="balanced" dir="t">
            <a:rot lat="0" lon="0" rev="12700000"/>
          </a:lightRig>
        </a:scene3d>
      </dgm:spPr>
      <dgm:t>
        <a:bodyPr/>
        <a:lstStyle/>
        <a:p>
          <a:endParaRPr lang="en-GB"/>
        </a:p>
      </dgm:t>
    </dgm:pt>
    <dgm:pt modelId="{D6587197-7DF0-486A-A3DB-26ABDEFCDAC5}">
      <dgm:prSet custT="1"/>
      <dgm:spPr/>
      <dgm:t>
        <a:bodyPr/>
        <a:lstStyle/>
        <a:p>
          <a:pPr rtl="0"/>
          <a:r>
            <a:rPr lang="en-US" sz="2400" dirty="0" smtClean="0"/>
            <a:t>THE VAGUS NERVES SUPPLY PARASYMPATHETIC NERVES TO </a:t>
          </a:r>
          <a:endParaRPr lang="en-GB" sz="2400" dirty="0"/>
        </a:p>
      </dgm:t>
    </dgm:pt>
    <dgm:pt modelId="{85E8D499-AB8C-4080-9CC7-775C82F7C5BF}" type="parTrans" cxnId="{5DD6239A-1AEC-4A83-BE76-AFDFB0DEAF5C}">
      <dgm:prSet/>
      <dgm:spPr/>
      <dgm:t>
        <a:bodyPr/>
        <a:lstStyle/>
        <a:p>
          <a:endParaRPr lang="en-GB"/>
        </a:p>
      </dgm:t>
    </dgm:pt>
    <dgm:pt modelId="{DCC4AE3C-B4CC-495D-AD5D-66D3230C01F7}" type="sibTrans" cxnId="{5DD6239A-1AEC-4A83-BE76-AFDFB0DEAF5C}">
      <dgm:prSet/>
      <dgm:spPr/>
      <dgm:t>
        <a:bodyPr/>
        <a:lstStyle/>
        <a:p>
          <a:endParaRPr lang="en-GB"/>
        </a:p>
      </dgm:t>
    </dgm:pt>
    <dgm:pt modelId="{C538DE68-85FC-49A7-8729-02A4E6549754}">
      <dgm:prSet/>
      <dgm:spPr/>
      <dgm:t>
        <a:bodyPr/>
        <a:lstStyle/>
        <a:p>
          <a:pPr rtl="0"/>
          <a:r>
            <a:rPr lang="en-US" b="0" i="0" dirty="0" smtClean="0"/>
            <a:t>THE HEART </a:t>
          </a:r>
          <a:endParaRPr lang="en-GB" dirty="0"/>
        </a:p>
      </dgm:t>
    </dgm:pt>
    <dgm:pt modelId="{463BB907-DC45-4F16-8506-4F54A0C09EE5}" type="parTrans" cxnId="{AFD92956-A6FE-40E9-8D80-6BB7511DDFD1}">
      <dgm:prSet/>
      <dgm:spPr/>
      <dgm:t>
        <a:bodyPr/>
        <a:lstStyle/>
        <a:p>
          <a:endParaRPr lang="en-GB"/>
        </a:p>
      </dgm:t>
    </dgm:pt>
    <dgm:pt modelId="{456E0851-05E2-4B11-AEF9-9D0878FF4685}" type="sibTrans" cxnId="{AFD92956-A6FE-40E9-8D80-6BB7511DDFD1}">
      <dgm:prSet/>
      <dgm:spPr/>
      <dgm:t>
        <a:bodyPr/>
        <a:lstStyle/>
        <a:p>
          <a:endParaRPr lang="en-GB"/>
        </a:p>
      </dgm:t>
    </dgm:pt>
    <dgm:pt modelId="{B43A9162-1BCB-43AB-A81E-82C969ACC0A9}">
      <dgm:prSet/>
      <dgm:spPr/>
      <dgm:t>
        <a:bodyPr/>
        <a:lstStyle/>
        <a:p>
          <a:pPr rtl="0"/>
          <a:r>
            <a:rPr lang="en-US" b="0" i="0" dirty="0" smtClean="0"/>
            <a:t>LUNGS </a:t>
          </a:r>
          <a:endParaRPr lang="en-GB" dirty="0"/>
        </a:p>
      </dgm:t>
    </dgm:pt>
    <dgm:pt modelId="{776E0D6A-8064-4FC3-A8B3-F80EB0060B42}" type="parTrans" cxnId="{59C89BB0-01CA-49CA-9C46-E2ED4F0403CB}">
      <dgm:prSet/>
      <dgm:spPr/>
      <dgm:t>
        <a:bodyPr/>
        <a:lstStyle/>
        <a:p>
          <a:endParaRPr lang="en-GB"/>
        </a:p>
      </dgm:t>
    </dgm:pt>
    <dgm:pt modelId="{0019834C-BB49-4B75-AE03-06FC248A5139}" type="sibTrans" cxnId="{59C89BB0-01CA-49CA-9C46-E2ED4F0403CB}">
      <dgm:prSet/>
      <dgm:spPr/>
      <dgm:t>
        <a:bodyPr/>
        <a:lstStyle/>
        <a:p>
          <a:endParaRPr lang="en-GB"/>
        </a:p>
      </dgm:t>
    </dgm:pt>
    <dgm:pt modelId="{D2CD83A2-C843-4A27-8E43-519444D97275}">
      <dgm:prSet/>
      <dgm:spPr/>
      <dgm:t>
        <a:bodyPr/>
        <a:lstStyle/>
        <a:p>
          <a:pPr rtl="0"/>
          <a:r>
            <a:rPr lang="en-US" b="0" i="0" dirty="0" smtClean="0"/>
            <a:t>ESOPHAGUS </a:t>
          </a:r>
          <a:endParaRPr lang="en-GB" dirty="0"/>
        </a:p>
      </dgm:t>
    </dgm:pt>
    <dgm:pt modelId="{1EEF30B9-DBD1-4DC2-9FF4-333FAFA339C9}" type="parTrans" cxnId="{06245726-7E08-4CCE-A9D0-0B65398F84E5}">
      <dgm:prSet/>
      <dgm:spPr/>
      <dgm:t>
        <a:bodyPr/>
        <a:lstStyle/>
        <a:p>
          <a:endParaRPr lang="en-GB"/>
        </a:p>
      </dgm:t>
    </dgm:pt>
    <dgm:pt modelId="{179CA19B-48BB-47EA-9367-9546EFC33E04}" type="sibTrans" cxnId="{06245726-7E08-4CCE-A9D0-0B65398F84E5}">
      <dgm:prSet/>
      <dgm:spPr/>
      <dgm:t>
        <a:bodyPr/>
        <a:lstStyle/>
        <a:p>
          <a:endParaRPr lang="en-GB"/>
        </a:p>
      </dgm:t>
    </dgm:pt>
    <dgm:pt modelId="{85014DFF-B18C-45EF-B1C8-1CEA634F356F}">
      <dgm:prSet/>
      <dgm:spPr/>
      <dgm:t>
        <a:bodyPr/>
        <a:lstStyle/>
        <a:p>
          <a:pPr rtl="0"/>
          <a:r>
            <a:rPr lang="en-US" b="0" i="0" dirty="0" smtClean="0"/>
            <a:t>STOMACH </a:t>
          </a:r>
          <a:endParaRPr lang="en-GB" dirty="0"/>
        </a:p>
      </dgm:t>
    </dgm:pt>
    <dgm:pt modelId="{A41AE2BE-93BF-46F6-8945-BB4DD785BD10}" type="parTrans" cxnId="{7F819D0D-92F6-4650-A466-5549774BF46F}">
      <dgm:prSet/>
      <dgm:spPr/>
      <dgm:t>
        <a:bodyPr/>
        <a:lstStyle/>
        <a:p>
          <a:endParaRPr lang="en-GB"/>
        </a:p>
      </dgm:t>
    </dgm:pt>
    <dgm:pt modelId="{95B54E68-AEE4-41B8-8A08-1A7DD08FC51D}" type="sibTrans" cxnId="{7F819D0D-92F6-4650-A466-5549774BF46F}">
      <dgm:prSet/>
      <dgm:spPr/>
      <dgm:t>
        <a:bodyPr/>
        <a:lstStyle/>
        <a:p>
          <a:endParaRPr lang="en-GB"/>
        </a:p>
      </dgm:t>
    </dgm:pt>
    <dgm:pt modelId="{C1664CB1-6B1F-4C39-BAED-D473591DA3AB}">
      <dgm:prSet/>
      <dgm:spPr/>
      <dgm:t>
        <a:bodyPr/>
        <a:lstStyle/>
        <a:p>
          <a:pPr rtl="0"/>
          <a:r>
            <a:rPr lang="en-US" b="0" i="0" dirty="0" smtClean="0"/>
            <a:t>ENTIRE SMALL INTESTINE </a:t>
          </a:r>
          <a:endParaRPr lang="en-GB" dirty="0"/>
        </a:p>
      </dgm:t>
    </dgm:pt>
    <dgm:pt modelId="{8F056E29-0FF5-4762-A5B1-4390DB9332F5}" type="parTrans" cxnId="{F7ED5C30-458E-4077-B592-F588F2AD3F41}">
      <dgm:prSet/>
      <dgm:spPr/>
      <dgm:t>
        <a:bodyPr/>
        <a:lstStyle/>
        <a:p>
          <a:endParaRPr lang="en-GB"/>
        </a:p>
      </dgm:t>
    </dgm:pt>
    <dgm:pt modelId="{BDA58D57-134F-44C7-B7BB-876AC7579822}" type="sibTrans" cxnId="{F7ED5C30-458E-4077-B592-F588F2AD3F41}">
      <dgm:prSet/>
      <dgm:spPr/>
      <dgm:t>
        <a:bodyPr/>
        <a:lstStyle/>
        <a:p>
          <a:endParaRPr lang="en-GB"/>
        </a:p>
      </dgm:t>
    </dgm:pt>
    <dgm:pt modelId="{A1EB8AFD-7B5B-487F-88C5-168614736010}">
      <dgm:prSet/>
      <dgm:spPr/>
      <dgm:t>
        <a:bodyPr/>
        <a:lstStyle/>
        <a:p>
          <a:pPr rtl="0"/>
          <a:r>
            <a:rPr lang="en-US" b="0" i="0" dirty="0" smtClean="0"/>
            <a:t>PROXIMAL HALF OF THE COLON </a:t>
          </a:r>
          <a:endParaRPr lang="en-GB" dirty="0"/>
        </a:p>
      </dgm:t>
    </dgm:pt>
    <dgm:pt modelId="{24A9E751-5737-432E-AF7D-929F88FF8C0E}" type="parTrans" cxnId="{716C3F9F-6B02-45F9-BBFF-31872B020E2D}">
      <dgm:prSet/>
      <dgm:spPr/>
      <dgm:t>
        <a:bodyPr/>
        <a:lstStyle/>
        <a:p>
          <a:endParaRPr lang="en-GB"/>
        </a:p>
      </dgm:t>
    </dgm:pt>
    <dgm:pt modelId="{2A75D492-A476-4275-82F7-ED351571FB61}" type="sibTrans" cxnId="{716C3F9F-6B02-45F9-BBFF-31872B020E2D}">
      <dgm:prSet/>
      <dgm:spPr/>
      <dgm:t>
        <a:bodyPr/>
        <a:lstStyle/>
        <a:p>
          <a:endParaRPr lang="en-GB"/>
        </a:p>
      </dgm:t>
    </dgm:pt>
    <dgm:pt modelId="{5ACFEC1B-83B5-4DB3-8DE3-AE8B2DE4D53A}">
      <dgm:prSet/>
      <dgm:spPr/>
      <dgm:t>
        <a:bodyPr/>
        <a:lstStyle/>
        <a:p>
          <a:pPr rtl="0"/>
          <a:r>
            <a:rPr lang="en-US" b="0" i="0" dirty="0" smtClean="0"/>
            <a:t>LIVER</a:t>
          </a:r>
          <a:endParaRPr lang="en-GB" dirty="0"/>
        </a:p>
      </dgm:t>
    </dgm:pt>
    <dgm:pt modelId="{BFC69C96-1F82-46E8-9184-5FAA189C3E40}" type="parTrans" cxnId="{546B153C-979F-47A5-8CE3-25273FFA6E1F}">
      <dgm:prSet/>
      <dgm:spPr/>
      <dgm:t>
        <a:bodyPr/>
        <a:lstStyle/>
        <a:p>
          <a:endParaRPr lang="en-GB"/>
        </a:p>
      </dgm:t>
    </dgm:pt>
    <dgm:pt modelId="{03AFBF62-2033-4552-9C08-8630E93A164D}" type="sibTrans" cxnId="{546B153C-979F-47A5-8CE3-25273FFA6E1F}">
      <dgm:prSet/>
      <dgm:spPr/>
      <dgm:t>
        <a:bodyPr/>
        <a:lstStyle/>
        <a:p>
          <a:endParaRPr lang="en-GB"/>
        </a:p>
      </dgm:t>
    </dgm:pt>
    <dgm:pt modelId="{E00A6214-B358-4F97-92B1-479950FFCAAB}">
      <dgm:prSet/>
      <dgm:spPr/>
      <dgm:t>
        <a:bodyPr/>
        <a:lstStyle/>
        <a:p>
          <a:pPr rtl="0"/>
          <a:r>
            <a:rPr lang="en-US" b="0" i="0" dirty="0" smtClean="0"/>
            <a:t>GALLBLADDER</a:t>
          </a:r>
          <a:endParaRPr lang="en-GB" dirty="0"/>
        </a:p>
      </dgm:t>
    </dgm:pt>
    <dgm:pt modelId="{0202DC61-045A-4691-8007-8111D63DC721}" type="parTrans" cxnId="{1F64E9C6-5954-4D35-8D5A-A507697AB3A6}">
      <dgm:prSet/>
      <dgm:spPr/>
      <dgm:t>
        <a:bodyPr/>
        <a:lstStyle/>
        <a:p>
          <a:endParaRPr lang="en-GB"/>
        </a:p>
      </dgm:t>
    </dgm:pt>
    <dgm:pt modelId="{7B4A2C5A-83F7-416E-8D7B-9F1B94BFF87D}" type="sibTrans" cxnId="{1F64E9C6-5954-4D35-8D5A-A507697AB3A6}">
      <dgm:prSet/>
      <dgm:spPr/>
      <dgm:t>
        <a:bodyPr/>
        <a:lstStyle/>
        <a:p>
          <a:endParaRPr lang="en-GB"/>
        </a:p>
      </dgm:t>
    </dgm:pt>
    <dgm:pt modelId="{162F584E-964C-4D36-839D-D3F582A27606}">
      <dgm:prSet/>
      <dgm:spPr/>
      <dgm:t>
        <a:bodyPr/>
        <a:lstStyle/>
        <a:p>
          <a:pPr rtl="0"/>
          <a:r>
            <a:rPr lang="en-US" b="0" i="0" dirty="0" smtClean="0"/>
            <a:t>PANCREAS</a:t>
          </a:r>
          <a:endParaRPr lang="en-GB" dirty="0"/>
        </a:p>
      </dgm:t>
    </dgm:pt>
    <dgm:pt modelId="{60733395-F132-4ECA-B78C-F152BE5649DB}" type="parTrans" cxnId="{95F73459-2C6C-4EF1-8AC2-9F222512AF5C}">
      <dgm:prSet/>
      <dgm:spPr/>
      <dgm:t>
        <a:bodyPr/>
        <a:lstStyle/>
        <a:p>
          <a:endParaRPr lang="en-GB"/>
        </a:p>
      </dgm:t>
    </dgm:pt>
    <dgm:pt modelId="{4AAF6240-FC2E-42C5-BB23-D7A90A2B9849}" type="sibTrans" cxnId="{95F73459-2C6C-4EF1-8AC2-9F222512AF5C}">
      <dgm:prSet/>
      <dgm:spPr/>
      <dgm:t>
        <a:bodyPr/>
        <a:lstStyle/>
        <a:p>
          <a:endParaRPr lang="en-GB"/>
        </a:p>
      </dgm:t>
    </dgm:pt>
    <dgm:pt modelId="{468684D5-27CB-40B5-A144-EFF062F5F380}">
      <dgm:prSet/>
      <dgm:spPr/>
      <dgm:t>
        <a:bodyPr/>
        <a:lstStyle/>
        <a:p>
          <a:pPr rtl="0"/>
          <a:r>
            <a:rPr lang="en-US" b="0" i="0" dirty="0" smtClean="0"/>
            <a:t>KIDNEYS</a:t>
          </a:r>
          <a:endParaRPr lang="en-GB" dirty="0"/>
        </a:p>
      </dgm:t>
    </dgm:pt>
    <dgm:pt modelId="{E69BB8BC-5434-4F56-9F5B-3408534915C8}" type="parTrans" cxnId="{F75713D6-FFFD-4BBE-9D2A-EB85298D1EA8}">
      <dgm:prSet/>
      <dgm:spPr/>
      <dgm:t>
        <a:bodyPr/>
        <a:lstStyle/>
        <a:p>
          <a:endParaRPr lang="en-GB"/>
        </a:p>
      </dgm:t>
    </dgm:pt>
    <dgm:pt modelId="{64E5299B-E3FB-4706-A3EA-F1184FD1A595}" type="sibTrans" cxnId="{F75713D6-FFFD-4BBE-9D2A-EB85298D1EA8}">
      <dgm:prSet/>
      <dgm:spPr/>
      <dgm:t>
        <a:bodyPr/>
        <a:lstStyle/>
        <a:p>
          <a:endParaRPr lang="en-GB"/>
        </a:p>
      </dgm:t>
    </dgm:pt>
    <dgm:pt modelId="{1CEE677C-8D34-418C-BF25-3CE80D67F300}">
      <dgm:prSet/>
      <dgm:spPr/>
      <dgm:t>
        <a:bodyPr/>
        <a:lstStyle/>
        <a:p>
          <a:pPr rtl="0"/>
          <a:r>
            <a:rPr lang="en-US" b="0" i="0" dirty="0" smtClean="0"/>
            <a:t>UPPER PORTIONS OF THE URETERS</a:t>
          </a:r>
          <a:endParaRPr lang="en-GB" dirty="0"/>
        </a:p>
      </dgm:t>
    </dgm:pt>
    <dgm:pt modelId="{445915DD-5F22-43D2-A5AE-4CEBE5CF134B}" type="parTrans" cxnId="{0FCEE552-DB58-4CA5-A193-4A7CEC2B43E6}">
      <dgm:prSet/>
      <dgm:spPr/>
      <dgm:t>
        <a:bodyPr/>
        <a:lstStyle/>
        <a:p>
          <a:endParaRPr lang="en-GB"/>
        </a:p>
      </dgm:t>
    </dgm:pt>
    <dgm:pt modelId="{527EA55F-56F4-4A8B-8E04-490931AE6716}" type="sibTrans" cxnId="{0FCEE552-DB58-4CA5-A193-4A7CEC2B43E6}">
      <dgm:prSet/>
      <dgm:spPr/>
      <dgm:t>
        <a:bodyPr/>
        <a:lstStyle/>
        <a:p>
          <a:endParaRPr lang="en-GB"/>
        </a:p>
      </dgm:t>
    </dgm:pt>
    <dgm:pt modelId="{5053E7AE-1D5F-4D70-9F45-142F5B066780}" type="pres">
      <dgm:prSet presAssocID="{45F41321-29B8-4A66-820E-A6AF7FE1967B}" presName="theList" presStyleCnt="0">
        <dgm:presLayoutVars>
          <dgm:dir/>
          <dgm:animLvl val="lvl"/>
          <dgm:resizeHandles val="exact"/>
        </dgm:presLayoutVars>
      </dgm:prSet>
      <dgm:spPr/>
      <dgm:t>
        <a:bodyPr/>
        <a:lstStyle/>
        <a:p>
          <a:endParaRPr lang="en-GB"/>
        </a:p>
      </dgm:t>
    </dgm:pt>
    <dgm:pt modelId="{90864B5F-6484-4D3F-8152-389F1AFCD033}" type="pres">
      <dgm:prSet presAssocID="{D6587197-7DF0-486A-A3DB-26ABDEFCDAC5}" presName="compNode" presStyleCnt="0"/>
      <dgm:spPr/>
      <dgm:t>
        <a:bodyPr/>
        <a:lstStyle/>
        <a:p>
          <a:endParaRPr lang="en-GB"/>
        </a:p>
      </dgm:t>
    </dgm:pt>
    <dgm:pt modelId="{A93F8015-DEE6-4E81-9E3A-5A37625BEEA4}" type="pres">
      <dgm:prSet presAssocID="{D6587197-7DF0-486A-A3DB-26ABDEFCDAC5}" presName="aNode" presStyleLbl="bgShp" presStyleIdx="0" presStyleCnt="1"/>
      <dgm:spPr/>
      <dgm:t>
        <a:bodyPr/>
        <a:lstStyle/>
        <a:p>
          <a:endParaRPr lang="en-GB"/>
        </a:p>
      </dgm:t>
    </dgm:pt>
    <dgm:pt modelId="{B919299A-18A4-48C6-8C51-C71B0F9F8A9C}" type="pres">
      <dgm:prSet presAssocID="{D6587197-7DF0-486A-A3DB-26ABDEFCDAC5}" presName="textNode" presStyleLbl="bgShp" presStyleIdx="0" presStyleCnt="1"/>
      <dgm:spPr/>
      <dgm:t>
        <a:bodyPr/>
        <a:lstStyle/>
        <a:p>
          <a:endParaRPr lang="en-GB"/>
        </a:p>
      </dgm:t>
    </dgm:pt>
    <dgm:pt modelId="{9149CAEF-65DF-4825-84C9-A1FBAA188A80}" type="pres">
      <dgm:prSet presAssocID="{D6587197-7DF0-486A-A3DB-26ABDEFCDAC5}" presName="compChildNode" presStyleCnt="0"/>
      <dgm:spPr/>
      <dgm:t>
        <a:bodyPr/>
        <a:lstStyle/>
        <a:p>
          <a:endParaRPr lang="en-GB"/>
        </a:p>
      </dgm:t>
    </dgm:pt>
    <dgm:pt modelId="{58C58C50-DD85-45D7-AF06-EB873C98D26F}" type="pres">
      <dgm:prSet presAssocID="{D6587197-7DF0-486A-A3DB-26ABDEFCDAC5}" presName="theInnerList" presStyleCnt="0"/>
      <dgm:spPr/>
      <dgm:t>
        <a:bodyPr/>
        <a:lstStyle/>
        <a:p>
          <a:endParaRPr lang="en-GB"/>
        </a:p>
      </dgm:t>
    </dgm:pt>
    <dgm:pt modelId="{3E010D10-6E2E-49C1-945C-7AABEBE3F1C0}" type="pres">
      <dgm:prSet presAssocID="{C538DE68-85FC-49A7-8729-02A4E6549754}" presName="childNode" presStyleLbl="node1" presStyleIdx="0" presStyleCnt="11" custLinFactNeighborY="-14503">
        <dgm:presLayoutVars>
          <dgm:bulletEnabled val="1"/>
        </dgm:presLayoutVars>
      </dgm:prSet>
      <dgm:spPr/>
      <dgm:t>
        <a:bodyPr/>
        <a:lstStyle/>
        <a:p>
          <a:endParaRPr lang="en-GB"/>
        </a:p>
      </dgm:t>
    </dgm:pt>
    <dgm:pt modelId="{D71C5C54-C400-4452-BE01-734339218AC3}" type="pres">
      <dgm:prSet presAssocID="{C538DE68-85FC-49A7-8729-02A4E6549754}" presName="aSpace2" presStyleCnt="0"/>
      <dgm:spPr/>
      <dgm:t>
        <a:bodyPr/>
        <a:lstStyle/>
        <a:p>
          <a:endParaRPr lang="en-GB"/>
        </a:p>
      </dgm:t>
    </dgm:pt>
    <dgm:pt modelId="{88001FF2-C9D4-4B02-9AAF-7A2658C560B5}" type="pres">
      <dgm:prSet presAssocID="{B43A9162-1BCB-43AB-A81E-82C969ACC0A9}" presName="childNode" presStyleLbl="node1" presStyleIdx="1" presStyleCnt="11">
        <dgm:presLayoutVars>
          <dgm:bulletEnabled val="1"/>
        </dgm:presLayoutVars>
      </dgm:prSet>
      <dgm:spPr/>
      <dgm:t>
        <a:bodyPr/>
        <a:lstStyle/>
        <a:p>
          <a:endParaRPr lang="en-GB"/>
        </a:p>
      </dgm:t>
    </dgm:pt>
    <dgm:pt modelId="{A0AD8415-94F3-4151-8B52-C020805FFA05}" type="pres">
      <dgm:prSet presAssocID="{B43A9162-1BCB-43AB-A81E-82C969ACC0A9}" presName="aSpace2" presStyleCnt="0"/>
      <dgm:spPr/>
      <dgm:t>
        <a:bodyPr/>
        <a:lstStyle/>
        <a:p>
          <a:endParaRPr lang="en-GB"/>
        </a:p>
      </dgm:t>
    </dgm:pt>
    <dgm:pt modelId="{09384D19-E167-4F8E-AEB3-D8CAAA293253}" type="pres">
      <dgm:prSet presAssocID="{D2CD83A2-C843-4A27-8E43-519444D97275}" presName="childNode" presStyleLbl="node1" presStyleIdx="2" presStyleCnt="11">
        <dgm:presLayoutVars>
          <dgm:bulletEnabled val="1"/>
        </dgm:presLayoutVars>
      </dgm:prSet>
      <dgm:spPr/>
      <dgm:t>
        <a:bodyPr/>
        <a:lstStyle/>
        <a:p>
          <a:endParaRPr lang="en-GB"/>
        </a:p>
      </dgm:t>
    </dgm:pt>
    <dgm:pt modelId="{E6DCAC8B-FF02-4549-A3EC-9CF30806D714}" type="pres">
      <dgm:prSet presAssocID="{D2CD83A2-C843-4A27-8E43-519444D97275}" presName="aSpace2" presStyleCnt="0"/>
      <dgm:spPr/>
      <dgm:t>
        <a:bodyPr/>
        <a:lstStyle/>
        <a:p>
          <a:endParaRPr lang="en-GB"/>
        </a:p>
      </dgm:t>
    </dgm:pt>
    <dgm:pt modelId="{8A192634-EE76-4BEA-8058-9F466511448F}" type="pres">
      <dgm:prSet presAssocID="{85014DFF-B18C-45EF-B1C8-1CEA634F356F}" presName="childNode" presStyleLbl="node1" presStyleIdx="3" presStyleCnt="11">
        <dgm:presLayoutVars>
          <dgm:bulletEnabled val="1"/>
        </dgm:presLayoutVars>
      </dgm:prSet>
      <dgm:spPr/>
      <dgm:t>
        <a:bodyPr/>
        <a:lstStyle/>
        <a:p>
          <a:endParaRPr lang="en-GB"/>
        </a:p>
      </dgm:t>
    </dgm:pt>
    <dgm:pt modelId="{4B2B8219-6E60-40D8-A777-ED3C8E8B1CE0}" type="pres">
      <dgm:prSet presAssocID="{85014DFF-B18C-45EF-B1C8-1CEA634F356F}" presName="aSpace2" presStyleCnt="0"/>
      <dgm:spPr/>
      <dgm:t>
        <a:bodyPr/>
        <a:lstStyle/>
        <a:p>
          <a:endParaRPr lang="en-GB"/>
        </a:p>
      </dgm:t>
    </dgm:pt>
    <dgm:pt modelId="{C66413B6-B06A-41DC-A170-D987803A46EF}" type="pres">
      <dgm:prSet presAssocID="{C1664CB1-6B1F-4C39-BAED-D473591DA3AB}" presName="childNode" presStyleLbl="node1" presStyleIdx="4" presStyleCnt="11">
        <dgm:presLayoutVars>
          <dgm:bulletEnabled val="1"/>
        </dgm:presLayoutVars>
      </dgm:prSet>
      <dgm:spPr/>
      <dgm:t>
        <a:bodyPr/>
        <a:lstStyle/>
        <a:p>
          <a:endParaRPr lang="en-GB"/>
        </a:p>
      </dgm:t>
    </dgm:pt>
    <dgm:pt modelId="{D28D2D73-E7A8-4411-BB18-98437FBC333F}" type="pres">
      <dgm:prSet presAssocID="{C1664CB1-6B1F-4C39-BAED-D473591DA3AB}" presName="aSpace2" presStyleCnt="0"/>
      <dgm:spPr/>
      <dgm:t>
        <a:bodyPr/>
        <a:lstStyle/>
        <a:p>
          <a:endParaRPr lang="en-GB"/>
        </a:p>
      </dgm:t>
    </dgm:pt>
    <dgm:pt modelId="{3C5CA9F9-9DBB-4A2F-98F0-1D2DC52CDC02}" type="pres">
      <dgm:prSet presAssocID="{A1EB8AFD-7B5B-487F-88C5-168614736010}" presName="childNode" presStyleLbl="node1" presStyleIdx="5" presStyleCnt="11">
        <dgm:presLayoutVars>
          <dgm:bulletEnabled val="1"/>
        </dgm:presLayoutVars>
      </dgm:prSet>
      <dgm:spPr/>
      <dgm:t>
        <a:bodyPr/>
        <a:lstStyle/>
        <a:p>
          <a:endParaRPr lang="en-GB"/>
        </a:p>
      </dgm:t>
    </dgm:pt>
    <dgm:pt modelId="{1CF7CD4A-DAA7-47C3-B9C0-7779862DC9BB}" type="pres">
      <dgm:prSet presAssocID="{A1EB8AFD-7B5B-487F-88C5-168614736010}" presName="aSpace2" presStyleCnt="0"/>
      <dgm:spPr/>
      <dgm:t>
        <a:bodyPr/>
        <a:lstStyle/>
        <a:p>
          <a:endParaRPr lang="en-GB"/>
        </a:p>
      </dgm:t>
    </dgm:pt>
    <dgm:pt modelId="{25C82A32-ADB2-44D9-9149-03C0400DD7DD}" type="pres">
      <dgm:prSet presAssocID="{5ACFEC1B-83B5-4DB3-8DE3-AE8B2DE4D53A}" presName="childNode" presStyleLbl="node1" presStyleIdx="6" presStyleCnt="11">
        <dgm:presLayoutVars>
          <dgm:bulletEnabled val="1"/>
        </dgm:presLayoutVars>
      </dgm:prSet>
      <dgm:spPr/>
      <dgm:t>
        <a:bodyPr/>
        <a:lstStyle/>
        <a:p>
          <a:endParaRPr lang="en-GB"/>
        </a:p>
      </dgm:t>
    </dgm:pt>
    <dgm:pt modelId="{71553326-2355-4575-AA1F-27632E7FA790}" type="pres">
      <dgm:prSet presAssocID="{5ACFEC1B-83B5-4DB3-8DE3-AE8B2DE4D53A}" presName="aSpace2" presStyleCnt="0"/>
      <dgm:spPr/>
      <dgm:t>
        <a:bodyPr/>
        <a:lstStyle/>
        <a:p>
          <a:endParaRPr lang="en-GB"/>
        </a:p>
      </dgm:t>
    </dgm:pt>
    <dgm:pt modelId="{F9AF5605-0877-44AD-8629-2367C5BA3AA2}" type="pres">
      <dgm:prSet presAssocID="{E00A6214-B358-4F97-92B1-479950FFCAAB}" presName="childNode" presStyleLbl="node1" presStyleIdx="7" presStyleCnt="11">
        <dgm:presLayoutVars>
          <dgm:bulletEnabled val="1"/>
        </dgm:presLayoutVars>
      </dgm:prSet>
      <dgm:spPr/>
      <dgm:t>
        <a:bodyPr/>
        <a:lstStyle/>
        <a:p>
          <a:endParaRPr lang="en-GB"/>
        </a:p>
      </dgm:t>
    </dgm:pt>
    <dgm:pt modelId="{4F7CA141-1F3C-48EF-97D3-FB109114E5F4}" type="pres">
      <dgm:prSet presAssocID="{E00A6214-B358-4F97-92B1-479950FFCAAB}" presName="aSpace2" presStyleCnt="0"/>
      <dgm:spPr/>
      <dgm:t>
        <a:bodyPr/>
        <a:lstStyle/>
        <a:p>
          <a:endParaRPr lang="en-GB"/>
        </a:p>
      </dgm:t>
    </dgm:pt>
    <dgm:pt modelId="{B5333FF3-1B91-4CFD-A782-FE64E3661BA6}" type="pres">
      <dgm:prSet presAssocID="{162F584E-964C-4D36-839D-D3F582A27606}" presName="childNode" presStyleLbl="node1" presStyleIdx="8" presStyleCnt="11">
        <dgm:presLayoutVars>
          <dgm:bulletEnabled val="1"/>
        </dgm:presLayoutVars>
      </dgm:prSet>
      <dgm:spPr/>
      <dgm:t>
        <a:bodyPr/>
        <a:lstStyle/>
        <a:p>
          <a:endParaRPr lang="en-GB"/>
        </a:p>
      </dgm:t>
    </dgm:pt>
    <dgm:pt modelId="{4AB01D99-BFCD-4C4D-9DF9-8D30DBF1299C}" type="pres">
      <dgm:prSet presAssocID="{162F584E-964C-4D36-839D-D3F582A27606}" presName="aSpace2" presStyleCnt="0"/>
      <dgm:spPr/>
      <dgm:t>
        <a:bodyPr/>
        <a:lstStyle/>
        <a:p>
          <a:endParaRPr lang="en-GB"/>
        </a:p>
      </dgm:t>
    </dgm:pt>
    <dgm:pt modelId="{60DCBD4C-F155-4097-B035-698F4EC4E05F}" type="pres">
      <dgm:prSet presAssocID="{468684D5-27CB-40B5-A144-EFF062F5F380}" presName="childNode" presStyleLbl="node1" presStyleIdx="9" presStyleCnt="11">
        <dgm:presLayoutVars>
          <dgm:bulletEnabled val="1"/>
        </dgm:presLayoutVars>
      </dgm:prSet>
      <dgm:spPr/>
      <dgm:t>
        <a:bodyPr/>
        <a:lstStyle/>
        <a:p>
          <a:endParaRPr lang="en-GB"/>
        </a:p>
      </dgm:t>
    </dgm:pt>
    <dgm:pt modelId="{F4F3BC4C-35AD-4CBB-8E72-CFBC3AA689CA}" type="pres">
      <dgm:prSet presAssocID="{468684D5-27CB-40B5-A144-EFF062F5F380}" presName="aSpace2" presStyleCnt="0"/>
      <dgm:spPr/>
      <dgm:t>
        <a:bodyPr/>
        <a:lstStyle/>
        <a:p>
          <a:endParaRPr lang="en-GB"/>
        </a:p>
      </dgm:t>
    </dgm:pt>
    <dgm:pt modelId="{8AD591D4-AB6E-4259-AA51-25515EBEB179}" type="pres">
      <dgm:prSet presAssocID="{1CEE677C-8D34-418C-BF25-3CE80D67F300}" presName="childNode" presStyleLbl="node1" presStyleIdx="10" presStyleCnt="11">
        <dgm:presLayoutVars>
          <dgm:bulletEnabled val="1"/>
        </dgm:presLayoutVars>
      </dgm:prSet>
      <dgm:spPr/>
      <dgm:t>
        <a:bodyPr/>
        <a:lstStyle/>
        <a:p>
          <a:endParaRPr lang="en-GB"/>
        </a:p>
      </dgm:t>
    </dgm:pt>
  </dgm:ptLst>
  <dgm:cxnLst>
    <dgm:cxn modelId="{F0ED4860-F146-400F-A7AF-D294C38646EA}" type="presOf" srcId="{E00A6214-B358-4F97-92B1-479950FFCAAB}" destId="{F9AF5605-0877-44AD-8629-2367C5BA3AA2}" srcOrd="0" destOrd="0" presId="urn:microsoft.com/office/officeart/2005/8/layout/lProcess2"/>
    <dgm:cxn modelId="{5B8137D7-3569-450A-B429-6E4CE3F44E97}" type="presOf" srcId="{D2CD83A2-C843-4A27-8E43-519444D97275}" destId="{09384D19-E167-4F8E-AEB3-D8CAAA293253}" srcOrd="0" destOrd="0" presId="urn:microsoft.com/office/officeart/2005/8/layout/lProcess2"/>
    <dgm:cxn modelId="{AFD92956-A6FE-40E9-8D80-6BB7511DDFD1}" srcId="{D6587197-7DF0-486A-A3DB-26ABDEFCDAC5}" destId="{C538DE68-85FC-49A7-8729-02A4E6549754}" srcOrd="0" destOrd="0" parTransId="{463BB907-DC45-4F16-8506-4F54A0C09EE5}" sibTransId="{456E0851-05E2-4B11-AEF9-9D0878FF4685}"/>
    <dgm:cxn modelId="{DA68C753-0DFE-43DC-BE02-9AA7130F5EF9}" type="presOf" srcId="{45F41321-29B8-4A66-820E-A6AF7FE1967B}" destId="{5053E7AE-1D5F-4D70-9F45-142F5B066780}" srcOrd="0" destOrd="0" presId="urn:microsoft.com/office/officeart/2005/8/layout/lProcess2"/>
    <dgm:cxn modelId="{F7ED5C30-458E-4077-B592-F588F2AD3F41}" srcId="{D6587197-7DF0-486A-A3DB-26ABDEFCDAC5}" destId="{C1664CB1-6B1F-4C39-BAED-D473591DA3AB}" srcOrd="4" destOrd="0" parTransId="{8F056E29-0FF5-4762-A5B1-4390DB9332F5}" sibTransId="{BDA58D57-134F-44C7-B7BB-876AC7579822}"/>
    <dgm:cxn modelId="{DED6461D-41E0-4CF0-A409-0D1401210797}" type="presOf" srcId="{162F584E-964C-4D36-839D-D3F582A27606}" destId="{B5333FF3-1B91-4CFD-A782-FE64E3661BA6}" srcOrd="0" destOrd="0" presId="urn:microsoft.com/office/officeart/2005/8/layout/lProcess2"/>
    <dgm:cxn modelId="{716C3F9F-6B02-45F9-BBFF-31872B020E2D}" srcId="{D6587197-7DF0-486A-A3DB-26ABDEFCDAC5}" destId="{A1EB8AFD-7B5B-487F-88C5-168614736010}" srcOrd="5" destOrd="0" parTransId="{24A9E751-5737-432E-AF7D-929F88FF8C0E}" sibTransId="{2A75D492-A476-4275-82F7-ED351571FB61}"/>
    <dgm:cxn modelId="{5DD6239A-1AEC-4A83-BE76-AFDFB0DEAF5C}" srcId="{45F41321-29B8-4A66-820E-A6AF7FE1967B}" destId="{D6587197-7DF0-486A-A3DB-26ABDEFCDAC5}" srcOrd="0" destOrd="0" parTransId="{85E8D499-AB8C-4080-9CC7-775C82F7C5BF}" sibTransId="{DCC4AE3C-B4CC-495D-AD5D-66D3230C01F7}"/>
    <dgm:cxn modelId="{1F64E9C6-5954-4D35-8D5A-A507697AB3A6}" srcId="{D6587197-7DF0-486A-A3DB-26ABDEFCDAC5}" destId="{E00A6214-B358-4F97-92B1-479950FFCAAB}" srcOrd="7" destOrd="0" parTransId="{0202DC61-045A-4691-8007-8111D63DC721}" sibTransId="{7B4A2C5A-83F7-416E-8D7B-9F1B94BFF87D}"/>
    <dgm:cxn modelId="{7F819D0D-92F6-4650-A466-5549774BF46F}" srcId="{D6587197-7DF0-486A-A3DB-26ABDEFCDAC5}" destId="{85014DFF-B18C-45EF-B1C8-1CEA634F356F}" srcOrd="3" destOrd="0" parTransId="{A41AE2BE-93BF-46F6-8945-BB4DD785BD10}" sibTransId="{95B54E68-AEE4-41B8-8A08-1A7DD08FC51D}"/>
    <dgm:cxn modelId="{B6EAE4C8-1A8F-4D64-A263-E8FE24B6319B}" type="presOf" srcId="{D6587197-7DF0-486A-A3DB-26ABDEFCDAC5}" destId="{B919299A-18A4-48C6-8C51-C71B0F9F8A9C}" srcOrd="1" destOrd="0" presId="urn:microsoft.com/office/officeart/2005/8/layout/lProcess2"/>
    <dgm:cxn modelId="{D67D65E5-738C-4E11-B7C7-AB3FBC8E6350}" type="presOf" srcId="{85014DFF-B18C-45EF-B1C8-1CEA634F356F}" destId="{8A192634-EE76-4BEA-8058-9F466511448F}" srcOrd="0" destOrd="0" presId="urn:microsoft.com/office/officeart/2005/8/layout/lProcess2"/>
    <dgm:cxn modelId="{3D814402-A8E4-4F19-A261-7F50730151EB}" type="presOf" srcId="{D6587197-7DF0-486A-A3DB-26ABDEFCDAC5}" destId="{A93F8015-DEE6-4E81-9E3A-5A37625BEEA4}" srcOrd="0" destOrd="0" presId="urn:microsoft.com/office/officeart/2005/8/layout/lProcess2"/>
    <dgm:cxn modelId="{59C89BB0-01CA-49CA-9C46-E2ED4F0403CB}" srcId="{D6587197-7DF0-486A-A3DB-26ABDEFCDAC5}" destId="{B43A9162-1BCB-43AB-A81E-82C969ACC0A9}" srcOrd="1" destOrd="0" parTransId="{776E0D6A-8064-4FC3-A8B3-F80EB0060B42}" sibTransId="{0019834C-BB49-4B75-AE03-06FC248A5139}"/>
    <dgm:cxn modelId="{42D280A0-9B71-4A59-97DB-B9498A05A69A}" type="presOf" srcId="{5ACFEC1B-83B5-4DB3-8DE3-AE8B2DE4D53A}" destId="{25C82A32-ADB2-44D9-9149-03C0400DD7DD}" srcOrd="0" destOrd="0" presId="urn:microsoft.com/office/officeart/2005/8/layout/lProcess2"/>
    <dgm:cxn modelId="{06245726-7E08-4CCE-A9D0-0B65398F84E5}" srcId="{D6587197-7DF0-486A-A3DB-26ABDEFCDAC5}" destId="{D2CD83A2-C843-4A27-8E43-519444D97275}" srcOrd="2" destOrd="0" parTransId="{1EEF30B9-DBD1-4DC2-9FF4-333FAFA339C9}" sibTransId="{179CA19B-48BB-47EA-9367-9546EFC33E04}"/>
    <dgm:cxn modelId="{D62A44CC-B5C6-471C-A8E7-6625961513ED}" type="presOf" srcId="{C538DE68-85FC-49A7-8729-02A4E6549754}" destId="{3E010D10-6E2E-49C1-945C-7AABEBE3F1C0}" srcOrd="0" destOrd="0" presId="urn:microsoft.com/office/officeart/2005/8/layout/lProcess2"/>
    <dgm:cxn modelId="{54E666FC-DFA1-4751-A016-5F3612396C20}" type="presOf" srcId="{C1664CB1-6B1F-4C39-BAED-D473591DA3AB}" destId="{C66413B6-B06A-41DC-A170-D987803A46EF}" srcOrd="0" destOrd="0" presId="urn:microsoft.com/office/officeart/2005/8/layout/lProcess2"/>
    <dgm:cxn modelId="{546B153C-979F-47A5-8CE3-25273FFA6E1F}" srcId="{D6587197-7DF0-486A-A3DB-26ABDEFCDAC5}" destId="{5ACFEC1B-83B5-4DB3-8DE3-AE8B2DE4D53A}" srcOrd="6" destOrd="0" parTransId="{BFC69C96-1F82-46E8-9184-5FAA189C3E40}" sibTransId="{03AFBF62-2033-4552-9C08-8630E93A164D}"/>
    <dgm:cxn modelId="{173F2612-34EA-4E09-A38F-08EC504B62B1}" type="presOf" srcId="{B43A9162-1BCB-43AB-A81E-82C969ACC0A9}" destId="{88001FF2-C9D4-4B02-9AAF-7A2658C560B5}" srcOrd="0" destOrd="0" presId="urn:microsoft.com/office/officeart/2005/8/layout/lProcess2"/>
    <dgm:cxn modelId="{DB072433-6B1C-4F1D-9085-E28B00080839}" type="presOf" srcId="{A1EB8AFD-7B5B-487F-88C5-168614736010}" destId="{3C5CA9F9-9DBB-4A2F-98F0-1D2DC52CDC02}" srcOrd="0" destOrd="0" presId="urn:microsoft.com/office/officeart/2005/8/layout/lProcess2"/>
    <dgm:cxn modelId="{0FCEE552-DB58-4CA5-A193-4A7CEC2B43E6}" srcId="{D6587197-7DF0-486A-A3DB-26ABDEFCDAC5}" destId="{1CEE677C-8D34-418C-BF25-3CE80D67F300}" srcOrd="10" destOrd="0" parTransId="{445915DD-5F22-43D2-A5AE-4CEBE5CF134B}" sibTransId="{527EA55F-56F4-4A8B-8E04-490931AE6716}"/>
    <dgm:cxn modelId="{AB403B31-E505-4F8E-8196-AF90DE6C1DA7}" type="presOf" srcId="{1CEE677C-8D34-418C-BF25-3CE80D67F300}" destId="{8AD591D4-AB6E-4259-AA51-25515EBEB179}" srcOrd="0" destOrd="0" presId="urn:microsoft.com/office/officeart/2005/8/layout/lProcess2"/>
    <dgm:cxn modelId="{95F73459-2C6C-4EF1-8AC2-9F222512AF5C}" srcId="{D6587197-7DF0-486A-A3DB-26ABDEFCDAC5}" destId="{162F584E-964C-4D36-839D-D3F582A27606}" srcOrd="8" destOrd="0" parTransId="{60733395-F132-4ECA-B78C-F152BE5649DB}" sibTransId="{4AAF6240-FC2E-42C5-BB23-D7A90A2B9849}"/>
    <dgm:cxn modelId="{F75713D6-FFFD-4BBE-9D2A-EB85298D1EA8}" srcId="{D6587197-7DF0-486A-A3DB-26ABDEFCDAC5}" destId="{468684D5-27CB-40B5-A144-EFF062F5F380}" srcOrd="9" destOrd="0" parTransId="{E69BB8BC-5434-4F56-9F5B-3408534915C8}" sibTransId="{64E5299B-E3FB-4706-A3EA-F1184FD1A595}"/>
    <dgm:cxn modelId="{E243191B-EB9D-4737-9D6E-8CAC592ABAB5}" type="presOf" srcId="{468684D5-27CB-40B5-A144-EFF062F5F380}" destId="{60DCBD4C-F155-4097-B035-698F4EC4E05F}" srcOrd="0" destOrd="0" presId="urn:microsoft.com/office/officeart/2005/8/layout/lProcess2"/>
    <dgm:cxn modelId="{504E47B7-D12B-4AA7-9258-1B5894923BB9}" type="presParOf" srcId="{5053E7AE-1D5F-4D70-9F45-142F5B066780}" destId="{90864B5F-6484-4D3F-8152-389F1AFCD033}" srcOrd="0" destOrd="0" presId="urn:microsoft.com/office/officeart/2005/8/layout/lProcess2"/>
    <dgm:cxn modelId="{D00C322E-C7A4-4827-8774-7680F517E01E}" type="presParOf" srcId="{90864B5F-6484-4D3F-8152-389F1AFCD033}" destId="{A93F8015-DEE6-4E81-9E3A-5A37625BEEA4}" srcOrd="0" destOrd="0" presId="urn:microsoft.com/office/officeart/2005/8/layout/lProcess2"/>
    <dgm:cxn modelId="{89D8E0DB-6C02-4868-8532-C96CF8D20FB5}" type="presParOf" srcId="{90864B5F-6484-4D3F-8152-389F1AFCD033}" destId="{B919299A-18A4-48C6-8C51-C71B0F9F8A9C}" srcOrd="1" destOrd="0" presId="urn:microsoft.com/office/officeart/2005/8/layout/lProcess2"/>
    <dgm:cxn modelId="{48C2D974-EFDC-44D1-BF92-C20624F65462}" type="presParOf" srcId="{90864B5F-6484-4D3F-8152-389F1AFCD033}" destId="{9149CAEF-65DF-4825-84C9-A1FBAA188A80}" srcOrd="2" destOrd="0" presId="urn:microsoft.com/office/officeart/2005/8/layout/lProcess2"/>
    <dgm:cxn modelId="{FF4045B1-C771-4450-82E8-A1A2B01FD813}" type="presParOf" srcId="{9149CAEF-65DF-4825-84C9-A1FBAA188A80}" destId="{58C58C50-DD85-45D7-AF06-EB873C98D26F}" srcOrd="0" destOrd="0" presId="urn:microsoft.com/office/officeart/2005/8/layout/lProcess2"/>
    <dgm:cxn modelId="{85A77817-E756-4DB1-BBDF-74BD287D3ABC}" type="presParOf" srcId="{58C58C50-DD85-45D7-AF06-EB873C98D26F}" destId="{3E010D10-6E2E-49C1-945C-7AABEBE3F1C0}" srcOrd="0" destOrd="0" presId="urn:microsoft.com/office/officeart/2005/8/layout/lProcess2"/>
    <dgm:cxn modelId="{59AD92AC-9627-4C26-83D7-D61DEADF48BA}" type="presParOf" srcId="{58C58C50-DD85-45D7-AF06-EB873C98D26F}" destId="{D71C5C54-C400-4452-BE01-734339218AC3}" srcOrd="1" destOrd="0" presId="urn:microsoft.com/office/officeart/2005/8/layout/lProcess2"/>
    <dgm:cxn modelId="{490BDABD-8229-488E-B260-2074CCB23C59}" type="presParOf" srcId="{58C58C50-DD85-45D7-AF06-EB873C98D26F}" destId="{88001FF2-C9D4-4B02-9AAF-7A2658C560B5}" srcOrd="2" destOrd="0" presId="urn:microsoft.com/office/officeart/2005/8/layout/lProcess2"/>
    <dgm:cxn modelId="{EDC32865-110D-45A8-9C39-BEE68B49241B}" type="presParOf" srcId="{58C58C50-DD85-45D7-AF06-EB873C98D26F}" destId="{A0AD8415-94F3-4151-8B52-C020805FFA05}" srcOrd="3" destOrd="0" presId="urn:microsoft.com/office/officeart/2005/8/layout/lProcess2"/>
    <dgm:cxn modelId="{6850D229-42B6-4705-903D-784F749BA833}" type="presParOf" srcId="{58C58C50-DD85-45D7-AF06-EB873C98D26F}" destId="{09384D19-E167-4F8E-AEB3-D8CAAA293253}" srcOrd="4" destOrd="0" presId="urn:microsoft.com/office/officeart/2005/8/layout/lProcess2"/>
    <dgm:cxn modelId="{2077C32B-911B-462F-9009-FD0DC75CC33F}" type="presParOf" srcId="{58C58C50-DD85-45D7-AF06-EB873C98D26F}" destId="{E6DCAC8B-FF02-4549-A3EC-9CF30806D714}" srcOrd="5" destOrd="0" presId="urn:microsoft.com/office/officeart/2005/8/layout/lProcess2"/>
    <dgm:cxn modelId="{D2EBBFBF-B66F-4525-81EA-60D58457F37A}" type="presParOf" srcId="{58C58C50-DD85-45D7-AF06-EB873C98D26F}" destId="{8A192634-EE76-4BEA-8058-9F466511448F}" srcOrd="6" destOrd="0" presId="urn:microsoft.com/office/officeart/2005/8/layout/lProcess2"/>
    <dgm:cxn modelId="{7C2280B6-950E-43DE-A122-D633290ADE43}" type="presParOf" srcId="{58C58C50-DD85-45D7-AF06-EB873C98D26F}" destId="{4B2B8219-6E60-40D8-A777-ED3C8E8B1CE0}" srcOrd="7" destOrd="0" presId="urn:microsoft.com/office/officeart/2005/8/layout/lProcess2"/>
    <dgm:cxn modelId="{FEA0880F-7343-47A7-AA25-1BE496B9926A}" type="presParOf" srcId="{58C58C50-DD85-45D7-AF06-EB873C98D26F}" destId="{C66413B6-B06A-41DC-A170-D987803A46EF}" srcOrd="8" destOrd="0" presId="urn:microsoft.com/office/officeart/2005/8/layout/lProcess2"/>
    <dgm:cxn modelId="{447B591B-EA52-4D7C-A690-1B736642191C}" type="presParOf" srcId="{58C58C50-DD85-45D7-AF06-EB873C98D26F}" destId="{D28D2D73-E7A8-4411-BB18-98437FBC333F}" srcOrd="9" destOrd="0" presId="urn:microsoft.com/office/officeart/2005/8/layout/lProcess2"/>
    <dgm:cxn modelId="{4B880136-1C99-4F11-8EF6-BBDFF48CE245}" type="presParOf" srcId="{58C58C50-DD85-45D7-AF06-EB873C98D26F}" destId="{3C5CA9F9-9DBB-4A2F-98F0-1D2DC52CDC02}" srcOrd="10" destOrd="0" presId="urn:microsoft.com/office/officeart/2005/8/layout/lProcess2"/>
    <dgm:cxn modelId="{3D834E57-8C63-4DC7-A201-C446DEA50FF3}" type="presParOf" srcId="{58C58C50-DD85-45D7-AF06-EB873C98D26F}" destId="{1CF7CD4A-DAA7-47C3-B9C0-7779862DC9BB}" srcOrd="11" destOrd="0" presId="urn:microsoft.com/office/officeart/2005/8/layout/lProcess2"/>
    <dgm:cxn modelId="{BD87AC1D-8307-4A64-803D-442F54AAEB52}" type="presParOf" srcId="{58C58C50-DD85-45D7-AF06-EB873C98D26F}" destId="{25C82A32-ADB2-44D9-9149-03C0400DD7DD}" srcOrd="12" destOrd="0" presId="urn:microsoft.com/office/officeart/2005/8/layout/lProcess2"/>
    <dgm:cxn modelId="{BDE929B6-1CDB-422F-8C66-A2CB644E6949}" type="presParOf" srcId="{58C58C50-DD85-45D7-AF06-EB873C98D26F}" destId="{71553326-2355-4575-AA1F-27632E7FA790}" srcOrd="13" destOrd="0" presId="urn:microsoft.com/office/officeart/2005/8/layout/lProcess2"/>
    <dgm:cxn modelId="{830283DD-3EE3-40EA-846D-840F3DE686C2}" type="presParOf" srcId="{58C58C50-DD85-45D7-AF06-EB873C98D26F}" destId="{F9AF5605-0877-44AD-8629-2367C5BA3AA2}" srcOrd="14" destOrd="0" presId="urn:microsoft.com/office/officeart/2005/8/layout/lProcess2"/>
    <dgm:cxn modelId="{B64DC564-1FD2-4C25-9B9F-AF789DF63EEF}" type="presParOf" srcId="{58C58C50-DD85-45D7-AF06-EB873C98D26F}" destId="{4F7CA141-1F3C-48EF-97D3-FB109114E5F4}" srcOrd="15" destOrd="0" presId="urn:microsoft.com/office/officeart/2005/8/layout/lProcess2"/>
    <dgm:cxn modelId="{A1E93FE1-7EAB-41B8-9AF7-DAA10A69E68F}" type="presParOf" srcId="{58C58C50-DD85-45D7-AF06-EB873C98D26F}" destId="{B5333FF3-1B91-4CFD-A782-FE64E3661BA6}" srcOrd="16" destOrd="0" presId="urn:microsoft.com/office/officeart/2005/8/layout/lProcess2"/>
    <dgm:cxn modelId="{269EAE12-B4C3-4397-B34E-2FA9D924DF31}" type="presParOf" srcId="{58C58C50-DD85-45D7-AF06-EB873C98D26F}" destId="{4AB01D99-BFCD-4C4D-9DF9-8D30DBF1299C}" srcOrd="17" destOrd="0" presId="urn:microsoft.com/office/officeart/2005/8/layout/lProcess2"/>
    <dgm:cxn modelId="{689ACFB0-E2F1-40A2-A742-698496587302}" type="presParOf" srcId="{58C58C50-DD85-45D7-AF06-EB873C98D26F}" destId="{60DCBD4C-F155-4097-B035-698F4EC4E05F}" srcOrd="18" destOrd="0" presId="urn:microsoft.com/office/officeart/2005/8/layout/lProcess2"/>
    <dgm:cxn modelId="{2AAEE6EF-1D95-4C6C-BE16-8AD14473AED2}" type="presParOf" srcId="{58C58C50-DD85-45D7-AF06-EB873C98D26F}" destId="{F4F3BC4C-35AD-4CBB-8E72-CFBC3AA689CA}" srcOrd="19" destOrd="0" presId="urn:microsoft.com/office/officeart/2005/8/layout/lProcess2"/>
    <dgm:cxn modelId="{3715EFF8-6F47-4921-A5BD-2A7A86CACB9F}" type="presParOf" srcId="{58C58C50-DD85-45D7-AF06-EB873C98D26F}" destId="{8AD591D4-AB6E-4259-AA51-25515EBEB179}" srcOrd="2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10FF9C1-23B7-42CB-A4EA-7D682F7211AA}" type="doc">
      <dgm:prSet loTypeId="urn:microsoft.com/office/officeart/2005/8/layout/default" loCatId="list" qsTypeId="urn:microsoft.com/office/officeart/2005/8/quickstyle/3d7" qsCatId="3D" csTypeId="urn:microsoft.com/office/officeart/2005/8/colors/accent1_2" csCatId="accent1" phldr="1"/>
      <dgm:spPr/>
      <dgm:t>
        <a:bodyPr/>
        <a:lstStyle/>
        <a:p>
          <a:endParaRPr lang="en-GB"/>
        </a:p>
      </dgm:t>
    </dgm:pt>
    <dgm:pt modelId="{CC295AED-FDA0-4CEC-8507-AC93F763DCA8}">
      <dgm:prSet/>
      <dgm:spPr>
        <a:sp3d extrusionH="50600" prstMaterial="metal">
          <a:bevelT w="101600" h="80600" prst="coolSlant"/>
          <a:bevelB w="80600" h="80600" prst="relaxedInset"/>
        </a:sp3d>
      </dgm:spPr>
      <dgm:t>
        <a:bodyPr/>
        <a:lstStyle/>
        <a:p>
          <a:pPr rtl="0"/>
          <a:r>
            <a:rPr lang="en-US" i="0" dirty="0" smtClean="0"/>
            <a:t>THE PARASYMPATHETIC SYSTEM HAS BOTH PREGANGLIONIC AND POSTGANGLIONIC NEURONS. </a:t>
          </a:r>
          <a:endParaRPr lang="en-GB" i="0" dirty="0"/>
        </a:p>
      </dgm:t>
    </dgm:pt>
    <dgm:pt modelId="{DEAB5371-F2ED-4A5B-BEE8-4935B72306BA}" type="parTrans" cxnId="{6B73440B-1BD3-4933-BF9A-BE87B23D18B3}">
      <dgm:prSet/>
      <dgm:spPr/>
      <dgm:t>
        <a:bodyPr/>
        <a:lstStyle/>
        <a:p>
          <a:endParaRPr lang="en-GB"/>
        </a:p>
      </dgm:t>
    </dgm:pt>
    <dgm:pt modelId="{65380E6D-E7C6-4844-BD02-D107A2BF2CD7}" type="sibTrans" cxnId="{6B73440B-1BD3-4933-BF9A-BE87B23D18B3}">
      <dgm:prSet/>
      <dgm:spPr/>
      <dgm:t>
        <a:bodyPr/>
        <a:lstStyle/>
        <a:p>
          <a:endParaRPr lang="en-GB"/>
        </a:p>
      </dgm:t>
    </dgm:pt>
    <dgm:pt modelId="{7AFC69ED-8E2E-427F-B95D-DE8B48E049B0}">
      <dgm:prSet/>
      <dgm:spPr>
        <a:sp3d extrusionH="50600" prstMaterial="metal">
          <a:bevelT w="101600" h="80600" prst="coolSlant"/>
          <a:bevelB w="80600" h="80600" prst="relaxedInset"/>
        </a:sp3d>
      </dgm:spPr>
      <dgm:t>
        <a:bodyPr/>
        <a:lstStyle/>
        <a:p>
          <a:pPr rtl="0"/>
          <a:r>
            <a:rPr lang="en-US" i="0" dirty="0" smtClean="0"/>
            <a:t>EXCEPT IN THE CASE OF A FEW CRANIAL PARASYMPATHETIC NERVES, THE PREGANGLIONIC FIBERS PASS UNINTERRUPTED ALL THE WAY TO THE ORGAN THAT IS TO BE CONTROLLED. </a:t>
          </a:r>
          <a:endParaRPr lang="en-GB" i="0" dirty="0"/>
        </a:p>
      </dgm:t>
    </dgm:pt>
    <dgm:pt modelId="{DC66100E-7D91-4015-A1F7-4E943F805DA6}" type="parTrans" cxnId="{2752D9F0-7DA2-430E-B781-F16CF62EFCD8}">
      <dgm:prSet/>
      <dgm:spPr/>
      <dgm:t>
        <a:bodyPr/>
        <a:lstStyle/>
        <a:p>
          <a:endParaRPr lang="en-GB"/>
        </a:p>
      </dgm:t>
    </dgm:pt>
    <dgm:pt modelId="{38BC28BD-8563-435B-ACA3-F11CE8C027EA}" type="sibTrans" cxnId="{2752D9F0-7DA2-430E-B781-F16CF62EFCD8}">
      <dgm:prSet/>
      <dgm:spPr/>
      <dgm:t>
        <a:bodyPr/>
        <a:lstStyle/>
        <a:p>
          <a:endParaRPr lang="en-GB"/>
        </a:p>
      </dgm:t>
    </dgm:pt>
    <dgm:pt modelId="{E07676B3-8B9D-4BA7-BA56-EB69BB0BF181}" type="pres">
      <dgm:prSet presAssocID="{D10FF9C1-23B7-42CB-A4EA-7D682F7211AA}" presName="diagram" presStyleCnt="0">
        <dgm:presLayoutVars>
          <dgm:dir/>
          <dgm:resizeHandles val="exact"/>
        </dgm:presLayoutVars>
      </dgm:prSet>
      <dgm:spPr/>
      <dgm:t>
        <a:bodyPr/>
        <a:lstStyle/>
        <a:p>
          <a:endParaRPr lang="en-GB"/>
        </a:p>
      </dgm:t>
    </dgm:pt>
    <dgm:pt modelId="{0A209A13-11A1-4570-B1D0-A5AA17D05FB1}" type="pres">
      <dgm:prSet presAssocID="{CC295AED-FDA0-4CEC-8507-AC93F763DCA8}" presName="node" presStyleLbl="node1" presStyleIdx="0" presStyleCnt="2" custScaleX="124620">
        <dgm:presLayoutVars>
          <dgm:bulletEnabled val="1"/>
        </dgm:presLayoutVars>
      </dgm:prSet>
      <dgm:spPr/>
      <dgm:t>
        <a:bodyPr/>
        <a:lstStyle/>
        <a:p>
          <a:endParaRPr lang="en-GB"/>
        </a:p>
      </dgm:t>
    </dgm:pt>
    <dgm:pt modelId="{593E180B-105B-4111-AE3C-F6A2333B1F08}" type="pres">
      <dgm:prSet presAssocID="{65380E6D-E7C6-4844-BD02-D107A2BF2CD7}" presName="sibTrans" presStyleCnt="0"/>
      <dgm:spPr>
        <a:sp3d>
          <a:bevelT w="165100" prst="coolSlant"/>
        </a:sp3d>
      </dgm:spPr>
    </dgm:pt>
    <dgm:pt modelId="{CDA92B99-20CB-44B0-9850-507CF333D8D1}" type="pres">
      <dgm:prSet presAssocID="{7AFC69ED-8E2E-427F-B95D-DE8B48E049B0}" presName="node" presStyleLbl="node1" presStyleIdx="1" presStyleCnt="2" custScaleX="124620">
        <dgm:presLayoutVars>
          <dgm:bulletEnabled val="1"/>
        </dgm:presLayoutVars>
      </dgm:prSet>
      <dgm:spPr/>
      <dgm:t>
        <a:bodyPr/>
        <a:lstStyle/>
        <a:p>
          <a:endParaRPr lang="en-GB"/>
        </a:p>
      </dgm:t>
    </dgm:pt>
  </dgm:ptLst>
  <dgm:cxnLst>
    <dgm:cxn modelId="{2752D9F0-7DA2-430E-B781-F16CF62EFCD8}" srcId="{D10FF9C1-23B7-42CB-A4EA-7D682F7211AA}" destId="{7AFC69ED-8E2E-427F-B95D-DE8B48E049B0}" srcOrd="1" destOrd="0" parTransId="{DC66100E-7D91-4015-A1F7-4E943F805DA6}" sibTransId="{38BC28BD-8563-435B-ACA3-F11CE8C027EA}"/>
    <dgm:cxn modelId="{E21D53EA-0838-4A14-93FA-A5684A3C454A}" type="presOf" srcId="{7AFC69ED-8E2E-427F-B95D-DE8B48E049B0}" destId="{CDA92B99-20CB-44B0-9850-507CF333D8D1}" srcOrd="0" destOrd="0" presId="urn:microsoft.com/office/officeart/2005/8/layout/default"/>
    <dgm:cxn modelId="{6B73440B-1BD3-4933-BF9A-BE87B23D18B3}" srcId="{D10FF9C1-23B7-42CB-A4EA-7D682F7211AA}" destId="{CC295AED-FDA0-4CEC-8507-AC93F763DCA8}" srcOrd="0" destOrd="0" parTransId="{DEAB5371-F2ED-4A5B-BEE8-4935B72306BA}" sibTransId="{65380E6D-E7C6-4844-BD02-D107A2BF2CD7}"/>
    <dgm:cxn modelId="{85A4486E-A0C8-496E-B726-C7C23B15DB65}" type="presOf" srcId="{D10FF9C1-23B7-42CB-A4EA-7D682F7211AA}" destId="{E07676B3-8B9D-4BA7-BA56-EB69BB0BF181}" srcOrd="0" destOrd="0" presId="urn:microsoft.com/office/officeart/2005/8/layout/default"/>
    <dgm:cxn modelId="{022E3649-1B00-456A-9732-188CB1DBFBBD}" type="presOf" srcId="{CC295AED-FDA0-4CEC-8507-AC93F763DCA8}" destId="{0A209A13-11A1-4570-B1D0-A5AA17D05FB1}" srcOrd="0" destOrd="0" presId="urn:microsoft.com/office/officeart/2005/8/layout/default"/>
    <dgm:cxn modelId="{1C13C06E-797F-4CD8-BC6B-8BDACD06376F}" type="presParOf" srcId="{E07676B3-8B9D-4BA7-BA56-EB69BB0BF181}" destId="{0A209A13-11A1-4570-B1D0-A5AA17D05FB1}" srcOrd="0" destOrd="0" presId="urn:microsoft.com/office/officeart/2005/8/layout/default"/>
    <dgm:cxn modelId="{349F8263-FBBB-4A3F-ADFD-C370106F9093}" type="presParOf" srcId="{E07676B3-8B9D-4BA7-BA56-EB69BB0BF181}" destId="{593E180B-105B-4111-AE3C-F6A2333B1F08}" srcOrd="1" destOrd="0" presId="urn:microsoft.com/office/officeart/2005/8/layout/default"/>
    <dgm:cxn modelId="{B6E504B4-DE53-4862-9938-46E7B1E4FDC3}" type="presParOf" srcId="{E07676B3-8B9D-4BA7-BA56-EB69BB0BF181}" destId="{CDA92B99-20CB-44B0-9850-507CF333D8D1}"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10FF9C1-23B7-42CB-A4EA-7D682F7211AA}" type="doc">
      <dgm:prSet loTypeId="urn:microsoft.com/office/officeart/2005/8/layout/default" loCatId="list" qsTypeId="urn:microsoft.com/office/officeart/2005/8/quickstyle/3d7" qsCatId="3D" csTypeId="urn:microsoft.com/office/officeart/2005/8/colors/accent1_2" csCatId="accent1" phldr="1"/>
      <dgm:spPr>
        <a:scene3d>
          <a:camera prst="perspectiveRight" zoom="91000"/>
          <a:lightRig rig="threePt" dir="t">
            <a:rot lat="0" lon="0" rev="6000000"/>
          </a:lightRig>
        </a:scene3d>
      </dgm:spPr>
      <dgm:t>
        <a:bodyPr/>
        <a:lstStyle/>
        <a:p>
          <a:endParaRPr lang="en-GB"/>
        </a:p>
      </dgm:t>
    </dgm:pt>
    <dgm:pt modelId="{1008B183-FBBF-446C-8B3A-2AC716A56B20}">
      <dgm:prSet/>
      <dgm:spPr>
        <a:sp3d extrusionH="50600" prstMaterial="metal">
          <a:bevelT w="101600" h="80600" prst="coolSlant"/>
          <a:bevelB w="80600" h="80600" prst="relaxedInset"/>
        </a:sp3d>
      </dgm:spPr>
      <dgm:t>
        <a:bodyPr/>
        <a:lstStyle/>
        <a:p>
          <a:pPr rtl="0"/>
          <a:r>
            <a:rPr lang="en-US" i="0" dirty="0" smtClean="0"/>
            <a:t>THE POSTGANGLIONIC NEURONS ARE LOCATED IN THE WALL OF THE ORGAN. </a:t>
          </a:r>
          <a:endParaRPr lang="en-GB" i="0" dirty="0"/>
        </a:p>
      </dgm:t>
    </dgm:pt>
    <dgm:pt modelId="{934FBB35-FA86-4FCC-9333-68117347978B}" type="parTrans" cxnId="{5A48636C-EBCC-459B-AAE3-0B445C288673}">
      <dgm:prSet/>
      <dgm:spPr/>
      <dgm:t>
        <a:bodyPr/>
        <a:lstStyle/>
        <a:p>
          <a:endParaRPr lang="en-GB"/>
        </a:p>
      </dgm:t>
    </dgm:pt>
    <dgm:pt modelId="{FF18F051-8BD0-4287-9D57-6F0CDD1B2611}" type="sibTrans" cxnId="{5A48636C-EBCC-459B-AAE3-0B445C288673}">
      <dgm:prSet/>
      <dgm:spPr/>
      <dgm:t>
        <a:bodyPr/>
        <a:lstStyle/>
        <a:p>
          <a:endParaRPr lang="en-GB"/>
        </a:p>
      </dgm:t>
    </dgm:pt>
    <dgm:pt modelId="{58D50539-2AF3-4074-8CFA-BC3A7BF62C3A}">
      <dgm:prSet/>
      <dgm:spPr>
        <a:sp3d extrusionH="50600" prstMaterial="metal">
          <a:bevelT w="101600" h="80600" prst="relaxedInset"/>
          <a:bevelB w="80600" h="80600" prst="relaxedInset"/>
        </a:sp3d>
      </dgm:spPr>
      <dgm:t>
        <a:bodyPr/>
        <a:lstStyle/>
        <a:p>
          <a:r>
            <a:rPr lang="en-GB" i="0" noProof="0" dirty="0" smtClean="0"/>
            <a:t>THE PREGANGLIONIC FIBRES SYNAPSE WITH THESE NEURONS, AND EXTREMELY SHORT POSTGANGLIONIC FIBRES, A FRACTION OF A MILLIMETRE TO SEVERAL CENTIMETRES IN LENGTH, LEAVE THE NEURONS TO INNERVATE THE TISSUES OF THE ORGAN. </a:t>
          </a:r>
          <a:endParaRPr lang="en-GB" i="0" noProof="0" dirty="0"/>
        </a:p>
      </dgm:t>
    </dgm:pt>
    <dgm:pt modelId="{B96322A3-461A-42CB-8DED-2A03C99DA963}" type="parTrans" cxnId="{E7B44F93-720C-439B-A320-EE2277C6BEC4}">
      <dgm:prSet/>
      <dgm:spPr/>
      <dgm:t>
        <a:bodyPr/>
        <a:lstStyle/>
        <a:p>
          <a:endParaRPr lang="en-GB"/>
        </a:p>
      </dgm:t>
    </dgm:pt>
    <dgm:pt modelId="{6E41C3DB-D6A0-46C8-9FB8-A24FA19612CF}" type="sibTrans" cxnId="{E7B44F93-720C-439B-A320-EE2277C6BEC4}">
      <dgm:prSet/>
      <dgm:spPr/>
      <dgm:t>
        <a:bodyPr/>
        <a:lstStyle/>
        <a:p>
          <a:endParaRPr lang="en-GB"/>
        </a:p>
      </dgm:t>
    </dgm:pt>
    <dgm:pt modelId="{E07676B3-8B9D-4BA7-BA56-EB69BB0BF181}" type="pres">
      <dgm:prSet presAssocID="{D10FF9C1-23B7-42CB-A4EA-7D682F7211AA}" presName="diagram" presStyleCnt="0">
        <dgm:presLayoutVars>
          <dgm:dir/>
          <dgm:resizeHandles val="exact"/>
        </dgm:presLayoutVars>
      </dgm:prSet>
      <dgm:spPr/>
      <dgm:t>
        <a:bodyPr/>
        <a:lstStyle/>
        <a:p>
          <a:endParaRPr lang="en-GB"/>
        </a:p>
      </dgm:t>
    </dgm:pt>
    <dgm:pt modelId="{C7897055-8E6F-46CE-AA58-F3664D414FA7}" type="pres">
      <dgm:prSet presAssocID="{1008B183-FBBF-446C-8B3A-2AC716A56B20}" presName="node" presStyleLbl="node1" presStyleIdx="0" presStyleCnt="2" custScaleY="25980">
        <dgm:presLayoutVars>
          <dgm:bulletEnabled val="1"/>
        </dgm:presLayoutVars>
      </dgm:prSet>
      <dgm:spPr/>
      <dgm:t>
        <a:bodyPr/>
        <a:lstStyle/>
        <a:p>
          <a:endParaRPr lang="en-GB"/>
        </a:p>
      </dgm:t>
    </dgm:pt>
    <dgm:pt modelId="{2F17BDF0-0D94-4BBA-BD5D-4CF286CDCDEF}" type="pres">
      <dgm:prSet presAssocID="{FF18F051-8BD0-4287-9D57-6F0CDD1B2611}" presName="sibTrans" presStyleCnt="0"/>
      <dgm:spPr/>
    </dgm:pt>
    <dgm:pt modelId="{FFBF8BC4-CFD2-4091-A771-6E55B1D4AE26}" type="pres">
      <dgm:prSet presAssocID="{58D50539-2AF3-4074-8CFA-BC3A7BF62C3A}" presName="node" presStyleLbl="node1" presStyleIdx="1" presStyleCnt="2">
        <dgm:presLayoutVars>
          <dgm:bulletEnabled val="1"/>
        </dgm:presLayoutVars>
      </dgm:prSet>
      <dgm:spPr/>
      <dgm:t>
        <a:bodyPr/>
        <a:lstStyle/>
        <a:p>
          <a:endParaRPr lang="en-GB"/>
        </a:p>
      </dgm:t>
    </dgm:pt>
  </dgm:ptLst>
  <dgm:cxnLst>
    <dgm:cxn modelId="{92793AE3-D59F-4151-8AD7-FC32E4923960}" type="presOf" srcId="{58D50539-2AF3-4074-8CFA-BC3A7BF62C3A}" destId="{FFBF8BC4-CFD2-4091-A771-6E55B1D4AE26}" srcOrd="0" destOrd="0" presId="urn:microsoft.com/office/officeart/2005/8/layout/default"/>
    <dgm:cxn modelId="{6B688320-A7E6-4C10-8DE1-05E2B322342B}" type="presOf" srcId="{1008B183-FBBF-446C-8B3A-2AC716A56B20}" destId="{C7897055-8E6F-46CE-AA58-F3664D414FA7}" srcOrd="0" destOrd="0" presId="urn:microsoft.com/office/officeart/2005/8/layout/default"/>
    <dgm:cxn modelId="{5A48636C-EBCC-459B-AAE3-0B445C288673}" srcId="{D10FF9C1-23B7-42CB-A4EA-7D682F7211AA}" destId="{1008B183-FBBF-446C-8B3A-2AC716A56B20}" srcOrd="0" destOrd="0" parTransId="{934FBB35-FA86-4FCC-9333-68117347978B}" sibTransId="{FF18F051-8BD0-4287-9D57-6F0CDD1B2611}"/>
    <dgm:cxn modelId="{E7B44F93-720C-439B-A320-EE2277C6BEC4}" srcId="{D10FF9C1-23B7-42CB-A4EA-7D682F7211AA}" destId="{58D50539-2AF3-4074-8CFA-BC3A7BF62C3A}" srcOrd="1" destOrd="0" parTransId="{B96322A3-461A-42CB-8DED-2A03C99DA963}" sibTransId="{6E41C3DB-D6A0-46C8-9FB8-A24FA19612CF}"/>
    <dgm:cxn modelId="{B588C7FE-2308-4F9B-8D02-F137E38607F8}" type="presOf" srcId="{D10FF9C1-23B7-42CB-A4EA-7D682F7211AA}" destId="{E07676B3-8B9D-4BA7-BA56-EB69BB0BF181}" srcOrd="0" destOrd="0" presId="urn:microsoft.com/office/officeart/2005/8/layout/default"/>
    <dgm:cxn modelId="{68A05E89-3375-4C74-8D48-E2413A06B33F}" type="presParOf" srcId="{E07676B3-8B9D-4BA7-BA56-EB69BB0BF181}" destId="{C7897055-8E6F-46CE-AA58-F3664D414FA7}" srcOrd="0" destOrd="0" presId="urn:microsoft.com/office/officeart/2005/8/layout/default"/>
    <dgm:cxn modelId="{BDA3A9FD-4EF6-45E6-8781-DD9E5E13FA86}" type="presParOf" srcId="{E07676B3-8B9D-4BA7-BA56-EB69BB0BF181}" destId="{2F17BDF0-0D94-4BBA-BD5D-4CF286CDCDEF}" srcOrd="1" destOrd="0" presId="urn:microsoft.com/office/officeart/2005/8/layout/default"/>
    <dgm:cxn modelId="{F8D5C079-706F-4991-AE0B-4C42FB1A3ED4}" type="presParOf" srcId="{E07676B3-8B9D-4BA7-BA56-EB69BB0BF181}" destId="{FFBF8BC4-CFD2-4091-A771-6E55B1D4AE26}"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EB9120D-5827-D04D-8E76-A245AB17C0F1}" type="doc">
      <dgm:prSet loTypeId="urn:microsoft.com/office/officeart/2005/8/layout/hList2" loCatId="list" qsTypeId="urn:microsoft.com/office/officeart/2005/8/quickstyle/3D6" qsCatId="3D" csTypeId="urn:microsoft.com/office/officeart/2005/8/colors/accent2_4" csCatId="accent2" phldr="1"/>
      <dgm:spPr>
        <a:scene3d>
          <a:camera prst="perspectiveAbove" zoom="92000"/>
          <a:lightRig rig="balanced" dir="t">
            <a:rot lat="0" lon="0" rev="12700000"/>
          </a:lightRig>
        </a:scene3d>
      </dgm:spPr>
      <dgm:t>
        <a:bodyPr/>
        <a:lstStyle/>
        <a:p>
          <a:endParaRPr lang="en-US"/>
        </a:p>
      </dgm:t>
    </dgm:pt>
    <dgm:pt modelId="{26A55584-A54A-7844-B3B1-810B356B9E8B}">
      <dgm:prSet custT="1"/>
      <dgm:spPr/>
      <dgm:t>
        <a:bodyPr anchor="t"/>
        <a:lstStyle/>
        <a:p>
          <a:pPr rtl="0"/>
          <a:r>
            <a:rPr lang="en-US" sz="3600" i="0" dirty="0" smtClean="0"/>
            <a:t>VARICOSITIES</a:t>
          </a:r>
          <a:endParaRPr lang="en-US" sz="3600" i="0" dirty="0"/>
        </a:p>
      </dgm:t>
    </dgm:pt>
    <dgm:pt modelId="{CA63E49F-3400-8E40-AFF8-BA9312A0F01E}" type="parTrans" cxnId="{BC237BAD-F482-7B4A-8021-2C8F5A58572A}">
      <dgm:prSet/>
      <dgm:spPr/>
      <dgm:t>
        <a:bodyPr/>
        <a:lstStyle/>
        <a:p>
          <a:endParaRPr lang="en-US"/>
        </a:p>
      </dgm:t>
    </dgm:pt>
    <dgm:pt modelId="{3A0C52E6-63EE-FC43-84B7-C8DF7A6B1002}" type="sibTrans" cxnId="{BC237BAD-F482-7B4A-8021-2C8F5A58572A}">
      <dgm:prSet/>
      <dgm:spPr/>
      <dgm:t>
        <a:bodyPr/>
        <a:lstStyle/>
        <a:p>
          <a:endParaRPr lang="en-US"/>
        </a:p>
      </dgm:t>
    </dgm:pt>
    <dgm:pt modelId="{A2688F9F-2ABE-C14B-B2FE-9A026F83831E}">
      <dgm:prSet/>
      <dgm:spPr>
        <a:solidFill>
          <a:srgbClr val="CBA578"/>
        </a:solidFill>
      </dgm:spPr>
      <dgm:t>
        <a:bodyPr/>
        <a:lstStyle/>
        <a:p>
          <a:pPr rtl="0"/>
          <a:r>
            <a:rPr lang="en-US" b="0" i="0" cap="none" spc="0" dirty="0" smtClean="0">
              <a:ln w="0"/>
              <a:solidFill>
                <a:schemeClr val="tx1"/>
              </a:solidFill>
              <a:effectLst>
                <a:outerShdw blurRad="38100" dist="19050" dir="2700000" algn="tl" rotWithShape="0">
                  <a:schemeClr val="dk1">
                    <a:alpha val="40000"/>
                  </a:schemeClr>
                </a:outerShdw>
              </a:effectLst>
            </a:rPr>
            <a:t>WHERE THESE FILAMENTS INTERACT WITH CELLS TO BE STIMULATED, THEY USUALLY HAVE BULBOUS ENLARGEMENTS CALLED VARICOSITIES</a:t>
          </a:r>
          <a:endParaRPr lang="en-US" b="0" i="0" cap="none" spc="0" dirty="0">
            <a:ln w="0"/>
            <a:solidFill>
              <a:schemeClr val="tx1"/>
            </a:solidFill>
            <a:effectLst>
              <a:outerShdw blurRad="38100" dist="19050" dir="2700000" algn="tl" rotWithShape="0">
                <a:schemeClr val="dk1">
                  <a:alpha val="40000"/>
                </a:schemeClr>
              </a:outerShdw>
            </a:effectLst>
          </a:endParaRPr>
        </a:p>
      </dgm:t>
    </dgm:pt>
    <dgm:pt modelId="{DC3BC622-F1E5-3847-941B-BD73E26E462B}" type="parTrans" cxnId="{CFC566E3-B121-1243-8002-88EEE9FAC0BB}">
      <dgm:prSet/>
      <dgm:spPr/>
      <dgm:t>
        <a:bodyPr/>
        <a:lstStyle/>
        <a:p>
          <a:endParaRPr lang="en-US"/>
        </a:p>
      </dgm:t>
    </dgm:pt>
    <dgm:pt modelId="{3E7D2EF9-C0C7-A94C-8E95-9B0D5741B1BE}" type="sibTrans" cxnId="{CFC566E3-B121-1243-8002-88EEE9FAC0BB}">
      <dgm:prSet/>
      <dgm:spPr/>
      <dgm:t>
        <a:bodyPr/>
        <a:lstStyle/>
        <a:p>
          <a:endParaRPr lang="en-US"/>
        </a:p>
      </dgm:t>
    </dgm:pt>
    <dgm:pt modelId="{BCD77731-7D02-E744-8374-CDAA9463766D}">
      <dgm:prSet/>
      <dgm:spPr>
        <a:solidFill>
          <a:srgbClr val="CBA578"/>
        </a:solidFill>
      </dgm:spPr>
      <dgm:t>
        <a:bodyPr/>
        <a:lstStyle/>
        <a:p>
          <a:pPr rtl="0"/>
          <a:r>
            <a:rPr lang="en-US" b="0" i="0" cap="none" spc="0" dirty="0" smtClean="0">
              <a:ln w="0"/>
              <a:solidFill>
                <a:schemeClr val="tx1"/>
              </a:solidFill>
              <a:effectLst>
                <a:outerShdw blurRad="38100" dist="19050" dir="2700000" algn="tl" rotWithShape="0">
                  <a:schemeClr val="dk1">
                    <a:alpha val="40000"/>
                  </a:schemeClr>
                </a:outerShdw>
              </a:effectLst>
            </a:rPr>
            <a:t>IN THESE VARICOSITIES THE TRANSMITTER VESICLES OF ACETYLCHOLINE OR NORADRENALINE ARE SYNTHESIZED AND STORED</a:t>
          </a:r>
          <a:endParaRPr lang="en-US" b="0" i="0" cap="none" spc="0" dirty="0">
            <a:ln w="0"/>
            <a:solidFill>
              <a:schemeClr val="tx1"/>
            </a:solidFill>
            <a:effectLst>
              <a:outerShdw blurRad="38100" dist="19050" dir="2700000" algn="tl" rotWithShape="0">
                <a:schemeClr val="dk1">
                  <a:alpha val="40000"/>
                </a:schemeClr>
              </a:outerShdw>
            </a:effectLst>
          </a:endParaRPr>
        </a:p>
      </dgm:t>
    </dgm:pt>
    <dgm:pt modelId="{949ACAC4-7F84-4547-BED6-51461F4DDB8D}" type="parTrans" cxnId="{2A6A222E-0E59-044F-9B8A-574D614C1E08}">
      <dgm:prSet/>
      <dgm:spPr/>
      <dgm:t>
        <a:bodyPr/>
        <a:lstStyle/>
        <a:p>
          <a:endParaRPr lang="en-US"/>
        </a:p>
      </dgm:t>
    </dgm:pt>
    <dgm:pt modelId="{28752CED-EEF3-4949-B684-73ECF7A2C9CE}" type="sibTrans" cxnId="{2A6A222E-0E59-044F-9B8A-574D614C1E08}">
      <dgm:prSet/>
      <dgm:spPr/>
      <dgm:t>
        <a:bodyPr/>
        <a:lstStyle/>
        <a:p>
          <a:endParaRPr lang="en-US"/>
        </a:p>
      </dgm:t>
    </dgm:pt>
    <dgm:pt modelId="{41E6C92A-6BB8-4D49-AA4D-0AC0BCC3BACF}">
      <dgm:prSet/>
      <dgm:spPr>
        <a:solidFill>
          <a:srgbClr val="CBA578"/>
        </a:solidFill>
      </dgm:spPr>
      <dgm:t>
        <a:bodyPr/>
        <a:lstStyle/>
        <a:p>
          <a:pPr rtl="0"/>
          <a:r>
            <a:rPr lang="en-US" b="0" i="0" cap="none" spc="0" dirty="0" smtClean="0">
              <a:ln w="0"/>
              <a:solidFill>
                <a:schemeClr val="tx1"/>
              </a:solidFill>
              <a:effectLst>
                <a:outerShdw blurRad="38100" dist="19050" dir="2700000" algn="tl" rotWithShape="0">
                  <a:schemeClr val="dk1">
                    <a:alpha val="40000"/>
                  </a:schemeClr>
                </a:outerShdw>
              </a:effectLst>
            </a:rPr>
            <a:t>VARICOSITIES RELEASE NEUROTRANSMITTER ACCORDING TO THE SAME MECHANISM AS A SYNAPSE</a:t>
          </a:r>
          <a:endParaRPr lang="en-US" b="0" i="0" cap="none" spc="0" dirty="0">
            <a:ln w="0"/>
            <a:solidFill>
              <a:schemeClr val="tx1"/>
            </a:solidFill>
            <a:effectLst>
              <a:outerShdw blurRad="38100" dist="19050" dir="2700000" algn="tl" rotWithShape="0">
                <a:schemeClr val="dk1">
                  <a:alpha val="40000"/>
                </a:schemeClr>
              </a:outerShdw>
            </a:effectLst>
          </a:endParaRPr>
        </a:p>
      </dgm:t>
    </dgm:pt>
    <dgm:pt modelId="{A8B3C5DC-D174-6A4C-A7BF-320E47924B5B}" type="parTrans" cxnId="{013AA645-EF48-714A-9DDB-216D45997095}">
      <dgm:prSet/>
      <dgm:spPr/>
      <dgm:t>
        <a:bodyPr/>
        <a:lstStyle/>
        <a:p>
          <a:endParaRPr lang="en-US"/>
        </a:p>
      </dgm:t>
    </dgm:pt>
    <dgm:pt modelId="{F620AB5B-4BF6-1744-B7D1-3EC638D43F2A}" type="sibTrans" cxnId="{013AA645-EF48-714A-9DDB-216D45997095}">
      <dgm:prSet/>
      <dgm:spPr/>
      <dgm:t>
        <a:bodyPr/>
        <a:lstStyle/>
        <a:p>
          <a:endParaRPr lang="en-US"/>
        </a:p>
      </dgm:t>
    </dgm:pt>
    <dgm:pt modelId="{280088AA-FBC8-5D4E-907F-935B1AD8F210}">
      <dgm:prSet/>
      <dgm:spPr>
        <a:solidFill>
          <a:srgbClr val="CBA578"/>
        </a:solidFill>
      </dgm:spPr>
      <dgm:t>
        <a:bodyPr/>
        <a:lstStyle/>
        <a:p>
          <a:pPr rtl="0"/>
          <a:r>
            <a:rPr lang="en-US" b="0" i="0" cap="none" spc="0" dirty="0" smtClean="0">
              <a:ln w="0"/>
              <a:solidFill>
                <a:schemeClr val="tx1"/>
              </a:solidFill>
              <a:effectLst>
                <a:outerShdw blurRad="38100" dist="19050" dir="2700000" algn="tl" rotWithShape="0">
                  <a:schemeClr val="dk1">
                    <a:alpha val="40000"/>
                  </a:schemeClr>
                </a:outerShdw>
              </a:effectLst>
            </a:rPr>
            <a:t>MANY OF THE PARASYMPATHETIC NERVE FIBERS AND ALMOST ALL THE SYMPATHETIC FIBERS MERELY TOUCH THE EFFECTOR CELLS OF THE ORGANS THAT THEY INNERVATE</a:t>
          </a:r>
          <a:endParaRPr lang="en-US" b="0" i="0" cap="none" spc="0" dirty="0">
            <a:ln w="0"/>
            <a:solidFill>
              <a:schemeClr val="tx1"/>
            </a:solidFill>
            <a:effectLst>
              <a:outerShdw blurRad="38100" dist="19050" dir="2700000" algn="tl" rotWithShape="0">
                <a:schemeClr val="dk1">
                  <a:alpha val="40000"/>
                </a:schemeClr>
              </a:outerShdw>
            </a:effectLst>
          </a:endParaRPr>
        </a:p>
      </dgm:t>
    </dgm:pt>
    <dgm:pt modelId="{626C846C-AF5E-5D46-A5C3-369262EE59FE}" type="parTrans" cxnId="{64F2B533-EE4A-2447-BE9B-C32BAEE14854}">
      <dgm:prSet/>
      <dgm:spPr/>
      <dgm:t>
        <a:bodyPr/>
        <a:lstStyle/>
        <a:p>
          <a:endParaRPr lang="en-US"/>
        </a:p>
      </dgm:t>
    </dgm:pt>
    <dgm:pt modelId="{0C129A2A-4215-7C40-A90D-8ECAE02A0F3B}" type="sibTrans" cxnId="{64F2B533-EE4A-2447-BE9B-C32BAEE14854}">
      <dgm:prSet/>
      <dgm:spPr/>
      <dgm:t>
        <a:bodyPr/>
        <a:lstStyle/>
        <a:p>
          <a:endParaRPr lang="en-US"/>
        </a:p>
      </dgm:t>
    </dgm:pt>
    <dgm:pt modelId="{A0600BC5-5394-BC4C-9882-95806B8960B0}" type="pres">
      <dgm:prSet presAssocID="{CEB9120D-5827-D04D-8E76-A245AB17C0F1}" presName="linearFlow" presStyleCnt="0">
        <dgm:presLayoutVars>
          <dgm:dir/>
          <dgm:animLvl val="lvl"/>
          <dgm:resizeHandles/>
        </dgm:presLayoutVars>
      </dgm:prSet>
      <dgm:spPr/>
      <dgm:t>
        <a:bodyPr/>
        <a:lstStyle/>
        <a:p>
          <a:endParaRPr lang="en-US"/>
        </a:p>
      </dgm:t>
    </dgm:pt>
    <dgm:pt modelId="{86320B0B-FDB7-8543-B4AE-D20D102B15A3}" type="pres">
      <dgm:prSet presAssocID="{26A55584-A54A-7844-B3B1-810B356B9E8B}" presName="compositeNode" presStyleCnt="0">
        <dgm:presLayoutVars>
          <dgm:bulletEnabled val="1"/>
        </dgm:presLayoutVars>
      </dgm:prSet>
      <dgm:spPr/>
      <dgm:t>
        <a:bodyPr/>
        <a:lstStyle/>
        <a:p>
          <a:endParaRPr lang="en-GB"/>
        </a:p>
      </dgm:t>
    </dgm:pt>
    <dgm:pt modelId="{6C1C2CB1-0EE6-C948-BA98-3DFAD972FE07}" type="pres">
      <dgm:prSet presAssocID="{26A55584-A54A-7844-B3B1-810B356B9E8B}" presName="image" presStyleLbl="fgImgPlace1" presStyleIdx="0" presStyleCnt="1" custScaleX="171699"/>
      <dgm:spPr>
        <a:blipFill rotWithShape="1">
          <a:blip xmlns:r="http://schemas.openxmlformats.org/officeDocument/2006/relationships" r:embed="rId1"/>
          <a:stretch>
            <a:fillRect/>
          </a:stretch>
        </a:blipFill>
      </dgm:spPr>
      <dgm:t>
        <a:bodyPr/>
        <a:lstStyle/>
        <a:p>
          <a:endParaRPr lang="en-GB"/>
        </a:p>
      </dgm:t>
    </dgm:pt>
    <dgm:pt modelId="{E5A402E1-D0D2-B44E-A0D1-F9FF090470E5}" type="pres">
      <dgm:prSet presAssocID="{26A55584-A54A-7844-B3B1-810B356B9E8B}" presName="childNode" presStyleLbl="node1" presStyleIdx="0" presStyleCnt="1">
        <dgm:presLayoutVars>
          <dgm:bulletEnabled val="1"/>
        </dgm:presLayoutVars>
      </dgm:prSet>
      <dgm:spPr/>
      <dgm:t>
        <a:bodyPr/>
        <a:lstStyle/>
        <a:p>
          <a:endParaRPr lang="en-US"/>
        </a:p>
      </dgm:t>
    </dgm:pt>
    <dgm:pt modelId="{4DE26569-9723-104F-A311-0BB2673E6AEC}" type="pres">
      <dgm:prSet presAssocID="{26A55584-A54A-7844-B3B1-810B356B9E8B}" presName="parentNode" presStyleLbl="revTx" presStyleIdx="0" presStyleCnt="1">
        <dgm:presLayoutVars>
          <dgm:chMax val="0"/>
          <dgm:bulletEnabled val="1"/>
        </dgm:presLayoutVars>
      </dgm:prSet>
      <dgm:spPr/>
      <dgm:t>
        <a:bodyPr/>
        <a:lstStyle/>
        <a:p>
          <a:endParaRPr lang="en-US"/>
        </a:p>
      </dgm:t>
    </dgm:pt>
  </dgm:ptLst>
  <dgm:cxnLst>
    <dgm:cxn modelId="{A50EE68B-BEC6-F147-842E-E4783834C30A}" type="presOf" srcId="{CEB9120D-5827-D04D-8E76-A245AB17C0F1}" destId="{A0600BC5-5394-BC4C-9882-95806B8960B0}" srcOrd="0" destOrd="0" presId="urn:microsoft.com/office/officeart/2005/8/layout/hList2"/>
    <dgm:cxn modelId="{2A6A222E-0E59-044F-9B8A-574D614C1E08}" srcId="{26A55584-A54A-7844-B3B1-810B356B9E8B}" destId="{BCD77731-7D02-E744-8374-CDAA9463766D}" srcOrd="2" destOrd="0" parTransId="{949ACAC4-7F84-4547-BED6-51461F4DDB8D}" sibTransId="{28752CED-EEF3-4949-B684-73ECF7A2C9CE}"/>
    <dgm:cxn modelId="{64F2B533-EE4A-2447-BE9B-C32BAEE14854}" srcId="{26A55584-A54A-7844-B3B1-810B356B9E8B}" destId="{280088AA-FBC8-5D4E-907F-935B1AD8F210}" srcOrd="0" destOrd="0" parTransId="{626C846C-AF5E-5D46-A5C3-369262EE59FE}" sibTransId="{0C129A2A-4215-7C40-A90D-8ECAE02A0F3B}"/>
    <dgm:cxn modelId="{6BFF692F-033B-154D-B361-694AA5DE268B}" type="presOf" srcId="{BCD77731-7D02-E744-8374-CDAA9463766D}" destId="{E5A402E1-D0D2-B44E-A0D1-F9FF090470E5}" srcOrd="0" destOrd="2" presId="urn:microsoft.com/office/officeart/2005/8/layout/hList2"/>
    <dgm:cxn modelId="{B7900720-F398-A74B-8A7F-AB26902CA0A7}" type="presOf" srcId="{26A55584-A54A-7844-B3B1-810B356B9E8B}" destId="{4DE26569-9723-104F-A311-0BB2673E6AEC}" srcOrd="0" destOrd="0" presId="urn:microsoft.com/office/officeart/2005/8/layout/hList2"/>
    <dgm:cxn modelId="{AFC8BE02-F6F2-7F46-AF90-98D69398A418}" type="presOf" srcId="{280088AA-FBC8-5D4E-907F-935B1AD8F210}" destId="{E5A402E1-D0D2-B44E-A0D1-F9FF090470E5}" srcOrd="0" destOrd="0" presId="urn:microsoft.com/office/officeart/2005/8/layout/hList2"/>
    <dgm:cxn modelId="{013AA645-EF48-714A-9DDB-216D45997095}" srcId="{26A55584-A54A-7844-B3B1-810B356B9E8B}" destId="{41E6C92A-6BB8-4D49-AA4D-0AC0BCC3BACF}" srcOrd="3" destOrd="0" parTransId="{A8B3C5DC-D174-6A4C-A7BF-320E47924B5B}" sibTransId="{F620AB5B-4BF6-1744-B7D1-3EC638D43F2A}"/>
    <dgm:cxn modelId="{BC237BAD-F482-7B4A-8021-2C8F5A58572A}" srcId="{CEB9120D-5827-D04D-8E76-A245AB17C0F1}" destId="{26A55584-A54A-7844-B3B1-810B356B9E8B}" srcOrd="0" destOrd="0" parTransId="{CA63E49F-3400-8E40-AFF8-BA9312A0F01E}" sibTransId="{3A0C52E6-63EE-FC43-84B7-C8DF7A6B1002}"/>
    <dgm:cxn modelId="{960CA835-4AD1-1F42-AA71-E5D186AFA797}" type="presOf" srcId="{A2688F9F-2ABE-C14B-B2FE-9A026F83831E}" destId="{E5A402E1-D0D2-B44E-A0D1-F9FF090470E5}" srcOrd="0" destOrd="1" presId="urn:microsoft.com/office/officeart/2005/8/layout/hList2"/>
    <dgm:cxn modelId="{CFC566E3-B121-1243-8002-88EEE9FAC0BB}" srcId="{26A55584-A54A-7844-B3B1-810B356B9E8B}" destId="{A2688F9F-2ABE-C14B-B2FE-9A026F83831E}" srcOrd="1" destOrd="0" parTransId="{DC3BC622-F1E5-3847-941B-BD73E26E462B}" sibTransId="{3E7D2EF9-C0C7-A94C-8E95-9B0D5741B1BE}"/>
    <dgm:cxn modelId="{3D4852AB-8CFE-6B4B-B3CE-6EE8BE88D557}" type="presOf" srcId="{41E6C92A-6BB8-4D49-AA4D-0AC0BCC3BACF}" destId="{E5A402E1-D0D2-B44E-A0D1-F9FF090470E5}" srcOrd="0" destOrd="3" presId="urn:microsoft.com/office/officeart/2005/8/layout/hList2"/>
    <dgm:cxn modelId="{D363C998-E199-9E4C-BBEE-B57E2E9FEB51}" type="presParOf" srcId="{A0600BC5-5394-BC4C-9882-95806B8960B0}" destId="{86320B0B-FDB7-8543-B4AE-D20D102B15A3}" srcOrd="0" destOrd="0" presId="urn:microsoft.com/office/officeart/2005/8/layout/hList2"/>
    <dgm:cxn modelId="{57518E2B-8B0A-6A49-A8B0-0C759D62E3C7}" type="presParOf" srcId="{86320B0B-FDB7-8543-B4AE-D20D102B15A3}" destId="{6C1C2CB1-0EE6-C948-BA98-3DFAD972FE07}" srcOrd="0" destOrd="0" presId="urn:microsoft.com/office/officeart/2005/8/layout/hList2"/>
    <dgm:cxn modelId="{68652837-F096-7B47-B08A-EED306B46889}" type="presParOf" srcId="{86320B0B-FDB7-8543-B4AE-D20D102B15A3}" destId="{E5A402E1-D0D2-B44E-A0D1-F9FF090470E5}" srcOrd="1" destOrd="0" presId="urn:microsoft.com/office/officeart/2005/8/layout/hList2"/>
    <dgm:cxn modelId="{F914A4C9-2E6C-2340-A9D6-D1A2F1011BFF}" type="presParOf" srcId="{86320B0B-FDB7-8543-B4AE-D20D102B15A3}" destId="{4DE26569-9723-104F-A311-0BB2673E6AEC}"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9DAEE80-B7B1-9B42-96FD-AF69FCCB0D9C}" type="doc">
      <dgm:prSet loTypeId="urn:microsoft.com/office/officeart/2005/8/layout/matrix1" loCatId="relationship" qsTypeId="urn:microsoft.com/office/officeart/2005/8/quickstyle/3D7" qsCatId="3D" csTypeId="urn:microsoft.com/office/officeart/2005/8/colors/accent1_2" csCatId="accent1" phldr="1"/>
      <dgm:spPr/>
      <dgm:t>
        <a:bodyPr/>
        <a:lstStyle/>
        <a:p>
          <a:endParaRPr lang="en-US"/>
        </a:p>
      </dgm:t>
    </dgm:pt>
    <dgm:pt modelId="{9ED5127A-2333-DC4F-AD6B-CAD9CC9DC327}">
      <dgm:prSet/>
      <dgm:spPr>
        <a:ln w="76200">
          <a:solidFill>
            <a:srgbClr val="C00000"/>
          </a:solidFill>
        </a:ln>
      </dgm:spPr>
      <dgm:t>
        <a:bodyPr/>
        <a:lstStyle/>
        <a:p>
          <a:pPr rtl="0"/>
          <a:r>
            <a:rPr lang="en-US" dirty="0" smtClean="0"/>
            <a:t>CHOLINERGIC NEURONS IN THE AUTONOMIC NERVOUS SYSTEM</a:t>
          </a:r>
          <a:endParaRPr lang="en-US" dirty="0"/>
        </a:p>
      </dgm:t>
    </dgm:pt>
    <dgm:pt modelId="{B8413082-D29D-FA41-B6DD-5FBDA2D21CDD}" type="parTrans" cxnId="{DE6C70F9-8B6D-874A-8529-636346F70938}">
      <dgm:prSet/>
      <dgm:spPr/>
      <dgm:t>
        <a:bodyPr/>
        <a:lstStyle/>
        <a:p>
          <a:endParaRPr lang="en-US"/>
        </a:p>
      </dgm:t>
    </dgm:pt>
    <dgm:pt modelId="{BF9432F8-527F-E549-9C04-A26196475977}" type="sibTrans" cxnId="{DE6C70F9-8B6D-874A-8529-636346F70938}">
      <dgm:prSet/>
      <dgm:spPr/>
      <dgm:t>
        <a:bodyPr/>
        <a:lstStyle/>
        <a:p>
          <a:endParaRPr lang="en-US"/>
        </a:p>
      </dgm:t>
    </dgm:pt>
    <dgm:pt modelId="{D21DF935-BC11-B443-8132-1BAE37C287F7}">
      <dgm:prSet custT="1"/>
      <dgm:spPr/>
      <dgm:t>
        <a:bodyPr/>
        <a:lstStyle/>
        <a:p>
          <a:pPr rtl="0"/>
          <a:r>
            <a:rPr lang="en-US" sz="2400" b="1" i="0" dirty="0" smtClean="0"/>
            <a:t>ALL PREGANGLIONIC NEURONS ARE CHOLINERGIC – BOTH IN SNS AND PSNS</a:t>
          </a:r>
          <a:endParaRPr lang="en-US" sz="2400" b="1" dirty="0"/>
        </a:p>
      </dgm:t>
    </dgm:pt>
    <dgm:pt modelId="{504ECACB-A369-E14E-99D6-EFC49A74EB58}" type="parTrans" cxnId="{54466078-59A2-AD46-BA7A-7D816480DF13}">
      <dgm:prSet/>
      <dgm:spPr/>
      <dgm:t>
        <a:bodyPr/>
        <a:lstStyle/>
        <a:p>
          <a:endParaRPr lang="en-US"/>
        </a:p>
      </dgm:t>
    </dgm:pt>
    <dgm:pt modelId="{D1D17DE4-3A40-FE40-89B1-97C6434C914F}" type="sibTrans" cxnId="{54466078-59A2-AD46-BA7A-7D816480DF13}">
      <dgm:prSet/>
      <dgm:spPr/>
      <dgm:t>
        <a:bodyPr/>
        <a:lstStyle/>
        <a:p>
          <a:endParaRPr lang="en-US"/>
        </a:p>
      </dgm:t>
    </dgm:pt>
    <dgm:pt modelId="{CECAE7EC-76A5-0D48-8D67-C1B4C24EC551}">
      <dgm:prSet/>
      <dgm:spPr/>
      <dgm:t>
        <a:bodyPr/>
        <a:lstStyle/>
        <a:p>
          <a:pPr rtl="0"/>
          <a:r>
            <a:rPr lang="en-US" b="0" i="0" dirty="0" smtClean="0"/>
            <a:t>ALL PARASYMPATHETIC POSTGANGLIONIC NEURONS </a:t>
          </a:r>
          <a:r>
            <a:rPr lang="en-US" b="1" i="0" dirty="0" smtClean="0"/>
            <a:t>ARE CHOLINERGIC </a:t>
          </a:r>
          <a:endParaRPr lang="en-US" dirty="0"/>
        </a:p>
      </dgm:t>
    </dgm:pt>
    <dgm:pt modelId="{F428F39C-FD1E-1B46-96F4-F3001594BC15}" type="parTrans" cxnId="{1ED7ECF0-FBAA-DE49-995B-4FA0797C60A1}">
      <dgm:prSet/>
      <dgm:spPr/>
      <dgm:t>
        <a:bodyPr/>
        <a:lstStyle/>
        <a:p>
          <a:endParaRPr lang="en-US"/>
        </a:p>
      </dgm:t>
    </dgm:pt>
    <dgm:pt modelId="{181F8AC6-D034-294B-BD11-58675FA2E112}" type="sibTrans" cxnId="{1ED7ECF0-FBAA-DE49-995B-4FA0797C60A1}">
      <dgm:prSet/>
      <dgm:spPr/>
      <dgm:t>
        <a:bodyPr/>
        <a:lstStyle/>
        <a:p>
          <a:endParaRPr lang="en-US"/>
        </a:p>
      </dgm:t>
    </dgm:pt>
    <dgm:pt modelId="{721D2853-E54C-D14C-8FDD-FF230695C126}">
      <dgm:prSet/>
      <dgm:spPr/>
      <dgm:t>
        <a:bodyPr/>
        <a:lstStyle/>
        <a:p>
          <a:pPr rtl="0"/>
          <a:r>
            <a:rPr lang="en-US" b="0" i="0" dirty="0" smtClean="0"/>
            <a:t>SYMPATHETIC POSTGANGLIONIC NEURONS THAT INNERVATE SWEAT GLANDS </a:t>
          </a:r>
          <a:r>
            <a:rPr lang="en-US" b="1" i="0" dirty="0" smtClean="0"/>
            <a:t>ARE CHOLINERGIC </a:t>
          </a:r>
          <a:endParaRPr lang="en-US" dirty="0"/>
        </a:p>
      </dgm:t>
    </dgm:pt>
    <dgm:pt modelId="{123FC661-01F4-E443-BF28-DA2A15875542}" type="parTrans" cxnId="{A11A2D62-91CD-2349-90BA-531AEC25846C}">
      <dgm:prSet/>
      <dgm:spPr/>
      <dgm:t>
        <a:bodyPr/>
        <a:lstStyle/>
        <a:p>
          <a:endParaRPr lang="en-US"/>
        </a:p>
      </dgm:t>
    </dgm:pt>
    <dgm:pt modelId="{C3370E0B-90F1-7D4D-9E21-9A3C79DE0DE5}" type="sibTrans" cxnId="{A11A2D62-91CD-2349-90BA-531AEC25846C}">
      <dgm:prSet/>
      <dgm:spPr/>
      <dgm:t>
        <a:bodyPr/>
        <a:lstStyle/>
        <a:p>
          <a:endParaRPr lang="en-US"/>
        </a:p>
      </dgm:t>
    </dgm:pt>
    <dgm:pt modelId="{1C256375-CE48-4D6D-B4BD-681EC1EA048D}">
      <dgm:prSet/>
      <dgm:spPr/>
      <dgm:t>
        <a:bodyPr/>
        <a:lstStyle/>
        <a:p>
          <a:pPr rtl="0"/>
          <a:r>
            <a:rPr lang="en-US" b="0" i="0" dirty="0" smtClean="0"/>
            <a:t>SYMPATHETIC POSTGANGLIONIC NEURONS THAT END ON BLOOD VESSELS </a:t>
          </a:r>
          <a:r>
            <a:rPr lang="en-US" b="1" i="0" dirty="0" smtClean="0"/>
            <a:t>ARE CHOLINERGIC</a:t>
          </a:r>
          <a:endParaRPr lang="en-US" dirty="0"/>
        </a:p>
      </dgm:t>
    </dgm:pt>
    <dgm:pt modelId="{7EFDFF8A-1A93-4150-88BE-41E9D17FB4FB}" type="parTrans" cxnId="{1FF85C97-4323-4122-8FE6-CADF5CF14C7A}">
      <dgm:prSet/>
      <dgm:spPr/>
      <dgm:t>
        <a:bodyPr/>
        <a:lstStyle/>
        <a:p>
          <a:endParaRPr lang="en-GB"/>
        </a:p>
      </dgm:t>
    </dgm:pt>
    <dgm:pt modelId="{EB4FA138-91B2-425B-A8CC-50A14DD33A40}" type="sibTrans" cxnId="{1FF85C97-4323-4122-8FE6-CADF5CF14C7A}">
      <dgm:prSet/>
      <dgm:spPr/>
      <dgm:t>
        <a:bodyPr/>
        <a:lstStyle/>
        <a:p>
          <a:endParaRPr lang="en-GB"/>
        </a:p>
      </dgm:t>
    </dgm:pt>
    <dgm:pt modelId="{ABE0A77E-B6DC-C743-94C7-8939A3862A25}" type="pres">
      <dgm:prSet presAssocID="{09DAEE80-B7B1-9B42-96FD-AF69FCCB0D9C}" presName="diagram" presStyleCnt="0">
        <dgm:presLayoutVars>
          <dgm:chMax val="1"/>
          <dgm:dir/>
          <dgm:animLvl val="ctr"/>
          <dgm:resizeHandles val="exact"/>
        </dgm:presLayoutVars>
      </dgm:prSet>
      <dgm:spPr/>
      <dgm:t>
        <a:bodyPr/>
        <a:lstStyle/>
        <a:p>
          <a:endParaRPr lang="en-US"/>
        </a:p>
      </dgm:t>
    </dgm:pt>
    <dgm:pt modelId="{1232B17A-4339-6846-A25D-6C6FFFB0D4C2}" type="pres">
      <dgm:prSet presAssocID="{09DAEE80-B7B1-9B42-96FD-AF69FCCB0D9C}" presName="matrix" presStyleCnt="0"/>
      <dgm:spPr/>
    </dgm:pt>
    <dgm:pt modelId="{5B4667DE-2CC0-3A4E-89D2-00E869C84C26}" type="pres">
      <dgm:prSet presAssocID="{09DAEE80-B7B1-9B42-96FD-AF69FCCB0D9C}" presName="tile1" presStyleLbl="node1" presStyleIdx="0" presStyleCnt="4"/>
      <dgm:spPr/>
      <dgm:t>
        <a:bodyPr/>
        <a:lstStyle/>
        <a:p>
          <a:endParaRPr lang="en-US"/>
        </a:p>
      </dgm:t>
    </dgm:pt>
    <dgm:pt modelId="{0ED53EFC-A991-FC43-8E96-15EF0AD4E820}" type="pres">
      <dgm:prSet presAssocID="{09DAEE80-B7B1-9B42-96FD-AF69FCCB0D9C}" presName="tile1text" presStyleLbl="node1" presStyleIdx="0" presStyleCnt="4">
        <dgm:presLayoutVars>
          <dgm:chMax val="0"/>
          <dgm:chPref val="0"/>
          <dgm:bulletEnabled val="1"/>
        </dgm:presLayoutVars>
      </dgm:prSet>
      <dgm:spPr/>
      <dgm:t>
        <a:bodyPr/>
        <a:lstStyle/>
        <a:p>
          <a:endParaRPr lang="en-US"/>
        </a:p>
      </dgm:t>
    </dgm:pt>
    <dgm:pt modelId="{1E37A4FA-A04C-2A46-8B73-6BB7D4DAAAAB}" type="pres">
      <dgm:prSet presAssocID="{09DAEE80-B7B1-9B42-96FD-AF69FCCB0D9C}" presName="tile2" presStyleLbl="node1" presStyleIdx="1" presStyleCnt="4"/>
      <dgm:spPr/>
      <dgm:t>
        <a:bodyPr/>
        <a:lstStyle/>
        <a:p>
          <a:endParaRPr lang="en-US"/>
        </a:p>
      </dgm:t>
    </dgm:pt>
    <dgm:pt modelId="{4EE6C8EB-8C9E-624F-AD41-CC630DBEA01B}" type="pres">
      <dgm:prSet presAssocID="{09DAEE80-B7B1-9B42-96FD-AF69FCCB0D9C}" presName="tile2text" presStyleLbl="node1" presStyleIdx="1" presStyleCnt="4">
        <dgm:presLayoutVars>
          <dgm:chMax val="0"/>
          <dgm:chPref val="0"/>
          <dgm:bulletEnabled val="1"/>
        </dgm:presLayoutVars>
      </dgm:prSet>
      <dgm:spPr/>
      <dgm:t>
        <a:bodyPr/>
        <a:lstStyle/>
        <a:p>
          <a:endParaRPr lang="en-US"/>
        </a:p>
      </dgm:t>
    </dgm:pt>
    <dgm:pt modelId="{B6BCD0C8-4908-9748-ACF1-7F7EBCB42D2B}" type="pres">
      <dgm:prSet presAssocID="{09DAEE80-B7B1-9B42-96FD-AF69FCCB0D9C}" presName="tile3" presStyleLbl="node1" presStyleIdx="2" presStyleCnt="4"/>
      <dgm:spPr/>
      <dgm:t>
        <a:bodyPr/>
        <a:lstStyle/>
        <a:p>
          <a:endParaRPr lang="en-US"/>
        </a:p>
      </dgm:t>
    </dgm:pt>
    <dgm:pt modelId="{8B722A85-BCEB-AD4B-B0DA-F16A3D63E763}" type="pres">
      <dgm:prSet presAssocID="{09DAEE80-B7B1-9B42-96FD-AF69FCCB0D9C}" presName="tile3text" presStyleLbl="node1" presStyleIdx="2" presStyleCnt="4">
        <dgm:presLayoutVars>
          <dgm:chMax val="0"/>
          <dgm:chPref val="0"/>
          <dgm:bulletEnabled val="1"/>
        </dgm:presLayoutVars>
      </dgm:prSet>
      <dgm:spPr/>
      <dgm:t>
        <a:bodyPr/>
        <a:lstStyle/>
        <a:p>
          <a:endParaRPr lang="en-US"/>
        </a:p>
      </dgm:t>
    </dgm:pt>
    <dgm:pt modelId="{BD92AF03-E11C-8948-B4B1-3D65C376CC54}" type="pres">
      <dgm:prSet presAssocID="{09DAEE80-B7B1-9B42-96FD-AF69FCCB0D9C}" presName="tile4" presStyleLbl="node1" presStyleIdx="3" presStyleCnt="4"/>
      <dgm:spPr/>
      <dgm:t>
        <a:bodyPr/>
        <a:lstStyle/>
        <a:p>
          <a:endParaRPr lang="en-US"/>
        </a:p>
      </dgm:t>
    </dgm:pt>
    <dgm:pt modelId="{7C0A1881-D894-984A-B499-81ACF08CCE5A}" type="pres">
      <dgm:prSet presAssocID="{09DAEE80-B7B1-9B42-96FD-AF69FCCB0D9C}" presName="tile4text" presStyleLbl="node1" presStyleIdx="3" presStyleCnt="4">
        <dgm:presLayoutVars>
          <dgm:chMax val="0"/>
          <dgm:chPref val="0"/>
          <dgm:bulletEnabled val="1"/>
        </dgm:presLayoutVars>
      </dgm:prSet>
      <dgm:spPr/>
      <dgm:t>
        <a:bodyPr/>
        <a:lstStyle/>
        <a:p>
          <a:endParaRPr lang="en-US"/>
        </a:p>
      </dgm:t>
    </dgm:pt>
    <dgm:pt modelId="{22041F28-53B5-F049-8B77-9E9851126F9C}" type="pres">
      <dgm:prSet presAssocID="{09DAEE80-B7B1-9B42-96FD-AF69FCCB0D9C}" presName="centerTile" presStyleLbl="fgShp" presStyleIdx="0" presStyleCnt="1">
        <dgm:presLayoutVars>
          <dgm:chMax val="0"/>
          <dgm:chPref val="0"/>
        </dgm:presLayoutVars>
      </dgm:prSet>
      <dgm:spPr/>
      <dgm:t>
        <a:bodyPr/>
        <a:lstStyle/>
        <a:p>
          <a:endParaRPr lang="en-US"/>
        </a:p>
      </dgm:t>
    </dgm:pt>
  </dgm:ptLst>
  <dgm:cxnLst>
    <dgm:cxn modelId="{FE24F041-19AA-984A-81DB-3137D86F5FA6}" type="presOf" srcId="{09DAEE80-B7B1-9B42-96FD-AF69FCCB0D9C}" destId="{ABE0A77E-B6DC-C743-94C7-8939A3862A25}" srcOrd="0" destOrd="0" presId="urn:microsoft.com/office/officeart/2005/8/layout/matrix1"/>
    <dgm:cxn modelId="{52127DF8-432E-E24D-9D0F-D032F3AEEE93}" type="presOf" srcId="{D21DF935-BC11-B443-8132-1BAE37C287F7}" destId="{0ED53EFC-A991-FC43-8E96-15EF0AD4E820}" srcOrd="1" destOrd="0" presId="urn:microsoft.com/office/officeart/2005/8/layout/matrix1"/>
    <dgm:cxn modelId="{29BA1D2A-365B-7442-98DD-5F7F930D41DC}" type="presOf" srcId="{721D2853-E54C-D14C-8FDD-FF230695C126}" destId="{8B722A85-BCEB-AD4B-B0DA-F16A3D63E763}" srcOrd="1" destOrd="0" presId="urn:microsoft.com/office/officeart/2005/8/layout/matrix1"/>
    <dgm:cxn modelId="{A11A2D62-91CD-2349-90BA-531AEC25846C}" srcId="{9ED5127A-2333-DC4F-AD6B-CAD9CC9DC327}" destId="{721D2853-E54C-D14C-8FDD-FF230695C126}" srcOrd="2" destOrd="0" parTransId="{123FC661-01F4-E443-BF28-DA2A15875542}" sibTransId="{C3370E0B-90F1-7D4D-9E21-9A3C79DE0DE5}"/>
    <dgm:cxn modelId="{7B81173B-30B5-8645-B516-AF12464CD8CC}" type="presOf" srcId="{CECAE7EC-76A5-0D48-8D67-C1B4C24EC551}" destId="{4EE6C8EB-8C9E-624F-AD41-CC630DBEA01B}" srcOrd="1" destOrd="0" presId="urn:microsoft.com/office/officeart/2005/8/layout/matrix1"/>
    <dgm:cxn modelId="{3588572C-17FA-4D10-82D8-1115B0B317F9}" type="presOf" srcId="{1C256375-CE48-4D6D-B4BD-681EC1EA048D}" destId="{BD92AF03-E11C-8948-B4B1-3D65C376CC54}" srcOrd="0" destOrd="0" presId="urn:microsoft.com/office/officeart/2005/8/layout/matrix1"/>
    <dgm:cxn modelId="{44724471-34EC-ED4A-BDF5-5530218EF24B}" type="presOf" srcId="{D21DF935-BC11-B443-8132-1BAE37C287F7}" destId="{5B4667DE-2CC0-3A4E-89D2-00E869C84C26}" srcOrd="0" destOrd="0" presId="urn:microsoft.com/office/officeart/2005/8/layout/matrix1"/>
    <dgm:cxn modelId="{A56F88B8-85AF-AC4E-863C-08A35D2E3E65}" type="presOf" srcId="{721D2853-E54C-D14C-8FDD-FF230695C126}" destId="{B6BCD0C8-4908-9748-ACF1-7F7EBCB42D2B}" srcOrd="0" destOrd="0" presId="urn:microsoft.com/office/officeart/2005/8/layout/matrix1"/>
    <dgm:cxn modelId="{0197CF40-3F5D-42E0-A944-76DCBF460133}" type="presOf" srcId="{1C256375-CE48-4D6D-B4BD-681EC1EA048D}" destId="{7C0A1881-D894-984A-B499-81ACF08CCE5A}" srcOrd="1" destOrd="0" presId="urn:microsoft.com/office/officeart/2005/8/layout/matrix1"/>
    <dgm:cxn modelId="{EB33412D-3338-AE44-9A0D-9500C3531A12}" type="presOf" srcId="{CECAE7EC-76A5-0D48-8D67-C1B4C24EC551}" destId="{1E37A4FA-A04C-2A46-8B73-6BB7D4DAAAAB}" srcOrd="0" destOrd="0" presId="urn:microsoft.com/office/officeart/2005/8/layout/matrix1"/>
    <dgm:cxn modelId="{DE6C70F9-8B6D-874A-8529-636346F70938}" srcId="{09DAEE80-B7B1-9B42-96FD-AF69FCCB0D9C}" destId="{9ED5127A-2333-DC4F-AD6B-CAD9CC9DC327}" srcOrd="0" destOrd="0" parTransId="{B8413082-D29D-FA41-B6DD-5FBDA2D21CDD}" sibTransId="{BF9432F8-527F-E549-9C04-A26196475977}"/>
    <dgm:cxn modelId="{0C22DD1E-1A81-9943-9EEF-60AD4C809A90}" type="presOf" srcId="{9ED5127A-2333-DC4F-AD6B-CAD9CC9DC327}" destId="{22041F28-53B5-F049-8B77-9E9851126F9C}" srcOrd="0" destOrd="0" presId="urn:microsoft.com/office/officeart/2005/8/layout/matrix1"/>
    <dgm:cxn modelId="{1FF85C97-4323-4122-8FE6-CADF5CF14C7A}" srcId="{9ED5127A-2333-DC4F-AD6B-CAD9CC9DC327}" destId="{1C256375-CE48-4D6D-B4BD-681EC1EA048D}" srcOrd="3" destOrd="0" parTransId="{7EFDFF8A-1A93-4150-88BE-41E9D17FB4FB}" sibTransId="{EB4FA138-91B2-425B-A8CC-50A14DD33A40}"/>
    <dgm:cxn modelId="{1ED7ECF0-FBAA-DE49-995B-4FA0797C60A1}" srcId="{9ED5127A-2333-DC4F-AD6B-CAD9CC9DC327}" destId="{CECAE7EC-76A5-0D48-8D67-C1B4C24EC551}" srcOrd="1" destOrd="0" parTransId="{F428F39C-FD1E-1B46-96F4-F3001594BC15}" sibTransId="{181F8AC6-D034-294B-BD11-58675FA2E112}"/>
    <dgm:cxn modelId="{54466078-59A2-AD46-BA7A-7D816480DF13}" srcId="{9ED5127A-2333-DC4F-AD6B-CAD9CC9DC327}" destId="{D21DF935-BC11-B443-8132-1BAE37C287F7}" srcOrd="0" destOrd="0" parTransId="{504ECACB-A369-E14E-99D6-EFC49A74EB58}" sibTransId="{D1D17DE4-3A40-FE40-89B1-97C6434C914F}"/>
    <dgm:cxn modelId="{708224B1-45F0-7645-9B64-61908441C3B9}" type="presParOf" srcId="{ABE0A77E-B6DC-C743-94C7-8939A3862A25}" destId="{1232B17A-4339-6846-A25D-6C6FFFB0D4C2}" srcOrd="0" destOrd="0" presId="urn:microsoft.com/office/officeart/2005/8/layout/matrix1"/>
    <dgm:cxn modelId="{736F0673-5B1F-4042-825C-2DC77CF38040}" type="presParOf" srcId="{1232B17A-4339-6846-A25D-6C6FFFB0D4C2}" destId="{5B4667DE-2CC0-3A4E-89D2-00E869C84C26}" srcOrd="0" destOrd="0" presId="urn:microsoft.com/office/officeart/2005/8/layout/matrix1"/>
    <dgm:cxn modelId="{E271A637-2431-0448-9667-25D5B850CB34}" type="presParOf" srcId="{1232B17A-4339-6846-A25D-6C6FFFB0D4C2}" destId="{0ED53EFC-A991-FC43-8E96-15EF0AD4E820}" srcOrd="1" destOrd="0" presId="urn:microsoft.com/office/officeart/2005/8/layout/matrix1"/>
    <dgm:cxn modelId="{FA7481E8-5CAC-424D-9B00-8572D29AE03F}" type="presParOf" srcId="{1232B17A-4339-6846-A25D-6C6FFFB0D4C2}" destId="{1E37A4FA-A04C-2A46-8B73-6BB7D4DAAAAB}" srcOrd="2" destOrd="0" presId="urn:microsoft.com/office/officeart/2005/8/layout/matrix1"/>
    <dgm:cxn modelId="{5DB5B0FE-4E75-0047-93AE-AE623C84E979}" type="presParOf" srcId="{1232B17A-4339-6846-A25D-6C6FFFB0D4C2}" destId="{4EE6C8EB-8C9E-624F-AD41-CC630DBEA01B}" srcOrd="3" destOrd="0" presId="urn:microsoft.com/office/officeart/2005/8/layout/matrix1"/>
    <dgm:cxn modelId="{25DE3EDD-8D81-FD4D-93A9-9A5BAFDBE98E}" type="presParOf" srcId="{1232B17A-4339-6846-A25D-6C6FFFB0D4C2}" destId="{B6BCD0C8-4908-9748-ACF1-7F7EBCB42D2B}" srcOrd="4" destOrd="0" presId="urn:microsoft.com/office/officeart/2005/8/layout/matrix1"/>
    <dgm:cxn modelId="{F6D8A54C-5306-E741-B0A4-EC11A54C75FF}" type="presParOf" srcId="{1232B17A-4339-6846-A25D-6C6FFFB0D4C2}" destId="{8B722A85-BCEB-AD4B-B0DA-F16A3D63E763}" srcOrd="5" destOrd="0" presId="urn:microsoft.com/office/officeart/2005/8/layout/matrix1"/>
    <dgm:cxn modelId="{01051470-55D1-9848-B928-29E61A6BE8F5}" type="presParOf" srcId="{1232B17A-4339-6846-A25D-6C6FFFB0D4C2}" destId="{BD92AF03-E11C-8948-B4B1-3D65C376CC54}" srcOrd="6" destOrd="0" presId="urn:microsoft.com/office/officeart/2005/8/layout/matrix1"/>
    <dgm:cxn modelId="{D6745912-15D7-964C-80D5-D48670E03D06}" type="presParOf" srcId="{1232B17A-4339-6846-A25D-6C6FFFB0D4C2}" destId="{7C0A1881-D894-984A-B499-81ACF08CCE5A}" srcOrd="7" destOrd="0" presId="urn:microsoft.com/office/officeart/2005/8/layout/matrix1"/>
    <dgm:cxn modelId="{CC6A34C7-C37D-1C4A-9072-AD7292F4EB66}" type="presParOf" srcId="{ABE0A77E-B6DC-C743-94C7-8939A3862A25}" destId="{22041F28-53B5-F049-8B77-9E9851126F9C}"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E779D43-7608-44F6-A024-3D79E9FD41B2}" type="doc">
      <dgm:prSet loTypeId="urn:microsoft.com/office/officeart/2005/8/layout/lProcess2" loCatId="list" qsTypeId="urn:microsoft.com/office/officeart/2005/8/quickstyle/simple1" qsCatId="simple" csTypeId="urn:microsoft.com/office/officeart/2005/8/colors/accent2_2" csCatId="accent2" phldr="1"/>
      <dgm:spPr>
        <a:scene3d>
          <a:camera prst="perspectiveAbove"/>
          <a:lightRig rig="threePt" dir="t"/>
        </a:scene3d>
      </dgm:spPr>
      <dgm:t>
        <a:bodyPr/>
        <a:lstStyle/>
        <a:p>
          <a:endParaRPr lang="en-GB"/>
        </a:p>
      </dgm:t>
    </dgm:pt>
    <dgm:pt modelId="{422BC56F-86E7-47AC-A515-65DF7901350F}">
      <dgm:prSet/>
      <dgm:spPr>
        <a:gradFill flip="none" rotWithShape="0">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dgm:spPr>
      <dgm:t>
        <a:bodyPr/>
        <a:lstStyle/>
        <a:p>
          <a:pPr rtl="0"/>
          <a:r>
            <a:rPr lang="en-US" dirty="0" smtClean="0"/>
            <a:t>PARASYMPATHETIC POSTGANGLIONIC NEURONS EITHER ALL OR ALMOST ALL OF ARE CHOLINERGIC </a:t>
          </a:r>
          <a:endParaRPr lang="en-GB" dirty="0"/>
        </a:p>
      </dgm:t>
    </dgm:pt>
    <dgm:pt modelId="{513E8A3B-3A26-422A-A83E-7C6731B38F34}" type="parTrans" cxnId="{3612CA0A-4EC3-4815-B8B5-0F76C23783A5}">
      <dgm:prSet/>
      <dgm:spPr/>
      <dgm:t>
        <a:bodyPr/>
        <a:lstStyle/>
        <a:p>
          <a:endParaRPr lang="en-GB"/>
        </a:p>
      </dgm:t>
    </dgm:pt>
    <dgm:pt modelId="{CA346B41-51A3-44C8-A7A7-F865272A2201}" type="sibTrans" cxnId="{3612CA0A-4EC3-4815-B8B5-0F76C23783A5}">
      <dgm:prSet/>
      <dgm:spPr/>
      <dgm:t>
        <a:bodyPr/>
        <a:lstStyle/>
        <a:p>
          <a:endParaRPr lang="en-GB"/>
        </a:p>
      </dgm:t>
    </dgm:pt>
    <dgm:pt modelId="{B3CC4CC5-1B49-4BD7-AE14-2AEF67809569}">
      <dgm:prSet/>
      <dgm:spPr>
        <a:solidFill>
          <a:srgbClr val="0070C0"/>
        </a:solidFill>
      </dgm:spPr>
      <dgm:t>
        <a:bodyPr/>
        <a:lstStyle/>
        <a:p>
          <a:pPr rtl="0"/>
          <a:r>
            <a:rPr lang="en-US" b="0" i="0" dirty="0" smtClean="0"/>
            <a:t>THE TERMINAL NERVE ENDINGS OF THE PARASYMPATHETIC SYSTEM ALL OR VIRTUALLY ALL SECRETE ACETYLCHOLINE</a:t>
          </a:r>
          <a:endParaRPr lang="en-GB" dirty="0"/>
        </a:p>
      </dgm:t>
    </dgm:pt>
    <dgm:pt modelId="{0503CE7B-5066-4EA5-AAAF-F271748D60A7}" type="parTrans" cxnId="{E22755D1-6D36-44EF-93C9-34C4D8DCFC9F}">
      <dgm:prSet/>
      <dgm:spPr/>
      <dgm:t>
        <a:bodyPr/>
        <a:lstStyle/>
        <a:p>
          <a:endParaRPr lang="en-GB"/>
        </a:p>
      </dgm:t>
    </dgm:pt>
    <dgm:pt modelId="{3BA646E6-AB1B-46C9-94EB-197243DCA5D6}" type="sibTrans" cxnId="{E22755D1-6D36-44EF-93C9-34C4D8DCFC9F}">
      <dgm:prSet/>
      <dgm:spPr/>
      <dgm:t>
        <a:bodyPr/>
        <a:lstStyle/>
        <a:p>
          <a:endParaRPr lang="en-GB"/>
        </a:p>
      </dgm:t>
    </dgm:pt>
    <dgm:pt modelId="{318A2277-EF0F-496E-BA34-BBB9460F10D3}">
      <dgm:prSet/>
      <dgm:spPr>
        <a:solidFill>
          <a:srgbClr val="0070C0"/>
        </a:solidFill>
      </dgm:spPr>
      <dgm:t>
        <a:bodyPr/>
        <a:lstStyle/>
        <a:p>
          <a:pPr rtl="0"/>
          <a:r>
            <a:rPr lang="en-US" b="0" i="0" dirty="0" smtClean="0"/>
            <a:t>THEREFORE, ACETYLCHOLINE IS CALLED A PARASYMPATHETIC TRANSMITTER</a:t>
          </a:r>
          <a:endParaRPr lang="en-GB" dirty="0"/>
        </a:p>
      </dgm:t>
    </dgm:pt>
    <dgm:pt modelId="{1CE5C11B-64BD-4563-B344-5966E4FDAABF}" type="parTrans" cxnId="{C6E4A379-E54B-400E-B926-41D0FA8129DF}">
      <dgm:prSet/>
      <dgm:spPr/>
      <dgm:t>
        <a:bodyPr/>
        <a:lstStyle/>
        <a:p>
          <a:endParaRPr lang="en-GB"/>
        </a:p>
      </dgm:t>
    </dgm:pt>
    <dgm:pt modelId="{918B13DE-8FA6-4657-9756-726485E7CE46}" type="sibTrans" cxnId="{C6E4A379-E54B-400E-B926-41D0FA8129DF}">
      <dgm:prSet/>
      <dgm:spPr/>
      <dgm:t>
        <a:bodyPr/>
        <a:lstStyle/>
        <a:p>
          <a:endParaRPr lang="en-GB"/>
        </a:p>
      </dgm:t>
    </dgm:pt>
    <dgm:pt modelId="{2637EC3E-7308-4F0D-AAF6-EB804DFEAFE4}">
      <dgm:prSet/>
      <dgm:spPr/>
      <dgm:t>
        <a:bodyPr/>
        <a:lstStyle/>
        <a:p>
          <a:pPr rtl="0"/>
          <a:r>
            <a:rPr lang="en-US" dirty="0" smtClean="0"/>
            <a:t>SYMPATHETIC POSTGANGLIONIC NEURONS ARE ADRENERGIC. </a:t>
          </a:r>
          <a:endParaRPr lang="en-GB" dirty="0"/>
        </a:p>
      </dgm:t>
    </dgm:pt>
    <dgm:pt modelId="{FC2A194B-2823-4556-B34E-ACCE927CD2D5}" type="parTrans" cxnId="{CBAEDA7D-8A4C-4957-B47D-422AA212E45A}">
      <dgm:prSet/>
      <dgm:spPr/>
      <dgm:t>
        <a:bodyPr/>
        <a:lstStyle/>
        <a:p>
          <a:endParaRPr lang="en-GB"/>
        </a:p>
      </dgm:t>
    </dgm:pt>
    <dgm:pt modelId="{AEA7770D-8B7F-4A54-AFD1-380AF76BED32}" type="sibTrans" cxnId="{CBAEDA7D-8A4C-4957-B47D-422AA212E45A}">
      <dgm:prSet/>
      <dgm:spPr/>
      <dgm:t>
        <a:bodyPr/>
        <a:lstStyle/>
        <a:p>
          <a:endParaRPr lang="en-GB"/>
        </a:p>
      </dgm:t>
    </dgm:pt>
    <dgm:pt modelId="{E5C437B1-1DFD-47CF-B944-E851C92F9D0E}">
      <dgm:prSet/>
      <dgm:spPr/>
      <dgm:t>
        <a:bodyPr/>
        <a:lstStyle/>
        <a:p>
          <a:pPr rtl="0"/>
          <a:r>
            <a:rPr lang="en-US" b="0" i="0" dirty="0" smtClean="0"/>
            <a:t>HOWEVER, THE POSTGANGLIONIC SYMPATHETIC NERVE FIBERS TO THE SWEAT GLANDS AND PERHAPS TO A VERY FEW BLOOD VESSELS ARE CHOLINERGIC.</a:t>
          </a:r>
          <a:endParaRPr lang="en-GB" dirty="0"/>
        </a:p>
      </dgm:t>
    </dgm:pt>
    <dgm:pt modelId="{355471A8-2B81-43AB-B880-EF8C65ED48B8}" type="parTrans" cxnId="{E710DE67-0FE9-4908-8D35-1D0C80286DD7}">
      <dgm:prSet/>
      <dgm:spPr/>
      <dgm:t>
        <a:bodyPr/>
        <a:lstStyle/>
        <a:p>
          <a:endParaRPr lang="en-GB"/>
        </a:p>
      </dgm:t>
    </dgm:pt>
    <dgm:pt modelId="{AAB697AE-EDFC-4659-A255-BF25DBE18E23}" type="sibTrans" cxnId="{E710DE67-0FE9-4908-8D35-1D0C80286DD7}">
      <dgm:prSet/>
      <dgm:spPr/>
      <dgm:t>
        <a:bodyPr/>
        <a:lstStyle/>
        <a:p>
          <a:endParaRPr lang="en-GB"/>
        </a:p>
      </dgm:t>
    </dgm:pt>
    <dgm:pt modelId="{393B9034-6667-4375-8477-0C6D061F0C0E}">
      <dgm:prSet/>
      <dgm:spPr/>
      <dgm:t>
        <a:bodyPr/>
        <a:lstStyle/>
        <a:p>
          <a:pPr rtl="0"/>
          <a:r>
            <a:rPr lang="en-US" b="0" i="0" dirty="0" smtClean="0"/>
            <a:t>ALMOST ALL OF THE SYMPATHETIC NERVE ENDINGS SECRETE NORADRENALINE, BUT A FEW SECRETE ACETYLCHOLINE. </a:t>
          </a:r>
          <a:endParaRPr lang="en-GB" dirty="0"/>
        </a:p>
      </dgm:t>
    </dgm:pt>
    <dgm:pt modelId="{5F28473B-344B-4D81-A03A-950C6ACC176A}" type="parTrans" cxnId="{878FFD66-2220-4821-BFBE-4838D1948C69}">
      <dgm:prSet/>
      <dgm:spPr/>
      <dgm:t>
        <a:bodyPr/>
        <a:lstStyle/>
        <a:p>
          <a:endParaRPr lang="en-GB"/>
        </a:p>
      </dgm:t>
    </dgm:pt>
    <dgm:pt modelId="{63924268-6711-4CEC-B562-A4CD68FC3C79}" type="sibTrans" cxnId="{878FFD66-2220-4821-BFBE-4838D1948C69}">
      <dgm:prSet/>
      <dgm:spPr/>
      <dgm:t>
        <a:bodyPr/>
        <a:lstStyle/>
        <a:p>
          <a:endParaRPr lang="en-GB"/>
        </a:p>
      </dgm:t>
    </dgm:pt>
    <dgm:pt modelId="{B8B5A3F1-B554-46BB-919A-0D2556A92E46}">
      <dgm:prSet/>
      <dgm:spPr/>
      <dgm:t>
        <a:bodyPr/>
        <a:lstStyle/>
        <a:p>
          <a:pPr rtl="0"/>
          <a:r>
            <a:rPr lang="en-US" b="0" i="0" dirty="0" smtClean="0"/>
            <a:t>THEREFORE, NORADRENALINE IS CALLED A SYMPATHETIC TRANSMITTER.</a:t>
          </a:r>
          <a:endParaRPr lang="en-GB" dirty="0"/>
        </a:p>
      </dgm:t>
    </dgm:pt>
    <dgm:pt modelId="{E8701459-9BD0-47AB-B261-4106E3BB93C3}" type="parTrans" cxnId="{28622A53-93AE-4277-9F84-DFC532DDA939}">
      <dgm:prSet/>
      <dgm:spPr/>
      <dgm:t>
        <a:bodyPr/>
        <a:lstStyle/>
        <a:p>
          <a:endParaRPr lang="en-GB"/>
        </a:p>
      </dgm:t>
    </dgm:pt>
    <dgm:pt modelId="{9B7CAC7B-30A7-4F16-85B8-EFC6B683125E}" type="sibTrans" cxnId="{28622A53-93AE-4277-9F84-DFC532DDA939}">
      <dgm:prSet/>
      <dgm:spPr/>
      <dgm:t>
        <a:bodyPr/>
        <a:lstStyle/>
        <a:p>
          <a:endParaRPr lang="en-GB"/>
        </a:p>
      </dgm:t>
    </dgm:pt>
    <dgm:pt modelId="{01B23207-8EAB-49D0-B29D-CACC0A406E00}" type="pres">
      <dgm:prSet presAssocID="{BE779D43-7608-44F6-A024-3D79E9FD41B2}" presName="theList" presStyleCnt="0">
        <dgm:presLayoutVars>
          <dgm:dir/>
          <dgm:animLvl val="lvl"/>
          <dgm:resizeHandles val="exact"/>
        </dgm:presLayoutVars>
      </dgm:prSet>
      <dgm:spPr/>
      <dgm:t>
        <a:bodyPr/>
        <a:lstStyle/>
        <a:p>
          <a:endParaRPr lang="en-GB"/>
        </a:p>
      </dgm:t>
    </dgm:pt>
    <dgm:pt modelId="{D714D2C2-2564-4E76-B291-483C129A659A}" type="pres">
      <dgm:prSet presAssocID="{422BC56F-86E7-47AC-A515-65DF7901350F}" presName="compNode" presStyleCnt="0"/>
      <dgm:spPr/>
      <dgm:t>
        <a:bodyPr/>
        <a:lstStyle/>
        <a:p>
          <a:endParaRPr lang="en-GB"/>
        </a:p>
      </dgm:t>
    </dgm:pt>
    <dgm:pt modelId="{12B33406-0C5C-4206-B2CF-E46B5ED1C957}" type="pres">
      <dgm:prSet presAssocID="{422BC56F-86E7-47AC-A515-65DF7901350F}" presName="aNode" presStyleLbl="bgShp" presStyleIdx="0" presStyleCnt="2"/>
      <dgm:spPr/>
      <dgm:t>
        <a:bodyPr/>
        <a:lstStyle/>
        <a:p>
          <a:endParaRPr lang="en-GB"/>
        </a:p>
      </dgm:t>
    </dgm:pt>
    <dgm:pt modelId="{4C407BC2-562A-4DDB-A9A8-4A6CF55FCB41}" type="pres">
      <dgm:prSet presAssocID="{422BC56F-86E7-47AC-A515-65DF7901350F}" presName="textNode" presStyleLbl="bgShp" presStyleIdx="0" presStyleCnt="2"/>
      <dgm:spPr/>
      <dgm:t>
        <a:bodyPr/>
        <a:lstStyle/>
        <a:p>
          <a:endParaRPr lang="en-GB"/>
        </a:p>
      </dgm:t>
    </dgm:pt>
    <dgm:pt modelId="{96CC223D-AF47-4016-BB3B-6CE2DC80D215}" type="pres">
      <dgm:prSet presAssocID="{422BC56F-86E7-47AC-A515-65DF7901350F}" presName="compChildNode" presStyleCnt="0"/>
      <dgm:spPr/>
      <dgm:t>
        <a:bodyPr/>
        <a:lstStyle/>
        <a:p>
          <a:endParaRPr lang="en-GB"/>
        </a:p>
      </dgm:t>
    </dgm:pt>
    <dgm:pt modelId="{493B6EB8-D729-467E-A12C-C49E000AA11A}" type="pres">
      <dgm:prSet presAssocID="{422BC56F-86E7-47AC-A515-65DF7901350F}" presName="theInnerList" presStyleCnt="0"/>
      <dgm:spPr/>
      <dgm:t>
        <a:bodyPr/>
        <a:lstStyle/>
        <a:p>
          <a:endParaRPr lang="en-GB"/>
        </a:p>
      </dgm:t>
    </dgm:pt>
    <dgm:pt modelId="{9C057907-272D-46EE-8DFF-540050882B6C}" type="pres">
      <dgm:prSet presAssocID="{B3CC4CC5-1B49-4BD7-AE14-2AEF67809569}" presName="childNode" presStyleLbl="node1" presStyleIdx="0" presStyleCnt="5">
        <dgm:presLayoutVars>
          <dgm:bulletEnabled val="1"/>
        </dgm:presLayoutVars>
      </dgm:prSet>
      <dgm:spPr/>
      <dgm:t>
        <a:bodyPr/>
        <a:lstStyle/>
        <a:p>
          <a:endParaRPr lang="en-GB"/>
        </a:p>
      </dgm:t>
    </dgm:pt>
    <dgm:pt modelId="{E4BD27C4-B665-451C-A18A-7449879BCB5D}" type="pres">
      <dgm:prSet presAssocID="{B3CC4CC5-1B49-4BD7-AE14-2AEF67809569}" presName="aSpace2" presStyleCnt="0"/>
      <dgm:spPr/>
      <dgm:t>
        <a:bodyPr/>
        <a:lstStyle/>
        <a:p>
          <a:endParaRPr lang="en-GB"/>
        </a:p>
      </dgm:t>
    </dgm:pt>
    <dgm:pt modelId="{1F93AAE4-311F-4D3B-84BF-8637B6B00598}" type="pres">
      <dgm:prSet presAssocID="{318A2277-EF0F-496E-BA34-BBB9460F10D3}" presName="childNode" presStyleLbl="node1" presStyleIdx="1" presStyleCnt="5">
        <dgm:presLayoutVars>
          <dgm:bulletEnabled val="1"/>
        </dgm:presLayoutVars>
      </dgm:prSet>
      <dgm:spPr/>
      <dgm:t>
        <a:bodyPr/>
        <a:lstStyle/>
        <a:p>
          <a:endParaRPr lang="en-GB"/>
        </a:p>
      </dgm:t>
    </dgm:pt>
    <dgm:pt modelId="{BAD0D3E3-0EBD-4900-8686-0E69F4845609}" type="pres">
      <dgm:prSet presAssocID="{422BC56F-86E7-47AC-A515-65DF7901350F}" presName="aSpace" presStyleCnt="0"/>
      <dgm:spPr/>
      <dgm:t>
        <a:bodyPr/>
        <a:lstStyle/>
        <a:p>
          <a:endParaRPr lang="en-GB"/>
        </a:p>
      </dgm:t>
    </dgm:pt>
    <dgm:pt modelId="{30B0E9C1-38CB-441C-8219-6CA32085656A}" type="pres">
      <dgm:prSet presAssocID="{2637EC3E-7308-4F0D-AAF6-EB804DFEAFE4}" presName="compNode" presStyleCnt="0"/>
      <dgm:spPr/>
      <dgm:t>
        <a:bodyPr/>
        <a:lstStyle/>
        <a:p>
          <a:endParaRPr lang="en-GB"/>
        </a:p>
      </dgm:t>
    </dgm:pt>
    <dgm:pt modelId="{8DBEA99E-BCD7-41D2-A80F-01A6DD5A310D}" type="pres">
      <dgm:prSet presAssocID="{2637EC3E-7308-4F0D-AAF6-EB804DFEAFE4}" presName="aNode" presStyleLbl="bgShp" presStyleIdx="1" presStyleCnt="2"/>
      <dgm:spPr/>
      <dgm:t>
        <a:bodyPr/>
        <a:lstStyle/>
        <a:p>
          <a:endParaRPr lang="en-GB"/>
        </a:p>
      </dgm:t>
    </dgm:pt>
    <dgm:pt modelId="{C5F23327-354D-48B1-99B8-B890EE92217F}" type="pres">
      <dgm:prSet presAssocID="{2637EC3E-7308-4F0D-AAF6-EB804DFEAFE4}" presName="textNode" presStyleLbl="bgShp" presStyleIdx="1" presStyleCnt="2"/>
      <dgm:spPr/>
      <dgm:t>
        <a:bodyPr/>
        <a:lstStyle/>
        <a:p>
          <a:endParaRPr lang="en-GB"/>
        </a:p>
      </dgm:t>
    </dgm:pt>
    <dgm:pt modelId="{1B264376-51A8-4ABD-AF37-71B17366DBB5}" type="pres">
      <dgm:prSet presAssocID="{2637EC3E-7308-4F0D-AAF6-EB804DFEAFE4}" presName="compChildNode" presStyleCnt="0"/>
      <dgm:spPr/>
      <dgm:t>
        <a:bodyPr/>
        <a:lstStyle/>
        <a:p>
          <a:endParaRPr lang="en-GB"/>
        </a:p>
      </dgm:t>
    </dgm:pt>
    <dgm:pt modelId="{17E35615-DDD2-471A-A2E3-BF3C14D8A73E}" type="pres">
      <dgm:prSet presAssocID="{2637EC3E-7308-4F0D-AAF6-EB804DFEAFE4}" presName="theInnerList" presStyleCnt="0"/>
      <dgm:spPr/>
      <dgm:t>
        <a:bodyPr/>
        <a:lstStyle/>
        <a:p>
          <a:endParaRPr lang="en-GB"/>
        </a:p>
      </dgm:t>
    </dgm:pt>
    <dgm:pt modelId="{56A35C73-B383-433B-8AB4-6CC4A8FF8330}" type="pres">
      <dgm:prSet presAssocID="{E5C437B1-1DFD-47CF-B944-E851C92F9D0E}" presName="childNode" presStyleLbl="node1" presStyleIdx="2" presStyleCnt="5">
        <dgm:presLayoutVars>
          <dgm:bulletEnabled val="1"/>
        </dgm:presLayoutVars>
      </dgm:prSet>
      <dgm:spPr/>
      <dgm:t>
        <a:bodyPr/>
        <a:lstStyle/>
        <a:p>
          <a:endParaRPr lang="en-GB"/>
        </a:p>
      </dgm:t>
    </dgm:pt>
    <dgm:pt modelId="{CB66EC59-99B5-4561-A4FE-F4D99E157C61}" type="pres">
      <dgm:prSet presAssocID="{E5C437B1-1DFD-47CF-B944-E851C92F9D0E}" presName="aSpace2" presStyleCnt="0"/>
      <dgm:spPr/>
      <dgm:t>
        <a:bodyPr/>
        <a:lstStyle/>
        <a:p>
          <a:endParaRPr lang="en-GB"/>
        </a:p>
      </dgm:t>
    </dgm:pt>
    <dgm:pt modelId="{65987BC2-B084-4399-B22A-9402A3765B2D}" type="pres">
      <dgm:prSet presAssocID="{393B9034-6667-4375-8477-0C6D061F0C0E}" presName="childNode" presStyleLbl="node1" presStyleIdx="3" presStyleCnt="5">
        <dgm:presLayoutVars>
          <dgm:bulletEnabled val="1"/>
        </dgm:presLayoutVars>
      </dgm:prSet>
      <dgm:spPr/>
      <dgm:t>
        <a:bodyPr/>
        <a:lstStyle/>
        <a:p>
          <a:endParaRPr lang="en-GB"/>
        </a:p>
      </dgm:t>
    </dgm:pt>
    <dgm:pt modelId="{FCFDD1E8-B846-4134-B0A9-30DD4976207A}" type="pres">
      <dgm:prSet presAssocID="{393B9034-6667-4375-8477-0C6D061F0C0E}" presName="aSpace2" presStyleCnt="0"/>
      <dgm:spPr/>
      <dgm:t>
        <a:bodyPr/>
        <a:lstStyle/>
        <a:p>
          <a:endParaRPr lang="en-GB"/>
        </a:p>
      </dgm:t>
    </dgm:pt>
    <dgm:pt modelId="{5B8795FC-074C-411A-A183-FE5EF931B9A6}" type="pres">
      <dgm:prSet presAssocID="{B8B5A3F1-B554-46BB-919A-0D2556A92E46}" presName="childNode" presStyleLbl="node1" presStyleIdx="4" presStyleCnt="5">
        <dgm:presLayoutVars>
          <dgm:bulletEnabled val="1"/>
        </dgm:presLayoutVars>
      </dgm:prSet>
      <dgm:spPr/>
      <dgm:t>
        <a:bodyPr/>
        <a:lstStyle/>
        <a:p>
          <a:endParaRPr lang="en-GB"/>
        </a:p>
      </dgm:t>
    </dgm:pt>
  </dgm:ptLst>
  <dgm:cxnLst>
    <dgm:cxn modelId="{CBAEDA7D-8A4C-4957-B47D-422AA212E45A}" srcId="{BE779D43-7608-44F6-A024-3D79E9FD41B2}" destId="{2637EC3E-7308-4F0D-AAF6-EB804DFEAFE4}" srcOrd="1" destOrd="0" parTransId="{FC2A194B-2823-4556-B34E-ACCE927CD2D5}" sibTransId="{AEA7770D-8B7F-4A54-AFD1-380AF76BED32}"/>
    <dgm:cxn modelId="{5213E3E3-C696-4BDB-8785-C72A6DF21457}" type="presOf" srcId="{393B9034-6667-4375-8477-0C6D061F0C0E}" destId="{65987BC2-B084-4399-B22A-9402A3765B2D}" srcOrd="0" destOrd="0" presId="urn:microsoft.com/office/officeart/2005/8/layout/lProcess2"/>
    <dgm:cxn modelId="{9A2B5F11-5FB1-47B0-8CB4-FEA61AA2692B}" type="presOf" srcId="{E5C437B1-1DFD-47CF-B944-E851C92F9D0E}" destId="{56A35C73-B383-433B-8AB4-6CC4A8FF8330}" srcOrd="0" destOrd="0" presId="urn:microsoft.com/office/officeart/2005/8/layout/lProcess2"/>
    <dgm:cxn modelId="{6F82D82A-CBD7-4BD2-9CC1-CDE1967B6E94}" type="presOf" srcId="{2637EC3E-7308-4F0D-AAF6-EB804DFEAFE4}" destId="{8DBEA99E-BCD7-41D2-A80F-01A6DD5A310D}" srcOrd="0" destOrd="0" presId="urn:microsoft.com/office/officeart/2005/8/layout/lProcess2"/>
    <dgm:cxn modelId="{1363E7EC-B4A3-40B8-AA1A-1CADF534094C}" type="presOf" srcId="{BE779D43-7608-44F6-A024-3D79E9FD41B2}" destId="{01B23207-8EAB-49D0-B29D-CACC0A406E00}" srcOrd="0" destOrd="0" presId="urn:microsoft.com/office/officeart/2005/8/layout/lProcess2"/>
    <dgm:cxn modelId="{3612CA0A-4EC3-4815-B8B5-0F76C23783A5}" srcId="{BE779D43-7608-44F6-A024-3D79E9FD41B2}" destId="{422BC56F-86E7-47AC-A515-65DF7901350F}" srcOrd="0" destOrd="0" parTransId="{513E8A3B-3A26-422A-A83E-7C6731B38F34}" sibTransId="{CA346B41-51A3-44C8-A7A7-F865272A2201}"/>
    <dgm:cxn modelId="{E22755D1-6D36-44EF-93C9-34C4D8DCFC9F}" srcId="{422BC56F-86E7-47AC-A515-65DF7901350F}" destId="{B3CC4CC5-1B49-4BD7-AE14-2AEF67809569}" srcOrd="0" destOrd="0" parTransId="{0503CE7B-5066-4EA5-AAAF-F271748D60A7}" sibTransId="{3BA646E6-AB1B-46C9-94EB-197243DCA5D6}"/>
    <dgm:cxn modelId="{E710DE67-0FE9-4908-8D35-1D0C80286DD7}" srcId="{2637EC3E-7308-4F0D-AAF6-EB804DFEAFE4}" destId="{E5C437B1-1DFD-47CF-B944-E851C92F9D0E}" srcOrd="0" destOrd="0" parTransId="{355471A8-2B81-43AB-B880-EF8C65ED48B8}" sibTransId="{AAB697AE-EDFC-4659-A255-BF25DBE18E23}"/>
    <dgm:cxn modelId="{C6E4A379-E54B-400E-B926-41D0FA8129DF}" srcId="{422BC56F-86E7-47AC-A515-65DF7901350F}" destId="{318A2277-EF0F-496E-BA34-BBB9460F10D3}" srcOrd="1" destOrd="0" parTransId="{1CE5C11B-64BD-4563-B344-5966E4FDAABF}" sibTransId="{918B13DE-8FA6-4657-9756-726485E7CE46}"/>
    <dgm:cxn modelId="{28622A53-93AE-4277-9F84-DFC532DDA939}" srcId="{2637EC3E-7308-4F0D-AAF6-EB804DFEAFE4}" destId="{B8B5A3F1-B554-46BB-919A-0D2556A92E46}" srcOrd="2" destOrd="0" parTransId="{E8701459-9BD0-47AB-B261-4106E3BB93C3}" sibTransId="{9B7CAC7B-30A7-4F16-85B8-EFC6B683125E}"/>
    <dgm:cxn modelId="{F8D45A65-BD27-416A-BE24-82150E5B69FD}" type="presOf" srcId="{B3CC4CC5-1B49-4BD7-AE14-2AEF67809569}" destId="{9C057907-272D-46EE-8DFF-540050882B6C}" srcOrd="0" destOrd="0" presId="urn:microsoft.com/office/officeart/2005/8/layout/lProcess2"/>
    <dgm:cxn modelId="{878FFD66-2220-4821-BFBE-4838D1948C69}" srcId="{2637EC3E-7308-4F0D-AAF6-EB804DFEAFE4}" destId="{393B9034-6667-4375-8477-0C6D061F0C0E}" srcOrd="1" destOrd="0" parTransId="{5F28473B-344B-4D81-A03A-950C6ACC176A}" sibTransId="{63924268-6711-4CEC-B562-A4CD68FC3C79}"/>
    <dgm:cxn modelId="{EC5E445D-36D4-4649-9A61-64AB35FB3294}" type="presOf" srcId="{422BC56F-86E7-47AC-A515-65DF7901350F}" destId="{12B33406-0C5C-4206-B2CF-E46B5ED1C957}" srcOrd="0" destOrd="0" presId="urn:microsoft.com/office/officeart/2005/8/layout/lProcess2"/>
    <dgm:cxn modelId="{B1E76555-318B-471E-B3AE-1C82112FA4AE}" type="presOf" srcId="{422BC56F-86E7-47AC-A515-65DF7901350F}" destId="{4C407BC2-562A-4DDB-A9A8-4A6CF55FCB41}" srcOrd="1" destOrd="0" presId="urn:microsoft.com/office/officeart/2005/8/layout/lProcess2"/>
    <dgm:cxn modelId="{F98EDE63-DC52-4214-BD87-4FD65FCDD9A5}" type="presOf" srcId="{B8B5A3F1-B554-46BB-919A-0D2556A92E46}" destId="{5B8795FC-074C-411A-A183-FE5EF931B9A6}" srcOrd="0" destOrd="0" presId="urn:microsoft.com/office/officeart/2005/8/layout/lProcess2"/>
    <dgm:cxn modelId="{582C43E5-DAFF-42E2-A7D7-33806201F37F}" type="presOf" srcId="{318A2277-EF0F-496E-BA34-BBB9460F10D3}" destId="{1F93AAE4-311F-4D3B-84BF-8637B6B00598}" srcOrd="0" destOrd="0" presId="urn:microsoft.com/office/officeart/2005/8/layout/lProcess2"/>
    <dgm:cxn modelId="{1872AB4C-0231-4D0A-B23F-E8C050280BB7}" type="presOf" srcId="{2637EC3E-7308-4F0D-AAF6-EB804DFEAFE4}" destId="{C5F23327-354D-48B1-99B8-B890EE92217F}" srcOrd="1" destOrd="0" presId="urn:microsoft.com/office/officeart/2005/8/layout/lProcess2"/>
    <dgm:cxn modelId="{0CCA5484-3C52-48D4-84F0-D7165CB2F72E}" type="presParOf" srcId="{01B23207-8EAB-49D0-B29D-CACC0A406E00}" destId="{D714D2C2-2564-4E76-B291-483C129A659A}" srcOrd="0" destOrd="0" presId="urn:microsoft.com/office/officeart/2005/8/layout/lProcess2"/>
    <dgm:cxn modelId="{2303CE60-EDC8-4B12-ACE1-9E5C066BD46A}" type="presParOf" srcId="{D714D2C2-2564-4E76-B291-483C129A659A}" destId="{12B33406-0C5C-4206-B2CF-E46B5ED1C957}" srcOrd="0" destOrd="0" presId="urn:microsoft.com/office/officeart/2005/8/layout/lProcess2"/>
    <dgm:cxn modelId="{E4836D1F-617F-4E36-9028-D27665527D71}" type="presParOf" srcId="{D714D2C2-2564-4E76-B291-483C129A659A}" destId="{4C407BC2-562A-4DDB-A9A8-4A6CF55FCB41}" srcOrd="1" destOrd="0" presId="urn:microsoft.com/office/officeart/2005/8/layout/lProcess2"/>
    <dgm:cxn modelId="{E5340791-386F-43F4-B178-190542E897C6}" type="presParOf" srcId="{D714D2C2-2564-4E76-B291-483C129A659A}" destId="{96CC223D-AF47-4016-BB3B-6CE2DC80D215}" srcOrd="2" destOrd="0" presId="urn:microsoft.com/office/officeart/2005/8/layout/lProcess2"/>
    <dgm:cxn modelId="{B1AB17EC-AD1B-4A81-B5B5-754BDA83FA61}" type="presParOf" srcId="{96CC223D-AF47-4016-BB3B-6CE2DC80D215}" destId="{493B6EB8-D729-467E-A12C-C49E000AA11A}" srcOrd="0" destOrd="0" presId="urn:microsoft.com/office/officeart/2005/8/layout/lProcess2"/>
    <dgm:cxn modelId="{FDA284E8-3E43-4FDE-91D8-2B332779CDD9}" type="presParOf" srcId="{493B6EB8-D729-467E-A12C-C49E000AA11A}" destId="{9C057907-272D-46EE-8DFF-540050882B6C}" srcOrd="0" destOrd="0" presId="urn:microsoft.com/office/officeart/2005/8/layout/lProcess2"/>
    <dgm:cxn modelId="{F7453725-421E-48AC-98FF-59C117344309}" type="presParOf" srcId="{493B6EB8-D729-467E-A12C-C49E000AA11A}" destId="{E4BD27C4-B665-451C-A18A-7449879BCB5D}" srcOrd="1" destOrd="0" presId="urn:microsoft.com/office/officeart/2005/8/layout/lProcess2"/>
    <dgm:cxn modelId="{FC5EADFD-FBBA-48D3-AA50-C92BDE06E0C2}" type="presParOf" srcId="{493B6EB8-D729-467E-A12C-C49E000AA11A}" destId="{1F93AAE4-311F-4D3B-84BF-8637B6B00598}" srcOrd="2" destOrd="0" presId="urn:microsoft.com/office/officeart/2005/8/layout/lProcess2"/>
    <dgm:cxn modelId="{555DA07E-B973-4DAF-A85B-1524D996B9CF}" type="presParOf" srcId="{01B23207-8EAB-49D0-B29D-CACC0A406E00}" destId="{BAD0D3E3-0EBD-4900-8686-0E69F4845609}" srcOrd="1" destOrd="0" presId="urn:microsoft.com/office/officeart/2005/8/layout/lProcess2"/>
    <dgm:cxn modelId="{DD7ABFB1-D68E-4A4C-A148-EE804B8106BE}" type="presParOf" srcId="{01B23207-8EAB-49D0-B29D-CACC0A406E00}" destId="{30B0E9C1-38CB-441C-8219-6CA32085656A}" srcOrd="2" destOrd="0" presId="urn:microsoft.com/office/officeart/2005/8/layout/lProcess2"/>
    <dgm:cxn modelId="{0489CE28-1191-4B96-AE08-FA92137AC67D}" type="presParOf" srcId="{30B0E9C1-38CB-441C-8219-6CA32085656A}" destId="{8DBEA99E-BCD7-41D2-A80F-01A6DD5A310D}" srcOrd="0" destOrd="0" presId="urn:microsoft.com/office/officeart/2005/8/layout/lProcess2"/>
    <dgm:cxn modelId="{952CC345-D5B4-4E6B-8322-5B5A56EEA18F}" type="presParOf" srcId="{30B0E9C1-38CB-441C-8219-6CA32085656A}" destId="{C5F23327-354D-48B1-99B8-B890EE92217F}" srcOrd="1" destOrd="0" presId="urn:microsoft.com/office/officeart/2005/8/layout/lProcess2"/>
    <dgm:cxn modelId="{94822855-694E-4B87-B5DD-F376EEDA288C}" type="presParOf" srcId="{30B0E9C1-38CB-441C-8219-6CA32085656A}" destId="{1B264376-51A8-4ABD-AF37-71B17366DBB5}" srcOrd="2" destOrd="0" presId="urn:microsoft.com/office/officeart/2005/8/layout/lProcess2"/>
    <dgm:cxn modelId="{F88FCF25-493B-429C-9D9D-847BA2051552}" type="presParOf" srcId="{1B264376-51A8-4ABD-AF37-71B17366DBB5}" destId="{17E35615-DDD2-471A-A2E3-BF3C14D8A73E}" srcOrd="0" destOrd="0" presId="urn:microsoft.com/office/officeart/2005/8/layout/lProcess2"/>
    <dgm:cxn modelId="{C807E691-B0A5-4546-BF63-357CBF8B9569}" type="presParOf" srcId="{17E35615-DDD2-471A-A2E3-BF3C14D8A73E}" destId="{56A35C73-B383-433B-8AB4-6CC4A8FF8330}" srcOrd="0" destOrd="0" presId="urn:microsoft.com/office/officeart/2005/8/layout/lProcess2"/>
    <dgm:cxn modelId="{AB395FDC-65D4-4B70-93B9-A0CDD72174B0}" type="presParOf" srcId="{17E35615-DDD2-471A-A2E3-BF3C14D8A73E}" destId="{CB66EC59-99B5-4561-A4FE-F4D99E157C61}" srcOrd="1" destOrd="0" presId="urn:microsoft.com/office/officeart/2005/8/layout/lProcess2"/>
    <dgm:cxn modelId="{F8CC9764-2084-4CA8-95C4-AEEA63CF58D4}" type="presParOf" srcId="{17E35615-DDD2-471A-A2E3-BF3C14D8A73E}" destId="{65987BC2-B084-4399-B22A-9402A3765B2D}" srcOrd="2" destOrd="0" presId="urn:microsoft.com/office/officeart/2005/8/layout/lProcess2"/>
    <dgm:cxn modelId="{D7147D32-67E1-4A07-A7E6-CFC7BB241222}" type="presParOf" srcId="{17E35615-DDD2-471A-A2E3-BF3C14D8A73E}" destId="{FCFDD1E8-B846-4134-B0A9-30DD4976207A}" srcOrd="3" destOrd="0" presId="urn:microsoft.com/office/officeart/2005/8/layout/lProcess2"/>
    <dgm:cxn modelId="{37EEB406-F210-42CE-A167-C2C96FD87D21}" type="presParOf" srcId="{17E35615-DDD2-471A-A2E3-BF3C14D8A73E}" destId="{5B8795FC-074C-411A-A183-FE5EF931B9A6}"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CA68A2-7F70-0149-8AE3-A6F9BAE794B5}" type="doc">
      <dgm:prSet loTypeId="urn:microsoft.com/office/officeart/2005/8/layout/default" loCatId="list" qsTypeId="urn:microsoft.com/office/officeart/2005/8/quickstyle/3D7" qsCatId="3D" csTypeId="urn:microsoft.com/office/officeart/2005/8/colors/accent1_2" csCatId="accent1" phldr="1"/>
      <dgm:spPr/>
      <dgm:t>
        <a:bodyPr/>
        <a:lstStyle/>
        <a:p>
          <a:endParaRPr lang="en-US"/>
        </a:p>
      </dgm:t>
    </dgm:pt>
    <dgm:pt modelId="{923FDACB-12AE-9F40-8F7B-746BC36058A8}">
      <dgm:prSet/>
      <dgm:spPr/>
      <dgm:t>
        <a:bodyPr/>
        <a:lstStyle/>
        <a:p>
          <a:pPr rtl="0"/>
          <a:r>
            <a:rPr lang="en-US" b="0" cap="none" spc="0" dirty="0" smtClean="0">
              <a:ln w="0"/>
              <a:solidFill>
                <a:schemeClr val="tx1"/>
              </a:solidFill>
              <a:effectLst>
                <a:outerShdw blurRad="38100" dist="19050" dir="2700000" algn="tl" rotWithShape="0">
                  <a:schemeClr val="dk1">
                    <a:alpha val="40000"/>
                  </a:schemeClr>
                </a:outerShdw>
              </a:effectLst>
            </a:rPr>
            <a:t>THE AUTONOMIC NERVOUS SYSTEM IS THE PORTION OF THE NERVOUS SYSTEM THAT CONTROLS MOST VISCERAL FUNCTIONS OF THE BODY. </a:t>
          </a:r>
          <a:endParaRPr lang="en-US" b="0" cap="none" spc="0" dirty="0">
            <a:ln w="0"/>
            <a:solidFill>
              <a:schemeClr val="tx1"/>
            </a:solidFill>
            <a:effectLst>
              <a:outerShdw blurRad="38100" dist="19050" dir="2700000" algn="tl" rotWithShape="0">
                <a:schemeClr val="dk1">
                  <a:alpha val="40000"/>
                </a:schemeClr>
              </a:outerShdw>
            </a:effectLst>
          </a:endParaRPr>
        </a:p>
      </dgm:t>
    </dgm:pt>
    <dgm:pt modelId="{5BC18018-8421-C84A-9A1C-E69902A9D6BA}" type="parTrans" cxnId="{DAE9CC8F-3079-3046-A2E7-53217C2386E5}">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4ACEB6FB-5C5C-2947-BE8A-0FC5C14A733A}" type="sibTrans" cxnId="{DAE9CC8F-3079-3046-A2E7-53217C2386E5}">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BC72BF6A-8BDB-6748-9668-CD89FD7A52CF}">
      <dgm:prSet/>
      <dgm:spPr/>
      <dgm:t>
        <a:bodyPr/>
        <a:lstStyle/>
        <a:p>
          <a:pPr rtl="0"/>
          <a:r>
            <a:rPr lang="en-US" b="0" cap="none" spc="0" dirty="0" smtClean="0">
              <a:ln w="0"/>
              <a:solidFill>
                <a:schemeClr val="tx1"/>
              </a:solidFill>
              <a:effectLst>
                <a:outerShdw blurRad="38100" dist="19050" dir="2700000" algn="tl" rotWithShape="0">
                  <a:schemeClr val="dk1">
                    <a:alpha val="40000"/>
                  </a:schemeClr>
                </a:outerShdw>
              </a:effectLst>
            </a:rPr>
            <a:t>SOME OF THESE ACTIVITIES ARE CONTROLLED ALMOST ENTIRELY AND SOME ONLY PARTIALLY BY THE AUTONOMIC NERVOUS SYSTEM.</a:t>
          </a:r>
          <a:endParaRPr lang="en-US" b="0" cap="none" spc="0" dirty="0">
            <a:ln w="0"/>
            <a:solidFill>
              <a:schemeClr val="tx1"/>
            </a:solidFill>
            <a:effectLst>
              <a:outerShdw blurRad="38100" dist="19050" dir="2700000" algn="tl" rotWithShape="0">
                <a:schemeClr val="dk1">
                  <a:alpha val="40000"/>
                </a:schemeClr>
              </a:outerShdw>
            </a:effectLst>
          </a:endParaRPr>
        </a:p>
      </dgm:t>
    </dgm:pt>
    <dgm:pt modelId="{8A4AC8D0-709A-284E-AB22-AB72FB72E9A1}" type="parTrans" cxnId="{6D59D0EC-AB4C-DE4F-8AE6-787A6997B15C}">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14A0CACB-F0F9-C24B-9102-FDE8BE412976}" type="sibTrans" cxnId="{6D59D0EC-AB4C-DE4F-8AE6-787A6997B15C}">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9E4AC345-98A0-884B-8008-0724B5C42D14}" type="pres">
      <dgm:prSet presAssocID="{BBCA68A2-7F70-0149-8AE3-A6F9BAE794B5}" presName="diagram" presStyleCnt="0">
        <dgm:presLayoutVars>
          <dgm:dir/>
          <dgm:resizeHandles val="exact"/>
        </dgm:presLayoutVars>
      </dgm:prSet>
      <dgm:spPr/>
      <dgm:t>
        <a:bodyPr/>
        <a:lstStyle/>
        <a:p>
          <a:endParaRPr lang="en-US"/>
        </a:p>
      </dgm:t>
    </dgm:pt>
    <dgm:pt modelId="{E1D68531-837B-DC46-89C1-E769C699A554}" type="pres">
      <dgm:prSet presAssocID="{923FDACB-12AE-9F40-8F7B-746BC36058A8}" presName="node" presStyleLbl="node1" presStyleIdx="0" presStyleCnt="2">
        <dgm:presLayoutVars>
          <dgm:bulletEnabled val="1"/>
        </dgm:presLayoutVars>
      </dgm:prSet>
      <dgm:spPr/>
      <dgm:t>
        <a:bodyPr/>
        <a:lstStyle/>
        <a:p>
          <a:endParaRPr lang="en-US"/>
        </a:p>
      </dgm:t>
    </dgm:pt>
    <dgm:pt modelId="{0152A55A-FBAB-E243-906E-BC4BEA604E20}" type="pres">
      <dgm:prSet presAssocID="{4ACEB6FB-5C5C-2947-BE8A-0FC5C14A733A}" presName="sibTrans" presStyleCnt="0"/>
      <dgm:spPr/>
    </dgm:pt>
    <dgm:pt modelId="{59B3F08A-4915-2745-BCE9-564D60AA2612}" type="pres">
      <dgm:prSet presAssocID="{BC72BF6A-8BDB-6748-9668-CD89FD7A52CF}" presName="node" presStyleLbl="node1" presStyleIdx="1" presStyleCnt="2">
        <dgm:presLayoutVars>
          <dgm:bulletEnabled val="1"/>
        </dgm:presLayoutVars>
      </dgm:prSet>
      <dgm:spPr/>
      <dgm:t>
        <a:bodyPr/>
        <a:lstStyle/>
        <a:p>
          <a:endParaRPr lang="en-US"/>
        </a:p>
      </dgm:t>
    </dgm:pt>
  </dgm:ptLst>
  <dgm:cxnLst>
    <dgm:cxn modelId="{57568E99-E29A-EE41-BB5C-BDCD30DF3136}" type="presOf" srcId="{923FDACB-12AE-9F40-8F7B-746BC36058A8}" destId="{E1D68531-837B-DC46-89C1-E769C699A554}" srcOrd="0" destOrd="0" presId="urn:microsoft.com/office/officeart/2005/8/layout/default"/>
    <dgm:cxn modelId="{13743D67-89AB-8843-B447-DB5E8873D56F}" type="presOf" srcId="{BC72BF6A-8BDB-6748-9668-CD89FD7A52CF}" destId="{59B3F08A-4915-2745-BCE9-564D60AA2612}" srcOrd="0" destOrd="0" presId="urn:microsoft.com/office/officeart/2005/8/layout/default"/>
    <dgm:cxn modelId="{6D59D0EC-AB4C-DE4F-8AE6-787A6997B15C}" srcId="{BBCA68A2-7F70-0149-8AE3-A6F9BAE794B5}" destId="{BC72BF6A-8BDB-6748-9668-CD89FD7A52CF}" srcOrd="1" destOrd="0" parTransId="{8A4AC8D0-709A-284E-AB22-AB72FB72E9A1}" sibTransId="{14A0CACB-F0F9-C24B-9102-FDE8BE412976}"/>
    <dgm:cxn modelId="{DAE9CC8F-3079-3046-A2E7-53217C2386E5}" srcId="{BBCA68A2-7F70-0149-8AE3-A6F9BAE794B5}" destId="{923FDACB-12AE-9F40-8F7B-746BC36058A8}" srcOrd="0" destOrd="0" parTransId="{5BC18018-8421-C84A-9A1C-E69902A9D6BA}" sibTransId="{4ACEB6FB-5C5C-2947-BE8A-0FC5C14A733A}"/>
    <dgm:cxn modelId="{AAA2FCA9-D27D-C74A-A5B9-0DA4802C8A44}" type="presOf" srcId="{BBCA68A2-7F70-0149-8AE3-A6F9BAE794B5}" destId="{9E4AC345-98A0-884B-8008-0724B5C42D14}" srcOrd="0" destOrd="0" presId="urn:microsoft.com/office/officeart/2005/8/layout/default"/>
    <dgm:cxn modelId="{04832AE4-B9E0-B742-ACD6-683DE2DE7FAE}" type="presParOf" srcId="{9E4AC345-98A0-884B-8008-0724B5C42D14}" destId="{E1D68531-837B-DC46-89C1-E769C699A554}" srcOrd="0" destOrd="0" presId="urn:microsoft.com/office/officeart/2005/8/layout/default"/>
    <dgm:cxn modelId="{70A95795-A736-AD42-8E15-E5829F3430D9}" type="presParOf" srcId="{9E4AC345-98A0-884B-8008-0724B5C42D14}" destId="{0152A55A-FBAB-E243-906E-BC4BEA604E20}" srcOrd="1" destOrd="0" presId="urn:microsoft.com/office/officeart/2005/8/layout/default"/>
    <dgm:cxn modelId="{116099C1-C3CD-C44D-9FAD-788F9AC1BE8D}" type="presParOf" srcId="{9E4AC345-98A0-884B-8008-0724B5C42D14}" destId="{59B3F08A-4915-2745-BCE9-564D60AA2612}"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6CA0DE6-0894-F948-8074-7976CAC1DE68}"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US"/>
        </a:p>
      </dgm:t>
    </dgm:pt>
    <dgm:pt modelId="{218F6DA6-2A75-8348-81B6-99AC938A6ACF}">
      <dgm:prSet/>
      <dgm:spPr/>
      <dgm:t>
        <a:bodyPr/>
        <a:lstStyle/>
        <a:p>
          <a:pPr rtl="0"/>
          <a:r>
            <a:rPr lang="en-US" dirty="0" smtClean="0"/>
            <a:t>IN SYMPATHETIC GANGLIA ACH CAN ACTIVATE </a:t>
          </a:r>
          <a:endParaRPr lang="en-US" dirty="0"/>
        </a:p>
      </dgm:t>
    </dgm:pt>
    <dgm:pt modelId="{93968A3E-F0B3-6147-9A55-F9FED8919A58}" type="parTrans" cxnId="{EBC2BA73-77B2-6740-9097-C7EA12796AF0}">
      <dgm:prSet/>
      <dgm:spPr/>
      <dgm:t>
        <a:bodyPr/>
        <a:lstStyle/>
        <a:p>
          <a:endParaRPr lang="en-US"/>
        </a:p>
      </dgm:t>
    </dgm:pt>
    <dgm:pt modelId="{972AAAA3-F3E2-C842-A04C-8378B1A881FC}" type="sibTrans" cxnId="{EBC2BA73-77B2-6740-9097-C7EA12796AF0}">
      <dgm:prSet/>
      <dgm:spPr/>
      <dgm:t>
        <a:bodyPr/>
        <a:lstStyle/>
        <a:p>
          <a:endParaRPr lang="en-US"/>
        </a:p>
      </dgm:t>
    </dgm:pt>
    <dgm:pt modelId="{BDABAC75-911F-354A-B510-7AA18F025CAE}">
      <dgm:prSet/>
      <dgm:spPr>
        <a:solidFill>
          <a:srgbClr val="5DAD8F"/>
        </a:solidFill>
      </dgm:spPr>
      <dgm:t>
        <a:bodyPr/>
        <a:lstStyle/>
        <a:p>
          <a:pPr rtl="0"/>
          <a:r>
            <a:rPr lang="en-US" b="0" i="0" dirty="0" smtClean="0"/>
            <a:t>NICOTINIC RECEPTORS TO PRODUCE FAST POSTSYNAPTIC POTENTIALS</a:t>
          </a:r>
          <a:endParaRPr lang="en-US" dirty="0"/>
        </a:p>
      </dgm:t>
    </dgm:pt>
    <dgm:pt modelId="{AEB417D2-E55E-BA4E-AB9C-9900B0980931}" type="parTrans" cxnId="{41C5D614-722B-0848-8090-C89A14D627CE}">
      <dgm:prSet/>
      <dgm:spPr/>
      <dgm:t>
        <a:bodyPr/>
        <a:lstStyle/>
        <a:p>
          <a:endParaRPr lang="en-US"/>
        </a:p>
      </dgm:t>
    </dgm:pt>
    <dgm:pt modelId="{6D0CBA96-83DB-0442-ABCF-2B9E8AF33322}" type="sibTrans" cxnId="{41C5D614-722B-0848-8090-C89A14D627CE}">
      <dgm:prSet/>
      <dgm:spPr/>
      <dgm:t>
        <a:bodyPr/>
        <a:lstStyle/>
        <a:p>
          <a:endParaRPr lang="en-US"/>
        </a:p>
      </dgm:t>
    </dgm:pt>
    <dgm:pt modelId="{6C4449DB-2D26-0E46-A89E-74353BA25707}">
      <dgm:prSet/>
      <dgm:spPr/>
      <dgm:t>
        <a:bodyPr/>
        <a:lstStyle/>
        <a:p>
          <a:pPr rtl="0"/>
          <a:r>
            <a:rPr lang="en-US" b="0" i="0" dirty="0" smtClean="0"/>
            <a:t>MUSCARINIC RECEPTORS  TO PRODUCE SLOW POSTSYNAPTIC POTENTIALS</a:t>
          </a:r>
          <a:endParaRPr lang="en-US" dirty="0"/>
        </a:p>
      </dgm:t>
    </dgm:pt>
    <dgm:pt modelId="{881582AC-D556-3C41-9604-03FFF6DD508A}" type="parTrans" cxnId="{9061C303-2E6A-F745-B8CC-BB04C778A68A}">
      <dgm:prSet/>
      <dgm:spPr/>
      <dgm:t>
        <a:bodyPr/>
        <a:lstStyle/>
        <a:p>
          <a:endParaRPr lang="en-US"/>
        </a:p>
      </dgm:t>
    </dgm:pt>
    <dgm:pt modelId="{A2012153-76B8-0848-BBD1-965DEC50FC14}" type="sibTrans" cxnId="{9061C303-2E6A-F745-B8CC-BB04C778A68A}">
      <dgm:prSet/>
      <dgm:spPr/>
      <dgm:t>
        <a:bodyPr/>
        <a:lstStyle/>
        <a:p>
          <a:endParaRPr lang="en-US"/>
        </a:p>
      </dgm:t>
    </dgm:pt>
    <dgm:pt modelId="{9B24282E-048A-5B4D-A08B-0EAFA41B168C}" type="pres">
      <dgm:prSet presAssocID="{A6CA0DE6-0894-F948-8074-7976CAC1DE68}" presName="theList" presStyleCnt="0">
        <dgm:presLayoutVars>
          <dgm:dir/>
          <dgm:animLvl val="lvl"/>
          <dgm:resizeHandles val="exact"/>
        </dgm:presLayoutVars>
      </dgm:prSet>
      <dgm:spPr/>
      <dgm:t>
        <a:bodyPr/>
        <a:lstStyle/>
        <a:p>
          <a:endParaRPr lang="en-US"/>
        </a:p>
      </dgm:t>
    </dgm:pt>
    <dgm:pt modelId="{E9B46707-6129-6D44-A1C9-837B726385A5}" type="pres">
      <dgm:prSet presAssocID="{218F6DA6-2A75-8348-81B6-99AC938A6ACF}" presName="compNode" presStyleCnt="0"/>
      <dgm:spPr/>
    </dgm:pt>
    <dgm:pt modelId="{FB35E992-F110-0E4A-8BB6-33670060176A}" type="pres">
      <dgm:prSet presAssocID="{218F6DA6-2A75-8348-81B6-99AC938A6ACF}" presName="aNode" presStyleLbl="bgShp" presStyleIdx="0" presStyleCnt="1"/>
      <dgm:spPr/>
      <dgm:t>
        <a:bodyPr/>
        <a:lstStyle/>
        <a:p>
          <a:endParaRPr lang="en-US"/>
        </a:p>
      </dgm:t>
    </dgm:pt>
    <dgm:pt modelId="{67A5BEBB-1EF2-4B45-A55F-04AB83E9FDF2}" type="pres">
      <dgm:prSet presAssocID="{218F6DA6-2A75-8348-81B6-99AC938A6ACF}" presName="textNode" presStyleLbl="bgShp" presStyleIdx="0" presStyleCnt="1"/>
      <dgm:spPr/>
      <dgm:t>
        <a:bodyPr/>
        <a:lstStyle/>
        <a:p>
          <a:endParaRPr lang="en-US"/>
        </a:p>
      </dgm:t>
    </dgm:pt>
    <dgm:pt modelId="{CDA4D808-1874-8A47-876D-A33DB6381DAD}" type="pres">
      <dgm:prSet presAssocID="{218F6DA6-2A75-8348-81B6-99AC938A6ACF}" presName="compChildNode" presStyleCnt="0"/>
      <dgm:spPr/>
    </dgm:pt>
    <dgm:pt modelId="{D20FFF15-8E3A-3C45-B79C-9F636A84C6C2}" type="pres">
      <dgm:prSet presAssocID="{218F6DA6-2A75-8348-81B6-99AC938A6ACF}" presName="theInnerList" presStyleCnt="0"/>
      <dgm:spPr/>
    </dgm:pt>
    <dgm:pt modelId="{23DD4836-881E-4248-B3BF-A5BF800AF921}" type="pres">
      <dgm:prSet presAssocID="{BDABAC75-911F-354A-B510-7AA18F025CAE}" presName="childNode" presStyleLbl="node1" presStyleIdx="0" presStyleCnt="2">
        <dgm:presLayoutVars>
          <dgm:bulletEnabled val="1"/>
        </dgm:presLayoutVars>
      </dgm:prSet>
      <dgm:spPr/>
      <dgm:t>
        <a:bodyPr/>
        <a:lstStyle/>
        <a:p>
          <a:endParaRPr lang="en-US"/>
        </a:p>
      </dgm:t>
    </dgm:pt>
    <dgm:pt modelId="{37D2E555-6986-1642-952D-28171C1E0CCE}" type="pres">
      <dgm:prSet presAssocID="{BDABAC75-911F-354A-B510-7AA18F025CAE}" presName="aSpace2" presStyleCnt="0"/>
      <dgm:spPr/>
    </dgm:pt>
    <dgm:pt modelId="{B806F519-7A9B-1C43-954F-309EFB6B3483}" type="pres">
      <dgm:prSet presAssocID="{6C4449DB-2D26-0E46-A89E-74353BA25707}" presName="childNode" presStyleLbl="node1" presStyleIdx="1" presStyleCnt="2">
        <dgm:presLayoutVars>
          <dgm:bulletEnabled val="1"/>
        </dgm:presLayoutVars>
      </dgm:prSet>
      <dgm:spPr/>
      <dgm:t>
        <a:bodyPr/>
        <a:lstStyle/>
        <a:p>
          <a:endParaRPr lang="en-US"/>
        </a:p>
      </dgm:t>
    </dgm:pt>
  </dgm:ptLst>
  <dgm:cxnLst>
    <dgm:cxn modelId="{745A59AC-0337-FF42-9278-58E859DB331A}" type="presOf" srcId="{BDABAC75-911F-354A-B510-7AA18F025CAE}" destId="{23DD4836-881E-4248-B3BF-A5BF800AF921}" srcOrd="0" destOrd="0" presId="urn:microsoft.com/office/officeart/2005/8/layout/lProcess2"/>
    <dgm:cxn modelId="{654E4FAC-5021-2A4C-8D38-3455EE2FA7F4}" type="presOf" srcId="{A6CA0DE6-0894-F948-8074-7976CAC1DE68}" destId="{9B24282E-048A-5B4D-A08B-0EAFA41B168C}" srcOrd="0" destOrd="0" presId="urn:microsoft.com/office/officeart/2005/8/layout/lProcess2"/>
    <dgm:cxn modelId="{EBC2BA73-77B2-6740-9097-C7EA12796AF0}" srcId="{A6CA0DE6-0894-F948-8074-7976CAC1DE68}" destId="{218F6DA6-2A75-8348-81B6-99AC938A6ACF}" srcOrd="0" destOrd="0" parTransId="{93968A3E-F0B3-6147-9A55-F9FED8919A58}" sibTransId="{972AAAA3-F3E2-C842-A04C-8378B1A881FC}"/>
    <dgm:cxn modelId="{8B8BE65F-2F87-F341-9F04-9EA8166379E2}" type="presOf" srcId="{218F6DA6-2A75-8348-81B6-99AC938A6ACF}" destId="{67A5BEBB-1EF2-4B45-A55F-04AB83E9FDF2}" srcOrd="1" destOrd="0" presId="urn:microsoft.com/office/officeart/2005/8/layout/lProcess2"/>
    <dgm:cxn modelId="{A66825F9-D870-8B4B-A515-99ECAB34C542}" type="presOf" srcId="{218F6DA6-2A75-8348-81B6-99AC938A6ACF}" destId="{FB35E992-F110-0E4A-8BB6-33670060176A}" srcOrd="0" destOrd="0" presId="urn:microsoft.com/office/officeart/2005/8/layout/lProcess2"/>
    <dgm:cxn modelId="{9061C303-2E6A-F745-B8CC-BB04C778A68A}" srcId="{218F6DA6-2A75-8348-81B6-99AC938A6ACF}" destId="{6C4449DB-2D26-0E46-A89E-74353BA25707}" srcOrd="1" destOrd="0" parTransId="{881582AC-D556-3C41-9604-03FFF6DD508A}" sibTransId="{A2012153-76B8-0848-BBD1-965DEC50FC14}"/>
    <dgm:cxn modelId="{41C5D614-722B-0848-8090-C89A14D627CE}" srcId="{218F6DA6-2A75-8348-81B6-99AC938A6ACF}" destId="{BDABAC75-911F-354A-B510-7AA18F025CAE}" srcOrd="0" destOrd="0" parTransId="{AEB417D2-E55E-BA4E-AB9C-9900B0980931}" sibTransId="{6D0CBA96-83DB-0442-ABCF-2B9E8AF33322}"/>
    <dgm:cxn modelId="{6AB31A19-400D-4740-85AA-5B6BB15ACE21}" type="presOf" srcId="{6C4449DB-2D26-0E46-A89E-74353BA25707}" destId="{B806F519-7A9B-1C43-954F-309EFB6B3483}" srcOrd="0" destOrd="0" presId="urn:microsoft.com/office/officeart/2005/8/layout/lProcess2"/>
    <dgm:cxn modelId="{30CA2116-C200-D74F-A50D-4C1C02EC8C6B}" type="presParOf" srcId="{9B24282E-048A-5B4D-A08B-0EAFA41B168C}" destId="{E9B46707-6129-6D44-A1C9-837B726385A5}" srcOrd="0" destOrd="0" presId="urn:microsoft.com/office/officeart/2005/8/layout/lProcess2"/>
    <dgm:cxn modelId="{E444135C-1D93-CF4B-B75D-FCAB6DB94610}" type="presParOf" srcId="{E9B46707-6129-6D44-A1C9-837B726385A5}" destId="{FB35E992-F110-0E4A-8BB6-33670060176A}" srcOrd="0" destOrd="0" presId="urn:microsoft.com/office/officeart/2005/8/layout/lProcess2"/>
    <dgm:cxn modelId="{0B63E7FC-8BFB-AE49-AB40-B52AB2076ACB}" type="presParOf" srcId="{E9B46707-6129-6D44-A1C9-837B726385A5}" destId="{67A5BEBB-1EF2-4B45-A55F-04AB83E9FDF2}" srcOrd="1" destOrd="0" presId="urn:microsoft.com/office/officeart/2005/8/layout/lProcess2"/>
    <dgm:cxn modelId="{BB7206B1-A9ED-6C44-B599-E996D19796B2}" type="presParOf" srcId="{E9B46707-6129-6D44-A1C9-837B726385A5}" destId="{CDA4D808-1874-8A47-876D-A33DB6381DAD}" srcOrd="2" destOrd="0" presId="urn:microsoft.com/office/officeart/2005/8/layout/lProcess2"/>
    <dgm:cxn modelId="{1E09BF76-A8F5-7544-AD35-171781C9231C}" type="presParOf" srcId="{CDA4D808-1874-8A47-876D-A33DB6381DAD}" destId="{D20FFF15-8E3A-3C45-B79C-9F636A84C6C2}" srcOrd="0" destOrd="0" presId="urn:microsoft.com/office/officeart/2005/8/layout/lProcess2"/>
    <dgm:cxn modelId="{CAA96E51-6F46-A948-ADE4-CD070428B69B}" type="presParOf" srcId="{D20FFF15-8E3A-3C45-B79C-9F636A84C6C2}" destId="{23DD4836-881E-4248-B3BF-A5BF800AF921}" srcOrd="0" destOrd="0" presId="urn:microsoft.com/office/officeart/2005/8/layout/lProcess2"/>
    <dgm:cxn modelId="{D647A955-04EA-5F4E-AC06-29972CC5D4EC}" type="presParOf" srcId="{D20FFF15-8E3A-3C45-B79C-9F636A84C6C2}" destId="{37D2E555-6986-1642-952D-28171C1E0CCE}" srcOrd="1" destOrd="0" presId="urn:microsoft.com/office/officeart/2005/8/layout/lProcess2"/>
    <dgm:cxn modelId="{DEDB8774-225C-8244-B4AA-E5F2677BEC47}" type="presParOf" srcId="{D20FFF15-8E3A-3C45-B79C-9F636A84C6C2}" destId="{B806F519-7A9B-1C43-954F-309EFB6B3483}" srcOrd="2"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E05B475-C36A-0846-8FFF-5897F7B8A2F4}"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3BE54DC8-2581-E941-B4F6-E72EE2A2138F}">
      <dgm:prSet/>
      <dgm:spPr>
        <a:solidFill>
          <a:srgbClr val="09A1C9"/>
        </a:solidFill>
      </dgm:spPr>
      <dgm:t>
        <a:bodyPr/>
        <a:lstStyle/>
        <a:p>
          <a:pPr rtl="0"/>
          <a:r>
            <a:rPr lang="en-US" dirty="0" smtClean="0"/>
            <a:t>AT NEUROVASCULAR JUNCTIONS NORADRENALINE CAN SIMULTANEOUSLY ACTIVATE POSTSYNAPTIC </a:t>
          </a:r>
          <a:r>
            <a:rPr lang="el-GR" dirty="0" smtClean="0"/>
            <a:t>α</a:t>
          </a:r>
          <a:r>
            <a:rPr lang="en-US" dirty="0" smtClean="0"/>
            <a:t>1-ADRENERGIC RECEPTORS TO PRODUCE VASOCONSTRICTION</a:t>
          </a:r>
          <a:endParaRPr lang="en-US" dirty="0"/>
        </a:p>
      </dgm:t>
    </dgm:pt>
    <dgm:pt modelId="{5D029C4B-023D-F240-BF11-FF179CAE2CEC}" type="parTrans" cxnId="{2D583125-9A29-8345-A6E3-D930380A5FA4}">
      <dgm:prSet/>
      <dgm:spPr/>
      <dgm:t>
        <a:bodyPr/>
        <a:lstStyle/>
        <a:p>
          <a:endParaRPr lang="en-US"/>
        </a:p>
      </dgm:t>
    </dgm:pt>
    <dgm:pt modelId="{75BD99C9-D8E9-8A4E-AAF9-D1B8C0C7BE08}" type="sibTrans" cxnId="{2D583125-9A29-8345-A6E3-D930380A5FA4}">
      <dgm:prSet/>
      <dgm:spPr/>
      <dgm:t>
        <a:bodyPr/>
        <a:lstStyle/>
        <a:p>
          <a:endParaRPr lang="en-US"/>
        </a:p>
      </dgm:t>
    </dgm:pt>
    <dgm:pt modelId="{95AB1994-865A-E249-A857-E61D9C392EA9}">
      <dgm:prSet/>
      <dgm:spPr>
        <a:solidFill>
          <a:srgbClr val="09A1C9"/>
        </a:solidFill>
      </dgm:spPr>
      <dgm:t>
        <a:bodyPr/>
        <a:lstStyle/>
        <a:p>
          <a:pPr rtl="0"/>
          <a:r>
            <a:rPr lang="en-US" dirty="0" smtClean="0"/>
            <a:t>PRESYNAPTIC </a:t>
          </a:r>
          <a:r>
            <a:rPr lang="el-GR" dirty="0" smtClean="0"/>
            <a:t>α</a:t>
          </a:r>
          <a:r>
            <a:rPr lang="en-US" dirty="0" smtClean="0"/>
            <a:t>2-ADRENERGIC RECEPTORS  INHIBIT FURTHER TRANSMITTER RELEASE</a:t>
          </a:r>
          <a:endParaRPr lang="en-US" dirty="0"/>
        </a:p>
      </dgm:t>
    </dgm:pt>
    <dgm:pt modelId="{B74BBA95-A41A-3045-B54F-80DD8FDCB163}" type="parTrans" cxnId="{19378ACB-EDB1-2948-9AD6-0CDE12282D22}">
      <dgm:prSet/>
      <dgm:spPr/>
      <dgm:t>
        <a:bodyPr/>
        <a:lstStyle/>
        <a:p>
          <a:endParaRPr lang="en-US"/>
        </a:p>
      </dgm:t>
    </dgm:pt>
    <dgm:pt modelId="{3C301C6C-6B33-8043-8266-A4531816250A}" type="sibTrans" cxnId="{19378ACB-EDB1-2948-9AD6-0CDE12282D22}">
      <dgm:prSet/>
      <dgm:spPr/>
      <dgm:t>
        <a:bodyPr/>
        <a:lstStyle/>
        <a:p>
          <a:endParaRPr lang="en-US"/>
        </a:p>
      </dgm:t>
    </dgm:pt>
    <dgm:pt modelId="{58A8DDF4-9F24-EA4E-8650-CD1736D99DDB}" type="pres">
      <dgm:prSet presAssocID="{EE05B475-C36A-0846-8FFF-5897F7B8A2F4}" presName="diagram" presStyleCnt="0">
        <dgm:presLayoutVars>
          <dgm:dir/>
          <dgm:resizeHandles val="exact"/>
        </dgm:presLayoutVars>
      </dgm:prSet>
      <dgm:spPr/>
      <dgm:t>
        <a:bodyPr/>
        <a:lstStyle/>
        <a:p>
          <a:endParaRPr lang="en-US"/>
        </a:p>
      </dgm:t>
    </dgm:pt>
    <dgm:pt modelId="{258A9C98-9803-634B-92DD-B68BF4F5B388}" type="pres">
      <dgm:prSet presAssocID="{3BE54DC8-2581-E941-B4F6-E72EE2A2138F}" presName="node" presStyleLbl="node1" presStyleIdx="0" presStyleCnt="2">
        <dgm:presLayoutVars>
          <dgm:bulletEnabled val="1"/>
        </dgm:presLayoutVars>
      </dgm:prSet>
      <dgm:spPr/>
      <dgm:t>
        <a:bodyPr/>
        <a:lstStyle/>
        <a:p>
          <a:endParaRPr lang="en-US"/>
        </a:p>
      </dgm:t>
    </dgm:pt>
    <dgm:pt modelId="{95CB1B1C-796D-764F-BADF-B68E55AF0039}" type="pres">
      <dgm:prSet presAssocID="{75BD99C9-D8E9-8A4E-AAF9-D1B8C0C7BE08}" presName="sibTrans" presStyleCnt="0"/>
      <dgm:spPr/>
    </dgm:pt>
    <dgm:pt modelId="{B86FB0F5-3978-C84C-8706-00418445AC3C}" type="pres">
      <dgm:prSet presAssocID="{95AB1994-865A-E249-A857-E61D9C392EA9}" presName="node" presStyleLbl="node1" presStyleIdx="1" presStyleCnt="2">
        <dgm:presLayoutVars>
          <dgm:bulletEnabled val="1"/>
        </dgm:presLayoutVars>
      </dgm:prSet>
      <dgm:spPr/>
      <dgm:t>
        <a:bodyPr/>
        <a:lstStyle/>
        <a:p>
          <a:endParaRPr lang="en-US"/>
        </a:p>
      </dgm:t>
    </dgm:pt>
  </dgm:ptLst>
  <dgm:cxnLst>
    <dgm:cxn modelId="{F994E660-4964-D047-98E7-E051DCF3CE69}" type="presOf" srcId="{95AB1994-865A-E249-A857-E61D9C392EA9}" destId="{B86FB0F5-3978-C84C-8706-00418445AC3C}" srcOrd="0" destOrd="0" presId="urn:microsoft.com/office/officeart/2005/8/layout/default"/>
    <dgm:cxn modelId="{19378ACB-EDB1-2948-9AD6-0CDE12282D22}" srcId="{EE05B475-C36A-0846-8FFF-5897F7B8A2F4}" destId="{95AB1994-865A-E249-A857-E61D9C392EA9}" srcOrd="1" destOrd="0" parTransId="{B74BBA95-A41A-3045-B54F-80DD8FDCB163}" sibTransId="{3C301C6C-6B33-8043-8266-A4531816250A}"/>
    <dgm:cxn modelId="{E7CA1A6A-FD0F-5D4F-A686-05673F8625A8}" type="presOf" srcId="{EE05B475-C36A-0846-8FFF-5897F7B8A2F4}" destId="{58A8DDF4-9F24-EA4E-8650-CD1736D99DDB}" srcOrd="0" destOrd="0" presId="urn:microsoft.com/office/officeart/2005/8/layout/default"/>
    <dgm:cxn modelId="{2D583125-9A29-8345-A6E3-D930380A5FA4}" srcId="{EE05B475-C36A-0846-8FFF-5897F7B8A2F4}" destId="{3BE54DC8-2581-E941-B4F6-E72EE2A2138F}" srcOrd="0" destOrd="0" parTransId="{5D029C4B-023D-F240-BF11-FF179CAE2CEC}" sibTransId="{75BD99C9-D8E9-8A4E-AAF9-D1B8C0C7BE08}"/>
    <dgm:cxn modelId="{041CF04E-A687-9F43-B42F-9D8F9827AF61}" type="presOf" srcId="{3BE54DC8-2581-E941-B4F6-E72EE2A2138F}" destId="{258A9C98-9803-634B-92DD-B68BF4F5B388}" srcOrd="0" destOrd="0" presId="urn:microsoft.com/office/officeart/2005/8/layout/default"/>
    <dgm:cxn modelId="{08A5038C-8B4D-B948-A19F-A29B34F79F1A}" type="presParOf" srcId="{58A8DDF4-9F24-EA4E-8650-CD1736D99DDB}" destId="{258A9C98-9803-634B-92DD-B68BF4F5B388}" srcOrd="0" destOrd="0" presId="urn:microsoft.com/office/officeart/2005/8/layout/default"/>
    <dgm:cxn modelId="{B04B7957-6337-EC4D-BD01-42AAB66501B8}" type="presParOf" srcId="{58A8DDF4-9F24-EA4E-8650-CD1736D99DDB}" destId="{95CB1B1C-796D-764F-BADF-B68E55AF0039}" srcOrd="1" destOrd="0" presId="urn:microsoft.com/office/officeart/2005/8/layout/default"/>
    <dgm:cxn modelId="{D4AE296B-D719-6948-A154-147446D51C08}" type="presParOf" srcId="{58A8DDF4-9F24-EA4E-8650-CD1736D99DDB}" destId="{B86FB0F5-3978-C84C-8706-00418445AC3C}"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02273E3-B1F2-47E6-92F0-BBB46633FFA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ABFF7A85-B233-4770-801C-DA34BF060E90}">
      <dgm:prSet/>
      <dgm:spPr/>
      <dgm:t>
        <a:bodyPr/>
        <a:lstStyle/>
        <a:p>
          <a:pPr rtl="0"/>
          <a:r>
            <a:rPr lang="en-US" dirty="0" smtClean="0"/>
            <a:t>CO-TRANSMISSION INVOLVES THE CO-ACTIVATION OF MORE THAN ONE TYPE OF RECEPTOR BY MORE THAN ONE TRANSMITTER. </a:t>
          </a:r>
          <a:endParaRPr lang="en-GB" dirty="0"/>
        </a:p>
      </dgm:t>
    </dgm:pt>
    <dgm:pt modelId="{06794130-637F-46F1-AA77-4634F590A3ED}" type="parTrans" cxnId="{38424B6F-7358-4201-A766-AA747FF3A28C}">
      <dgm:prSet/>
      <dgm:spPr/>
      <dgm:t>
        <a:bodyPr/>
        <a:lstStyle/>
        <a:p>
          <a:endParaRPr lang="en-GB"/>
        </a:p>
      </dgm:t>
    </dgm:pt>
    <dgm:pt modelId="{3C56D495-487F-483B-AFDC-3260EEECAC8E}" type="sibTrans" cxnId="{38424B6F-7358-4201-A766-AA747FF3A28C}">
      <dgm:prSet/>
      <dgm:spPr/>
      <dgm:t>
        <a:bodyPr/>
        <a:lstStyle/>
        <a:p>
          <a:endParaRPr lang="en-GB"/>
        </a:p>
      </dgm:t>
    </dgm:pt>
    <dgm:pt modelId="{E9BB4FDE-9E58-4FDC-BEBF-8BE245175427}">
      <dgm:prSet/>
      <dgm:spPr>
        <a:solidFill>
          <a:schemeClr val="accent6">
            <a:lumMod val="75000"/>
          </a:schemeClr>
        </a:solidFill>
      </dgm:spPr>
      <dgm:t>
        <a:bodyPr/>
        <a:lstStyle/>
        <a:p>
          <a:pPr rtl="0"/>
          <a:r>
            <a:rPr lang="en-US" dirty="0" smtClean="0"/>
            <a:t>PARASYMPATHETIC POSTGANGLIONIC NERVE TERMINALS IN THE SALIVARY GLANDS RELEASE BOTH ACH AND VASOACTIVE INTESTINAL PEPTIDE (VIP) TO CONTROL SECRETION. </a:t>
          </a:r>
          <a:endParaRPr lang="en-GB" dirty="0"/>
        </a:p>
      </dgm:t>
    </dgm:pt>
    <dgm:pt modelId="{A3B8485F-5256-4C16-8CA5-E0E7F534CF46}" type="parTrans" cxnId="{191D6A5F-C72E-4FDA-B0E3-DDA7C9619F34}">
      <dgm:prSet/>
      <dgm:spPr/>
      <dgm:t>
        <a:bodyPr/>
        <a:lstStyle/>
        <a:p>
          <a:endParaRPr lang="en-GB"/>
        </a:p>
      </dgm:t>
    </dgm:pt>
    <dgm:pt modelId="{9568C33E-1C46-4FC8-9EE7-060BF3E9F1D1}" type="sibTrans" cxnId="{191D6A5F-C72E-4FDA-B0E3-DDA7C9619F34}">
      <dgm:prSet/>
      <dgm:spPr/>
      <dgm:t>
        <a:bodyPr/>
        <a:lstStyle/>
        <a:p>
          <a:endParaRPr lang="en-GB"/>
        </a:p>
      </dgm:t>
    </dgm:pt>
    <dgm:pt modelId="{F13C3730-A49E-4210-8BA0-B07F22990AC2}">
      <dgm:prSet/>
      <dgm:spPr/>
      <dgm:t>
        <a:bodyPr/>
        <a:lstStyle/>
        <a:p>
          <a:pPr rtl="0"/>
          <a:r>
            <a:rPr lang="en-US" dirty="0" smtClean="0"/>
            <a:t>AUTONOMIC SYNAPSES WITH END-ORGANS SOMETIMES EMPLOY MORE ELABORATE COMBINATIONS, ACTIVATING THREE OR MORE RECEPTOR TYPES</a:t>
          </a:r>
          <a:endParaRPr lang="en-GB" dirty="0"/>
        </a:p>
      </dgm:t>
    </dgm:pt>
    <dgm:pt modelId="{7B857A75-4814-42A4-9946-CD9EA73C8765}" type="parTrans" cxnId="{5A7037C2-145C-48AB-99FC-7FF03CDB6C06}">
      <dgm:prSet/>
      <dgm:spPr/>
      <dgm:t>
        <a:bodyPr/>
        <a:lstStyle/>
        <a:p>
          <a:endParaRPr lang="en-GB"/>
        </a:p>
      </dgm:t>
    </dgm:pt>
    <dgm:pt modelId="{15677D9E-254E-4341-B4B3-3E20D75B1F7A}" type="sibTrans" cxnId="{5A7037C2-145C-48AB-99FC-7FF03CDB6C06}">
      <dgm:prSet/>
      <dgm:spPr/>
      <dgm:t>
        <a:bodyPr/>
        <a:lstStyle/>
        <a:p>
          <a:endParaRPr lang="en-GB"/>
        </a:p>
      </dgm:t>
    </dgm:pt>
    <dgm:pt modelId="{7E5711F6-30DA-47E8-B5E9-AA5E78DECDA8}" type="pres">
      <dgm:prSet presAssocID="{502273E3-B1F2-47E6-92F0-BBB46633FFA9}" presName="linear" presStyleCnt="0">
        <dgm:presLayoutVars>
          <dgm:animLvl val="lvl"/>
          <dgm:resizeHandles val="exact"/>
        </dgm:presLayoutVars>
      </dgm:prSet>
      <dgm:spPr/>
      <dgm:t>
        <a:bodyPr/>
        <a:lstStyle/>
        <a:p>
          <a:endParaRPr lang="en-GB"/>
        </a:p>
      </dgm:t>
    </dgm:pt>
    <dgm:pt modelId="{EC098CEC-5D31-4B28-8646-D360BEC102A9}" type="pres">
      <dgm:prSet presAssocID="{ABFF7A85-B233-4770-801C-DA34BF060E90}" presName="parentText" presStyleLbl="node1" presStyleIdx="0" presStyleCnt="3">
        <dgm:presLayoutVars>
          <dgm:chMax val="0"/>
          <dgm:bulletEnabled val="1"/>
        </dgm:presLayoutVars>
      </dgm:prSet>
      <dgm:spPr/>
      <dgm:t>
        <a:bodyPr/>
        <a:lstStyle/>
        <a:p>
          <a:endParaRPr lang="en-GB"/>
        </a:p>
      </dgm:t>
    </dgm:pt>
    <dgm:pt modelId="{CCD4C497-2807-4EE3-B711-CA2D3E6DD33B}" type="pres">
      <dgm:prSet presAssocID="{3C56D495-487F-483B-AFDC-3260EEECAC8E}" presName="spacer" presStyleCnt="0"/>
      <dgm:spPr/>
    </dgm:pt>
    <dgm:pt modelId="{07BA0F89-B112-47EA-A758-D820A11ADE45}" type="pres">
      <dgm:prSet presAssocID="{E9BB4FDE-9E58-4FDC-BEBF-8BE245175427}" presName="parentText" presStyleLbl="node1" presStyleIdx="1" presStyleCnt="3">
        <dgm:presLayoutVars>
          <dgm:chMax val="0"/>
          <dgm:bulletEnabled val="1"/>
        </dgm:presLayoutVars>
      </dgm:prSet>
      <dgm:spPr/>
      <dgm:t>
        <a:bodyPr/>
        <a:lstStyle/>
        <a:p>
          <a:endParaRPr lang="en-GB"/>
        </a:p>
      </dgm:t>
    </dgm:pt>
    <dgm:pt modelId="{2A5D70E2-5EF9-459B-B617-8F3157541B4B}" type="pres">
      <dgm:prSet presAssocID="{9568C33E-1C46-4FC8-9EE7-060BF3E9F1D1}" presName="spacer" presStyleCnt="0"/>
      <dgm:spPr/>
    </dgm:pt>
    <dgm:pt modelId="{CB6652CD-5457-4841-B325-15D7481E7908}" type="pres">
      <dgm:prSet presAssocID="{F13C3730-A49E-4210-8BA0-B07F22990AC2}" presName="parentText" presStyleLbl="node1" presStyleIdx="2" presStyleCnt="3">
        <dgm:presLayoutVars>
          <dgm:chMax val="0"/>
          <dgm:bulletEnabled val="1"/>
        </dgm:presLayoutVars>
      </dgm:prSet>
      <dgm:spPr/>
      <dgm:t>
        <a:bodyPr/>
        <a:lstStyle/>
        <a:p>
          <a:endParaRPr lang="en-GB"/>
        </a:p>
      </dgm:t>
    </dgm:pt>
  </dgm:ptLst>
  <dgm:cxnLst>
    <dgm:cxn modelId="{115E4DC2-D1C3-4742-BB69-9F073B3F06EB}" type="presOf" srcId="{502273E3-B1F2-47E6-92F0-BBB46633FFA9}" destId="{7E5711F6-30DA-47E8-B5E9-AA5E78DECDA8}" srcOrd="0" destOrd="0" presId="urn:microsoft.com/office/officeart/2005/8/layout/vList2"/>
    <dgm:cxn modelId="{191D6A5F-C72E-4FDA-B0E3-DDA7C9619F34}" srcId="{502273E3-B1F2-47E6-92F0-BBB46633FFA9}" destId="{E9BB4FDE-9E58-4FDC-BEBF-8BE245175427}" srcOrd="1" destOrd="0" parTransId="{A3B8485F-5256-4C16-8CA5-E0E7F534CF46}" sibTransId="{9568C33E-1C46-4FC8-9EE7-060BF3E9F1D1}"/>
    <dgm:cxn modelId="{BDF31EFA-E7CF-46CD-9F41-AE929302A22F}" type="presOf" srcId="{F13C3730-A49E-4210-8BA0-B07F22990AC2}" destId="{CB6652CD-5457-4841-B325-15D7481E7908}" srcOrd="0" destOrd="0" presId="urn:microsoft.com/office/officeart/2005/8/layout/vList2"/>
    <dgm:cxn modelId="{38424B6F-7358-4201-A766-AA747FF3A28C}" srcId="{502273E3-B1F2-47E6-92F0-BBB46633FFA9}" destId="{ABFF7A85-B233-4770-801C-DA34BF060E90}" srcOrd="0" destOrd="0" parTransId="{06794130-637F-46F1-AA77-4634F590A3ED}" sibTransId="{3C56D495-487F-483B-AFDC-3260EEECAC8E}"/>
    <dgm:cxn modelId="{52D738B8-8B42-45CD-A23E-D54AEF65191C}" type="presOf" srcId="{ABFF7A85-B233-4770-801C-DA34BF060E90}" destId="{EC098CEC-5D31-4B28-8646-D360BEC102A9}" srcOrd="0" destOrd="0" presId="urn:microsoft.com/office/officeart/2005/8/layout/vList2"/>
    <dgm:cxn modelId="{E9157E11-C1A3-486F-88DA-F0F3C037E355}" type="presOf" srcId="{E9BB4FDE-9E58-4FDC-BEBF-8BE245175427}" destId="{07BA0F89-B112-47EA-A758-D820A11ADE45}" srcOrd="0" destOrd="0" presId="urn:microsoft.com/office/officeart/2005/8/layout/vList2"/>
    <dgm:cxn modelId="{5A7037C2-145C-48AB-99FC-7FF03CDB6C06}" srcId="{502273E3-B1F2-47E6-92F0-BBB46633FFA9}" destId="{F13C3730-A49E-4210-8BA0-B07F22990AC2}" srcOrd="2" destOrd="0" parTransId="{7B857A75-4814-42A4-9946-CD9EA73C8765}" sibTransId="{15677D9E-254E-4341-B4B3-3E20D75B1F7A}"/>
    <dgm:cxn modelId="{0989C1C6-E3FE-47D3-8D70-6FDAD01FC3F3}" type="presParOf" srcId="{7E5711F6-30DA-47E8-B5E9-AA5E78DECDA8}" destId="{EC098CEC-5D31-4B28-8646-D360BEC102A9}" srcOrd="0" destOrd="0" presId="urn:microsoft.com/office/officeart/2005/8/layout/vList2"/>
    <dgm:cxn modelId="{C9CEB41E-E838-4DB6-A420-F5A6DACE21B2}" type="presParOf" srcId="{7E5711F6-30DA-47E8-B5E9-AA5E78DECDA8}" destId="{CCD4C497-2807-4EE3-B711-CA2D3E6DD33B}" srcOrd="1" destOrd="0" presId="urn:microsoft.com/office/officeart/2005/8/layout/vList2"/>
    <dgm:cxn modelId="{4F082E50-D001-4E0D-AEBE-C594758001C2}" type="presParOf" srcId="{7E5711F6-30DA-47E8-B5E9-AA5E78DECDA8}" destId="{07BA0F89-B112-47EA-A758-D820A11ADE45}" srcOrd="2" destOrd="0" presId="urn:microsoft.com/office/officeart/2005/8/layout/vList2"/>
    <dgm:cxn modelId="{C77E1267-E40D-4476-8A88-A91D1B076986}" type="presParOf" srcId="{7E5711F6-30DA-47E8-B5E9-AA5E78DECDA8}" destId="{2A5D70E2-5EF9-459B-B617-8F3157541B4B}" srcOrd="3" destOrd="0" presId="urn:microsoft.com/office/officeart/2005/8/layout/vList2"/>
    <dgm:cxn modelId="{E9A5C128-2805-440F-84BD-84192ABB074D}" type="presParOf" srcId="{7E5711F6-30DA-47E8-B5E9-AA5E78DECDA8}" destId="{CB6652CD-5457-4841-B325-15D7481E790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C19F3A6-FB81-4DC9-9BD6-C290CBE127A5}" type="doc">
      <dgm:prSet loTypeId="urn:microsoft.com/office/officeart/2005/8/layout/default" loCatId="list" qsTypeId="urn:microsoft.com/office/officeart/2005/8/quickstyle/3d7" qsCatId="3D" csTypeId="urn:microsoft.com/office/officeart/2005/8/colors/colorful1" csCatId="colorful" phldr="1"/>
      <dgm:spPr>
        <a:scene3d>
          <a:camera prst="perspectiveAbove" zoom="91000"/>
          <a:lightRig rig="threePt" dir="t">
            <a:rot lat="0" lon="0" rev="20640000"/>
          </a:lightRig>
        </a:scene3d>
      </dgm:spPr>
      <dgm:t>
        <a:bodyPr/>
        <a:lstStyle/>
        <a:p>
          <a:endParaRPr lang="en-GB"/>
        </a:p>
      </dgm:t>
    </dgm:pt>
    <dgm:pt modelId="{9A5191A0-FF16-4B2B-AA1A-5EADF7254652}">
      <dgm:prSet/>
      <dgm:spPr>
        <a:scene3d>
          <a:camera prst="perspectiveAbove" zoom="91000"/>
          <a:lightRig rig="threePt" dir="t">
            <a:rot lat="0" lon="0" rev="20640000"/>
          </a:lightRig>
        </a:scene3d>
        <a:sp3d extrusionH="50600" prstMaterial="metal">
          <a:bevelT w="101600" h="80600" prst="coolSlant"/>
          <a:bevelB w="80600" h="80600" prst="relaxedInset"/>
        </a:sp3d>
      </dgm:spPr>
      <dgm:t>
        <a:bodyPr lIns="91440" tIns="91440" rIns="91440" bIns="91440"/>
        <a:lstStyle/>
        <a:p>
          <a:pPr rtl="0"/>
          <a:r>
            <a:rPr lang="en-US" dirty="0" smtClean="0"/>
            <a:t>THE FOLLOWING SLIDES DESCRIBE THE EFFECTS ON DIFFERENT VISCERAL FUNCTIONS OF THE BODY CAUSED BY STIMULATING EITHER THE PARASYMPATHETIC NERVES OR THE SYMPATHETIC NERVES </a:t>
          </a:r>
          <a:endParaRPr lang="en-GB" dirty="0"/>
        </a:p>
      </dgm:t>
    </dgm:pt>
    <dgm:pt modelId="{2F3D6F48-0DF3-4EA5-8B94-C2BB84F0CF92}" type="parTrans" cxnId="{EC52D5AE-2563-49D7-A6A0-7272986E049F}">
      <dgm:prSet/>
      <dgm:spPr/>
      <dgm:t>
        <a:bodyPr/>
        <a:lstStyle/>
        <a:p>
          <a:endParaRPr lang="en-GB"/>
        </a:p>
      </dgm:t>
    </dgm:pt>
    <dgm:pt modelId="{24958A75-7CFD-4DD3-9406-8874AAD54C0F}" type="sibTrans" cxnId="{EC52D5AE-2563-49D7-A6A0-7272986E049F}">
      <dgm:prSet/>
      <dgm:spPr/>
      <dgm:t>
        <a:bodyPr/>
        <a:lstStyle/>
        <a:p>
          <a:endParaRPr lang="en-GB"/>
        </a:p>
      </dgm:t>
    </dgm:pt>
    <dgm:pt modelId="{1BEF4A32-7608-47D3-BB80-1ADF34F9DC7F}">
      <dgm:prSet/>
      <dgm:spPr>
        <a:scene3d>
          <a:camera prst="perspectiveAbove" zoom="91000"/>
          <a:lightRig rig="threePt" dir="t">
            <a:rot lat="0" lon="0" rev="20640000"/>
          </a:lightRig>
        </a:scene3d>
        <a:sp3d extrusionH="50600" prstMaterial="metal">
          <a:bevelT w="101600" h="80600" prst="coolSlant"/>
          <a:bevelB w="80600" h="80600" prst="relaxedInset"/>
        </a:sp3d>
      </dgm:spPr>
      <dgm:t>
        <a:bodyPr/>
        <a:lstStyle/>
        <a:p>
          <a:pPr rtl="0"/>
          <a:r>
            <a:rPr lang="en-US" dirty="0" smtClean="0"/>
            <a:t>NOTE AGAIN THAT SYMPATHETIC STIMULATION CAUSES EXCITATORY EFFECTS IN SOME ORGANS BUT INHIBITORY EFFECTS IN OTHERS. </a:t>
          </a:r>
          <a:endParaRPr lang="en-GB" dirty="0"/>
        </a:p>
      </dgm:t>
    </dgm:pt>
    <dgm:pt modelId="{50C3B479-19A0-4538-B8BC-CC80C383C61C}" type="parTrans" cxnId="{73A2C889-C82E-4620-A7E0-13731A81CBF0}">
      <dgm:prSet/>
      <dgm:spPr/>
      <dgm:t>
        <a:bodyPr/>
        <a:lstStyle/>
        <a:p>
          <a:endParaRPr lang="en-GB"/>
        </a:p>
      </dgm:t>
    </dgm:pt>
    <dgm:pt modelId="{15B3CDCE-AB28-442B-A035-8FB1611B3E45}" type="sibTrans" cxnId="{73A2C889-C82E-4620-A7E0-13731A81CBF0}">
      <dgm:prSet/>
      <dgm:spPr/>
      <dgm:t>
        <a:bodyPr/>
        <a:lstStyle/>
        <a:p>
          <a:endParaRPr lang="en-GB"/>
        </a:p>
      </dgm:t>
    </dgm:pt>
    <dgm:pt modelId="{2CB1955B-2054-4DE4-A5DB-B19777AE922E}">
      <dgm:prSet/>
      <dgm:spPr>
        <a:scene3d>
          <a:camera prst="perspectiveAbove" zoom="91000"/>
          <a:lightRig rig="threePt" dir="t">
            <a:rot lat="0" lon="0" rev="20640000"/>
          </a:lightRig>
        </a:scene3d>
        <a:sp3d extrusionH="50600" prstMaterial="metal">
          <a:bevelT w="101600" h="80600" prst="coolSlant"/>
          <a:bevelB w="80600" h="80600" prst="relaxedInset"/>
        </a:sp3d>
      </dgm:spPr>
      <dgm:t>
        <a:bodyPr lIns="91440" tIns="91440" rIns="91440" bIns="91440"/>
        <a:lstStyle/>
        <a:p>
          <a:pPr rtl="0"/>
          <a:r>
            <a:rPr lang="en-US" dirty="0" smtClean="0"/>
            <a:t>LIKEWISE, PARASYMPATHETIC STIMULATION CAUSES EXCITATION IN SOME ORGANS BUT INHIBITION IN OTHERS. </a:t>
          </a:r>
          <a:endParaRPr lang="en-GB" dirty="0"/>
        </a:p>
      </dgm:t>
    </dgm:pt>
    <dgm:pt modelId="{B944354E-4045-4084-B895-F2C69B61F643}" type="parTrans" cxnId="{5FCE207F-F98B-4C32-BDA2-D292C711A2AB}">
      <dgm:prSet/>
      <dgm:spPr/>
      <dgm:t>
        <a:bodyPr/>
        <a:lstStyle/>
        <a:p>
          <a:endParaRPr lang="en-GB"/>
        </a:p>
      </dgm:t>
    </dgm:pt>
    <dgm:pt modelId="{C4232BE6-4FF0-4460-8431-33EE43DC2C8A}" type="sibTrans" cxnId="{5FCE207F-F98B-4C32-BDA2-D292C711A2AB}">
      <dgm:prSet/>
      <dgm:spPr/>
      <dgm:t>
        <a:bodyPr/>
        <a:lstStyle/>
        <a:p>
          <a:endParaRPr lang="en-GB"/>
        </a:p>
      </dgm:t>
    </dgm:pt>
    <dgm:pt modelId="{5DC62CA9-3FCE-47D6-A8D0-64636A3BB684}">
      <dgm:prSet/>
      <dgm:spPr>
        <a:scene3d>
          <a:camera prst="perspectiveAbove" zoom="91000"/>
          <a:lightRig rig="threePt" dir="t">
            <a:rot lat="0" lon="0" rev="20640000"/>
          </a:lightRig>
        </a:scene3d>
        <a:sp3d extrusionH="50600" prstMaterial="metal">
          <a:bevelT w="101600" h="80600" prst="coolSlant"/>
          <a:bevelB w="80600" h="80600" prst="relaxedInset"/>
        </a:sp3d>
      </dgm:spPr>
      <dgm:t>
        <a:bodyPr lIns="91440" tIns="91440" rIns="91440" bIns="91440"/>
        <a:lstStyle/>
        <a:p>
          <a:pPr rtl="0"/>
          <a:r>
            <a:rPr lang="en-US" dirty="0" smtClean="0"/>
            <a:t>ALSO, WHEN SYMPATHETIC STIMULATION EXCITES A PARTICULAR ORGAN, PARASYMPATHETIC STIMULATION SOMETIMES INHIBITS IT, DEMONSTRATING THAT THE TWO SYSTEMS OCCASIONALLY ACT RECIPROCALLY TO EACH OTHER. </a:t>
          </a:r>
          <a:endParaRPr lang="en-GB" dirty="0"/>
        </a:p>
      </dgm:t>
    </dgm:pt>
    <dgm:pt modelId="{C6EE696D-88B6-4F05-A1EF-5C728B953515}" type="parTrans" cxnId="{539AC1AB-C805-4766-83CC-B41EF112CE4D}">
      <dgm:prSet/>
      <dgm:spPr/>
      <dgm:t>
        <a:bodyPr/>
        <a:lstStyle/>
        <a:p>
          <a:endParaRPr lang="en-GB"/>
        </a:p>
      </dgm:t>
    </dgm:pt>
    <dgm:pt modelId="{37A5AC93-CD88-442F-8390-6AB783B206A1}" type="sibTrans" cxnId="{539AC1AB-C805-4766-83CC-B41EF112CE4D}">
      <dgm:prSet/>
      <dgm:spPr/>
      <dgm:t>
        <a:bodyPr/>
        <a:lstStyle/>
        <a:p>
          <a:endParaRPr lang="en-GB"/>
        </a:p>
      </dgm:t>
    </dgm:pt>
    <dgm:pt modelId="{26062756-7E87-4F57-BF7E-A51F9D64C5F2}">
      <dgm:prSet/>
      <dgm:spPr>
        <a:scene3d>
          <a:camera prst="perspectiveAbove" zoom="91000"/>
          <a:lightRig rig="threePt" dir="t">
            <a:rot lat="0" lon="0" rev="20640000"/>
          </a:lightRig>
        </a:scene3d>
        <a:sp3d extrusionH="50600" prstMaterial="metal">
          <a:bevelT w="101600" h="80600" prst="coolSlant"/>
          <a:bevelB w="80600" h="80600" prst="relaxedInset"/>
        </a:sp3d>
      </dgm:spPr>
      <dgm:t>
        <a:bodyPr lIns="91440" tIns="91440" rIns="91440" bIns="91440"/>
        <a:lstStyle/>
        <a:p>
          <a:pPr rtl="0"/>
          <a:r>
            <a:rPr lang="en-US" dirty="0" smtClean="0"/>
            <a:t>HOWEVER, MOST ORGANS ARE DOMINANTLY CONTROLLED BY ONE OR THE OTHER OF THE TWO SYSTEMS.</a:t>
          </a:r>
          <a:endParaRPr lang="en-GB" dirty="0"/>
        </a:p>
      </dgm:t>
    </dgm:pt>
    <dgm:pt modelId="{2F305E3C-751C-4B60-9286-A8E13C57BDC1}" type="parTrans" cxnId="{544F537B-D434-47BC-A59F-3F10609523D1}">
      <dgm:prSet/>
      <dgm:spPr/>
      <dgm:t>
        <a:bodyPr/>
        <a:lstStyle/>
        <a:p>
          <a:endParaRPr lang="en-GB"/>
        </a:p>
      </dgm:t>
    </dgm:pt>
    <dgm:pt modelId="{541F44D5-768F-497B-9326-FD83C2DC8C56}" type="sibTrans" cxnId="{544F537B-D434-47BC-A59F-3F10609523D1}">
      <dgm:prSet/>
      <dgm:spPr/>
      <dgm:t>
        <a:bodyPr/>
        <a:lstStyle/>
        <a:p>
          <a:endParaRPr lang="en-GB"/>
        </a:p>
      </dgm:t>
    </dgm:pt>
    <dgm:pt modelId="{F6E3DA80-3981-425B-800C-C2071E2E106E}" type="pres">
      <dgm:prSet presAssocID="{7C19F3A6-FB81-4DC9-9BD6-C290CBE127A5}" presName="diagram" presStyleCnt="0">
        <dgm:presLayoutVars>
          <dgm:dir/>
          <dgm:resizeHandles val="exact"/>
        </dgm:presLayoutVars>
      </dgm:prSet>
      <dgm:spPr/>
      <dgm:t>
        <a:bodyPr/>
        <a:lstStyle/>
        <a:p>
          <a:endParaRPr lang="en-GB"/>
        </a:p>
      </dgm:t>
    </dgm:pt>
    <dgm:pt modelId="{CF94244B-9C3B-4095-91EA-C724280787D0}" type="pres">
      <dgm:prSet presAssocID="{9A5191A0-FF16-4B2B-AA1A-5EADF7254652}" presName="node" presStyleLbl="node1" presStyleIdx="0" presStyleCnt="5">
        <dgm:presLayoutVars>
          <dgm:bulletEnabled val="1"/>
        </dgm:presLayoutVars>
      </dgm:prSet>
      <dgm:spPr/>
      <dgm:t>
        <a:bodyPr/>
        <a:lstStyle/>
        <a:p>
          <a:endParaRPr lang="en-GB"/>
        </a:p>
      </dgm:t>
    </dgm:pt>
    <dgm:pt modelId="{EEB9D807-CAE4-492A-AF93-624B3AB07C67}" type="pres">
      <dgm:prSet presAssocID="{24958A75-7CFD-4DD3-9406-8874AAD54C0F}" presName="sibTrans" presStyleCnt="0"/>
      <dgm:spPr>
        <a:scene3d>
          <a:camera prst="perspectiveAbove" zoom="91000"/>
          <a:lightRig rig="threePt" dir="t">
            <a:rot lat="0" lon="0" rev="20640000"/>
          </a:lightRig>
        </a:scene3d>
        <a:sp3d>
          <a:bevelT w="165100" prst="coolSlant"/>
        </a:sp3d>
      </dgm:spPr>
    </dgm:pt>
    <dgm:pt modelId="{873DE0DC-9450-4994-8499-76EB8BF27980}" type="pres">
      <dgm:prSet presAssocID="{1BEF4A32-7608-47D3-BB80-1ADF34F9DC7F}" presName="node" presStyleLbl="node1" presStyleIdx="1" presStyleCnt="5">
        <dgm:presLayoutVars>
          <dgm:bulletEnabled val="1"/>
        </dgm:presLayoutVars>
      </dgm:prSet>
      <dgm:spPr/>
      <dgm:t>
        <a:bodyPr/>
        <a:lstStyle/>
        <a:p>
          <a:endParaRPr lang="en-GB"/>
        </a:p>
      </dgm:t>
    </dgm:pt>
    <dgm:pt modelId="{FC28E5EE-A6F3-43EC-8587-878DA5C77E7B}" type="pres">
      <dgm:prSet presAssocID="{15B3CDCE-AB28-442B-A035-8FB1611B3E45}" presName="sibTrans" presStyleCnt="0"/>
      <dgm:spPr>
        <a:scene3d>
          <a:camera prst="perspectiveAbove" zoom="91000"/>
          <a:lightRig rig="threePt" dir="t">
            <a:rot lat="0" lon="0" rev="20640000"/>
          </a:lightRig>
        </a:scene3d>
        <a:sp3d>
          <a:bevelT w="165100" prst="coolSlant"/>
        </a:sp3d>
      </dgm:spPr>
    </dgm:pt>
    <dgm:pt modelId="{4909F142-ADF7-4FFF-A9FB-EF40DB8EE5E8}" type="pres">
      <dgm:prSet presAssocID="{2CB1955B-2054-4DE4-A5DB-B19777AE922E}" presName="node" presStyleLbl="node1" presStyleIdx="2" presStyleCnt="5">
        <dgm:presLayoutVars>
          <dgm:bulletEnabled val="1"/>
        </dgm:presLayoutVars>
      </dgm:prSet>
      <dgm:spPr/>
      <dgm:t>
        <a:bodyPr/>
        <a:lstStyle/>
        <a:p>
          <a:endParaRPr lang="en-GB"/>
        </a:p>
      </dgm:t>
    </dgm:pt>
    <dgm:pt modelId="{B3A1025B-9E97-4E1E-A93D-554EF7FFE0DC}" type="pres">
      <dgm:prSet presAssocID="{C4232BE6-4FF0-4460-8431-33EE43DC2C8A}" presName="sibTrans" presStyleCnt="0"/>
      <dgm:spPr>
        <a:scene3d>
          <a:camera prst="perspectiveAbove" zoom="91000"/>
          <a:lightRig rig="threePt" dir="t">
            <a:rot lat="0" lon="0" rev="20640000"/>
          </a:lightRig>
        </a:scene3d>
        <a:sp3d>
          <a:bevelT w="165100" prst="coolSlant"/>
        </a:sp3d>
      </dgm:spPr>
    </dgm:pt>
    <dgm:pt modelId="{5A9DDCF8-074C-44C9-A764-3EAF1A15F222}" type="pres">
      <dgm:prSet presAssocID="{5DC62CA9-3FCE-47D6-A8D0-64636A3BB684}" presName="node" presStyleLbl="node1" presStyleIdx="3" presStyleCnt="5">
        <dgm:presLayoutVars>
          <dgm:bulletEnabled val="1"/>
        </dgm:presLayoutVars>
      </dgm:prSet>
      <dgm:spPr/>
      <dgm:t>
        <a:bodyPr/>
        <a:lstStyle/>
        <a:p>
          <a:endParaRPr lang="en-GB"/>
        </a:p>
      </dgm:t>
    </dgm:pt>
    <dgm:pt modelId="{CF8FE1CA-FE3D-4EB3-94A2-19DCAC72E391}" type="pres">
      <dgm:prSet presAssocID="{37A5AC93-CD88-442F-8390-6AB783B206A1}" presName="sibTrans" presStyleCnt="0"/>
      <dgm:spPr>
        <a:scene3d>
          <a:camera prst="perspectiveAbove" zoom="91000"/>
          <a:lightRig rig="threePt" dir="t">
            <a:rot lat="0" lon="0" rev="20640000"/>
          </a:lightRig>
        </a:scene3d>
        <a:sp3d>
          <a:bevelT w="165100" prst="coolSlant"/>
        </a:sp3d>
      </dgm:spPr>
    </dgm:pt>
    <dgm:pt modelId="{5C56C1E5-CAD9-4187-99E8-D66D30FA8CE0}" type="pres">
      <dgm:prSet presAssocID="{26062756-7E87-4F57-BF7E-A51F9D64C5F2}" presName="node" presStyleLbl="node1" presStyleIdx="4" presStyleCnt="5">
        <dgm:presLayoutVars>
          <dgm:bulletEnabled val="1"/>
        </dgm:presLayoutVars>
      </dgm:prSet>
      <dgm:spPr/>
      <dgm:t>
        <a:bodyPr/>
        <a:lstStyle/>
        <a:p>
          <a:endParaRPr lang="en-GB"/>
        </a:p>
      </dgm:t>
    </dgm:pt>
  </dgm:ptLst>
  <dgm:cxnLst>
    <dgm:cxn modelId="{FC48AEBE-556B-44AD-A418-A037067B7D8E}" type="presOf" srcId="{5DC62CA9-3FCE-47D6-A8D0-64636A3BB684}" destId="{5A9DDCF8-074C-44C9-A764-3EAF1A15F222}" srcOrd="0" destOrd="0" presId="urn:microsoft.com/office/officeart/2005/8/layout/default"/>
    <dgm:cxn modelId="{7BD37377-F131-4518-9028-AA7AEE13990C}" type="presOf" srcId="{1BEF4A32-7608-47D3-BB80-1ADF34F9DC7F}" destId="{873DE0DC-9450-4994-8499-76EB8BF27980}" srcOrd="0" destOrd="0" presId="urn:microsoft.com/office/officeart/2005/8/layout/default"/>
    <dgm:cxn modelId="{73A2C889-C82E-4620-A7E0-13731A81CBF0}" srcId="{7C19F3A6-FB81-4DC9-9BD6-C290CBE127A5}" destId="{1BEF4A32-7608-47D3-BB80-1ADF34F9DC7F}" srcOrd="1" destOrd="0" parTransId="{50C3B479-19A0-4538-B8BC-CC80C383C61C}" sibTransId="{15B3CDCE-AB28-442B-A035-8FB1611B3E45}"/>
    <dgm:cxn modelId="{939FA422-DB29-4E07-9CEA-AF138264B919}" type="presOf" srcId="{2CB1955B-2054-4DE4-A5DB-B19777AE922E}" destId="{4909F142-ADF7-4FFF-A9FB-EF40DB8EE5E8}" srcOrd="0" destOrd="0" presId="urn:microsoft.com/office/officeart/2005/8/layout/default"/>
    <dgm:cxn modelId="{077E008A-C24D-47BB-937F-5FE57E9F05A7}" type="presOf" srcId="{9A5191A0-FF16-4B2B-AA1A-5EADF7254652}" destId="{CF94244B-9C3B-4095-91EA-C724280787D0}" srcOrd="0" destOrd="0" presId="urn:microsoft.com/office/officeart/2005/8/layout/default"/>
    <dgm:cxn modelId="{90505A8B-19B9-4C7B-9A52-E54DE9FA3CE0}" type="presOf" srcId="{7C19F3A6-FB81-4DC9-9BD6-C290CBE127A5}" destId="{F6E3DA80-3981-425B-800C-C2071E2E106E}" srcOrd="0" destOrd="0" presId="urn:microsoft.com/office/officeart/2005/8/layout/default"/>
    <dgm:cxn modelId="{544F537B-D434-47BC-A59F-3F10609523D1}" srcId="{7C19F3A6-FB81-4DC9-9BD6-C290CBE127A5}" destId="{26062756-7E87-4F57-BF7E-A51F9D64C5F2}" srcOrd="4" destOrd="0" parTransId="{2F305E3C-751C-4B60-9286-A8E13C57BDC1}" sibTransId="{541F44D5-768F-497B-9326-FD83C2DC8C56}"/>
    <dgm:cxn modelId="{92E8AFED-EE7A-4FA6-B88F-A581C05CD4D9}" type="presOf" srcId="{26062756-7E87-4F57-BF7E-A51F9D64C5F2}" destId="{5C56C1E5-CAD9-4187-99E8-D66D30FA8CE0}" srcOrd="0" destOrd="0" presId="urn:microsoft.com/office/officeart/2005/8/layout/default"/>
    <dgm:cxn modelId="{EC52D5AE-2563-49D7-A6A0-7272986E049F}" srcId="{7C19F3A6-FB81-4DC9-9BD6-C290CBE127A5}" destId="{9A5191A0-FF16-4B2B-AA1A-5EADF7254652}" srcOrd="0" destOrd="0" parTransId="{2F3D6F48-0DF3-4EA5-8B94-C2BB84F0CF92}" sibTransId="{24958A75-7CFD-4DD3-9406-8874AAD54C0F}"/>
    <dgm:cxn modelId="{539AC1AB-C805-4766-83CC-B41EF112CE4D}" srcId="{7C19F3A6-FB81-4DC9-9BD6-C290CBE127A5}" destId="{5DC62CA9-3FCE-47D6-A8D0-64636A3BB684}" srcOrd="3" destOrd="0" parTransId="{C6EE696D-88B6-4F05-A1EF-5C728B953515}" sibTransId="{37A5AC93-CD88-442F-8390-6AB783B206A1}"/>
    <dgm:cxn modelId="{5FCE207F-F98B-4C32-BDA2-D292C711A2AB}" srcId="{7C19F3A6-FB81-4DC9-9BD6-C290CBE127A5}" destId="{2CB1955B-2054-4DE4-A5DB-B19777AE922E}" srcOrd="2" destOrd="0" parTransId="{B944354E-4045-4084-B895-F2C69B61F643}" sibTransId="{C4232BE6-4FF0-4460-8431-33EE43DC2C8A}"/>
    <dgm:cxn modelId="{1E28F391-3C26-4CB9-9622-432A00AE4503}" type="presParOf" srcId="{F6E3DA80-3981-425B-800C-C2071E2E106E}" destId="{CF94244B-9C3B-4095-91EA-C724280787D0}" srcOrd="0" destOrd="0" presId="urn:microsoft.com/office/officeart/2005/8/layout/default"/>
    <dgm:cxn modelId="{0FB10820-8770-4E43-B441-B2D922DE9DF5}" type="presParOf" srcId="{F6E3DA80-3981-425B-800C-C2071E2E106E}" destId="{EEB9D807-CAE4-492A-AF93-624B3AB07C67}" srcOrd="1" destOrd="0" presId="urn:microsoft.com/office/officeart/2005/8/layout/default"/>
    <dgm:cxn modelId="{CB705349-5F74-4867-9775-FE1F58F2E048}" type="presParOf" srcId="{F6E3DA80-3981-425B-800C-C2071E2E106E}" destId="{873DE0DC-9450-4994-8499-76EB8BF27980}" srcOrd="2" destOrd="0" presId="urn:microsoft.com/office/officeart/2005/8/layout/default"/>
    <dgm:cxn modelId="{30394D14-6ACB-4382-B9F5-AB6BE7017503}" type="presParOf" srcId="{F6E3DA80-3981-425B-800C-C2071E2E106E}" destId="{FC28E5EE-A6F3-43EC-8587-878DA5C77E7B}" srcOrd="3" destOrd="0" presId="urn:microsoft.com/office/officeart/2005/8/layout/default"/>
    <dgm:cxn modelId="{D7B245D5-92EF-487F-A798-2FD716EDEB90}" type="presParOf" srcId="{F6E3DA80-3981-425B-800C-C2071E2E106E}" destId="{4909F142-ADF7-4FFF-A9FB-EF40DB8EE5E8}" srcOrd="4" destOrd="0" presId="urn:microsoft.com/office/officeart/2005/8/layout/default"/>
    <dgm:cxn modelId="{E266514A-21CF-470B-A16F-AEDD672FA2B6}" type="presParOf" srcId="{F6E3DA80-3981-425B-800C-C2071E2E106E}" destId="{B3A1025B-9E97-4E1E-A93D-554EF7FFE0DC}" srcOrd="5" destOrd="0" presId="urn:microsoft.com/office/officeart/2005/8/layout/default"/>
    <dgm:cxn modelId="{1DC124F5-337A-453B-8D20-2F9195C3FC03}" type="presParOf" srcId="{F6E3DA80-3981-425B-800C-C2071E2E106E}" destId="{5A9DDCF8-074C-44C9-A764-3EAF1A15F222}" srcOrd="6" destOrd="0" presId="urn:microsoft.com/office/officeart/2005/8/layout/default"/>
    <dgm:cxn modelId="{4635FB3D-983D-4C50-AF9D-9F4EA2E2A16E}" type="presParOf" srcId="{F6E3DA80-3981-425B-800C-C2071E2E106E}" destId="{CF8FE1CA-FE3D-4EB3-94A2-19DCAC72E391}" srcOrd="7" destOrd="0" presId="urn:microsoft.com/office/officeart/2005/8/layout/default"/>
    <dgm:cxn modelId="{2E9A3CE9-421F-45E7-A7D0-C3F3E2F8CE87}" type="presParOf" srcId="{F6E3DA80-3981-425B-800C-C2071E2E106E}" destId="{5C56C1E5-CAD9-4187-99E8-D66D30FA8CE0}"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9311F58D-50A5-4FC9-ACC0-B2DDA65E3DD6}" type="doc">
      <dgm:prSet loTypeId="urn:microsoft.com/office/officeart/2005/8/layout/default" loCatId="list" qsTypeId="urn:microsoft.com/office/officeart/2005/8/quickstyle/simple1" qsCatId="simple" csTypeId="urn:microsoft.com/office/officeart/2005/8/colors/accent1_2" csCatId="accent1" phldr="1"/>
      <dgm:spPr>
        <a:scene3d>
          <a:camera prst="perspectiveAbove"/>
          <a:lightRig rig="threePt" dir="t"/>
        </a:scene3d>
      </dgm:spPr>
      <dgm:t>
        <a:bodyPr/>
        <a:lstStyle/>
        <a:p>
          <a:endParaRPr lang="en-GB"/>
        </a:p>
      </dgm:t>
    </dgm:pt>
    <dgm:pt modelId="{5E39528D-BDFA-466B-9ED5-D19AEBE2A636}">
      <dgm:prSet/>
      <dgm:spPr>
        <a:solidFill>
          <a:srgbClr val="C00000"/>
        </a:solidFill>
      </dgm:spPr>
      <dgm:t>
        <a:bodyPr/>
        <a:lstStyle/>
        <a:p>
          <a:pPr rtl="0"/>
          <a:r>
            <a:rPr lang="en-US" dirty="0" smtClean="0"/>
            <a:t>SYMPATHETIC STIMULATION CONTRACTS THE RADIAL FIBERS OF THE IRIS THAT DILATE THE PUPIL</a:t>
          </a:r>
          <a:endParaRPr lang="en-GB" dirty="0"/>
        </a:p>
      </dgm:t>
    </dgm:pt>
    <dgm:pt modelId="{A4C467BC-9455-4394-A71C-A51ADC7F82D2}" type="parTrans" cxnId="{8AA1DADE-4252-4707-906E-1C02DBC3447A}">
      <dgm:prSet/>
      <dgm:spPr/>
      <dgm:t>
        <a:bodyPr/>
        <a:lstStyle/>
        <a:p>
          <a:endParaRPr lang="en-GB"/>
        </a:p>
      </dgm:t>
    </dgm:pt>
    <dgm:pt modelId="{103F09A3-3E57-425E-AED1-490C3630984E}" type="sibTrans" cxnId="{8AA1DADE-4252-4707-906E-1C02DBC3447A}">
      <dgm:prSet/>
      <dgm:spPr/>
      <dgm:t>
        <a:bodyPr/>
        <a:lstStyle/>
        <a:p>
          <a:endParaRPr lang="en-GB"/>
        </a:p>
      </dgm:t>
    </dgm:pt>
    <dgm:pt modelId="{2AD3CBD6-20F9-4904-AA3D-BCB54DE25E8D}">
      <dgm:prSet/>
      <dgm:spPr>
        <a:solidFill>
          <a:srgbClr val="C00000"/>
        </a:solidFill>
      </dgm:spPr>
      <dgm:t>
        <a:bodyPr/>
        <a:lstStyle/>
        <a:p>
          <a:pPr rtl="0"/>
          <a:r>
            <a:rPr lang="en-US" dirty="0" smtClean="0"/>
            <a:t>THE SYMPATHETICS BECOME STIMULATED DURING PERIODS OF EXCITEMENT AND INCREASE PUPILLARY OPENING AT THESE TIMES</a:t>
          </a:r>
          <a:endParaRPr lang="en-GB" dirty="0"/>
        </a:p>
      </dgm:t>
    </dgm:pt>
    <dgm:pt modelId="{78B08C18-6FD9-4CA0-BA1B-38D0012A8F41}" type="parTrans" cxnId="{7F468281-DDB9-4356-A8AF-82ABC3D6422D}">
      <dgm:prSet/>
      <dgm:spPr/>
      <dgm:t>
        <a:bodyPr/>
        <a:lstStyle/>
        <a:p>
          <a:endParaRPr lang="en-GB"/>
        </a:p>
      </dgm:t>
    </dgm:pt>
    <dgm:pt modelId="{61D78866-48F2-4F75-8C6F-F8099088FD43}" type="sibTrans" cxnId="{7F468281-DDB9-4356-A8AF-82ABC3D6422D}">
      <dgm:prSet/>
      <dgm:spPr/>
      <dgm:t>
        <a:bodyPr/>
        <a:lstStyle/>
        <a:p>
          <a:endParaRPr lang="en-GB"/>
        </a:p>
      </dgm:t>
    </dgm:pt>
    <dgm:pt modelId="{C22D91B6-EF8B-4808-AA00-1D283E9CB1BB}" type="pres">
      <dgm:prSet presAssocID="{9311F58D-50A5-4FC9-ACC0-B2DDA65E3DD6}" presName="diagram" presStyleCnt="0">
        <dgm:presLayoutVars>
          <dgm:dir/>
          <dgm:resizeHandles val="exact"/>
        </dgm:presLayoutVars>
      </dgm:prSet>
      <dgm:spPr/>
      <dgm:t>
        <a:bodyPr/>
        <a:lstStyle/>
        <a:p>
          <a:endParaRPr lang="en-GB"/>
        </a:p>
      </dgm:t>
    </dgm:pt>
    <dgm:pt modelId="{26CACD2D-20BC-4676-94DD-732FC268A5BF}" type="pres">
      <dgm:prSet presAssocID="{5E39528D-BDFA-466B-9ED5-D19AEBE2A636}" presName="node" presStyleLbl="node1" presStyleIdx="0" presStyleCnt="2">
        <dgm:presLayoutVars>
          <dgm:bulletEnabled val="1"/>
        </dgm:presLayoutVars>
      </dgm:prSet>
      <dgm:spPr/>
      <dgm:t>
        <a:bodyPr/>
        <a:lstStyle/>
        <a:p>
          <a:endParaRPr lang="en-GB"/>
        </a:p>
      </dgm:t>
    </dgm:pt>
    <dgm:pt modelId="{496A6DED-2FDC-4984-A576-74C2F6730017}" type="pres">
      <dgm:prSet presAssocID="{103F09A3-3E57-425E-AED1-490C3630984E}" presName="sibTrans" presStyleCnt="0"/>
      <dgm:spPr/>
    </dgm:pt>
    <dgm:pt modelId="{6EAD912A-A0B9-44B0-8C2F-56FD8B8B2F97}" type="pres">
      <dgm:prSet presAssocID="{2AD3CBD6-20F9-4904-AA3D-BCB54DE25E8D}" presName="node" presStyleLbl="node1" presStyleIdx="1" presStyleCnt="2">
        <dgm:presLayoutVars>
          <dgm:bulletEnabled val="1"/>
        </dgm:presLayoutVars>
      </dgm:prSet>
      <dgm:spPr/>
      <dgm:t>
        <a:bodyPr/>
        <a:lstStyle/>
        <a:p>
          <a:endParaRPr lang="en-GB"/>
        </a:p>
      </dgm:t>
    </dgm:pt>
  </dgm:ptLst>
  <dgm:cxnLst>
    <dgm:cxn modelId="{8AA1DADE-4252-4707-906E-1C02DBC3447A}" srcId="{9311F58D-50A5-4FC9-ACC0-B2DDA65E3DD6}" destId="{5E39528D-BDFA-466B-9ED5-D19AEBE2A636}" srcOrd="0" destOrd="0" parTransId="{A4C467BC-9455-4394-A71C-A51ADC7F82D2}" sibTransId="{103F09A3-3E57-425E-AED1-490C3630984E}"/>
    <dgm:cxn modelId="{DEEE4B70-1D08-4017-9E54-D23EAB75F720}" type="presOf" srcId="{9311F58D-50A5-4FC9-ACC0-B2DDA65E3DD6}" destId="{C22D91B6-EF8B-4808-AA00-1D283E9CB1BB}" srcOrd="0" destOrd="0" presId="urn:microsoft.com/office/officeart/2005/8/layout/default"/>
    <dgm:cxn modelId="{00175C43-60C0-455F-A233-1AC16515E236}" type="presOf" srcId="{5E39528D-BDFA-466B-9ED5-D19AEBE2A636}" destId="{26CACD2D-20BC-4676-94DD-732FC268A5BF}" srcOrd="0" destOrd="0" presId="urn:microsoft.com/office/officeart/2005/8/layout/default"/>
    <dgm:cxn modelId="{62688EF4-047F-4B66-A045-C598832FB7C5}" type="presOf" srcId="{2AD3CBD6-20F9-4904-AA3D-BCB54DE25E8D}" destId="{6EAD912A-A0B9-44B0-8C2F-56FD8B8B2F97}" srcOrd="0" destOrd="0" presId="urn:microsoft.com/office/officeart/2005/8/layout/default"/>
    <dgm:cxn modelId="{7F468281-DDB9-4356-A8AF-82ABC3D6422D}" srcId="{9311F58D-50A5-4FC9-ACC0-B2DDA65E3DD6}" destId="{2AD3CBD6-20F9-4904-AA3D-BCB54DE25E8D}" srcOrd="1" destOrd="0" parTransId="{78B08C18-6FD9-4CA0-BA1B-38D0012A8F41}" sibTransId="{61D78866-48F2-4F75-8C6F-F8099088FD43}"/>
    <dgm:cxn modelId="{439DC896-DC86-4A4E-9C5E-3B4D42CB430A}" type="presParOf" srcId="{C22D91B6-EF8B-4808-AA00-1D283E9CB1BB}" destId="{26CACD2D-20BC-4676-94DD-732FC268A5BF}" srcOrd="0" destOrd="0" presId="urn:microsoft.com/office/officeart/2005/8/layout/default"/>
    <dgm:cxn modelId="{0075F0F2-74EE-4EB8-85D3-307053A3DA09}" type="presParOf" srcId="{C22D91B6-EF8B-4808-AA00-1D283E9CB1BB}" destId="{496A6DED-2FDC-4984-A576-74C2F6730017}" srcOrd="1" destOrd="0" presId="urn:microsoft.com/office/officeart/2005/8/layout/default"/>
    <dgm:cxn modelId="{98FA6AB8-E688-4E0B-94F1-87EE72F5B46B}" type="presParOf" srcId="{C22D91B6-EF8B-4808-AA00-1D283E9CB1BB}" destId="{6EAD912A-A0B9-44B0-8C2F-56FD8B8B2F97}"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9311F58D-50A5-4FC9-ACC0-B2DDA65E3DD6}" type="doc">
      <dgm:prSet loTypeId="urn:microsoft.com/office/officeart/2005/8/layout/default" loCatId="list" qsTypeId="urn:microsoft.com/office/officeart/2005/8/quickstyle/simple1" qsCatId="simple" csTypeId="urn:microsoft.com/office/officeart/2005/8/colors/accent1_2" csCatId="accent1" phldr="1"/>
      <dgm:spPr>
        <a:scene3d>
          <a:camera prst="perspectiveAbove"/>
          <a:lightRig rig="threePt" dir="t"/>
        </a:scene3d>
      </dgm:spPr>
      <dgm:t>
        <a:bodyPr/>
        <a:lstStyle/>
        <a:p>
          <a:endParaRPr lang="en-GB"/>
        </a:p>
      </dgm:t>
    </dgm:pt>
    <dgm:pt modelId="{3CA87800-2892-4FAB-A1E5-04DEBD81F68F}">
      <dgm:prSet/>
      <dgm:spPr/>
      <dgm:t>
        <a:bodyPr/>
        <a:lstStyle/>
        <a:p>
          <a:pPr rtl="0"/>
          <a:r>
            <a:rPr lang="en-US" dirty="0" smtClean="0"/>
            <a:t>PARASYMPATHETIC STIMULATION CONTRACTS THE CIRCULAR MUSCLE OF THE IRIS TO CONSTRICT THE PUPIL</a:t>
          </a:r>
          <a:endParaRPr lang="en-GB" dirty="0"/>
        </a:p>
      </dgm:t>
    </dgm:pt>
    <dgm:pt modelId="{BDC00097-F8E5-4E63-AF64-CA1DA6EC86BE}" type="parTrans" cxnId="{7116FCBA-C183-4870-85AF-FAF7FC2B37FC}">
      <dgm:prSet/>
      <dgm:spPr/>
      <dgm:t>
        <a:bodyPr/>
        <a:lstStyle/>
        <a:p>
          <a:endParaRPr lang="en-GB"/>
        </a:p>
      </dgm:t>
    </dgm:pt>
    <dgm:pt modelId="{14D88B2F-D381-46C7-BB01-194C04395068}" type="sibTrans" cxnId="{7116FCBA-C183-4870-85AF-FAF7FC2B37FC}">
      <dgm:prSet/>
      <dgm:spPr/>
      <dgm:t>
        <a:bodyPr/>
        <a:lstStyle/>
        <a:p>
          <a:endParaRPr lang="en-GB"/>
        </a:p>
      </dgm:t>
    </dgm:pt>
    <dgm:pt modelId="{C22D91B6-EF8B-4808-AA00-1D283E9CB1BB}" type="pres">
      <dgm:prSet presAssocID="{9311F58D-50A5-4FC9-ACC0-B2DDA65E3DD6}" presName="diagram" presStyleCnt="0">
        <dgm:presLayoutVars>
          <dgm:dir/>
          <dgm:resizeHandles val="exact"/>
        </dgm:presLayoutVars>
      </dgm:prSet>
      <dgm:spPr/>
      <dgm:t>
        <a:bodyPr/>
        <a:lstStyle/>
        <a:p>
          <a:endParaRPr lang="en-GB"/>
        </a:p>
      </dgm:t>
    </dgm:pt>
    <dgm:pt modelId="{46193300-1896-4784-A21E-7A31820FD9A9}" type="pres">
      <dgm:prSet presAssocID="{3CA87800-2892-4FAB-A1E5-04DEBD81F68F}" presName="node" presStyleLbl="node1" presStyleIdx="0" presStyleCnt="1">
        <dgm:presLayoutVars>
          <dgm:bulletEnabled val="1"/>
        </dgm:presLayoutVars>
      </dgm:prSet>
      <dgm:spPr/>
      <dgm:t>
        <a:bodyPr/>
        <a:lstStyle/>
        <a:p>
          <a:endParaRPr lang="en-GB"/>
        </a:p>
      </dgm:t>
    </dgm:pt>
  </dgm:ptLst>
  <dgm:cxnLst>
    <dgm:cxn modelId="{7116FCBA-C183-4870-85AF-FAF7FC2B37FC}" srcId="{9311F58D-50A5-4FC9-ACC0-B2DDA65E3DD6}" destId="{3CA87800-2892-4FAB-A1E5-04DEBD81F68F}" srcOrd="0" destOrd="0" parTransId="{BDC00097-F8E5-4E63-AF64-CA1DA6EC86BE}" sibTransId="{14D88B2F-D381-46C7-BB01-194C04395068}"/>
    <dgm:cxn modelId="{8E24AA88-5E5E-40A1-ADB2-D386E6AFFE82}" type="presOf" srcId="{3CA87800-2892-4FAB-A1E5-04DEBD81F68F}" destId="{46193300-1896-4784-A21E-7A31820FD9A9}" srcOrd="0" destOrd="0" presId="urn:microsoft.com/office/officeart/2005/8/layout/default"/>
    <dgm:cxn modelId="{03158C6F-79DE-4C9D-A528-E1541B25D117}" type="presOf" srcId="{9311F58D-50A5-4FC9-ACC0-B2DDA65E3DD6}" destId="{C22D91B6-EF8B-4808-AA00-1D283E9CB1BB}" srcOrd="0" destOrd="0" presId="urn:microsoft.com/office/officeart/2005/8/layout/default"/>
    <dgm:cxn modelId="{764D828A-CA7C-4C2B-B588-0E616B1953C3}" type="presParOf" srcId="{C22D91B6-EF8B-4808-AA00-1D283E9CB1BB}" destId="{46193300-1896-4784-A21E-7A31820FD9A9}" srcOrd="0"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FDA04058-CF58-4C44-88BF-3621C11B605E}" type="doc">
      <dgm:prSet loTypeId="urn:microsoft.com/office/officeart/2005/8/layout/radial5" loCatId="relationship" qsTypeId="urn:microsoft.com/office/officeart/2005/8/quickstyle/3d6" qsCatId="3D" csTypeId="urn:microsoft.com/office/officeart/2005/8/colors/accent1_2" csCatId="accent1" phldr="1"/>
      <dgm:spPr>
        <a:scene3d>
          <a:camera prst="perspectiveAbove" zoom="92000"/>
          <a:lightRig rig="balanced" dir="t">
            <a:rot lat="0" lon="0" rev="12700000"/>
          </a:lightRig>
        </a:scene3d>
      </dgm:spPr>
      <dgm:t>
        <a:bodyPr/>
        <a:lstStyle/>
        <a:p>
          <a:endParaRPr lang="en-GB"/>
        </a:p>
      </dgm:t>
    </dgm:pt>
    <dgm:pt modelId="{9E9033EC-3533-48B1-9E20-EC179BEB5CB2}">
      <dgm:prSet/>
      <dgm:spPr/>
      <dgm:t>
        <a:bodyPr/>
        <a:lstStyle/>
        <a:p>
          <a:pPr rtl="0"/>
          <a:r>
            <a:rPr lang="en-US" dirty="0" smtClean="0"/>
            <a:t>GLANDS STRONGLY STIMULATED BY THE PARASYMPATHETIC NERVOUS SYSTEM, USUALLY RESULTING IN COPIOUS QUANTITIES OF WATERY SECRETION</a:t>
          </a:r>
          <a:endParaRPr lang="en-GB" dirty="0"/>
        </a:p>
      </dgm:t>
    </dgm:pt>
    <dgm:pt modelId="{EBF21662-F513-4621-9149-5B6C7EA0C1E8}" type="parTrans" cxnId="{3013930A-A197-4B4B-B06F-A65D873CB6B8}">
      <dgm:prSet/>
      <dgm:spPr/>
      <dgm:t>
        <a:bodyPr/>
        <a:lstStyle/>
        <a:p>
          <a:endParaRPr lang="en-GB"/>
        </a:p>
      </dgm:t>
    </dgm:pt>
    <dgm:pt modelId="{0C988C55-CF91-40F6-800E-5D9C655DC10C}" type="sibTrans" cxnId="{3013930A-A197-4B4B-B06F-A65D873CB6B8}">
      <dgm:prSet/>
      <dgm:spPr/>
      <dgm:t>
        <a:bodyPr/>
        <a:lstStyle/>
        <a:p>
          <a:endParaRPr lang="en-GB"/>
        </a:p>
      </dgm:t>
    </dgm:pt>
    <dgm:pt modelId="{6AC1BD50-F449-49BD-8F13-A86E2B51DE8A}">
      <dgm:prSet custT="1"/>
      <dgm:spPr/>
      <dgm:t>
        <a:bodyPr/>
        <a:lstStyle/>
        <a:p>
          <a:pPr rtl="0"/>
          <a:r>
            <a:rPr lang="en-US" sz="1200" dirty="0" smtClean="0"/>
            <a:t>NASAL</a:t>
          </a:r>
          <a:endParaRPr lang="en-GB" sz="1200" dirty="0"/>
        </a:p>
      </dgm:t>
    </dgm:pt>
    <dgm:pt modelId="{7A0DD2CC-FF36-4ABF-9144-C8B4C4FFCEB8}" type="parTrans" cxnId="{25B9F98B-FE31-442E-89B7-E6CC7CAB29B0}">
      <dgm:prSet/>
      <dgm:spPr/>
      <dgm:t>
        <a:bodyPr/>
        <a:lstStyle/>
        <a:p>
          <a:endParaRPr lang="en-GB" dirty="0"/>
        </a:p>
      </dgm:t>
    </dgm:pt>
    <dgm:pt modelId="{D3B89F5E-F88A-4421-A8A8-ED2D12075774}" type="sibTrans" cxnId="{25B9F98B-FE31-442E-89B7-E6CC7CAB29B0}">
      <dgm:prSet/>
      <dgm:spPr/>
      <dgm:t>
        <a:bodyPr/>
        <a:lstStyle/>
        <a:p>
          <a:endParaRPr lang="en-GB"/>
        </a:p>
      </dgm:t>
    </dgm:pt>
    <dgm:pt modelId="{8FA86A00-53CA-4D46-B456-16EB73EA0094}">
      <dgm:prSet custT="1"/>
      <dgm:spPr/>
      <dgm:t>
        <a:bodyPr/>
        <a:lstStyle/>
        <a:p>
          <a:pPr rtl="0"/>
          <a:r>
            <a:rPr lang="en-US" sz="1200" dirty="0" smtClean="0"/>
            <a:t>LACRIMAL</a:t>
          </a:r>
          <a:endParaRPr lang="en-GB" sz="1200" dirty="0"/>
        </a:p>
      </dgm:t>
    </dgm:pt>
    <dgm:pt modelId="{7F1F7983-D6AE-4753-AF18-FC14E7FBAACF}" type="parTrans" cxnId="{3DC2DBA7-AB0C-45CB-B65B-90514668010D}">
      <dgm:prSet/>
      <dgm:spPr/>
      <dgm:t>
        <a:bodyPr/>
        <a:lstStyle/>
        <a:p>
          <a:endParaRPr lang="en-GB" dirty="0"/>
        </a:p>
      </dgm:t>
    </dgm:pt>
    <dgm:pt modelId="{C98BB292-63E4-4280-8BCB-22916F800C72}" type="sibTrans" cxnId="{3DC2DBA7-AB0C-45CB-B65B-90514668010D}">
      <dgm:prSet/>
      <dgm:spPr/>
      <dgm:t>
        <a:bodyPr/>
        <a:lstStyle/>
        <a:p>
          <a:endParaRPr lang="en-GB"/>
        </a:p>
      </dgm:t>
    </dgm:pt>
    <dgm:pt modelId="{A34EF1D8-A802-4731-916C-4F7DDC9BF1F6}">
      <dgm:prSet custT="1"/>
      <dgm:spPr/>
      <dgm:t>
        <a:bodyPr/>
        <a:lstStyle/>
        <a:p>
          <a:pPr rtl="0"/>
          <a:r>
            <a:rPr lang="en-US" sz="1200" dirty="0" smtClean="0"/>
            <a:t>SALIVARY</a:t>
          </a:r>
          <a:endParaRPr lang="en-GB" sz="1200" dirty="0"/>
        </a:p>
      </dgm:t>
    </dgm:pt>
    <dgm:pt modelId="{FF8A6D41-73A4-4B18-818F-59473B8609DF}" type="parTrans" cxnId="{5B03C6A5-373E-4B2A-8D94-63E3073625EF}">
      <dgm:prSet/>
      <dgm:spPr/>
      <dgm:t>
        <a:bodyPr/>
        <a:lstStyle/>
        <a:p>
          <a:endParaRPr lang="en-GB" dirty="0"/>
        </a:p>
      </dgm:t>
    </dgm:pt>
    <dgm:pt modelId="{6FE641A2-1A15-42C9-BBC9-8A88ED5AA23D}" type="sibTrans" cxnId="{5B03C6A5-373E-4B2A-8D94-63E3073625EF}">
      <dgm:prSet/>
      <dgm:spPr/>
      <dgm:t>
        <a:bodyPr/>
        <a:lstStyle/>
        <a:p>
          <a:endParaRPr lang="en-GB"/>
        </a:p>
      </dgm:t>
    </dgm:pt>
    <dgm:pt modelId="{EB19E7C6-C668-4EDE-92BE-CA9D4E9C11AC}">
      <dgm:prSet custT="1"/>
      <dgm:spPr/>
      <dgm:t>
        <a:bodyPr/>
        <a:lstStyle/>
        <a:p>
          <a:pPr rtl="0"/>
          <a:r>
            <a:rPr lang="en-US" sz="1200" dirty="0" smtClean="0"/>
            <a:t>MANY GASTROINTESTINAL GLANDS</a:t>
          </a:r>
          <a:endParaRPr lang="en-GB" sz="1200" dirty="0"/>
        </a:p>
      </dgm:t>
    </dgm:pt>
    <dgm:pt modelId="{8448B87A-BF7B-41A8-A4FC-5C4A82D55DF2}" type="parTrans" cxnId="{CA7AED5A-606B-467E-82D6-F45855D61A61}">
      <dgm:prSet/>
      <dgm:spPr/>
      <dgm:t>
        <a:bodyPr/>
        <a:lstStyle/>
        <a:p>
          <a:endParaRPr lang="en-GB" dirty="0"/>
        </a:p>
      </dgm:t>
    </dgm:pt>
    <dgm:pt modelId="{FC379A42-1BCD-4CC3-BAE6-10C644745C48}" type="sibTrans" cxnId="{CA7AED5A-606B-467E-82D6-F45855D61A61}">
      <dgm:prSet/>
      <dgm:spPr/>
      <dgm:t>
        <a:bodyPr/>
        <a:lstStyle/>
        <a:p>
          <a:endParaRPr lang="en-GB"/>
        </a:p>
      </dgm:t>
    </dgm:pt>
    <dgm:pt modelId="{5D7D4BEA-FCD7-49E2-A137-ED5608AC64BD}" type="pres">
      <dgm:prSet presAssocID="{FDA04058-CF58-4C44-88BF-3621C11B605E}" presName="Name0" presStyleCnt="0">
        <dgm:presLayoutVars>
          <dgm:chMax val="1"/>
          <dgm:dir/>
          <dgm:animLvl val="ctr"/>
          <dgm:resizeHandles val="exact"/>
        </dgm:presLayoutVars>
      </dgm:prSet>
      <dgm:spPr/>
      <dgm:t>
        <a:bodyPr/>
        <a:lstStyle/>
        <a:p>
          <a:endParaRPr lang="en-GB"/>
        </a:p>
      </dgm:t>
    </dgm:pt>
    <dgm:pt modelId="{441DA13C-B3BD-482D-ABFE-15D026F4A09D}" type="pres">
      <dgm:prSet presAssocID="{9E9033EC-3533-48B1-9E20-EC179BEB5CB2}" presName="centerShape" presStyleLbl="node0" presStyleIdx="0" presStyleCnt="1" custScaleX="157827" custScaleY="158286" custLinFactNeighborY="-420"/>
      <dgm:spPr/>
      <dgm:t>
        <a:bodyPr/>
        <a:lstStyle/>
        <a:p>
          <a:endParaRPr lang="en-GB"/>
        </a:p>
      </dgm:t>
    </dgm:pt>
    <dgm:pt modelId="{1EAD1CB5-1404-4688-8282-B703249B19D5}" type="pres">
      <dgm:prSet presAssocID="{7A0DD2CC-FF36-4ABF-9144-C8B4C4FFCEB8}" presName="parTrans" presStyleLbl="sibTrans2D1" presStyleIdx="0" presStyleCnt="4" custScaleX="548663" custScaleY="105309" custLinFactNeighborX="-2102" custLinFactNeighborY="56021" custRadScaleRad="51833" custRadScaleInc="-2147483648"/>
      <dgm:spPr/>
      <dgm:t>
        <a:bodyPr/>
        <a:lstStyle/>
        <a:p>
          <a:endParaRPr lang="en-GB"/>
        </a:p>
      </dgm:t>
    </dgm:pt>
    <dgm:pt modelId="{6FF933C5-A27D-4E98-B59F-284AF2BBC757}" type="pres">
      <dgm:prSet presAssocID="{7A0DD2CC-FF36-4ABF-9144-C8B4C4FFCEB8}" presName="connectorText" presStyleLbl="sibTrans2D1" presStyleIdx="0" presStyleCnt="4"/>
      <dgm:spPr/>
      <dgm:t>
        <a:bodyPr/>
        <a:lstStyle/>
        <a:p>
          <a:endParaRPr lang="en-GB"/>
        </a:p>
      </dgm:t>
    </dgm:pt>
    <dgm:pt modelId="{3927BFDF-D538-4991-8DE4-28A843D4FA71}" type="pres">
      <dgm:prSet presAssocID="{6AC1BD50-F449-49BD-8F13-A86E2B51DE8A}" presName="node" presStyleLbl="node1" presStyleIdx="0" presStyleCnt="4" custScaleX="87956" custScaleY="85820" custRadScaleRad="125905" custRadScaleInc="1980">
        <dgm:presLayoutVars>
          <dgm:bulletEnabled val="1"/>
        </dgm:presLayoutVars>
      </dgm:prSet>
      <dgm:spPr/>
      <dgm:t>
        <a:bodyPr/>
        <a:lstStyle/>
        <a:p>
          <a:endParaRPr lang="en-GB"/>
        </a:p>
      </dgm:t>
    </dgm:pt>
    <dgm:pt modelId="{263E4236-E340-49D6-953B-1007D79C6CCE}" type="pres">
      <dgm:prSet presAssocID="{7F1F7983-D6AE-4753-AF18-FC14E7FBAACF}" presName="parTrans" presStyleLbl="sibTrans2D1" presStyleIdx="1" presStyleCnt="4" custScaleX="269420" custScaleY="105309" custLinFactNeighborX="-35087" custLinFactNeighborY="1303" custRadScaleRad="17278"/>
      <dgm:spPr/>
      <dgm:t>
        <a:bodyPr/>
        <a:lstStyle/>
        <a:p>
          <a:endParaRPr lang="en-GB"/>
        </a:p>
      </dgm:t>
    </dgm:pt>
    <dgm:pt modelId="{3FA248B2-7970-42B3-A36B-960A19831ED1}" type="pres">
      <dgm:prSet presAssocID="{7F1F7983-D6AE-4753-AF18-FC14E7FBAACF}" presName="connectorText" presStyleLbl="sibTrans2D1" presStyleIdx="1" presStyleCnt="4"/>
      <dgm:spPr/>
      <dgm:t>
        <a:bodyPr/>
        <a:lstStyle/>
        <a:p>
          <a:endParaRPr lang="en-GB"/>
        </a:p>
      </dgm:t>
    </dgm:pt>
    <dgm:pt modelId="{3DAEF453-2AB6-4B0C-9646-31355F261343}" type="pres">
      <dgm:prSet presAssocID="{8FA86A00-53CA-4D46-B456-16EB73EA0094}" presName="node" presStyleLbl="node1" presStyleIdx="1" presStyleCnt="4" custScaleX="87956" custScaleY="85820" custRadScaleRad="121906" custRadScaleInc="23">
        <dgm:presLayoutVars>
          <dgm:bulletEnabled val="1"/>
        </dgm:presLayoutVars>
      </dgm:prSet>
      <dgm:spPr/>
      <dgm:t>
        <a:bodyPr/>
        <a:lstStyle/>
        <a:p>
          <a:endParaRPr lang="en-GB"/>
        </a:p>
      </dgm:t>
    </dgm:pt>
    <dgm:pt modelId="{AFCAE626-97A2-4A2E-8601-AF4125C81727}" type="pres">
      <dgm:prSet presAssocID="{FF8A6D41-73A4-4B18-818F-59473B8609DF}" presName="parTrans" presStyleLbl="sibTrans2D1" presStyleIdx="2" presStyleCnt="4" custScaleX="417411" custScaleY="105309" custLinFactNeighborX="1" custLinFactNeighborY="-48071"/>
      <dgm:spPr/>
      <dgm:t>
        <a:bodyPr/>
        <a:lstStyle/>
        <a:p>
          <a:endParaRPr lang="en-GB"/>
        </a:p>
      </dgm:t>
    </dgm:pt>
    <dgm:pt modelId="{2ED6B2C7-D91E-4CA7-AC9C-CD8249C0D664}" type="pres">
      <dgm:prSet presAssocID="{FF8A6D41-73A4-4B18-818F-59473B8609DF}" presName="connectorText" presStyleLbl="sibTrans2D1" presStyleIdx="2" presStyleCnt="4"/>
      <dgm:spPr/>
      <dgm:t>
        <a:bodyPr/>
        <a:lstStyle/>
        <a:p>
          <a:endParaRPr lang="en-GB"/>
        </a:p>
      </dgm:t>
    </dgm:pt>
    <dgm:pt modelId="{485E5C85-0116-4C95-9190-BB7C37236B66}" type="pres">
      <dgm:prSet presAssocID="{A34EF1D8-A802-4731-916C-4F7DDC9BF1F6}" presName="node" presStyleLbl="node1" presStyleIdx="2" presStyleCnt="4" custScaleX="87956" custScaleY="85820" custRadScaleRad="105270" custRadScaleInc="-1656">
        <dgm:presLayoutVars>
          <dgm:bulletEnabled val="1"/>
        </dgm:presLayoutVars>
      </dgm:prSet>
      <dgm:spPr/>
      <dgm:t>
        <a:bodyPr/>
        <a:lstStyle/>
        <a:p>
          <a:endParaRPr lang="en-GB"/>
        </a:p>
      </dgm:t>
    </dgm:pt>
    <dgm:pt modelId="{2594BA7B-E185-4CF9-915E-84481C00943B}" type="pres">
      <dgm:prSet presAssocID="{8448B87A-BF7B-41A8-A4FC-5C4A82D55DF2}" presName="parTrans" presStyleLbl="sibTrans2D1" presStyleIdx="3" presStyleCnt="4" custScaleX="287647" custScaleY="105309" custLinFactNeighborX="37465" custLinFactNeighborY="3909" custRadScaleRad="126416"/>
      <dgm:spPr/>
      <dgm:t>
        <a:bodyPr/>
        <a:lstStyle/>
        <a:p>
          <a:endParaRPr lang="en-GB"/>
        </a:p>
      </dgm:t>
    </dgm:pt>
    <dgm:pt modelId="{296CBF56-5A23-4D44-8BBA-3F921D7B8D85}" type="pres">
      <dgm:prSet presAssocID="{8448B87A-BF7B-41A8-A4FC-5C4A82D55DF2}" presName="connectorText" presStyleLbl="sibTrans2D1" presStyleIdx="3" presStyleCnt="4"/>
      <dgm:spPr/>
      <dgm:t>
        <a:bodyPr/>
        <a:lstStyle/>
        <a:p>
          <a:endParaRPr lang="en-GB"/>
        </a:p>
      </dgm:t>
    </dgm:pt>
    <dgm:pt modelId="{A58B26E7-9B99-4C31-B8EE-C7FF0C6AF252}" type="pres">
      <dgm:prSet presAssocID="{EB19E7C6-C668-4EDE-92BE-CA9D4E9C11AC}" presName="node" presStyleLbl="node1" presStyleIdx="3" presStyleCnt="4" custScaleX="87956" custScaleY="85820" custRadScaleRad="121909" custRadScaleInc="888">
        <dgm:presLayoutVars>
          <dgm:bulletEnabled val="1"/>
        </dgm:presLayoutVars>
      </dgm:prSet>
      <dgm:spPr/>
      <dgm:t>
        <a:bodyPr/>
        <a:lstStyle/>
        <a:p>
          <a:endParaRPr lang="en-GB"/>
        </a:p>
      </dgm:t>
    </dgm:pt>
  </dgm:ptLst>
  <dgm:cxnLst>
    <dgm:cxn modelId="{581B8B91-5C81-4719-AAD8-A284C69FBBEB}" type="presOf" srcId="{7A0DD2CC-FF36-4ABF-9144-C8B4C4FFCEB8}" destId="{1EAD1CB5-1404-4688-8282-B703249B19D5}" srcOrd="0" destOrd="0" presId="urn:microsoft.com/office/officeart/2005/8/layout/radial5"/>
    <dgm:cxn modelId="{51F0119C-B8AB-470C-A50B-7124830DA32D}" type="presOf" srcId="{A34EF1D8-A802-4731-916C-4F7DDC9BF1F6}" destId="{485E5C85-0116-4C95-9190-BB7C37236B66}" srcOrd="0" destOrd="0" presId="urn:microsoft.com/office/officeart/2005/8/layout/radial5"/>
    <dgm:cxn modelId="{86DCC87C-40E8-4357-8780-D4982C8F2E84}" type="presOf" srcId="{7A0DD2CC-FF36-4ABF-9144-C8B4C4FFCEB8}" destId="{6FF933C5-A27D-4E98-B59F-284AF2BBC757}" srcOrd="1" destOrd="0" presId="urn:microsoft.com/office/officeart/2005/8/layout/radial5"/>
    <dgm:cxn modelId="{1DC44C7A-FC73-434D-A752-37DDEFFD316B}" type="presOf" srcId="{9E9033EC-3533-48B1-9E20-EC179BEB5CB2}" destId="{441DA13C-B3BD-482D-ABFE-15D026F4A09D}" srcOrd="0" destOrd="0" presId="urn:microsoft.com/office/officeart/2005/8/layout/radial5"/>
    <dgm:cxn modelId="{A671031F-BF5C-4326-8BA1-AB23DD0C0707}" type="presOf" srcId="{FF8A6D41-73A4-4B18-818F-59473B8609DF}" destId="{2ED6B2C7-D91E-4CA7-AC9C-CD8249C0D664}" srcOrd="1" destOrd="0" presId="urn:microsoft.com/office/officeart/2005/8/layout/radial5"/>
    <dgm:cxn modelId="{3013930A-A197-4B4B-B06F-A65D873CB6B8}" srcId="{FDA04058-CF58-4C44-88BF-3621C11B605E}" destId="{9E9033EC-3533-48B1-9E20-EC179BEB5CB2}" srcOrd="0" destOrd="0" parTransId="{EBF21662-F513-4621-9149-5B6C7EA0C1E8}" sibTransId="{0C988C55-CF91-40F6-800E-5D9C655DC10C}"/>
    <dgm:cxn modelId="{6C63E3CB-C725-45CA-89DA-4C6079E1923C}" type="presOf" srcId="{8448B87A-BF7B-41A8-A4FC-5C4A82D55DF2}" destId="{2594BA7B-E185-4CF9-915E-84481C00943B}" srcOrd="0" destOrd="0" presId="urn:microsoft.com/office/officeart/2005/8/layout/radial5"/>
    <dgm:cxn modelId="{C33012D7-F244-4F13-B353-9E2881D17200}" type="presOf" srcId="{FF8A6D41-73A4-4B18-818F-59473B8609DF}" destId="{AFCAE626-97A2-4A2E-8601-AF4125C81727}" srcOrd="0" destOrd="0" presId="urn:microsoft.com/office/officeart/2005/8/layout/radial5"/>
    <dgm:cxn modelId="{BA813A49-1ECE-4F7D-A61B-FC33451BB5F9}" type="presOf" srcId="{7F1F7983-D6AE-4753-AF18-FC14E7FBAACF}" destId="{3FA248B2-7970-42B3-A36B-960A19831ED1}" srcOrd="1" destOrd="0" presId="urn:microsoft.com/office/officeart/2005/8/layout/radial5"/>
    <dgm:cxn modelId="{3DC2DBA7-AB0C-45CB-B65B-90514668010D}" srcId="{9E9033EC-3533-48B1-9E20-EC179BEB5CB2}" destId="{8FA86A00-53CA-4D46-B456-16EB73EA0094}" srcOrd="1" destOrd="0" parTransId="{7F1F7983-D6AE-4753-AF18-FC14E7FBAACF}" sibTransId="{C98BB292-63E4-4280-8BCB-22916F800C72}"/>
    <dgm:cxn modelId="{6C0E9F74-8B71-44AB-88F0-82CF06AF9917}" type="presOf" srcId="{8FA86A00-53CA-4D46-B456-16EB73EA0094}" destId="{3DAEF453-2AB6-4B0C-9646-31355F261343}" srcOrd="0" destOrd="0" presId="urn:microsoft.com/office/officeart/2005/8/layout/radial5"/>
    <dgm:cxn modelId="{B56D30BD-D4BC-4575-A65C-B48E2FA71D67}" type="presOf" srcId="{FDA04058-CF58-4C44-88BF-3621C11B605E}" destId="{5D7D4BEA-FCD7-49E2-A137-ED5608AC64BD}" srcOrd="0" destOrd="0" presId="urn:microsoft.com/office/officeart/2005/8/layout/radial5"/>
    <dgm:cxn modelId="{64453B1A-9301-4489-885E-13CB3F16B9CF}" type="presOf" srcId="{7F1F7983-D6AE-4753-AF18-FC14E7FBAACF}" destId="{263E4236-E340-49D6-953B-1007D79C6CCE}" srcOrd="0" destOrd="0" presId="urn:microsoft.com/office/officeart/2005/8/layout/radial5"/>
    <dgm:cxn modelId="{EE42E8F6-9F5D-4E2F-8D93-09DDBECFA3F2}" type="presOf" srcId="{6AC1BD50-F449-49BD-8F13-A86E2B51DE8A}" destId="{3927BFDF-D538-4991-8DE4-28A843D4FA71}" srcOrd="0" destOrd="0" presId="urn:microsoft.com/office/officeart/2005/8/layout/radial5"/>
    <dgm:cxn modelId="{CA7AED5A-606B-467E-82D6-F45855D61A61}" srcId="{9E9033EC-3533-48B1-9E20-EC179BEB5CB2}" destId="{EB19E7C6-C668-4EDE-92BE-CA9D4E9C11AC}" srcOrd="3" destOrd="0" parTransId="{8448B87A-BF7B-41A8-A4FC-5C4A82D55DF2}" sibTransId="{FC379A42-1BCD-4CC3-BAE6-10C644745C48}"/>
    <dgm:cxn modelId="{227C17F9-7667-4396-9DB4-46F03E540FFA}" type="presOf" srcId="{8448B87A-BF7B-41A8-A4FC-5C4A82D55DF2}" destId="{296CBF56-5A23-4D44-8BBA-3F921D7B8D85}" srcOrd="1" destOrd="0" presId="urn:microsoft.com/office/officeart/2005/8/layout/radial5"/>
    <dgm:cxn modelId="{7BE40EE3-127C-46A5-BB1E-727C26459806}" type="presOf" srcId="{EB19E7C6-C668-4EDE-92BE-CA9D4E9C11AC}" destId="{A58B26E7-9B99-4C31-B8EE-C7FF0C6AF252}" srcOrd="0" destOrd="0" presId="urn:microsoft.com/office/officeart/2005/8/layout/radial5"/>
    <dgm:cxn modelId="{25B9F98B-FE31-442E-89B7-E6CC7CAB29B0}" srcId="{9E9033EC-3533-48B1-9E20-EC179BEB5CB2}" destId="{6AC1BD50-F449-49BD-8F13-A86E2B51DE8A}" srcOrd="0" destOrd="0" parTransId="{7A0DD2CC-FF36-4ABF-9144-C8B4C4FFCEB8}" sibTransId="{D3B89F5E-F88A-4421-A8A8-ED2D12075774}"/>
    <dgm:cxn modelId="{5B03C6A5-373E-4B2A-8D94-63E3073625EF}" srcId="{9E9033EC-3533-48B1-9E20-EC179BEB5CB2}" destId="{A34EF1D8-A802-4731-916C-4F7DDC9BF1F6}" srcOrd="2" destOrd="0" parTransId="{FF8A6D41-73A4-4B18-818F-59473B8609DF}" sibTransId="{6FE641A2-1A15-42C9-BBC9-8A88ED5AA23D}"/>
    <dgm:cxn modelId="{822822FB-8A73-46B5-929C-FA7A22556AD9}" type="presParOf" srcId="{5D7D4BEA-FCD7-49E2-A137-ED5608AC64BD}" destId="{441DA13C-B3BD-482D-ABFE-15D026F4A09D}" srcOrd="0" destOrd="0" presId="urn:microsoft.com/office/officeart/2005/8/layout/radial5"/>
    <dgm:cxn modelId="{C47FE461-26B6-4A5B-B884-3A5338546EF0}" type="presParOf" srcId="{5D7D4BEA-FCD7-49E2-A137-ED5608AC64BD}" destId="{1EAD1CB5-1404-4688-8282-B703249B19D5}" srcOrd="1" destOrd="0" presId="urn:microsoft.com/office/officeart/2005/8/layout/radial5"/>
    <dgm:cxn modelId="{2A878A08-ED4B-4D99-8D22-A59F447C7DEC}" type="presParOf" srcId="{1EAD1CB5-1404-4688-8282-B703249B19D5}" destId="{6FF933C5-A27D-4E98-B59F-284AF2BBC757}" srcOrd="0" destOrd="0" presId="urn:microsoft.com/office/officeart/2005/8/layout/radial5"/>
    <dgm:cxn modelId="{A36E9215-2420-45A5-ABDC-2D86A0D9D62E}" type="presParOf" srcId="{5D7D4BEA-FCD7-49E2-A137-ED5608AC64BD}" destId="{3927BFDF-D538-4991-8DE4-28A843D4FA71}" srcOrd="2" destOrd="0" presId="urn:microsoft.com/office/officeart/2005/8/layout/radial5"/>
    <dgm:cxn modelId="{DE9E6FD5-ED98-4338-8E60-A040DE4825B3}" type="presParOf" srcId="{5D7D4BEA-FCD7-49E2-A137-ED5608AC64BD}" destId="{263E4236-E340-49D6-953B-1007D79C6CCE}" srcOrd="3" destOrd="0" presId="urn:microsoft.com/office/officeart/2005/8/layout/radial5"/>
    <dgm:cxn modelId="{98F869F2-473E-4D6A-94DE-E81F14DB6987}" type="presParOf" srcId="{263E4236-E340-49D6-953B-1007D79C6CCE}" destId="{3FA248B2-7970-42B3-A36B-960A19831ED1}" srcOrd="0" destOrd="0" presId="urn:microsoft.com/office/officeart/2005/8/layout/radial5"/>
    <dgm:cxn modelId="{D365A0AE-6305-40AA-9BA0-553D8ACB7AA9}" type="presParOf" srcId="{5D7D4BEA-FCD7-49E2-A137-ED5608AC64BD}" destId="{3DAEF453-2AB6-4B0C-9646-31355F261343}" srcOrd="4" destOrd="0" presId="urn:microsoft.com/office/officeart/2005/8/layout/radial5"/>
    <dgm:cxn modelId="{BF732457-1852-4D61-B913-F10A6E6F5FB7}" type="presParOf" srcId="{5D7D4BEA-FCD7-49E2-A137-ED5608AC64BD}" destId="{AFCAE626-97A2-4A2E-8601-AF4125C81727}" srcOrd="5" destOrd="0" presId="urn:microsoft.com/office/officeart/2005/8/layout/radial5"/>
    <dgm:cxn modelId="{5E2FDD50-ECBB-4A26-8363-5549367CA94D}" type="presParOf" srcId="{AFCAE626-97A2-4A2E-8601-AF4125C81727}" destId="{2ED6B2C7-D91E-4CA7-AC9C-CD8249C0D664}" srcOrd="0" destOrd="0" presId="urn:microsoft.com/office/officeart/2005/8/layout/radial5"/>
    <dgm:cxn modelId="{ACC4C3A8-363A-4BE2-8D7E-96502CBA340A}" type="presParOf" srcId="{5D7D4BEA-FCD7-49E2-A137-ED5608AC64BD}" destId="{485E5C85-0116-4C95-9190-BB7C37236B66}" srcOrd="6" destOrd="0" presId="urn:microsoft.com/office/officeart/2005/8/layout/radial5"/>
    <dgm:cxn modelId="{E3FF44E8-74E7-4B20-AF80-00D5AF74F66E}" type="presParOf" srcId="{5D7D4BEA-FCD7-49E2-A137-ED5608AC64BD}" destId="{2594BA7B-E185-4CF9-915E-84481C00943B}" srcOrd="7" destOrd="0" presId="urn:microsoft.com/office/officeart/2005/8/layout/radial5"/>
    <dgm:cxn modelId="{A5359456-9D24-4F08-9CC3-A7B0E4EB536C}" type="presParOf" srcId="{2594BA7B-E185-4CF9-915E-84481C00943B}" destId="{296CBF56-5A23-4D44-8BBA-3F921D7B8D85}" srcOrd="0" destOrd="0" presId="urn:microsoft.com/office/officeart/2005/8/layout/radial5"/>
    <dgm:cxn modelId="{3496EC27-E296-49C2-98D9-C1E5D9FE2C99}" type="presParOf" srcId="{5D7D4BEA-FCD7-49E2-A137-ED5608AC64BD}" destId="{A58B26E7-9B99-4C31-B8EE-C7FF0C6AF252}"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C772EDF6-8D93-4ADB-A8E3-E6DA8EEE94D4}" type="doc">
      <dgm:prSet loTypeId="urn:microsoft.com/office/officeart/2005/8/layout/lProcess2" loCatId="relationship" qsTypeId="urn:microsoft.com/office/officeart/2005/8/quickstyle/simple1" qsCatId="simple" csTypeId="urn:microsoft.com/office/officeart/2005/8/colors/accent1_2" csCatId="accent1" phldr="1"/>
      <dgm:spPr>
        <a:scene3d>
          <a:camera prst="perspectiveAbove"/>
          <a:lightRig rig="threePt" dir="t"/>
        </a:scene3d>
      </dgm:spPr>
      <dgm:t>
        <a:bodyPr/>
        <a:lstStyle/>
        <a:p>
          <a:endParaRPr lang="en-GB"/>
        </a:p>
      </dgm:t>
    </dgm:pt>
    <dgm:pt modelId="{7C5302E1-4CCE-4382-97D2-862700C86379}">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13500000" scaled="1"/>
          <a:tileRect/>
        </a:gradFill>
      </dgm:spPr>
      <dgm:t>
        <a:bodyPr/>
        <a:lstStyle/>
        <a:p>
          <a:pPr rtl="0"/>
          <a:r>
            <a:rPr lang="en-US" dirty="0" smtClean="0"/>
            <a:t>SYMPATHETIC STIMULATION</a:t>
          </a:r>
          <a:endParaRPr lang="en-GB" dirty="0"/>
        </a:p>
      </dgm:t>
    </dgm:pt>
    <dgm:pt modelId="{8CF5E301-3A18-4183-951B-8B64554B459C}" type="parTrans" cxnId="{D9F1E542-D820-49EB-8B56-83A3F12BBCD2}">
      <dgm:prSet/>
      <dgm:spPr/>
      <dgm:t>
        <a:bodyPr/>
        <a:lstStyle/>
        <a:p>
          <a:endParaRPr lang="en-GB"/>
        </a:p>
      </dgm:t>
    </dgm:pt>
    <dgm:pt modelId="{03E91E60-0181-4EAD-9AEE-FE57AA8B122C}" type="sibTrans" cxnId="{D9F1E542-D820-49EB-8B56-83A3F12BBCD2}">
      <dgm:prSet/>
      <dgm:spPr/>
      <dgm:t>
        <a:bodyPr/>
        <a:lstStyle/>
        <a:p>
          <a:endParaRPr lang="en-GB"/>
        </a:p>
      </dgm:t>
    </dgm:pt>
    <dgm:pt modelId="{8642BF62-4372-4DFD-9656-088AAB3AB1F0}">
      <dgm:prSet/>
      <dgm:spPr>
        <a:solidFill>
          <a:srgbClr val="C00000"/>
        </a:solidFill>
      </dgm:spPr>
      <dgm:t>
        <a:bodyPr/>
        <a:lstStyle/>
        <a:p>
          <a:pPr rtl="0"/>
          <a:r>
            <a:rPr lang="en-US" dirty="0" smtClean="0"/>
            <a:t>THIS EFFECT IS ACCOMPLISHED BY INCREASING BOTH THE RATE AND FORCE OF HEART CONTRACTION</a:t>
          </a:r>
          <a:endParaRPr lang="en-GB" dirty="0"/>
        </a:p>
      </dgm:t>
    </dgm:pt>
    <dgm:pt modelId="{353441F0-0971-476D-93FA-0B34EBADE327}" type="parTrans" cxnId="{AFF2C566-81C8-44BE-8EC2-DE92674D9D64}">
      <dgm:prSet/>
      <dgm:spPr/>
      <dgm:t>
        <a:bodyPr/>
        <a:lstStyle/>
        <a:p>
          <a:endParaRPr lang="en-GB"/>
        </a:p>
      </dgm:t>
    </dgm:pt>
    <dgm:pt modelId="{8B667477-AB9E-40B7-8BD0-BE948474F1D1}" type="sibTrans" cxnId="{AFF2C566-81C8-44BE-8EC2-DE92674D9D64}">
      <dgm:prSet/>
      <dgm:spPr/>
      <dgm:t>
        <a:bodyPr/>
        <a:lstStyle/>
        <a:p>
          <a:endParaRPr lang="en-GB"/>
        </a:p>
      </dgm:t>
    </dgm:pt>
    <dgm:pt modelId="{48BEDB2C-773E-4578-8489-11E8DA2C24DB}">
      <dgm:prSet/>
      <dgm:spPr>
        <a:solidFill>
          <a:srgbClr val="C00000"/>
        </a:solidFill>
      </dgm:spPr>
      <dgm:t>
        <a:bodyPr/>
        <a:lstStyle/>
        <a:p>
          <a:pPr rtl="0"/>
          <a:r>
            <a:rPr lang="en-US" dirty="0" smtClean="0"/>
            <a:t>SYMPATHETIC STIMULATION INCREASES THE EFFECTIVENESS OF THE HEART AS A PUMP, AS REQUIRED DURING HEAVY EXERCISE,</a:t>
          </a:r>
          <a:endParaRPr lang="en-GB" dirty="0"/>
        </a:p>
      </dgm:t>
    </dgm:pt>
    <dgm:pt modelId="{E7ACD148-1EE3-4E70-B50C-B72D43BA8153}" type="parTrans" cxnId="{10919637-2D6E-4998-A5CD-B537D392BF6A}">
      <dgm:prSet/>
      <dgm:spPr/>
      <dgm:t>
        <a:bodyPr/>
        <a:lstStyle/>
        <a:p>
          <a:endParaRPr lang="en-GB"/>
        </a:p>
      </dgm:t>
    </dgm:pt>
    <dgm:pt modelId="{4EF20C07-AB15-4A4A-A897-58B8A0533276}" type="sibTrans" cxnId="{10919637-2D6E-4998-A5CD-B537D392BF6A}">
      <dgm:prSet/>
      <dgm:spPr/>
      <dgm:t>
        <a:bodyPr/>
        <a:lstStyle/>
        <a:p>
          <a:endParaRPr lang="en-GB"/>
        </a:p>
      </dgm:t>
    </dgm:pt>
    <dgm:pt modelId="{1B8AC1D4-924C-44F6-B84D-4E79F08C2DFB}">
      <dgm:prSet/>
      <dgm:spPr/>
      <dgm:t>
        <a:bodyPr/>
        <a:lstStyle/>
        <a:p>
          <a:pPr rtl="0"/>
          <a:r>
            <a:rPr lang="en-US" dirty="0" smtClean="0"/>
            <a:t>PARASYMPATHETIC STIMULATION</a:t>
          </a:r>
          <a:endParaRPr lang="en-GB" dirty="0"/>
        </a:p>
      </dgm:t>
    </dgm:pt>
    <dgm:pt modelId="{5D1FF92B-FBF4-4679-B626-50F5BFE4F8D8}" type="parTrans" cxnId="{F7904979-CFBA-4DD9-B897-36B093C16BE3}">
      <dgm:prSet/>
      <dgm:spPr/>
      <dgm:t>
        <a:bodyPr/>
        <a:lstStyle/>
        <a:p>
          <a:endParaRPr lang="en-GB"/>
        </a:p>
      </dgm:t>
    </dgm:pt>
    <dgm:pt modelId="{B2DA39A3-BA73-40BC-A2B2-81C42F936FEB}" type="sibTrans" cxnId="{F7904979-CFBA-4DD9-B897-36B093C16BE3}">
      <dgm:prSet/>
      <dgm:spPr/>
      <dgm:t>
        <a:bodyPr/>
        <a:lstStyle/>
        <a:p>
          <a:endParaRPr lang="en-GB"/>
        </a:p>
      </dgm:t>
    </dgm:pt>
    <dgm:pt modelId="{AC7C2537-9093-47BF-9894-F960BA5FEE22}">
      <dgm:prSet/>
      <dgm:spPr/>
      <dgm:t>
        <a:bodyPr/>
        <a:lstStyle/>
        <a:p>
          <a:pPr rtl="0"/>
          <a:r>
            <a:rPr lang="en-US" dirty="0" smtClean="0"/>
            <a:t>PARASYMPATHETIC STIMULATION DECREASES HEART PUMPING, ALLOWING THE HEART TO REST BETWEEN BOUTS OF STRENUOUS ACTIVITY</a:t>
          </a:r>
          <a:endParaRPr lang="en-GB" dirty="0"/>
        </a:p>
      </dgm:t>
    </dgm:pt>
    <dgm:pt modelId="{549379C1-0B4F-4C71-8E22-7C7ED6AF65EA}" type="parTrans" cxnId="{8D699E37-F6F4-4AF9-AFD0-B84339B727BE}">
      <dgm:prSet/>
      <dgm:spPr/>
      <dgm:t>
        <a:bodyPr/>
        <a:lstStyle/>
        <a:p>
          <a:endParaRPr lang="en-GB"/>
        </a:p>
      </dgm:t>
    </dgm:pt>
    <dgm:pt modelId="{A342A52E-AD96-425B-984B-A328CC51A8E5}" type="sibTrans" cxnId="{8D699E37-F6F4-4AF9-AFD0-B84339B727BE}">
      <dgm:prSet/>
      <dgm:spPr/>
      <dgm:t>
        <a:bodyPr/>
        <a:lstStyle/>
        <a:p>
          <a:endParaRPr lang="en-GB"/>
        </a:p>
      </dgm:t>
    </dgm:pt>
    <dgm:pt modelId="{A67F0D09-6F35-4989-AB6D-C7A18E379B25}">
      <dgm:prSet/>
      <dgm:spPr>
        <a:solidFill>
          <a:srgbClr val="C00000"/>
        </a:solidFill>
      </dgm:spPr>
      <dgm:t>
        <a:bodyPr/>
        <a:lstStyle/>
        <a:p>
          <a:pPr rtl="0"/>
          <a:r>
            <a:rPr lang="en-US" dirty="0" smtClean="0"/>
            <a:t>INCREASES THE OVERALL ACTIVITY OF THE HEART. </a:t>
          </a:r>
          <a:endParaRPr lang="en-GB" dirty="0"/>
        </a:p>
      </dgm:t>
    </dgm:pt>
    <dgm:pt modelId="{4B90BB80-8775-4933-845C-B73E6C94D11A}" type="parTrans" cxnId="{7A9D10BA-0192-4384-9F2F-731DADF38D4E}">
      <dgm:prSet/>
      <dgm:spPr/>
      <dgm:t>
        <a:bodyPr/>
        <a:lstStyle/>
        <a:p>
          <a:endParaRPr lang="en-GB"/>
        </a:p>
      </dgm:t>
    </dgm:pt>
    <dgm:pt modelId="{7659BF86-9B81-457B-9592-E29132678353}" type="sibTrans" cxnId="{7A9D10BA-0192-4384-9F2F-731DADF38D4E}">
      <dgm:prSet/>
      <dgm:spPr/>
      <dgm:t>
        <a:bodyPr/>
        <a:lstStyle/>
        <a:p>
          <a:endParaRPr lang="en-GB"/>
        </a:p>
      </dgm:t>
    </dgm:pt>
    <dgm:pt modelId="{A31D060F-1900-49DB-B5D8-4D152AC3B1AD}">
      <dgm:prSet/>
      <dgm:spPr/>
      <dgm:t>
        <a:bodyPr/>
        <a:lstStyle/>
        <a:p>
          <a:pPr rtl="0"/>
          <a:r>
            <a:rPr lang="en-US" dirty="0" smtClean="0"/>
            <a:t>CAUSES MAINLY OPPOSITE EFFECTS—DECREASED HEART RATE AND STRENGTH OF CONTRACTION. </a:t>
          </a:r>
          <a:endParaRPr lang="en-GB" dirty="0"/>
        </a:p>
      </dgm:t>
    </dgm:pt>
    <dgm:pt modelId="{5A72E39D-0FEA-4392-AEE0-6CE3D0E094F0}" type="parTrans" cxnId="{69A4F529-9634-48D6-A199-901560C3535D}">
      <dgm:prSet/>
      <dgm:spPr/>
      <dgm:t>
        <a:bodyPr/>
        <a:lstStyle/>
        <a:p>
          <a:endParaRPr lang="en-GB"/>
        </a:p>
      </dgm:t>
    </dgm:pt>
    <dgm:pt modelId="{D3CA2191-4E5F-41B5-8BC1-608BCC852F59}" type="sibTrans" cxnId="{69A4F529-9634-48D6-A199-901560C3535D}">
      <dgm:prSet/>
      <dgm:spPr/>
      <dgm:t>
        <a:bodyPr/>
        <a:lstStyle/>
        <a:p>
          <a:endParaRPr lang="en-GB"/>
        </a:p>
      </dgm:t>
    </dgm:pt>
    <dgm:pt modelId="{21CE0920-1953-4D5F-9B5C-E8906EB6FAF9}" type="pres">
      <dgm:prSet presAssocID="{C772EDF6-8D93-4ADB-A8E3-E6DA8EEE94D4}" presName="theList" presStyleCnt="0">
        <dgm:presLayoutVars>
          <dgm:dir/>
          <dgm:animLvl val="lvl"/>
          <dgm:resizeHandles val="exact"/>
        </dgm:presLayoutVars>
      </dgm:prSet>
      <dgm:spPr/>
      <dgm:t>
        <a:bodyPr/>
        <a:lstStyle/>
        <a:p>
          <a:endParaRPr lang="en-GB"/>
        </a:p>
      </dgm:t>
    </dgm:pt>
    <dgm:pt modelId="{08CC8158-C5AB-4E43-9461-7CA90E498F8B}" type="pres">
      <dgm:prSet presAssocID="{7C5302E1-4CCE-4382-97D2-862700C86379}" presName="compNode" presStyleCnt="0"/>
      <dgm:spPr/>
    </dgm:pt>
    <dgm:pt modelId="{B4C1D7C3-CB37-4ED0-ADB0-05AB986BC53C}" type="pres">
      <dgm:prSet presAssocID="{7C5302E1-4CCE-4382-97D2-862700C86379}" presName="aNode" presStyleLbl="bgShp" presStyleIdx="0" presStyleCnt="2"/>
      <dgm:spPr/>
      <dgm:t>
        <a:bodyPr/>
        <a:lstStyle/>
        <a:p>
          <a:endParaRPr lang="en-GB"/>
        </a:p>
      </dgm:t>
    </dgm:pt>
    <dgm:pt modelId="{ADB322A4-0C1A-4488-A3E7-3BBDD019CB76}" type="pres">
      <dgm:prSet presAssocID="{7C5302E1-4CCE-4382-97D2-862700C86379}" presName="textNode" presStyleLbl="bgShp" presStyleIdx="0" presStyleCnt="2"/>
      <dgm:spPr/>
      <dgm:t>
        <a:bodyPr/>
        <a:lstStyle/>
        <a:p>
          <a:endParaRPr lang="en-GB"/>
        </a:p>
      </dgm:t>
    </dgm:pt>
    <dgm:pt modelId="{6FABFAE0-54B3-436F-8AB6-B85A5BFAD763}" type="pres">
      <dgm:prSet presAssocID="{7C5302E1-4CCE-4382-97D2-862700C86379}" presName="compChildNode" presStyleCnt="0"/>
      <dgm:spPr/>
    </dgm:pt>
    <dgm:pt modelId="{8CE9973E-8B34-46E1-825F-D966A42BE4BD}" type="pres">
      <dgm:prSet presAssocID="{7C5302E1-4CCE-4382-97D2-862700C86379}" presName="theInnerList" presStyleCnt="0"/>
      <dgm:spPr/>
    </dgm:pt>
    <dgm:pt modelId="{DF4F9E13-E0B1-4360-904B-D56B440D7C79}" type="pres">
      <dgm:prSet presAssocID="{A67F0D09-6F35-4989-AB6D-C7A18E379B25}" presName="childNode" presStyleLbl="node1" presStyleIdx="0" presStyleCnt="5">
        <dgm:presLayoutVars>
          <dgm:bulletEnabled val="1"/>
        </dgm:presLayoutVars>
      </dgm:prSet>
      <dgm:spPr/>
      <dgm:t>
        <a:bodyPr/>
        <a:lstStyle/>
        <a:p>
          <a:endParaRPr lang="en-GB"/>
        </a:p>
      </dgm:t>
    </dgm:pt>
    <dgm:pt modelId="{6CD8F1B7-BB86-43A6-9CF8-568FBA744D1B}" type="pres">
      <dgm:prSet presAssocID="{A67F0D09-6F35-4989-AB6D-C7A18E379B25}" presName="aSpace2" presStyleCnt="0"/>
      <dgm:spPr/>
    </dgm:pt>
    <dgm:pt modelId="{A3753385-C4D6-4135-B9CE-BD72D8CE5C5B}" type="pres">
      <dgm:prSet presAssocID="{8642BF62-4372-4DFD-9656-088AAB3AB1F0}" presName="childNode" presStyleLbl="node1" presStyleIdx="1" presStyleCnt="5">
        <dgm:presLayoutVars>
          <dgm:bulletEnabled val="1"/>
        </dgm:presLayoutVars>
      </dgm:prSet>
      <dgm:spPr/>
      <dgm:t>
        <a:bodyPr/>
        <a:lstStyle/>
        <a:p>
          <a:endParaRPr lang="en-GB"/>
        </a:p>
      </dgm:t>
    </dgm:pt>
    <dgm:pt modelId="{FEA7F3F8-C7EA-426C-9BA4-89EDEDB403DE}" type="pres">
      <dgm:prSet presAssocID="{8642BF62-4372-4DFD-9656-088AAB3AB1F0}" presName="aSpace2" presStyleCnt="0"/>
      <dgm:spPr/>
    </dgm:pt>
    <dgm:pt modelId="{584BF176-EDDB-4D0B-ABD6-20E30BCD47E1}" type="pres">
      <dgm:prSet presAssocID="{48BEDB2C-773E-4578-8489-11E8DA2C24DB}" presName="childNode" presStyleLbl="node1" presStyleIdx="2" presStyleCnt="5">
        <dgm:presLayoutVars>
          <dgm:bulletEnabled val="1"/>
        </dgm:presLayoutVars>
      </dgm:prSet>
      <dgm:spPr/>
      <dgm:t>
        <a:bodyPr/>
        <a:lstStyle/>
        <a:p>
          <a:endParaRPr lang="en-GB"/>
        </a:p>
      </dgm:t>
    </dgm:pt>
    <dgm:pt modelId="{BE939436-39C1-46C1-90FF-91155650D6F7}" type="pres">
      <dgm:prSet presAssocID="{7C5302E1-4CCE-4382-97D2-862700C86379}" presName="aSpace" presStyleCnt="0"/>
      <dgm:spPr/>
    </dgm:pt>
    <dgm:pt modelId="{DA8B8072-8D84-44A7-9BAE-049A3F014AA8}" type="pres">
      <dgm:prSet presAssocID="{1B8AC1D4-924C-44F6-B84D-4E79F08C2DFB}" presName="compNode" presStyleCnt="0"/>
      <dgm:spPr/>
    </dgm:pt>
    <dgm:pt modelId="{4FCAF930-FAFC-42C2-A1E3-01B0DFD2E138}" type="pres">
      <dgm:prSet presAssocID="{1B8AC1D4-924C-44F6-B84D-4E79F08C2DFB}" presName="aNode" presStyleLbl="bgShp" presStyleIdx="1" presStyleCnt="2"/>
      <dgm:spPr/>
      <dgm:t>
        <a:bodyPr/>
        <a:lstStyle/>
        <a:p>
          <a:endParaRPr lang="en-GB"/>
        </a:p>
      </dgm:t>
    </dgm:pt>
    <dgm:pt modelId="{12509785-9996-4173-8C81-BB7EC2460641}" type="pres">
      <dgm:prSet presAssocID="{1B8AC1D4-924C-44F6-B84D-4E79F08C2DFB}" presName="textNode" presStyleLbl="bgShp" presStyleIdx="1" presStyleCnt="2"/>
      <dgm:spPr/>
      <dgm:t>
        <a:bodyPr/>
        <a:lstStyle/>
        <a:p>
          <a:endParaRPr lang="en-GB"/>
        </a:p>
      </dgm:t>
    </dgm:pt>
    <dgm:pt modelId="{146E402D-FD06-4616-8ECB-B021B2A9D67D}" type="pres">
      <dgm:prSet presAssocID="{1B8AC1D4-924C-44F6-B84D-4E79F08C2DFB}" presName="compChildNode" presStyleCnt="0"/>
      <dgm:spPr/>
    </dgm:pt>
    <dgm:pt modelId="{393BB9AA-E34D-49AC-BBE5-31B23D8DCDBD}" type="pres">
      <dgm:prSet presAssocID="{1B8AC1D4-924C-44F6-B84D-4E79F08C2DFB}" presName="theInnerList" presStyleCnt="0"/>
      <dgm:spPr/>
    </dgm:pt>
    <dgm:pt modelId="{9E4940A6-F5C8-489E-ADAA-294438DDC18E}" type="pres">
      <dgm:prSet presAssocID="{A31D060F-1900-49DB-B5D8-4D152AC3B1AD}" presName="childNode" presStyleLbl="node1" presStyleIdx="3" presStyleCnt="5">
        <dgm:presLayoutVars>
          <dgm:bulletEnabled val="1"/>
        </dgm:presLayoutVars>
      </dgm:prSet>
      <dgm:spPr/>
      <dgm:t>
        <a:bodyPr/>
        <a:lstStyle/>
        <a:p>
          <a:endParaRPr lang="en-GB"/>
        </a:p>
      </dgm:t>
    </dgm:pt>
    <dgm:pt modelId="{3B6854A1-54C2-470F-9421-1EB7040C2C5E}" type="pres">
      <dgm:prSet presAssocID="{A31D060F-1900-49DB-B5D8-4D152AC3B1AD}" presName="aSpace2" presStyleCnt="0"/>
      <dgm:spPr/>
    </dgm:pt>
    <dgm:pt modelId="{62FE6AC8-B55E-4511-A476-E5B4CA501E86}" type="pres">
      <dgm:prSet presAssocID="{AC7C2537-9093-47BF-9894-F960BA5FEE22}" presName="childNode" presStyleLbl="node1" presStyleIdx="4" presStyleCnt="5">
        <dgm:presLayoutVars>
          <dgm:bulletEnabled val="1"/>
        </dgm:presLayoutVars>
      </dgm:prSet>
      <dgm:spPr/>
      <dgm:t>
        <a:bodyPr/>
        <a:lstStyle/>
        <a:p>
          <a:endParaRPr lang="en-GB"/>
        </a:p>
      </dgm:t>
    </dgm:pt>
  </dgm:ptLst>
  <dgm:cxnLst>
    <dgm:cxn modelId="{4FFD9229-6FC1-457B-B8B9-6434A51B18F9}" type="presOf" srcId="{A31D060F-1900-49DB-B5D8-4D152AC3B1AD}" destId="{9E4940A6-F5C8-489E-ADAA-294438DDC18E}" srcOrd="0" destOrd="0" presId="urn:microsoft.com/office/officeart/2005/8/layout/lProcess2"/>
    <dgm:cxn modelId="{994B15B9-B4A0-480A-B857-62BEE8045AE3}" type="presOf" srcId="{7C5302E1-4CCE-4382-97D2-862700C86379}" destId="{B4C1D7C3-CB37-4ED0-ADB0-05AB986BC53C}" srcOrd="0" destOrd="0" presId="urn:microsoft.com/office/officeart/2005/8/layout/lProcess2"/>
    <dgm:cxn modelId="{10919637-2D6E-4998-A5CD-B537D392BF6A}" srcId="{7C5302E1-4CCE-4382-97D2-862700C86379}" destId="{48BEDB2C-773E-4578-8489-11E8DA2C24DB}" srcOrd="2" destOrd="0" parTransId="{E7ACD148-1EE3-4E70-B50C-B72D43BA8153}" sibTransId="{4EF20C07-AB15-4A4A-A897-58B8A0533276}"/>
    <dgm:cxn modelId="{2AD3ED53-191D-48A8-B9DA-7D8D1E14F927}" type="presOf" srcId="{A67F0D09-6F35-4989-AB6D-C7A18E379B25}" destId="{DF4F9E13-E0B1-4360-904B-D56B440D7C79}" srcOrd="0" destOrd="0" presId="urn:microsoft.com/office/officeart/2005/8/layout/lProcess2"/>
    <dgm:cxn modelId="{FC144192-E45E-43C2-B771-C60DDC863FCE}" type="presOf" srcId="{C772EDF6-8D93-4ADB-A8E3-E6DA8EEE94D4}" destId="{21CE0920-1953-4D5F-9B5C-E8906EB6FAF9}" srcOrd="0" destOrd="0" presId="urn:microsoft.com/office/officeart/2005/8/layout/lProcess2"/>
    <dgm:cxn modelId="{AFF2C566-81C8-44BE-8EC2-DE92674D9D64}" srcId="{7C5302E1-4CCE-4382-97D2-862700C86379}" destId="{8642BF62-4372-4DFD-9656-088AAB3AB1F0}" srcOrd="1" destOrd="0" parTransId="{353441F0-0971-476D-93FA-0B34EBADE327}" sibTransId="{8B667477-AB9E-40B7-8BD0-BE948474F1D1}"/>
    <dgm:cxn modelId="{DD9CF8C6-5458-41C1-AB0C-BCD4192DA8C5}" type="presOf" srcId="{8642BF62-4372-4DFD-9656-088AAB3AB1F0}" destId="{A3753385-C4D6-4135-B9CE-BD72D8CE5C5B}" srcOrd="0" destOrd="0" presId="urn:microsoft.com/office/officeart/2005/8/layout/lProcess2"/>
    <dgm:cxn modelId="{8D699E37-F6F4-4AF9-AFD0-B84339B727BE}" srcId="{1B8AC1D4-924C-44F6-B84D-4E79F08C2DFB}" destId="{AC7C2537-9093-47BF-9894-F960BA5FEE22}" srcOrd="1" destOrd="0" parTransId="{549379C1-0B4F-4C71-8E22-7C7ED6AF65EA}" sibTransId="{A342A52E-AD96-425B-984B-A328CC51A8E5}"/>
    <dgm:cxn modelId="{EF648480-954D-4F07-B083-43BDA0E46774}" type="presOf" srcId="{1B8AC1D4-924C-44F6-B84D-4E79F08C2DFB}" destId="{4FCAF930-FAFC-42C2-A1E3-01B0DFD2E138}" srcOrd="0" destOrd="0" presId="urn:microsoft.com/office/officeart/2005/8/layout/lProcess2"/>
    <dgm:cxn modelId="{F7904979-CFBA-4DD9-B897-36B093C16BE3}" srcId="{C772EDF6-8D93-4ADB-A8E3-E6DA8EEE94D4}" destId="{1B8AC1D4-924C-44F6-B84D-4E79F08C2DFB}" srcOrd="1" destOrd="0" parTransId="{5D1FF92B-FBF4-4679-B626-50F5BFE4F8D8}" sibTransId="{B2DA39A3-BA73-40BC-A2B2-81C42F936FEB}"/>
    <dgm:cxn modelId="{69A4F529-9634-48D6-A199-901560C3535D}" srcId="{1B8AC1D4-924C-44F6-B84D-4E79F08C2DFB}" destId="{A31D060F-1900-49DB-B5D8-4D152AC3B1AD}" srcOrd="0" destOrd="0" parTransId="{5A72E39D-0FEA-4392-AEE0-6CE3D0E094F0}" sibTransId="{D3CA2191-4E5F-41B5-8BC1-608BCC852F59}"/>
    <dgm:cxn modelId="{7A9D10BA-0192-4384-9F2F-731DADF38D4E}" srcId="{7C5302E1-4CCE-4382-97D2-862700C86379}" destId="{A67F0D09-6F35-4989-AB6D-C7A18E379B25}" srcOrd="0" destOrd="0" parTransId="{4B90BB80-8775-4933-845C-B73E6C94D11A}" sibTransId="{7659BF86-9B81-457B-9592-E29132678353}"/>
    <dgm:cxn modelId="{A01D6D8C-58F0-4E28-B337-34BDD27834B4}" type="presOf" srcId="{7C5302E1-4CCE-4382-97D2-862700C86379}" destId="{ADB322A4-0C1A-4488-A3E7-3BBDD019CB76}" srcOrd="1" destOrd="0" presId="urn:microsoft.com/office/officeart/2005/8/layout/lProcess2"/>
    <dgm:cxn modelId="{6C622E45-611F-4936-ADE9-BB497F171A4E}" type="presOf" srcId="{AC7C2537-9093-47BF-9894-F960BA5FEE22}" destId="{62FE6AC8-B55E-4511-A476-E5B4CA501E86}" srcOrd="0" destOrd="0" presId="urn:microsoft.com/office/officeart/2005/8/layout/lProcess2"/>
    <dgm:cxn modelId="{818CF106-5C53-4A20-8FCE-38307333B042}" type="presOf" srcId="{1B8AC1D4-924C-44F6-B84D-4E79F08C2DFB}" destId="{12509785-9996-4173-8C81-BB7EC2460641}" srcOrd="1" destOrd="0" presId="urn:microsoft.com/office/officeart/2005/8/layout/lProcess2"/>
    <dgm:cxn modelId="{D9F1E542-D820-49EB-8B56-83A3F12BBCD2}" srcId="{C772EDF6-8D93-4ADB-A8E3-E6DA8EEE94D4}" destId="{7C5302E1-4CCE-4382-97D2-862700C86379}" srcOrd="0" destOrd="0" parTransId="{8CF5E301-3A18-4183-951B-8B64554B459C}" sibTransId="{03E91E60-0181-4EAD-9AEE-FE57AA8B122C}"/>
    <dgm:cxn modelId="{FDFFFBC8-2EC1-47EB-B3FD-E1104A6DB97A}" type="presOf" srcId="{48BEDB2C-773E-4578-8489-11E8DA2C24DB}" destId="{584BF176-EDDB-4D0B-ABD6-20E30BCD47E1}" srcOrd="0" destOrd="0" presId="urn:microsoft.com/office/officeart/2005/8/layout/lProcess2"/>
    <dgm:cxn modelId="{9FCDAABF-396C-4B68-8DED-F1140D9839D8}" type="presParOf" srcId="{21CE0920-1953-4D5F-9B5C-E8906EB6FAF9}" destId="{08CC8158-C5AB-4E43-9461-7CA90E498F8B}" srcOrd="0" destOrd="0" presId="urn:microsoft.com/office/officeart/2005/8/layout/lProcess2"/>
    <dgm:cxn modelId="{9EC4AA76-B42F-4290-A056-ED12A3963D96}" type="presParOf" srcId="{08CC8158-C5AB-4E43-9461-7CA90E498F8B}" destId="{B4C1D7C3-CB37-4ED0-ADB0-05AB986BC53C}" srcOrd="0" destOrd="0" presId="urn:microsoft.com/office/officeart/2005/8/layout/lProcess2"/>
    <dgm:cxn modelId="{31899EA5-B791-42A1-813D-C73E330CC802}" type="presParOf" srcId="{08CC8158-C5AB-4E43-9461-7CA90E498F8B}" destId="{ADB322A4-0C1A-4488-A3E7-3BBDD019CB76}" srcOrd="1" destOrd="0" presId="urn:microsoft.com/office/officeart/2005/8/layout/lProcess2"/>
    <dgm:cxn modelId="{27766681-E019-49FC-89B7-D908DFB05BF3}" type="presParOf" srcId="{08CC8158-C5AB-4E43-9461-7CA90E498F8B}" destId="{6FABFAE0-54B3-436F-8AB6-B85A5BFAD763}" srcOrd="2" destOrd="0" presId="urn:microsoft.com/office/officeart/2005/8/layout/lProcess2"/>
    <dgm:cxn modelId="{B2ED2F4F-9B69-4892-BC03-6DCB6EBAE667}" type="presParOf" srcId="{6FABFAE0-54B3-436F-8AB6-B85A5BFAD763}" destId="{8CE9973E-8B34-46E1-825F-D966A42BE4BD}" srcOrd="0" destOrd="0" presId="urn:microsoft.com/office/officeart/2005/8/layout/lProcess2"/>
    <dgm:cxn modelId="{F7D87DF1-08D4-4109-9E2A-C69BB9AE7B0C}" type="presParOf" srcId="{8CE9973E-8B34-46E1-825F-D966A42BE4BD}" destId="{DF4F9E13-E0B1-4360-904B-D56B440D7C79}" srcOrd="0" destOrd="0" presId="urn:microsoft.com/office/officeart/2005/8/layout/lProcess2"/>
    <dgm:cxn modelId="{37AD48FE-EA77-4832-8D22-2F4F40C36F86}" type="presParOf" srcId="{8CE9973E-8B34-46E1-825F-D966A42BE4BD}" destId="{6CD8F1B7-BB86-43A6-9CF8-568FBA744D1B}" srcOrd="1" destOrd="0" presId="urn:microsoft.com/office/officeart/2005/8/layout/lProcess2"/>
    <dgm:cxn modelId="{980E8AB9-4DB2-48C9-9798-EA97348B0D86}" type="presParOf" srcId="{8CE9973E-8B34-46E1-825F-D966A42BE4BD}" destId="{A3753385-C4D6-4135-B9CE-BD72D8CE5C5B}" srcOrd="2" destOrd="0" presId="urn:microsoft.com/office/officeart/2005/8/layout/lProcess2"/>
    <dgm:cxn modelId="{B3F3F16B-91C9-44CA-8B7D-8A5F4D6846D1}" type="presParOf" srcId="{8CE9973E-8B34-46E1-825F-D966A42BE4BD}" destId="{FEA7F3F8-C7EA-426C-9BA4-89EDEDB403DE}" srcOrd="3" destOrd="0" presId="urn:microsoft.com/office/officeart/2005/8/layout/lProcess2"/>
    <dgm:cxn modelId="{A626A2A7-AE97-4A41-9D19-D1D13D274056}" type="presParOf" srcId="{8CE9973E-8B34-46E1-825F-D966A42BE4BD}" destId="{584BF176-EDDB-4D0B-ABD6-20E30BCD47E1}" srcOrd="4" destOrd="0" presId="urn:microsoft.com/office/officeart/2005/8/layout/lProcess2"/>
    <dgm:cxn modelId="{9706C7A4-9F57-47B8-9BF4-2B3397399954}" type="presParOf" srcId="{21CE0920-1953-4D5F-9B5C-E8906EB6FAF9}" destId="{BE939436-39C1-46C1-90FF-91155650D6F7}" srcOrd="1" destOrd="0" presId="urn:microsoft.com/office/officeart/2005/8/layout/lProcess2"/>
    <dgm:cxn modelId="{B4266EED-F720-4F5F-B933-F654F92B2C30}" type="presParOf" srcId="{21CE0920-1953-4D5F-9B5C-E8906EB6FAF9}" destId="{DA8B8072-8D84-44A7-9BAE-049A3F014AA8}" srcOrd="2" destOrd="0" presId="urn:microsoft.com/office/officeart/2005/8/layout/lProcess2"/>
    <dgm:cxn modelId="{CE15F85E-B28D-4F71-8352-6AE2796D5CD7}" type="presParOf" srcId="{DA8B8072-8D84-44A7-9BAE-049A3F014AA8}" destId="{4FCAF930-FAFC-42C2-A1E3-01B0DFD2E138}" srcOrd="0" destOrd="0" presId="urn:microsoft.com/office/officeart/2005/8/layout/lProcess2"/>
    <dgm:cxn modelId="{D9B263EA-9D74-430B-8AC8-D1FB79FA5F83}" type="presParOf" srcId="{DA8B8072-8D84-44A7-9BAE-049A3F014AA8}" destId="{12509785-9996-4173-8C81-BB7EC2460641}" srcOrd="1" destOrd="0" presId="urn:microsoft.com/office/officeart/2005/8/layout/lProcess2"/>
    <dgm:cxn modelId="{D1581EBE-57D1-4B71-B87F-5BF8095DB6A1}" type="presParOf" srcId="{DA8B8072-8D84-44A7-9BAE-049A3F014AA8}" destId="{146E402D-FD06-4616-8ECB-B021B2A9D67D}" srcOrd="2" destOrd="0" presId="urn:microsoft.com/office/officeart/2005/8/layout/lProcess2"/>
    <dgm:cxn modelId="{62C5C649-54CC-43E2-9FE9-57D6974B4451}" type="presParOf" srcId="{146E402D-FD06-4616-8ECB-B021B2A9D67D}" destId="{393BB9AA-E34D-49AC-BBE5-31B23D8DCDBD}" srcOrd="0" destOrd="0" presId="urn:microsoft.com/office/officeart/2005/8/layout/lProcess2"/>
    <dgm:cxn modelId="{2D831C7C-867C-49A1-96F0-4ACBF673A3DC}" type="presParOf" srcId="{393BB9AA-E34D-49AC-BBE5-31B23D8DCDBD}" destId="{9E4940A6-F5C8-489E-ADAA-294438DDC18E}" srcOrd="0" destOrd="0" presId="urn:microsoft.com/office/officeart/2005/8/layout/lProcess2"/>
    <dgm:cxn modelId="{A429B9F8-C92B-40AE-BB28-FF1DC51E2C41}" type="presParOf" srcId="{393BB9AA-E34D-49AC-BBE5-31B23D8DCDBD}" destId="{3B6854A1-54C2-470F-9421-1EB7040C2C5E}" srcOrd="1" destOrd="0" presId="urn:microsoft.com/office/officeart/2005/8/layout/lProcess2"/>
    <dgm:cxn modelId="{EA362182-D4BF-44FA-AAC7-5E7B4FECB7B7}" type="presParOf" srcId="{393BB9AA-E34D-49AC-BBE5-31B23D8DCDBD}" destId="{62FE6AC8-B55E-4511-A476-E5B4CA501E86}"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BA9DA2E-68B1-43C5-A14E-2A8E216DC675}" type="doc">
      <dgm:prSet loTypeId="urn:microsoft.com/office/officeart/2005/8/layout/vList2" loCatId="list" qsTypeId="urn:microsoft.com/office/officeart/2005/8/quickstyle/simple1" qsCatId="simple" csTypeId="urn:microsoft.com/office/officeart/2005/8/colors/accent1_2" csCatId="accent1" phldr="1"/>
      <dgm:spPr>
        <a:scene3d>
          <a:camera prst="perspectiveAbove"/>
          <a:lightRig rig="threePt" dir="t"/>
        </a:scene3d>
      </dgm:spPr>
      <dgm:t>
        <a:bodyPr/>
        <a:lstStyle/>
        <a:p>
          <a:endParaRPr lang="en-GB"/>
        </a:p>
      </dgm:t>
    </dgm:pt>
    <dgm:pt modelId="{BF47B723-4732-4B93-B573-D972B992720E}">
      <dgm:prSet/>
      <dgm:spPr>
        <a:solidFill>
          <a:srgbClr val="C00000"/>
        </a:solidFill>
      </dgm:spPr>
      <dgm:t>
        <a:bodyPr/>
        <a:lstStyle/>
        <a:p>
          <a:pPr rtl="0"/>
          <a:r>
            <a:rPr lang="en-US" dirty="0" smtClean="0"/>
            <a:t>MOST SYSTEMIC BLOOD VESSELS, ESPECIALLY THOSE OF THE ABDOMINAL VISCERA AND SKIN OF THE LIMBS, ARE CONSTRICTED BY SYMPATHETIC STIMULATION. </a:t>
          </a:r>
          <a:endParaRPr lang="en-GB" dirty="0"/>
        </a:p>
      </dgm:t>
    </dgm:pt>
    <dgm:pt modelId="{477177C3-2F7E-4E2E-948F-EE4BF62845FB}" type="parTrans" cxnId="{D1D960AD-B0A2-452E-93C8-A3E3DC43EF94}">
      <dgm:prSet/>
      <dgm:spPr/>
      <dgm:t>
        <a:bodyPr/>
        <a:lstStyle/>
        <a:p>
          <a:endParaRPr lang="en-GB"/>
        </a:p>
      </dgm:t>
    </dgm:pt>
    <dgm:pt modelId="{ECE98567-C473-445A-8063-3D530C327BD5}" type="sibTrans" cxnId="{D1D960AD-B0A2-452E-93C8-A3E3DC43EF94}">
      <dgm:prSet/>
      <dgm:spPr/>
      <dgm:t>
        <a:bodyPr/>
        <a:lstStyle/>
        <a:p>
          <a:endParaRPr lang="en-GB"/>
        </a:p>
      </dgm:t>
    </dgm:pt>
    <dgm:pt modelId="{FEC38159-A806-4CF0-9EF7-CFC77B3B00FC}">
      <dgm:prSet/>
      <dgm:spPr/>
      <dgm:t>
        <a:bodyPr/>
        <a:lstStyle/>
        <a:p>
          <a:pPr rtl="0"/>
          <a:r>
            <a:rPr lang="en-US" dirty="0" smtClean="0"/>
            <a:t>PARASYMPATHETIC STIMULATION HAS ALMOST NO EFFECTS ON MOST BLOOD VESSELS. </a:t>
          </a:r>
          <a:endParaRPr lang="en-GB" dirty="0"/>
        </a:p>
      </dgm:t>
    </dgm:pt>
    <dgm:pt modelId="{369A776C-9057-4C6F-933C-830D478103ED}" type="parTrans" cxnId="{39AEED6B-3FFE-49B8-A1A7-6C2083E267F4}">
      <dgm:prSet/>
      <dgm:spPr/>
      <dgm:t>
        <a:bodyPr/>
        <a:lstStyle/>
        <a:p>
          <a:endParaRPr lang="en-GB"/>
        </a:p>
      </dgm:t>
    </dgm:pt>
    <dgm:pt modelId="{C6BA73AA-EA8E-4A5D-ACB2-28161BE858C5}" type="sibTrans" cxnId="{39AEED6B-3FFE-49B8-A1A7-6C2083E267F4}">
      <dgm:prSet/>
      <dgm:spPr/>
      <dgm:t>
        <a:bodyPr/>
        <a:lstStyle/>
        <a:p>
          <a:endParaRPr lang="en-GB"/>
        </a:p>
      </dgm:t>
    </dgm:pt>
    <dgm:pt modelId="{6112D585-84B4-4C56-B856-5B66475D059C}" type="pres">
      <dgm:prSet presAssocID="{7BA9DA2E-68B1-43C5-A14E-2A8E216DC675}" presName="linear" presStyleCnt="0">
        <dgm:presLayoutVars>
          <dgm:animLvl val="lvl"/>
          <dgm:resizeHandles val="exact"/>
        </dgm:presLayoutVars>
      </dgm:prSet>
      <dgm:spPr/>
      <dgm:t>
        <a:bodyPr/>
        <a:lstStyle/>
        <a:p>
          <a:endParaRPr lang="en-GB"/>
        </a:p>
      </dgm:t>
    </dgm:pt>
    <dgm:pt modelId="{E9448C8C-62EE-4FBF-B7E7-4BBA0978D41A}" type="pres">
      <dgm:prSet presAssocID="{BF47B723-4732-4B93-B573-D972B992720E}" presName="parentText" presStyleLbl="node1" presStyleIdx="0" presStyleCnt="2">
        <dgm:presLayoutVars>
          <dgm:chMax val="0"/>
          <dgm:bulletEnabled val="1"/>
        </dgm:presLayoutVars>
      </dgm:prSet>
      <dgm:spPr/>
      <dgm:t>
        <a:bodyPr/>
        <a:lstStyle/>
        <a:p>
          <a:endParaRPr lang="en-GB"/>
        </a:p>
      </dgm:t>
    </dgm:pt>
    <dgm:pt modelId="{863B72DB-63B6-495B-8E81-CE720A3816B6}" type="pres">
      <dgm:prSet presAssocID="{ECE98567-C473-445A-8063-3D530C327BD5}" presName="spacer" presStyleCnt="0"/>
      <dgm:spPr/>
    </dgm:pt>
    <dgm:pt modelId="{9D84585A-A697-444E-B2C8-2693B00FEA0D}" type="pres">
      <dgm:prSet presAssocID="{FEC38159-A806-4CF0-9EF7-CFC77B3B00FC}" presName="parentText" presStyleLbl="node1" presStyleIdx="1" presStyleCnt="2">
        <dgm:presLayoutVars>
          <dgm:chMax val="0"/>
          <dgm:bulletEnabled val="1"/>
        </dgm:presLayoutVars>
      </dgm:prSet>
      <dgm:spPr/>
      <dgm:t>
        <a:bodyPr/>
        <a:lstStyle/>
        <a:p>
          <a:endParaRPr lang="en-GB"/>
        </a:p>
      </dgm:t>
    </dgm:pt>
  </dgm:ptLst>
  <dgm:cxnLst>
    <dgm:cxn modelId="{F722B95E-3345-44C3-95CD-D18B8AA248A2}" type="presOf" srcId="{7BA9DA2E-68B1-43C5-A14E-2A8E216DC675}" destId="{6112D585-84B4-4C56-B856-5B66475D059C}" srcOrd="0" destOrd="0" presId="urn:microsoft.com/office/officeart/2005/8/layout/vList2"/>
    <dgm:cxn modelId="{D1D960AD-B0A2-452E-93C8-A3E3DC43EF94}" srcId="{7BA9DA2E-68B1-43C5-A14E-2A8E216DC675}" destId="{BF47B723-4732-4B93-B573-D972B992720E}" srcOrd="0" destOrd="0" parTransId="{477177C3-2F7E-4E2E-948F-EE4BF62845FB}" sibTransId="{ECE98567-C473-445A-8063-3D530C327BD5}"/>
    <dgm:cxn modelId="{39AEED6B-3FFE-49B8-A1A7-6C2083E267F4}" srcId="{7BA9DA2E-68B1-43C5-A14E-2A8E216DC675}" destId="{FEC38159-A806-4CF0-9EF7-CFC77B3B00FC}" srcOrd="1" destOrd="0" parTransId="{369A776C-9057-4C6F-933C-830D478103ED}" sibTransId="{C6BA73AA-EA8E-4A5D-ACB2-28161BE858C5}"/>
    <dgm:cxn modelId="{B52C5B7F-817C-4B61-AC6F-A2E12937D39D}" type="presOf" srcId="{BF47B723-4732-4B93-B573-D972B992720E}" destId="{E9448C8C-62EE-4FBF-B7E7-4BBA0978D41A}" srcOrd="0" destOrd="0" presId="urn:microsoft.com/office/officeart/2005/8/layout/vList2"/>
    <dgm:cxn modelId="{38AA791C-F69B-411D-AAFE-2E7E4F665149}" type="presOf" srcId="{FEC38159-A806-4CF0-9EF7-CFC77B3B00FC}" destId="{9D84585A-A697-444E-B2C8-2693B00FEA0D}" srcOrd="0" destOrd="0" presId="urn:microsoft.com/office/officeart/2005/8/layout/vList2"/>
    <dgm:cxn modelId="{C196F4A2-7A2D-4D4A-888C-D9C3E3152193}" type="presParOf" srcId="{6112D585-84B4-4C56-B856-5B66475D059C}" destId="{E9448C8C-62EE-4FBF-B7E7-4BBA0978D41A}" srcOrd="0" destOrd="0" presId="urn:microsoft.com/office/officeart/2005/8/layout/vList2"/>
    <dgm:cxn modelId="{645E6182-1F41-4921-9720-014732AA3BC5}" type="presParOf" srcId="{6112D585-84B4-4C56-B856-5B66475D059C}" destId="{863B72DB-63B6-495B-8E81-CE720A3816B6}" srcOrd="1" destOrd="0" presId="urn:microsoft.com/office/officeart/2005/8/layout/vList2"/>
    <dgm:cxn modelId="{0BD2D09B-FF86-445E-AA9B-7109186887DB}" type="presParOf" srcId="{6112D585-84B4-4C56-B856-5B66475D059C}" destId="{9D84585A-A697-444E-B2C8-2693B00FEA0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091DB5D8-EDB7-492A-868F-488EC23CC439}" type="doc">
      <dgm:prSet loTypeId="urn:microsoft.com/office/officeart/2005/8/layout/lProcess2" loCatId="list" qsTypeId="urn:microsoft.com/office/officeart/2005/8/quickstyle/simple1" qsCatId="simple" csTypeId="urn:microsoft.com/office/officeart/2005/8/colors/accent1_2" csCatId="accent1" phldr="1"/>
      <dgm:spPr>
        <a:scene3d>
          <a:camera prst="perspectiveAbove"/>
          <a:lightRig rig="threePt" dir="t"/>
        </a:scene3d>
      </dgm:spPr>
      <dgm:t>
        <a:bodyPr/>
        <a:lstStyle/>
        <a:p>
          <a:endParaRPr lang="en-GB"/>
        </a:p>
      </dgm:t>
    </dgm:pt>
    <dgm:pt modelId="{B3A52777-F92E-420E-9A11-437E85A4515D}">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13500000" scaled="1"/>
          <a:tileRect/>
        </a:gradFill>
      </dgm:spPr>
      <dgm:t>
        <a:bodyPr/>
        <a:lstStyle/>
        <a:p>
          <a:pPr rtl="0"/>
          <a:r>
            <a:rPr lang="en-US" dirty="0" smtClean="0"/>
            <a:t>SYMPATHETIC STIMULATION</a:t>
          </a:r>
          <a:endParaRPr lang="en-GB" dirty="0"/>
        </a:p>
      </dgm:t>
    </dgm:pt>
    <dgm:pt modelId="{7DE83CD6-8531-4AF7-8555-8B9FFAE9B47B}" type="parTrans" cxnId="{0C1E9E17-2F78-4409-B7BB-7B3C15A8C53B}">
      <dgm:prSet/>
      <dgm:spPr/>
      <dgm:t>
        <a:bodyPr/>
        <a:lstStyle/>
        <a:p>
          <a:endParaRPr lang="en-GB"/>
        </a:p>
      </dgm:t>
    </dgm:pt>
    <dgm:pt modelId="{A1FC55CF-A964-4D13-B6CB-A0D30CD95C19}" type="sibTrans" cxnId="{0C1E9E17-2F78-4409-B7BB-7B3C15A8C53B}">
      <dgm:prSet/>
      <dgm:spPr/>
      <dgm:t>
        <a:bodyPr/>
        <a:lstStyle/>
        <a:p>
          <a:endParaRPr lang="en-GB"/>
        </a:p>
      </dgm:t>
    </dgm:pt>
    <dgm:pt modelId="{3A5800DE-1235-4A83-BB77-80FCA253D0B2}">
      <dgm:prSet/>
      <dgm:spPr>
        <a:solidFill>
          <a:srgbClr val="C00000"/>
        </a:solidFill>
      </dgm:spPr>
      <dgm:t>
        <a:bodyPr/>
        <a:lstStyle/>
        <a:p>
          <a:pPr rtl="0"/>
          <a:r>
            <a:rPr lang="en-US" b="0" i="0" dirty="0" smtClean="0"/>
            <a:t>THIS USUALLY CAUSES A MARKED </a:t>
          </a:r>
          <a:r>
            <a:rPr lang="en-US" b="0" i="1" dirty="0" smtClean="0"/>
            <a:t>ACUTE</a:t>
          </a:r>
          <a:r>
            <a:rPr lang="en-US" b="0" i="0" dirty="0" smtClean="0"/>
            <a:t> INCREASE IN ARTERIAL PRESSURE</a:t>
          </a:r>
          <a:endParaRPr lang="en-GB" dirty="0"/>
        </a:p>
      </dgm:t>
    </dgm:pt>
    <dgm:pt modelId="{6E363C51-3D91-4A0B-85FC-65B8EE72AA43}" type="parTrans" cxnId="{BDA292F0-B5AB-40F4-8E28-11174C3276E9}">
      <dgm:prSet/>
      <dgm:spPr/>
      <dgm:t>
        <a:bodyPr/>
        <a:lstStyle/>
        <a:p>
          <a:endParaRPr lang="en-GB"/>
        </a:p>
      </dgm:t>
    </dgm:pt>
    <dgm:pt modelId="{71820289-2C96-431A-80B4-F5E968904FAC}" type="sibTrans" cxnId="{BDA292F0-B5AB-40F4-8E28-11174C3276E9}">
      <dgm:prSet/>
      <dgm:spPr/>
      <dgm:t>
        <a:bodyPr/>
        <a:lstStyle/>
        <a:p>
          <a:endParaRPr lang="en-GB"/>
        </a:p>
      </dgm:t>
    </dgm:pt>
    <dgm:pt modelId="{5CC0ACD9-86EF-456C-AA59-CE65AD3C61B8}">
      <dgm:prSet/>
      <dgm:spPr/>
      <dgm:t>
        <a:bodyPr/>
        <a:lstStyle/>
        <a:p>
          <a:pPr rtl="0"/>
          <a:r>
            <a:rPr lang="en-US" dirty="0" smtClean="0"/>
            <a:t>MODERATE PARASYMPATHETIC STIMULATION </a:t>
          </a:r>
          <a:endParaRPr lang="en-GB" dirty="0"/>
        </a:p>
      </dgm:t>
    </dgm:pt>
    <dgm:pt modelId="{AB7491E5-F67C-4B15-8E6E-78148D70F47F}" type="parTrans" cxnId="{D2ECAB3D-7031-40AE-97B9-BDC882ACC199}">
      <dgm:prSet/>
      <dgm:spPr/>
      <dgm:t>
        <a:bodyPr/>
        <a:lstStyle/>
        <a:p>
          <a:endParaRPr lang="en-GB"/>
        </a:p>
      </dgm:t>
    </dgm:pt>
    <dgm:pt modelId="{B8BB1A9E-5F14-4E4D-81BE-C0099E5DC10F}" type="sibTrans" cxnId="{D2ECAB3D-7031-40AE-97B9-BDC882ACC199}">
      <dgm:prSet/>
      <dgm:spPr/>
      <dgm:t>
        <a:bodyPr/>
        <a:lstStyle/>
        <a:p>
          <a:endParaRPr lang="en-GB"/>
        </a:p>
      </dgm:t>
    </dgm:pt>
    <dgm:pt modelId="{7B8DC507-F14B-4285-90F7-7E186CA3ECE8}">
      <dgm:prSet/>
      <dgm:spPr/>
      <dgm:t>
        <a:bodyPr/>
        <a:lstStyle/>
        <a:p>
          <a:pPr rtl="0"/>
          <a:r>
            <a:rPr lang="en-US" b="0" i="0" dirty="0" smtClean="0"/>
            <a:t>VIA THE VAGAL NERVES DECREASES PUMPING BY THE HEART </a:t>
          </a:r>
          <a:endParaRPr lang="en-GB" dirty="0"/>
        </a:p>
      </dgm:t>
    </dgm:pt>
    <dgm:pt modelId="{18E1CB00-6A03-48E7-9EA8-3AF4C8F2236A}" type="parTrans" cxnId="{F2E0070C-FA67-4770-8869-BC044A2F60F4}">
      <dgm:prSet/>
      <dgm:spPr/>
      <dgm:t>
        <a:bodyPr/>
        <a:lstStyle/>
        <a:p>
          <a:endParaRPr lang="en-GB"/>
        </a:p>
      </dgm:t>
    </dgm:pt>
    <dgm:pt modelId="{B96AE826-E3E2-41F4-B266-2BCAD2A5CA01}" type="sibTrans" cxnId="{F2E0070C-FA67-4770-8869-BC044A2F60F4}">
      <dgm:prSet/>
      <dgm:spPr/>
      <dgm:t>
        <a:bodyPr/>
        <a:lstStyle/>
        <a:p>
          <a:endParaRPr lang="en-GB"/>
        </a:p>
      </dgm:t>
    </dgm:pt>
    <dgm:pt modelId="{8ED77477-5A45-4BF3-BFDF-BB19DCB5A6F6}">
      <dgm:prSet/>
      <dgm:spPr/>
      <dgm:t>
        <a:bodyPr/>
        <a:lstStyle/>
        <a:p>
          <a:pPr rtl="0"/>
          <a:r>
            <a:rPr lang="en-US" b="0" i="0" dirty="0" smtClean="0"/>
            <a:t>HAS VIRTUALLY NO EFFECT ON VASCULAR PERIPHERAL RESISTANCE. </a:t>
          </a:r>
          <a:endParaRPr lang="en-GB" dirty="0"/>
        </a:p>
      </dgm:t>
    </dgm:pt>
    <dgm:pt modelId="{CF286BCC-746B-4ECF-89ED-2A6C51BDAD4A}" type="parTrans" cxnId="{F245EE6E-6F5C-425D-A6F5-E318F5724204}">
      <dgm:prSet/>
      <dgm:spPr/>
      <dgm:t>
        <a:bodyPr/>
        <a:lstStyle/>
        <a:p>
          <a:endParaRPr lang="en-GB"/>
        </a:p>
      </dgm:t>
    </dgm:pt>
    <dgm:pt modelId="{052813B9-60D6-44A7-8B03-BAA2260E036C}" type="sibTrans" cxnId="{F245EE6E-6F5C-425D-A6F5-E318F5724204}">
      <dgm:prSet/>
      <dgm:spPr/>
      <dgm:t>
        <a:bodyPr/>
        <a:lstStyle/>
        <a:p>
          <a:endParaRPr lang="en-GB"/>
        </a:p>
      </dgm:t>
    </dgm:pt>
    <dgm:pt modelId="{CA7082BE-0C65-46A4-BF48-7F3033C75C63}">
      <dgm:prSet/>
      <dgm:spPr/>
      <dgm:t>
        <a:bodyPr/>
        <a:lstStyle/>
        <a:p>
          <a:pPr rtl="0"/>
          <a:r>
            <a:rPr lang="en-US" b="0" i="0" dirty="0" smtClean="0"/>
            <a:t>THEREFORE, THE USUAL EFFECT IS A SLIGHT DECREASE IN ARTERIAL PRESSURE.   </a:t>
          </a:r>
          <a:endParaRPr lang="en-GB" dirty="0"/>
        </a:p>
      </dgm:t>
    </dgm:pt>
    <dgm:pt modelId="{4D19555F-5B8A-4B94-8373-43ACE9A342BA}" type="parTrans" cxnId="{B4240266-0F4A-4DEC-9D78-05E3F72BF845}">
      <dgm:prSet/>
      <dgm:spPr/>
      <dgm:t>
        <a:bodyPr/>
        <a:lstStyle/>
        <a:p>
          <a:endParaRPr lang="en-GB"/>
        </a:p>
      </dgm:t>
    </dgm:pt>
    <dgm:pt modelId="{BBE47572-315F-47FD-8E35-5A2C5B4930D2}" type="sibTrans" cxnId="{B4240266-0F4A-4DEC-9D78-05E3F72BF845}">
      <dgm:prSet/>
      <dgm:spPr/>
      <dgm:t>
        <a:bodyPr/>
        <a:lstStyle/>
        <a:p>
          <a:endParaRPr lang="en-GB"/>
        </a:p>
      </dgm:t>
    </dgm:pt>
    <dgm:pt modelId="{31BC63D6-1478-40F9-BB4A-543EDDFEF4C4}">
      <dgm:prSet/>
      <dgm:spPr>
        <a:solidFill>
          <a:srgbClr val="C00000"/>
        </a:solidFill>
      </dgm:spPr>
      <dgm:t>
        <a:bodyPr/>
        <a:lstStyle/>
        <a:p>
          <a:pPr rtl="0"/>
          <a:r>
            <a:rPr lang="en-US" dirty="0" smtClean="0"/>
            <a:t>INCREASES BOTH PROPULSION BY THE HEART AND RESISTANCE TO FLOW </a:t>
          </a:r>
          <a:endParaRPr lang="en-GB" dirty="0"/>
        </a:p>
      </dgm:t>
    </dgm:pt>
    <dgm:pt modelId="{483A4E57-AB8C-4601-97F2-DC911C0452D6}" type="parTrans" cxnId="{785BDB1D-7109-4362-867C-3673D0F9F3AE}">
      <dgm:prSet/>
      <dgm:spPr/>
      <dgm:t>
        <a:bodyPr/>
        <a:lstStyle/>
        <a:p>
          <a:endParaRPr lang="en-GB"/>
        </a:p>
      </dgm:t>
    </dgm:pt>
    <dgm:pt modelId="{A7D58E5F-8F34-420D-9459-B44AC26F1DFA}" type="sibTrans" cxnId="{785BDB1D-7109-4362-867C-3673D0F9F3AE}">
      <dgm:prSet/>
      <dgm:spPr/>
      <dgm:t>
        <a:bodyPr/>
        <a:lstStyle/>
        <a:p>
          <a:endParaRPr lang="en-GB"/>
        </a:p>
      </dgm:t>
    </dgm:pt>
    <dgm:pt modelId="{6A819156-2DCA-42D9-932C-020EC1F1524A}" type="pres">
      <dgm:prSet presAssocID="{091DB5D8-EDB7-492A-868F-488EC23CC439}" presName="theList" presStyleCnt="0">
        <dgm:presLayoutVars>
          <dgm:dir/>
          <dgm:animLvl val="lvl"/>
          <dgm:resizeHandles val="exact"/>
        </dgm:presLayoutVars>
      </dgm:prSet>
      <dgm:spPr/>
      <dgm:t>
        <a:bodyPr/>
        <a:lstStyle/>
        <a:p>
          <a:endParaRPr lang="en-GB"/>
        </a:p>
      </dgm:t>
    </dgm:pt>
    <dgm:pt modelId="{B8276333-C269-4F1D-BAE6-58CF63F72B7E}" type="pres">
      <dgm:prSet presAssocID="{B3A52777-F92E-420E-9A11-437E85A4515D}" presName="compNode" presStyleCnt="0"/>
      <dgm:spPr/>
    </dgm:pt>
    <dgm:pt modelId="{8AE441E2-CA70-44F0-B31D-3CABB7117C2E}" type="pres">
      <dgm:prSet presAssocID="{B3A52777-F92E-420E-9A11-437E85A4515D}" presName="aNode" presStyleLbl="bgShp" presStyleIdx="0" presStyleCnt="2" custLinFactNeighborX="-104"/>
      <dgm:spPr/>
      <dgm:t>
        <a:bodyPr/>
        <a:lstStyle/>
        <a:p>
          <a:endParaRPr lang="en-GB"/>
        </a:p>
      </dgm:t>
    </dgm:pt>
    <dgm:pt modelId="{BA749690-07F4-4B81-91C3-BB50A6AD2F74}" type="pres">
      <dgm:prSet presAssocID="{B3A52777-F92E-420E-9A11-437E85A4515D}" presName="textNode" presStyleLbl="bgShp" presStyleIdx="0" presStyleCnt="2"/>
      <dgm:spPr/>
      <dgm:t>
        <a:bodyPr/>
        <a:lstStyle/>
        <a:p>
          <a:endParaRPr lang="en-GB"/>
        </a:p>
      </dgm:t>
    </dgm:pt>
    <dgm:pt modelId="{02C5D47E-1A1A-4055-A58B-8A3C1AE949BD}" type="pres">
      <dgm:prSet presAssocID="{B3A52777-F92E-420E-9A11-437E85A4515D}" presName="compChildNode" presStyleCnt="0"/>
      <dgm:spPr/>
    </dgm:pt>
    <dgm:pt modelId="{92181A59-8F2A-4C28-AD0B-1B743E65D1F7}" type="pres">
      <dgm:prSet presAssocID="{B3A52777-F92E-420E-9A11-437E85A4515D}" presName="theInnerList" presStyleCnt="0"/>
      <dgm:spPr/>
    </dgm:pt>
    <dgm:pt modelId="{D5393800-6726-45B6-AB65-C8B9F0BC85CE}" type="pres">
      <dgm:prSet presAssocID="{31BC63D6-1478-40F9-BB4A-543EDDFEF4C4}" presName="childNode" presStyleLbl="node1" presStyleIdx="0" presStyleCnt="5" custLinFactNeighborX="-130">
        <dgm:presLayoutVars>
          <dgm:bulletEnabled val="1"/>
        </dgm:presLayoutVars>
      </dgm:prSet>
      <dgm:spPr/>
      <dgm:t>
        <a:bodyPr/>
        <a:lstStyle/>
        <a:p>
          <a:endParaRPr lang="en-GB"/>
        </a:p>
      </dgm:t>
    </dgm:pt>
    <dgm:pt modelId="{8C2703BC-2401-499A-BEA9-5A0C8A843FDA}" type="pres">
      <dgm:prSet presAssocID="{31BC63D6-1478-40F9-BB4A-543EDDFEF4C4}" presName="aSpace2" presStyleCnt="0"/>
      <dgm:spPr/>
    </dgm:pt>
    <dgm:pt modelId="{29F8DFC3-691B-402A-BE2E-A764ED9C3AC6}" type="pres">
      <dgm:prSet presAssocID="{3A5800DE-1235-4A83-BB77-80FCA253D0B2}" presName="childNode" presStyleLbl="node1" presStyleIdx="1" presStyleCnt="5" custLinFactNeighborX="-130">
        <dgm:presLayoutVars>
          <dgm:bulletEnabled val="1"/>
        </dgm:presLayoutVars>
      </dgm:prSet>
      <dgm:spPr/>
      <dgm:t>
        <a:bodyPr/>
        <a:lstStyle/>
        <a:p>
          <a:endParaRPr lang="en-GB"/>
        </a:p>
      </dgm:t>
    </dgm:pt>
    <dgm:pt modelId="{2898B206-1002-47C4-966A-94ACE943D3E0}" type="pres">
      <dgm:prSet presAssocID="{B3A52777-F92E-420E-9A11-437E85A4515D}" presName="aSpace" presStyleCnt="0"/>
      <dgm:spPr/>
    </dgm:pt>
    <dgm:pt modelId="{9E6241B6-1C42-46B4-AED0-4E6B2ED940A9}" type="pres">
      <dgm:prSet presAssocID="{5CC0ACD9-86EF-456C-AA59-CE65AD3C61B8}" presName="compNode" presStyleCnt="0"/>
      <dgm:spPr/>
    </dgm:pt>
    <dgm:pt modelId="{3EBEB349-662D-4D6B-8960-DE93AD8BC079}" type="pres">
      <dgm:prSet presAssocID="{5CC0ACD9-86EF-456C-AA59-CE65AD3C61B8}" presName="aNode" presStyleLbl="bgShp" presStyleIdx="1" presStyleCnt="2"/>
      <dgm:spPr/>
      <dgm:t>
        <a:bodyPr/>
        <a:lstStyle/>
        <a:p>
          <a:endParaRPr lang="en-GB"/>
        </a:p>
      </dgm:t>
    </dgm:pt>
    <dgm:pt modelId="{A289CE23-B688-4E65-AF7F-69C94D6BCE45}" type="pres">
      <dgm:prSet presAssocID="{5CC0ACD9-86EF-456C-AA59-CE65AD3C61B8}" presName="textNode" presStyleLbl="bgShp" presStyleIdx="1" presStyleCnt="2"/>
      <dgm:spPr/>
      <dgm:t>
        <a:bodyPr/>
        <a:lstStyle/>
        <a:p>
          <a:endParaRPr lang="en-GB"/>
        </a:p>
      </dgm:t>
    </dgm:pt>
    <dgm:pt modelId="{2B0D24D0-F8BD-4637-BE91-979886D73DEE}" type="pres">
      <dgm:prSet presAssocID="{5CC0ACD9-86EF-456C-AA59-CE65AD3C61B8}" presName="compChildNode" presStyleCnt="0"/>
      <dgm:spPr/>
    </dgm:pt>
    <dgm:pt modelId="{57A0442E-7DE3-4FAB-892E-9D4ABC23C45F}" type="pres">
      <dgm:prSet presAssocID="{5CC0ACD9-86EF-456C-AA59-CE65AD3C61B8}" presName="theInnerList" presStyleCnt="0"/>
      <dgm:spPr/>
    </dgm:pt>
    <dgm:pt modelId="{F98729C1-20AD-4B4A-A50F-FB8382457828}" type="pres">
      <dgm:prSet presAssocID="{7B8DC507-F14B-4285-90F7-7E186CA3ECE8}" presName="childNode" presStyleLbl="node1" presStyleIdx="2" presStyleCnt="5">
        <dgm:presLayoutVars>
          <dgm:bulletEnabled val="1"/>
        </dgm:presLayoutVars>
      </dgm:prSet>
      <dgm:spPr/>
      <dgm:t>
        <a:bodyPr/>
        <a:lstStyle/>
        <a:p>
          <a:endParaRPr lang="en-GB"/>
        </a:p>
      </dgm:t>
    </dgm:pt>
    <dgm:pt modelId="{C40061D3-01DA-4128-8528-1DF1478733CC}" type="pres">
      <dgm:prSet presAssocID="{7B8DC507-F14B-4285-90F7-7E186CA3ECE8}" presName="aSpace2" presStyleCnt="0"/>
      <dgm:spPr/>
    </dgm:pt>
    <dgm:pt modelId="{58B142A8-01E6-49A6-9AC7-AE62C69C2138}" type="pres">
      <dgm:prSet presAssocID="{8ED77477-5A45-4BF3-BFDF-BB19DCB5A6F6}" presName="childNode" presStyleLbl="node1" presStyleIdx="3" presStyleCnt="5">
        <dgm:presLayoutVars>
          <dgm:bulletEnabled val="1"/>
        </dgm:presLayoutVars>
      </dgm:prSet>
      <dgm:spPr/>
      <dgm:t>
        <a:bodyPr/>
        <a:lstStyle/>
        <a:p>
          <a:endParaRPr lang="en-GB"/>
        </a:p>
      </dgm:t>
    </dgm:pt>
    <dgm:pt modelId="{57588126-DAB7-4C65-91DE-4954012CAC1B}" type="pres">
      <dgm:prSet presAssocID="{8ED77477-5A45-4BF3-BFDF-BB19DCB5A6F6}" presName="aSpace2" presStyleCnt="0"/>
      <dgm:spPr/>
    </dgm:pt>
    <dgm:pt modelId="{B85BE38E-A22B-405C-8294-CFB67CD468CB}" type="pres">
      <dgm:prSet presAssocID="{CA7082BE-0C65-46A4-BF48-7F3033C75C63}" presName="childNode" presStyleLbl="node1" presStyleIdx="4" presStyleCnt="5">
        <dgm:presLayoutVars>
          <dgm:bulletEnabled val="1"/>
        </dgm:presLayoutVars>
      </dgm:prSet>
      <dgm:spPr/>
      <dgm:t>
        <a:bodyPr/>
        <a:lstStyle/>
        <a:p>
          <a:endParaRPr lang="en-GB"/>
        </a:p>
      </dgm:t>
    </dgm:pt>
  </dgm:ptLst>
  <dgm:cxnLst>
    <dgm:cxn modelId="{35C121F9-D8BC-451A-A7AD-879D93FDF266}" type="presOf" srcId="{5CC0ACD9-86EF-456C-AA59-CE65AD3C61B8}" destId="{A289CE23-B688-4E65-AF7F-69C94D6BCE45}" srcOrd="1" destOrd="0" presId="urn:microsoft.com/office/officeart/2005/8/layout/lProcess2"/>
    <dgm:cxn modelId="{FD9E1D1B-10CE-4B73-8EED-655B8785E8A2}" type="presOf" srcId="{8ED77477-5A45-4BF3-BFDF-BB19DCB5A6F6}" destId="{58B142A8-01E6-49A6-9AC7-AE62C69C2138}" srcOrd="0" destOrd="0" presId="urn:microsoft.com/office/officeart/2005/8/layout/lProcess2"/>
    <dgm:cxn modelId="{27ED4A9B-7D27-4DD1-9D71-2516072558F4}" type="presOf" srcId="{091DB5D8-EDB7-492A-868F-488EC23CC439}" destId="{6A819156-2DCA-42D9-932C-020EC1F1524A}" srcOrd="0" destOrd="0" presId="urn:microsoft.com/office/officeart/2005/8/layout/lProcess2"/>
    <dgm:cxn modelId="{63BC8541-5B74-4D0D-935D-A91FBB238F52}" type="presOf" srcId="{31BC63D6-1478-40F9-BB4A-543EDDFEF4C4}" destId="{D5393800-6726-45B6-AB65-C8B9F0BC85CE}" srcOrd="0" destOrd="0" presId="urn:microsoft.com/office/officeart/2005/8/layout/lProcess2"/>
    <dgm:cxn modelId="{116FDF7B-49FF-47CD-8702-CA0F0B9EAB61}" type="presOf" srcId="{5CC0ACD9-86EF-456C-AA59-CE65AD3C61B8}" destId="{3EBEB349-662D-4D6B-8960-DE93AD8BC079}" srcOrd="0" destOrd="0" presId="urn:microsoft.com/office/officeart/2005/8/layout/lProcess2"/>
    <dgm:cxn modelId="{9937D9BB-F677-499F-B094-7DB1B0EDED70}" type="presOf" srcId="{B3A52777-F92E-420E-9A11-437E85A4515D}" destId="{8AE441E2-CA70-44F0-B31D-3CABB7117C2E}" srcOrd="0" destOrd="0" presId="urn:microsoft.com/office/officeart/2005/8/layout/lProcess2"/>
    <dgm:cxn modelId="{D2ECAB3D-7031-40AE-97B9-BDC882ACC199}" srcId="{091DB5D8-EDB7-492A-868F-488EC23CC439}" destId="{5CC0ACD9-86EF-456C-AA59-CE65AD3C61B8}" srcOrd="1" destOrd="0" parTransId="{AB7491E5-F67C-4B15-8E6E-78148D70F47F}" sibTransId="{B8BB1A9E-5F14-4E4D-81BE-C0099E5DC10F}"/>
    <dgm:cxn modelId="{0C1E9E17-2F78-4409-B7BB-7B3C15A8C53B}" srcId="{091DB5D8-EDB7-492A-868F-488EC23CC439}" destId="{B3A52777-F92E-420E-9A11-437E85A4515D}" srcOrd="0" destOrd="0" parTransId="{7DE83CD6-8531-4AF7-8555-8B9FFAE9B47B}" sibTransId="{A1FC55CF-A964-4D13-B6CB-A0D30CD95C19}"/>
    <dgm:cxn modelId="{F245EE6E-6F5C-425D-A6F5-E318F5724204}" srcId="{5CC0ACD9-86EF-456C-AA59-CE65AD3C61B8}" destId="{8ED77477-5A45-4BF3-BFDF-BB19DCB5A6F6}" srcOrd="1" destOrd="0" parTransId="{CF286BCC-746B-4ECF-89ED-2A6C51BDAD4A}" sibTransId="{052813B9-60D6-44A7-8B03-BAA2260E036C}"/>
    <dgm:cxn modelId="{2CF2444A-431D-4B4B-B486-1E53897EDED7}" type="presOf" srcId="{7B8DC507-F14B-4285-90F7-7E186CA3ECE8}" destId="{F98729C1-20AD-4B4A-A50F-FB8382457828}" srcOrd="0" destOrd="0" presId="urn:microsoft.com/office/officeart/2005/8/layout/lProcess2"/>
    <dgm:cxn modelId="{633C2568-3177-4900-9722-FF24C2E16776}" type="presOf" srcId="{B3A52777-F92E-420E-9A11-437E85A4515D}" destId="{BA749690-07F4-4B81-91C3-BB50A6AD2F74}" srcOrd="1" destOrd="0" presId="urn:microsoft.com/office/officeart/2005/8/layout/lProcess2"/>
    <dgm:cxn modelId="{BDA292F0-B5AB-40F4-8E28-11174C3276E9}" srcId="{B3A52777-F92E-420E-9A11-437E85A4515D}" destId="{3A5800DE-1235-4A83-BB77-80FCA253D0B2}" srcOrd="1" destOrd="0" parTransId="{6E363C51-3D91-4A0B-85FC-65B8EE72AA43}" sibTransId="{71820289-2C96-431A-80B4-F5E968904FAC}"/>
    <dgm:cxn modelId="{F2E0070C-FA67-4770-8869-BC044A2F60F4}" srcId="{5CC0ACD9-86EF-456C-AA59-CE65AD3C61B8}" destId="{7B8DC507-F14B-4285-90F7-7E186CA3ECE8}" srcOrd="0" destOrd="0" parTransId="{18E1CB00-6A03-48E7-9EA8-3AF4C8F2236A}" sibTransId="{B96AE826-E3E2-41F4-B266-2BCAD2A5CA01}"/>
    <dgm:cxn modelId="{B4240266-0F4A-4DEC-9D78-05E3F72BF845}" srcId="{5CC0ACD9-86EF-456C-AA59-CE65AD3C61B8}" destId="{CA7082BE-0C65-46A4-BF48-7F3033C75C63}" srcOrd="2" destOrd="0" parTransId="{4D19555F-5B8A-4B94-8373-43ACE9A342BA}" sibTransId="{BBE47572-315F-47FD-8E35-5A2C5B4930D2}"/>
    <dgm:cxn modelId="{785BDB1D-7109-4362-867C-3673D0F9F3AE}" srcId="{B3A52777-F92E-420E-9A11-437E85A4515D}" destId="{31BC63D6-1478-40F9-BB4A-543EDDFEF4C4}" srcOrd="0" destOrd="0" parTransId="{483A4E57-AB8C-4601-97F2-DC911C0452D6}" sibTransId="{A7D58E5F-8F34-420D-9459-B44AC26F1DFA}"/>
    <dgm:cxn modelId="{DBB404FC-6AA9-46F9-96FB-3B817CB210B4}" type="presOf" srcId="{CA7082BE-0C65-46A4-BF48-7F3033C75C63}" destId="{B85BE38E-A22B-405C-8294-CFB67CD468CB}" srcOrd="0" destOrd="0" presId="urn:microsoft.com/office/officeart/2005/8/layout/lProcess2"/>
    <dgm:cxn modelId="{D3A9AC6F-E6A5-485A-998A-3CBD39618CB2}" type="presOf" srcId="{3A5800DE-1235-4A83-BB77-80FCA253D0B2}" destId="{29F8DFC3-691B-402A-BE2E-A764ED9C3AC6}" srcOrd="0" destOrd="0" presId="urn:microsoft.com/office/officeart/2005/8/layout/lProcess2"/>
    <dgm:cxn modelId="{146E670A-4161-42FB-949E-5806A50B46E9}" type="presParOf" srcId="{6A819156-2DCA-42D9-932C-020EC1F1524A}" destId="{B8276333-C269-4F1D-BAE6-58CF63F72B7E}" srcOrd="0" destOrd="0" presId="urn:microsoft.com/office/officeart/2005/8/layout/lProcess2"/>
    <dgm:cxn modelId="{A4F82F17-EA16-4CBB-A898-8159B3BC50FA}" type="presParOf" srcId="{B8276333-C269-4F1D-BAE6-58CF63F72B7E}" destId="{8AE441E2-CA70-44F0-B31D-3CABB7117C2E}" srcOrd="0" destOrd="0" presId="urn:microsoft.com/office/officeart/2005/8/layout/lProcess2"/>
    <dgm:cxn modelId="{DEA91D37-2413-4033-A3D6-EED4B99165EA}" type="presParOf" srcId="{B8276333-C269-4F1D-BAE6-58CF63F72B7E}" destId="{BA749690-07F4-4B81-91C3-BB50A6AD2F74}" srcOrd="1" destOrd="0" presId="urn:microsoft.com/office/officeart/2005/8/layout/lProcess2"/>
    <dgm:cxn modelId="{C0E53B2F-7446-431B-9EF7-B6E4DAD646D1}" type="presParOf" srcId="{B8276333-C269-4F1D-BAE6-58CF63F72B7E}" destId="{02C5D47E-1A1A-4055-A58B-8A3C1AE949BD}" srcOrd="2" destOrd="0" presId="urn:microsoft.com/office/officeart/2005/8/layout/lProcess2"/>
    <dgm:cxn modelId="{DA32D3D3-1372-42DD-91DF-1BD78793D875}" type="presParOf" srcId="{02C5D47E-1A1A-4055-A58B-8A3C1AE949BD}" destId="{92181A59-8F2A-4C28-AD0B-1B743E65D1F7}" srcOrd="0" destOrd="0" presId="urn:microsoft.com/office/officeart/2005/8/layout/lProcess2"/>
    <dgm:cxn modelId="{CF09CEE2-FA5D-44D5-8397-7D59CFF19496}" type="presParOf" srcId="{92181A59-8F2A-4C28-AD0B-1B743E65D1F7}" destId="{D5393800-6726-45B6-AB65-C8B9F0BC85CE}" srcOrd="0" destOrd="0" presId="urn:microsoft.com/office/officeart/2005/8/layout/lProcess2"/>
    <dgm:cxn modelId="{7FD6FC92-D02A-44B2-B5D7-8742721A13E7}" type="presParOf" srcId="{92181A59-8F2A-4C28-AD0B-1B743E65D1F7}" destId="{8C2703BC-2401-499A-BEA9-5A0C8A843FDA}" srcOrd="1" destOrd="0" presId="urn:microsoft.com/office/officeart/2005/8/layout/lProcess2"/>
    <dgm:cxn modelId="{63F9F146-B19B-4AAF-A72C-EE253A09245E}" type="presParOf" srcId="{92181A59-8F2A-4C28-AD0B-1B743E65D1F7}" destId="{29F8DFC3-691B-402A-BE2E-A764ED9C3AC6}" srcOrd="2" destOrd="0" presId="urn:microsoft.com/office/officeart/2005/8/layout/lProcess2"/>
    <dgm:cxn modelId="{0469E62A-4FAD-404C-869C-CA17E1F36595}" type="presParOf" srcId="{6A819156-2DCA-42D9-932C-020EC1F1524A}" destId="{2898B206-1002-47C4-966A-94ACE943D3E0}" srcOrd="1" destOrd="0" presId="urn:microsoft.com/office/officeart/2005/8/layout/lProcess2"/>
    <dgm:cxn modelId="{8AEEB8D4-881D-438A-806E-07C9BFD0D137}" type="presParOf" srcId="{6A819156-2DCA-42D9-932C-020EC1F1524A}" destId="{9E6241B6-1C42-46B4-AED0-4E6B2ED940A9}" srcOrd="2" destOrd="0" presId="urn:microsoft.com/office/officeart/2005/8/layout/lProcess2"/>
    <dgm:cxn modelId="{A4B44FFD-F684-4053-AFCA-A70BA6A9AAA9}" type="presParOf" srcId="{9E6241B6-1C42-46B4-AED0-4E6B2ED940A9}" destId="{3EBEB349-662D-4D6B-8960-DE93AD8BC079}" srcOrd="0" destOrd="0" presId="urn:microsoft.com/office/officeart/2005/8/layout/lProcess2"/>
    <dgm:cxn modelId="{501E989E-0534-4552-9FA2-41B563C7F62A}" type="presParOf" srcId="{9E6241B6-1C42-46B4-AED0-4E6B2ED940A9}" destId="{A289CE23-B688-4E65-AF7F-69C94D6BCE45}" srcOrd="1" destOrd="0" presId="urn:microsoft.com/office/officeart/2005/8/layout/lProcess2"/>
    <dgm:cxn modelId="{43B9FA8C-DD72-4F35-97F7-11C2BA99DFC9}" type="presParOf" srcId="{9E6241B6-1C42-46B4-AED0-4E6B2ED940A9}" destId="{2B0D24D0-F8BD-4637-BE91-979886D73DEE}" srcOrd="2" destOrd="0" presId="urn:microsoft.com/office/officeart/2005/8/layout/lProcess2"/>
    <dgm:cxn modelId="{BEEAB571-DEF1-4C1A-B4B0-4A89C64F3C27}" type="presParOf" srcId="{2B0D24D0-F8BD-4637-BE91-979886D73DEE}" destId="{57A0442E-7DE3-4FAB-892E-9D4ABC23C45F}" srcOrd="0" destOrd="0" presId="urn:microsoft.com/office/officeart/2005/8/layout/lProcess2"/>
    <dgm:cxn modelId="{6A3D3BA6-ED24-48B1-AB89-CCBCA551566D}" type="presParOf" srcId="{57A0442E-7DE3-4FAB-892E-9D4ABC23C45F}" destId="{F98729C1-20AD-4B4A-A50F-FB8382457828}" srcOrd="0" destOrd="0" presId="urn:microsoft.com/office/officeart/2005/8/layout/lProcess2"/>
    <dgm:cxn modelId="{08B4C445-3174-4A8A-8C11-DEF65339F1EA}" type="presParOf" srcId="{57A0442E-7DE3-4FAB-892E-9D4ABC23C45F}" destId="{C40061D3-01DA-4128-8528-1DF1478733CC}" srcOrd="1" destOrd="0" presId="urn:microsoft.com/office/officeart/2005/8/layout/lProcess2"/>
    <dgm:cxn modelId="{256D9FEA-034F-4BC1-A84B-AD999A1D578B}" type="presParOf" srcId="{57A0442E-7DE3-4FAB-892E-9D4ABC23C45F}" destId="{58B142A8-01E6-49A6-9AC7-AE62C69C2138}" srcOrd="2" destOrd="0" presId="urn:microsoft.com/office/officeart/2005/8/layout/lProcess2"/>
    <dgm:cxn modelId="{792EE6BB-FBED-4D29-B419-FB844FE440BF}" type="presParOf" srcId="{57A0442E-7DE3-4FAB-892E-9D4ABC23C45F}" destId="{57588126-DAB7-4C65-91DE-4954012CAC1B}" srcOrd="3" destOrd="0" presId="urn:microsoft.com/office/officeart/2005/8/layout/lProcess2"/>
    <dgm:cxn modelId="{FC7B80A3-9028-49C6-8141-D3A9177CFC1E}" type="presParOf" srcId="{57A0442E-7DE3-4FAB-892E-9D4ABC23C45F}" destId="{B85BE38E-A22B-405C-8294-CFB67CD468CB}"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124A16-A4EB-B84A-9D40-95E26251BC6F}" type="doc">
      <dgm:prSet loTypeId="urn:microsoft.com/office/officeart/2005/8/layout/radial5" loCatId="pyramid" qsTypeId="urn:microsoft.com/office/officeart/2009/2/quickstyle/3D8" qsCatId="3D" csTypeId="urn:microsoft.com/office/officeart/2005/8/colors/colorful1" csCatId="colorful" phldr="1"/>
      <dgm:spPr>
        <a:scene3d>
          <a:camera prst="perspectiveRight" zoom="82000"/>
          <a:lightRig rig="harsh" dir="t">
            <a:rot lat="0" lon="0" rev="21594000"/>
          </a:lightRig>
        </a:scene3d>
      </dgm:spPr>
      <dgm:t>
        <a:bodyPr/>
        <a:lstStyle/>
        <a:p>
          <a:endParaRPr lang="en-US"/>
        </a:p>
      </dgm:t>
    </dgm:pt>
    <dgm:pt modelId="{8269EFB4-5176-FE49-A710-60F84BBC74FD}">
      <dgm:prSet custT="1"/>
      <dgm:spPr>
        <a:scene3d>
          <a:camera prst="perspectiveRight" zoom="82000"/>
          <a:lightRig rig="harsh" dir="t">
            <a:rot lat="0" lon="0" rev="21594000"/>
          </a:lightRig>
        </a:scene3d>
        <a:sp3d extrusionH="190500" prstMaterial="plastic">
          <a:bevelT w="120650" h="38100" prst="relaxedInset"/>
          <a:bevelB w="120650" h="57150" prst="relaxedInset"/>
          <a:contourClr>
            <a:schemeClr val="bg1"/>
          </a:contourClr>
        </a:sp3d>
      </dgm:spPr>
      <dgm:t>
        <a:bodyPr/>
        <a:lstStyle/>
        <a:p>
          <a:pPr rtl="0"/>
          <a:r>
            <a:rPr lang="en-US" sz="1800" dirty="0" smtClean="0"/>
            <a:t>THE</a:t>
          </a:r>
          <a:r>
            <a:rPr lang="en-US" sz="1800" baseline="0" dirty="0" smtClean="0"/>
            <a:t> AUTONOMIC NERVOUS </a:t>
          </a:r>
          <a:r>
            <a:rPr lang="en-US" sz="1800" dirty="0" smtClean="0"/>
            <a:t>SYSTEM HELPS TO CONTROL </a:t>
          </a:r>
          <a:endParaRPr lang="en-US" sz="1800" dirty="0"/>
        </a:p>
      </dgm:t>
    </dgm:pt>
    <dgm:pt modelId="{130CF146-78DA-054E-BBA9-F9E32DCD0545}" type="parTrans" cxnId="{0A14F6F3-6DAF-424D-B113-C157349DB05C}">
      <dgm:prSet/>
      <dgm:spPr/>
      <dgm:t>
        <a:bodyPr/>
        <a:lstStyle/>
        <a:p>
          <a:endParaRPr lang="en-US" sz="2800"/>
        </a:p>
      </dgm:t>
    </dgm:pt>
    <dgm:pt modelId="{271B236E-780A-564F-9F81-49311A3A25FC}" type="sibTrans" cxnId="{0A14F6F3-6DAF-424D-B113-C157349DB05C}">
      <dgm:prSet/>
      <dgm:spPr/>
      <dgm:t>
        <a:bodyPr/>
        <a:lstStyle/>
        <a:p>
          <a:endParaRPr lang="en-US" sz="2800"/>
        </a:p>
      </dgm:t>
    </dgm:pt>
    <dgm:pt modelId="{9F42A816-6D2A-1442-80C2-42003DA10865}">
      <dgm:prSet custT="1"/>
      <dgm:spPr>
        <a:scene3d>
          <a:camera prst="perspectiveRight" zoom="82000"/>
          <a:lightRig rig="harsh" dir="t">
            <a:rot lat="0" lon="0" rev="21594000"/>
          </a:lightRig>
        </a:scene3d>
        <a:sp3d extrusionH="190500" prstMaterial="plastic">
          <a:bevelT w="120650" h="38100" prst="relaxedInset"/>
          <a:bevelB w="120650" h="57150" prst="relaxedInset"/>
          <a:contourClr>
            <a:schemeClr val="bg1"/>
          </a:contourClr>
        </a:sp3d>
      </dgm:spPr>
      <dgm:t>
        <a:bodyPr/>
        <a:lstStyle/>
        <a:p>
          <a:pPr rtl="0"/>
          <a:r>
            <a:rPr lang="en-US" sz="1800" b="0" i="0" dirty="0" smtClean="0"/>
            <a:t>ARTERIAL PRESSURE</a:t>
          </a:r>
          <a:endParaRPr lang="en-US" sz="1800" dirty="0"/>
        </a:p>
      </dgm:t>
    </dgm:pt>
    <dgm:pt modelId="{83300C50-9CCF-094F-9769-4EE5A74A75E2}" type="parTrans" cxnId="{2BC506C4-22AB-A34A-A0C6-8AB46A50673F}">
      <dgm:prSet custT="1"/>
      <dgm:spPr>
        <a:scene3d>
          <a:camera prst="perspectiveRight" zoom="82000"/>
          <a:lightRig rig="harsh" dir="t">
            <a:rot lat="0" lon="0" rev="21594000"/>
          </a:lightRig>
        </a:scene3d>
        <a:sp3d prstMaterial="plastic"/>
      </dgm:spPr>
      <dgm:t>
        <a:bodyPr/>
        <a:lstStyle/>
        <a:p>
          <a:endParaRPr lang="en-US" sz="3600" dirty="0"/>
        </a:p>
      </dgm:t>
    </dgm:pt>
    <dgm:pt modelId="{315D38DB-5B73-2049-B155-842E3663EA3C}" type="sibTrans" cxnId="{2BC506C4-22AB-A34A-A0C6-8AB46A50673F}">
      <dgm:prSet/>
      <dgm:spPr/>
      <dgm:t>
        <a:bodyPr/>
        <a:lstStyle/>
        <a:p>
          <a:endParaRPr lang="en-US" sz="2800"/>
        </a:p>
      </dgm:t>
    </dgm:pt>
    <dgm:pt modelId="{483A5B27-33B4-594F-8B90-DE392326E391}">
      <dgm:prSet custT="1"/>
      <dgm:spPr>
        <a:scene3d>
          <a:camera prst="perspectiveRight" zoom="82000"/>
          <a:lightRig rig="harsh" dir="t">
            <a:rot lat="0" lon="0" rev="21594000"/>
          </a:lightRig>
        </a:scene3d>
        <a:sp3d extrusionH="190500" prstMaterial="plastic">
          <a:bevelT w="120650" h="38100" prst="relaxedInset"/>
          <a:bevelB w="120650" h="57150" prst="relaxedInset"/>
          <a:contourClr>
            <a:schemeClr val="bg1"/>
          </a:contourClr>
        </a:sp3d>
      </dgm:spPr>
      <dgm:t>
        <a:bodyPr/>
        <a:lstStyle/>
        <a:p>
          <a:pPr rtl="0"/>
          <a:r>
            <a:rPr lang="en-US" sz="1800" b="0" i="0" dirty="0" smtClean="0"/>
            <a:t>GASTROINTESTINAL MOTILITY </a:t>
          </a:r>
          <a:endParaRPr lang="en-US" sz="1800" dirty="0"/>
        </a:p>
      </dgm:t>
    </dgm:pt>
    <dgm:pt modelId="{9AD8D5C1-9F26-ED4B-960B-58294580E91A}" type="parTrans" cxnId="{B1A47624-B6BC-D34E-BC5B-3DE57A68324C}">
      <dgm:prSet custT="1"/>
      <dgm:spPr>
        <a:scene3d>
          <a:camera prst="perspectiveRight" zoom="82000"/>
          <a:lightRig rig="harsh" dir="t">
            <a:rot lat="0" lon="0" rev="21594000"/>
          </a:lightRig>
        </a:scene3d>
        <a:sp3d prstMaterial="plastic"/>
      </dgm:spPr>
      <dgm:t>
        <a:bodyPr/>
        <a:lstStyle/>
        <a:p>
          <a:endParaRPr lang="en-US" sz="3600" dirty="0"/>
        </a:p>
      </dgm:t>
    </dgm:pt>
    <dgm:pt modelId="{26C09780-7B24-6645-924F-CF3157C0DED9}" type="sibTrans" cxnId="{B1A47624-B6BC-D34E-BC5B-3DE57A68324C}">
      <dgm:prSet/>
      <dgm:spPr/>
      <dgm:t>
        <a:bodyPr/>
        <a:lstStyle/>
        <a:p>
          <a:endParaRPr lang="en-US" sz="2800"/>
        </a:p>
      </dgm:t>
    </dgm:pt>
    <dgm:pt modelId="{66C8762B-9B86-6F45-957F-D009BFE2CB78}">
      <dgm:prSet custT="1"/>
      <dgm:spPr>
        <a:scene3d>
          <a:camera prst="perspectiveRight" zoom="82000"/>
          <a:lightRig rig="harsh" dir="t">
            <a:rot lat="0" lon="0" rev="21594000"/>
          </a:lightRig>
        </a:scene3d>
        <a:sp3d extrusionH="190500" prstMaterial="plastic">
          <a:bevelT w="120650" h="38100" prst="relaxedInset"/>
          <a:bevelB w="120650" h="57150" prst="relaxedInset"/>
          <a:contourClr>
            <a:schemeClr val="bg1"/>
          </a:contourClr>
        </a:sp3d>
      </dgm:spPr>
      <dgm:t>
        <a:bodyPr/>
        <a:lstStyle/>
        <a:p>
          <a:pPr rtl="0"/>
          <a:r>
            <a:rPr lang="en-US" sz="1800" b="0" i="0" dirty="0" smtClean="0"/>
            <a:t>GASTROINTESTINAL SECRETION</a:t>
          </a:r>
          <a:endParaRPr lang="en-US" sz="1800" dirty="0"/>
        </a:p>
      </dgm:t>
    </dgm:pt>
    <dgm:pt modelId="{B5EE02E6-0A8F-FB43-B0A9-C552E066C619}" type="parTrans" cxnId="{6C51FAEC-7283-D945-A9CB-1F5962B4CFCA}">
      <dgm:prSet custT="1"/>
      <dgm:spPr>
        <a:scene3d>
          <a:camera prst="perspectiveRight" zoom="82000"/>
          <a:lightRig rig="harsh" dir="t">
            <a:rot lat="0" lon="0" rev="21594000"/>
          </a:lightRig>
        </a:scene3d>
        <a:sp3d prstMaterial="plastic"/>
      </dgm:spPr>
      <dgm:t>
        <a:bodyPr/>
        <a:lstStyle/>
        <a:p>
          <a:endParaRPr lang="en-US" sz="3600" dirty="0"/>
        </a:p>
      </dgm:t>
    </dgm:pt>
    <dgm:pt modelId="{7BB76526-D639-1749-B870-CAA415D63D58}" type="sibTrans" cxnId="{6C51FAEC-7283-D945-A9CB-1F5962B4CFCA}">
      <dgm:prSet/>
      <dgm:spPr/>
      <dgm:t>
        <a:bodyPr/>
        <a:lstStyle/>
        <a:p>
          <a:endParaRPr lang="en-US" sz="2800"/>
        </a:p>
      </dgm:t>
    </dgm:pt>
    <dgm:pt modelId="{017446C2-7DE8-EB47-AEFD-328ABE129B11}">
      <dgm:prSet custT="1"/>
      <dgm:spPr>
        <a:scene3d>
          <a:camera prst="perspectiveRight" zoom="82000"/>
          <a:lightRig rig="harsh" dir="t">
            <a:rot lat="0" lon="0" rev="21594000"/>
          </a:lightRig>
        </a:scene3d>
        <a:sp3d extrusionH="190500" prstMaterial="plastic">
          <a:bevelT w="120650" h="38100" prst="relaxedInset"/>
          <a:bevelB w="120650" h="57150" prst="relaxedInset"/>
          <a:contourClr>
            <a:schemeClr val="bg1"/>
          </a:contourClr>
        </a:sp3d>
      </dgm:spPr>
      <dgm:t>
        <a:bodyPr/>
        <a:lstStyle/>
        <a:p>
          <a:pPr rtl="0"/>
          <a:r>
            <a:rPr lang="en-US" sz="1800" b="0" i="0" dirty="0" smtClean="0"/>
            <a:t>URINARY BLADDER EMPTYING</a:t>
          </a:r>
          <a:endParaRPr lang="en-US" sz="1800" dirty="0"/>
        </a:p>
      </dgm:t>
    </dgm:pt>
    <dgm:pt modelId="{F59B3A85-B8FE-BE46-B94A-EAD068E4021D}" type="parTrans" cxnId="{80F240F4-2A02-2445-AB10-6BA9ECF8394B}">
      <dgm:prSet custT="1"/>
      <dgm:spPr>
        <a:scene3d>
          <a:camera prst="perspectiveRight" zoom="82000"/>
          <a:lightRig rig="harsh" dir="t">
            <a:rot lat="0" lon="0" rev="21594000"/>
          </a:lightRig>
        </a:scene3d>
        <a:sp3d prstMaterial="plastic"/>
      </dgm:spPr>
      <dgm:t>
        <a:bodyPr/>
        <a:lstStyle/>
        <a:p>
          <a:endParaRPr lang="en-US" sz="3600" dirty="0"/>
        </a:p>
      </dgm:t>
    </dgm:pt>
    <dgm:pt modelId="{F17A0EC5-C665-9C44-8E77-7479A26DECA4}" type="sibTrans" cxnId="{80F240F4-2A02-2445-AB10-6BA9ECF8394B}">
      <dgm:prSet/>
      <dgm:spPr/>
      <dgm:t>
        <a:bodyPr/>
        <a:lstStyle/>
        <a:p>
          <a:endParaRPr lang="en-US" sz="2800"/>
        </a:p>
      </dgm:t>
    </dgm:pt>
    <dgm:pt modelId="{84DB6F8C-A0D7-2A49-AD5A-0B366CDFBF85}">
      <dgm:prSet custT="1"/>
      <dgm:spPr>
        <a:scene3d>
          <a:camera prst="perspectiveRight" zoom="82000"/>
          <a:lightRig rig="harsh" dir="t">
            <a:rot lat="0" lon="0" rev="21594000"/>
          </a:lightRig>
        </a:scene3d>
        <a:sp3d extrusionH="190500" prstMaterial="plastic">
          <a:bevelT w="120650" h="38100" prst="relaxedInset"/>
          <a:bevelB w="120650" h="57150" prst="relaxedInset"/>
          <a:contourClr>
            <a:schemeClr val="bg1"/>
          </a:contourClr>
        </a:sp3d>
      </dgm:spPr>
      <dgm:t>
        <a:bodyPr/>
        <a:lstStyle/>
        <a:p>
          <a:pPr rtl="0"/>
          <a:r>
            <a:rPr lang="en-US" sz="1800" b="0" i="0" dirty="0" smtClean="0"/>
            <a:t>SWEATING</a:t>
          </a:r>
          <a:endParaRPr lang="en-US" sz="1800" dirty="0"/>
        </a:p>
      </dgm:t>
    </dgm:pt>
    <dgm:pt modelId="{D5E33B39-D782-124A-8598-AB2C4E4B49E0}" type="parTrans" cxnId="{95087AF2-A9DF-B84B-99A5-EB7D40B15DCA}">
      <dgm:prSet custT="1"/>
      <dgm:spPr>
        <a:scene3d>
          <a:camera prst="perspectiveRight" zoom="82000"/>
          <a:lightRig rig="harsh" dir="t">
            <a:rot lat="0" lon="0" rev="21594000"/>
          </a:lightRig>
        </a:scene3d>
        <a:sp3d prstMaterial="plastic"/>
      </dgm:spPr>
      <dgm:t>
        <a:bodyPr/>
        <a:lstStyle/>
        <a:p>
          <a:endParaRPr lang="en-US" sz="3600" dirty="0"/>
        </a:p>
      </dgm:t>
    </dgm:pt>
    <dgm:pt modelId="{A0B2EB92-66F8-BC42-B204-99D18E4E1DA6}" type="sibTrans" cxnId="{95087AF2-A9DF-B84B-99A5-EB7D40B15DCA}">
      <dgm:prSet/>
      <dgm:spPr/>
      <dgm:t>
        <a:bodyPr/>
        <a:lstStyle/>
        <a:p>
          <a:endParaRPr lang="en-US" sz="2800"/>
        </a:p>
      </dgm:t>
    </dgm:pt>
    <dgm:pt modelId="{D0D693F0-C025-CE47-A566-614862B3B832}">
      <dgm:prSet custT="1"/>
      <dgm:spPr>
        <a:scene3d>
          <a:camera prst="perspectiveRight" zoom="82000"/>
          <a:lightRig rig="harsh" dir="t">
            <a:rot lat="0" lon="0" rev="21594000"/>
          </a:lightRig>
        </a:scene3d>
        <a:sp3d extrusionH="190500" prstMaterial="plastic">
          <a:bevelT w="120650" h="38100" prst="relaxedInset"/>
          <a:bevelB w="120650" h="57150" prst="relaxedInset"/>
          <a:contourClr>
            <a:schemeClr val="bg1"/>
          </a:contourClr>
        </a:sp3d>
      </dgm:spPr>
      <dgm:t>
        <a:bodyPr/>
        <a:lstStyle/>
        <a:p>
          <a:pPr rtl="0"/>
          <a:r>
            <a:rPr lang="en-US" sz="1800" b="0" i="0" dirty="0" smtClean="0"/>
            <a:t>BODY TEMPERATURE</a:t>
          </a:r>
          <a:endParaRPr lang="en-US" sz="1800" dirty="0"/>
        </a:p>
      </dgm:t>
    </dgm:pt>
    <dgm:pt modelId="{5E54AF62-20AD-214E-817D-D6F8A3282B24}" type="parTrans" cxnId="{7FFA9729-A423-1744-B4CE-2F1F4CDF633B}">
      <dgm:prSet custT="1"/>
      <dgm:spPr>
        <a:scene3d>
          <a:camera prst="perspectiveRight" zoom="82000"/>
          <a:lightRig rig="harsh" dir="t">
            <a:rot lat="0" lon="0" rev="21594000"/>
          </a:lightRig>
        </a:scene3d>
        <a:sp3d prstMaterial="plastic"/>
      </dgm:spPr>
      <dgm:t>
        <a:bodyPr/>
        <a:lstStyle/>
        <a:p>
          <a:endParaRPr lang="en-US" sz="3600" dirty="0"/>
        </a:p>
      </dgm:t>
    </dgm:pt>
    <dgm:pt modelId="{7380FBAB-6AFB-8D4D-BC34-4D5967145EDA}" type="sibTrans" cxnId="{7FFA9729-A423-1744-B4CE-2F1F4CDF633B}">
      <dgm:prSet/>
      <dgm:spPr/>
      <dgm:t>
        <a:bodyPr/>
        <a:lstStyle/>
        <a:p>
          <a:endParaRPr lang="en-US" sz="2800"/>
        </a:p>
      </dgm:t>
    </dgm:pt>
    <dgm:pt modelId="{2A0E4376-C89A-DB48-BDFD-007B0A36A388}" type="pres">
      <dgm:prSet presAssocID="{BF124A16-A4EB-B84A-9D40-95E26251BC6F}" presName="Name0" presStyleCnt="0">
        <dgm:presLayoutVars>
          <dgm:chMax val="1"/>
          <dgm:dir/>
          <dgm:animLvl val="ctr"/>
          <dgm:resizeHandles val="exact"/>
        </dgm:presLayoutVars>
      </dgm:prSet>
      <dgm:spPr/>
      <dgm:t>
        <a:bodyPr/>
        <a:lstStyle/>
        <a:p>
          <a:endParaRPr lang="en-US"/>
        </a:p>
      </dgm:t>
    </dgm:pt>
    <dgm:pt modelId="{44B669AD-5B3E-404F-897F-6CB43AB93DA9}" type="pres">
      <dgm:prSet presAssocID="{8269EFB4-5176-FE49-A710-60F84BBC74FD}" presName="centerShape" presStyleLbl="node0" presStyleIdx="0" presStyleCnt="1" custScaleX="126292" custScaleY="126292"/>
      <dgm:spPr/>
      <dgm:t>
        <a:bodyPr/>
        <a:lstStyle/>
        <a:p>
          <a:endParaRPr lang="en-US"/>
        </a:p>
      </dgm:t>
    </dgm:pt>
    <dgm:pt modelId="{F988CAC8-8C77-474A-B771-E70538F04957}" type="pres">
      <dgm:prSet presAssocID="{83300C50-9CCF-094F-9769-4EE5A74A75E2}" presName="parTrans" presStyleLbl="sibTrans2D1" presStyleIdx="0" presStyleCnt="6"/>
      <dgm:spPr/>
      <dgm:t>
        <a:bodyPr/>
        <a:lstStyle/>
        <a:p>
          <a:endParaRPr lang="en-US"/>
        </a:p>
      </dgm:t>
    </dgm:pt>
    <dgm:pt modelId="{B106F113-8783-334A-8ADB-D2FB7AAFE709}" type="pres">
      <dgm:prSet presAssocID="{83300C50-9CCF-094F-9769-4EE5A74A75E2}" presName="connectorText" presStyleLbl="sibTrans2D1" presStyleIdx="0" presStyleCnt="6"/>
      <dgm:spPr/>
      <dgm:t>
        <a:bodyPr/>
        <a:lstStyle/>
        <a:p>
          <a:endParaRPr lang="en-US"/>
        </a:p>
      </dgm:t>
    </dgm:pt>
    <dgm:pt modelId="{C3710622-4DB7-244A-86EC-7A26E922828F}" type="pres">
      <dgm:prSet presAssocID="{9F42A816-6D2A-1442-80C2-42003DA10865}" presName="node" presStyleLbl="node1" presStyleIdx="0" presStyleCnt="6" custScaleX="120151" custScaleY="120151" custRadScaleRad="103213">
        <dgm:presLayoutVars>
          <dgm:bulletEnabled val="1"/>
        </dgm:presLayoutVars>
      </dgm:prSet>
      <dgm:spPr/>
      <dgm:t>
        <a:bodyPr/>
        <a:lstStyle/>
        <a:p>
          <a:endParaRPr lang="en-US"/>
        </a:p>
      </dgm:t>
    </dgm:pt>
    <dgm:pt modelId="{6C25D732-043A-624F-AFF1-D893CAA74CB4}" type="pres">
      <dgm:prSet presAssocID="{9AD8D5C1-9F26-ED4B-960B-58294580E91A}" presName="parTrans" presStyleLbl="sibTrans2D1" presStyleIdx="1" presStyleCnt="6"/>
      <dgm:spPr/>
      <dgm:t>
        <a:bodyPr/>
        <a:lstStyle/>
        <a:p>
          <a:endParaRPr lang="en-US"/>
        </a:p>
      </dgm:t>
    </dgm:pt>
    <dgm:pt modelId="{EDC7B832-06E8-5541-A1AC-C6258298F67E}" type="pres">
      <dgm:prSet presAssocID="{9AD8D5C1-9F26-ED4B-960B-58294580E91A}" presName="connectorText" presStyleLbl="sibTrans2D1" presStyleIdx="1" presStyleCnt="6"/>
      <dgm:spPr/>
      <dgm:t>
        <a:bodyPr/>
        <a:lstStyle/>
        <a:p>
          <a:endParaRPr lang="en-US"/>
        </a:p>
      </dgm:t>
    </dgm:pt>
    <dgm:pt modelId="{7B954494-9537-9449-891B-67702834FAD5}" type="pres">
      <dgm:prSet presAssocID="{483A5B27-33B4-594F-8B90-DE392326E391}" presName="node" presStyleLbl="node1" presStyleIdx="1" presStyleCnt="6" custScaleX="120151" custScaleY="120151" custRadScaleRad="108977" custRadScaleInc="17553">
        <dgm:presLayoutVars>
          <dgm:bulletEnabled val="1"/>
        </dgm:presLayoutVars>
      </dgm:prSet>
      <dgm:spPr/>
      <dgm:t>
        <a:bodyPr/>
        <a:lstStyle/>
        <a:p>
          <a:endParaRPr lang="en-US"/>
        </a:p>
      </dgm:t>
    </dgm:pt>
    <dgm:pt modelId="{25CA0D32-9599-1F41-83C4-85129E9E33BD}" type="pres">
      <dgm:prSet presAssocID="{B5EE02E6-0A8F-FB43-B0A9-C552E066C619}" presName="parTrans" presStyleLbl="sibTrans2D1" presStyleIdx="2" presStyleCnt="6"/>
      <dgm:spPr/>
      <dgm:t>
        <a:bodyPr/>
        <a:lstStyle/>
        <a:p>
          <a:endParaRPr lang="en-US"/>
        </a:p>
      </dgm:t>
    </dgm:pt>
    <dgm:pt modelId="{60263D3B-5698-E245-A223-D20E70A2DB02}" type="pres">
      <dgm:prSet presAssocID="{B5EE02E6-0A8F-FB43-B0A9-C552E066C619}" presName="connectorText" presStyleLbl="sibTrans2D1" presStyleIdx="2" presStyleCnt="6"/>
      <dgm:spPr/>
      <dgm:t>
        <a:bodyPr/>
        <a:lstStyle/>
        <a:p>
          <a:endParaRPr lang="en-US"/>
        </a:p>
      </dgm:t>
    </dgm:pt>
    <dgm:pt modelId="{2D64D19E-A4CC-BF4A-8296-6408351E5085}" type="pres">
      <dgm:prSet presAssocID="{66C8762B-9B86-6F45-957F-D009BFE2CB78}" presName="node" presStyleLbl="node1" presStyleIdx="2" presStyleCnt="6" custScaleX="120151" custScaleY="120151">
        <dgm:presLayoutVars>
          <dgm:bulletEnabled val="1"/>
        </dgm:presLayoutVars>
      </dgm:prSet>
      <dgm:spPr/>
      <dgm:t>
        <a:bodyPr/>
        <a:lstStyle/>
        <a:p>
          <a:endParaRPr lang="en-US"/>
        </a:p>
      </dgm:t>
    </dgm:pt>
    <dgm:pt modelId="{EB369B54-0A27-0D41-80AD-63856A0D62EE}" type="pres">
      <dgm:prSet presAssocID="{F59B3A85-B8FE-BE46-B94A-EAD068E4021D}" presName="parTrans" presStyleLbl="sibTrans2D1" presStyleIdx="3" presStyleCnt="6"/>
      <dgm:spPr/>
      <dgm:t>
        <a:bodyPr/>
        <a:lstStyle/>
        <a:p>
          <a:endParaRPr lang="en-US"/>
        </a:p>
      </dgm:t>
    </dgm:pt>
    <dgm:pt modelId="{932518A2-7018-7942-BC3A-E5F4E1705263}" type="pres">
      <dgm:prSet presAssocID="{F59B3A85-B8FE-BE46-B94A-EAD068E4021D}" presName="connectorText" presStyleLbl="sibTrans2D1" presStyleIdx="3" presStyleCnt="6"/>
      <dgm:spPr/>
      <dgm:t>
        <a:bodyPr/>
        <a:lstStyle/>
        <a:p>
          <a:endParaRPr lang="en-US"/>
        </a:p>
      </dgm:t>
    </dgm:pt>
    <dgm:pt modelId="{EEFE4580-9679-394A-AF29-9F035E21E37D}" type="pres">
      <dgm:prSet presAssocID="{017446C2-7DE8-EB47-AEFD-328ABE129B11}" presName="node" presStyleLbl="node1" presStyleIdx="3" presStyleCnt="6" custScaleX="120151" custScaleY="120151" custRadScaleRad="102593" custRadScaleInc="1447">
        <dgm:presLayoutVars>
          <dgm:bulletEnabled val="1"/>
        </dgm:presLayoutVars>
      </dgm:prSet>
      <dgm:spPr/>
      <dgm:t>
        <a:bodyPr/>
        <a:lstStyle/>
        <a:p>
          <a:endParaRPr lang="en-US"/>
        </a:p>
      </dgm:t>
    </dgm:pt>
    <dgm:pt modelId="{D912095D-7CB1-7140-9ABF-0B6CA7008BC6}" type="pres">
      <dgm:prSet presAssocID="{D5E33B39-D782-124A-8598-AB2C4E4B49E0}" presName="parTrans" presStyleLbl="sibTrans2D1" presStyleIdx="4" presStyleCnt="6"/>
      <dgm:spPr/>
      <dgm:t>
        <a:bodyPr/>
        <a:lstStyle/>
        <a:p>
          <a:endParaRPr lang="en-US"/>
        </a:p>
      </dgm:t>
    </dgm:pt>
    <dgm:pt modelId="{6118C285-005A-774C-B652-3B829A587478}" type="pres">
      <dgm:prSet presAssocID="{D5E33B39-D782-124A-8598-AB2C4E4B49E0}" presName="connectorText" presStyleLbl="sibTrans2D1" presStyleIdx="4" presStyleCnt="6"/>
      <dgm:spPr/>
      <dgm:t>
        <a:bodyPr/>
        <a:lstStyle/>
        <a:p>
          <a:endParaRPr lang="en-US"/>
        </a:p>
      </dgm:t>
    </dgm:pt>
    <dgm:pt modelId="{1429DF25-D825-B248-80CE-BE89986C45DB}" type="pres">
      <dgm:prSet presAssocID="{84DB6F8C-A0D7-2A49-AD5A-0B366CDFBF85}" presName="node" presStyleLbl="node1" presStyleIdx="4" presStyleCnt="6" custScaleX="120151" custScaleY="120151">
        <dgm:presLayoutVars>
          <dgm:bulletEnabled val="1"/>
        </dgm:presLayoutVars>
      </dgm:prSet>
      <dgm:spPr/>
      <dgm:t>
        <a:bodyPr/>
        <a:lstStyle/>
        <a:p>
          <a:endParaRPr lang="en-US"/>
        </a:p>
      </dgm:t>
    </dgm:pt>
    <dgm:pt modelId="{CC6F15B0-66C8-2649-88BE-6B906B5D5F9E}" type="pres">
      <dgm:prSet presAssocID="{5E54AF62-20AD-214E-817D-D6F8A3282B24}" presName="parTrans" presStyleLbl="sibTrans2D1" presStyleIdx="5" presStyleCnt="6"/>
      <dgm:spPr/>
      <dgm:t>
        <a:bodyPr/>
        <a:lstStyle/>
        <a:p>
          <a:endParaRPr lang="en-US"/>
        </a:p>
      </dgm:t>
    </dgm:pt>
    <dgm:pt modelId="{1CD7DDD4-529B-3843-AC67-CA00A27952ED}" type="pres">
      <dgm:prSet presAssocID="{5E54AF62-20AD-214E-817D-D6F8A3282B24}" presName="connectorText" presStyleLbl="sibTrans2D1" presStyleIdx="5" presStyleCnt="6"/>
      <dgm:spPr/>
      <dgm:t>
        <a:bodyPr/>
        <a:lstStyle/>
        <a:p>
          <a:endParaRPr lang="en-US"/>
        </a:p>
      </dgm:t>
    </dgm:pt>
    <dgm:pt modelId="{8B5152BA-E32C-E145-8778-B9F85AC013F4}" type="pres">
      <dgm:prSet presAssocID="{D0D693F0-C025-CE47-A566-614862B3B832}" presName="node" presStyleLbl="node1" presStyleIdx="5" presStyleCnt="6" custScaleX="120151" custScaleY="120151">
        <dgm:presLayoutVars>
          <dgm:bulletEnabled val="1"/>
        </dgm:presLayoutVars>
      </dgm:prSet>
      <dgm:spPr/>
      <dgm:t>
        <a:bodyPr/>
        <a:lstStyle/>
        <a:p>
          <a:endParaRPr lang="en-US"/>
        </a:p>
      </dgm:t>
    </dgm:pt>
  </dgm:ptLst>
  <dgm:cxnLst>
    <dgm:cxn modelId="{26A8FAF6-5127-B64E-A1AB-8B45C131ED44}" type="presOf" srcId="{83300C50-9CCF-094F-9769-4EE5A74A75E2}" destId="{F988CAC8-8C77-474A-B771-E70538F04957}" srcOrd="0" destOrd="0" presId="urn:microsoft.com/office/officeart/2005/8/layout/radial5"/>
    <dgm:cxn modelId="{E7B49996-C467-A347-A18E-96546D4D9C62}" type="presOf" srcId="{D5E33B39-D782-124A-8598-AB2C4E4B49E0}" destId="{6118C285-005A-774C-B652-3B829A587478}" srcOrd="1" destOrd="0" presId="urn:microsoft.com/office/officeart/2005/8/layout/radial5"/>
    <dgm:cxn modelId="{BA2C9BF2-DC3B-6B42-8139-AF6C70D6270F}" type="presOf" srcId="{B5EE02E6-0A8F-FB43-B0A9-C552E066C619}" destId="{60263D3B-5698-E245-A223-D20E70A2DB02}" srcOrd="1" destOrd="0" presId="urn:microsoft.com/office/officeart/2005/8/layout/radial5"/>
    <dgm:cxn modelId="{C4C666C9-B5A6-F544-BE4B-ABAB69D30726}" type="presOf" srcId="{9AD8D5C1-9F26-ED4B-960B-58294580E91A}" destId="{EDC7B832-06E8-5541-A1AC-C6258298F67E}" srcOrd="1" destOrd="0" presId="urn:microsoft.com/office/officeart/2005/8/layout/radial5"/>
    <dgm:cxn modelId="{C5B77B8C-6CF5-014A-BB62-FCCD387EC6F2}" type="presOf" srcId="{5E54AF62-20AD-214E-817D-D6F8A3282B24}" destId="{CC6F15B0-66C8-2649-88BE-6B906B5D5F9E}" srcOrd="0" destOrd="0" presId="urn:microsoft.com/office/officeart/2005/8/layout/radial5"/>
    <dgm:cxn modelId="{63B44042-73F8-FC49-8518-3913D46B9C91}" type="presOf" srcId="{9AD8D5C1-9F26-ED4B-960B-58294580E91A}" destId="{6C25D732-043A-624F-AFF1-D893CAA74CB4}" srcOrd="0" destOrd="0" presId="urn:microsoft.com/office/officeart/2005/8/layout/radial5"/>
    <dgm:cxn modelId="{FC4943BE-E378-3945-9D3E-7FD2BC93C8DA}" type="presOf" srcId="{83300C50-9CCF-094F-9769-4EE5A74A75E2}" destId="{B106F113-8783-334A-8ADB-D2FB7AAFE709}" srcOrd="1" destOrd="0" presId="urn:microsoft.com/office/officeart/2005/8/layout/radial5"/>
    <dgm:cxn modelId="{E0E06072-59E4-F744-8D02-5D5056203198}" type="presOf" srcId="{D0D693F0-C025-CE47-A566-614862B3B832}" destId="{8B5152BA-E32C-E145-8778-B9F85AC013F4}" srcOrd="0" destOrd="0" presId="urn:microsoft.com/office/officeart/2005/8/layout/radial5"/>
    <dgm:cxn modelId="{5957E671-50B7-8E4E-9E8B-3853A53D5390}" type="presOf" srcId="{B5EE02E6-0A8F-FB43-B0A9-C552E066C619}" destId="{25CA0D32-9599-1F41-83C4-85129E9E33BD}" srcOrd="0" destOrd="0" presId="urn:microsoft.com/office/officeart/2005/8/layout/radial5"/>
    <dgm:cxn modelId="{7FFA9729-A423-1744-B4CE-2F1F4CDF633B}" srcId="{8269EFB4-5176-FE49-A710-60F84BBC74FD}" destId="{D0D693F0-C025-CE47-A566-614862B3B832}" srcOrd="5" destOrd="0" parTransId="{5E54AF62-20AD-214E-817D-D6F8A3282B24}" sibTransId="{7380FBAB-6AFB-8D4D-BC34-4D5967145EDA}"/>
    <dgm:cxn modelId="{F04F5B3B-3C85-7B4D-8161-7A250A17FB23}" type="presOf" srcId="{9F42A816-6D2A-1442-80C2-42003DA10865}" destId="{C3710622-4DB7-244A-86EC-7A26E922828F}" srcOrd="0" destOrd="0" presId="urn:microsoft.com/office/officeart/2005/8/layout/radial5"/>
    <dgm:cxn modelId="{95087AF2-A9DF-B84B-99A5-EB7D40B15DCA}" srcId="{8269EFB4-5176-FE49-A710-60F84BBC74FD}" destId="{84DB6F8C-A0D7-2A49-AD5A-0B366CDFBF85}" srcOrd="4" destOrd="0" parTransId="{D5E33B39-D782-124A-8598-AB2C4E4B49E0}" sibTransId="{A0B2EB92-66F8-BC42-B204-99D18E4E1DA6}"/>
    <dgm:cxn modelId="{6C51FAEC-7283-D945-A9CB-1F5962B4CFCA}" srcId="{8269EFB4-5176-FE49-A710-60F84BBC74FD}" destId="{66C8762B-9B86-6F45-957F-D009BFE2CB78}" srcOrd="2" destOrd="0" parTransId="{B5EE02E6-0A8F-FB43-B0A9-C552E066C619}" sibTransId="{7BB76526-D639-1749-B870-CAA415D63D58}"/>
    <dgm:cxn modelId="{5CC064B6-C30C-944E-8204-B7C233CC0930}" type="presOf" srcId="{BF124A16-A4EB-B84A-9D40-95E26251BC6F}" destId="{2A0E4376-C89A-DB48-BDFD-007B0A36A388}" srcOrd="0" destOrd="0" presId="urn:microsoft.com/office/officeart/2005/8/layout/radial5"/>
    <dgm:cxn modelId="{0E6A8809-34F3-4B47-9572-FD66BCF26E5A}" type="presOf" srcId="{5E54AF62-20AD-214E-817D-D6F8A3282B24}" destId="{1CD7DDD4-529B-3843-AC67-CA00A27952ED}" srcOrd="1" destOrd="0" presId="urn:microsoft.com/office/officeart/2005/8/layout/radial5"/>
    <dgm:cxn modelId="{0A14F6F3-6DAF-424D-B113-C157349DB05C}" srcId="{BF124A16-A4EB-B84A-9D40-95E26251BC6F}" destId="{8269EFB4-5176-FE49-A710-60F84BBC74FD}" srcOrd="0" destOrd="0" parTransId="{130CF146-78DA-054E-BBA9-F9E32DCD0545}" sibTransId="{271B236E-780A-564F-9F81-49311A3A25FC}"/>
    <dgm:cxn modelId="{E29E689A-56BE-A842-9EDB-9013E25A9BFB}" type="presOf" srcId="{F59B3A85-B8FE-BE46-B94A-EAD068E4021D}" destId="{932518A2-7018-7942-BC3A-E5F4E1705263}" srcOrd="1" destOrd="0" presId="urn:microsoft.com/office/officeart/2005/8/layout/radial5"/>
    <dgm:cxn modelId="{B1A47624-B6BC-D34E-BC5B-3DE57A68324C}" srcId="{8269EFB4-5176-FE49-A710-60F84BBC74FD}" destId="{483A5B27-33B4-594F-8B90-DE392326E391}" srcOrd="1" destOrd="0" parTransId="{9AD8D5C1-9F26-ED4B-960B-58294580E91A}" sibTransId="{26C09780-7B24-6645-924F-CF3157C0DED9}"/>
    <dgm:cxn modelId="{1AAB91E6-B5D7-A846-B4C4-92EEADDA351E}" type="presOf" srcId="{84DB6F8C-A0D7-2A49-AD5A-0B366CDFBF85}" destId="{1429DF25-D825-B248-80CE-BE89986C45DB}" srcOrd="0" destOrd="0" presId="urn:microsoft.com/office/officeart/2005/8/layout/radial5"/>
    <dgm:cxn modelId="{F945507E-5E85-C047-9FB8-E41BE23B3751}" type="presOf" srcId="{483A5B27-33B4-594F-8B90-DE392326E391}" destId="{7B954494-9537-9449-891B-67702834FAD5}" srcOrd="0" destOrd="0" presId="urn:microsoft.com/office/officeart/2005/8/layout/radial5"/>
    <dgm:cxn modelId="{3EB0F597-5932-4B49-B0CC-6DCE9F4764C1}" type="presOf" srcId="{F59B3A85-B8FE-BE46-B94A-EAD068E4021D}" destId="{EB369B54-0A27-0D41-80AD-63856A0D62EE}" srcOrd="0" destOrd="0" presId="urn:microsoft.com/office/officeart/2005/8/layout/radial5"/>
    <dgm:cxn modelId="{040DBBFB-0874-4C41-BBE8-BCAC4DC9F8F4}" type="presOf" srcId="{66C8762B-9B86-6F45-957F-D009BFE2CB78}" destId="{2D64D19E-A4CC-BF4A-8296-6408351E5085}" srcOrd="0" destOrd="0" presId="urn:microsoft.com/office/officeart/2005/8/layout/radial5"/>
    <dgm:cxn modelId="{EE653308-FE58-924B-8D7E-EE1106E3D891}" type="presOf" srcId="{8269EFB4-5176-FE49-A710-60F84BBC74FD}" destId="{44B669AD-5B3E-404F-897F-6CB43AB93DA9}" srcOrd="0" destOrd="0" presId="urn:microsoft.com/office/officeart/2005/8/layout/radial5"/>
    <dgm:cxn modelId="{594E52DA-6145-3A4D-9DB7-B8EC553FF59D}" type="presOf" srcId="{D5E33B39-D782-124A-8598-AB2C4E4B49E0}" destId="{D912095D-7CB1-7140-9ABF-0B6CA7008BC6}" srcOrd="0" destOrd="0" presId="urn:microsoft.com/office/officeart/2005/8/layout/radial5"/>
    <dgm:cxn modelId="{2BC506C4-22AB-A34A-A0C6-8AB46A50673F}" srcId="{8269EFB4-5176-FE49-A710-60F84BBC74FD}" destId="{9F42A816-6D2A-1442-80C2-42003DA10865}" srcOrd="0" destOrd="0" parTransId="{83300C50-9CCF-094F-9769-4EE5A74A75E2}" sibTransId="{315D38DB-5B73-2049-B155-842E3663EA3C}"/>
    <dgm:cxn modelId="{E3EC6FA4-17A6-4F4E-84F3-834CCFAC8CE1}" type="presOf" srcId="{017446C2-7DE8-EB47-AEFD-328ABE129B11}" destId="{EEFE4580-9679-394A-AF29-9F035E21E37D}" srcOrd="0" destOrd="0" presId="urn:microsoft.com/office/officeart/2005/8/layout/radial5"/>
    <dgm:cxn modelId="{80F240F4-2A02-2445-AB10-6BA9ECF8394B}" srcId="{8269EFB4-5176-FE49-A710-60F84BBC74FD}" destId="{017446C2-7DE8-EB47-AEFD-328ABE129B11}" srcOrd="3" destOrd="0" parTransId="{F59B3A85-B8FE-BE46-B94A-EAD068E4021D}" sibTransId="{F17A0EC5-C665-9C44-8E77-7479A26DECA4}"/>
    <dgm:cxn modelId="{42DBF816-49C5-814F-A015-BF90FA1025A4}" type="presParOf" srcId="{2A0E4376-C89A-DB48-BDFD-007B0A36A388}" destId="{44B669AD-5B3E-404F-897F-6CB43AB93DA9}" srcOrd="0" destOrd="0" presId="urn:microsoft.com/office/officeart/2005/8/layout/radial5"/>
    <dgm:cxn modelId="{7082DEA2-7598-D64F-A71A-6D2CA8438656}" type="presParOf" srcId="{2A0E4376-C89A-DB48-BDFD-007B0A36A388}" destId="{F988CAC8-8C77-474A-B771-E70538F04957}" srcOrd="1" destOrd="0" presId="urn:microsoft.com/office/officeart/2005/8/layout/radial5"/>
    <dgm:cxn modelId="{A542EA32-F667-874E-8DFA-F8B844F8941D}" type="presParOf" srcId="{F988CAC8-8C77-474A-B771-E70538F04957}" destId="{B106F113-8783-334A-8ADB-D2FB7AAFE709}" srcOrd="0" destOrd="0" presId="urn:microsoft.com/office/officeart/2005/8/layout/radial5"/>
    <dgm:cxn modelId="{BB4E29EF-DDD9-9245-BC1C-00EB40249EFC}" type="presParOf" srcId="{2A0E4376-C89A-DB48-BDFD-007B0A36A388}" destId="{C3710622-4DB7-244A-86EC-7A26E922828F}" srcOrd="2" destOrd="0" presId="urn:microsoft.com/office/officeart/2005/8/layout/radial5"/>
    <dgm:cxn modelId="{06F4A228-D365-D243-A921-140BBF912774}" type="presParOf" srcId="{2A0E4376-C89A-DB48-BDFD-007B0A36A388}" destId="{6C25D732-043A-624F-AFF1-D893CAA74CB4}" srcOrd="3" destOrd="0" presId="urn:microsoft.com/office/officeart/2005/8/layout/radial5"/>
    <dgm:cxn modelId="{EFBA9C6E-B5F5-E741-83D9-19298100C211}" type="presParOf" srcId="{6C25D732-043A-624F-AFF1-D893CAA74CB4}" destId="{EDC7B832-06E8-5541-A1AC-C6258298F67E}" srcOrd="0" destOrd="0" presId="urn:microsoft.com/office/officeart/2005/8/layout/radial5"/>
    <dgm:cxn modelId="{C8F58D51-6D23-5E42-A0EE-5FF2F882C6A6}" type="presParOf" srcId="{2A0E4376-C89A-DB48-BDFD-007B0A36A388}" destId="{7B954494-9537-9449-891B-67702834FAD5}" srcOrd="4" destOrd="0" presId="urn:microsoft.com/office/officeart/2005/8/layout/radial5"/>
    <dgm:cxn modelId="{950A035B-96B7-5145-A12D-350B100DDEBF}" type="presParOf" srcId="{2A0E4376-C89A-DB48-BDFD-007B0A36A388}" destId="{25CA0D32-9599-1F41-83C4-85129E9E33BD}" srcOrd="5" destOrd="0" presId="urn:microsoft.com/office/officeart/2005/8/layout/radial5"/>
    <dgm:cxn modelId="{8D304887-4720-B841-A96D-FC59BB6BE872}" type="presParOf" srcId="{25CA0D32-9599-1F41-83C4-85129E9E33BD}" destId="{60263D3B-5698-E245-A223-D20E70A2DB02}" srcOrd="0" destOrd="0" presId="urn:microsoft.com/office/officeart/2005/8/layout/radial5"/>
    <dgm:cxn modelId="{A36E38DC-0B4F-AD4E-AB46-A0C04EAC11C2}" type="presParOf" srcId="{2A0E4376-C89A-DB48-BDFD-007B0A36A388}" destId="{2D64D19E-A4CC-BF4A-8296-6408351E5085}" srcOrd="6" destOrd="0" presId="urn:microsoft.com/office/officeart/2005/8/layout/radial5"/>
    <dgm:cxn modelId="{610F62A7-CC90-3A44-A5F7-19A948A550F8}" type="presParOf" srcId="{2A0E4376-C89A-DB48-BDFD-007B0A36A388}" destId="{EB369B54-0A27-0D41-80AD-63856A0D62EE}" srcOrd="7" destOrd="0" presId="urn:microsoft.com/office/officeart/2005/8/layout/radial5"/>
    <dgm:cxn modelId="{023D82EB-E854-1544-B887-DD405B1136EE}" type="presParOf" srcId="{EB369B54-0A27-0D41-80AD-63856A0D62EE}" destId="{932518A2-7018-7942-BC3A-E5F4E1705263}" srcOrd="0" destOrd="0" presId="urn:microsoft.com/office/officeart/2005/8/layout/radial5"/>
    <dgm:cxn modelId="{E503E6B3-1429-E44E-A272-5BF8D6A2A6CB}" type="presParOf" srcId="{2A0E4376-C89A-DB48-BDFD-007B0A36A388}" destId="{EEFE4580-9679-394A-AF29-9F035E21E37D}" srcOrd="8" destOrd="0" presId="urn:microsoft.com/office/officeart/2005/8/layout/radial5"/>
    <dgm:cxn modelId="{30F99E73-F3CF-004B-84CF-039F03FEFC10}" type="presParOf" srcId="{2A0E4376-C89A-DB48-BDFD-007B0A36A388}" destId="{D912095D-7CB1-7140-9ABF-0B6CA7008BC6}" srcOrd="9" destOrd="0" presId="urn:microsoft.com/office/officeart/2005/8/layout/radial5"/>
    <dgm:cxn modelId="{FB64C17A-A683-9842-A76E-DACBFDA22732}" type="presParOf" srcId="{D912095D-7CB1-7140-9ABF-0B6CA7008BC6}" destId="{6118C285-005A-774C-B652-3B829A587478}" srcOrd="0" destOrd="0" presId="urn:microsoft.com/office/officeart/2005/8/layout/radial5"/>
    <dgm:cxn modelId="{B69C2FEB-6604-9F45-B8B0-140FB6C21407}" type="presParOf" srcId="{2A0E4376-C89A-DB48-BDFD-007B0A36A388}" destId="{1429DF25-D825-B248-80CE-BE89986C45DB}" srcOrd="10" destOrd="0" presId="urn:microsoft.com/office/officeart/2005/8/layout/radial5"/>
    <dgm:cxn modelId="{671A5B92-BAEC-2542-889F-E9F6D57E4C4E}" type="presParOf" srcId="{2A0E4376-C89A-DB48-BDFD-007B0A36A388}" destId="{CC6F15B0-66C8-2649-88BE-6B906B5D5F9E}" srcOrd="11" destOrd="0" presId="urn:microsoft.com/office/officeart/2005/8/layout/radial5"/>
    <dgm:cxn modelId="{D1556677-2511-1A4B-AAA1-33059BEB4F4B}" type="presParOf" srcId="{CC6F15B0-66C8-2649-88BE-6B906B5D5F9E}" destId="{1CD7DDD4-529B-3843-AC67-CA00A27952ED}" srcOrd="0" destOrd="0" presId="urn:microsoft.com/office/officeart/2005/8/layout/radial5"/>
    <dgm:cxn modelId="{C517E67D-4C36-9E48-B543-BFE9B5C350B9}" type="presParOf" srcId="{2A0E4376-C89A-DB48-BDFD-007B0A36A388}" destId="{8B5152BA-E32C-E145-8778-B9F85AC013F4}" srcOrd="12" destOrd="0" presId="urn:microsoft.com/office/officeart/2005/8/layout/radial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4EA73CF4-6D97-4021-BFA1-496277113650}" type="doc">
      <dgm:prSet loTypeId="urn:microsoft.com/office/officeart/2005/8/layout/lProcess2" loCatId="list" qsTypeId="urn:microsoft.com/office/officeart/2005/8/quickstyle/simple1" qsCatId="simple" csTypeId="urn:microsoft.com/office/officeart/2005/8/colors/accent1_2" csCatId="accent1" phldr="1"/>
      <dgm:spPr>
        <a:scene3d>
          <a:camera prst="perspectiveAbove"/>
          <a:lightRig rig="threePt" dir="t"/>
        </a:scene3d>
      </dgm:spPr>
      <dgm:t>
        <a:bodyPr/>
        <a:lstStyle/>
        <a:p>
          <a:endParaRPr lang="en-GB"/>
        </a:p>
      </dgm:t>
    </dgm:pt>
    <dgm:pt modelId="{BF8D8F41-986D-4398-B6C7-ED084500E0CE}">
      <dgm:prSet/>
      <dgm:spPr>
        <a:gradFill flip="none" rotWithShape="0">
          <a:gsLst>
            <a:gs pos="0">
              <a:schemeClr val="accent1">
                <a:tint val="40000"/>
                <a:hueOff val="0"/>
                <a:satOff val="0"/>
                <a:lumOff val="0"/>
                <a:shade val="30000"/>
                <a:satMod val="115000"/>
              </a:schemeClr>
            </a:gs>
            <a:gs pos="50000">
              <a:schemeClr val="accent1">
                <a:tint val="40000"/>
                <a:hueOff val="0"/>
                <a:satOff val="0"/>
                <a:lumOff val="0"/>
                <a:shade val="67500"/>
                <a:satMod val="115000"/>
              </a:schemeClr>
            </a:gs>
            <a:gs pos="100000">
              <a:schemeClr val="accent1">
                <a:tint val="40000"/>
                <a:hueOff val="0"/>
                <a:satOff val="0"/>
                <a:lumOff val="0"/>
                <a:shade val="100000"/>
                <a:satMod val="115000"/>
              </a:schemeClr>
            </a:gs>
          </a:gsLst>
          <a:lin ang="13500000" scaled="1"/>
          <a:tileRect/>
        </a:gradFill>
      </dgm:spPr>
      <dgm:t>
        <a:bodyPr/>
        <a:lstStyle/>
        <a:p>
          <a:pPr rtl="0"/>
          <a:r>
            <a:rPr lang="en-US" dirty="0" smtClean="0"/>
            <a:t>PARASYMPATHETIC STIMULATION, </a:t>
          </a:r>
          <a:endParaRPr lang="en-GB" dirty="0"/>
        </a:p>
      </dgm:t>
    </dgm:pt>
    <dgm:pt modelId="{5844558A-79F8-47C3-9DDC-372864EF3E70}" type="parTrans" cxnId="{5E409C54-D7AC-4A13-A418-72921DCCEA7D}">
      <dgm:prSet/>
      <dgm:spPr/>
      <dgm:t>
        <a:bodyPr/>
        <a:lstStyle/>
        <a:p>
          <a:endParaRPr lang="en-GB"/>
        </a:p>
      </dgm:t>
    </dgm:pt>
    <dgm:pt modelId="{886C7875-5A9F-495F-8102-E65701F7E5E8}" type="sibTrans" cxnId="{5E409C54-D7AC-4A13-A418-72921DCCEA7D}">
      <dgm:prSet/>
      <dgm:spPr/>
      <dgm:t>
        <a:bodyPr/>
        <a:lstStyle/>
        <a:p>
          <a:endParaRPr lang="en-GB"/>
        </a:p>
      </dgm:t>
    </dgm:pt>
    <dgm:pt modelId="{516A9538-994C-4A3B-B644-B78CC09865E0}">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13500000" scaled="1"/>
          <a:tileRect/>
        </a:gradFill>
      </dgm:spPr>
      <dgm:t>
        <a:bodyPr/>
        <a:lstStyle/>
        <a:p>
          <a:pPr rtl="0"/>
          <a:r>
            <a:rPr lang="en-US" dirty="0" smtClean="0"/>
            <a:t>STRONG SYMPATHETIC STIMULATION</a:t>
          </a:r>
          <a:endParaRPr lang="en-GB" dirty="0"/>
        </a:p>
      </dgm:t>
    </dgm:pt>
    <dgm:pt modelId="{0A606171-A805-4600-992B-1CFCF7970E7E}" type="parTrans" cxnId="{C99CD010-2942-41A0-8528-24A45A2CA782}">
      <dgm:prSet/>
      <dgm:spPr/>
      <dgm:t>
        <a:bodyPr/>
        <a:lstStyle/>
        <a:p>
          <a:endParaRPr lang="en-GB"/>
        </a:p>
      </dgm:t>
    </dgm:pt>
    <dgm:pt modelId="{7D85D598-92E1-4760-8FAB-9AA1A71486C9}" type="sibTrans" cxnId="{C99CD010-2942-41A0-8528-24A45A2CA782}">
      <dgm:prSet/>
      <dgm:spPr/>
      <dgm:t>
        <a:bodyPr/>
        <a:lstStyle/>
        <a:p>
          <a:endParaRPr lang="en-GB"/>
        </a:p>
      </dgm:t>
    </dgm:pt>
    <dgm:pt modelId="{A15878D6-05D1-40DB-949B-6C9C168E3D13}">
      <dgm:prSet/>
      <dgm:spPr/>
      <dgm:t>
        <a:bodyPr/>
        <a:lstStyle/>
        <a:p>
          <a:pPr rtl="0"/>
          <a:r>
            <a:rPr lang="en-US" dirty="0" smtClean="0"/>
            <a:t>IN GENERAL, INCREASES THE OVERALL DEGREE OF ACTIVITY OF THE GASTROINTESTINAL TRACT</a:t>
          </a:r>
          <a:endParaRPr lang="en-GB" dirty="0"/>
        </a:p>
      </dgm:t>
    </dgm:pt>
    <dgm:pt modelId="{03F922FD-9BEC-48DD-8227-D47CF3E7BDE7}" type="parTrans" cxnId="{55462EB2-A81D-4007-AB10-A65F51F024A6}">
      <dgm:prSet/>
      <dgm:spPr/>
      <dgm:t>
        <a:bodyPr/>
        <a:lstStyle/>
        <a:p>
          <a:endParaRPr lang="en-GB"/>
        </a:p>
      </dgm:t>
    </dgm:pt>
    <dgm:pt modelId="{612C9C62-E161-47B1-A4BB-462920CF27EB}" type="sibTrans" cxnId="{55462EB2-A81D-4007-AB10-A65F51F024A6}">
      <dgm:prSet/>
      <dgm:spPr/>
      <dgm:t>
        <a:bodyPr/>
        <a:lstStyle/>
        <a:p>
          <a:endParaRPr lang="en-GB"/>
        </a:p>
      </dgm:t>
    </dgm:pt>
    <dgm:pt modelId="{99D6FF81-6330-4F28-B4BD-85DD1274D7C5}">
      <dgm:prSet/>
      <dgm:spPr>
        <a:solidFill>
          <a:srgbClr val="C00000"/>
        </a:solidFill>
      </dgm:spPr>
      <dgm:t>
        <a:bodyPr/>
        <a:lstStyle/>
        <a:p>
          <a:pPr rtl="0"/>
          <a:r>
            <a:rPr lang="en-US" dirty="0" smtClean="0"/>
            <a:t>INHIBITS PERISTALSIS AND INCREASES THE TONE OF THE SPHINCTERS. </a:t>
          </a:r>
          <a:endParaRPr lang="en-GB" dirty="0"/>
        </a:p>
      </dgm:t>
    </dgm:pt>
    <dgm:pt modelId="{B43F40D9-5722-44EF-BC67-11E076ACF70A}" type="parTrans" cxnId="{CF77CF4B-E624-40CD-BEDD-42BDB30386CB}">
      <dgm:prSet/>
      <dgm:spPr/>
      <dgm:t>
        <a:bodyPr/>
        <a:lstStyle/>
        <a:p>
          <a:endParaRPr lang="en-GB"/>
        </a:p>
      </dgm:t>
    </dgm:pt>
    <dgm:pt modelId="{A474A708-90FD-4ECA-83DC-D284A570BBAF}" type="sibTrans" cxnId="{CF77CF4B-E624-40CD-BEDD-42BDB30386CB}">
      <dgm:prSet/>
      <dgm:spPr/>
      <dgm:t>
        <a:bodyPr/>
        <a:lstStyle/>
        <a:p>
          <a:endParaRPr lang="en-GB"/>
        </a:p>
      </dgm:t>
    </dgm:pt>
    <dgm:pt modelId="{B3D0C197-264D-4B5D-AFA6-B1A1AB08C386}">
      <dgm:prSet/>
      <dgm:spPr>
        <a:solidFill>
          <a:srgbClr val="C00000"/>
        </a:solidFill>
      </dgm:spPr>
      <dgm:t>
        <a:bodyPr/>
        <a:lstStyle/>
        <a:p>
          <a:pPr rtl="0"/>
          <a:r>
            <a:rPr lang="en-US" dirty="0" smtClean="0"/>
            <a:t>THE NET RESULT IS GREATLY SLOWED PROPULSION OF FOOD THROUGH THE TRACT AND SOMETIMES DECREASED SECRETION</a:t>
          </a:r>
          <a:endParaRPr lang="en-GB" dirty="0"/>
        </a:p>
      </dgm:t>
    </dgm:pt>
    <dgm:pt modelId="{76ECB20D-0FB3-4BDB-B385-2563C614994F}" type="parTrans" cxnId="{C3A9D4AB-2997-47E5-99D3-1A3D8DFEC0E3}">
      <dgm:prSet/>
      <dgm:spPr/>
      <dgm:t>
        <a:bodyPr/>
        <a:lstStyle/>
        <a:p>
          <a:endParaRPr lang="en-GB"/>
        </a:p>
      </dgm:t>
    </dgm:pt>
    <dgm:pt modelId="{353D47F0-FBA5-4973-8393-8028BB655330}" type="sibTrans" cxnId="{C3A9D4AB-2997-47E5-99D3-1A3D8DFEC0E3}">
      <dgm:prSet/>
      <dgm:spPr/>
      <dgm:t>
        <a:bodyPr/>
        <a:lstStyle/>
        <a:p>
          <a:endParaRPr lang="en-GB"/>
        </a:p>
      </dgm:t>
    </dgm:pt>
    <dgm:pt modelId="{26C5AC1A-8F72-4D1C-B17C-F1C73A039E40}">
      <dgm:prSet/>
      <dgm:spPr/>
      <dgm:t>
        <a:bodyPr/>
        <a:lstStyle/>
        <a:p>
          <a:pPr rtl="0"/>
          <a:r>
            <a:rPr lang="en-US" dirty="0" smtClean="0"/>
            <a:t>THUS ALLOWING RAPID PROPULSION OF CONTENTS ALONG THE TRACT. </a:t>
          </a:r>
          <a:endParaRPr lang="en-GB" dirty="0"/>
        </a:p>
      </dgm:t>
    </dgm:pt>
    <dgm:pt modelId="{65D8577E-D43E-4ED8-8C7A-08B80BF408F4}" type="parTrans" cxnId="{CF4AA58F-A641-4F71-A6E4-9A433DD3E210}">
      <dgm:prSet/>
      <dgm:spPr/>
      <dgm:t>
        <a:bodyPr/>
        <a:lstStyle/>
        <a:p>
          <a:endParaRPr lang="en-GB"/>
        </a:p>
      </dgm:t>
    </dgm:pt>
    <dgm:pt modelId="{492CF22A-8ED8-4592-ADFF-DEE8D8B1519E}" type="sibTrans" cxnId="{CF4AA58F-A641-4F71-A6E4-9A433DD3E210}">
      <dgm:prSet/>
      <dgm:spPr/>
      <dgm:t>
        <a:bodyPr/>
        <a:lstStyle/>
        <a:p>
          <a:endParaRPr lang="en-GB"/>
        </a:p>
      </dgm:t>
    </dgm:pt>
    <dgm:pt modelId="{8EB1939B-7583-48B6-93A9-5F01898C170B}">
      <dgm:prSet/>
      <dgm:spPr/>
      <dgm:t>
        <a:bodyPr/>
        <a:lstStyle/>
        <a:p>
          <a:pPr rtl="0"/>
          <a:r>
            <a:rPr lang="en-US" dirty="0" smtClean="0"/>
            <a:t>PROMOTES PERISTALSIS AND RELAXES THE SPHINCTERS, </a:t>
          </a:r>
          <a:endParaRPr lang="en-GB" dirty="0"/>
        </a:p>
      </dgm:t>
    </dgm:pt>
    <dgm:pt modelId="{E61E04B7-8382-4418-B0E2-4C5C409C37E1}" type="parTrans" cxnId="{483DCA7F-4D54-4393-A1F5-6A14212B5E0F}">
      <dgm:prSet/>
      <dgm:spPr/>
      <dgm:t>
        <a:bodyPr/>
        <a:lstStyle/>
        <a:p>
          <a:endParaRPr lang="en-GB"/>
        </a:p>
      </dgm:t>
    </dgm:pt>
    <dgm:pt modelId="{0D880F9E-20B0-45C8-9D51-41904DFAAD47}" type="sibTrans" cxnId="{483DCA7F-4D54-4393-A1F5-6A14212B5E0F}">
      <dgm:prSet/>
      <dgm:spPr/>
      <dgm:t>
        <a:bodyPr/>
        <a:lstStyle/>
        <a:p>
          <a:endParaRPr lang="en-GB"/>
        </a:p>
      </dgm:t>
    </dgm:pt>
    <dgm:pt modelId="{43C25418-530A-45B2-BEED-31C6FE87D3B4}" type="pres">
      <dgm:prSet presAssocID="{4EA73CF4-6D97-4021-BFA1-496277113650}" presName="theList" presStyleCnt="0">
        <dgm:presLayoutVars>
          <dgm:dir/>
          <dgm:animLvl val="lvl"/>
          <dgm:resizeHandles val="exact"/>
        </dgm:presLayoutVars>
      </dgm:prSet>
      <dgm:spPr/>
      <dgm:t>
        <a:bodyPr/>
        <a:lstStyle/>
        <a:p>
          <a:endParaRPr lang="en-GB"/>
        </a:p>
      </dgm:t>
    </dgm:pt>
    <dgm:pt modelId="{2814DBA6-7A10-4C5D-8388-BB2288557655}" type="pres">
      <dgm:prSet presAssocID="{BF8D8F41-986D-4398-B6C7-ED084500E0CE}" presName="compNode" presStyleCnt="0"/>
      <dgm:spPr/>
    </dgm:pt>
    <dgm:pt modelId="{80C69FF8-3FB6-47AE-8DB2-3AA54385B37A}" type="pres">
      <dgm:prSet presAssocID="{BF8D8F41-986D-4398-B6C7-ED084500E0CE}" presName="aNode" presStyleLbl="bgShp" presStyleIdx="0" presStyleCnt="2"/>
      <dgm:spPr/>
      <dgm:t>
        <a:bodyPr/>
        <a:lstStyle/>
        <a:p>
          <a:endParaRPr lang="en-GB"/>
        </a:p>
      </dgm:t>
    </dgm:pt>
    <dgm:pt modelId="{1A1A1B7A-E02B-416C-AEE5-81D5EA28A5D8}" type="pres">
      <dgm:prSet presAssocID="{BF8D8F41-986D-4398-B6C7-ED084500E0CE}" presName="textNode" presStyleLbl="bgShp" presStyleIdx="0" presStyleCnt="2"/>
      <dgm:spPr/>
      <dgm:t>
        <a:bodyPr/>
        <a:lstStyle/>
        <a:p>
          <a:endParaRPr lang="en-GB"/>
        </a:p>
      </dgm:t>
    </dgm:pt>
    <dgm:pt modelId="{05D1B89F-3E95-479A-9769-DBCA9D22290A}" type="pres">
      <dgm:prSet presAssocID="{BF8D8F41-986D-4398-B6C7-ED084500E0CE}" presName="compChildNode" presStyleCnt="0"/>
      <dgm:spPr/>
    </dgm:pt>
    <dgm:pt modelId="{6F3ED353-EC29-4A86-9E9D-3586FA5C8DEB}" type="pres">
      <dgm:prSet presAssocID="{BF8D8F41-986D-4398-B6C7-ED084500E0CE}" presName="theInnerList" presStyleCnt="0"/>
      <dgm:spPr/>
    </dgm:pt>
    <dgm:pt modelId="{211BF408-2532-4AD6-8DF7-F6C32E766686}" type="pres">
      <dgm:prSet presAssocID="{A15878D6-05D1-40DB-949B-6C9C168E3D13}" presName="childNode" presStyleLbl="node1" presStyleIdx="0" presStyleCnt="5">
        <dgm:presLayoutVars>
          <dgm:bulletEnabled val="1"/>
        </dgm:presLayoutVars>
      </dgm:prSet>
      <dgm:spPr/>
      <dgm:t>
        <a:bodyPr/>
        <a:lstStyle/>
        <a:p>
          <a:endParaRPr lang="en-GB"/>
        </a:p>
      </dgm:t>
    </dgm:pt>
    <dgm:pt modelId="{D39F21B8-A868-4FA0-90B3-C8B4F37913B5}" type="pres">
      <dgm:prSet presAssocID="{A15878D6-05D1-40DB-949B-6C9C168E3D13}" presName="aSpace2" presStyleCnt="0"/>
      <dgm:spPr/>
    </dgm:pt>
    <dgm:pt modelId="{1AADE2EB-B433-4379-9B06-45F9B1B0791D}" type="pres">
      <dgm:prSet presAssocID="{8EB1939B-7583-48B6-93A9-5F01898C170B}" presName="childNode" presStyleLbl="node1" presStyleIdx="1" presStyleCnt="5">
        <dgm:presLayoutVars>
          <dgm:bulletEnabled val="1"/>
        </dgm:presLayoutVars>
      </dgm:prSet>
      <dgm:spPr/>
      <dgm:t>
        <a:bodyPr/>
        <a:lstStyle/>
        <a:p>
          <a:endParaRPr lang="en-GB"/>
        </a:p>
      </dgm:t>
    </dgm:pt>
    <dgm:pt modelId="{F6ACED64-6D2A-436A-B8AB-7AEB804C5882}" type="pres">
      <dgm:prSet presAssocID="{8EB1939B-7583-48B6-93A9-5F01898C170B}" presName="aSpace2" presStyleCnt="0"/>
      <dgm:spPr/>
    </dgm:pt>
    <dgm:pt modelId="{DD700B5C-90B0-4C0B-8956-36D59BAD321C}" type="pres">
      <dgm:prSet presAssocID="{26C5AC1A-8F72-4D1C-B17C-F1C73A039E40}" presName="childNode" presStyleLbl="node1" presStyleIdx="2" presStyleCnt="5">
        <dgm:presLayoutVars>
          <dgm:bulletEnabled val="1"/>
        </dgm:presLayoutVars>
      </dgm:prSet>
      <dgm:spPr/>
      <dgm:t>
        <a:bodyPr/>
        <a:lstStyle/>
        <a:p>
          <a:endParaRPr lang="en-GB"/>
        </a:p>
      </dgm:t>
    </dgm:pt>
    <dgm:pt modelId="{4545105F-EDD0-4500-B918-E679656D2181}" type="pres">
      <dgm:prSet presAssocID="{BF8D8F41-986D-4398-B6C7-ED084500E0CE}" presName="aSpace" presStyleCnt="0"/>
      <dgm:spPr/>
    </dgm:pt>
    <dgm:pt modelId="{1FD06D5B-F88C-4F37-AC2A-A408FD589C31}" type="pres">
      <dgm:prSet presAssocID="{516A9538-994C-4A3B-B644-B78CC09865E0}" presName="compNode" presStyleCnt="0"/>
      <dgm:spPr/>
    </dgm:pt>
    <dgm:pt modelId="{938F2A39-CB3D-4BD9-891F-AF0C97D89F5E}" type="pres">
      <dgm:prSet presAssocID="{516A9538-994C-4A3B-B644-B78CC09865E0}" presName="aNode" presStyleLbl="bgShp" presStyleIdx="1" presStyleCnt="2"/>
      <dgm:spPr/>
      <dgm:t>
        <a:bodyPr/>
        <a:lstStyle/>
        <a:p>
          <a:endParaRPr lang="en-GB"/>
        </a:p>
      </dgm:t>
    </dgm:pt>
    <dgm:pt modelId="{5F8B04CB-D60D-407E-9EE4-FB4159E4FAC6}" type="pres">
      <dgm:prSet presAssocID="{516A9538-994C-4A3B-B644-B78CC09865E0}" presName="textNode" presStyleLbl="bgShp" presStyleIdx="1" presStyleCnt="2"/>
      <dgm:spPr/>
      <dgm:t>
        <a:bodyPr/>
        <a:lstStyle/>
        <a:p>
          <a:endParaRPr lang="en-GB"/>
        </a:p>
      </dgm:t>
    </dgm:pt>
    <dgm:pt modelId="{730FF24E-D141-4483-AAE6-896B0B44A640}" type="pres">
      <dgm:prSet presAssocID="{516A9538-994C-4A3B-B644-B78CC09865E0}" presName="compChildNode" presStyleCnt="0"/>
      <dgm:spPr/>
    </dgm:pt>
    <dgm:pt modelId="{A328ADE3-D3DC-44E7-A693-58763BBA5E3E}" type="pres">
      <dgm:prSet presAssocID="{516A9538-994C-4A3B-B644-B78CC09865E0}" presName="theInnerList" presStyleCnt="0"/>
      <dgm:spPr/>
    </dgm:pt>
    <dgm:pt modelId="{34862274-18FA-48FD-AD3C-2EB93E22EFFE}" type="pres">
      <dgm:prSet presAssocID="{99D6FF81-6330-4F28-B4BD-85DD1274D7C5}" presName="childNode" presStyleLbl="node1" presStyleIdx="3" presStyleCnt="5">
        <dgm:presLayoutVars>
          <dgm:bulletEnabled val="1"/>
        </dgm:presLayoutVars>
      </dgm:prSet>
      <dgm:spPr/>
      <dgm:t>
        <a:bodyPr/>
        <a:lstStyle/>
        <a:p>
          <a:endParaRPr lang="en-GB"/>
        </a:p>
      </dgm:t>
    </dgm:pt>
    <dgm:pt modelId="{A624016A-DAA1-4E2B-A3A4-F76F15491E45}" type="pres">
      <dgm:prSet presAssocID="{99D6FF81-6330-4F28-B4BD-85DD1274D7C5}" presName="aSpace2" presStyleCnt="0"/>
      <dgm:spPr/>
    </dgm:pt>
    <dgm:pt modelId="{D9B8BC9A-9F95-4454-B712-3E80B090DFD5}" type="pres">
      <dgm:prSet presAssocID="{B3D0C197-264D-4B5D-AFA6-B1A1AB08C386}" presName="childNode" presStyleLbl="node1" presStyleIdx="4" presStyleCnt="5">
        <dgm:presLayoutVars>
          <dgm:bulletEnabled val="1"/>
        </dgm:presLayoutVars>
      </dgm:prSet>
      <dgm:spPr/>
      <dgm:t>
        <a:bodyPr/>
        <a:lstStyle/>
        <a:p>
          <a:endParaRPr lang="en-GB"/>
        </a:p>
      </dgm:t>
    </dgm:pt>
  </dgm:ptLst>
  <dgm:cxnLst>
    <dgm:cxn modelId="{CF4AA58F-A641-4F71-A6E4-9A433DD3E210}" srcId="{BF8D8F41-986D-4398-B6C7-ED084500E0CE}" destId="{26C5AC1A-8F72-4D1C-B17C-F1C73A039E40}" srcOrd="2" destOrd="0" parTransId="{65D8577E-D43E-4ED8-8C7A-08B80BF408F4}" sibTransId="{492CF22A-8ED8-4592-ADFF-DEE8D8B1519E}"/>
    <dgm:cxn modelId="{C0A7614A-6902-4E5D-96BB-2E715C8D4895}" type="presOf" srcId="{516A9538-994C-4A3B-B644-B78CC09865E0}" destId="{5F8B04CB-D60D-407E-9EE4-FB4159E4FAC6}" srcOrd="1" destOrd="0" presId="urn:microsoft.com/office/officeart/2005/8/layout/lProcess2"/>
    <dgm:cxn modelId="{3FAF2CEF-B76F-4FE4-8D98-B7F3F9C5083E}" type="presOf" srcId="{B3D0C197-264D-4B5D-AFA6-B1A1AB08C386}" destId="{D9B8BC9A-9F95-4454-B712-3E80B090DFD5}" srcOrd="0" destOrd="0" presId="urn:microsoft.com/office/officeart/2005/8/layout/lProcess2"/>
    <dgm:cxn modelId="{8A5BF1EE-BAB9-4A63-835F-3C6AFD9C4DB2}" type="presOf" srcId="{99D6FF81-6330-4F28-B4BD-85DD1274D7C5}" destId="{34862274-18FA-48FD-AD3C-2EB93E22EFFE}" srcOrd="0" destOrd="0" presId="urn:microsoft.com/office/officeart/2005/8/layout/lProcess2"/>
    <dgm:cxn modelId="{5E409C54-D7AC-4A13-A418-72921DCCEA7D}" srcId="{4EA73CF4-6D97-4021-BFA1-496277113650}" destId="{BF8D8F41-986D-4398-B6C7-ED084500E0CE}" srcOrd="0" destOrd="0" parTransId="{5844558A-79F8-47C3-9DDC-372864EF3E70}" sibTransId="{886C7875-5A9F-495F-8102-E65701F7E5E8}"/>
    <dgm:cxn modelId="{24588555-F8E2-4A06-A453-79F1579BCA34}" type="presOf" srcId="{26C5AC1A-8F72-4D1C-B17C-F1C73A039E40}" destId="{DD700B5C-90B0-4C0B-8956-36D59BAD321C}" srcOrd="0" destOrd="0" presId="urn:microsoft.com/office/officeart/2005/8/layout/lProcess2"/>
    <dgm:cxn modelId="{CD6DD30C-5D5D-4D54-8E10-3CE7FF4F3C40}" type="presOf" srcId="{A15878D6-05D1-40DB-949B-6C9C168E3D13}" destId="{211BF408-2532-4AD6-8DF7-F6C32E766686}" srcOrd="0" destOrd="0" presId="urn:microsoft.com/office/officeart/2005/8/layout/lProcess2"/>
    <dgm:cxn modelId="{93B7D218-9F03-49B7-9953-7DB29E0DAB21}" type="presOf" srcId="{BF8D8F41-986D-4398-B6C7-ED084500E0CE}" destId="{1A1A1B7A-E02B-416C-AEE5-81D5EA28A5D8}" srcOrd="1" destOrd="0" presId="urn:microsoft.com/office/officeart/2005/8/layout/lProcess2"/>
    <dgm:cxn modelId="{40D02144-CCBD-47B8-9610-B2C1922DB337}" type="presOf" srcId="{8EB1939B-7583-48B6-93A9-5F01898C170B}" destId="{1AADE2EB-B433-4379-9B06-45F9B1B0791D}" srcOrd="0" destOrd="0" presId="urn:microsoft.com/office/officeart/2005/8/layout/lProcess2"/>
    <dgm:cxn modelId="{5FB00FED-5158-4FCF-A0A5-9F3C823A6DB2}" type="presOf" srcId="{4EA73CF4-6D97-4021-BFA1-496277113650}" destId="{43C25418-530A-45B2-BEED-31C6FE87D3B4}" srcOrd="0" destOrd="0" presId="urn:microsoft.com/office/officeart/2005/8/layout/lProcess2"/>
    <dgm:cxn modelId="{C3A9D4AB-2997-47E5-99D3-1A3D8DFEC0E3}" srcId="{516A9538-994C-4A3B-B644-B78CC09865E0}" destId="{B3D0C197-264D-4B5D-AFA6-B1A1AB08C386}" srcOrd="1" destOrd="0" parTransId="{76ECB20D-0FB3-4BDB-B385-2563C614994F}" sibTransId="{353D47F0-FBA5-4973-8393-8028BB655330}"/>
    <dgm:cxn modelId="{483CECBD-1346-459A-9034-724E797908D5}" type="presOf" srcId="{BF8D8F41-986D-4398-B6C7-ED084500E0CE}" destId="{80C69FF8-3FB6-47AE-8DB2-3AA54385B37A}" srcOrd="0" destOrd="0" presId="urn:microsoft.com/office/officeart/2005/8/layout/lProcess2"/>
    <dgm:cxn modelId="{CF77CF4B-E624-40CD-BEDD-42BDB30386CB}" srcId="{516A9538-994C-4A3B-B644-B78CC09865E0}" destId="{99D6FF81-6330-4F28-B4BD-85DD1274D7C5}" srcOrd="0" destOrd="0" parTransId="{B43F40D9-5722-44EF-BC67-11E076ACF70A}" sibTransId="{A474A708-90FD-4ECA-83DC-D284A570BBAF}"/>
    <dgm:cxn modelId="{55462EB2-A81D-4007-AB10-A65F51F024A6}" srcId="{BF8D8F41-986D-4398-B6C7-ED084500E0CE}" destId="{A15878D6-05D1-40DB-949B-6C9C168E3D13}" srcOrd="0" destOrd="0" parTransId="{03F922FD-9BEC-48DD-8227-D47CF3E7BDE7}" sibTransId="{612C9C62-E161-47B1-A4BB-462920CF27EB}"/>
    <dgm:cxn modelId="{06C4B126-DC5F-45AD-B393-E3CA73AA7010}" type="presOf" srcId="{516A9538-994C-4A3B-B644-B78CC09865E0}" destId="{938F2A39-CB3D-4BD9-891F-AF0C97D89F5E}" srcOrd="0" destOrd="0" presId="urn:microsoft.com/office/officeart/2005/8/layout/lProcess2"/>
    <dgm:cxn modelId="{C99CD010-2942-41A0-8528-24A45A2CA782}" srcId="{4EA73CF4-6D97-4021-BFA1-496277113650}" destId="{516A9538-994C-4A3B-B644-B78CC09865E0}" srcOrd="1" destOrd="0" parTransId="{0A606171-A805-4600-992B-1CFCF7970E7E}" sibTransId="{7D85D598-92E1-4760-8FAB-9AA1A71486C9}"/>
    <dgm:cxn modelId="{483DCA7F-4D54-4393-A1F5-6A14212B5E0F}" srcId="{BF8D8F41-986D-4398-B6C7-ED084500E0CE}" destId="{8EB1939B-7583-48B6-93A9-5F01898C170B}" srcOrd="1" destOrd="0" parTransId="{E61E04B7-8382-4418-B0E2-4C5C409C37E1}" sibTransId="{0D880F9E-20B0-45C8-9D51-41904DFAAD47}"/>
    <dgm:cxn modelId="{55EB35DC-891F-4C51-9839-B83685700B75}" type="presParOf" srcId="{43C25418-530A-45B2-BEED-31C6FE87D3B4}" destId="{2814DBA6-7A10-4C5D-8388-BB2288557655}" srcOrd="0" destOrd="0" presId="urn:microsoft.com/office/officeart/2005/8/layout/lProcess2"/>
    <dgm:cxn modelId="{A31537BB-C8C3-412B-8A62-E892138F26E7}" type="presParOf" srcId="{2814DBA6-7A10-4C5D-8388-BB2288557655}" destId="{80C69FF8-3FB6-47AE-8DB2-3AA54385B37A}" srcOrd="0" destOrd="0" presId="urn:microsoft.com/office/officeart/2005/8/layout/lProcess2"/>
    <dgm:cxn modelId="{805B5FE8-9684-471D-9225-988010C08774}" type="presParOf" srcId="{2814DBA6-7A10-4C5D-8388-BB2288557655}" destId="{1A1A1B7A-E02B-416C-AEE5-81D5EA28A5D8}" srcOrd="1" destOrd="0" presId="urn:microsoft.com/office/officeart/2005/8/layout/lProcess2"/>
    <dgm:cxn modelId="{C46E2D0B-8D78-43FA-A2CE-DC1A626FA2E5}" type="presParOf" srcId="{2814DBA6-7A10-4C5D-8388-BB2288557655}" destId="{05D1B89F-3E95-479A-9769-DBCA9D22290A}" srcOrd="2" destOrd="0" presId="urn:microsoft.com/office/officeart/2005/8/layout/lProcess2"/>
    <dgm:cxn modelId="{F8D51E99-6259-4645-B3D6-56DA22830E27}" type="presParOf" srcId="{05D1B89F-3E95-479A-9769-DBCA9D22290A}" destId="{6F3ED353-EC29-4A86-9E9D-3586FA5C8DEB}" srcOrd="0" destOrd="0" presId="urn:microsoft.com/office/officeart/2005/8/layout/lProcess2"/>
    <dgm:cxn modelId="{37B162F5-D8F4-4C28-AB49-62FEE2EEB858}" type="presParOf" srcId="{6F3ED353-EC29-4A86-9E9D-3586FA5C8DEB}" destId="{211BF408-2532-4AD6-8DF7-F6C32E766686}" srcOrd="0" destOrd="0" presId="urn:microsoft.com/office/officeart/2005/8/layout/lProcess2"/>
    <dgm:cxn modelId="{157EF228-366E-4BD2-A568-BF0D828B4C68}" type="presParOf" srcId="{6F3ED353-EC29-4A86-9E9D-3586FA5C8DEB}" destId="{D39F21B8-A868-4FA0-90B3-C8B4F37913B5}" srcOrd="1" destOrd="0" presId="urn:microsoft.com/office/officeart/2005/8/layout/lProcess2"/>
    <dgm:cxn modelId="{E0C60ABA-E13C-4CB8-83EE-99F8D8CD4986}" type="presParOf" srcId="{6F3ED353-EC29-4A86-9E9D-3586FA5C8DEB}" destId="{1AADE2EB-B433-4379-9B06-45F9B1B0791D}" srcOrd="2" destOrd="0" presId="urn:microsoft.com/office/officeart/2005/8/layout/lProcess2"/>
    <dgm:cxn modelId="{1047B80F-1F10-48E4-B86E-82AC85835709}" type="presParOf" srcId="{6F3ED353-EC29-4A86-9E9D-3586FA5C8DEB}" destId="{F6ACED64-6D2A-436A-B8AB-7AEB804C5882}" srcOrd="3" destOrd="0" presId="urn:microsoft.com/office/officeart/2005/8/layout/lProcess2"/>
    <dgm:cxn modelId="{F8276B48-F38C-440B-90AD-99BE8391CF41}" type="presParOf" srcId="{6F3ED353-EC29-4A86-9E9D-3586FA5C8DEB}" destId="{DD700B5C-90B0-4C0B-8956-36D59BAD321C}" srcOrd="4" destOrd="0" presId="urn:microsoft.com/office/officeart/2005/8/layout/lProcess2"/>
    <dgm:cxn modelId="{DA7AD432-1940-4B60-8F15-860FC4DA8293}" type="presParOf" srcId="{43C25418-530A-45B2-BEED-31C6FE87D3B4}" destId="{4545105F-EDD0-4500-B918-E679656D2181}" srcOrd="1" destOrd="0" presId="urn:microsoft.com/office/officeart/2005/8/layout/lProcess2"/>
    <dgm:cxn modelId="{DE9BCA7B-3E65-48C1-B44E-4353240CE129}" type="presParOf" srcId="{43C25418-530A-45B2-BEED-31C6FE87D3B4}" destId="{1FD06D5B-F88C-4F37-AC2A-A408FD589C31}" srcOrd="2" destOrd="0" presId="urn:microsoft.com/office/officeart/2005/8/layout/lProcess2"/>
    <dgm:cxn modelId="{8535A3F1-333F-48D0-9F3F-69BE31A489F3}" type="presParOf" srcId="{1FD06D5B-F88C-4F37-AC2A-A408FD589C31}" destId="{938F2A39-CB3D-4BD9-891F-AF0C97D89F5E}" srcOrd="0" destOrd="0" presId="urn:microsoft.com/office/officeart/2005/8/layout/lProcess2"/>
    <dgm:cxn modelId="{67F3D09C-1CDC-4A73-B8C1-82695DC5B61D}" type="presParOf" srcId="{1FD06D5B-F88C-4F37-AC2A-A408FD589C31}" destId="{5F8B04CB-D60D-407E-9EE4-FB4159E4FAC6}" srcOrd="1" destOrd="0" presId="urn:microsoft.com/office/officeart/2005/8/layout/lProcess2"/>
    <dgm:cxn modelId="{CB2BBA97-210A-4703-87CE-9A9D53D9BF15}" type="presParOf" srcId="{1FD06D5B-F88C-4F37-AC2A-A408FD589C31}" destId="{730FF24E-D141-4483-AAE6-896B0B44A640}" srcOrd="2" destOrd="0" presId="urn:microsoft.com/office/officeart/2005/8/layout/lProcess2"/>
    <dgm:cxn modelId="{703CFFEB-7823-46B8-BA87-2D1672A03C87}" type="presParOf" srcId="{730FF24E-D141-4483-AAE6-896B0B44A640}" destId="{A328ADE3-D3DC-44E7-A693-58763BBA5E3E}" srcOrd="0" destOrd="0" presId="urn:microsoft.com/office/officeart/2005/8/layout/lProcess2"/>
    <dgm:cxn modelId="{665AF924-4CF9-40C7-8ED4-B3021020AFB7}" type="presParOf" srcId="{A328ADE3-D3DC-44E7-A693-58763BBA5E3E}" destId="{34862274-18FA-48FD-AD3C-2EB93E22EFFE}" srcOrd="0" destOrd="0" presId="urn:microsoft.com/office/officeart/2005/8/layout/lProcess2"/>
    <dgm:cxn modelId="{97DEB1A5-D03C-4A2E-97CC-CFB5A6460103}" type="presParOf" srcId="{A328ADE3-D3DC-44E7-A693-58763BBA5E3E}" destId="{A624016A-DAA1-4E2B-A3A4-F76F15491E45}" srcOrd="1" destOrd="0" presId="urn:microsoft.com/office/officeart/2005/8/layout/lProcess2"/>
    <dgm:cxn modelId="{A2392636-203E-4BB7-BD6A-9808BF1C9BD1}" type="presParOf" srcId="{A328ADE3-D3DC-44E7-A693-58763BBA5E3E}" destId="{D9B8BC9A-9F95-4454-B712-3E80B090DFD5}" srcOrd="2"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192A4817-D9DB-483E-B2F3-CBF7D3AE9F8C}" type="doc">
      <dgm:prSet loTypeId="urn:microsoft.com/office/officeart/2005/8/layout/default" loCatId="list" qsTypeId="urn:microsoft.com/office/officeart/2005/8/quickstyle/3d6" qsCatId="3D" csTypeId="urn:microsoft.com/office/officeart/2005/8/colors/accent1_2" csCatId="accent1" phldr="1"/>
      <dgm:spPr/>
      <dgm:t>
        <a:bodyPr/>
        <a:lstStyle/>
        <a:p>
          <a:endParaRPr lang="en-GB"/>
        </a:p>
      </dgm:t>
    </dgm:pt>
    <dgm:pt modelId="{4892982F-F2A1-4535-926D-42BFD4FE244F}">
      <dgm:prSet/>
      <dgm:spPr/>
      <dgm:t>
        <a:bodyPr/>
        <a:lstStyle/>
        <a:p>
          <a:pPr rtl="0"/>
          <a:r>
            <a:rPr lang="en-US" b="0" i="0" dirty="0" smtClean="0"/>
            <a:t>DUCTS IN THE LIVER</a:t>
          </a:r>
          <a:endParaRPr lang="en-GB" dirty="0"/>
        </a:p>
      </dgm:t>
    </dgm:pt>
    <dgm:pt modelId="{EFAB4CBF-F7E6-45FC-BAB9-187E558E77E5}" type="parTrans" cxnId="{EE18D812-03D2-47E3-9BB1-641734ACC050}">
      <dgm:prSet/>
      <dgm:spPr/>
      <dgm:t>
        <a:bodyPr/>
        <a:lstStyle/>
        <a:p>
          <a:endParaRPr lang="en-GB"/>
        </a:p>
      </dgm:t>
    </dgm:pt>
    <dgm:pt modelId="{E75CA98B-C061-4F9A-852B-7D441B6D9712}" type="sibTrans" cxnId="{EE18D812-03D2-47E3-9BB1-641734ACC050}">
      <dgm:prSet/>
      <dgm:spPr/>
      <dgm:t>
        <a:bodyPr/>
        <a:lstStyle/>
        <a:p>
          <a:endParaRPr lang="en-GB"/>
        </a:p>
      </dgm:t>
    </dgm:pt>
    <dgm:pt modelId="{22C88818-873A-48BF-94BA-8FFB38570DDE}">
      <dgm:prSet/>
      <dgm:spPr/>
      <dgm:t>
        <a:bodyPr/>
        <a:lstStyle/>
        <a:p>
          <a:pPr rtl="0"/>
          <a:r>
            <a:rPr lang="en-US" b="0" i="0" dirty="0" smtClean="0"/>
            <a:t>DUCTS IN THE GALLBLADDER</a:t>
          </a:r>
          <a:endParaRPr lang="en-GB" dirty="0"/>
        </a:p>
      </dgm:t>
    </dgm:pt>
    <dgm:pt modelId="{248014DE-93C2-4BA4-BE5D-1AB6E734F210}" type="parTrans" cxnId="{A36E4FFF-699C-43FC-B8B1-0ECB0B3F666D}">
      <dgm:prSet/>
      <dgm:spPr/>
      <dgm:t>
        <a:bodyPr/>
        <a:lstStyle/>
        <a:p>
          <a:endParaRPr lang="en-GB"/>
        </a:p>
      </dgm:t>
    </dgm:pt>
    <dgm:pt modelId="{7173799C-9B3D-48BE-9F0B-534BC47C59A2}" type="sibTrans" cxnId="{A36E4FFF-699C-43FC-B8B1-0ECB0B3F666D}">
      <dgm:prSet/>
      <dgm:spPr/>
      <dgm:t>
        <a:bodyPr/>
        <a:lstStyle/>
        <a:p>
          <a:endParaRPr lang="en-GB"/>
        </a:p>
      </dgm:t>
    </dgm:pt>
    <dgm:pt modelId="{88D19AF9-F707-413A-A6F5-600FAADB7894}">
      <dgm:prSet/>
      <dgm:spPr/>
      <dgm:t>
        <a:bodyPr/>
        <a:lstStyle/>
        <a:p>
          <a:pPr rtl="0"/>
          <a:r>
            <a:rPr lang="en-US" b="0" i="0" dirty="0" smtClean="0"/>
            <a:t>DUCTS IN THE URETER</a:t>
          </a:r>
          <a:endParaRPr lang="en-GB" dirty="0"/>
        </a:p>
      </dgm:t>
    </dgm:pt>
    <dgm:pt modelId="{CD1F348B-BBA8-4B74-9328-0D4B6E66310D}" type="parTrans" cxnId="{01C8F40E-EAC8-4AA5-80F2-873566C83EB3}">
      <dgm:prSet/>
      <dgm:spPr/>
      <dgm:t>
        <a:bodyPr/>
        <a:lstStyle/>
        <a:p>
          <a:endParaRPr lang="en-GB"/>
        </a:p>
      </dgm:t>
    </dgm:pt>
    <dgm:pt modelId="{602A8624-AF9D-4B5A-BA78-EC803AA9662A}" type="sibTrans" cxnId="{01C8F40E-EAC8-4AA5-80F2-873566C83EB3}">
      <dgm:prSet/>
      <dgm:spPr/>
      <dgm:t>
        <a:bodyPr/>
        <a:lstStyle/>
        <a:p>
          <a:endParaRPr lang="en-GB"/>
        </a:p>
      </dgm:t>
    </dgm:pt>
    <dgm:pt modelId="{8E2D2458-FC25-4ADE-9C01-2703C3E1D1A7}">
      <dgm:prSet/>
      <dgm:spPr/>
      <dgm:t>
        <a:bodyPr/>
        <a:lstStyle/>
        <a:p>
          <a:pPr rtl="0"/>
          <a:r>
            <a:rPr lang="en-US" b="0" i="0" dirty="0" smtClean="0"/>
            <a:t>DUCTS IN THE URINARY BLADDER</a:t>
          </a:r>
          <a:endParaRPr lang="en-GB" dirty="0"/>
        </a:p>
      </dgm:t>
    </dgm:pt>
    <dgm:pt modelId="{B6F4A9F9-656F-4C5F-8BE9-512155DC0582}" type="parTrans" cxnId="{6F608015-4E0E-40FC-9687-0207669657B5}">
      <dgm:prSet/>
      <dgm:spPr/>
      <dgm:t>
        <a:bodyPr/>
        <a:lstStyle/>
        <a:p>
          <a:endParaRPr lang="en-GB"/>
        </a:p>
      </dgm:t>
    </dgm:pt>
    <dgm:pt modelId="{0B0C9FA1-00EB-4573-AFD5-70565BAFF450}" type="sibTrans" cxnId="{6F608015-4E0E-40FC-9687-0207669657B5}">
      <dgm:prSet/>
      <dgm:spPr/>
      <dgm:t>
        <a:bodyPr/>
        <a:lstStyle/>
        <a:p>
          <a:endParaRPr lang="en-GB"/>
        </a:p>
      </dgm:t>
    </dgm:pt>
    <dgm:pt modelId="{9F51B922-AABE-4075-8928-086429A01B55}" type="pres">
      <dgm:prSet presAssocID="{192A4817-D9DB-483E-B2F3-CBF7D3AE9F8C}" presName="diagram" presStyleCnt="0">
        <dgm:presLayoutVars>
          <dgm:dir/>
          <dgm:resizeHandles val="exact"/>
        </dgm:presLayoutVars>
      </dgm:prSet>
      <dgm:spPr/>
      <dgm:t>
        <a:bodyPr/>
        <a:lstStyle/>
        <a:p>
          <a:endParaRPr lang="en-GB"/>
        </a:p>
      </dgm:t>
    </dgm:pt>
    <dgm:pt modelId="{8A3D52A2-31F1-46EA-B1FB-202EB36B9880}" type="pres">
      <dgm:prSet presAssocID="{4892982F-F2A1-4535-926D-42BFD4FE244F}" presName="node" presStyleLbl="node1" presStyleIdx="0" presStyleCnt="4">
        <dgm:presLayoutVars>
          <dgm:bulletEnabled val="1"/>
        </dgm:presLayoutVars>
      </dgm:prSet>
      <dgm:spPr/>
      <dgm:t>
        <a:bodyPr/>
        <a:lstStyle/>
        <a:p>
          <a:endParaRPr lang="en-GB"/>
        </a:p>
      </dgm:t>
    </dgm:pt>
    <dgm:pt modelId="{0856F068-7FD3-47D0-A10D-6B77C5C8E570}" type="pres">
      <dgm:prSet presAssocID="{E75CA98B-C061-4F9A-852B-7D441B6D9712}" presName="sibTrans" presStyleCnt="0"/>
      <dgm:spPr/>
    </dgm:pt>
    <dgm:pt modelId="{9BAFB08E-0596-4F82-9C46-393BEEA4A337}" type="pres">
      <dgm:prSet presAssocID="{22C88818-873A-48BF-94BA-8FFB38570DDE}" presName="node" presStyleLbl="node1" presStyleIdx="1" presStyleCnt="4">
        <dgm:presLayoutVars>
          <dgm:bulletEnabled val="1"/>
        </dgm:presLayoutVars>
      </dgm:prSet>
      <dgm:spPr/>
      <dgm:t>
        <a:bodyPr/>
        <a:lstStyle/>
        <a:p>
          <a:endParaRPr lang="en-GB"/>
        </a:p>
      </dgm:t>
    </dgm:pt>
    <dgm:pt modelId="{5311A609-9213-4B6D-A15D-26863FD6709A}" type="pres">
      <dgm:prSet presAssocID="{7173799C-9B3D-48BE-9F0B-534BC47C59A2}" presName="sibTrans" presStyleCnt="0"/>
      <dgm:spPr/>
    </dgm:pt>
    <dgm:pt modelId="{2E4FD50A-B7C0-4D71-A358-09F7D44C58E4}" type="pres">
      <dgm:prSet presAssocID="{88D19AF9-F707-413A-A6F5-600FAADB7894}" presName="node" presStyleLbl="node1" presStyleIdx="2" presStyleCnt="4">
        <dgm:presLayoutVars>
          <dgm:bulletEnabled val="1"/>
        </dgm:presLayoutVars>
      </dgm:prSet>
      <dgm:spPr/>
      <dgm:t>
        <a:bodyPr/>
        <a:lstStyle/>
        <a:p>
          <a:endParaRPr lang="en-GB"/>
        </a:p>
      </dgm:t>
    </dgm:pt>
    <dgm:pt modelId="{616B631A-2400-41BD-84E0-A744EA80E967}" type="pres">
      <dgm:prSet presAssocID="{602A8624-AF9D-4B5A-BA78-EC803AA9662A}" presName="sibTrans" presStyleCnt="0"/>
      <dgm:spPr/>
    </dgm:pt>
    <dgm:pt modelId="{E4C43620-C568-43FA-9A5B-23C0AD84B0B8}" type="pres">
      <dgm:prSet presAssocID="{8E2D2458-FC25-4ADE-9C01-2703C3E1D1A7}" presName="node" presStyleLbl="node1" presStyleIdx="3" presStyleCnt="4">
        <dgm:presLayoutVars>
          <dgm:bulletEnabled val="1"/>
        </dgm:presLayoutVars>
      </dgm:prSet>
      <dgm:spPr/>
      <dgm:t>
        <a:bodyPr/>
        <a:lstStyle/>
        <a:p>
          <a:endParaRPr lang="en-GB"/>
        </a:p>
      </dgm:t>
    </dgm:pt>
  </dgm:ptLst>
  <dgm:cxnLst>
    <dgm:cxn modelId="{5C7C97C6-8E03-4F56-A175-71F9A3955950}" type="presOf" srcId="{192A4817-D9DB-483E-B2F3-CBF7D3AE9F8C}" destId="{9F51B922-AABE-4075-8928-086429A01B55}" srcOrd="0" destOrd="0" presId="urn:microsoft.com/office/officeart/2005/8/layout/default"/>
    <dgm:cxn modelId="{EE18D812-03D2-47E3-9BB1-641734ACC050}" srcId="{192A4817-D9DB-483E-B2F3-CBF7D3AE9F8C}" destId="{4892982F-F2A1-4535-926D-42BFD4FE244F}" srcOrd="0" destOrd="0" parTransId="{EFAB4CBF-F7E6-45FC-BAB9-187E558E77E5}" sibTransId="{E75CA98B-C061-4F9A-852B-7D441B6D9712}"/>
    <dgm:cxn modelId="{08B81E9D-DE86-4F08-89B2-93101321D797}" type="presOf" srcId="{88D19AF9-F707-413A-A6F5-600FAADB7894}" destId="{2E4FD50A-B7C0-4D71-A358-09F7D44C58E4}" srcOrd="0" destOrd="0" presId="urn:microsoft.com/office/officeart/2005/8/layout/default"/>
    <dgm:cxn modelId="{A36E4FFF-699C-43FC-B8B1-0ECB0B3F666D}" srcId="{192A4817-D9DB-483E-B2F3-CBF7D3AE9F8C}" destId="{22C88818-873A-48BF-94BA-8FFB38570DDE}" srcOrd="1" destOrd="0" parTransId="{248014DE-93C2-4BA4-BE5D-1AB6E734F210}" sibTransId="{7173799C-9B3D-48BE-9F0B-534BC47C59A2}"/>
    <dgm:cxn modelId="{01C8F40E-EAC8-4AA5-80F2-873566C83EB3}" srcId="{192A4817-D9DB-483E-B2F3-CBF7D3AE9F8C}" destId="{88D19AF9-F707-413A-A6F5-600FAADB7894}" srcOrd="2" destOrd="0" parTransId="{CD1F348B-BBA8-4B74-9328-0D4B6E66310D}" sibTransId="{602A8624-AF9D-4B5A-BA78-EC803AA9662A}"/>
    <dgm:cxn modelId="{DF08645D-DB49-4D76-A57D-4511348606A8}" type="presOf" srcId="{22C88818-873A-48BF-94BA-8FFB38570DDE}" destId="{9BAFB08E-0596-4F82-9C46-393BEEA4A337}" srcOrd="0" destOrd="0" presId="urn:microsoft.com/office/officeart/2005/8/layout/default"/>
    <dgm:cxn modelId="{6F9A2B53-2559-4742-8FEE-FA7B017FF799}" type="presOf" srcId="{8E2D2458-FC25-4ADE-9C01-2703C3E1D1A7}" destId="{E4C43620-C568-43FA-9A5B-23C0AD84B0B8}" srcOrd="0" destOrd="0" presId="urn:microsoft.com/office/officeart/2005/8/layout/default"/>
    <dgm:cxn modelId="{12F8EDF8-1E87-427F-8384-294D53C5FB20}" type="presOf" srcId="{4892982F-F2A1-4535-926D-42BFD4FE244F}" destId="{8A3D52A2-31F1-46EA-B1FB-202EB36B9880}" srcOrd="0" destOrd="0" presId="urn:microsoft.com/office/officeart/2005/8/layout/default"/>
    <dgm:cxn modelId="{6F608015-4E0E-40FC-9687-0207669657B5}" srcId="{192A4817-D9DB-483E-B2F3-CBF7D3AE9F8C}" destId="{8E2D2458-FC25-4ADE-9C01-2703C3E1D1A7}" srcOrd="3" destOrd="0" parTransId="{B6F4A9F9-656F-4C5F-8BE9-512155DC0582}" sibTransId="{0B0C9FA1-00EB-4573-AFD5-70565BAFF450}"/>
    <dgm:cxn modelId="{4D6849A9-D6C4-41D0-A512-310696DD44D0}" type="presParOf" srcId="{9F51B922-AABE-4075-8928-086429A01B55}" destId="{8A3D52A2-31F1-46EA-B1FB-202EB36B9880}" srcOrd="0" destOrd="0" presId="urn:microsoft.com/office/officeart/2005/8/layout/default"/>
    <dgm:cxn modelId="{85AB2BEB-4AE2-4DDA-B39E-DD38D2F40600}" type="presParOf" srcId="{9F51B922-AABE-4075-8928-086429A01B55}" destId="{0856F068-7FD3-47D0-A10D-6B77C5C8E570}" srcOrd="1" destOrd="0" presId="urn:microsoft.com/office/officeart/2005/8/layout/default"/>
    <dgm:cxn modelId="{5C2B405D-F49C-4DEF-9418-8C293EA3800B}" type="presParOf" srcId="{9F51B922-AABE-4075-8928-086429A01B55}" destId="{9BAFB08E-0596-4F82-9C46-393BEEA4A337}" srcOrd="2" destOrd="0" presId="urn:microsoft.com/office/officeart/2005/8/layout/default"/>
    <dgm:cxn modelId="{E1FAA04B-DED0-409B-BC64-1BC432571D0F}" type="presParOf" srcId="{9F51B922-AABE-4075-8928-086429A01B55}" destId="{5311A609-9213-4B6D-A15D-26863FD6709A}" srcOrd="3" destOrd="0" presId="urn:microsoft.com/office/officeart/2005/8/layout/default"/>
    <dgm:cxn modelId="{F6720D79-3F9D-4B7E-A331-C98ADCF17DB5}" type="presParOf" srcId="{9F51B922-AABE-4075-8928-086429A01B55}" destId="{2E4FD50A-B7C0-4D71-A358-09F7D44C58E4}" srcOrd="4" destOrd="0" presId="urn:microsoft.com/office/officeart/2005/8/layout/default"/>
    <dgm:cxn modelId="{11C8E791-BB9F-477C-9DF5-71FAAFCC9BD2}" type="presParOf" srcId="{9F51B922-AABE-4075-8928-086429A01B55}" destId="{616B631A-2400-41BD-84E0-A744EA80E967}" srcOrd="5" destOrd="0" presId="urn:microsoft.com/office/officeart/2005/8/layout/default"/>
    <dgm:cxn modelId="{A116B93E-3F15-4C9B-9A80-BAF74B79FEB0}" type="presParOf" srcId="{9F51B922-AABE-4075-8928-086429A01B55}" destId="{E4C43620-C568-43FA-9A5B-23C0AD84B0B8}"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94C87D14-2CAD-4240-9AB9-3923DAF5162F}" type="doc">
      <dgm:prSet loTypeId="urn:microsoft.com/office/officeart/2005/8/layout/hierarchy4" loCatId="hierarchy" qsTypeId="urn:microsoft.com/office/officeart/2005/8/quickstyle/simple1" qsCatId="simple" csTypeId="urn:microsoft.com/office/officeart/2005/8/colors/accent2_3" csCatId="accent2" phldr="1"/>
      <dgm:spPr>
        <a:scene3d>
          <a:camera prst="perspectiveAbove"/>
          <a:lightRig rig="threePt" dir="t">
            <a:rot lat="0" lon="0" rev="6600000"/>
          </a:lightRig>
        </a:scene3d>
      </dgm:spPr>
      <dgm:t>
        <a:bodyPr/>
        <a:lstStyle/>
        <a:p>
          <a:endParaRPr lang="en-GB"/>
        </a:p>
      </dgm:t>
    </dgm:pt>
    <dgm:pt modelId="{42B51CD9-10C9-461A-A8CE-9E3EB7AF06F8}">
      <dgm:prSet/>
      <dgm:spPr>
        <a:scene3d>
          <a:camera prst="perspectiveAbove"/>
          <a:lightRig rig="threePt" dir="t">
            <a:rot lat="0" lon="0" rev="6600000"/>
          </a:lightRig>
        </a:scene3d>
        <a:sp3d prstMaterial="flat"/>
      </dgm:spPr>
      <dgm:t>
        <a:bodyPr/>
        <a:lstStyle/>
        <a:p>
          <a:pPr rtl="0"/>
          <a:r>
            <a:rPr lang="en-US" dirty="0" smtClean="0"/>
            <a:t>SYMPATHETIC STIMULATION ALSO HAS MULTIPLE METABOLIC EFFECTS SUCH AS </a:t>
          </a:r>
          <a:endParaRPr lang="en-GB" dirty="0"/>
        </a:p>
      </dgm:t>
    </dgm:pt>
    <dgm:pt modelId="{7EBD4E23-F908-4C2B-B599-86334B661974}" type="parTrans" cxnId="{71D128A9-B6EE-4E13-B02E-B9FBD5377FA3}">
      <dgm:prSet/>
      <dgm:spPr/>
      <dgm:t>
        <a:bodyPr/>
        <a:lstStyle/>
        <a:p>
          <a:endParaRPr lang="en-GB"/>
        </a:p>
      </dgm:t>
    </dgm:pt>
    <dgm:pt modelId="{8F10AD81-151C-4048-9F99-412621D0A885}" type="sibTrans" cxnId="{71D128A9-B6EE-4E13-B02E-B9FBD5377FA3}">
      <dgm:prSet/>
      <dgm:spPr/>
      <dgm:t>
        <a:bodyPr/>
        <a:lstStyle/>
        <a:p>
          <a:endParaRPr lang="en-GB"/>
        </a:p>
      </dgm:t>
    </dgm:pt>
    <dgm:pt modelId="{3F072E3E-2AA7-4C53-9E70-6B02A3DA072D}">
      <dgm:prSet custT="1"/>
      <dgm:spPr>
        <a:scene3d>
          <a:camera prst="perspectiveAbove"/>
          <a:lightRig rig="threePt" dir="t">
            <a:rot lat="0" lon="0" rev="6600000"/>
          </a:lightRig>
        </a:scene3d>
        <a:sp3d prstMaterial="flat"/>
      </dgm:spPr>
      <dgm:t>
        <a:bodyPr/>
        <a:lstStyle/>
        <a:p>
          <a:pPr rtl="0"/>
          <a:r>
            <a:rPr lang="en-US" sz="1600" b="0" i="0" dirty="0" smtClean="0"/>
            <a:t>RELEASE OF GLUCOSE FROM THE LIVER </a:t>
          </a:r>
          <a:endParaRPr lang="en-GB" sz="1600" dirty="0"/>
        </a:p>
      </dgm:t>
    </dgm:pt>
    <dgm:pt modelId="{B01A32CB-C15B-47AB-A40A-CF42028ED1AA}" type="parTrans" cxnId="{6FE37521-8030-4186-88F2-5F98E9ECDFC8}">
      <dgm:prSet/>
      <dgm:spPr/>
      <dgm:t>
        <a:bodyPr/>
        <a:lstStyle/>
        <a:p>
          <a:endParaRPr lang="en-GB"/>
        </a:p>
      </dgm:t>
    </dgm:pt>
    <dgm:pt modelId="{C2D6D82A-13B7-47CB-9121-67F52C5E96FD}" type="sibTrans" cxnId="{6FE37521-8030-4186-88F2-5F98E9ECDFC8}">
      <dgm:prSet/>
      <dgm:spPr/>
      <dgm:t>
        <a:bodyPr/>
        <a:lstStyle/>
        <a:p>
          <a:endParaRPr lang="en-GB"/>
        </a:p>
      </dgm:t>
    </dgm:pt>
    <dgm:pt modelId="{F21453FA-8370-4870-960F-BE515E8F576B}">
      <dgm:prSet custT="1"/>
      <dgm:spPr>
        <a:scene3d>
          <a:camera prst="perspectiveAbove"/>
          <a:lightRig rig="threePt" dir="t">
            <a:rot lat="0" lon="0" rev="6600000"/>
          </a:lightRig>
        </a:scene3d>
        <a:sp3d prstMaterial="flat"/>
      </dgm:spPr>
      <dgm:t>
        <a:bodyPr/>
        <a:lstStyle/>
        <a:p>
          <a:pPr rtl="0"/>
          <a:r>
            <a:rPr lang="en-US" sz="1600" b="0" i="0" dirty="0" smtClean="0"/>
            <a:t>AN INCREASE IN BLOOD GLUCOSE CONCENTRATION </a:t>
          </a:r>
          <a:endParaRPr lang="en-GB" sz="1600" dirty="0"/>
        </a:p>
      </dgm:t>
    </dgm:pt>
    <dgm:pt modelId="{0370F34F-C268-4DFB-BBE9-49AD50E0548F}" type="parTrans" cxnId="{7D32FDAE-6DD6-4974-AEBA-82CB538ECAA2}">
      <dgm:prSet/>
      <dgm:spPr/>
      <dgm:t>
        <a:bodyPr/>
        <a:lstStyle/>
        <a:p>
          <a:endParaRPr lang="en-GB"/>
        </a:p>
      </dgm:t>
    </dgm:pt>
    <dgm:pt modelId="{5D7FF31F-ECB2-4077-B531-51F15B6E7070}" type="sibTrans" cxnId="{7D32FDAE-6DD6-4974-AEBA-82CB538ECAA2}">
      <dgm:prSet/>
      <dgm:spPr/>
      <dgm:t>
        <a:bodyPr/>
        <a:lstStyle/>
        <a:p>
          <a:endParaRPr lang="en-GB"/>
        </a:p>
      </dgm:t>
    </dgm:pt>
    <dgm:pt modelId="{091F234B-72A9-40D8-AADD-05D72E6FE1C0}">
      <dgm:prSet custT="1"/>
      <dgm:spPr>
        <a:scene3d>
          <a:camera prst="perspectiveAbove"/>
          <a:lightRig rig="threePt" dir="t">
            <a:rot lat="0" lon="0" rev="6600000"/>
          </a:lightRig>
        </a:scene3d>
        <a:sp3d prstMaterial="flat"/>
      </dgm:spPr>
      <dgm:t>
        <a:bodyPr/>
        <a:lstStyle/>
        <a:p>
          <a:pPr rtl="0"/>
          <a:r>
            <a:rPr lang="en-US" sz="1600" b="0" i="0" dirty="0" smtClean="0"/>
            <a:t>AN INCREASE IN GLYCOGENO-LYSIS IN BOTH LIVER AND MUSCLE </a:t>
          </a:r>
          <a:endParaRPr lang="en-GB" sz="1600" dirty="0"/>
        </a:p>
      </dgm:t>
    </dgm:pt>
    <dgm:pt modelId="{2CC4543E-A996-4C24-8E4F-5288E8ED7F37}" type="parTrans" cxnId="{1D075372-2726-4D6D-9E81-23EC56CBAE13}">
      <dgm:prSet/>
      <dgm:spPr/>
      <dgm:t>
        <a:bodyPr/>
        <a:lstStyle/>
        <a:p>
          <a:endParaRPr lang="en-GB"/>
        </a:p>
      </dgm:t>
    </dgm:pt>
    <dgm:pt modelId="{423C2D69-C2A4-461E-A3EF-09818F5BCAC8}" type="sibTrans" cxnId="{1D075372-2726-4D6D-9E81-23EC56CBAE13}">
      <dgm:prSet/>
      <dgm:spPr/>
      <dgm:t>
        <a:bodyPr/>
        <a:lstStyle/>
        <a:p>
          <a:endParaRPr lang="en-GB"/>
        </a:p>
      </dgm:t>
    </dgm:pt>
    <dgm:pt modelId="{D8E45CAC-0FC9-4EB4-B636-1EB92C9284E1}">
      <dgm:prSet custT="1"/>
      <dgm:spPr>
        <a:scene3d>
          <a:camera prst="perspectiveAbove"/>
          <a:lightRig rig="threePt" dir="t">
            <a:rot lat="0" lon="0" rev="6600000"/>
          </a:lightRig>
        </a:scene3d>
        <a:sp3d prstMaterial="flat"/>
      </dgm:spPr>
      <dgm:t>
        <a:bodyPr/>
        <a:lstStyle/>
        <a:p>
          <a:pPr rtl="0"/>
          <a:r>
            <a:rPr lang="en-US" sz="1600" b="0" i="0" dirty="0" smtClean="0"/>
            <a:t>AN INCREASE IN SKELETAL MUSCLE STRENGTH </a:t>
          </a:r>
          <a:endParaRPr lang="en-GB" sz="1600" dirty="0"/>
        </a:p>
      </dgm:t>
    </dgm:pt>
    <dgm:pt modelId="{C471FF28-536F-4B27-9563-F80BDFC80023}" type="parTrans" cxnId="{D9E1216A-E88D-4BEA-A913-E30078BDE5E9}">
      <dgm:prSet/>
      <dgm:spPr/>
      <dgm:t>
        <a:bodyPr/>
        <a:lstStyle/>
        <a:p>
          <a:endParaRPr lang="en-GB"/>
        </a:p>
      </dgm:t>
    </dgm:pt>
    <dgm:pt modelId="{725C73CE-5294-4A44-A724-AD277105014A}" type="sibTrans" cxnId="{D9E1216A-E88D-4BEA-A913-E30078BDE5E9}">
      <dgm:prSet/>
      <dgm:spPr/>
      <dgm:t>
        <a:bodyPr/>
        <a:lstStyle/>
        <a:p>
          <a:endParaRPr lang="en-GB"/>
        </a:p>
      </dgm:t>
    </dgm:pt>
    <dgm:pt modelId="{CD7F81C1-83F8-4FD2-B02A-CBF4BC2DA62C}">
      <dgm:prSet custT="1"/>
      <dgm:spPr>
        <a:scene3d>
          <a:camera prst="perspectiveAbove"/>
          <a:lightRig rig="threePt" dir="t">
            <a:rot lat="0" lon="0" rev="6600000"/>
          </a:lightRig>
        </a:scene3d>
        <a:sp3d prstMaterial="flat"/>
      </dgm:spPr>
      <dgm:t>
        <a:bodyPr/>
        <a:lstStyle/>
        <a:p>
          <a:pPr rtl="0"/>
          <a:r>
            <a:rPr lang="en-US" sz="1600" b="0" i="0" dirty="0" smtClean="0"/>
            <a:t>AN INCREASE IN BASAL METABOLIC RATE </a:t>
          </a:r>
          <a:endParaRPr lang="en-GB" sz="1600" dirty="0"/>
        </a:p>
      </dgm:t>
    </dgm:pt>
    <dgm:pt modelId="{406C6CEC-61AC-4511-96D3-34CAB9289AA6}" type="parTrans" cxnId="{F3C9CD0E-DCAC-497E-9CF6-7FBCCBFF130A}">
      <dgm:prSet/>
      <dgm:spPr/>
      <dgm:t>
        <a:bodyPr/>
        <a:lstStyle/>
        <a:p>
          <a:endParaRPr lang="en-GB"/>
        </a:p>
      </dgm:t>
    </dgm:pt>
    <dgm:pt modelId="{D02FB871-2065-421C-8B2D-1B7AE3FD9999}" type="sibTrans" cxnId="{F3C9CD0E-DCAC-497E-9CF6-7FBCCBFF130A}">
      <dgm:prSet/>
      <dgm:spPr/>
      <dgm:t>
        <a:bodyPr/>
        <a:lstStyle/>
        <a:p>
          <a:endParaRPr lang="en-GB"/>
        </a:p>
      </dgm:t>
    </dgm:pt>
    <dgm:pt modelId="{E19EC556-A577-41AB-B54E-F7FED180E1F3}">
      <dgm:prSet custT="1"/>
      <dgm:spPr>
        <a:scene3d>
          <a:camera prst="perspectiveAbove"/>
          <a:lightRig rig="threePt" dir="t">
            <a:rot lat="0" lon="0" rev="6600000"/>
          </a:lightRig>
        </a:scene3d>
        <a:sp3d prstMaterial="flat"/>
      </dgm:spPr>
      <dgm:t>
        <a:bodyPr/>
        <a:lstStyle/>
        <a:p>
          <a:pPr rtl="0"/>
          <a:r>
            <a:rPr lang="en-US" sz="1600" b="0" i="0" dirty="0" smtClean="0"/>
            <a:t>AN INCREASE IN MENTAL ACTIVITY</a:t>
          </a:r>
          <a:endParaRPr lang="en-GB" sz="1600" dirty="0"/>
        </a:p>
      </dgm:t>
    </dgm:pt>
    <dgm:pt modelId="{8A031481-6E42-45A3-84FF-766705E27022}" type="parTrans" cxnId="{FC482615-1B4D-4531-BB6E-E4D8706C5BC9}">
      <dgm:prSet/>
      <dgm:spPr/>
      <dgm:t>
        <a:bodyPr/>
        <a:lstStyle/>
        <a:p>
          <a:endParaRPr lang="en-GB"/>
        </a:p>
      </dgm:t>
    </dgm:pt>
    <dgm:pt modelId="{C9E82907-1DA4-4AA8-B6AD-91F595B93423}" type="sibTrans" cxnId="{FC482615-1B4D-4531-BB6E-E4D8706C5BC9}">
      <dgm:prSet/>
      <dgm:spPr/>
      <dgm:t>
        <a:bodyPr/>
        <a:lstStyle/>
        <a:p>
          <a:endParaRPr lang="en-GB"/>
        </a:p>
      </dgm:t>
    </dgm:pt>
    <dgm:pt modelId="{CAB0DCB5-9A1E-4B72-AC73-3CC34D92C54D}" type="pres">
      <dgm:prSet presAssocID="{94C87D14-2CAD-4240-9AB9-3923DAF5162F}" presName="Name0" presStyleCnt="0">
        <dgm:presLayoutVars>
          <dgm:chPref val="1"/>
          <dgm:dir/>
          <dgm:animOne val="branch"/>
          <dgm:animLvl val="lvl"/>
          <dgm:resizeHandles/>
        </dgm:presLayoutVars>
      </dgm:prSet>
      <dgm:spPr/>
      <dgm:t>
        <a:bodyPr/>
        <a:lstStyle/>
        <a:p>
          <a:endParaRPr lang="en-GB"/>
        </a:p>
      </dgm:t>
    </dgm:pt>
    <dgm:pt modelId="{807DD81B-C9B2-4237-962D-61709F2BAF45}" type="pres">
      <dgm:prSet presAssocID="{42B51CD9-10C9-461A-A8CE-9E3EB7AF06F8}" presName="vertOne" presStyleCnt="0"/>
      <dgm:spPr>
        <a:scene3d>
          <a:camera prst="perspectiveAbove"/>
          <a:lightRig rig="threePt" dir="t">
            <a:rot lat="0" lon="0" rev="6600000"/>
          </a:lightRig>
        </a:scene3d>
        <a:sp3d prstMaterial="flat"/>
      </dgm:spPr>
    </dgm:pt>
    <dgm:pt modelId="{240A5D19-42DC-487A-B4F6-B5E0927DAECB}" type="pres">
      <dgm:prSet presAssocID="{42B51CD9-10C9-461A-A8CE-9E3EB7AF06F8}" presName="txOne" presStyleLbl="node0" presStyleIdx="0" presStyleCnt="1" custScaleY="36662" custLinFactNeighborX="0" custLinFactNeighborY="62604">
        <dgm:presLayoutVars>
          <dgm:chPref val="3"/>
        </dgm:presLayoutVars>
      </dgm:prSet>
      <dgm:spPr/>
      <dgm:t>
        <a:bodyPr/>
        <a:lstStyle/>
        <a:p>
          <a:endParaRPr lang="en-GB"/>
        </a:p>
      </dgm:t>
    </dgm:pt>
    <dgm:pt modelId="{3E6EE1CF-AF5E-4E8C-A167-A6A844D955AF}" type="pres">
      <dgm:prSet presAssocID="{42B51CD9-10C9-461A-A8CE-9E3EB7AF06F8}" presName="parTransOne" presStyleCnt="0"/>
      <dgm:spPr>
        <a:scene3d>
          <a:camera prst="perspectiveAbove"/>
          <a:lightRig rig="threePt" dir="t">
            <a:rot lat="0" lon="0" rev="6600000"/>
          </a:lightRig>
        </a:scene3d>
        <a:sp3d prstMaterial="flat"/>
      </dgm:spPr>
    </dgm:pt>
    <dgm:pt modelId="{69B3AD26-F747-40E0-BAA1-66D42C4B2BEB}" type="pres">
      <dgm:prSet presAssocID="{42B51CD9-10C9-461A-A8CE-9E3EB7AF06F8}" presName="horzOne" presStyleCnt="0"/>
      <dgm:spPr>
        <a:scene3d>
          <a:camera prst="perspectiveAbove"/>
          <a:lightRig rig="threePt" dir="t">
            <a:rot lat="0" lon="0" rev="6600000"/>
          </a:lightRig>
        </a:scene3d>
        <a:sp3d prstMaterial="flat"/>
      </dgm:spPr>
    </dgm:pt>
    <dgm:pt modelId="{2E2985DB-4A17-4395-937D-251A7F92B0EA}" type="pres">
      <dgm:prSet presAssocID="{3F072E3E-2AA7-4C53-9E70-6B02A3DA072D}" presName="vertTwo" presStyleCnt="0"/>
      <dgm:spPr>
        <a:scene3d>
          <a:camera prst="perspectiveAbove"/>
          <a:lightRig rig="threePt" dir="t">
            <a:rot lat="0" lon="0" rev="6600000"/>
          </a:lightRig>
        </a:scene3d>
        <a:sp3d prstMaterial="flat"/>
      </dgm:spPr>
    </dgm:pt>
    <dgm:pt modelId="{96F5C90C-AB6B-46AB-AF7F-6F834B78837E}" type="pres">
      <dgm:prSet presAssocID="{3F072E3E-2AA7-4C53-9E70-6B02A3DA072D}" presName="txTwo" presStyleLbl="node2" presStyleIdx="0" presStyleCnt="6">
        <dgm:presLayoutVars>
          <dgm:chPref val="3"/>
        </dgm:presLayoutVars>
      </dgm:prSet>
      <dgm:spPr/>
      <dgm:t>
        <a:bodyPr/>
        <a:lstStyle/>
        <a:p>
          <a:endParaRPr lang="en-GB"/>
        </a:p>
      </dgm:t>
    </dgm:pt>
    <dgm:pt modelId="{F9FB4A30-6D29-42B8-B6A3-EE0A5FF08635}" type="pres">
      <dgm:prSet presAssocID="{3F072E3E-2AA7-4C53-9E70-6B02A3DA072D}" presName="horzTwo" presStyleCnt="0"/>
      <dgm:spPr>
        <a:scene3d>
          <a:camera prst="perspectiveAbove"/>
          <a:lightRig rig="threePt" dir="t">
            <a:rot lat="0" lon="0" rev="6600000"/>
          </a:lightRig>
        </a:scene3d>
        <a:sp3d prstMaterial="flat"/>
      </dgm:spPr>
    </dgm:pt>
    <dgm:pt modelId="{6235975D-980E-4278-B1B2-6542CB46D0F3}" type="pres">
      <dgm:prSet presAssocID="{C2D6D82A-13B7-47CB-9121-67F52C5E96FD}" presName="sibSpaceTwo" presStyleCnt="0"/>
      <dgm:spPr>
        <a:scene3d>
          <a:camera prst="perspectiveAbove"/>
          <a:lightRig rig="threePt" dir="t">
            <a:rot lat="0" lon="0" rev="6600000"/>
          </a:lightRig>
        </a:scene3d>
        <a:sp3d prstMaterial="flat"/>
      </dgm:spPr>
    </dgm:pt>
    <dgm:pt modelId="{78BD3D25-9252-43AF-AEB3-C8BDB64FC247}" type="pres">
      <dgm:prSet presAssocID="{F21453FA-8370-4870-960F-BE515E8F576B}" presName="vertTwo" presStyleCnt="0"/>
      <dgm:spPr>
        <a:scene3d>
          <a:camera prst="perspectiveAbove"/>
          <a:lightRig rig="threePt" dir="t">
            <a:rot lat="0" lon="0" rev="6600000"/>
          </a:lightRig>
        </a:scene3d>
        <a:sp3d prstMaterial="flat"/>
      </dgm:spPr>
    </dgm:pt>
    <dgm:pt modelId="{5DD963AE-8308-4709-A555-3FDE83E2CA81}" type="pres">
      <dgm:prSet presAssocID="{F21453FA-8370-4870-960F-BE515E8F576B}" presName="txTwo" presStyleLbl="node2" presStyleIdx="1" presStyleCnt="6">
        <dgm:presLayoutVars>
          <dgm:chPref val="3"/>
        </dgm:presLayoutVars>
      </dgm:prSet>
      <dgm:spPr/>
      <dgm:t>
        <a:bodyPr/>
        <a:lstStyle/>
        <a:p>
          <a:endParaRPr lang="en-GB"/>
        </a:p>
      </dgm:t>
    </dgm:pt>
    <dgm:pt modelId="{3D2B5998-6D3D-41E1-A7B0-D942E1C108B1}" type="pres">
      <dgm:prSet presAssocID="{F21453FA-8370-4870-960F-BE515E8F576B}" presName="horzTwo" presStyleCnt="0"/>
      <dgm:spPr>
        <a:scene3d>
          <a:camera prst="perspectiveAbove"/>
          <a:lightRig rig="threePt" dir="t">
            <a:rot lat="0" lon="0" rev="6600000"/>
          </a:lightRig>
        </a:scene3d>
        <a:sp3d prstMaterial="flat"/>
      </dgm:spPr>
    </dgm:pt>
    <dgm:pt modelId="{A1FD0A5D-9EFF-4A70-8CD3-CA6D99C8DF80}" type="pres">
      <dgm:prSet presAssocID="{5D7FF31F-ECB2-4077-B531-51F15B6E7070}" presName="sibSpaceTwo" presStyleCnt="0"/>
      <dgm:spPr>
        <a:scene3d>
          <a:camera prst="perspectiveAbove"/>
          <a:lightRig rig="threePt" dir="t">
            <a:rot lat="0" lon="0" rev="6600000"/>
          </a:lightRig>
        </a:scene3d>
        <a:sp3d prstMaterial="flat"/>
      </dgm:spPr>
    </dgm:pt>
    <dgm:pt modelId="{9369582B-F685-40F7-B5A6-18FF6DB4FB67}" type="pres">
      <dgm:prSet presAssocID="{091F234B-72A9-40D8-AADD-05D72E6FE1C0}" presName="vertTwo" presStyleCnt="0"/>
      <dgm:spPr>
        <a:scene3d>
          <a:camera prst="perspectiveAbove"/>
          <a:lightRig rig="threePt" dir="t">
            <a:rot lat="0" lon="0" rev="6600000"/>
          </a:lightRig>
        </a:scene3d>
        <a:sp3d prstMaterial="flat"/>
      </dgm:spPr>
    </dgm:pt>
    <dgm:pt modelId="{07B8AB87-1410-4B34-B5CE-FF2154D8B631}" type="pres">
      <dgm:prSet presAssocID="{091F234B-72A9-40D8-AADD-05D72E6FE1C0}" presName="txTwo" presStyleLbl="node2" presStyleIdx="2" presStyleCnt="6">
        <dgm:presLayoutVars>
          <dgm:chPref val="3"/>
        </dgm:presLayoutVars>
      </dgm:prSet>
      <dgm:spPr/>
      <dgm:t>
        <a:bodyPr/>
        <a:lstStyle/>
        <a:p>
          <a:endParaRPr lang="en-GB"/>
        </a:p>
      </dgm:t>
    </dgm:pt>
    <dgm:pt modelId="{AE68BB84-F71D-46DE-8E99-FB640A4E87A3}" type="pres">
      <dgm:prSet presAssocID="{091F234B-72A9-40D8-AADD-05D72E6FE1C0}" presName="horzTwo" presStyleCnt="0"/>
      <dgm:spPr>
        <a:scene3d>
          <a:camera prst="perspectiveAbove"/>
          <a:lightRig rig="threePt" dir="t">
            <a:rot lat="0" lon="0" rev="6600000"/>
          </a:lightRig>
        </a:scene3d>
        <a:sp3d prstMaterial="flat"/>
      </dgm:spPr>
    </dgm:pt>
    <dgm:pt modelId="{7C5BD788-06A0-4D3A-BA35-2101EE5199F2}" type="pres">
      <dgm:prSet presAssocID="{423C2D69-C2A4-461E-A3EF-09818F5BCAC8}" presName="sibSpaceTwo" presStyleCnt="0"/>
      <dgm:spPr>
        <a:scene3d>
          <a:camera prst="perspectiveAbove"/>
          <a:lightRig rig="threePt" dir="t">
            <a:rot lat="0" lon="0" rev="6600000"/>
          </a:lightRig>
        </a:scene3d>
        <a:sp3d prstMaterial="flat"/>
      </dgm:spPr>
    </dgm:pt>
    <dgm:pt modelId="{AF502828-870B-499A-B8D9-F98746BA70FD}" type="pres">
      <dgm:prSet presAssocID="{D8E45CAC-0FC9-4EB4-B636-1EB92C9284E1}" presName="vertTwo" presStyleCnt="0"/>
      <dgm:spPr>
        <a:scene3d>
          <a:camera prst="perspectiveAbove"/>
          <a:lightRig rig="threePt" dir="t">
            <a:rot lat="0" lon="0" rev="6600000"/>
          </a:lightRig>
        </a:scene3d>
        <a:sp3d prstMaterial="flat"/>
      </dgm:spPr>
    </dgm:pt>
    <dgm:pt modelId="{A4A9259B-ED9B-4C59-967D-38CA920372AA}" type="pres">
      <dgm:prSet presAssocID="{D8E45CAC-0FC9-4EB4-B636-1EB92C9284E1}" presName="txTwo" presStyleLbl="node2" presStyleIdx="3" presStyleCnt="6">
        <dgm:presLayoutVars>
          <dgm:chPref val="3"/>
        </dgm:presLayoutVars>
      </dgm:prSet>
      <dgm:spPr/>
      <dgm:t>
        <a:bodyPr/>
        <a:lstStyle/>
        <a:p>
          <a:endParaRPr lang="en-GB"/>
        </a:p>
      </dgm:t>
    </dgm:pt>
    <dgm:pt modelId="{8DC1B8E3-90C3-4540-82B0-349935238742}" type="pres">
      <dgm:prSet presAssocID="{D8E45CAC-0FC9-4EB4-B636-1EB92C9284E1}" presName="horzTwo" presStyleCnt="0"/>
      <dgm:spPr>
        <a:scene3d>
          <a:camera prst="perspectiveAbove"/>
          <a:lightRig rig="threePt" dir="t">
            <a:rot lat="0" lon="0" rev="6600000"/>
          </a:lightRig>
        </a:scene3d>
        <a:sp3d prstMaterial="flat"/>
      </dgm:spPr>
    </dgm:pt>
    <dgm:pt modelId="{B566C919-5DC5-4BAE-AF3A-4AAD17FF35E6}" type="pres">
      <dgm:prSet presAssocID="{725C73CE-5294-4A44-A724-AD277105014A}" presName="sibSpaceTwo" presStyleCnt="0"/>
      <dgm:spPr>
        <a:scene3d>
          <a:camera prst="perspectiveAbove"/>
          <a:lightRig rig="threePt" dir="t">
            <a:rot lat="0" lon="0" rev="6600000"/>
          </a:lightRig>
        </a:scene3d>
        <a:sp3d prstMaterial="flat"/>
      </dgm:spPr>
    </dgm:pt>
    <dgm:pt modelId="{F9C53D14-8C53-4866-A025-E1934FAA5862}" type="pres">
      <dgm:prSet presAssocID="{CD7F81C1-83F8-4FD2-B02A-CBF4BC2DA62C}" presName="vertTwo" presStyleCnt="0"/>
      <dgm:spPr>
        <a:scene3d>
          <a:camera prst="perspectiveAbove"/>
          <a:lightRig rig="threePt" dir="t">
            <a:rot lat="0" lon="0" rev="6600000"/>
          </a:lightRig>
        </a:scene3d>
        <a:sp3d prstMaterial="flat"/>
      </dgm:spPr>
    </dgm:pt>
    <dgm:pt modelId="{CD3E99CB-3815-4C23-87AC-D0A966AAC1DF}" type="pres">
      <dgm:prSet presAssocID="{CD7F81C1-83F8-4FD2-B02A-CBF4BC2DA62C}" presName="txTwo" presStyleLbl="node2" presStyleIdx="4" presStyleCnt="6">
        <dgm:presLayoutVars>
          <dgm:chPref val="3"/>
        </dgm:presLayoutVars>
      </dgm:prSet>
      <dgm:spPr/>
      <dgm:t>
        <a:bodyPr/>
        <a:lstStyle/>
        <a:p>
          <a:endParaRPr lang="en-GB"/>
        </a:p>
      </dgm:t>
    </dgm:pt>
    <dgm:pt modelId="{E696E0C4-E754-4AA3-AB79-69CC0827EBA2}" type="pres">
      <dgm:prSet presAssocID="{CD7F81C1-83F8-4FD2-B02A-CBF4BC2DA62C}" presName="horzTwo" presStyleCnt="0"/>
      <dgm:spPr>
        <a:scene3d>
          <a:camera prst="perspectiveAbove"/>
          <a:lightRig rig="threePt" dir="t">
            <a:rot lat="0" lon="0" rev="6600000"/>
          </a:lightRig>
        </a:scene3d>
        <a:sp3d prstMaterial="flat"/>
      </dgm:spPr>
    </dgm:pt>
    <dgm:pt modelId="{C1946DE6-FF15-4516-A7F8-D944DD029183}" type="pres">
      <dgm:prSet presAssocID="{D02FB871-2065-421C-8B2D-1B7AE3FD9999}" presName="sibSpaceTwo" presStyleCnt="0"/>
      <dgm:spPr>
        <a:scene3d>
          <a:camera prst="perspectiveAbove"/>
          <a:lightRig rig="threePt" dir="t">
            <a:rot lat="0" lon="0" rev="6600000"/>
          </a:lightRig>
        </a:scene3d>
        <a:sp3d prstMaterial="flat"/>
      </dgm:spPr>
    </dgm:pt>
    <dgm:pt modelId="{00CBC2CC-4EE5-408F-8DFD-09F452763730}" type="pres">
      <dgm:prSet presAssocID="{E19EC556-A577-41AB-B54E-F7FED180E1F3}" presName="vertTwo" presStyleCnt="0"/>
      <dgm:spPr>
        <a:scene3d>
          <a:camera prst="perspectiveAbove"/>
          <a:lightRig rig="threePt" dir="t">
            <a:rot lat="0" lon="0" rev="6600000"/>
          </a:lightRig>
        </a:scene3d>
        <a:sp3d prstMaterial="flat"/>
      </dgm:spPr>
    </dgm:pt>
    <dgm:pt modelId="{F1D13C27-6C54-4614-B4BA-6F4983428672}" type="pres">
      <dgm:prSet presAssocID="{E19EC556-A577-41AB-B54E-F7FED180E1F3}" presName="txTwo" presStyleLbl="node2" presStyleIdx="5" presStyleCnt="6">
        <dgm:presLayoutVars>
          <dgm:chPref val="3"/>
        </dgm:presLayoutVars>
      </dgm:prSet>
      <dgm:spPr/>
      <dgm:t>
        <a:bodyPr/>
        <a:lstStyle/>
        <a:p>
          <a:endParaRPr lang="en-GB"/>
        </a:p>
      </dgm:t>
    </dgm:pt>
    <dgm:pt modelId="{873D2349-CEF6-4847-BDE2-157AF260FA91}" type="pres">
      <dgm:prSet presAssocID="{E19EC556-A577-41AB-B54E-F7FED180E1F3}" presName="horzTwo" presStyleCnt="0"/>
      <dgm:spPr>
        <a:scene3d>
          <a:camera prst="perspectiveAbove"/>
          <a:lightRig rig="threePt" dir="t">
            <a:rot lat="0" lon="0" rev="6600000"/>
          </a:lightRig>
        </a:scene3d>
        <a:sp3d prstMaterial="flat"/>
      </dgm:spPr>
    </dgm:pt>
  </dgm:ptLst>
  <dgm:cxnLst>
    <dgm:cxn modelId="{FC482615-1B4D-4531-BB6E-E4D8706C5BC9}" srcId="{42B51CD9-10C9-461A-A8CE-9E3EB7AF06F8}" destId="{E19EC556-A577-41AB-B54E-F7FED180E1F3}" srcOrd="5" destOrd="0" parTransId="{8A031481-6E42-45A3-84FF-766705E27022}" sibTransId="{C9E82907-1DA4-4AA8-B6AD-91F595B93423}"/>
    <dgm:cxn modelId="{44E56F37-E50A-498F-BFB8-4BE67563B832}" type="presOf" srcId="{091F234B-72A9-40D8-AADD-05D72E6FE1C0}" destId="{07B8AB87-1410-4B34-B5CE-FF2154D8B631}" srcOrd="0" destOrd="0" presId="urn:microsoft.com/office/officeart/2005/8/layout/hierarchy4"/>
    <dgm:cxn modelId="{D9E1216A-E88D-4BEA-A913-E30078BDE5E9}" srcId="{42B51CD9-10C9-461A-A8CE-9E3EB7AF06F8}" destId="{D8E45CAC-0FC9-4EB4-B636-1EB92C9284E1}" srcOrd="3" destOrd="0" parTransId="{C471FF28-536F-4B27-9563-F80BDFC80023}" sibTransId="{725C73CE-5294-4A44-A724-AD277105014A}"/>
    <dgm:cxn modelId="{1D6D97B2-9AAC-426A-A818-332DCC4EC71F}" type="presOf" srcId="{F21453FA-8370-4870-960F-BE515E8F576B}" destId="{5DD963AE-8308-4709-A555-3FDE83E2CA81}" srcOrd="0" destOrd="0" presId="urn:microsoft.com/office/officeart/2005/8/layout/hierarchy4"/>
    <dgm:cxn modelId="{3F3755D5-1535-43B8-8773-DFBBF00BFA4E}" type="presOf" srcId="{3F072E3E-2AA7-4C53-9E70-6B02A3DA072D}" destId="{96F5C90C-AB6B-46AB-AF7F-6F834B78837E}" srcOrd="0" destOrd="0" presId="urn:microsoft.com/office/officeart/2005/8/layout/hierarchy4"/>
    <dgm:cxn modelId="{36D9C8CC-3141-45D1-9A4A-552D2411E903}" type="presOf" srcId="{D8E45CAC-0FC9-4EB4-B636-1EB92C9284E1}" destId="{A4A9259B-ED9B-4C59-967D-38CA920372AA}" srcOrd="0" destOrd="0" presId="urn:microsoft.com/office/officeart/2005/8/layout/hierarchy4"/>
    <dgm:cxn modelId="{F3C9CD0E-DCAC-497E-9CF6-7FBCCBFF130A}" srcId="{42B51CD9-10C9-461A-A8CE-9E3EB7AF06F8}" destId="{CD7F81C1-83F8-4FD2-B02A-CBF4BC2DA62C}" srcOrd="4" destOrd="0" parTransId="{406C6CEC-61AC-4511-96D3-34CAB9289AA6}" sibTransId="{D02FB871-2065-421C-8B2D-1B7AE3FD9999}"/>
    <dgm:cxn modelId="{25D71063-53E0-42B1-991B-1C41C46A43C6}" type="presOf" srcId="{CD7F81C1-83F8-4FD2-B02A-CBF4BC2DA62C}" destId="{CD3E99CB-3815-4C23-87AC-D0A966AAC1DF}" srcOrd="0" destOrd="0" presId="urn:microsoft.com/office/officeart/2005/8/layout/hierarchy4"/>
    <dgm:cxn modelId="{6FE37521-8030-4186-88F2-5F98E9ECDFC8}" srcId="{42B51CD9-10C9-461A-A8CE-9E3EB7AF06F8}" destId="{3F072E3E-2AA7-4C53-9E70-6B02A3DA072D}" srcOrd="0" destOrd="0" parTransId="{B01A32CB-C15B-47AB-A40A-CF42028ED1AA}" sibTransId="{C2D6D82A-13B7-47CB-9121-67F52C5E96FD}"/>
    <dgm:cxn modelId="{71D128A9-B6EE-4E13-B02E-B9FBD5377FA3}" srcId="{94C87D14-2CAD-4240-9AB9-3923DAF5162F}" destId="{42B51CD9-10C9-461A-A8CE-9E3EB7AF06F8}" srcOrd="0" destOrd="0" parTransId="{7EBD4E23-F908-4C2B-B599-86334B661974}" sibTransId="{8F10AD81-151C-4048-9F99-412621D0A885}"/>
    <dgm:cxn modelId="{30A69AA0-6DA3-4C42-B2E7-437B9CF9569D}" type="presOf" srcId="{E19EC556-A577-41AB-B54E-F7FED180E1F3}" destId="{F1D13C27-6C54-4614-B4BA-6F4983428672}" srcOrd="0" destOrd="0" presId="urn:microsoft.com/office/officeart/2005/8/layout/hierarchy4"/>
    <dgm:cxn modelId="{CCC80FBD-317D-439D-B844-D817F13C5364}" type="presOf" srcId="{42B51CD9-10C9-461A-A8CE-9E3EB7AF06F8}" destId="{240A5D19-42DC-487A-B4F6-B5E0927DAECB}" srcOrd="0" destOrd="0" presId="urn:microsoft.com/office/officeart/2005/8/layout/hierarchy4"/>
    <dgm:cxn modelId="{1D075372-2726-4D6D-9E81-23EC56CBAE13}" srcId="{42B51CD9-10C9-461A-A8CE-9E3EB7AF06F8}" destId="{091F234B-72A9-40D8-AADD-05D72E6FE1C0}" srcOrd="2" destOrd="0" parTransId="{2CC4543E-A996-4C24-8E4F-5288E8ED7F37}" sibTransId="{423C2D69-C2A4-461E-A3EF-09818F5BCAC8}"/>
    <dgm:cxn modelId="{7D32FDAE-6DD6-4974-AEBA-82CB538ECAA2}" srcId="{42B51CD9-10C9-461A-A8CE-9E3EB7AF06F8}" destId="{F21453FA-8370-4870-960F-BE515E8F576B}" srcOrd="1" destOrd="0" parTransId="{0370F34F-C268-4DFB-BBE9-49AD50E0548F}" sibTransId="{5D7FF31F-ECB2-4077-B531-51F15B6E7070}"/>
    <dgm:cxn modelId="{4B02441C-2080-4CB6-989D-063B3FF70EA7}" type="presOf" srcId="{94C87D14-2CAD-4240-9AB9-3923DAF5162F}" destId="{CAB0DCB5-9A1E-4B72-AC73-3CC34D92C54D}" srcOrd="0" destOrd="0" presId="urn:microsoft.com/office/officeart/2005/8/layout/hierarchy4"/>
    <dgm:cxn modelId="{C1CC8ADD-99E6-41CE-81C6-1B88F5079E4D}" type="presParOf" srcId="{CAB0DCB5-9A1E-4B72-AC73-3CC34D92C54D}" destId="{807DD81B-C9B2-4237-962D-61709F2BAF45}" srcOrd="0" destOrd="0" presId="urn:microsoft.com/office/officeart/2005/8/layout/hierarchy4"/>
    <dgm:cxn modelId="{CE5ADFFF-0C67-4941-950C-ABD330CBD3BD}" type="presParOf" srcId="{807DD81B-C9B2-4237-962D-61709F2BAF45}" destId="{240A5D19-42DC-487A-B4F6-B5E0927DAECB}" srcOrd="0" destOrd="0" presId="urn:microsoft.com/office/officeart/2005/8/layout/hierarchy4"/>
    <dgm:cxn modelId="{EBA0E9E3-6800-45F1-BF1A-73A29FFCF176}" type="presParOf" srcId="{807DD81B-C9B2-4237-962D-61709F2BAF45}" destId="{3E6EE1CF-AF5E-4E8C-A167-A6A844D955AF}" srcOrd="1" destOrd="0" presId="urn:microsoft.com/office/officeart/2005/8/layout/hierarchy4"/>
    <dgm:cxn modelId="{53078AD5-C704-4ED3-9C90-F1AA519DBB3D}" type="presParOf" srcId="{807DD81B-C9B2-4237-962D-61709F2BAF45}" destId="{69B3AD26-F747-40E0-BAA1-66D42C4B2BEB}" srcOrd="2" destOrd="0" presId="urn:microsoft.com/office/officeart/2005/8/layout/hierarchy4"/>
    <dgm:cxn modelId="{376C18B0-6AE9-4534-A3E3-870A10312CFD}" type="presParOf" srcId="{69B3AD26-F747-40E0-BAA1-66D42C4B2BEB}" destId="{2E2985DB-4A17-4395-937D-251A7F92B0EA}" srcOrd="0" destOrd="0" presId="urn:microsoft.com/office/officeart/2005/8/layout/hierarchy4"/>
    <dgm:cxn modelId="{C127B73D-D986-4308-B370-89F6577E0134}" type="presParOf" srcId="{2E2985DB-4A17-4395-937D-251A7F92B0EA}" destId="{96F5C90C-AB6B-46AB-AF7F-6F834B78837E}" srcOrd="0" destOrd="0" presId="urn:microsoft.com/office/officeart/2005/8/layout/hierarchy4"/>
    <dgm:cxn modelId="{97911043-3456-415B-908C-14BD1988A37B}" type="presParOf" srcId="{2E2985DB-4A17-4395-937D-251A7F92B0EA}" destId="{F9FB4A30-6D29-42B8-B6A3-EE0A5FF08635}" srcOrd="1" destOrd="0" presId="urn:microsoft.com/office/officeart/2005/8/layout/hierarchy4"/>
    <dgm:cxn modelId="{165475A0-5F53-4E2A-B108-3DC762417B71}" type="presParOf" srcId="{69B3AD26-F747-40E0-BAA1-66D42C4B2BEB}" destId="{6235975D-980E-4278-B1B2-6542CB46D0F3}" srcOrd="1" destOrd="0" presId="urn:microsoft.com/office/officeart/2005/8/layout/hierarchy4"/>
    <dgm:cxn modelId="{CD3C3E74-E56F-4F95-A4AC-7D8BC52CEFDA}" type="presParOf" srcId="{69B3AD26-F747-40E0-BAA1-66D42C4B2BEB}" destId="{78BD3D25-9252-43AF-AEB3-C8BDB64FC247}" srcOrd="2" destOrd="0" presId="urn:microsoft.com/office/officeart/2005/8/layout/hierarchy4"/>
    <dgm:cxn modelId="{E105B4EB-276A-47F5-BB2D-471B213DA1AD}" type="presParOf" srcId="{78BD3D25-9252-43AF-AEB3-C8BDB64FC247}" destId="{5DD963AE-8308-4709-A555-3FDE83E2CA81}" srcOrd="0" destOrd="0" presId="urn:microsoft.com/office/officeart/2005/8/layout/hierarchy4"/>
    <dgm:cxn modelId="{8B59484D-C30D-48B3-8FB5-31FF79BB82DC}" type="presParOf" srcId="{78BD3D25-9252-43AF-AEB3-C8BDB64FC247}" destId="{3D2B5998-6D3D-41E1-A7B0-D942E1C108B1}" srcOrd="1" destOrd="0" presId="urn:microsoft.com/office/officeart/2005/8/layout/hierarchy4"/>
    <dgm:cxn modelId="{0C8BE4A4-EBD8-4727-AC67-9BFB70877235}" type="presParOf" srcId="{69B3AD26-F747-40E0-BAA1-66D42C4B2BEB}" destId="{A1FD0A5D-9EFF-4A70-8CD3-CA6D99C8DF80}" srcOrd="3" destOrd="0" presId="urn:microsoft.com/office/officeart/2005/8/layout/hierarchy4"/>
    <dgm:cxn modelId="{19593B39-9A9D-4B0C-B06E-406142D93534}" type="presParOf" srcId="{69B3AD26-F747-40E0-BAA1-66D42C4B2BEB}" destId="{9369582B-F685-40F7-B5A6-18FF6DB4FB67}" srcOrd="4" destOrd="0" presId="urn:microsoft.com/office/officeart/2005/8/layout/hierarchy4"/>
    <dgm:cxn modelId="{3AC9684A-4828-4590-9D3E-657DC21E9578}" type="presParOf" srcId="{9369582B-F685-40F7-B5A6-18FF6DB4FB67}" destId="{07B8AB87-1410-4B34-B5CE-FF2154D8B631}" srcOrd="0" destOrd="0" presId="urn:microsoft.com/office/officeart/2005/8/layout/hierarchy4"/>
    <dgm:cxn modelId="{A3FFD8E2-6758-4B0B-9C29-B46D99C4D597}" type="presParOf" srcId="{9369582B-F685-40F7-B5A6-18FF6DB4FB67}" destId="{AE68BB84-F71D-46DE-8E99-FB640A4E87A3}" srcOrd="1" destOrd="0" presId="urn:microsoft.com/office/officeart/2005/8/layout/hierarchy4"/>
    <dgm:cxn modelId="{4C88DC77-2F41-433B-8C59-2D9DF269BED3}" type="presParOf" srcId="{69B3AD26-F747-40E0-BAA1-66D42C4B2BEB}" destId="{7C5BD788-06A0-4D3A-BA35-2101EE5199F2}" srcOrd="5" destOrd="0" presId="urn:microsoft.com/office/officeart/2005/8/layout/hierarchy4"/>
    <dgm:cxn modelId="{E11324E6-9362-4939-8187-F649A6501297}" type="presParOf" srcId="{69B3AD26-F747-40E0-BAA1-66D42C4B2BEB}" destId="{AF502828-870B-499A-B8D9-F98746BA70FD}" srcOrd="6" destOrd="0" presId="urn:microsoft.com/office/officeart/2005/8/layout/hierarchy4"/>
    <dgm:cxn modelId="{252F7D84-2479-43C9-B5A1-9E6793DAF671}" type="presParOf" srcId="{AF502828-870B-499A-B8D9-F98746BA70FD}" destId="{A4A9259B-ED9B-4C59-967D-38CA920372AA}" srcOrd="0" destOrd="0" presId="urn:microsoft.com/office/officeart/2005/8/layout/hierarchy4"/>
    <dgm:cxn modelId="{6DED352A-10F3-4C36-B7FD-5F1219596B87}" type="presParOf" srcId="{AF502828-870B-499A-B8D9-F98746BA70FD}" destId="{8DC1B8E3-90C3-4540-82B0-349935238742}" srcOrd="1" destOrd="0" presId="urn:microsoft.com/office/officeart/2005/8/layout/hierarchy4"/>
    <dgm:cxn modelId="{4861A2A0-BA0D-4A38-AD88-4717009B5DE5}" type="presParOf" srcId="{69B3AD26-F747-40E0-BAA1-66D42C4B2BEB}" destId="{B566C919-5DC5-4BAE-AF3A-4AAD17FF35E6}" srcOrd="7" destOrd="0" presId="urn:microsoft.com/office/officeart/2005/8/layout/hierarchy4"/>
    <dgm:cxn modelId="{A85707EF-6D68-4D7D-9610-9D2369C6CBE6}" type="presParOf" srcId="{69B3AD26-F747-40E0-BAA1-66D42C4B2BEB}" destId="{F9C53D14-8C53-4866-A025-E1934FAA5862}" srcOrd="8" destOrd="0" presId="urn:microsoft.com/office/officeart/2005/8/layout/hierarchy4"/>
    <dgm:cxn modelId="{245B7D98-DC74-4014-B98C-A65F2A91FB67}" type="presParOf" srcId="{F9C53D14-8C53-4866-A025-E1934FAA5862}" destId="{CD3E99CB-3815-4C23-87AC-D0A966AAC1DF}" srcOrd="0" destOrd="0" presId="urn:microsoft.com/office/officeart/2005/8/layout/hierarchy4"/>
    <dgm:cxn modelId="{0A604A91-2E71-44CA-8A94-7D4CEA8C9243}" type="presParOf" srcId="{F9C53D14-8C53-4866-A025-E1934FAA5862}" destId="{E696E0C4-E754-4AA3-AB79-69CC0827EBA2}" srcOrd="1" destOrd="0" presId="urn:microsoft.com/office/officeart/2005/8/layout/hierarchy4"/>
    <dgm:cxn modelId="{A4FD2CF8-E334-4FF7-8999-E02002A70E60}" type="presParOf" srcId="{69B3AD26-F747-40E0-BAA1-66D42C4B2BEB}" destId="{C1946DE6-FF15-4516-A7F8-D944DD029183}" srcOrd="9" destOrd="0" presId="urn:microsoft.com/office/officeart/2005/8/layout/hierarchy4"/>
    <dgm:cxn modelId="{89D24F49-949B-4F11-80DC-47B82574F673}" type="presParOf" srcId="{69B3AD26-F747-40E0-BAA1-66D42C4B2BEB}" destId="{00CBC2CC-4EE5-408F-8DFD-09F452763730}" srcOrd="10" destOrd="0" presId="urn:microsoft.com/office/officeart/2005/8/layout/hierarchy4"/>
    <dgm:cxn modelId="{A0EC93D5-0F49-4549-B7D9-61681C6982B1}" type="presParOf" srcId="{00CBC2CC-4EE5-408F-8DFD-09F452763730}" destId="{F1D13C27-6C54-4614-B4BA-6F4983428672}" srcOrd="0" destOrd="0" presId="urn:microsoft.com/office/officeart/2005/8/layout/hierarchy4"/>
    <dgm:cxn modelId="{1650756B-41B0-43A0-801F-13A8EFC191B8}" type="presParOf" srcId="{00CBC2CC-4EE5-408F-8DFD-09F452763730}" destId="{873D2349-CEF6-4847-BDE2-157AF260FA9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C31C8838-CEA3-4BD0-8B62-8D4FCF7FB28B}" type="doc">
      <dgm:prSet loTypeId="urn:microsoft.com/office/officeart/2005/8/layout/default" loCatId="list" qsTypeId="urn:microsoft.com/office/officeart/2005/8/quickstyle/simple1" qsCatId="simple" csTypeId="urn:microsoft.com/office/officeart/2005/8/colors/accent2_2" csCatId="accent2" phldr="1"/>
      <dgm:spPr>
        <a:scene3d>
          <a:camera prst="perspectiveAbove"/>
          <a:lightRig rig="threePt" dir="t"/>
        </a:scene3d>
      </dgm:spPr>
      <dgm:t>
        <a:bodyPr/>
        <a:lstStyle/>
        <a:p>
          <a:endParaRPr lang="en-GB"/>
        </a:p>
      </dgm:t>
    </dgm:pt>
    <dgm:pt modelId="{A5C3866A-14D7-4A6C-8A05-96C0EDCFACE3}">
      <dgm:prSet/>
      <dgm:spPr>
        <a:gradFill flip="none" rotWithShape="0">
          <a:gsLst>
            <a:gs pos="0">
              <a:srgbClr val="C00000">
                <a:shade val="30000"/>
                <a:satMod val="115000"/>
                <a:lumMod val="54000"/>
              </a:srgbClr>
            </a:gs>
            <a:gs pos="50000">
              <a:srgbClr val="C00000">
                <a:shade val="67500"/>
                <a:satMod val="115000"/>
                <a:lumMod val="52000"/>
              </a:srgbClr>
            </a:gs>
            <a:gs pos="100000">
              <a:srgbClr val="C00000">
                <a:shade val="100000"/>
                <a:satMod val="115000"/>
                <a:lumMod val="76000"/>
              </a:srgbClr>
            </a:gs>
          </a:gsLst>
          <a:lin ang="5400000" scaled="1"/>
          <a:tileRect/>
        </a:gradFill>
        <a:scene3d>
          <a:camera prst="perspectiveAbove"/>
          <a:lightRig rig="threePt" dir="t"/>
        </a:scene3d>
        <a:sp3d/>
      </dgm:spPr>
      <dgm:t>
        <a:bodyPr/>
        <a:lstStyle/>
        <a:p>
          <a:pPr rtl="0"/>
          <a:r>
            <a:rPr lang="en-US" b="1" i="0" cap="none" spc="0" dirty="0" smtClean="0">
              <a:ln w="0"/>
              <a:solidFill>
                <a:schemeClr val="bg1"/>
              </a:solidFill>
              <a:effectLst>
                <a:outerShdw blurRad="38100" dist="19050" dir="2700000" algn="tl" rotWithShape="0">
                  <a:schemeClr val="dk1">
                    <a:alpha val="40000"/>
                  </a:schemeClr>
                </a:outerShdw>
              </a:effectLst>
            </a:rPr>
            <a:t>STIMULATION OF THE SYMPATHETIC NERVES TO THE ADRENAL MEDULLAE CAUSES LARGE QUANTITIES OF ADRENALINE AND NORADRENALINE TO BE RELEASED INTO THE CIRCULATING BLOOD </a:t>
          </a:r>
          <a:endParaRPr lang="en-GB" b="1" i="0" cap="none" spc="0" dirty="0">
            <a:ln w="0"/>
            <a:solidFill>
              <a:schemeClr val="bg1"/>
            </a:solidFill>
            <a:effectLst>
              <a:outerShdw blurRad="38100" dist="19050" dir="2700000" algn="tl" rotWithShape="0">
                <a:schemeClr val="dk1">
                  <a:alpha val="40000"/>
                </a:schemeClr>
              </a:outerShdw>
            </a:effectLst>
          </a:endParaRPr>
        </a:p>
      </dgm:t>
    </dgm:pt>
    <dgm:pt modelId="{4F90C42B-9AFC-4BB6-979E-BF37A512004F}" type="parTrans" cxnId="{4626232E-37AA-4385-8B53-6BA497CEEECA}">
      <dgm:prSet/>
      <dgm:spPr/>
      <dgm:t>
        <a:bodyPr/>
        <a:lstStyle/>
        <a:p>
          <a:endParaRPr lang="en-GB"/>
        </a:p>
      </dgm:t>
    </dgm:pt>
    <dgm:pt modelId="{A0AA0E11-D8AA-4124-B122-61A32DD7097A}" type="sibTrans" cxnId="{4626232E-37AA-4385-8B53-6BA497CEEECA}">
      <dgm:prSet/>
      <dgm:spPr/>
      <dgm:t>
        <a:bodyPr/>
        <a:lstStyle/>
        <a:p>
          <a:endParaRPr lang="en-GB"/>
        </a:p>
      </dgm:t>
    </dgm:pt>
    <dgm:pt modelId="{1D7DA1C2-BD32-4C98-840D-D27C775F30BB}">
      <dgm:prSet/>
      <dgm:spPr>
        <a:gradFill flip="none" rotWithShape="0">
          <a:gsLst>
            <a:gs pos="0">
              <a:srgbClr val="C00000">
                <a:shade val="30000"/>
                <a:satMod val="115000"/>
                <a:lumMod val="54000"/>
              </a:srgbClr>
            </a:gs>
            <a:gs pos="50000">
              <a:srgbClr val="C00000">
                <a:shade val="67500"/>
                <a:satMod val="115000"/>
                <a:lumMod val="52000"/>
              </a:srgbClr>
            </a:gs>
            <a:gs pos="100000">
              <a:srgbClr val="C00000">
                <a:shade val="100000"/>
                <a:satMod val="115000"/>
                <a:lumMod val="76000"/>
              </a:srgbClr>
            </a:gs>
          </a:gsLst>
          <a:lin ang="5400000" scaled="1"/>
          <a:tileRect/>
        </a:gradFill>
        <a:scene3d>
          <a:camera prst="perspectiveAbove"/>
          <a:lightRig rig="threePt" dir="t"/>
        </a:scene3d>
        <a:sp3d/>
      </dgm:spPr>
      <dgm:t>
        <a:bodyPr/>
        <a:lstStyle/>
        <a:p>
          <a:pPr rtl="0"/>
          <a:r>
            <a:rPr lang="en-US" b="1" i="0" cap="none" spc="0" dirty="0" smtClean="0">
              <a:ln w="0"/>
              <a:solidFill>
                <a:schemeClr val="bg1"/>
              </a:solidFill>
              <a:effectLst>
                <a:outerShdw blurRad="38100" dist="19050" dir="2700000" algn="tl" rotWithShape="0">
                  <a:schemeClr val="dk1">
                    <a:alpha val="40000"/>
                  </a:schemeClr>
                </a:outerShdw>
              </a:effectLst>
            </a:rPr>
            <a:t>THESE TWO HORMONES ARE CARRIED IN THE BLOOD TO ALL TISSUES OF THE BODY. </a:t>
          </a:r>
          <a:endParaRPr lang="en-GB" b="1" i="0" cap="none" spc="0" dirty="0">
            <a:ln w="0"/>
            <a:solidFill>
              <a:schemeClr val="bg1"/>
            </a:solidFill>
            <a:effectLst>
              <a:outerShdw blurRad="38100" dist="19050" dir="2700000" algn="tl" rotWithShape="0">
                <a:schemeClr val="dk1">
                  <a:alpha val="40000"/>
                </a:schemeClr>
              </a:outerShdw>
            </a:effectLst>
          </a:endParaRPr>
        </a:p>
      </dgm:t>
    </dgm:pt>
    <dgm:pt modelId="{3CD622F7-60E1-4E94-BEA2-CC384D121E68}" type="parTrans" cxnId="{AB4A4E2E-6E4B-4CA9-801D-A9C7793838E0}">
      <dgm:prSet/>
      <dgm:spPr/>
      <dgm:t>
        <a:bodyPr/>
        <a:lstStyle/>
        <a:p>
          <a:endParaRPr lang="en-GB"/>
        </a:p>
      </dgm:t>
    </dgm:pt>
    <dgm:pt modelId="{9E8EC3EC-C4F3-4AC5-B5CC-AF5C0BC7EAC6}" type="sibTrans" cxnId="{AB4A4E2E-6E4B-4CA9-801D-A9C7793838E0}">
      <dgm:prSet/>
      <dgm:spPr/>
      <dgm:t>
        <a:bodyPr/>
        <a:lstStyle/>
        <a:p>
          <a:endParaRPr lang="en-GB"/>
        </a:p>
      </dgm:t>
    </dgm:pt>
    <dgm:pt modelId="{4906EE1E-34B8-4C8A-8839-97E8E1E08BE5}">
      <dgm:prSet/>
      <dgm:spPr>
        <a:gradFill flip="none" rotWithShape="0">
          <a:gsLst>
            <a:gs pos="0">
              <a:srgbClr val="C00000">
                <a:shade val="30000"/>
                <a:satMod val="115000"/>
                <a:lumMod val="54000"/>
              </a:srgbClr>
            </a:gs>
            <a:gs pos="50000">
              <a:srgbClr val="C00000">
                <a:shade val="67500"/>
                <a:satMod val="115000"/>
                <a:lumMod val="52000"/>
              </a:srgbClr>
            </a:gs>
            <a:gs pos="100000">
              <a:srgbClr val="C00000">
                <a:shade val="100000"/>
                <a:satMod val="115000"/>
                <a:lumMod val="76000"/>
              </a:srgbClr>
            </a:gs>
          </a:gsLst>
          <a:lin ang="5400000" scaled="1"/>
          <a:tileRect/>
        </a:gradFill>
        <a:scene3d>
          <a:camera prst="perspectiveAbove"/>
          <a:lightRig rig="threePt" dir="t"/>
        </a:scene3d>
        <a:sp3d/>
      </dgm:spPr>
      <dgm:t>
        <a:bodyPr/>
        <a:lstStyle/>
        <a:p>
          <a:pPr rtl="0"/>
          <a:r>
            <a:rPr lang="en-US" b="1" i="0" cap="none" spc="0" dirty="0" smtClean="0">
              <a:ln w="0"/>
              <a:solidFill>
                <a:schemeClr val="bg1"/>
              </a:solidFill>
              <a:effectLst>
                <a:outerShdw blurRad="38100" dist="19050" dir="2700000" algn="tl" rotWithShape="0">
                  <a:schemeClr val="dk1">
                    <a:alpha val="40000"/>
                  </a:schemeClr>
                </a:outerShdw>
              </a:effectLst>
            </a:rPr>
            <a:t>ON AVERAGE, ABOUT 80% OF THE SECRETION IS ADRENALINE AND 20% IS NORADRENALINE</a:t>
          </a:r>
          <a:endParaRPr lang="en-GB" b="1" i="0" cap="none" spc="0" dirty="0">
            <a:ln w="0"/>
            <a:solidFill>
              <a:schemeClr val="bg1"/>
            </a:solidFill>
            <a:effectLst>
              <a:outerShdw blurRad="38100" dist="19050" dir="2700000" algn="tl" rotWithShape="0">
                <a:schemeClr val="dk1">
                  <a:alpha val="40000"/>
                </a:schemeClr>
              </a:outerShdw>
            </a:effectLst>
          </a:endParaRPr>
        </a:p>
      </dgm:t>
    </dgm:pt>
    <dgm:pt modelId="{F4EE5938-BABF-4D7C-B2D4-33E113A0BC31}" type="parTrans" cxnId="{050E8EAC-095B-4689-929A-B9FDF4FBBF0A}">
      <dgm:prSet/>
      <dgm:spPr/>
      <dgm:t>
        <a:bodyPr/>
        <a:lstStyle/>
        <a:p>
          <a:endParaRPr lang="en-GB"/>
        </a:p>
      </dgm:t>
    </dgm:pt>
    <dgm:pt modelId="{29C0BBED-3917-4687-83D2-059202927D30}" type="sibTrans" cxnId="{050E8EAC-095B-4689-929A-B9FDF4FBBF0A}">
      <dgm:prSet/>
      <dgm:spPr/>
      <dgm:t>
        <a:bodyPr/>
        <a:lstStyle/>
        <a:p>
          <a:endParaRPr lang="en-GB"/>
        </a:p>
      </dgm:t>
    </dgm:pt>
    <dgm:pt modelId="{1505C7F3-C5D3-4ADF-B877-BB4DD42017A4}">
      <dgm:prSet/>
      <dgm:spPr>
        <a:gradFill flip="none" rotWithShape="0">
          <a:gsLst>
            <a:gs pos="0">
              <a:srgbClr val="C00000">
                <a:shade val="30000"/>
                <a:satMod val="115000"/>
                <a:lumMod val="54000"/>
              </a:srgbClr>
            </a:gs>
            <a:gs pos="50000">
              <a:srgbClr val="C00000">
                <a:shade val="67500"/>
                <a:satMod val="115000"/>
                <a:lumMod val="52000"/>
              </a:srgbClr>
            </a:gs>
            <a:gs pos="100000">
              <a:srgbClr val="C00000">
                <a:shade val="100000"/>
                <a:satMod val="115000"/>
                <a:lumMod val="76000"/>
              </a:srgbClr>
            </a:gs>
          </a:gsLst>
          <a:lin ang="5400000" scaled="1"/>
          <a:tileRect/>
        </a:gradFill>
        <a:scene3d>
          <a:camera prst="perspectiveAbove"/>
          <a:lightRig rig="threePt" dir="t"/>
        </a:scene3d>
        <a:sp3d/>
      </dgm:spPr>
      <dgm:t>
        <a:bodyPr/>
        <a:lstStyle/>
        <a:p>
          <a:pPr rtl="0"/>
          <a:r>
            <a:rPr lang="en-US" b="1" i="0" cap="none" spc="0" dirty="0" smtClean="0">
              <a:ln w="0"/>
              <a:solidFill>
                <a:schemeClr val="bg1"/>
              </a:solidFill>
              <a:effectLst>
                <a:outerShdw blurRad="38100" dist="19050" dir="2700000" algn="tl" rotWithShape="0">
                  <a:schemeClr val="dk1">
                    <a:alpha val="40000"/>
                  </a:schemeClr>
                </a:outerShdw>
              </a:effectLst>
            </a:rPr>
            <a:t>CIRCULATING ADRENALINE AND NORADRENALINE HAVE ALMOST THE SAME EFFECTS ON THE DIFFERENT ORGANS AS THE EFFECTS CAUSED BY DIRECT SYMPATHETIC STIMULATION, </a:t>
          </a:r>
          <a:endParaRPr lang="en-GB" b="1" i="0" cap="none" spc="0" dirty="0">
            <a:ln w="0"/>
            <a:solidFill>
              <a:schemeClr val="bg1"/>
            </a:solidFill>
            <a:effectLst>
              <a:outerShdw blurRad="38100" dist="19050" dir="2700000" algn="tl" rotWithShape="0">
                <a:schemeClr val="dk1">
                  <a:alpha val="40000"/>
                </a:schemeClr>
              </a:outerShdw>
            </a:effectLst>
          </a:endParaRPr>
        </a:p>
      </dgm:t>
    </dgm:pt>
    <dgm:pt modelId="{1C3F8706-21B9-40C4-B7FB-C3E3E3AE1618}" type="parTrans" cxnId="{E4D854F7-6103-44DF-B74F-D41A30418599}">
      <dgm:prSet/>
      <dgm:spPr/>
      <dgm:t>
        <a:bodyPr/>
        <a:lstStyle/>
        <a:p>
          <a:endParaRPr lang="en-GB"/>
        </a:p>
      </dgm:t>
    </dgm:pt>
    <dgm:pt modelId="{11B1D849-5680-48A3-AA94-B085E80351A0}" type="sibTrans" cxnId="{E4D854F7-6103-44DF-B74F-D41A30418599}">
      <dgm:prSet/>
      <dgm:spPr/>
      <dgm:t>
        <a:bodyPr/>
        <a:lstStyle/>
        <a:p>
          <a:endParaRPr lang="en-GB"/>
        </a:p>
      </dgm:t>
    </dgm:pt>
    <dgm:pt modelId="{2C21E596-6808-41B1-BE6F-0C16990D978B}">
      <dgm:prSet/>
      <dgm:spPr>
        <a:gradFill flip="none" rotWithShape="0">
          <a:gsLst>
            <a:gs pos="0">
              <a:srgbClr val="C00000">
                <a:shade val="30000"/>
                <a:satMod val="115000"/>
                <a:lumMod val="54000"/>
              </a:srgbClr>
            </a:gs>
            <a:gs pos="50000">
              <a:srgbClr val="C00000">
                <a:shade val="67500"/>
                <a:satMod val="115000"/>
                <a:lumMod val="52000"/>
              </a:srgbClr>
            </a:gs>
            <a:gs pos="100000">
              <a:srgbClr val="C00000">
                <a:shade val="100000"/>
                <a:satMod val="115000"/>
                <a:lumMod val="76000"/>
              </a:srgbClr>
            </a:gs>
          </a:gsLst>
          <a:lin ang="5400000" scaled="1"/>
          <a:tileRect/>
        </a:gradFill>
        <a:scene3d>
          <a:camera prst="perspectiveAbove"/>
          <a:lightRig rig="threePt" dir="t"/>
        </a:scene3d>
        <a:sp3d/>
      </dgm:spPr>
      <dgm:t>
        <a:bodyPr/>
        <a:lstStyle/>
        <a:p>
          <a:pPr rtl="0"/>
          <a:r>
            <a:rPr lang="en-US" b="1" i="0" cap="none" spc="0" dirty="0" smtClean="0">
              <a:ln w="0"/>
              <a:solidFill>
                <a:schemeClr val="bg1"/>
              </a:solidFill>
              <a:effectLst>
                <a:outerShdw blurRad="38100" dist="19050" dir="2700000" algn="tl" rotWithShape="0">
                  <a:schemeClr val="dk1">
                    <a:alpha val="40000"/>
                  </a:schemeClr>
                </a:outerShdw>
              </a:effectLst>
            </a:rPr>
            <a:t>HOWEVER THE EFFECTS LAST 5 TO 10 TIMES LONGER BECAUSE BOTH OF THESE HORMONES ARE REMOVED FROM THE BLOOD SLOWLY OVER A PERIOD OF 2 TO 4 MINUTES.</a:t>
          </a:r>
          <a:endParaRPr lang="en-GB" b="1" i="0" cap="none" spc="0" dirty="0">
            <a:ln w="0"/>
            <a:solidFill>
              <a:schemeClr val="bg1"/>
            </a:solidFill>
            <a:effectLst>
              <a:outerShdw blurRad="38100" dist="19050" dir="2700000" algn="tl" rotWithShape="0">
                <a:schemeClr val="dk1">
                  <a:alpha val="40000"/>
                </a:schemeClr>
              </a:outerShdw>
            </a:effectLst>
          </a:endParaRPr>
        </a:p>
      </dgm:t>
    </dgm:pt>
    <dgm:pt modelId="{D668025E-BD2F-45C9-91FA-D2DE03715B33}" type="parTrans" cxnId="{5D8CD14E-0473-4EED-8050-9D2ECC2B3121}">
      <dgm:prSet/>
      <dgm:spPr/>
      <dgm:t>
        <a:bodyPr/>
        <a:lstStyle/>
        <a:p>
          <a:endParaRPr lang="en-GB"/>
        </a:p>
      </dgm:t>
    </dgm:pt>
    <dgm:pt modelId="{E89737F9-3859-4334-BA9A-05891767F1BF}" type="sibTrans" cxnId="{5D8CD14E-0473-4EED-8050-9D2ECC2B3121}">
      <dgm:prSet/>
      <dgm:spPr/>
      <dgm:t>
        <a:bodyPr/>
        <a:lstStyle/>
        <a:p>
          <a:endParaRPr lang="en-GB"/>
        </a:p>
      </dgm:t>
    </dgm:pt>
    <dgm:pt modelId="{A049FFE9-13E4-45A9-B2B4-A87FE5C6C56C}" type="pres">
      <dgm:prSet presAssocID="{C31C8838-CEA3-4BD0-8B62-8D4FCF7FB28B}" presName="diagram" presStyleCnt="0">
        <dgm:presLayoutVars>
          <dgm:dir/>
          <dgm:resizeHandles val="exact"/>
        </dgm:presLayoutVars>
      </dgm:prSet>
      <dgm:spPr/>
      <dgm:t>
        <a:bodyPr/>
        <a:lstStyle/>
        <a:p>
          <a:endParaRPr lang="en-GB"/>
        </a:p>
      </dgm:t>
    </dgm:pt>
    <dgm:pt modelId="{1DB74A76-00C1-4999-B34F-80F0D7B516EB}" type="pres">
      <dgm:prSet presAssocID="{A5C3866A-14D7-4A6C-8A05-96C0EDCFACE3}" presName="node" presStyleLbl="node1" presStyleIdx="0" presStyleCnt="5">
        <dgm:presLayoutVars>
          <dgm:bulletEnabled val="1"/>
        </dgm:presLayoutVars>
      </dgm:prSet>
      <dgm:spPr/>
      <dgm:t>
        <a:bodyPr/>
        <a:lstStyle/>
        <a:p>
          <a:endParaRPr lang="en-GB"/>
        </a:p>
      </dgm:t>
    </dgm:pt>
    <dgm:pt modelId="{41408FC9-7D9C-44B7-9A24-8FC56AA4CD80}" type="pres">
      <dgm:prSet presAssocID="{A0AA0E11-D8AA-4124-B122-61A32DD7097A}" presName="sibTrans" presStyleCnt="0"/>
      <dgm:spPr/>
    </dgm:pt>
    <dgm:pt modelId="{C7BA297A-0570-4791-9A54-E5C61D79A53E}" type="pres">
      <dgm:prSet presAssocID="{1D7DA1C2-BD32-4C98-840D-D27C775F30BB}" presName="node" presStyleLbl="node1" presStyleIdx="1" presStyleCnt="5">
        <dgm:presLayoutVars>
          <dgm:bulletEnabled val="1"/>
        </dgm:presLayoutVars>
      </dgm:prSet>
      <dgm:spPr/>
      <dgm:t>
        <a:bodyPr/>
        <a:lstStyle/>
        <a:p>
          <a:endParaRPr lang="en-GB"/>
        </a:p>
      </dgm:t>
    </dgm:pt>
    <dgm:pt modelId="{4B08E13E-947B-4A64-97CB-49FC85D00D09}" type="pres">
      <dgm:prSet presAssocID="{9E8EC3EC-C4F3-4AC5-B5CC-AF5C0BC7EAC6}" presName="sibTrans" presStyleCnt="0"/>
      <dgm:spPr/>
    </dgm:pt>
    <dgm:pt modelId="{B4D459E1-B215-4622-8B60-13411F54AFB5}" type="pres">
      <dgm:prSet presAssocID="{4906EE1E-34B8-4C8A-8839-97E8E1E08BE5}" presName="node" presStyleLbl="node1" presStyleIdx="2" presStyleCnt="5">
        <dgm:presLayoutVars>
          <dgm:bulletEnabled val="1"/>
        </dgm:presLayoutVars>
      </dgm:prSet>
      <dgm:spPr/>
      <dgm:t>
        <a:bodyPr/>
        <a:lstStyle/>
        <a:p>
          <a:endParaRPr lang="en-GB"/>
        </a:p>
      </dgm:t>
    </dgm:pt>
    <dgm:pt modelId="{B5D5E59B-929C-4D0E-B883-E998B982119E}" type="pres">
      <dgm:prSet presAssocID="{29C0BBED-3917-4687-83D2-059202927D30}" presName="sibTrans" presStyleCnt="0"/>
      <dgm:spPr/>
    </dgm:pt>
    <dgm:pt modelId="{B568EEEC-FA07-4C8B-A21F-FC5F7A54CF02}" type="pres">
      <dgm:prSet presAssocID="{1505C7F3-C5D3-4ADF-B877-BB4DD42017A4}" presName="node" presStyleLbl="node1" presStyleIdx="3" presStyleCnt="5" custLinFactNeighborX="56869" custLinFactNeighborY="-1663">
        <dgm:presLayoutVars>
          <dgm:bulletEnabled val="1"/>
        </dgm:presLayoutVars>
      </dgm:prSet>
      <dgm:spPr/>
      <dgm:t>
        <a:bodyPr/>
        <a:lstStyle/>
        <a:p>
          <a:endParaRPr lang="en-GB"/>
        </a:p>
      </dgm:t>
    </dgm:pt>
    <dgm:pt modelId="{CC4E5C1B-B8D5-4D24-92AB-B93BA6996C05}" type="pres">
      <dgm:prSet presAssocID="{11B1D849-5680-48A3-AA94-B085E80351A0}" presName="sibTrans" presStyleCnt="0"/>
      <dgm:spPr/>
    </dgm:pt>
    <dgm:pt modelId="{FAC2A398-6857-4AEB-BA0C-16592E3A2D13}" type="pres">
      <dgm:prSet presAssocID="{2C21E596-6808-41B1-BE6F-0C16990D978B}" presName="node" presStyleLbl="node1" presStyleIdx="4" presStyleCnt="5" custLinFactNeighborX="55747" custLinFactNeighborY="-1377">
        <dgm:presLayoutVars>
          <dgm:bulletEnabled val="1"/>
        </dgm:presLayoutVars>
      </dgm:prSet>
      <dgm:spPr/>
      <dgm:t>
        <a:bodyPr/>
        <a:lstStyle/>
        <a:p>
          <a:endParaRPr lang="en-GB"/>
        </a:p>
      </dgm:t>
    </dgm:pt>
  </dgm:ptLst>
  <dgm:cxnLst>
    <dgm:cxn modelId="{B228C7A0-109F-4C34-AC7A-9F3BF76674DA}" type="presOf" srcId="{1D7DA1C2-BD32-4C98-840D-D27C775F30BB}" destId="{C7BA297A-0570-4791-9A54-E5C61D79A53E}" srcOrd="0" destOrd="0" presId="urn:microsoft.com/office/officeart/2005/8/layout/default"/>
    <dgm:cxn modelId="{563C46FE-0928-456E-B709-98C0223EFD07}" type="presOf" srcId="{2C21E596-6808-41B1-BE6F-0C16990D978B}" destId="{FAC2A398-6857-4AEB-BA0C-16592E3A2D13}" srcOrd="0" destOrd="0" presId="urn:microsoft.com/office/officeart/2005/8/layout/default"/>
    <dgm:cxn modelId="{5FD334F5-CAC8-4D78-9692-CE999DE7AE1D}" type="presOf" srcId="{4906EE1E-34B8-4C8A-8839-97E8E1E08BE5}" destId="{B4D459E1-B215-4622-8B60-13411F54AFB5}" srcOrd="0" destOrd="0" presId="urn:microsoft.com/office/officeart/2005/8/layout/default"/>
    <dgm:cxn modelId="{54C1124D-C28A-4608-BF85-80FA82DFA991}" type="presOf" srcId="{C31C8838-CEA3-4BD0-8B62-8D4FCF7FB28B}" destId="{A049FFE9-13E4-45A9-B2B4-A87FE5C6C56C}" srcOrd="0" destOrd="0" presId="urn:microsoft.com/office/officeart/2005/8/layout/default"/>
    <dgm:cxn modelId="{E4D854F7-6103-44DF-B74F-D41A30418599}" srcId="{C31C8838-CEA3-4BD0-8B62-8D4FCF7FB28B}" destId="{1505C7F3-C5D3-4ADF-B877-BB4DD42017A4}" srcOrd="3" destOrd="0" parTransId="{1C3F8706-21B9-40C4-B7FB-C3E3E3AE1618}" sibTransId="{11B1D849-5680-48A3-AA94-B085E80351A0}"/>
    <dgm:cxn modelId="{AB4A4E2E-6E4B-4CA9-801D-A9C7793838E0}" srcId="{C31C8838-CEA3-4BD0-8B62-8D4FCF7FB28B}" destId="{1D7DA1C2-BD32-4C98-840D-D27C775F30BB}" srcOrd="1" destOrd="0" parTransId="{3CD622F7-60E1-4E94-BEA2-CC384D121E68}" sibTransId="{9E8EC3EC-C4F3-4AC5-B5CC-AF5C0BC7EAC6}"/>
    <dgm:cxn modelId="{A1C6E145-2C40-41D8-97CD-F5734F4AE156}" type="presOf" srcId="{A5C3866A-14D7-4A6C-8A05-96C0EDCFACE3}" destId="{1DB74A76-00C1-4999-B34F-80F0D7B516EB}" srcOrd="0" destOrd="0" presId="urn:microsoft.com/office/officeart/2005/8/layout/default"/>
    <dgm:cxn modelId="{050E8EAC-095B-4689-929A-B9FDF4FBBF0A}" srcId="{C31C8838-CEA3-4BD0-8B62-8D4FCF7FB28B}" destId="{4906EE1E-34B8-4C8A-8839-97E8E1E08BE5}" srcOrd="2" destOrd="0" parTransId="{F4EE5938-BABF-4D7C-B2D4-33E113A0BC31}" sibTransId="{29C0BBED-3917-4687-83D2-059202927D30}"/>
    <dgm:cxn modelId="{BDD85B05-3CFE-4D89-AA2C-DC89505C47E8}" type="presOf" srcId="{1505C7F3-C5D3-4ADF-B877-BB4DD42017A4}" destId="{B568EEEC-FA07-4C8B-A21F-FC5F7A54CF02}" srcOrd="0" destOrd="0" presId="urn:microsoft.com/office/officeart/2005/8/layout/default"/>
    <dgm:cxn modelId="{5D8CD14E-0473-4EED-8050-9D2ECC2B3121}" srcId="{C31C8838-CEA3-4BD0-8B62-8D4FCF7FB28B}" destId="{2C21E596-6808-41B1-BE6F-0C16990D978B}" srcOrd="4" destOrd="0" parTransId="{D668025E-BD2F-45C9-91FA-D2DE03715B33}" sibTransId="{E89737F9-3859-4334-BA9A-05891767F1BF}"/>
    <dgm:cxn modelId="{4626232E-37AA-4385-8B53-6BA497CEEECA}" srcId="{C31C8838-CEA3-4BD0-8B62-8D4FCF7FB28B}" destId="{A5C3866A-14D7-4A6C-8A05-96C0EDCFACE3}" srcOrd="0" destOrd="0" parTransId="{4F90C42B-9AFC-4BB6-979E-BF37A512004F}" sibTransId="{A0AA0E11-D8AA-4124-B122-61A32DD7097A}"/>
    <dgm:cxn modelId="{E2FE3CFA-320A-421E-A17C-403110AB30A4}" type="presParOf" srcId="{A049FFE9-13E4-45A9-B2B4-A87FE5C6C56C}" destId="{1DB74A76-00C1-4999-B34F-80F0D7B516EB}" srcOrd="0" destOrd="0" presId="urn:microsoft.com/office/officeart/2005/8/layout/default"/>
    <dgm:cxn modelId="{55B8EA46-CDF3-4943-B145-0D5C78C6C7C9}" type="presParOf" srcId="{A049FFE9-13E4-45A9-B2B4-A87FE5C6C56C}" destId="{41408FC9-7D9C-44B7-9A24-8FC56AA4CD80}" srcOrd="1" destOrd="0" presId="urn:microsoft.com/office/officeart/2005/8/layout/default"/>
    <dgm:cxn modelId="{2C5FE2AF-5C2C-44B7-AE18-4DB3072F08C6}" type="presParOf" srcId="{A049FFE9-13E4-45A9-B2B4-A87FE5C6C56C}" destId="{C7BA297A-0570-4791-9A54-E5C61D79A53E}" srcOrd="2" destOrd="0" presId="urn:microsoft.com/office/officeart/2005/8/layout/default"/>
    <dgm:cxn modelId="{30D87989-0212-41DA-B7E5-7C1FD68668B3}" type="presParOf" srcId="{A049FFE9-13E4-45A9-B2B4-A87FE5C6C56C}" destId="{4B08E13E-947B-4A64-97CB-49FC85D00D09}" srcOrd="3" destOrd="0" presId="urn:microsoft.com/office/officeart/2005/8/layout/default"/>
    <dgm:cxn modelId="{E6968D8A-1B3D-4A74-81AE-73D93CCF90A2}" type="presParOf" srcId="{A049FFE9-13E4-45A9-B2B4-A87FE5C6C56C}" destId="{B4D459E1-B215-4622-8B60-13411F54AFB5}" srcOrd="4" destOrd="0" presId="urn:microsoft.com/office/officeart/2005/8/layout/default"/>
    <dgm:cxn modelId="{98B8215D-17EE-4798-9A9E-81613E33BE7B}" type="presParOf" srcId="{A049FFE9-13E4-45A9-B2B4-A87FE5C6C56C}" destId="{B5D5E59B-929C-4D0E-B883-E998B982119E}" srcOrd="5" destOrd="0" presId="urn:microsoft.com/office/officeart/2005/8/layout/default"/>
    <dgm:cxn modelId="{A14A639D-910E-4339-B9F7-223BC964F327}" type="presParOf" srcId="{A049FFE9-13E4-45A9-B2B4-A87FE5C6C56C}" destId="{B568EEEC-FA07-4C8B-A21F-FC5F7A54CF02}" srcOrd="6" destOrd="0" presId="urn:microsoft.com/office/officeart/2005/8/layout/default"/>
    <dgm:cxn modelId="{B0E00C34-8E6B-4BF4-B549-3CB4FB599147}" type="presParOf" srcId="{A049FFE9-13E4-45A9-B2B4-A87FE5C6C56C}" destId="{CC4E5C1B-B8D5-4D24-92AB-B93BA6996C05}" srcOrd="7" destOrd="0" presId="urn:microsoft.com/office/officeart/2005/8/layout/default"/>
    <dgm:cxn modelId="{BD2D3885-FE6F-4D76-B144-5EF6C7A35A04}" type="presParOf" srcId="{A049FFE9-13E4-45A9-B2B4-A87FE5C6C56C}" destId="{FAC2A398-6857-4AEB-BA0C-16592E3A2D1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C31C8838-CEA3-4BD0-8B62-8D4FCF7FB28B}" type="doc">
      <dgm:prSet loTypeId="urn:microsoft.com/office/officeart/2005/8/layout/lProcess2" loCatId="list" qsTypeId="urn:microsoft.com/office/officeart/2005/8/quickstyle/3d6" qsCatId="3D" csTypeId="urn:microsoft.com/office/officeart/2005/8/colors/accent2_2" csCatId="accent2" phldr="1"/>
      <dgm:spPr>
        <a:scene3d>
          <a:camera prst="perspectiveAbove" zoom="92000"/>
          <a:lightRig rig="balanced" dir="t">
            <a:rot lat="0" lon="0" rev="12700000"/>
          </a:lightRig>
        </a:scene3d>
      </dgm:spPr>
      <dgm:t>
        <a:bodyPr/>
        <a:lstStyle/>
        <a:p>
          <a:endParaRPr lang="en-GB"/>
        </a:p>
      </dgm:t>
    </dgm:pt>
    <dgm:pt modelId="{58BC04C1-1141-4E5B-9BD1-BFFBFC1C6441}">
      <dgm:prSet/>
      <dgm:spPr>
        <a:solidFill>
          <a:schemeClr val="accent6">
            <a:lumMod val="60000"/>
            <a:lumOff val="40000"/>
          </a:schemeClr>
        </a:solidFill>
      </dgm:spPr>
      <dgm:t>
        <a:bodyPr/>
        <a:lstStyle/>
        <a:p>
          <a:pPr rtl="0"/>
          <a:r>
            <a:rPr lang="en-US" b="0" i="0" cap="none" spc="0" dirty="0" smtClean="0">
              <a:ln w="0"/>
              <a:effectLst>
                <a:outerShdw blurRad="38100" dist="38100" dir="2700000" algn="tl" rotWithShape="0">
                  <a:srgbClr val="000000">
                    <a:alpha val="43137"/>
                  </a:srgbClr>
                </a:outerShdw>
              </a:effectLst>
              <a:latin typeface="+mn-lt"/>
            </a:rPr>
            <a:t>CIRCULATING NORADRENALINE CAUSES</a:t>
          </a:r>
          <a:endParaRPr lang="en-GB" b="0" i="0" cap="none" spc="0" dirty="0">
            <a:ln w="0"/>
            <a:effectLst>
              <a:outerShdw blurRad="38100" dist="38100" dir="2700000" algn="tl" rotWithShape="0">
                <a:srgbClr val="000000">
                  <a:alpha val="43137"/>
                </a:srgbClr>
              </a:outerShdw>
            </a:effectLst>
            <a:latin typeface="+mn-lt"/>
          </a:endParaRPr>
        </a:p>
      </dgm:t>
    </dgm:pt>
    <dgm:pt modelId="{163CEF64-7811-48A9-93DF-03301F95551C}" type="parTrans" cxnId="{0B7F236E-09F1-4BDE-9FB2-D7BF860F44A3}">
      <dgm:prSet/>
      <dgm:spPr/>
      <dgm:t>
        <a:bodyPr/>
        <a:lstStyle/>
        <a:p>
          <a:endParaRPr lang="en-GB"/>
        </a:p>
      </dgm:t>
    </dgm:pt>
    <dgm:pt modelId="{1CFD52B3-5936-4246-B916-A7AE4347868C}" type="sibTrans" cxnId="{0B7F236E-09F1-4BDE-9FB2-D7BF860F44A3}">
      <dgm:prSet/>
      <dgm:spPr/>
      <dgm:t>
        <a:bodyPr/>
        <a:lstStyle/>
        <a:p>
          <a:endParaRPr lang="en-GB"/>
        </a:p>
      </dgm:t>
    </dgm:pt>
    <dgm:pt modelId="{E217931B-89E6-4C9C-A78D-1A6DD3F4A04F}">
      <dgm:prSet/>
      <dgm:spPr>
        <a:solidFill>
          <a:srgbClr val="B43133"/>
        </a:solidFill>
      </dgm:spPr>
      <dgm:t>
        <a:bodyPr/>
        <a:lstStyle/>
        <a:p>
          <a:pPr rtl="0"/>
          <a:r>
            <a:rPr lang="en-US" b="0" dirty="0" smtClean="0">
              <a:effectLst>
                <a:outerShdw blurRad="38100" dist="38100" dir="2700000" algn="tl">
                  <a:srgbClr val="000000">
                    <a:alpha val="43137"/>
                  </a:srgbClr>
                </a:outerShdw>
              </a:effectLst>
              <a:latin typeface="+mn-lt"/>
            </a:rPr>
            <a:t>HAS A GREATER EFFECT ON CARDIAC STIMULATION THAN DOES NORADRENALINE </a:t>
          </a:r>
          <a:endParaRPr lang="en-GB" b="0" i="0" cap="none" spc="0" dirty="0">
            <a:ln w="0"/>
            <a:effectLst>
              <a:outerShdw blurRad="38100" dist="38100" dir="2700000" algn="tl">
                <a:srgbClr val="000000">
                  <a:alpha val="43137"/>
                </a:srgbClr>
              </a:outerShdw>
            </a:effectLst>
            <a:latin typeface="+mn-lt"/>
          </a:endParaRPr>
        </a:p>
      </dgm:t>
    </dgm:pt>
    <dgm:pt modelId="{49FDDA0E-E220-474F-B4BD-09348BE64CE5}" type="parTrans" cxnId="{88E3D320-F3FF-49C5-BF63-6C40DFE8F272}">
      <dgm:prSet/>
      <dgm:spPr/>
      <dgm:t>
        <a:bodyPr/>
        <a:lstStyle/>
        <a:p>
          <a:endParaRPr lang="en-GB"/>
        </a:p>
      </dgm:t>
    </dgm:pt>
    <dgm:pt modelId="{1DF05F91-124C-4BDF-8F0F-35F91DF546BE}" type="sibTrans" cxnId="{88E3D320-F3FF-49C5-BF63-6C40DFE8F272}">
      <dgm:prSet/>
      <dgm:spPr/>
      <dgm:t>
        <a:bodyPr/>
        <a:lstStyle/>
        <a:p>
          <a:endParaRPr lang="en-GB"/>
        </a:p>
      </dgm:t>
    </dgm:pt>
    <dgm:pt modelId="{96B4ADB3-872F-49A5-84A3-F531F86EE3BC}">
      <dgm:prSet/>
      <dgm:spPr>
        <a:solidFill>
          <a:schemeClr val="accent6">
            <a:lumMod val="75000"/>
          </a:schemeClr>
        </a:solidFill>
      </dgm:spPr>
      <dgm:t>
        <a:bodyPr/>
        <a:lstStyle/>
        <a:p>
          <a:pPr rtl="0"/>
          <a:r>
            <a:rPr lang="en-US" b="0" i="0" cap="none" spc="0" dirty="0" smtClean="0">
              <a:ln w="0"/>
              <a:effectLst>
                <a:outerShdw blurRad="38100" dist="38100" dir="2700000" algn="tl" rotWithShape="0">
                  <a:srgbClr val="000000">
                    <a:alpha val="43137"/>
                  </a:srgbClr>
                </a:outerShdw>
              </a:effectLst>
              <a:latin typeface="+mn-lt"/>
            </a:rPr>
            <a:t>CONSTRICTION OF MOST OF THE BLOOD VESSELS OF THE BODY</a:t>
          </a:r>
          <a:endParaRPr lang="en-GB" b="0" i="0" cap="none" spc="0" dirty="0">
            <a:ln w="0"/>
            <a:effectLst>
              <a:outerShdw blurRad="38100" dist="38100" dir="2700000" algn="tl" rotWithShape="0">
                <a:srgbClr val="000000">
                  <a:alpha val="43137"/>
                </a:srgbClr>
              </a:outerShdw>
            </a:effectLst>
            <a:latin typeface="+mn-lt"/>
          </a:endParaRPr>
        </a:p>
      </dgm:t>
    </dgm:pt>
    <dgm:pt modelId="{914B5DBC-4121-4050-A4AA-E69064BFED39}" type="parTrans" cxnId="{B7310CAE-CDEB-4576-8D64-49268DC22F59}">
      <dgm:prSet/>
      <dgm:spPr/>
      <dgm:t>
        <a:bodyPr/>
        <a:lstStyle/>
        <a:p>
          <a:endParaRPr lang="en-GB"/>
        </a:p>
      </dgm:t>
    </dgm:pt>
    <dgm:pt modelId="{1498F640-67DC-4F8B-9B1A-654B64691939}" type="sibTrans" cxnId="{B7310CAE-CDEB-4576-8D64-49268DC22F59}">
      <dgm:prSet/>
      <dgm:spPr/>
      <dgm:t>
        <a:bodyPr/>
        <a:lstStyle/>
        <a:p>
          <a:endParaRPr lang="en-GB"/>
        </a:p>
      </dgm:t>
    </dgm:pt>
    <dgm:pt modelId="{3EA8D42C-968C-4373-B0EF-F24C94342BA8}">
      <dgm:prSet/>
      <dgm:spPr>
        <a:solidFill>
          <a:schemeClr val="accent6">
            <a:lumMod val="75000"/>
          </a:schemeClr>
        </a:solidFill>
      </dgm:spPr>
      <dgm:t>
        <a:bodyPr/>
        <a:lstStyle/>
        <a:p>
          <a:pPr rtl="0"/>
          <a:r>
            <a:rPr lang="en-US" b="0" i="0" cap="none" spc="0" dirty="0" smtClean="0">
              <a:ln w="0"/>
              <a:effectLst>
                <a:outerShdw blurRad="38100" dist="38100" dir="2700000" algn="tl" rotWithShape="0">
                  <a:srgbClr val="000000">
                    <a:alpha val="43137"/>
                  </a:srgbClr>
                </a:outerShdw>
              </a:effectLst>
              <a:latin typeface="+mn-lt"/>
            </a:rPr>
            <a:t>INCREASED ACTIVITY OF THE HEART</a:t>
          </a:r>
          <a:endParaRPr lang="en-GB" b="0" i="0" cap="none" spc="0" dirty="0">
            <a:ln w="0"/>
            <a:effectLst>
              <a:outerShdw blurRad="38100" dist="38100" dir="2700000" algn="tl" rotWithShape="0">
                <a:srgbClr val="000000">
                  <a:alpha val="43137"/>
                </a:srgbClr>
              </a:outerShdw>
            </a:effectLst>
            <a:latin typeface="+mn-lt"/>
          </a:endParaRPr>
        </a:p>
      </dgm:t>
    </dgm:pt>
    <dgm:pt modelId="{BB2DA6BA-5AE7-47EC-945C-53F6CA84DFB2}" type="parTrans" cxnId="{C3F7BBC5-B600-491B-A11A-0E891E0992D4}">
      <dgm:prSet/>
      <dgm:spPr/>
      <dgm:t>
        <a:bodyPr/>
        <a:lstStyle/>
        <a:p>
          <a:endParaRPr lang="en-GB"/>
        </a:p>
      </dgm:t>
    </dgm:pt>
    <dgm:pt modelId="{A3ECA48A-1D6A-4630-A8AE-E9061255EE81}" type="sibTrans" cxnId="{C3F7BBC5-B600-491B-A11A-0E891E0992D4}">
      <dgm:prSet/>
      <dgm:spPr/>
      <dgm:t>
        <a:bodyPr/>
        <a:lstStyle/>
        <a:p>
          <a:endParaRPr lang="en-GB"/>
        </a:p>
      </dgm:t>
    </dgm:pt>
    <dgm:pt modelId="{C39C5EE7-E586-4170-9ED9-1660C6F744B0}">
      <dgm:prSet/>
      <dgm:spPr>
        <a:solidFill>
          <a:schemeClr val="accent6">
            <a:lumMod val="75000"/>
          </a:schemeClr>
        </a:solidFill>
      </dgm:spPr>
      <dgm:t>
        <a:bodyPr/>
        <a:lstStyle/>
        <a:p>
          <a:pPr rtl="0"/>
          <a:r>
            <a:rPr lang="en-US" b="0" i="0" cap="none" spc="0" dirty="0" smtClean="0">
              <a:ln w="0"/>
              <a:effectLst>
                <a:outerShdw blurRad="38100" dist="38100" dir="2700000" algn="tl" rotWithShape="0">
                  <a:srgbClr val="000000">
                    <a:alpha val="43137"/>
                  </a:srgbClr>
                </a:outerShdw>
              </a:effectLst>
              <a:latin typeface="+mn-lt"/>
            </a:rPr>
            <a:t> INHIBITION OF THE GASTROINTESTINAL TRACT</a:t>
          </a:r>
          <a:endParaRPr lang="en-GB" b="0" i="0" cap="none" spc="0" dirty="0">
            <a:ln w="0"/>
            <a:effectLst>
              <a:outerShdw blurRad="38100" dist="38100" dir="2700000" algn="tl" rotWithShape="0">
                <a:srgbClr val="000000">
                  <a:alpha val="43137"/>
                </a:srgbClr>
              </a:outerShdw>
            </a:effectLst>
            <a:latin typeface="+mn-lt"/>
          </a:endParaRPr>
        </a:p>
      </dgm:t>
    </dgm:pt>
    <dgm:pt modelId="{E4F6A2DF-6B96-4E0C-B604-B5A5022544BC}" type="parTrans" cxnId="{D25A5E3E-F44E-47DE-AE7B-A86F8B028DD9}">
      <dgm:prSet/>
      <dgm:spPr/>
      <dgm:t>
        <a:bodyPr/>
        <a:lstStyle/>
        <a:p>
          <a:endParaRPr lang="en-GB"/>
        </a:p>
      </dgm:t>
    </dgm:pt>
    <dgm:pt modelId="{10069778-79AD-4105-88D1-73CB9548BBA6}" type="sibTrans" cxnId="{D25A5E3E-F44E-47DE-AE7B-A86F8B028DD9}">
      <dgm:prSet/>
      <dgm:spPr/>
      <dgm:t>
        <a:bodyPr/>
        <a:lstStyle/>
        <a:p>
          <a:endParaRPr lang="en-GB"/>
        </a:p>
      </dgm:t>
    </dgm:pt>
    <dgm:pt modelId="{8B12ADEF-9E66-4751-AE06-AE7B5E0B0DDE}">
      <dgm:prSet/>
      <dgm:spPr>
        <a:solidFill>
          <a:schemeClr val="accent6">
            <a:lumMod val="75000"/>
          </a:schemeClr>
        </a:solidFill>
      </dgm:spPr>
      <dgm:t>
        <a:bodyPr/>
        <a:lstStyle/>
        <a:p>
          <a:pPr rtl="0"/>
          <a:r>
            <a:rPr lang="en-US" b="0" i="0" cap="none" spc="0" dirty="0" smtClean="0">
              <a:ln w="0"/>
              <a:effectLst>
                <a:outerShdw blurRad="38100" dist="38100" dir="2700000" algn="tl" rotWithShape="0">
                  <a:srgbClr val="000000">
                    <a:alpha val="43137"/>
                  </a:srgbClr>
                </a:outerShdw>
              </a:effectLst>
              <a:latin typeface="+mn-lt"/>
            </a:rPr>
            <a:t> DILATION OF THE PUPILS OF THE EYES </a:t>
          </a:r>
          <a:endParaRPr lang="en-GB" b="0" i="0" cap="none" spc="0" dirty="0">
            <a:ln w="0"/>
            <a:effectLst>
              <a:outerShdw blurRad="38100" dist="38100" dir="2700000" algn="tl" rotWithShape="0">
                <a:srgbClr val="000000">
                  <a:alpha val="43137"/>
                </a:srgbClr>
              </a:outerShdw>
            </a:effectLst>
            <a:latin typeface="+mn-lt"/>
          </a:endParaRPr>
        </a:p>
      </dgm:t>
    </dgm:pt>
    <dgm:pt modelId="{F0F05B4E-FFB2-48A1-9A46-F5994EB559E5}" type="parTrans" cxnId="{A26A61BC-8A49-4B3E-BEC7-161A7C8580E9}">
      <dgm:prSet/>
      <dgm:spPr/>
      <dgm:t>
        <a:bodyPr/>
        <a:lstStyle/>
        <a:p>
          <a:endParaRPr lang="en-GB"/>
        </a:p>
      </dgm:t>
    </dgm:pt>
    <dgm:pt modelId="{48D5D49E-CB43-4D97-900A-6D45DD411388}" type="sibTrans" cxnId="{A26A61BC-8A49-4B3E-BEC7-161A7C8580E9}">
      <dgm:prSet/>
      <dgm:spPr/>
      <dgm:t>
        <a:bodyPr/>
        <a:lstStyle/>
        <a:p>
          <a:endParaRPr lang="en-GB"/>
        </a:p>
      </dgm:t>
    </dgm:pt>
    <dgm:pt modelId="{31371A01-3174-4126-8E64-5154BA61EC0B}">
      <dgm:prSet/>
      <dgm:spPr/>
      <dgm:t>
        <a:bodyPr/>
        <a:lstStyle/>
        <a:p>
          <a:pPr rtl="0"/>
          <a:r>
            <a:rPr lang="en-US" b="0" dirty="0" smtClean="0">
              <a:effectLst>
                <a:outerShdw blurRad="38100" dist="38100" dir="2700000" algn="tl">
                  <a:srgbClr val="000000">
                    <a:alpha val="43137"/>
                  </a:srgbClr>
                </a:outerShdw>
              </a:effectLst>
              <a:latin typeface="+mn-lt"/>
            </a:rPr>
            <a:t>CIRCULATING ADRENALINE</a:t>
          </a:r>
          <a:endParaRPr lang="en-GB" b="0" i="0" cap="none" spc="0" dirty="0">
            <a:ln w="0"/>
            <a:effectLst>
              <a:outerShdw blurRad="38100" dist="38100" dir="2700000" algn="tl">
                <a:srgbClr val="000000">
                  <a:alpha val="43137"/>
                </a:srgbClr>
              </a:outerShdw>
            </a:effectLst>
            <a:latin typeface="+mn-lt"/>
          </a:endParaRPr>
        </a:p>
      </dgm:t>
    </dgm:pt>
    <dgm:pt modelId="{1D1D139A-651D-4F41-847C-916839FEA9A2}" type="parTrans" cxnId="{F9DC3A3A-F597-4797-BFB6-DBF5C8F8B0FA}">
      <dgm:prSet/>
      <dgm:spPr/>
      <dgm:t>
        <a:bodyPr/>
        <a:lstStyle/>
        <a:p>
          <a:endParaRPr lang="en-GB"/>
        </a:p>
      </dgm:t>
    </dgm:pt>
    <dgm:pt modelId="{264F17F1-D19F-4D95-A906-DFF1C352B510}" type="sibTrans" cxnId="{F9DC3A3A-F597-4797-BFB6-DBF5C8F8B0FA}">
      <dgm:prSet/>
      <dgm:spPr/>
      <dgm:t>
        <a:bodyPr/>
        <a:lstStyle/>
        <a:p>
          <a:endParaRPr lang="en-GB"/>
        </a:p>
      </dgm:t>
    </dgm:pt>
    <dgm:pt modelId="{9F09A596-4CA9-42AA-A38B-91880E51059B}">
      <dgm:prSet/>
      <dgm:spPr>
        <a:solidFill>
          <a:srgbClr val="B43133"/>
        </a:solidFill>
      </dgm:spPr>
      <dgm:t>
        <a:bodyPr/>
        <a:lstStyle/>
        <a:p>
          <a:pPr rtl="0"/>
          <a:r>
            <a:rPr lang="en-US" b="0" dirty="0" smtClean="0">
              <a:effectLst>
                <a:outerShdw blurRad="38100" dist="38100" dir="2700000" algn="tl">
                  <a:srgbClr val="000000">
                    <a:alpha val="43137"/>
                  </a:srgbClr>
                </a:outerShdw>
              </a:effectLst>
              <a:latin typeface="+mn-lt"/>
            </a:rPr>
            <a:t> ADRENALINE CAUSES ONLY WEAK CONSTRICTION IN COMPARISON WITH MUCH STRONGER CONSTRICTION OF THE BLOOD VESSELS IN THE MUSCLES CAUSED BY NORADRENALINE. </a:t>
          </a:r>
          <a:endParaRPr lang="en-GB" b="0" i="0" cap="none" spc="0" dirty="0">
            <a:ln w="0"/>
            <a:effectLst>
              <a:outerShdw blurRad="38100" dist="38100" dir="2700000" algn="tl">
                <a:srgbClr val="000000">
                  <a:alpha val="43137"/>
                </a:srgbClr>
              </a:outerShdw>
            </a:effectLst>
            <a:latin typeface="+mn-lt"/>
          </a:endParaRPr>
        </a:p>
      </dgm:t>
    </dgm:pt>
    <dgm:pt modelId="{0BB4F3C5-E310-47AC-A6F1-2416DD1A7D2B}" type="parTrans" cxnId="{8A18D8A8-81EF-4CA2-A016-1870B5623DF5}">
      <dgm:prSet/>
      <dgm:spPr/>
      <dgm:t>
        <a:bodyPr/>
        <a:lstStyle/>
        <a:p>
          <a:endParaRPr lang="en-GB"/>
        </a:p>
      </dgm:t>
    </dgm:pt>
    <dgm:pt modelId="{83110164-F454-4071-8A0F-AA39C35FADEA}" type="sibTrans" cxnId="{8A18D8A8-81EF-4CA2-A016-1870B5623DF5}">
      <dgm:prSet/>
      <dgm:spPr/>
      <dgm:t>
        <a:bodyPr/>
        <a:lstStyle/>
        <a:p>
          <a:endParaRPr lang="en-GB"/>
        </a:p>
      </dgm:t>
    </dgm:pt>
    <dgm:pt modelId="{4B1D5C66-9665-44EC-AEB9-FC7B1B5F89B9}">
      <dgm:prSet/>
      <dgm:spPr>
        <a:solidFill>
          <a:srgbClr val="B43133"/>
        </a:solidFill>
      </dgm:spPr>
      <dgm:t>
        <a:bodyPr/>
        <a:lstStyle/>
        <a:p>
          <a:pPr rtl="0"/>
          <a:r>
            <a:rPr lang="en-US" b="0" dirty="0" smtClean="0">
              <a:effectLst>
                <a:outerShdw blurRad="38100" dist="38100" dir="2700000" algn="tl">
                  <a:srgbClr val="000000">
                    <a:alpha val="43137"/>
                  </a:srgbClr>
                </a:outerShdw>
              </a:effectLst>
              <a:latin typeface="+mn-lt"/>
            </a:rPr>
            <a:t>ADRENALINE HAS 5 TO 10 TIMES AS GREAT A METABOLIC EFFECT AS NORADRENALINE. </a:t>
          </a:r>
          <a:endParaRPr lang="en-GB" b="0" i="0" cap="none" spc="0" dirty="0">
            <a:ln w="0"/>
            <a:effectLst>
              <a:outerShdw blurRad="38100" dist="38100" dir="2700000" algn="tl">
                <a:srgbClr val="000000">
                  <a:alpha val="43137"/>
                </a:srgbClr>
              </a:outerShdw>
            </a:effectLst>
            <a:latin typeface="+mn-lt"/>
          </a:endParaRPr>
        </a:p>
      </dgm:t>
    </dgm:pt>
    <dgm:pt modelId="{6F6B3CAC-002B-4E61-9FAA-BF3D4D746686}" type="parTrans" cxnId="{2AC45487-3754-4FDC-AFF0-B98978251161}">
      <dgm:prSet/>
      <dgm:spPr/>
      <dgm:t>
        <a:bodyPr/>
        <a:lstStyle/>
        <a:p>
          <a:endParaRPr lang="en-GB"/>
        </a:p>
      </dgm:t>
    </dgm:pt>
    <dgm:pt modelId="{9CFD8413-899E-4C25-A986-9860849B4815}" type="sibTrans" cxnId="{2AC45487-3754-4FDC-AFF0-B98978251161}">
      <dgm:prSet/>
      <dgm:spPr/>
      <dgm:t>
        <a:bodyPr/>
        <a:lstStyle/>
        <a:p>
          <a:endParaRPr lang="en-GB"/>
        </a:p>
      </dgm:t>
    </dgm:pt>
    <dgm:pt modelId="{E03A3702-92E5-43F0-8BC2-1DA913A333F6}">
      <dgm:prSet/>
      <dgm:spPr>
        <a:solidFill>
          <a:srgbClr val="B43133"/>
        </a:solidFill>
      </dgm:spPr>
      <dgm:t>
        <a:bodyPr/>
        <a:lstStyle/>
        <a:p>
          <a:pPr rtl="0"/>
          <a:r>
            <a:rPr lang="en-US" b="0" dirty="0" smtClean="0">
              <a:effectLst>
                <a:outerShdw blurRad="38100" dist="38100" dir="2700000" algn="tl">
                  <a:srgbClr val="000000">
                    <a:alpha val="43137"/>
                  </a:srgbClr>
                </a:outerShdw>
              </a:effectLst>
              <a:latin typeface="+mn-lt"/>
            </a:rPr>
            <a:t>CAN INCREASE THE METABOLIC RATE OF THE WHOLE BODY OFTEN TO AS MUCH AS 100 PERCENT ABOVE NORMAL, IN THIS WAY INCREASING THE ACTIVITY AND EXCITABILITY OF THE BODY. </a:t>
          </a:r>
          <a:endParaRPr lang="en-GB" b="0" i="0" cap="none" spc="0" dirty="0">
            <a:ln w="0"/>
            <a:effectLst>
              <a:outerShdw blurRad="38100" dist="38100" dir="2700000" algn="tl">
                <a:srgbClr val="000000">
                  <a:alpha val="43137"/>
                </a:srgbClr>
              </a:outerShdw>
            </a:effectLst>
            <a:latin typeface="+mn-lt"/>
          </a:endParaRPr>
        </a:p>
      </dgm:t>
    </dgm:pt>
    <dgm:pt modelId="{82F90FF3-24C3-467A-9437-860CA44D7DD4}" type="parTrans" cxnId="{2A48642A-D1B2-46FB-B078-79B0BEB4C8BB}">
      <dgm:prSet/>
      <dgm:spPr/>
      <dgm:t>
        <a:bodyPr/>
        <a:lstStyle/>
        <a:p>
          <a:endParaRPr lang="en-GB"/>
        </a:p>
      </dgm:t>
    </dgm:pt>
    <dgm:pt modelId="{2FDC13D5-E269-47F9-87A5-CB202A586B77}" type="sibTrans" cxnId="{2A48642A-D1B2-46FB-B078-79B0BEB4C8BB}">
      <dgm:prSet/>
      <dgm:spPr/>
      <dgm:t>
        <a:bodyPr/>
        <a:lstStyle/>
        <a:p>
          <a:endParaRPr lang="en-GB"/>
        </a:p>
      </dgm:t>
    </dgm:pt>
    <dgm:pt modelId="{C0EC956F-8B6D-4AAC-BC86-F3CAAC399755}">
      <dgm:prSet/>
      <dgm:spPr>
        <a:solidFill>
          <a:srgbClr val="B43133"/>
        </a:solidFill>
      </dgm:spPr>
      <dgm:t>
        <a:bodyPr/>
        <a:lstStyle/>
        <a:p>
          <a:pPr rtl="0"/>
          <a:r>
            <a:rPr lang="en-US" b="0" dirty="0" smtClean="0">
              <a:effectLst>
                <a:outerShdw blurRad="38100" dist="38100" dir="2700000" algn="tl">
                  <a:srgbClr val="000000">
                    <a:alpha val="43137"/>
                  </a:srgbClr>
                </a:outerShdw>
              </a:effectLst>
              <a:latin typeface="+mn-lt"/>
            </a:rPr>
            <a:t>INCREASES THE RATES OF OTHER METABOLIC ACTIVITIES, SUCH AS GLYCOGENOLYSIS IN THE LIVER AND MUSCLE AND GLUCOSE RELEASE INTO THE BLOOD.</a:t>
          </a:r>
          <a:endParaRPr lang="en-GB" b="0" i="0" cap="none" spc="0" dirty="0">
            <a:ln w="0"/>
            <a:effectLst>
              <a:outerShdw blurRad="38100" dist="38100" dir="2700000" algn="tl">
                <a:srgbClr val="000000">
                  <a:alpha val="43137"/>
                </a:srgbClr>
              </a:outerShdw>
            </a:effectLst>
            <a:latin typeface="+mn-lt"/>
          </a:endParaRPr>
        </a:p>
      </dgm:t>
    </dgm:pt>
    <dgm:pt modelId="{2AA764EB-9037-4113-8B2D-44257F61CBBD}" type="parTrans" cxnId="{DF959BD9-CC21-4A44-B088-78AF06FD5A2E}">
      <dgm:prSet/>
      <dgm:spPr/>
      <dgm:t>
        <a:bodyPr/>
        <a:lstStyle/>
        <a:p>
          <a:endParaRPr lang="en-GB"/>
        </a:p>
      </dgm:t>
    </dgm:pt>
    <dgm:pt modelId="{6A0EC63F-868B-43D4-AE1D-B04678625C5D}" type="sibTrans" cxnId="{DF959BD9-CC21-4A44-B088-78AF06FD5A2E}">
      <dgm:prSet/>
      <dgm:spPr/>
      <dgm:t>
        <a:bodyPr/>
        <a:lstStyle/>
        <a:p>
          <a:endParaRPr lang="en-GB"/>
        </a:p>
      </dgm:t>
    </dgm:pt>
    <dgm:pt modelId="{65DFB138-3868-41BE-9540-97080C68A4A5}" type="pres">
      <dgm:prSet presAssocID="{C31C8838-CEA3-4BD0-8B62-8D4FCF7FB28B}" presName="theList" presStyleCnt="0">
        <dgm:presLayoutVars>
          <dgm:dir/>
          <dgm:animLvl val="lvl"/>
          <dgm:resizeHandles val="exact"/>
        </dgm:presLayoutVars>
      </dgm:prSet>
      <dgm:spPr/>
      <dgm:t>
        <a:bodyPr/>
        <a:lstStyle/>
        <a:p>
          <a:endParaRPr lang="en-GB"/>
        </a:p>
      </dgm:t>
    </dgm:pt>
    <dgm:pt modelId="{A392BF65-349A-403D-84B9-25097D091A78}" type="pres">
      <dgm:prSet presAssocID="{58BC04C1-1141-4E5B-9BD1-BFFBFC1C6441}" presName="compNode" presStyleCnt="0"/>
      <dgm:spPr/>
    </dgm:pt>
    <dgm:pt modelId="{09EB70A8-5077-4539-9E10-E749C27090A3}" type="pres">
      <dgm:prSet presAssocID="{58BC04C1-1141-4E5B-9BD1-BFFBFC1C6441}" presName="aNode" presStyleLbl="bgShp" presStyleIdx="0" presStyleCnt="2" custScaleX="49773"/>
      <dgm:spPr/>
      <dgm:t>
        <a:bodyPr/>
        <a:lstStyle/>
        <a:p>
          <a:endParaRPr lang="en-GB"/>
        </a:p>
      </dgm:t>
    </dgm:pt>
    <dgm:pt modelId="{E4E2DB73-10D9-4AD6-8316-7F9C7E987BC4}" type="pres">
      <dgm:prSet presAssocID="{58BC04C1-1141-4E5B-9BD1-BFFBFC1C6441}" presName="textNode" presStyleLbl="bgShp" presStyleIdx="0" presStyleCnt="2"/>
      <dgm:spPr/>
      <dgm:t>
        <a:bodyPr/>
        <a:lstStyle/>
        <a:p>
          <a:endParaRPr lang="en-GB"/>
        </a:p>
      </dgm:t>
    </dgm:pt>
    <dgm:pt modelId="{01B0F56C-3E34-4719-AF6F-B210C2603F32}" type="pres">
      <dgm:prSet presAssocID="{58BC04C1-1141-4E5B-9BD1-BFFBFC1C6441}" presName="compChildNode" presStyleCnt="0"/>
      <dgm:spPr/>
    </dgm:pt>
    <dgm:pt modelId="{1AC7616B-0C74-40C1-9D9B-0BC403D5C8E0}" type="pres">
      <dgm:prSet presAssocID="{58BC04C1-1141-4E5B-9BD1-BFFBFC1C6441}" presName="theInnerList" presStyleCnt="0"/>
      <dgm:spPr/>
    </dgm:pt>
    <dgm:pt modelId="{A5B93346-AC6E-4B29-9634-4D8F899A2806}" type="pres">
      <dgm:prSet presAssocID="{96B4ADB3-872F-49A5-84A3-F531F86EE3BC}" presName="childNode" presStyleLbl="node1" presStyleIdx="0" presStyleCnt="9" custScaleX="49773">
        <dgm:presLayoutVars>
          <dgm:bulletEnabled val="1"/>
        </dgm:presLayoutVars>
      </dgm:prSet>
      <dgm:spPr/>
      <dgm:t>
        <a:bodyPr/>
        <a:lstStyle/>
        <a:p>
          <a:endParaRPr lang="en-GB"/>
        </a:p>
      </dgm:t>
    </dgm:pt>
    <dgm:pt modelId="{96621C7D-9B74-4D89-8B16-98C4D4B8339F}" type="pres">
      <dgm:prSet presAssocID="{96B4ADB3-872F-49A5-84A3-F531F86EE3BC}" presName="aSpace2" presStyleCnt="0"/>
      <dgm:spPr/>
    </dgm:pt>
    <dgm:pt modelId="{06CFB6A9-9411-49EF-8EBE-8B0B02D7B48D}" type="pres">
      <dgm:prSet presAssocID="{3EA8D42C-968C-4373-B0EF-F24C94342BA8}" presName="childNode" presStyleLbl="node1" presStyleIdx="1" presStyleCnt="9" custScaleX="49773">
        <dgm:presLayoutVars>
          <dgm:bulletEnabled val="1"/>
        </dgm:presLayoutVars>
      </dgm:prSet>
      <dgm:spPr/>
      <dgm:t>
        <a:bodyPr/>
        <a:lstStyle/>
        <a:p>
          <a:endParaRPr lang="en-GB"/>
        </a:p>
      </dgm:t>
    </dgm:pt>
    <dgm:pt modelId="{153C60D2-B575-4E0E-ABC3-178F79139118}" type="pres">
      <dgm:prSet presAssocID="{3EA8D42C-968C-4373-B0EF-F24C94342BA8}" presName="aSpace2" presStyleCnt="0"/>
      <dgm:spPr/>
    </dgm:pt>
    <dgm:pt modelId="{8E4EB764-86E5-43BC-9D72-1E1C3544CE9A}" type="pres">
      <dgm:prSet presAssocID="{C39C5EE7-E586-4170-9ED9-1660C6F744B0}" presName="childNode" presStyleLbl="node1" presStyleIdx="2" presStyleCnt="9" custScaleX="49773">
        <dgm:presLayoutVars>
          <dgm:bulletEnabled val="1"/>
        </dgm:presLayoutVars>
      </dgm:prSet>
      <dgm:spPr/>
      <dgm:t>
        <a:bodyPr/>
        <a:lstStyle/>
        <a:p>
          <a:endParaRPr lang="en-GB"/>
        </a:p>
      </dgm:t>
    </dgm:pt>
    <dgm:pt modelId="{28C5A51F-FD43-4184-BE2A-F57A0C4E51B1}" type="pres">
      <dgm:prSet presAssocID="{C39C5EE7-E586-4170-9ED9-1660C6F744B0}" presName="aSpace2" presStyleCnt="0"/>
      <dgm:spPr/>
    </dgm:pt>
    <dgm:pt modelId="{95D4020E-FE79-4791-B906-775B50FC6219}" type="pres">
      <dgm:prSet presAssocID="{8B12ADEF-9E66-4751-AE06-AE7B5E0B0DDE}" presName="childNode" presStyleLbl="node1" presStyleIdx="3" presStyleCnt="9" custScaleX="49773">
        <dgm:presLayoutVars>
          <dgm:bulletEnabled val="1"/>
        </dgm:presLayoutVars>
      </dgm:prSet>
      <dgm:spPr/>
      <dgm:t>
        <a:bodyPr/>
        <a:lstStyle/>
        <a:p>
          <a:endParaRPr lang="en-GB"/>
        </a:p>
      </dgm:t>
    </dgm:pt>
    <dgm:pt modelId="{31BB3EA5-63A0-433E-84D6-B18B3EE03BE1}" type="pres">
      <dgm:prSet presAssocID="{58BC04C1-1141-4E5B-9BD1-BFFBFC1C6441}" presName="aSpace" presStyleCnt="0"/>
      <dgm:spPr/>
    </dgm:pt>
    <dgm:pt modelId="{AD319359-37EE-40C9-8EE3-9932CCC03607}" type="pres">
      <dgm:prSet presAssocID="{31371A01-3174-4126-8E64-5154BA61EC0B}" presName="compNode" presStyleCnt="0"/>
      <dgm:spPr/>
    </dgm:pt>
    <dgm:pt modelId="{44E2A885-365B-4615-AB9E-5950A0AA89B5}" type="pres">
      <dgm:prSet presAssocID="{31371A01-3174-4126-8E64-5154BA61EC0B}" presName="aNode" presStyleLbl="bgShp" presStyleIdx="1" presStyleCnt="2"/>
      <dgm:spPr/>
      <dgm:t>
        <a:bodyPr/>
        <a:lstStyle/>
        <a:p>
          <a:endParaRPr lang="en-GB"/>
        </a:p>
      </dgm:t>
    </dgm:pt>
    <dgm:pt modelId="{9544745A-69A0-45E7-8F0B-3964E23B95F9}" type="pres">
      <dgm:prSet presAssocID="{31371A01-3174-4126-8E64-5154BA61EC0B}" presName="textNode" presStyleLbl="bgShp" presStyleIdx="1" presStyleCnt="2"/>
      <dgm:spPr/>
      <dgm:t>
        <a:bodyPr/>
        <a:lstStyle/>
        <a:p>
          <a:endParaRPr lang="en-GB"/>
        </a:p>
      </dgm:t>
    </dgm:pt>
    <dgm:pt modelId="{00EF130B-85D2-467E-AFA2-9108A7821B58}" type="pres">
      <dgm:prSet presAssocID="{31371A01-3174-4126-8E64-5154BA61EC0B}" presName="compChildNode" presStyleCnt="0"/>
      <dgm:spPr/>
    </dgm:pt>
    <dgm:pt modelId="{1E02D099-0C45-4F16-9F7C-C70D2AF033CC}" type="pres">
      <dgm:prSet presAssocID="{31371A01-3174-4126-8E64-5154BA61EC0B}" presName="theInnerList" presStyleCnt="0"/>
      <dgm:spPr/>
    </dgm:pt>
    <dgm:pt modelId="{E02873D8-F625-4DF4-8401-18BE77B752B2}" type="pres">
      <dgm:prSet presAssocID="{E217931B-89E6-4C9C-A78D-1A6DD3F4A04F}" presName="childNode" presStyleLbl="node1" presStyleIdx="4" presStyleCnt="9">
        <dgm:presLayoutVars>
          <dgm:bulletEnabled val="1"/>
        </dgm:presLayoutVars>
      </dgm:prSet>
      <dgm:spPr/>
      <dgm:t>
        <a:bodyPr/>
        <a:lstStyle/>
        <a:p>
          <a:endParaRPr lang="en-GB"/>
        </a:p>
      </dgm:t>
    </dgm:pt>
    <dgm:pt modelId="{B83EEDF8-6CEE-4B3C-AF94-CD1C15791855}" type="pres">
      <dgm:prSet presAssocID="{E217931B-89E6-4C9C-A78D-1A6DD3F4A04F}" presName="aSpace2" presStyleCnt="0"/>
      <dgm:spPr/>
    </dgm:pt>
    <dgm:pt modelId="{CE298382-DF83-435B-B53C-FA5EC5881B6D}" type="pres">
      <dgm:prSet presAssocID="{9F09A596-4CA9-42AA-A38B-91880E51059B}" presName="childNode" presStyleLbl="node1" presStyleIdx="5" presStyleCnt="9">
        <dgm:presLayoutVars>
          <dgm:bulletEnabled val="1"/>
        </dgm:presLayoutVars>
      </dgm:prSet>
      <dgm:spPr/>
      <dgm:t>
        <a:bodyPr/>
        <a:lstStyle/>
        <a:p>
          <a:endParaRPr lang="en-GB"/>
        </a:p>
      </dgm:t>
    </dgm:pt>
    <dgm:pt modelId="{2903D741-963B-47F3-85D3-FFC20B3CED4A}" type="pres">
      <dgm:prSet presAssocID="{9F09A596-4CA9-42AA-A38B-91880E51059B}" presName="aSpace2" presStyleCnt="0"/>
      <dgm:spPr/>
    </dgm:pt>
    <dgm:pt modelId="{ABDC6587-6570-4AB8-A7D8-13BECCA9DCD2}" type="pres">
      <dgm:prSet presAssocID="{4B1D5C66-9665-44EC-AEB9-FC7B1B5F89B9}" presName="childNode" presStyleLbl="node1" presStyleIdx="6" presStyleCnt="9">
        <dgm:presLayoutVars>
          <dgm:bulletEnabled val="1"/>
        </dgm:presLayoutVars>
      </dgm:prSet>
      <dgm:spPr/>
      <dgm:t>
        <a:bodyPr/>
        <a:lstStyle/>
        <a:p>
          <a:endParaRPr lang="en-GB"/>
        </a:p>
      </dgm:t>
    </dgm:pt>
    <dgm:pt modelId="{4B42D965-548A-427B-84B0-16373297ED9C}" type="pres">
      <dgm:prSet presAssocID="{4B1D5C66-9665-44EC-AEB9-FC7B1B5F89B9}" presName="aSpace2" presStyleCnt="0"/>
      <dgm:spPr/>
    </dgm:pt>
    <dgm:pt modelId="{D6F097D0-B0C7-4B7A-915A-64D25C90AFBB}" type="pres">
      <dgm:prSet presAssocID="{E03A3702-92E5-43F0-8BC2-1DA913A333F6}" presName="childNode" presStyleLbl="node1" presStyleIdx="7" presStyleCnt="9">
        <dgm:presLayoutVars>
          <dgm:bulletEnabled val="1"/>
        </dgm:presLayoutVars>
      </dgm:prSet>
      <dgm:spPr/>
      <dgm:t>
        <a:bodyPr/>
        <a:lstStyle/>
        <a:p>
          <a:endParaRPr lang="en-GB"/>
        </a:p>
      </dgm:t>
    </dgm:pt>
    <dgm:pt modelId="{052D9709-D552-4061-A6C3-341092670C0E}" type="pres">
      <dgm:prSet presAssocID="{E03A3702-92E5-43F0-8BC2-1DA913A333F6}" presName="aSpace2" presStyleCnt="0"/>
      <dgm:spPr/>
    </dgm:pt>
    <dgm:pt modelId="{6B8A2B9E-9B1D-456E-9194-AC9EC54CBAF3}" type="pres">
      <dgm:prSet presAssocID="{C0EC956F-8B6D-4AAC-BC86-F3CAAC399755}" presName="childNode" presStyleLbl="node1" presStyleIdx="8" presStyleCnt="9">
        <dgm:presLayoutVars>
          <dgm:bulletEnabled val="1"/>
        </dgm:presLayoutVars>
      </dgm:prSet>
      <dgm:spPr/>
      <dgm:t>
        <a:bodyPr/>
        <a:lstStyle/>
        <a:p>
          <a:endParaRPr lang="en-GB"/>
        </a:p>
      </dgm:t>
    </dgm:pt>
  </dgm:ptLst>
  <dgm:cxnLst>
    <dgm:cxn modelId="{0B7F236E-09F1-4BDE-9FB2-D7BF860F44A3}" srcId="{C31C8838-CEA3-4BD0-8B62-8D4FCF7FB28B}" destId="{58BC04C1-1141-4E5B-9BD1-BFFBFC1C6441}" srcOrd="0" destOrd="0" parTransId="{163CEF64-7811-48A9-93DF-03301F95551C}" sibTransId="{1CFD52B3-5936-4246-B916-A7AE4347868C}"/>
    <dgm:cxn modelId="{D25A5E3E-F44E-47DE-AE7B-A86F8B028DD9}" srcId="{58BC04C1-1141-4E5B-9BD1-BFFBFC1C6441}" destId="{C39C5EE7-E586-4170-9ED9-1660C6F744B0}" srcOrd="2" destOrd="0" parTransId="{E4F6A2DF-6B96-4E0C-B604-B5A5022544BC}" sibTransId="{10069778-79AD-4105-88D1-73CB9548BBA6}"/>
    <dgm:cxn modelId="{E207D324-0102-434D-871E-ABF321CBC420}" type="presOf" srcId="{C31C8838-CEA3-4BD0-8B62-8D4FCF7FB28B}" destId="{65DFB138-3868-41BE-9540-97080C68A4A5}" srcOrd="0" destOrd="0" presId="urn:microsoft.com/office/officeart/2005/8/layout/lProcess2"/>
    <dgm:cxn modelId="{A26A61BC-8A49-4B3E-BEC7-161A7C8580E9}" srcId="{58BC04C1-1141-4E5B-9BD1-BFFBFC1C6441}" destId="{8B12ADEF-9E66-4751-AE06-AE7B5E0B0DDE}" srcOrd="3" destOrd="0" parTransId="{F0F05B4E-FFB2-48A1-9A46-F5994EB559E5}" sibTransId="{48D5D49E-CB43-4D97-900A-6D45DD411388}"/>
    <dgm:cxn modelId="{AD9DD8AE-47D2-4E6F-9436-835D61D3945D}" type="presOf" srcId="{58BC04C1-1141-4E5B-9BD1-BFFBFC1C6441}" destId="{09EB70A8-5077-4539-9E10-E749C27090A3}" srcOrd="0" destOrd="0" presId="urn:microsoft.com/office/officeart/2005/8/layout/lProcess2"/>
    <dgm:cxn modelId="{8AA14D93-C7A1-426E-866D-A939582C798A}" type="presOf" srcId="{3EA8D42C-968C-4373-B0EF-F24C94342BA8}" destId="{06CFB6A9-9411-49EF-8EBE-8B0B02D7B48D}" srcOrd="0" destOrd="0" presId="urn:microsoft.com/office/officeart/2005/8/layout/lProcess2"/>
    <dgm:cxn modelId="{B7310CAE-CDEB-4576-8D64-49268DC22F59}" srcId="{58BC04C1-1141-4E5B-9BD1-BFFBFC1C6441}" destId="{96B4ADB3-872F-49A5-84A3-F531F86EE3BC}" srcOrd="0" destOrd="0" parTransId="{914B5DBC-4121-4050-A4AA-E69064BFED39}" sibTransId="{1498F640-67DC-4F8B-9B1A-654B64691939}"/>
    <dgm:cxn modelId="{648454DF-794A-496A-9F64-8EDD8B681B0E}" type="presOf" srcId="{E217931B-89E6-4C9C-A78D-1A6DD3F4A04F}" destId="{E02873D8-F625-4DF4-8401-18BE77B752B2}" srcOrd="0" destOrd="0" presId="urn:microsoft.com/office/officeart/2005/8/layout/lProcess2"/>
    <dgm:cxn modelId="{012C3996-BC92-4854-973E-85F0C7F68147}" type="presOf" srcId="{C0EC956F-8B6D-4AAC-BC86-F3CAAC399755}" destId="{6B8A2B9E-9B1D-456E-9194-AC9EC54CBAF3}" srcOrd="0" destOrd="0" presId="urn:microsoft.com/office/officeart/2005/8/layout/lProcess2"/>
    <dgm:cxn modelId="{2AC45487-3754-4FDC-AFF0-B98978251161}" srcId="{31371A01-3174-4126-8E64-5154BA61EC0B}" destId="{4B1D5C66-9665-44EC-AEB9-FC7B1B5F89B9}" srcOrd="2" destOrd="0" parTransId="{6F6B3CAC-002B-4E61-9FAA-BF3D4D746686}" sibTransId="{9CFD8413-899E-4C25-A986-9860849B4815}"/>
    <dgm:cxn modelId="{B81EE2CF-F934-432E-AE48-C9EA8330ED2A}" type="presOf" srcId="{E03A3702-92E5-43F0-8BC2-1DA913A333F6}" destId="{D6F097D0-B0C7-4B7A-915A-64D25C90AFBB}" srcOrd="0" destOrd="0" presId="urn:microsoft.com/office/officeart/2005/8/layout/lProcess2"/>
    <dgm:cxn modelId="{DF959BD9-CC21-4A44-B088-78AF06FD5A2E}" srcId="{31371A01-3174-4126-8E64-5154BA61EC0B}" destId="{C0EC956F-8B6D-4AAC-BC86-F3CAAC399755}" srcOrd="4" destOrd="0" parTransId="{2AA764EB-9037-4113-8B2D-44257F61CBBD}" sibTransId="{6A0EC63F-868B-43D4-AE1D-B04678625C5D}"/>
    <dgm:cxn modelId="{ECCB6AD0-8BF4-4C9E-84B7-EEF6DB0196CA}" type="presOf" srcId="{8B12ADEF-9E66-4751-AE06-AE7B5E0B0DDE}" destId="{95D4020E-FE79-4791-B906-775B50FC6219}" srcOrd="0" destOrd="0" presId="urn:microsoft.com/office/officeart/2005/8/layout/lProcess2"/>
    <dgm:cxn modelId="{482D4001-3668-406E-836D-6880DA23CD70}" type="presOf" srcId="{31371A01-3174-4126-8E64-5154BA61EC0B}" destId="{44E2A885-365B-4615-AB9E-5950A0AA89B5}" srcOrd="0" destOrd="0" presId="urn:microsoft.com/office/officeart/2005/8/layout/lProcess2"/>
    <dgm:cxn modelId="{2A48642A-D1B2-46FB-B078-79B0BEB4C8BB}" srcId="{31371A01-3174-4126-8E64-5154BA61EC0B}" destId="{E03A3702-92E5-43F0-8BC2-1DA913A333F6}" srcOrd="3" destOrd="0" parTransId="{82F90FF3-24C3-467A-9437-860CA44D7DD4}" sibTransId="{2FDC13D5-E269-47F9-87A5-CB202A586B77}"/>
    <dgm:cxn modelId="{724BB1DF-E181-49E5-AF5B-FF9226E5D918}" type="presOf" srcId="{C39C5EE7-E586-4170-9ED9-1660C6F744B0}" destId="{8E4EB764-86E5-43BC-9D72-1E1C3544CE9A}" srcOrd="0" destOrd="0" presId="urn:microsoft.com/office/officeart/2005/8/layout/lProcess2"/>
    <dgm:cxn modelId="{F9DC3A3A-F597-4797-BFB6-DBF5C8F8B0FA}" srcId="{C31C8838-CEA3-4BD0-8B62-8D4FCF7FB28B}" destId="{31371A01-3174-4126-8E64-5154BA61EC0B}" srcOrd="1" destOrd="0" parTransId="{1D1D139A-651D-4F41-847C-916839FEA9A2}" sibTransId="{264F17F1-D19F-4D95-A906-DFF1C352B510}"/>
    <dgm:cxn modelId="{A987FFF6-CDED-4437-B882-D77405BDCB3A}" type="presOf" srcId="{58BC04C1-1141-4E5B-9BD1-BFFBFC1C6441}" destId="{E4E2DB73-10D9-4AD6-8316-7F9C7E987BC4}" srcOrd="1" destOrd="0" presId="urn:microsoft.com/office/officeart/2005/8/layout/lProcess2"/>
    <dgm:cxn modelId="{C3F7BBC5-B600-491B-A11A-0E891E0992D4}" srcId="{58BC04C1-1141-4E5B-9BD1-BFFBFC1C6441}" destId="{3EA8D42C-968C-4373-B0EF-F24C94342BA8}" srcOrd="1" destOrd="0" parTransId="{BB2DA6BA-5AE7-47EC-945C-53F6CA84DFB2}" sibTransId="{A3ECA48A-1D6A-4630-A8AE-E9061255EE81}"/>
    <dgm:cxn modelId="{81CC8E37-BB4B-4997-AE7A-EECDB053825F}" type="presOf" srcId="{96B4ADB3-872F-49A5-84A3-F531F86EE3BC}" destId="{A5B93346-AC6E-4B29-9634-4D8F899A2806}" srcOrd="0" destOrd="0" presId="urn:microsoft.com/office/officeart/2005/8/layout/lProcess2"/>
    <dgm:cxn modelId="{BA9921F3-1377-41B7-A7C7-8FCB823D7B60}" type="presOf" srcId="{9F09A596-4CA9-42AA-A38B-91880E51059B}" destId="{CE298382-DF83-435B-B53C-FA5EC5881B6D}" srcOrd="0" destOrd="0" presId="urn:microsoft.com/office/officeart/2005/8/layout/lProcess2"/>
    <dgm:cxn modelId="{64E59F56-85A3-40D3-B2CD-879C068CCDD2}" type="presOf" srcId="{31371A01-3174-4126-8E64-5154BA61EC0B}" destId="{9544745A-69A0-45E7-8F0B-3964E23B95F9}" srcOrd="1" destOrd="0" presId="urn:microsoft.com/office/officeart/2005/8/layout/lProcess2"/>
    <dgm:cxn modelId="{8A18D8A8-81EF-4CA2-A016-1870B5623DF5}" srcId="{31371A01-3174-4126-8E64-5154BA61EC0B}" destId="{9F09A596-4CA9-42AA-A38B-91880E51059B}" srcOrd="1" destOrd="0" parTransId="{0BB4F3C5-E310-47AC-A6F1-2416DD1A7D2B}" sibTransId="{83110164-F454-4071-8A0F-AA39C35FADEA}"/>
    <dgm:cxn modelId="{88E3D320-F3FF-49C5-BF63-6C40DFE8F272}" srcId="{31371A01-3174-4126-8E64-5154BA61EC0B}" destId="{E217931B-89E6-4C9C-A78D-1A6DD3F4A04F}" srcOrd="0" destOrd="0" parTransId="{49FDDA0E-E220-474F-B4BD-09348BE64CE5}" sibTransId="{1DF05F91-124C-4BDF-8F0F-35F91DF546BE}"/>
    <dgm:cxn modelId="{F90DD80C-1A39-4953-88D6-D07397B3377E}" type="presOf" srcId="{4B1D5C66-9665-44EC-AEB9-FC7B1B5F89B9}" destId="{ABDC6587-6570-4AB8-A7D8-13BECCA9DCD2}" srcOrd="0" destOrd="0" presId="urn:microsoft.com/office/officeart/2005/8/layout/lProcess2"/>
    <dgm:cxn modelId="{28317A70-C693-4D72-9529-3C55DC4B05CB}" type="presParOf" srcId="{65DFB138-3868-41BE-9540-97080C68A4A5}" destId="{A392BF65-349A-403D-84B9-25097D091A78}" srcOrd="0" destOrd="0" presId="urn:microsoft.com/office/officeart/2005/8/layout/lProcess2"/>
    <dgm:cxn modelId="{3DA9A6EE-D877-4784-AD12-0E8061EF462D}" type="presParOf" srcId="{A392BF65-349A-403D-84B9-25097D091A78}" destId="{09EB70A8-5077-4539-9E10-E749C27090A3}" srcOrd="0" destOrd="0" presId="urn:microsoft.com/office/officeart/2005/8/layout/lProcess2"/>
    <dgm:cxn modelId="{32BEDA5B-B25C-4748-B138-73665A3889A3}" type="presParOf" srcId="{A392BF65-349A-403D-84B9-25097D091A78}" destId="{E4E2DB73-10D9-4AD6-8316-7F9C7E987BC4}" srcOrd="1" destOrd="0" presId="urn:microsoft.com/office/officeart/2005/8/layout/lProcess2"/>
    <dgm:cxn modelId="{C3C7CBA0-32CB-4870-A56C-2555B31E8E65}" type="presParOf" srcId="{A392BF65-349A-403D-84B9-25097D091A78}" destId="{01B0F56C-3E34-4719-AF6F-B210C2603F32}" srcOrd="2" destOrd="0" presId="urn:microsoft.com/office/officeart/2005/8/layout/lProcess2"/>
    <dgm:cxn modelId="{9EA7AB62-C945-4751-9597-DD4179D4B6B5}" type="presParOf" srcId="{01B0F56C-3E34-4719-AF6F-B210C2603F32}" destId="{1AC7616B-0C74-40C1-9D9B-0BC403D5C8E0}" srcOrd="0" destOrd="0" presId="urn:microsoft.com/office/officeart/2005/8/layout/lProcess2"/>
    <dgm:cxn modelId="{60FECEA1-8EFB-44C7-8281-F7267FCB322F}" type="presParOf" srcId="{1AC7616B-0C74-40C1-9D9B-0BC403D5C8E0}" destId="{A5B93346-AC6E-4B29-9634-4D8F899A2806}" srcOrd="0" destOrd="0" presId="urn:microsoft.com/office/officeart/2005/8/layout/lProcess2"/>
    <dgm:cxn modelId="{1D047E17-836F-44F9-AF07-B2FFEE61357A}" type="presParOf" srcId="{1AC7616B-0C74-40C1-9D9B-0BC403D5C8E0}" destId="{96621C7D-9B74-4D89-8B16-98C4D4B8339F}" srcOrd="1" destOrd="0" presId="urn:microsoft.com/office/officeart/2005/8/layout/lProcess2"/>
    <dgm:cxn modelId="{F44995E9-B923-4668-928A-10A3A224D94E}" type="presParOf" srcId="{1AC7616B-0C74-40C1-9D9B-0BC403D5C8E0}" destId="{06CFB6A9-9411-49EF-8EBE-8B0B02D7B48D}" srcOrd="2" destOrd="0" presId="urn:microsoft.com/office/officeart/2005/8/layout/lProcess2"/>
    <dgm:cxn modelId="{CD5C5811-099F-4756-BB8D-A3FE00C185EF}" type="presParOf" srcId="{1AC7616B-0C74-40C1-9D9B-0BC403D5C8E0}" destId="{153C60D2-B575-4E0E-ABC3-178F79139118}" srcOrd="3" destOrd="0" presId="urn:microsoft.com/office/officeart/2005/8/layout/lProcess2"/>
    <dgm:cxn modelId="{86BD8A5B-435C-4EC3-918D-A8C4968C98B9}" type="presParOf" srcId="{1AC7616B-0C74-40C1-9D9B-0BC403D5C8E0}" destId="{8E4EB764-86E5-43BC-9D72-1E1C3544CE9A}" srcOrd="4" destOrd="0" presId="urn:microsoft.com/office/officeart/2005/8/layout/lProcess2"/>
    <dgm:cxn modelId="{48B0B3CF-25FC-4464-B5BA-49E02FA1E73C}" type="presParOf" srcId="{1AC7616B-0C74-40C1-9D9B-0BC403D5C8E0}" destId="{28C5A51F-FD43-4184-BE2A-F57A0C4E51B1}" srcOrd="5" destOrd="0" presId="urn:microsoft.com/office/officeart/2005/8/layout/lProcess2"/>
    <dgm:cxn modelId="{4DE11C3B-479B-45F4-95A8-C64831937A89}" type="presParOf" srcId="{1AC7616B-0C74-40C1-9D9B-0BC403D5C8E0}" destId="{95D4020E-FE79-4791-B906-775B50FC6219}" srcOrd="6" destOrd="0" presId="urn:microsoft.com/office/officeart/2005/8/layout/lProcess2"/>
    <dgm:cxn modelId="{A35BC98A-8470-49E8-9F0A-528C20065C80}" type="presParOf" srcId="{65DFB138-3868-41BE-9540-97080C68A4A5}" destId="{31BB3EA5-63A0-433E-84D6-B18B3EE03BE1}" srcOrd="1" destOrd="0" presId="urn:microsoft.com/office/officeart/2005/8/layout/lProcess2"/>
    <dgm:cxn modelId="{68A31AD3-1A18-49B6-86A0-B1AAB8B5AFC7}" type="presParOf" srcId="{65DFB138-3868-41BE-9540-97080C68A4A5}" destId="{AD319359-37EE-40C9-8EE3-9932CCC03607}" srcOrd="2" destOrd="0" presId="urn:microsoft.com/office/officeart/2005/8/layout/lProcess2"/>
    <dgm:cxn modelId="{570F6BC1-66B9-4E21-887C-0C04A46EE6AB}" type="presParOf" srcId="{AD319359-37EE-40C9-8EE3-9932CCC03607}" destId="{44E2A885-365B-4615-AB9E-5950A0AA89B5}" srcOrd="0" destOrd="0" presId="urn:microsoft.com/office/officeart/2005/8/layout/lProcess2"/>
    <dgm:cxn modelId="{EF8B2E7C-25AB-492E-AAF2-01FA7F80693A}" type="presParOf" srcId="{AD319359-37EE-40C9-8EE3-9932CCC03607}" destId="{9544745A-69A0-45E7-8F0B-3964E23B95F9}" srcOrd="1" destOrd="0" presId="urn:microsoft.com/office/officeart/2005/8/layout/lProcess2"/>
    <dgm:cxn modelId="{9B662AEE-F3DF-4EF7-A714-44A3615F81DA}" type="presParOf" srcId="{AD319359-37EE-40C9-8EE3-9932CCC03607}" destId="{00EF130B-85D2-467E-AFA2-9108A7821B58}" srcOrd="2" destOrd="0" presId="urn:microsoft.com/office/officeart/2005/8/layout/lProcess2"/>
    <dgm:cxn modelId="{53BCE7F7-5A1D-4433-9B82-8B5997B92F52}" type="presParOf" srcId="{00EF130B-85D2-467E-AFA2-9108A7821B58}" destId="{1E02D099-0C45-4F16-9F7C-C70D2AF033CC}" srcOrd="0" destOrd="0" presId="urn:microsoft.com/office/officeart/2005/8/layout/lProcess2"/>
    <dgm:cxn modelId="{78539EDB-B467-4D34-A708-C57DCC647D6C}" type="presParOf" srcId="{1E02D099-0C45-4F16-9F7C-C70D2AF033CC}" destId="{E02873D8-F625-4DF4-8401-18BE77B752B2}" srcOrd="0" destOrd="0" presId="urn:microsoft.com/office/officeart/2005/8/layout/lProcess2"/>
    <dgm:cxn modelId="{E691D5F8-AA7B-4ECE-B216-86353264FBAB}" type="presParOf" srcId="{1E02D099-0C45-4F16-9F7C-C70D2AF033CC}" destId="{B83EEDF8-6CEE-4B3C-AF94-CD1C15791855}" srcOrd="1" destOrd="0" presId="urn:microsoft.com/office/officeart/2005/8/layout/lProcess2"/>
    <dgm:cxn modelId="{0C87CC90-4F0A-4B0C-A9BE-DE906AC5ACBF}" type="presParOf" srcId="{1E02D099-0C45-4F16-9F7C-C70D2AF033CC}" destId="{CE298382-DF83-435B-B53C-FA5EC5881B6D}" srcOrd="2" destOrd="0" presId="urn:microsoft.com/office/officeart/2005/8/layout/lProcess2"/>
    <dgm:cxn modelId="{FE701F13-3FCF-4751-A8C8-C2B82140237A}" type="presParOf" srcId="{1E02D099-0C45-4F16-9F7C-C70D2AF033CC}" destId="{2903D741-963B-47F3-85D3-FFC20B3CED4A}" srcOrd="3" destOrd="0" presId="urn:microsoft.com/office/officeart/2005/8/layout/lProcess2"/>
    <dgm:cxn modelId="{E051CBF5-6F20-458A-A159-A1B4E3E63465}" type="presParOf" srcId="{1E02D099-0C45-4F16-9F7C-C70D2AF033CC}" destId="{ABDC6587-6570-4AB8-A7D8-13BECCA9DCD2}" srcOrd="4" destOrd="0" presId="urn:microsoft.com/office/officeart/2005/8/layout/lProcess2"/>
    <dgm:cxn modelId="{AC36E410-3DFA-4BAD-9A90-720E60975866}" type="presParOf" srcId="{1E02D099-0C45-4F16-9F7C-C70D2AF033CC}" destId="{4B42D965-548A-427B-84B0-16373297ED9C}" srcOrd="5" destOrd="0" presId="urn:microsoft.com/office/officeart/2005/8/layout/lProcess2"/>
    <dgm:cxn modelId="{4F3146E3-2B04-418F-8F47-5636B9D17911}" type="presParOf" srcId="{1E02D099-0C45-4F16-9F7C-C70D2AF033CC}" destId="{D6F097D0-B0C7-4B7A-915A-64D25C90AFBB}" srcOrd="6" destOrd="0" presId="urn:microsoft.com/office/officeart/2005/8/layout/lProcess2"/>
    <dgm:cxn modelId="{D7AE2009-5909-410D-A1D2-464B3860BAD0}" type="presParOf" srcId="{1E02D099-0C45-4F16-9F7C-C70D2AF033CC}" destId="{052D9709-D552-4061-A6C3-341092670C0E}" srcOrd="7" destOrd="0" presId="urn:microsoft.com/office/officeart/2005/8/layout/lProcess2"/>
    <dgm:cxn modelId="{4FD7622D-F640-4CA3-B9E0-32395C696300}" type="presParOf" srcId="{1E02D099-0C45-4F16-9F7C-C70D2AF033CC}" destId="{6B8A2B9E-9B1D-456E-9194-AC9EC54CBAF3}" srcOrd="8"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095BB4-ED64-5541-AE7C-F9C73EE330E9}" type="doc">
      <dgm:prSet loTypeId="urn:microsoft.com/office/officeart/2005/8/layout/default" loCatId="pyramid" qsTypeId="urn:microsoft.com/office/officeart/2005/8/quickstyle/3D6" qsCatId="3D" csTypeId="urn:microsoft.com/office/officeart/2005/8/colors/colorful5" csCatId="colorful" phldr="1"/>
      <dgm:spPr/>
      <dgm:t>
        <a:bodyPr/>
        <a:lstStyle/>
        <a:p>
          <a:endParaRPr lang="en-US"/>
        </a:p>
      </dgm:t>
    </dgm:pt>
    <dgm:pt modelId="{BD5F141C-EAB0-C74B-B9EA-B6E854AD5942}">
      <dgm:prSet/>
      <dgm:spPr/>
      <dgm:t>
        <a:bodyPr/>
        <a:lstStyle/>
        <a:p>
          <a:pPr rtl="0"/>
          <a:r>
            <a:rPr lang="en-US" b="0" i="0" cap="none" spc="0" dirty="0" smtClean="0">
              <a:ln w="0"/>
              <a:solidFill>
                <a:schemeClr val="tx1"/>
              </a:solidFill>
              <a:effectLst>
                <a:outerShdw blurRad="38100" dist="19050" dir="2700000" algn="tl" rotWithShape="0">
                  <a:schemeClr val="dk1">
                    <a:alpha val="40000"/>
                  </a:schemeClr>
                </a:outerShdw>
              </a:effectLst>
            </a:rPr>
            <a:t>WITHIN 3 TO 5 SECONDS IT CAN INCREASE THE HEART RATE TO TWICE NORMAL</a:t>
          </a:r>
          <a:endParaRPr lang="en-US" b="0" cap="none" spc="0" dirty="0">
            <a:ln w="0"/>
            <a:solidFill>
              <a:schemeClr val="tx1"/>
            </a:solidFill>
            <a:effectLst>
              <a:outerShdw blurRad="38100" dist="19050" dir="2700000" algn="tl" rotWithShape="0">
                <a:schemeClr val="dk1">
                  <a:alpha val="40000"/>
                </a:schemeClr>
              </a:outerShdw>
            </a:effectLst>
          </a:endParaRPr>
        </a:p>
      </dgm:t>
    </dgm:pt>
    <dgm:pt modelId="{CCB39E39-7C47-FD4C-965B-6B8353957C8A}" type="parTrans" cxnId="{5BF4940E-DD9F-8B45-8553-CE2C1654BEF7}">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902100C9-9F13-354C-AB8B-531CD72B96A4}" type="sibTrans" cxnId="{5BF4940E-DD9F-8B45-8553-CE2C1654BEF7}">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6C46C634-A901-1C49-B5D9-F8262A9C8C0B}">
      <dgm:prSet/>
      <dgm:spPr/>
      <dgm:t>
        <a:bodyPr/>
        <a:lstStyle/>
        <a:p>
          <a:pPr rtl="0"/>
          <a:r>
            <a:rPr lang="en-US" b="0" i="0" cap="none" spc="0" dirty="0" smtClean="0">
              <a:ln w="0"/>
              <a:solidFill>
                <a:schemeClr val="tx1"/>
              </a:solidFill>
              <a:effectLst>
                <a:outerShdw blurRad="38100" dist="19050" dir="2700000" algn="tl" rotWithShape="0">
                  <a:schemeClr val="dk1">
                    <a:alpha val="40000"/>
                  </a:schemeClr>
                </a:outerShdw>
              </a:effectLst>
            </a:rPr>
            <a:t>WITHIN 10 TO 15 SECONDS THE ARTERIAL PRESSURE CAN BE DOUBLED</a:t>
          </a:r>
          <a:endParaRPr lang="en-US" b="0" cap="none" spc="0" dirty="0">
            <a:ln w="0"/>
            <a:solidFill>
              <a:schemeClr val="tx1"/>
            </a:solidFill>
            <a:effectLst>
              <a:outerShdw blurRad="38100" dist="19050" dir="2700000" algn="tl" rotWithShape="0">
                <a:schemeClr val="dk1">
                  <a:alpha val="40000"/>
                </a:schemeClr>
              </a:outerShdw>
            </a:effectLst>
          </a:endParaRPr>
        </a:p>
      </dgm:t>
    </dgm:pt>
    <dgm:pt modelId="{FA646ABF-0153-C846-8407-4189655AADA8}" type="parTrans" cxnId="{B199D92D-03C0-1740-9585-FAAF77D7B5B6}">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8AD87A42-007F-2A4B-9F15-992D7C531E7F}" type="sibTrans" cxnId="{B199D92D-03C0-1740-9585-FAAF77D7B5B6}">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B66BD5AC-043D-404A-953A-51801740BF15}">
      <dgm:prSet/>
      <dgm:spPr/>
      <dgm:t>
        <a:bodyPr/>
        <a:lstStyle/>
        <a:p>
          <a:pPr rtl="0"/>
          <a:r>
            <a:rPr lang="en-US" b="0" i="0" cap="none" spc="0" dirty="0" smtClean="0">
              <a:ln w="0"/>
              <a:solidFill>
                <a:schemeClr val="tx1"/>
              </a:solidFill>
              <a:effectLst>
                <a:outerShdw blurRad="38100" dist="19050" dir="2700000" algn="tl" rotWithShape="0">
                  <a:schemeClr val="dk1">
                    <a:alpha val="40000"/>
                  </a:schemeClr>
                </a:outerShdw>
              </a:effectLst>
            </a:rPr>
            <a:t>AT THE OTHER EXTREME, THE ARTERIAL PRESSURE CAN BE DECREASED LOW ENOUGH WITHIN 10 TO 15 SECONDS TO CAUSE FAINTING </a:t>
          </a:r>
          <a:endParaRPr lang="en-US" b="0" cap="none" spc="0" dirty="0">
            <a:ln w="0"/>
            <a:solidFill>
              <a:schemeClr val="tx1"/>
            </a:solidFill>
            <a:effectLst>
              <a:outerShdw blurRad="38100" dist="19050" dir="2700000" algn="tl" rotWithShape="0">
                <a:schemeClr val="dk1">
                  <a:alpha val="40000"/>
                </a:schemeClr>
              </a:outerShdw>
            </a:effectLst>
          </a:endParaRPr>
        </a:p>
      </dgm:t>
    </dgm:pt>
    <dgm:pt modelId="{3CB3BFC9-E4C8-6148-9242-939EC1B8C27F}" type="parTrans" cxnId="{0E6E3A56-909D-964C-8A49-ED4E6B5AA491}">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300A4D79-47CC-354C-BAB2-F6F321AD01E5}" type="sibTrans" cxnId="{0E6E3A56-909D-964C-8A49-ED4E6B5AA491}">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482695CB-B60C-9149-B6C2-D17B8750AB42}">
      <dgm:prSet/>
      <dgm:spPr/>
      <dgm:t>
        <a:bodyPr/>
        <a:lstStyle/>
        <a:p>
          <a:pPr rtl="0"/>
          <a:r>
            <a:rPr lang="en-US" b="0" i="0" cap="none" spc="0" dirty="0" smtClean="0">
              <a:ln w="0"/>
              <a:solidFill>
                <a:schemeClr val="tx1"/>
              </a:solidFill>
              <a:effectLst>
                <a:outerShdw blurRad="38100" dist="19050" dir="2700000" algn="tl" rotWithShape="0">
                  <a:schemeClr val="dk1">
                    <a:alpha val="40000"/>
                  </a:schemeClr>
                </a:outerShdw>
              </a:effectLst>
            </a:rPr>
            <a:t>SWEATING CAN BEGIN WITHIN SECONDS </a:t>
          </a:r>
          <a:endParaRPr lang="en-US" b="0" cap="none" spc="0" dirty="0">
            <a:ln w="0"/>
            <a:solidFill>
              <a:schemeClr val="tx1"/>
            </a:solidFill>
            <a:effectLst>
              <a:outerShdw blurRad="38100" dist="19050" dir="2700000" algn="tl" rotWithShape="0">
                <a:schemeClr val="dk1">
                  <a:alpha val="40000"/>
                </a:schemeClr>
              </a:outerShdw>
            </a:effectLst>
          </a:endParaRPr>
        </a:p>
      </dgm:t>
    </dgm:pt>
    <dgm:pt modelId="{DD82BD16-B2F1-FD45-B598-E8428703067C}" type="parTrans" cxnId="{080C26A3-678A-4C49-85EA-A649B094BB57}">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398E1C0C-F620-DD4A-A51C-E3296AFB3923}" type="sibTrans" cxnId="{080C26A3-678A-4C49-85EA-A649B094BB57}">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FDD52542-B8D6-1244-A358-BC1FAE3B2F79}">
      <dgm:prSet/>
      <dgm:spPr/>
      <dgm:t>
        <a:bodyPr/>
        <a:lstStyle/>
        <a:p>
          <a:pPr rtl="0"/>
          <a:r>
            <a:rPr lang="en-US" b="0" i="0" cap="none" spc="0" dirty="0" smtClean="0">
              <a:ln w="0"/>
              <a:solidFill>
                <a:schemeClr val="tx1"/>
              </a:solidFill>
              <a:effectLst>
                <a:outerShdw blurRad="38100" dist="19050" dir="2700000" algn="tl" rotWithShape="0">
                  <a:schemeClr val="dk1">
                    <a:alpha val="40000"/>
                  </a:schemeClr>
                </a:outerShdw>
              </a:effectLst>
            </a:rPr>
            <a:t>URINARY BLADDER MAY EMPTY INVOLUNTARILY, ALSO WITHIN SECONDS</a:t>
          </a:r>
          <a:endParaRPr lang="en-US" b="0" cap="none" spc="0" dirty="0">
            <a:ln w="0"/>
            <a:solidFill>
              <a:schemeClr val="tx1"/>
            </a:solidFill>
            <a:effectLst>
              <a:outerShdw blurRad="38100" dist="19050" dir="2700000" algn="tl" rotWithShape="0">
                <a:schemeClr val="dk1">
                  <a:alpha val="40000"/>
                </a:schemeClr>
              </a:outerShdw>
            </a:effectLst>
          </a:endParaRPr>
        </a:p>
      </dgm:t>
    </dgm:pt>
    <dgm:pt modelId="{551369B5-713E-9D4A-9197-62D57EF1074E}" type="parTrans" cxnId="{810C1CB9-8B41-5344-ADAB-4EE530066D35}">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8B3E2209-236D-5749-B00C-B9080D5B0A96}" type="sibTrans" cxnId="{810C1CB9-8B41-5344-ADAB-4EE530066D35}">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5D24BC73-5551-9141-8787-FC14485F5295}" type="pres">
      <dgm:prSet presAssocID="{33095BB4-ED64-5541-AE7C-F9C73EE330E9}" presName="diagram" presStyleCnt="0">
        <dgm:presLayoutVars>
          <dgm:dir/>
          <dgm:resizeHandles val="exact"/>
        </dgm:presLayoutVars>
      </dgm:prSet>
      <dgm:spPr/>
      <dgm:t>
        <a:bodyPr/>
        <a:lstStyle/>
        <a:p>
          <a:endParaRPr lang="en-US"/>
        </a:p>
      </dgm:t>
    </dgm:pt>
    <dgm:pt modelId="{4B1653BE-9B38-1B4E-B380-AB2AE37D5816}" type="pres">
      <dgm:prSet presAssocID="{BD5F141C-EAB0-C74B-B9EA-B6E854AD5942}" presName="node" presStyleLbl="node1" presStyleIdx="0" presStyleCnt="5">
        <dgm:presLayoutVars>
          <dgm:bulletEnabled val="1"/>
        </dgm:presLayoutVars>
      </dgm:prSet>
      <dgm:spPr/>
      <dgm:t>
        <a:bodyPr/>
        <a:lstStyle/>
        <a:p>
          <a:endParaRPr lang="en-US"/>
        </a:p>
      </dgm:t>
    </dgm:pt>
    <dgm:pt modelId="{B0D6516C-3756-8347-A04A-862008D072E1}" type="pres">
      <dgm:prSet presAssocID="{902100C9-9F13-354C-AB8B-531CD72B96A4}" presName="sibTrans" presStyleCnt="0"/>
      <dgm:spPr/>
    </dgm:pt>
    <dgm:pt modelId="{FBC98D97-101D-6246-8273-A5A3DA90824E}" type="pres">
      <dgm:prSet presAssocID="{6C46C634-A901-1C49-B5D9-F8262A9C8C0B}" presName="node" presStyleLbl="node1" presStyleIdx="1" presStyleCnt="5">
        <dgm:presLayoutVars>
          <dgm:bulletEnabled val="1"/>
        </dgm:presLayoutVars>
      </dgm:prSet>
      <dgm:spPr/>
      <dgm:t>
        <a:bodyPr/>
        <a:lstStyle/>
        <a:p>
          <a:endParaRPr lang="en-US"/>
        </a:p>
      </dgm:t>
    </dgm:pt>
    <dgm:pt modelId="{73B4DC3F-4C48-7145-B3BA-B0F311506BA4}" type="pres">
      <dgm:prSet presAssocID="{8AD87A42-007F-2A4B-9F15-992D7C531E7F}" presName="sibTrans" presStyleCnt="0"/>
      <dgm:spPr/>
    </dgm:pt>
    <dgm:pt modelId="{5FC62A2C-FDBE-914B-AD9A-FB678675589C}" type="pres">
      <dgm:prSet presAssocID="{B66BD5AC-043D-404A-953A-51801740BF15}" presName="node" presStyleLbl="node1" presStyleIdx="2" presStyleCnt="5">
        <dgm:presLayoutVars>
          <dgm:bulletEnabled val="1"/>
        </dgm:presLayoutVars>
      </dgm:prSet>
      <dgm:spPr/>
      <dgm:t>
        <a:bodyPr/>
        <a:lstStyle/>
        <a:p>
          <a:endParaRPr lang="en-US"/>
        </a:p>
      </dgm:t>
    </dgm:pt>
    <dgm:pt modelId="{189EAF82-9F01-234B-B633-FE9FF9BBB1A8}" type="pres">
      <dgm:prSet presAssocID="{300A4D79-47CC-354C-BAB2-F6F321AD01E5}" presName="sibTrans" presStyleCnt="0"/>
      <dgm:spPr/>
    </dgm:pt>
    <dgm:pt modelId="{9BE33EAD-D77E-504E-B2B3-14D6DDB8E3AB}" type="pres">
      <dgm:prSet presAssocID="{482695CB-B60C-9149-B6C2-D17B8750AB42}" presName="node" presStyleLbl="node1" presStyleIdx="3" presStyleCnt="5">
        <dgm:presLayoutVars>
          <dgm:bulletEnabled val="1"/>
        </dgm:presLayoutVars>
      </dgm:prSet>
      <dgm:spPr/>
      <dgm:t>
        <a:bodyPr/>
        <a:lstStyle/>
        <a:p>
          <a:endParaRPr lang="en-US"/>
        </a:p>
      </dgm:t>
    </dgm:pt>
    <dgm:pt modelId="{99637865-A5AE-AE4A-B68B-8C197DAD5337}" type="pres">
      <dgm:prSet presAssocID="{398E1C0C-F620-DD4A-A51C-E3296AFB3923}" presName="sibTrans" presStyleCnt="0"/>
      <dgm:spPr/>
    </dgm:pt>
    <dgm:pt modelId="{52E7C58A-0B63-524E-8494-F1DB37E560BB}" type="pres">
      <dgm:prSet presAssocID="{FDD52542-B8D6-1244-A358-BC1FAE3B2F79}" presName="node" presStyleLbl="node1" presStyleIdx="4" presStyleCnt="5">
        <dgm:presLayoutVars>
          <dgm:bulletEnabled val="1"/>
        </dgm:presLayoutVars>
      </dgm:prSet>
      <dgm:spPr/>
      <dgm:t>
        <a:bodyPr/>
        <a:lstStyle/>
        <a:p>
          <a:endParaRPr lang="en-US"/>
        </a:p>
      </dgm:t>
    </dgm:pt>
  </dgm:ptLst>
  <dgm:cxnLst>
    <dgm:cxn modelId="{8423379A-49FB-4043-BEF3-DB2E28AA96EB}" type="presOf" srcId="{FDD52542-B8D6-1244-A358-BC1FAE3B2F79}" destId="{52E7C58A-0B63-524E-8494-F1DB37E560BB}" srcOrd="0" destOrd="0" presId="urn:microsoft.com/office/officeart/2005/8/layout/default"/>
    <dgm:cxn modelId="{5BF4940E-DD9F-8B45-8553-CE2C1654BEF7}" srcId="{33095BB4-ED64-5541-AE7C-F9C73EE330E9}" destId="{BD5F141C-EAB0-C74B-B9EA-B6E854AD5942}" srcOrd="0" destOrd="0" parTransId="{CCB39E39-7C47-FD4C-965B-6B8353957C8A}" sibTransId="{902100C9-9F13-354C-AB8B-531CD72B96A4}"/>
    <dgm:cxn modelId="{B199D92D-03C0-1740-9585-FAAF77D7B5B6}" srcId="{33095BB4-ED64-5541-AE7C-F9C73EE330E9}" destId="{6C46C634-A901-1C49-B5D9-F8262A9C8C0B}" srcOrd="1" destOrd="0" parTransId="{FA646ABF-0153-C846-8407-4189655AADA8}" sibTransId="{8AD87A42-007F-2A4B-9F15-992D7C531E7F}"/>
    <dgm:cxn modelId="{8C372D55-1F84-4469-AD94-DC067FCD8B6E}" type="presOf" srcId="{33095BB4-ED64-5541-AE7C-F9C73EE330E9}" destId="{5D24BC73-5551-9141-8787-FC14485F5295}" srcOrd="0" destOrd="0" presId="urn:microsoft.com/office/officeart/2005/8/layout/default"/>
    <dgm:cxn modelId="{7F1E53D0-2F3C-4846-9E0D-A19E9A6D49B8}" type="presOf" srcId="{B66BD5AC-043D-404A-953A-51801740BF15}" destId="{5FC62A2C-FDBE-914B-AD9A-FB678675589C}" srcOrd="0" destOrd="0" presId="urn:microsoft.com/office/officeart/2005/8/layout/default"/>
    <dgm:cxn modelId="{2AFC06D0-20F1-475A-AD24-03A1AD65CC3E}" type="presOf" srcId="{482695CB-B60C-9149-B6C2-D17B8750AB42}" destId="{9BE33EAD-D77E-504E-B2B3-14D6DDB8E3AB}" srcOrd="0" destOrd="0" presId="urn:microsoft.com/office/officeart/2005/8/layout/default"/>
    <dgm:cxn modelId="{0E6E3A56-909D-964C-8A49-ED4E6B5AA491}" srcId="{33095BB4-ED64-5541-AE7C-F9C73EE330E9}" destId="{B66BD5AC-043D-404A-953A-51801740BF15}" srcOrd="2" destOrd="0" parTransId="{3CB3BFC9-E4C8-6148-9242-939EC1B8C27F}" sibTransId="{300A4D79-47CC-354C-BAB2-F6F321AD01E5}"/>
    <dgm:cxn modelId="{6A4EFB4B-A2FA-41F7-B588-A38DAC2EF7DE}" type="presOf" srcId="{BD5F141C-EAB0-C74B-B9EA-B6E854AD5942}" destId="{4B1653BE-9B38-1B4E-B380-AB2AE37D5816}" srcOrd="0" destOrd="0" presId="urn:microsoft.com/office/officeart/2005/8/layout/default"/>
    <dgm:cxn modelId="{810C1CB9-8B41-5344-ADAB-4EE530066D35}" srcId="{33095BB4-ED64-5541-AE7C-F9C73EE330E9}" destId="{FDD52542-B8D6-1244-A358-BC1FAE3B2F79}" srcOrd="4" destOrd="0" parTransId="{551369B5-713E-9D4A-9197-62D57EF1074E}" sibTransId="{8B3E2209-236D-5749-B00C-B9080D5B0A96}"/>
    <dgm:cxn modelId="{C19B082D-F752-489D-B74F-243A904F3B22}" type="presOf" srcId="{6C46C634-A901-1C49-B5D9-F8262A9C8C0B}" destId="{FBC98D97-101D-6246-8273-A5A3DA90824E}" srcOrd="0" destOrd="0" presId="urn:microsoft.com/office/officeart/2005/8/layout/default"/>
    <dgm:cxn modelId="{080C26A3-678A-4C49-85EA-A649B094BB57}" srcId="{33095BB4-ED64-5541-AE7C-F9C73EE330E9}" destId="{482695CB-B60C-9149-B6C2-D17B8750AB42}" srcOrd="3" destOrd="0" parTransId="{DD82BD16-B2F1-FD45-B598-E8428703067C}" sibTransId="{398E1C0C-F620-DD4A-A51C-E3296AFB3923}"/>
    <dgm:cxn modelId="{DF2C4F20-4685-4D2B-8BAA-2A883FE92729}" type="presParOf" srcId="{5D24BC73-5551-9141-8787-FC14485F5295}" destId="{4B1653BE-9B38-1B4E-B380-AB2AE37D5816}" srcOrd="0" destOrd="0" presId="urn:microsoft.com/office/officeart/2005/8/layout/default"/>
    <dgm:cxn modelId="{A6E3CABE-E242-4783-B03D-AE997F72AC99}" type="presParOf" srcId="{5D24BC73-5551-9141-8787-FC14485F5295}" destId="{B0D6516C-3756-8347-A04A-862008D072E1}" srcOrd="1" destOrd="0" presId="urn:microsoft.com/office/officeart/2005/8/layout/default"/>
    <dgm:cxn modelId="{76FFB5C0-DB9E-45E8-930E-36AD3FFA4900}" type="presParOf" srcId="{5D24BC73-5551-9141-8787-FC14485F5295}" destId="{FBC98D97-101D-6246-8273-A5A3DA90824E}" srcOrd="2" destOrd="0" presId="urn:microsoft.com/office/officeart/2005/8/layout/default"/>
    <dgm:cxn modelId="{01778735-9563-4A31-87CD-1189B6866080}" type="presParOf" srcId="{5D24BC73-5551-9141-8787-FC14485F5295}" destId="{73B4DC3F-4C48-7145-B3BA-B0F311506BA4}" srcOrd="3" destOrd="0" presId="urn:microsoft.com/office/officeart/2005/8/layout/default"/>
    <dgm:cxn modelId="{BC538E6B-3A61-4966-8A32-F72C8BC2B0A8}" type="presParOf" srcId="{5D24BC73-5551-9141-8787-FC14485F5295}" destId="{5FC62A2C-FDBE-914B-AD9A-FB678675589C}" srcOrd="4" destOrd="0" presId="urn:microsoft.com/office/officeart/2005/8/layout/default"/>
    <dgm:cxn modelId="{8632C42F-0A3F-471C-AE5D-7C06A2085CB4}" type="presParOf" srcId="{5D24BC73-5551-9141-8787-FC14485F5295}" destId="{189EAF82-9F01-234B-B633-FE9FF9BBB1A8}" srcOrd="5" destOrd="0" presId="urn:microsoft.com/office/officeart/2005/8/layout/default"/>
    <dgm:cxn modelId="{4B808EC1-8292-4726-9B43-1DB9707EBC9B}" type="presParOf" srcId="{5D24BC73-5551-9141-8787-FC14485F5295}" destId="{9BE33EAD-D77E-504E-B2B3-14D6DDB8E3AB}" srcOrd="6" destOrd="0" presId="urn:microsoft.com/office/officeart/2005/8/layout/default"/>
    <dgm:cxn modelId="{9E53E72B-E9C3-4622-9F93-CEE15D558F8B}" type="presParOf" srcId="{5D24BC73-5551-9141-8787-FC14485F5295}" destId="{99637865-A5AE-AE4A-B68B-8C197DAD5337}" srcOrd="7" destOrd="0" presId="urn:microsoft.com/office/officeart/2005/8/layout/default"/>
    <dgm:cxn modelId="{1BF85A71-7BFC-45D1-B54E-81FCC2E70740}" type="presParOf" srcId="{5D24BC73-5551-9141-8787-FC14485F5295}" destId="{52E7C58A-0B63-524E-8494-F1DB37E560B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2D5DC0-5037-A746-A606-2E4BD4FFD0DE}" type="doc">
      <dgm:prSet loTypeId="urn:microsoft.com/office/officeart/2005/8/layout/lProcess2" loCatId="pyramid" qsTypeId="urn:microsoft.com/office/officeart/2005/8/quickstyle/3D6" qsCatId="3D" csTypeId="urn:microsoft.com/office/officeart/2005/8/colors/accent1_2" csCatId="accent1" phldr="1"/>
      <dgm:spPr>
        <a:scene3d>
          <a:camera prst="perspectiveAbove" zoom="92000"/>
          <a:lightRig rig="balanced" dir="t">
            <a:rot lat="0" lon="0" rev="12700000"/>
          </a:lightRig>
        </a:scene3d>
      </dgm:spPr>
      <dgm:t>
        <a:bodyPr/>
        <a:lstStyle/>
        <a:p>
          <a:endParaRPr lang="en-US"/>
        </a:p>
      </dgm:t>
    </dgm:pt>
    <dgm:pt modelId="{52A5AD8E-DD09-D84C-8E20-81607101F7E4}">
      <dgm:prSet/>
      <dgm:spPr>
        <a:solidFill>
          <a:schemeClr val="accent4">
            <a:lumMod val="20000"/>
            <a:lumOff val="80000"/>
          </a:schemeClr>
        </a:solidFill>
      </dgm:spPr>
      <dgm:t>
        <a:bodyPr/>
        <a:lstStyle/>
        <a:p>
          <a:pPr rtl="0"/>
          <a:r>
            <a:rPr lang="en-US" i="0" dirty="0" smtClean="0"/>
            <a:t>THE AUTONOMIC NERVOUS SYSTEM IS ACTIVATED DIRECTLY BY CENTERS LOCATED IN THE</a:t>
          </a:r>
          <a:endParaRPr lang="en-US" i="0" dirty="0"/>
        </a:p>
      </dgm:t>
    </dgm:pt>
    <dgm:pt modelId="{F65A63BB-8014-F940-922B-65225C4F5101}" type="parTrans" cxnId="{A1D30DFE-60B1-2549-9F70-9EA0B2F25A73}">
      <dgm:prSet/>
      <dgm:spPr/>
      <dgm:t>
        <a:bodyPr/>
        <a:lstStyle/>
        <a:p>
          <a:endParaRPr lang="en-US"/>
        </a:p>
      </dgm:t>
    </dgm:pt>
    <dgm:pt modelId="{382A148D-5DBB-584C-B455-30CD6C59F21F}" type="sibTrans" cxnId="{A1D30DFE-60B1-2549-9F70-9EA0B2F25A73}">
      <dgm:prSet/>
      <dgm:spPr/>
      <dgm:t>
        <a:bodyPr/>
        <a:lstStyle/>
        <a:p>
          <a:endParaRPr lang="en-US"/>
        </a:p>
      </dgm:t>
    </dgm:pt>
    <dgm:pt modelId="{D09B9CBB-5612-6845-ABA4-A8DE1127BA4E}">
      <dgm:prSet/>
      <dgm:spPr>
        <a:solidFill>
          <a:schemeClr val="accent4">
            <a:lumMod val="20000"/>
            <a:lumOff val="80000"/>
          </a:schemeClr>
        </a:solidFill>
      </dgm:spPr>
      <dgm:t>
        <a:bodyPr/>
        <a:lstStyle/>
        <a:p>
          <a:pPr rtl="0"/>
          <a:r>
            <a:rPr lang="en-US" i="0" dirty="0" smtClean="0"/>
            <a:t>THE AUTONOMIC NERVOUS SYSTEM IS ACTIVATED INDIRECTLY BY</a:t>
          </a:r>
          <a:endParaRPr lang="en-US" i="0" dirty="0"/>
        </a:p>
      </dgm:t>
    </dgm:pt>
    <dgm:pt modelId="{94E0AFE0-2B5A-7B44-836C-45CC58521F37}" type="parTrans" cxnId="{AC4530B8-6D89-3F4E-8BFB-EC28C2F6AAA8}">
      <dgm:prSet/>
      <dgm:spPr/>
      <dgm:t>
        <a:bodyPr/>
        <a:lstStyle/>
        <a:p>
          <a:endParaRPr lang="en-US"/>
        </a:p>
      </dgm:t>
    </dgm:pt>
    <dgm:pt modelId="{104A8490-D25D-5F4B-9A45-C91456A666FB}" type="sibTrans" cxnId="{AC4530B8-6D89-3F4E-8BFB-EC28C2F6AAA8}">
      <dgm:prSet/>
      <dgm:spPr/>
      <dgm:t>
        <a:bodyPr/>
        <a:lstStyle/>
        <a:p>
          <a:endParaRPr lang="en-US"/>
        </a:p>
      </dgm:t>
    </dgm:pt>
    <dgm:pt modelId="{D0ECE0DE-6962-AB4F-98C0-221F7645C4BD}">
      <dgm:prSet/>
      <dgm:spPr>
        <a:solidFill>
          <a:srgbClr val="7030A0"/>
        </a:solidFill>
      </dgm:spPr>
      <dgm:t>
        <a:bodyPr/>
        <a:lstStyle/>
        <a:p>
          <a:pPr rtl="0"/>
          <a:r>
            <a:rPr lang="en-US" i="0" dirty="0" smtClean="0"/>
            <a:t> SPINAL CORD </a:t>
          </a:r>
          <a:endParaRPr lang="en-US" i="0" dirty="0"/>
        </a:p>
      </dgm:t>
    </dgm:pt>
    <dgm:pt modelId="{C10776B3-6F27-374A-93A5-8B62C97D4846}" type="parTrans" cxnId="{539CF558-6840-3044-9163-447076D0154E}">
      <dgm:prSet/>
      <dgm:spPr/>
      <dgm:t>
        <a:bodyPr/>
        <a:lstStyle/>
        <a:p>
          <a:endParaRPr lang="en-US"/>
        </a:p>
      </dgm:t>
    </dgm:pt>
    <dgm:pt modelId="{A7108A56-1DBD-C04D-BC88-D7EC02CBF61A}" type="sibTrans" cxnId="{539CF558-6840-3044-9163-447076D0154E}">
      <dgm:prSet/>
      <dgm:spPr/>
      <dgm:t>
        <a:bodyPr/>
        <a:lstStyle/>
        <a:p>
          <a:endParaRPr lang="en-US"/>
        </a:p>
      </dgm:t>
    </dgm:pt>
    <dgm:pt modelId="{66927AD6-BE3E-864D-B1FC-852CCD5D6E78}">
      <dgm:prSet/>
      <dgm:spPr>
        <a:solidFill>
          <a:srgbClr val="7030A0"/>
        </a:solidFill>
      </dgm:spPr>
      <dgm:t>
        <a:bodyPr/>
        <a:lstStyle/>
        <a:p>
          <a:pPr rtl="0"/>
          <a:r>
            <a:rPr lang="en-US" i="0" dirty="0" smtClean="0"/>
            <a:t>BRAIN STEM </a:t>
          </a:r>
          <a:endParaRPr lang="en-US" i="0" dirty="0"/>
        </a:p>
      </dgm:t>
    </dgm:pt>
    <dgm:pt modelId="{89958A70-C4B1-854B-9C7B-E4CE8CAE9847}" type="parTrans" cxnId="{45E1E95E-7B83-9642-923F-C05811B37698}">
      <dgm:prSet/>
      <dgm:spPr/>
      <dgm:t>
        <a:bodyPr/>
        <a:lstStyle/>
        <a:p>
          <a:endParaRPr lang="en-US"/>
        </a:p>
      </dgm:t>
    </dgm:pt>
    <dgm:pt modelId="{9A2B926B-DCFF-E640-9384-765504305305}" type="sibTrans" cxnId="{45E1E95E-7B83-9642-923F-C05811B37698}">
      <dgm:prSet/>
      <dgm:spPr/>
      <dgm:t>
        <a:bodyPr/>
        <a:lstStyle/>
        <a:p>
          <a:endParaRPr lang="en-US"/>
        </a:p>
      </dgm:t>
    </dgm:pt>
    <dgm:pt modelId="{54CD9529-BC0F-9F42-B490-73B63BAC432E}">
      <dgm:prSet/>
      <dgm:spPr>
        <a:solidFill>
          <a:srgbClr val="7030A0"/>
        </a:solidFill>
      </dgm:spPr>
      <dgm:t>
        <a:bodyPr/>
        <a:lstStyle/>
        <a:p>
          <a:pPr rtl="0"/>
          <a:r>
            <a:rPr lang="en-US" i="0" dirty="0" smtClean="0"/>
            <a:t>HYPOTHALAMUS </a:t>
          </a:r>
          <a:endParaRPr lang="en-US" i="0" dirty="0"/>
        </a:p>
      </dgm:t>
    </dgm:pt>
    <dgm:pt modelId="{42792371-7937-854C-B5B8-F9137000305D}" type="parTrans" cxnId="{D1B1E765-2B32-6241-AF95-1CAC172FDED9}">
      <dgm:prSet/>
      <dgm:spPr/>
      <dgm:t>
        <a:bodyPr/>
        <a:lstStyle/>
        <a:p>
          <a:endParaRPr lang="en-US"/>
        </a:p>
      </dgm:t>
    </dgm:pt>
    <dgm:pt modelId="{6F569D37-7E95-2147-83AC-053678E23655}" type="sibTrans" cxnId="{D1B1E765-2B32-6241-AF95-1CAC172FDED9}">
      <dgm:prSet/>
      <dgm:spPr/>
      <dgm:t>
        <a:bodyPr/>
        <a:lstStyle/>
        <a:p>
          <a:endParaRPr lang="en-US"/>
        </a:p>
      </dgm:t>
    </dgm:pt>
    <dgm:pt modelId="{0AD272B1-FB55-1F42-96C2-F8C87883E5BA}">
      <dgm:prSet/>
      <dgm:spPr>
        <a:solidFill>
          <a:srgbClr val="7030A0"/>
        </a:solidFill>
      </dgm:spPr>
      <dgm:t>
        <a:bodyPr/>
        <a:lstStyle/>
        <a:p>
          <a:pPr rtl="0"/>
          <a:r>
            <a:rPr lang="en-US" i="0" dirty="0" smtClean="0"/>
            <a:t>PORTIONS OF THE CEREBRAL CORTEX, ESPECIALLY OF THE LIMBIC CORTEX</a:t>
          </a:r>
          <a:endParaRPr lang="en-US" i="0" dirty="0"/>
        </a:p>
      </dgm:t>
    </dgm:pt>
    <dgm:pt modelId="{4577BCE8-8B43-EE45-9B16-51B62368FDF0}" type="parTrans" cxnId="{C0042AA0-C0D4-1E4E-9B17-59CD8EC96707}">
      <dgm:prSet/>
      <dgm:spPr/>
      <dgm:t>
        <a:bodyPr/>
        <a:lstStyle/>
        <a:p>
          <a:endParaRPr lang="en-US"/>
        </a:p>
      </dgm:t>
    </dgm:pt>
    <dgm:pt modelId="{906662C8-B1D2-0242-A669-50BE3B02D11B}" type="sibTrans" cxnId="{C0042AA0-C0D4-1E4E-9B17-59CD8EC96707}">
      <dgm:prSet/>
      <dgm:spPr/>
      <dgm:t>
        <a:bodyPr/>
        <a:lstStyle/>
        <a:p>
          <a:endParaRPr lang="en-US"/>
        </a:p>
      </dgm:t>
    </dgm:pt>
    <dgm:pt modelId="{E4B84CB3-E28A-5649-A8CD-6BE735C3516D}">
      <dgm:prSet/>
      <dgm:spPr>
        <a:solidFill>
          <a:srgbClr val="7030A0"/>
        </a:solidFill>
      </dgm:spPr>
      <dgm:t>
        <a:bodyPr/>
        <a:lstStyle/>
        <a:p>
          <a:pPr rtl="0"/>
          <a:r>
            <a:rPr lang="en-US" i="0" dirty="0" smtClean="0"/>
            <a:t>THESE TRANSMIT SIGNALS TO THE LOWER CENTERS AND IN THIS WAY CAN INFLUENCE AUTONOMIC CONTROL</a:t>
          </a:r>
          <a:endParaRPr lang="en-US" i="0" dirty="0"/>
        </a:p>
      </dgm:t>
    </dgm:pt>
    <dgm:pt modelId="{AB702417-028A-5B47-9B98-6D0030CA9C60}" type="parTrans" cxnId="{BE194E10-D614-0B44-B9BC-91959A529F40}">
      <dgm:prSet/>
      <dgm:spPr/>
      <dgm:t>
        <a:bodyPr/>
        <a:lstStyle/>
        <a:p>
          <a:endParaRPr lang="en-US"/>
        </a:p>
      </dgm:t>
    </dgm:pt>
    <dgm:pt modelId="{3A75A700-68D7-4C4A-BB93-98DB57BFB062}" type="sibTrans" cxnId="{BE194E10-D614-0B44-B9BC-91959A529F40}">
      <dgm:prSet/>
      <dgm:spPr/>
      <dgm:t>
        <a:bodyPr/>
        <a:lstStyle/>
        <a:p>
          <a:endParaRPr lang="en-US"/>
        </a:p>
      </dgm:t>
    </dgm:pt>
    <dgm:pt modelId="{E2A74179-E8C1-C74A-ABB4-43729A5E138E}" type="pres">
      <dgm:prSet presAssocID="{ED2D5DC0-5037-A746-A606-2E4BD4FFD0DE}" presName="theList" presStyleCnt="0">
        <dgm:presLayoutVars>
          <dgm:dir/>
          <dgm:animLvl val="lvl"/>
          <dgm:resizeHandles val="exact"/>
        </dgm:presLayoutVars>
      </dgm:prSet>
      <dgm:spPr/>
      <dgm:t>
        <a:bodyPr/>
        <a:lstStyle/>
        <a:p>
          <a:endParaRPr lang="en-US"/>
        </a:p>
      </dgm:t>
    </dgm:pt>
    <dgm:pt modelId="{D0EAD177-1317-4948-973C-2DF9ADBF61F6}" type="pres">
      <dgm:prSet presAssocID="{52A5AD8E-DD09-D84C-8E20-81607101F7E4}" presName="compNode" presStyleCnt="0"/>
      <dgm:spPr/>
    </dgm:pt>
    <dgm:pt modelId="{724EFDD3-4D1A-E548-97CB-EBE3969159EB}" type="pres">
      <dgm:prSet presAssocID="{52A5AD8E-DD09-D84C-8E20-81607101F7E4}" presName="aNode" presStyleLbl="bgShp" presStyleIdx="0" presStyleCnt="2"/>
      <dgm:spPr/>
      <dgm:t>
        <a:bodyPr/>
        <a:lstStyle/>
        <a:p>
          <a:endParaRPr lang="en-US"/>
        </a:p>
      </dgm:t>
    </dgm:pt>
    <dgm:pt modelId="{541AF859-5A98-D54D-86BE-2162CC92AD4A}" type="pres">
      <dgm:prSet presAssocID="{52A5AD8E-DD09-D84C-8E20-81607101F7E4}" presName="textNode" presStyleLbl="bgShp" presStyleIdx="0" presStyleCnt="2"/>
      <dgm:spPr/>
      <dgm:t>
        <a:bodyPr/>
        <a:lstStyle/>
        <a:p>
          <a:endParaRPr lang="en-US"/>
        </a:p>
      </dgm:t>
    </dgm:pt>
    <dgm:pt modelId="{B01069AB-87D6-7B47-9DF8-8C68427D00D5}" type="pres">
      <dgm:prSet presAssocID="{52A5AD8E-DD09-D84C-8E20-81607101F7E4}" presName="compChildNode" presStyleCnt="0"/>
      <dgm:spPr/>
    </dgm:pt>
    <dgm:pt modelId="{53491385-AE0B-8C46-95ED-1C54D0C33D02}" type="pres">
      <dgm:prSet presAssocID="{52A5AD8E-DD09-D84C-8E20-81607101F7E4}" presName="theInnerList" presStyleCnt="0"/>
      <dgm:spPr/>
    </dgm:pt>
    <dgm:pt modelId="{493F438A-91DA-4446-9142-5695EE36DECC}" type="pres">
      <dgm:prSet presAssocID="{D0ECE0DE-6962-AB4F-98C0-221F7645C4BD}" presName="childNode" presStyleLbl="node1" presStyleIdx="0" presStyleCnt="5">
        <dgm:presLayoutVars>
          <dgm:bulletEnabled val="1"/>
        </dgm:presLayoutVars>
      </dgm:prSet>
      <dgm:spPr/>
      <dgm:t>
        <a:bodyPr/>
        <a:lstStyle/>
        <a:p>
          <a:endParaRPr lang="en-US"/>
        </a:p>
      </dgm:t>
    </dgm:pt>
    <dgm:pt modelId="{74E8A3F4-3A59-4D4D-AA8D-38726104D635}" type="pres">
      <dgm:prSet presAssocID="{D0ECE0DE-6962-AB4F-98C0-221F7645C4BD}" presName="aSpace2" presStyleCnt="0"/>
      <dgm:spPr/>
    </dgm:pt>
    <dgm:pt modelId="{415685BD-0701-5947-B9DD-FEAFFF2D799D}" type="pres">
      <dgm:prSet presAssocID="{66927AD6-BE3E-864D-B1FC-852CCD5D6E78}" presName="childNode" presStyleLbl="node1" presStyleIdx="1" presStyleCnt="5">
        <dgm:presLayoutVars>
          <dgm:bulletEnabled val="1"/>
        </dgm:presLayoutVars>
      </dgm:prSet>
      <dgm:spPr/>
      <dgm:t>
        <a:bodyPr/>
        <a:lstStyle/>
        <a:p>
          <a:endParaRPr lang="en-US"/>
        </a:p>
      </dgm:t>
    </dgm:pt>
    <dgm:pt modelId="{39CA052F-C449-6148-B6A4-315DE5042EE7}" type="pres">
      <dgm:prSet presAssocID="{66927AD6-BE3E-864D-B1FC-852CCD5D6E78}" presName="aSpace2" presStyleCnt="0"/>
      <dgm:spPr/>
    </dgm:pt>
    <dgm:pt modelId="{BF71A6DB-4670-2F4E-9D12-63809B04B289}" type="pres">
      <dgm:prSet presAssocID="{54CD9529-BC0F-9F42-B490-73B63BAC432E}" presName="childNode" presStyleLbl="node1" presStyleIdx="2" presStyleCnt="5">
        <dgm:presLayoutVars>
          <dgm:bulletEnabled val="1"/>
        </dgm:presLayoutVars>
      </dgm:prSet>
      <dgm:spPr/>
      <dgm:t>
        <a:bodyPr/>
        <a:lstStyle/>
        <a:p>
          <a:endParaRPr lang="en-US"/>
        </a:p>
      </dgm:t>
    </dgm:pt>
    <dgm:pt modelId="{46C93DA9-669E-294C-8615-5829C087ECB1}" type="pres">
      <dgm:prSet presAssocID="{52A5AD8E-DD09-D84C-8E20-81607101F7E4}" presName="aSpace" presStyleCnt="0"/>
      <dgm:spPr/>
    </dgm:pt>
    <dgm:pt modelId="{1B448089-A936-1045-8800-55C5EC8557A9}" type="pres">
      <dgm:prSet presAssocID="{D09B9CBB-5612-6845-ABA4-A8DE1127BA4E}" presName="compNode" presStyleCnt="0"/>
      <dgm:spPr/>
    </dgm:pt>
    <dgm:pt modelId="{D4C47A86-4C85-7E4A-9697-B17724762FCD}" type="pres">
      <dgm:prSet presAssocID="{D09B9CBB-5612-6845-ABA4-A8DE1127BA4E}" presName="aNode" presStyleLbl="bgShp" presStyleIdx="1" presStyleCnt="2"/>
      <dgm:spPr/>
      <dgm:t>
        <a:bodyPr/>
        <a:lstStyle/>
        <a:p>
          <a:endParaRPr lang="en-US"/>
        </a:p>
      </dgm:t>
    </dgm:pt>
    <dgm:pt modelId="{1E1EF2ED-ADE6-EE43-B798-D3EBFCD86D43}" type="pres">
      <dgm:prSet presAssocID="{D09B9CBB-5612-6845-ABA4-A8DE1127BA4E}" presName="textNode" presStyleLbl="bgShp" presStyleIdx="1" presStyleCnt="2"/>
      <dgm:spPr/>
      <dgm:t>
        <a:bodyPr/>
        <a:lstStyle/>
        <a:p>
          <a:endParaRPr lang="en-US"/>
        </a:p>
      </dgm:t>
    </dgm:pt>
    <dgm:pt modelId="{C7B169DC-E3FC-1A47-BA33-7388079945A7}" type="pres">
      <dgm:prSet presAssocID="{D09B9CBB-5612-6845-ABA4-A8DE1127BA4E}" presName="compChildNode" presStyleCnt="0"/>
      <dgm:spPr/>
    </dgm:pt>
    <dgm:pt modelId="{0BA4893C-222A-A446-B692-1F845542D2CE}" type="pres">
      <dgm:prSet presAssocID="{D09B9CBB-5612-6845-ABA4-A8DE1127BA4E}" presName="theInnerList" presStyleCnt="0"/>
      <dgm:spPr/>
    </dgm:pt>
    <dgm:pt modelId="{56B575F8-40DB-8740-885F-60633C19B291}" type="pres">
      <dgm:prSet presAssocID="{0AD272B1-FB55-1F42-96C2-F8C87883E5BA}" presName="childNode" presStyleLbl="node1" presStyleIdx="3" presStyleCnt="5">
        <dgm:presLayoutVars>
          <dgm:bulletEnabled val="1"/>
        </dgm:presLayoutVars>
      </dgm:prSet>
      <dgm:spPr/>
      <dgm:t>
        <a:bodyPr/>
        <a:lstStyle/>
        <a:p>
          <a:endParaRPr lang="en-US"/>
        </a:p>
      </dgm:t>
    </dgm:pt>
    <dgm:pt modelId="{BAD3EFDC-A8F8-614A-9301-8A73CB650B51}" type="pres">
      <dgm:prSet presAssocID="{0AD272B1-FB55-1F42-96C2-F8C87883E5BA}" presName="aSpace2" presStyleCnt="0"/>
      <dgm:spPr/>
    </dgm:pt>
    <dgm:pt modelId="{BCCD2004-ADB0-4741-B141-047EC2570CD1}" type="pres">
      <dgm:prSet presAssocID="{E4B84CB3-E28A-5649-A8CD-6BE735C3516D}" presName="childNode" presStyleLbl="node1" presStyleIdx="4" presStyleCnt="5">
        <dgm:presLayoutVars>
          <dgm:bulletEnabled val="1"/>
        </dgm:presLayoutVars>
      </dgm:prSet>
      <dgm:spPr/>
      <dgm:t>
        <a:bodyPr/>
        <a:lstStyle/>
        <a:p>
          <a:endParaRPr lang="en-US"/>
        </a:p>
      </dgm:t>
    </dgm:pt>
  </dgm:ptLst>
  <dgm:cxnLst>
    <dgm:cxn modelId="{448BB32D-DFBC-AD40-AEC8-622A686163B5}" type="presOf" srcId="{D09B9CBB-5612-6845-ABA4-A8DE1127BA4E}" destId="{1E1EF2ED-ADE6-EE43-B798-D3EBFCD86D43}" srcOrd="1" destOrd="0" presId="urn:microsoft.com/office/officeart/2005/8/layout/lProcess2"/>
    <dgm:cxn modelId="{8E0BE051-303F-774C-88BC-ED8DC4E73D2E}" type="presOf" srcId="{D09B9CBB-5612-6845-ABA4-A8DE1127BA4E}" destId="{D4C47A86-4C85-7E4A-9697-B17724762FCD}" srcOrd="0" destOrd="0" presId="urn:microsoft.com/office/officeart/2005/8/layout/lProcess2"/>
    <dgm:cxn modelId="{53D2D654-6C9B-A947-9F54-FDA85E5A3DD2}" type="presOf" srcId="{66927AD6-BE3E-864D-B1FC-852CCD5D6E78}" destId="{415685BD-0701-5947-B9DD-FEAFFF2D799D}" srcOrd="0" destOrd="0" presId="urn:microsoft.com/office/officeart/2005/8/layout/lProcess2"/>
    <dgm:cxn modelId="{CE8731B5-03D4-EC41-95F2-82F0CE078CF9}" type="presOf" srcId="{0AD272B1-FB55-1F42-96C2-F8C87883E5BA}" destId="{56B575F8-40DB-8740-885F-60633C19B291}" srcOrd="0" destOrd="0" presId="urn:microsoft.com/office/officeart/2005/8/layout/lProcess2"/>
    <dgm:cxn modelId="{B109F6CA-BB8C-584A-87AA-F5D8B523DB25}" type="presOf" srcId="{E4B84CB3-E28A-5649-A8CD-6BE735C3516D}" destId="{BCCD2004-ADB0-4741-B141-047EC2570CD1}" srcOrd="0" destOrd="0" presId="urn:microsoft.com/office/officeart/2005/8/layout/lProcess2"/>
    <dgm:cxn modelId="{D1B1E765-2B32-6241-AF95-1CAC172FDED9}" srcId="{52A5AD8E-DD09-D84C-8E20-81607101F7E4}" destId="{54CD9529-BC0F-9F42-B490-73B63BAC432E}" srcOrd="2" destOrd="0" parTransId="{42792371-7937-854C-B5B8-F9137000305D}" sibTransId="{6F569D37-7E95-2147-83AC-053678E23655}"/>
    <dgm:cxn modelId="{1F036DA6-974D-B842-BF7E-AE5DAFA2B8BC}" type="presOf" srcId="{52A5AD8E-DD09-D84C-8E20-81607101F7E4}" destId="{541AF859-5A98-D54D-86BE-2162CC92AD4A}" srcOrd="1" destOrd="0" presId="urn:microsoft.com/office/officeart/2005/8/layout/lProcess2"/>
    <dgm:cxn modelId="{9513D5B5-D42D-C847-91B4-B5D17A0B5CD8}" type="presOf" srcId="{D0ECE0DE-6962-AB4F-98C0-221F7645C4BD}" destId="{493F438A-91DA-4446-9142-5695EE36DECC}" srcOrd="0" destOrd="0" presId="urn:microsoft.com/office/officeart/2005/8/layout/lProcess2"/>
    <dgm:cxn modelId="{402B2BE4-8140-E74D-AC53-16A04AB8D29F}" type="presOf" srcId="{ED2D5DC0-5037-A746-A606-2E4BD4FFD0DE}" destId="{E2A74179-E8C1-C74A-ABB4-43729A5E138E}" srcOrd="0" destOrd="0" presId="urn:microsoft.com/office/officeart/2005/8/layout/lProcess2"/>
    <dgm:cxn modelId="{C0042AA0-C0D4-1E4E-9B17-59CD8EC96707}" srcId="{D09B9CBB-5612-6845-ABA4-A8DE1127BA4E}" destId="{0AD272B1-FB55-1F42-96C2-F8C87883E5BA}" srcOrd="0" destOrd="0" parTransId="{4577BCE8-8B43-EE45-9B16-51B62368FDF0}" sibTransId="{906662C8-B1D2-0242-A669-50BE3B02D11B}"/>
    <dgm:cxn modelId="{45E1E95E-7B83-9642-923F-C05811B37698}" srcId="{52A5AD8E-DD09-D84C-8E20-81607101F7E4}" destId="{66927AD6-BE3E-864D-B1FC-852CCD5D6E78}" srcOrd="1" destOrd="0" parTransId="{89958A70-C4B1-854B-9C7B-E4CE8CAE9847}" sibTransId="{9A2B926B-DCFF-E640-9384-765504305305}"/>
    <dgm:cxn modelId="{AC4530B8-6D89-3F4E-8BFB-EC28C2F6AAA8}" srcId="{ED2D5DC0-5037-A746-A606-2E4BD4FFD0DE}" destId="{D09B9CBB-5612-6845-ABA4-A8DE1127BA4E}" srcOrd="1" destOrd="0" parTransId="{94E0AFE0-2B5A-7B44-836C-45CC58521F37}" sibTransId="{104A8490-D25D-5F4B-9A45-C91456A666FB}"/>
    <dgm:cxn modelId="{539CF558-6840-3044-9163-447076D0154E}" srcId="{52A5AD8E-DD09-D84C-8E20-81607101F7E4}" destId="{D0ECE0DE-6962-AB4F-98C0-221F7645C4BD}" srcOrd="0" destOrd="0" parTransId="{C10776B3-6F27-374A-93A5-8B62C97D4846}" sibTransId="{A7108A56-1DBD-C04D-BC88-D7EC02CBF61A}"/>
    <dgm:cxn modelId="{BE194E10-D614-0B44-B9BC-91959A529F40}" srcId="{D09B9CBB-5612-6845-ABA4-A8DE1127BA4E}" destId="{E4B84CB3-E28A-5649-A8CD-6BE735C3516D}" srcOrd="1" destOrd="0" parTransId="{AB702417-028A-5B47-9B98-6D0030CA9C60}" sibTransId="{3A75A700-68D7-4C4A-BB93-98DB57BFB062}"/>
    <dgm:cxn modelId="{31342CDB-3B1F-104C-94B6-ABD2B08B8DAA}" type="presOf" srcId="{54CD9529-BC0F-9F42-B490-73B63BAC432E}" destId="{BF71A6DB-4670-2F4E-9D12-63809B04B289}" srcOrd="0" destOrd="0" presId="urn:microsoft.com/office/officeart/2005/8/layout/lProcess2"/>
    <dgm:cxn modelId="{E16000A7-374A-034D-963A-E0A0377A476F}" type="presOf" srcId="{52A5AD8E-DD09-D84C-8E20-81607101F7E4}" destId="{724EFDD3-4D1A-E548-97CB-EBE3969159EB}" srcOrd="0" destOrd="0" presId="urn:microsoft.com/office/officeart/2005/8/layout/lProcess2"/>
    <dgm:cxn modelId="{A1D30DFE-60B1-2549-9F70-9EA0B2F25A73}" srcId="{ED2D5DC0-5037-A746-A606-2E4BD4FFD0DE}" destId="{52A5AD8E-DD09-D84C-8E20-81607101F7E4}" srcOrd="0" destOrd="0" parTransId="{F65A63BB-8014-F940-922B-65225C4F5101}" sibTransId="{382A148D-5DBB-584C-B455-30CD6C59F21F}"/>
    <dgm:cxn modelId="{3D8977BB-65B6-9640-AB2A-E8A998987A97}" type="presParOf" srcId="{E2A74179-E8C1-C74A-ABB4-43729A5E138E}" destId="{D0EAD177-1317-4948-973C-2DF9ADBF61F6}" srcOrd="0" destOrd="0" presId="urn:microsoft.com/office/officeart/2005/8/layout/lProcess2"/>
    <dgm:cxn modelId="{B6D50D66-8986-184C-97E2-4B07FF633660}" type="presParOf" srcId="{D0EAD177-1317-4948-973C-2DF9ADBF61F6}" destId="{724EFDD3-4D1A-E548-97CB-EBE3969159EB}" srcOrd="0" destOrd="0" presId="urn:microsoft.com/office/officeart/2005/8/layout/lProcess2"/>
    <dgm:cxn modelId="{5A06A57C-F8BB-E740-B048-8FAA0F6E2FA7}" type="presParOf" srcId="{D0EAD177-1317-4948-973C-2DF9ADBF61F6}" destId="{541AF859-5A98-D54D-86BE-2162CC92AD4A}" srcOrd="1" destOrd="0" presId="urn:microsoft.com/office/officeart/2005/8/layout/lProcess2"/>
    <dgm:cxn modelId="{E874FDC3-B4E9-2449-BEF2-C2087DB5891F}" type="presParOf" srcId="{D0EAD177-1317-4948-973C-2DF9ADBF61F6}" destId="{B01069AB-87D6-7B47-9DF8-8C68427D00D5}" srcOrd="2" destOrd="0" presId="urn:microsoft.com/office/officeart/2005/8/layout/lProcess2"/>
    <dgm:cxn modelId="{EFB75867-E510-B344-96B6-947D3D759930}" type="presParOf" srcId="{B01069AB-87D6-7B47-9DF8-8C68427D00D5}" destId="{53491385-AE0B-8C46-95ED-1C54D0C33D02}" srcOrd="0" destOrd="0" presId="urn:microsoft.com/office/officeart/2005/8/layout/lProcess2"/>
    <dgm:cxn modelId="{6FB1F0B7-0999-744A-9374-A7C5CE4B30B9}" type="presParOf" srcId="{53491385-AE0B-8C46-95ED-1C54D0C33D02}" destId="{493F438A-91DA-4446-9142-5695EE36DECC}" srcOrd="0" destOrd="0" presId="urn:microsoft.com/office/officeart/2005/8/layout/lProcess2"/>
    <dgm:cxn modelId="{EE7BC59A-3046-2443-8743-46F4C99018F6}" type="presParOf" srcId="{53491385-AE0B-8C46-95ED-1C54D0C33D02}" destId="{74E8A3F4-3A59-4D4D-AA8D-38726104D635}" srcOrd="1" destOrd="0" presId="urn:microsoft.com/office/officeart/2005/8/layout/lProcess2"/>
    <dgm:cxn modelId="{7E6EE9B1-B738-4D4D-AFE7-67DE6E3007C2}" type="presParOf" srcId="{53491385-AE0B-8C46-95ED-1C54D0C33D02}" destId="{415685BD-0701-5947-B9DD-FEAFFF2D799D}" srcOrd="2" destOrd="0" presId="urn:microsoft.com/office/officeart/2005/8/layout/lProcess2"/>
    <dgm:cxn modelId="{E5A18DF0-65DF-AB48-99CF-8E679056CFA3}" type="presParOf" srcId="{53491385-AE0B-8C46-95ED-1C54D0C33D02}" destId="{39CA052F-C449-6148-B6A4-315DE5042EE7}" srcOrd="3" destOrd="0" presId="urn:microsoft.com/office/officeart/2005/8/layout/lProcess2"/>
    <dgm:cxn modelId="{5290889B-9362-1440-9315-96B30652F986}" type="presParOf" srcId="{53491385-AE0B-8C46-95ED-1C54D0C33D02}" destId="{BF71A6DB-4670-2F4E-9D12-63809B04B289}" srcOrd="4" destOrd="0" presId="urn:microsoft.com/office/officeart/2005/8/layout/lProcess2"/>
    <dgm:cxn modelId="{75D8CC12-F7C6-2742-A39A-E50F6C5398A2}" type="presParOf" srcId="{E2A74179-E8C1-C74A-ABB4-43729A5E138E}" destId="{46C93DA9-669E-294C-8615-5829C087ECB1}" srcOrd="1" destOrd="0" presId="urn:microsoft.com/office/officeart/2005/8/layout/lProcess2"/>
    <dgm:cxn modelId="{82B30DB1-5C76-8D46-9690-5A9A82E4CEB8}" type="presParOf" srcId="{E2A74179-E8C1-C74A-ABB4-43729A5E138E}" destId="{1B448089-A936-1045-8800-55C5EC8557A9}" srcOrd="2" destOrd="0" presId="urn:microsoft.com/office/officeart/2005/8/layout/lProcess2"/>
    <dgm:cxn modelId="{A8710C77-D0F5-D444-BF86-AA2B1E8E5AFA}" type="presParOf" srcId="{1B448089-A936-1045-8800-55C5EC8557A9}" destId="{D4C47A86-4C85-7E4A-9697-B17724762FCD}" srcOrd="0" destOrd="0" presId="urn:microsoft.com/office/officeart/2005/8/layout/lProcess2"/>
    <dgm:cxn modelId="{9134498F-D29A-C74B-9308-191638EE9E8D}" type="presParOf" srcId="{1B448089-A936-1045-8800-55C5EC8557A9}" destId="{1E1EF2ED-ADE6-EE43-B798-D3EBFCD86D43}" srcOrd="1" destOrd="0" presId="urn:microsoft.com/office/officeart/2005/8/layout/lProcess2"/>
    <dgm:cxn modelId="{8FB01203-C17B-6947-B080-B471640B630D}" type="presParOf" srcId="{1B448089-A936-1045-8800-55C5EC8557A9}" destId="{C7B169DC-E3FC-1A47-BA33-7388079945A7}" srcOrd="2" destOrd="0" presId="urn:microsoft.com/office/officeart/2005/8/layout/lProcess2"/>
    <dgm:cxn modelId="{F69BD354-9960-5D4E-A9EA-7EB7F90DFA61}" type="presParOf" srcId="{C7B169DC-E3FC-1A47-BA33-7388079945A7}" destId="{0BA4893C-222A-A446-B692-1F845542D2CE}" srcOrd="0" destOrd="0" presId="urn:microsoft.com/office/officeart/2005/8/layout/lProcess2"/>
    <dgm:cxn modelId="{DE2C427E-FBBF-7647-A56C-5972E32A5F42}" type="presParOf" srcId="{0BA4893C-222A-A446-B692-1F845542D2CE}" destId="{56B575F8-40DB-8740-885F-60633C19B291}" srcOrd="0" destOrd="0" presId="urn:microsoft.com/office/officeart/2005/8/layout/lProcess2"/>
    <dgm:cxn modelId="{86AD1AAA-0DB7-3745-9CF0-8616CF3AA2B1}" type="presParOf" srcId="{0BA4893C-222A-A446-B692-1F845542D2CE}" destId="{BAD3EFDC-A8F8-614A-9301-8A73CB650B51}" srcOrd="1" destOrd="0" presId="urn:microsoft.com/office/officeart/2005/8/layout/lProcess2"/>
    <dgm:cxn modelId="{F84B9528-685F-A044-808C-C23E55AF9253}" type="presParOf" srcId="{0BA4893C-222A-A446-B692-1F845542D2CE}" destId="{BCCD2004-ADB0-4741-B141-047EC2570CD1}"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8D68FA-408B-D240-81A6-2E75088F5A29}" type="doc">
      <dgm:prSet loTypeId="urn:microsoft.com/office/officeart/2005/8/layout/target3" loCatId="pyramid" qsTypeId="urn:microsoft.com/office/officeart/2005/8/quickstyle/3D7" qsCatId="3D" csTypeId="urn:microsoft.com/office/officeart/2005/8/colors/colorful2" csCatId="colorful" phldr="1"/>
      <dgm:spPr/>
      <dgm:t>
        <a:bodyPr/>
        <a:lstStyle/>
        <a:p>
          <a:endParaRPr lang="en-US"/>
        </a:p>
      </dgm:t>
    </dgm:pt>
    <dgm:pt modelId="{EC91D65E-A7CB-894C-813B-E38A4AB7EEAB}">
      <dgm:prSet/>
      <dgm:spPr/>
      <dgm:t>
        <a:bodyPr/>
        <a:lstStyle/>
        <a:p>
          <a:pPr rtl="0"/>
          <a:r>
            <a:rPr lang="en-US" i="0" dirty="0" smtClean="0"/>
            <a:t>THE AUTONOMIC NERVOUS SYSTEM ALSO OFTEN OPERATES THROUGH VISCERAL REFLEXES. </a:t>
          </a:r>
          <a:endParaRPr lang="en-US" i="0" dirty="0"/>
        </a:p>
      </dgm:t>
    </dgm:pt>
    <dgm:pt modelId="{E0AAB28F-9178-EC40-AA80-76C2A2EEC397}" type="parTrans" cxnId="{AFEF5871-152B-DD4E-83E7-2CE45246D09C}">
      <dgm:prSet/>
      <dgm:spPr/>
      <dgm:t>
        <a:bodyPr/>
        <a:lstStyle/>
        <a:p>
          <a:endParaRPr lang="en-US" i="0" dirty="0"/>
        </a:p>
      </dgm:t>
    </dgm:pt>
    <dgm:pt modelId="{2876D1D2-E637-FB43-B071-254D4C635271}" type="sibTrans" cxnId="{AFEF5871-152B-DD4E-83E7-2CE45246D09C}">
      <dgm:prSet/>
      <dgm:spPr/>
      <dgm:t>
        <a:bodyPr/>
        <a:lstStyle/>
        <a:p>
          <a:endParaRPr lang="en-US" i="0" dirty="0"/>
        </a:p>
      </dgm:t>
    </dgm:pt>
    <dgm:pt modelId="{43D5C018-944E-1D4C-AFA4-669762F126AF}">
      <dgm:prSet/>
      <dgm:spPr/>
      <dgm:t>
        <a:bodyPr/>
        <a:lstStyle/>
        <a:p>
          <a:pPr rtl="0"/>
          <a:r>
            <a:rPr lang="en-US" i="0" dirty="0" smtClean="0"/>
            <a:t>SUBCONSCIOUS SENSORY SIGNALS FROM VISCERAL ORGANS CAN ENTER THE AUTONOMIC GANGLIA, THE BRAIN STEM, OR THE HYPOTHALAMUS</a:t>
          </a:r>
          <a:endParaRPr lang="en-US" i="0" dirty="0"/>
        </a:p>
      </dgm:t>
    </dgm:pt>
    <dgm:pt modelId="{76B02F19-0EAA-DB44-8FAE-80FCE843F58B}" type="parTrans" cxnId="{C3EA8F8C-A476-ED46-AA7C-C80CCC0ED095}">
      <dgm:prSet/>
      <dgm:spPr/>
      <dgm:t>
        <a:bodyPr/>
        <a:lstStyle/>
        <a:p>
          <a:endParaRPr lang="en-US" i="0" dirty="0"/>
        </a:p>
      </dgm:t>
    </dgm:pt>
    <dgm:pt modelId="{C8559ABF-B037-6844-B655-62214EA58F23}" type="sibTrans" cxnId="{C3EA8F8C-A476-ED46-AA7C-C80CCC0ED095}">
      <dgm:prSet/>
      <dgm:spPr/>
      <dgm:t>
        <a:bodyPr/>
        <a:lstStyle/>
        <a:p>
          <a:endParaRPr lang="en-US" i="0" dirty="0"/>
        </a:p>
      </dgm:t>
    </dgm:pt>
    <dgm:pt modelId="{76FB768A-8620-544A-85F2-0DCF658A6944}">
      <dgm:prSet/>
      <dgm:spPr/>
      <dgm:t>
        <a:bodyPr/>
        <a:lstStyle/>
        <a:p>
          <a:pPr rtl="0"/>
          <a:r>
            <a:rPr lang="en-US" i="0" dirty="0" smtClean="0"/>
            <a:t>VISCERAL ORGANS ARE THOSE LOCATED IN THE LARGE CAVITY OF BODY TRUNK SUCH</a:t>
          </a:r>
          <a:r>
            <a:rPr lang="en-US" i="0" baseline="0" dirty="0" smtClean="0"/>
            <a:t> AS THE HEART AND LUNGS</a:t>
          </a:r>
          <a:r>
            <a:rPr lang="en-US" i="0" dirty="0" smtClean="0"/>
            <a:t>.</a:t>
          </a:r>
          <a:endParaRPr lang="en-US" i="0" dirty="0"/>
        </a:p>
      </dgm:t>
    </dgm:pt>
    <dgm:pt modelId="{D70D1E0D-6273-B448-BFF6-7826D27BC610}" type="parTrans" cxnId="{CE2CEFFA-9D3D-7747-92B4-2CFBCE4C0DFE}">
      <dgm:prSet/>
      <dgm:spPr/>
      <dgm:t>
        <a:bodyPr/>
        <a:lstStyle/>
        <a:p>
          <a:endParaRPr lang="en-US" i="0" dirty="0"/>
        </a:p>
      </dgm:t>
    </dgm:pt>
    <dgm:pt modelId="{DCA7A14C-0E1A-2047-87D7-3859773C1A85}" type="sibTrans" cxnId="{CE2CEFFA-9D3D-7747-92B4-2CFBCE4C0DFE}">
      <dgm:prSet/>
      <dgm:spPr/>
      <dgm:t>
        <a:bodyPr/>
        <a:lstStyle/>
        <a:p>
          <a:endParaRPr lang="en-US" i="0" dirty="0"/>
        </a:p>
      </dgm:t>
    </dgm:pt>
    <dgm:pt modelId="{248A3484-3D42-0B49-8ED2-9C496D3B2AA1}">
      <dgm:prSet/>
      <dgm:spPr/>
      <dgm:t>
        <a:bodyPr/>
        <a:lstStyle/>
        <a:p>
          <a:pPr rtl="0"/>
          <a:r>
            <a:rPr lang="en-US" i="0" dirty="0" smtClean="0"/>
            <a:t>THE AUTONOMIC SYSTEM THEN RETURN SUBCONSCIOUS REFLEX RESPONSES DIRECTLY BACK TO THE VISCERAL ORGANS TO CONTROL THEIR ACTIVITIES.</a:t>
          </a:r>
          <a:endParaRPr lang="en-US" i="0" dirty="0"/>
        </a:p>
      </dgm:t>
    </dgm:pt>
    <dgm:pt modelId="{39D1AD0E-49E9-8C45-9131-A895D0CEBED1}" type="parTrans" cxnId="{C7377027-C3E3-7E4C-AC8D-C76C6DAEB795}">
      <dgm:prSet/>
      <dgm:spPr/>
      <dgm:t>
        <a:bodyPr/>
        <a:lstStyle/>
        <a:p>
          <a:endParaRPr lang="en-US"/>
        </a:p>
      </dgm:t>
    </dgm:pt>
    <dgm:pt modelId="{CF3FAB38-225D-0B4C-AF7F-A3F38F786198}" type="sibTrans" cxnId="{C7377027-C3E3-7E4C-AC8D-C76C6DAEB795}">
      <dgm:prSet/>
      <dgm:spPr/>
      <dgm:t>
        <a:bodyPr/>
        <a:lstStyle/>
        <a:p>
          <a:endParaRPr lang="en-US"/>
        </a:p>
      </dgm:t>
    </dgm:pt>
    <dgm:pt modelId="{2906096A-5772-D44E-A215-8560D9ED1C93}" type="pres">
      <dgm:prSet presAssocID="{CC8D68FA-408B-D240-81A6-2E75088F5A29}" presName="Name0" presStyleCnt="0">
        <dgm:presLayoutVars>
          <dgm:chMax val="7"/>
          <dgm:dir/>
          <dgm:animLvl val="lvl"/>
          <dgm:resizeHandles val="exact"/>
        </dgm:presLayoutVars>
      </dgm:prSet>
      <dgm:spPr/>
      <dgm:t>
        <a:bodyPr/>
        <a:lstStyle/>
        <a:p>
          <a:endParaRPr lang="en-US"/>
        </a:p>
      </dgm:t>
    </dgm:pt>
    <dgm:pt modelId="{7B0B9D3B-96DC-4647-94AD-4DBBD03B3987}" type="pres">
      <dgm:prSet presAssocID="{EC91D65E-A7CB-894C-813B-E38A4AB7EEAB}" presName="circle1" presStyleLbl="node1" presStyleIdx="0" presStyleCnt="4"/>
      <dgm:spPr>
        <a:sp3d extrusionH="50600" prstMaterial="metal">
          <a:bevelT w="101600" h="80600"/>
          <a:bevelB w="80600" h="80600" prst="relaxedInset"/>
        </a:sp3d>
      </dgm:spPr>
      <dgm:t>
        <a:bodyPr/>
        <a:lstStyle/>
        <a:p>
          <a:endParaRPr lang="en-US"/>
        </a:p>
      </dgm:t>
    </dgm:pt>
    <dgm:pt modelId="{51644272-ECB8-CB47-A8C3-F93F01AB1CF4}" type="pres">
      <dgm:prSet presAssocID="{EC91D65E-A7CB-894C-813B-E38A4AB7EEAB}" presName="space" presStyleCnt="0"/>
      <dgm:spPr/>
      <dgm:t>
        <a:bodyPr/>
        <a:lstStyle/>
        <a:p>
          <a:endParaRPr lang="en-US"/>
        </a:p>
      </dgm:t>
    </dgm:pt>
    <dgm:pt modelId="{3B1065D6-66E2-BB41-A470-83C5FD8B3B23}" type="pres">
      <dgm:prSet presAssocID="{EC91D65E-A7CB-894C-813B-E38A4AB7EEAB}" presName="rect1" presStyleLbl="alignAcc1" presStyleIdx="0" presStyleCnt="4"/>
      <dgm:spPr/>
      <dgm:t>
        <a:bodyPr/>
        <a:lstStyle/>
        <a:p>
          <a:endParaRPr lang="en-US"/>
        </a:p>
      </dgm:t>
    </dgm:pt>
    <dgm:pt modelId="{D5F13E27-7FEA-C948-9152-57520A4039BD}" type="pres">
      <dgm:prSet presAssocID="{76FB768A-8620-544A-85F2-0DCF658A6944}" presName="vertSpace2" presStyleLbl="node1" presStyleIdx="0" presStyleCnt="4"/>
      <dgm:spPr/>
      <dgm:t>
        <a:bodyPr/>
        <a:lstStyle/>
        <a:p>
          <a:endParaRPr lang="en-US"/>
        </a:p>
      </dgm:t>
    </dgm:pt>
    <dgm:pt modelId="{F920F00D-CD94-6449-8BE0-E484F82ADE5D}" type="pres">
      <dgm:prSet presAssocID="{76FB768A-8620-544A-85F2-0DCF658A6944}" presName="circle2" presStyleLbl="node1" presStyleIdx="1" presStyleCnt="4"/>
      <dgm:spPr>
        <a:sp3d extrusionH="50600" prstMaterial="metal">
          <a:bevelT w="101600" h="80600"/>
          <a:bevelB w="80600" h="80600" prst="relaxedInset"/>
        </a:sp3d>
      </dgm:spPr>
      <dgm:t>
        <a:bodyPr/>
        <a:lstStyle/>
        <a:p>
          <a:endParaRPr lang="en-US"/>
        </a:p>
      </dgm:t>
    </dgm:pt>
    <dgm:pt modelId="{0C77C6AE-8508-924E-B67D-B914F35E7E08}" type="pres">
      <dgm:prSet presAssocID="{76FB768A-8620-544A-85F2-0DCF658A6944}" presName="rect2" presStyleLbl="alignAcc1" presStyleIdx="1" presStyleCnt="4"/>
      <dgm:spPr/>
      <dgm:t>
        <a:bodyPr/>
        <a:lstStyle/>
        <a:p>
          <a:endParaRPr lang="en-US"/>
        </a:p>
      </dgm:t>
    </dgm:pt>
    <dgm:pt modelId="{B7E54BA3-D85D-0349-A795-207F0051C876}" type="pres">
      <dgm:prSet presAssocID="{43D5C018-944E-1D4C-AFA4-669762F126AF}" presName="vertSpace3" presStyleLbl="node1" presStyleIdx="1" presStyleCnt="4"/>
      <dgm:spPr/>
      <dgm:t>
        <a:bodyPr/>
        <a:lstStyle/>
        <a:p>
          <a:endParaRPr lang="en-US"/>
        </a:p>
      </dgm:t>
    </dgm:pt>
    <dgm:pt modelId="{DC229205-B821-184C-95F4-2B476EC269DA}" type="pres">
      <dgm:prSet presAssocID="{43D5C018-944E-1D4C-AFA4-669762F126AF}" presName="circle3" presStyleLbl="node1" presStyleIdx="2" presStyleCnt="4"/>
      <dgm:spPr>
        <a:sp3d extrusionH="50600" prstMaterial="metal">
          <a:bevelT w="101600" h="80600"/>
          <a:bevelB w="80600" h="80600" prst="relaxedInset"/>
        </a:sp3d>
      </dgm:spPr>
      <dgm:t>
        <a:bodyPr/>
        <a:lstStyle/>
        <a:p>
          <a:endParaRPr lang="en-US"/>
        </a:p>
      </dgm:t>
    </dgm:pt>
    <dgm:pt modelId="{F2E1ED69-D2F6-6345-9993-BCD839316419}" type="pres">
      <dgm:prSet presAssocID="{43D5C018-944E-1D4C-AFA4-669762F126AF}" presName="rect3" presStyleLbl="alignAcc1" presStyleIdx="2" presStyleCnt="4"/>
      <dgm:spPr/>
      <dgm:t>
        <a:bodyPr/>
        <a:lstStyle/>
        <a:p>
          <a:endParaRPr lang="en-US"/>
        </a:p>
      </dgm:t>
    </dgm:pt>
    <dgm:pt modelId="{7015DD9A-1A8B-7C41-8C5C-5D6D5EC7B9D7}" type="pres">
      <dgm:prSet presAssocID="{248A3484-3D42-0B49-8ED2-9C496D3B2AA1}" presName="vertSpace4" presStyleLbl="node1" presStyleIdx="2" presStyleCnt="4"/>
      <dgm:spPr/>
      <dgm:t>
        <a:bodyPr/>
        <a:lstStyle/>
        <a:p>
          <a:endParaRPr lang="en-US"/>
        </a:p>
      </dgm:t>
    </dgm:pt>
    <dgm:pt modelId="{7129D241-8675-8F42-91E2-060067EBB769}" type="pres">
      <dgm:prSet presAssocID="{248A3484-3D42-0B49-8ED2-9C496D3B2AA1}" presName="circle4" presStyleLbl="node1" presStyleIdx="3" presStyleCnt="4"/>
      <dgm:spPr>
        <a:sp3d extrusionH="50600" prstMaterial="metal">
          <a:bevelT w="101600" h="80600"/>
          <a:bevelB w="80600" h="80600" prst="relaxedInset"/>
        </a:sp3d>
      </dgm:spPr>
      <dgm:t>
        <a:bodyPr/>
        <a:lstStyle/>
        <a:p>
          <a:endParaRPr lang="en-US"/>
        </a:p>
      </dgm:t>
    </dgm:pt>
    <dgm:pt modelId="{B6F90490-451D-6742-80E7-D25976584705}" type="pres">
      <dgm:prSet presAssocID="{248A3484-3D42-0B49-8ED2-9C496D3B2AA1}" presName="rect4" presStyleLbl="alignAcc1" presStyleIdx="3" presStyleCnt="4"/>
      <dgm:spPr/>
      <dgm:t>
        <a:bodyPr/>
        <a:lstStyle/>
        <a:p>
          <a:endParaRPr lang="en-US"/>
        </a:p>
      </dgm:t>
    </dgm:pt>
    <dgm:pt modelId="{0E9410BB-DF1B-9C4D-AA13-48F8D02F1B9D}" type="pres">
      <dgm:prSet presAssocID="{EC91D65E-A7CB-894C-813B-E38A4AB7EEAB}" presName="rect1ParTxNoCh" presStyleLbl="alignAcc1" presStyleIdx="3" presStyleCnt="4">
        <dgm:presLayoutVars>
          <dgm:chMax val="1"/>
          <dgm:bulletEnabled val="1"/>
        </dgm:presLayoutVars>
      </dgm:prSet>
      <dgm:spPr/>
      <dgm:t>
        <a:bodyPr/>
        <a:lstStyle/>
        <a:p>
          <a:endParaRPr lang="en-US"/>
        </a:p>
      </dgm:t>
    </dgm:pt>
    <dgm:pt modelId="{7804A031-34DD-9841-B219-BF373F4B73E5}" type="pres">
      <dgm:prSet presAssocID="{76FB768A-8620-544A-85F2-0DCF658A6944}" presName="rect2ParTxNoCh" presStyleLbl="alignAcc1" presStyleIdx="3" presStyleCnt="4">
        <dgm:presLayoutVars>
          <dgm:chMax val="1"/>
          <dgm:bulletEnabled val="1"/>
        </dgm:presLayoutVars>
      </dgm:prSet>
      <dgm:spPr/>
      <dgm:t>
        <a:bodyPr/>
        <a:lstStyle/>
        <a:p>
          <a:endParaRPr lang="en-US"/>
        </a:p>
      </dgm:t>
    </dgm:pt>
    <dgm:pt modelId="{1C66F6ED-E898-A141-A948-77F83E92E660}" type="pres">
      <dgm:prSet presAssocID="{43D5C018-944E-1D4C-AFA4-669762F126AF}" presName="rect3ParTxNoCh" presStyleLbl="alignAcc1" presStyleIdx="3" presStyleCnt="4">
        <dgm:presLayoutVars>
          <dgm:chMax val="1"/>
          <dgm:bulletEnabled val="1"/>
        </dgm:presLayoutVars>
      </dgm:prSet>
      <dgm:spPr/>
      <dgm:t>
        <a:bodyPr/>
        <a:lstStyle/>
        <a:p>
          <a:endParaRPr lang="en-US"/>
        </a:p>
      </dgm:t>
    </dgm:pt>
    <dgm:pt modelId="{745FF7CE-413A-8345-A1E3-9EE26CE54E43}" type="pres">
      <dgm:prSet presAssocID="{248A3484-3D42-0B49-8ED2-9C496D3B2AA1}" presName="rect4ParTxNoCh" presStyleLbl="alignAcc1" presStyleIdx="3" presStyleCnt="4">
        <dgm:presLayoutVars>
          <dgm:chMax val="1"/>
          <dgm:bulletEnabled val="1"/>
        </dgm:presLayoutVars>
      </dgm:prSet>
      <dgm:spPr/>
      <dgm:t>
        <a:bodyPr/>
        <a:lstStyle/>
        <a:p>
          <a:endParaRPr lang="en-US"/>
        </a:p>
      </dgm:t>
    </dgm:pt>
  </dgm:ptLst>
  <dgm:cxnLst>
    <dgm:cxn modelId="{C3EA8F8C-A476-ED46-AA7C-C80CCC0ED095}" srcId="{CC8D68FA-408B-D240-81A6-2E75088F5A29}" destId="{43D5C018-944E-1D4C-AFA4-669762F126AF}" srcOrd="2" destOrd="0" parTransId="{76B02F19-0EAA-DB44-8FAE-80FCE843F58B}" sibTransId="{C8559ABF-B037-6844-B655-62214EA58F23}"/>
    <dgm:cxn modelId="{AFEF5871-152B-DD4E-83E7-2CE45246D09C}" srcId="{CC8D68FA-408B-D240-81A6-2E75088F5A29}" destId="{EC91D65E-A7CB-894C-813B-E38A4AB7EEAB}" srcOrd="0" destOrd="0" parTransId="{E0AAB28F-9178-EC40-AA80-76C2A2EEC397}" sibTransId="{2876D1D2-E637-FB43-B071-254D4C635271}"/>
    <dgm:cxn modelId="{D57A9060-61D1-FE43-8F08-59275329CA65}" type="presOf" srcId="{248A3484-3D42-0B49-8ED2-9C496D3B2AA1}" destId="{B6F90490-451D-6742-80E7-D25976584705}" srcOrd="0" destOrd="0" presId="urn:microsoft.com/office/officeart/2005/8/layout/target3"/>
    <dgm:cxn modelId="{E7E72367-3227-2144-8DDB-8CDBD21EC857}" type="presOf" srcId="{43D5C018-944E-1D4C-AFA4-669762F126AF}" destId="{F2E1ED69-D2F6-6345-9993-BCD839316419}" srcOrd="0" destOrd="0" presId="urn:microsoft.com/office/officeart/2005/8/layout/target3"/>
    <dgm:cxn modelId="{CE2CEFFA-9D3D-7747-92B4-2CFBCE4C0DFE}" srcId="{CC8D68FA-408B-D240-81A6-2E75088F5A29}" destId="{76FB768A-8620-544A-85F2-0DCF658A6944}" srcOrd="1" destOrd="0" parTransId="{D70D1E0D-6273-B448-BFF6-7826D27BC610}" sibTransId="{DCA7A14C-0E1A-2047-87D7-3859773C1A85}"/>
    <dgm:cxn modelId="{8491742D-A97F-C340-923D-5B74EDD32DA4}" type="presOf" srcId="{76FB768A-8620-544A-85F2-0DCF658A6944}" destId="{7804A031-34DD-9841-B219-BF373F4B73E5}" srcOrd="1" destOrd="0" presId="urn:microsoft.com/office/officeart/2005/8/layout/target3"/>
    <dgm:cxn modelId="{4C268BCC-402C-6B4F-B98C-DC772C8383B7}" type="presOf" srcId="{CC8D68FA-408B-D240-81A6-2E75088F5A29}" destId="{2906096A-5772-D44E-A215-8560D9ED1C93}" srcOrd="0" destOrd="0" presId="urn:microsoft.com/office/officeart/2005/8/layout/target3"/>
    <dgm:cxn modelId="{C7377027-C3E3-7E4C-AC8D-C76C6DAEB795}" srcId="{CC8D68FA-408B-D240-81A6-2E75088F5A29}" destId="{248A3484-3D42-0B49-8ED2-9C496D3B2AA1}" srcOrd="3" destOrd="0" parTransId="{39D1AD0E-49E9-8C45-9131-A895D0CEBED1}" sibTransId="{CF3FAB38-225D-0B4C-AF7F-A3F38F786198}"/>
    <dgm:cxn modelId="{826ACA44-EE13-1D41-8728-92F861E52176}" type="presOf" srcId="{76FB768A-8620-544A-85F2-0DCF658A6944}" destId="{0C77C6AE-8508-924E-B67D-B914F35E7E08}" srcOrd="0" destOrd="0" presId="urn:microsoft.com/office/officeart/2005/8/layout/target3"/>
    <dgm:cxn modelId="{864DDF58-ECCA-124F-937E-CB604639067A}" type="presOf" srcId="{43D5C018-944E-1D4C-AFA4-669762F126AF}" destId="{1C66F6ED-E898-A141-A948-77F83E92E660}" srcOrd="1" destOrd="0" presId="urn:microsoft.com/office/officeart/2005/8/layout/target3"/>
    <dgm:cxn modelId="{78031782-B4EC-FD43-A2B4-CC0F475106D4}" type="presOf" srcId="{EC91D65E-A7CB-894C-813B-E38A4AB7EEAB}" destId="{0E9410BB-DF1B-9C4D-AA13-48F8D02F1B9D}" srcOrd="1" destOrd="0" presId="urn:microsoft.com/office/officeart/2005/8/layout/target3"/>
    <dgm:cxn modelId="{E5A1DB76-AB89-AB44-9E47-F5BE4E31BF0E}" type="presOf" srcId="{248A3484-3D42-0B49-8ED2-9C496D3B2AA1}" destId="{745FF7CE-413A-8345-A1E3-9EE26CE54E43}" srcOrd="1" destOrd="0" presId="urn:microsoft.com/office/officeart/2005/8/layout/target3"/>
    <dgm:cxn modelId="{486D749A-4839-7C4A-A310-DF2B95666E9F}" type="presOf" srcId="{EC91D65E-A7CB-894C-813B-E38A4AB7EEAB}" destId="{3B1065D6-66E2-BB41-A470-83C5FD8B3B23}" srcOrd="0" destOrd="0" presId="urn:microsoft.com/office/officeart/2005/8/layout/target3"/>
    <dgm:cxn modelId="{BF55062E-8B51-884B-BE3E-8D5D1AFC040D}" type="presParOf" srcId="{2906096A-5772-D44E-A215-8560D9ED1C93}" destId="{7B0B9D3B-96DC-4647-94AD-4DBBD03B3987}" srcOrd="0" destOrd="0" presId="urn:microsoft.com/office/officeart/2005/8/layout/target3"/>
    <dgm:cxn modelId="{127E3EF3-8365-FC4D-8BC0-4607FB63C3A7}" type="presParOf" srcId="{2906096A-5772-D44E-A215-8560D9ED1C93}" destId="{51644272-ECB8-CB47-A8C3-F93F01AB1CF4}" srcOrd="1" destOrd="0" presId="urn:microsoft.com/office/officeart/2005/8/layout/target3"/>
    <dgm:cxn modelId="{0FA3D3EF-0E54-BA4A-9855-672D2C0C0F5E}" type="presParOf" srcId="{2906096A-5772-D44E-A215-8560D9ED1C93}" destId="{3B1065D6-66E2-BB41-A470-83C5FD8B3B23}" srcOrd="2" destOrd="0" presId="urn:microsoft.com/office/officeart/2005/8/layout/target3"/>
    <dgm:cxn modelId="{504C34AB-7368-C342-B25A-C8E347FC5E8F}" type="presParOf" srcId="{2906096A-5772-D44E-A215-8560D9ED1C93}" destId="{D5F13E27-7FEA-C948-9152-57520A4039BD}" srcOrd="3" destOrd="0" presId="urn:microsoft.com/office/officeart/2005/8/layout/target3"/>
    <dgm:cxn modelId="{FEDA55DB-FC4D-2445-B6F5-800A0AA414A4}" type="presParOf" srcId="{2906096A-5772-D44E-A215-8560D9ED1C93}" destId="{F920F00D-CD94-6449-8BE0-E484F82ADE5D}" srcOrd="4" destOrd="0" presId="urn:microsoft.com/office/officeart/2005/8/layout/target3"/>
    <dgm:cxn modelId="{D59A3375-5327-1941-8CDD-2D8C32661994}" type="presParOf" srcId="{2906096A-5772-D44E-A215-8560D9ED1C93}" destId="{0C77C6AE-8508-924E-B67D-B914F35E7E08}" srcOrd="5" destOrd="0" presId="urn:microsoft.com/office/officeart/2005/8/layout/target3"/>
    <dgm:cxn modelId="{7C7D65CF-AB41-A54C-A5FF-957DDA58D0CF}" type="presParOf" srcId="{2906096A-5772-D44E-A215-8560D9ED1C93}" destId="{B7E54BA3-D85D-0349-A795-207F0051C876}" srcOrd="6" destOrd="0" presId="urn:microsoft.com/office/officeart/2005/8/layout/target3"/>
    <dgm:cxn modelId="{0E780059-A554-EB49-9A93-69BB297DF3C7}" type="presParOf" srcId="{2906096A-5772-D44E-A215-8560D9ED1C93}" destId="{DC229205-B821-184C-95F4-2B476EC269DA}" srcOrd="7" destOrd="0" presId="urn:microsoft.com/office/officeart/2005/8/layout/target3"/>
    <dgm:cxn modelId="{7B5FCC78-5010-E34E-A029-0D2ED195A2BE}" type="presParOf" srcId="{2906096A-5772-D44E-A215-8560D9ED1C93}" destId="{F2E1ED69-D2F6-6345-9993-BCD839316419}" srcOrd="8" destOrd="0" presId="urn:microsoft.com/office/officeart/2005/8/layout/target3"/>
    <dgm:cxn modelId="{E36C1FD5-EBA4-5B40-A9A4-366472E01306}" type="presParOf" srcId="{2906096A-5772-D44E-A215-8560D9ED1C93}" destId="{7015DD9A-1A8B-7C41-8C5C-5D6D5EC7B9D7}" srcOrd="9" destOrd="0" presId="urn:microsoft.com/office/officeart/2005/8/layout/target3"/>
    <dgm:cxn modelId="{7A0D5315-7331-7946-AACF-5E2FCED80AEF}" type="presParOf" srcId="{2906096A-5772-D44E-A215-8560D9ED1C93}" destId="{7129D241-8675-8F42-91E2-060067EBB769}" srcOrd="10" destOrd="0" presId="urn:microsoft.com/office/officeart/2005/8/layout/target3"/>
    <dgm:cxn modelId="{E3F891DB-87CE-DE4C-BA86-FA56AE9A21BA}" type="presParOf" srcId="{2906096A-5772-D44E-A215-8560D9ED1C93}" destId="{B6F90490-451D-6742-80E7-D25976584705}" srcOrd="11" destOrd="0" presId="urn:microsoft.com/office/officeart/2005/8/layout/target3"/>
    <dgm:cxn modelId="{65C28182-F477-7E45-8E37-1E358485B773}" type="presParOf" srcId="{2906096A-5772-D44E-A215-8560D9ED1C93}" destId="{0E9410BB-DF1B-9C4D-AA13-48F8D02F1B9D}" srcOrd="12" destOrd="0" presId="urn:microsoft.com/office/officeart/2005/8/layout/target3"/>
    <dgm:cxn modelId="{11F4017F-808C-9E4D-B63D-390DDE2A3435}" type="presParOf" srcId="{2906096A-5772-D44E-A215-8560D9ED1C93}" destId="{7804A031-34DD-9841-B219-BF373F4B73E5}" srcOrd="13" destOrd="0" presId="urn:microsoft.com/office/officeart/2005/8/layout/target3"/>
    <dgm:cxn modelId="{5673A2C8-4258-0F43-A819-7ADEF5F52D85}" type="presParOf" srcId="{2906096A-5772-D44E-A215-8560D9ED1C93}" destId="{1C66F6ED-E898-A141-A948-77F83E92E660}" srcOrd="14" destOrd="0" presId="urn:microsoft.com/office/officeart/2005/8/layout/target3"/>
    <dgm:cxn modelId="{92F947B8-A8BD-2347-95A5-F1FB50075D6F}" type="presParOf" srcId="{2906096A-5772-D44E-A215-8560D9ED1C93}" destId="{745FF7CE-413A-8345-A1E3-9EE26CE54E43}" srcOrd="15"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AEE0458-BC92-7549-84DB-9B26A0656770}" type="doc">
      <dgm:prSet loTypeId="urn:microsoft.com/office/officeart/2005/8/layout/default" loCatId="list" qsTypeId="urn:microsoft.com/office/officeart/2005/8/quickstyle/3d7" qsCatId="3D" csTypeId="urn:microsoft.com/office/officeart/2005/8/colors/colorful4" csCatId="colorful" phldr="1"/>
      <dgm:spPr/>
      <dgm:t>
        <a:bodyPr/>
        <a:lstStyle/>
        <a:p>
          <a:endParaRPr lang="en-US"/>
        </a:p>
      </dgm:t>
    </dgm:pt>
    <dgm:pt modelId="{1EE83509-7618-CE48-9730-B281236CFD2E}">
      <dgm:prSet/>
      <dgm:spPr/>
      <dgm:t>
        <a:bodyPr/>
        <a:lstStyle/>
        <a:p>
          <a:pPr rtl="0"/>
          <a:r>
            <a:rPr lang="en-US" dirty="0" smtClean="0"/>
            <a:t>THE AUTONOMIC NERVOUS SYSTEM (ANS) IS THE PART OF THE NERVOUS SYSTEM THAT IS RESPONSIBLE FOR HOMEOSTASIS.</a:t>
          </a:r>
          <a:endParaRPr lang="en-US" dirty="0"/>
        </a:p>
      </dgm:t>
    </dgm:pt>
    <dgm:pt modelId="{BB9E638E-D528-B648-BB53-CBC48DF053DD}" type="parTrans" cxnId="{16DDE1DE-9019-3648-A4E2-64137DBFD5E5}">
      <dgm:prSet/>
      <dgm:spPr/>
      <dgm:t>
        <a:bodyPr/>
        <a:lstStyle/>
        <a:p>
          <a:endParaRPr lang="en-US"/>
        </a:p>
      </dgm:t>
    </dgm:pt>
    <dgm:pt modelId="{15955DA1-6071-F044-AE00-06354FCEC69A}" type="sibTrans" cxnId="{16DDE1DE-9019-3648-A4E2-64137DBFD5E5}">
      <dgm:prSet/>
      <dgm:spPr/>
      <dgm:t>
        <a:bodyPr/>
        <a:lstStyle/>
        <a:p>
          <a:endParaRPr lang="en-US"/>
        </a:p>
      </dgm:t>
    </dgm:pt>
    <dgm:pt modelId="{20F95B5C-3FDF-AE4F-80C3-686436D8FE64}">
      <dgm:prSet/>
      <dgm:spPr/>
      <dgm:t>
        <a:bodyPr/>
        <a:lstStyle/>
        <a:p>
          <a:pPr rtl="0"/>
          <a:r>
            <a:rPr lang="en-US" dirty="0" smtClean="0"/>
            <a:t>SURVIVAL IS POSSIBLE WITHOUT AN ANS, THE ABILITY TO ADAPT TO ENVIRONMENTAL STRESSORS AND OTHER CHALLENGES IS SEVERELY COMPROMISED </a:t>
          </a:r>
          <a:endParaRPr lang="en-US" dirty="0"/>
        </a:p>
      </dgm:t>
    </dgm:pt>
    <dgm:pt modelId="{B6D34504-D0D6-C54D-B43F-618AE86520C9}" type="parTrans" cxnId="{D4A3F6AE-7BB0-844E-A5F6-1A15019367C1}">
      <dgm:prSet/>
      <dgm:spPr/>
      <dgm:t>
        <a:bodyPr/>
        <a:lstStyle/>
        <a:p>
          <a:endParaRPr lang="en-US"/>
        </a:p>
      </dgm:t>
    </dgm:pt>
    <dgm:pt modelId="{FC3A10C3-D14D-C248-9A2C-DE089E466009}" type="sibTrans" cxnId="{D4A3F6AE-7BB0-844E-A5F6-1A15019367C1}">
      <dgm:prSet/>
      <dgm:spPr/>
      <dgm:t>
        <a:bodyPr/>
        <a:lstStyle/>
        <a:p>
          <a:endParaRPr lang="en-US"/>
        </a:p>
      </dgm:t>
    </dgm:pt>
    <dgm:pt modelId="{90535D04-99B0-EF44-8039-3D0E9F94FA81}">
      <dgm:prSet/>
      <dgm:spPr/>
      <dgm:t>
        <a:bodyPr/>
        <a:lstStyle/>
        <a:p>
          <a:pPr rtl="0"/>
          <a:r>
            <a:rPr lang="en-US" dirty="0" smtClean="0"/>
            <a:t>MANY DRUGS USED TO TREAT A VAST ARRAY OF DISEASES EXERT THEIR ACTIONS ON ELEMENTS OF THE ANS.</a:t>
          </a:r>
          <a:endParaRPr lang="en-US" dirty="0"/>
        </a:p>
      </dgm:t>
    </dgm:pt>
    <dgm:pt modelId="{3AF91299-588C-FC4B-B0E0-555612D1E296}" type="parTrans" cxnId="{5C628B84-F8D5-F240-830C-216CAA194669}">
      <dgm:prSet/>
      <dgm:spPr/>
      <dgm:t>
        <a:bodyPr/>
        <a:lstStyle/>
        <a:p>
          <a:endParaRPr lang="en-US"/>
        </a:p>
      </dgm:t>
    </dgm:pt>
    <dgm:pt modelId="{426BAAC5-B79A-C048-87BA-F982AF7852D4}" type="sibTrans" cxnId="{5C628B84-F8D5-F240-830C-216CAA194669}">
      <dgm:prSet/>
      <dgm:spPr/>
      <dgm:t>
        <a:bodyPr/>
        <a:lstStyle/>
        <a:p>
          <a:endParaRPr lang="en-US"/>
        </a:p>
      </dgm:t>
    </dgm:pt>
    <dgm:pt modelId="{BD91ABB2-4897-499E-AFFC-BFBB9CBBE5A7}" type="pres">
      <dgm:prSet presAssocID="{DAEE0458-BC92-7549-84DB-9B26A0656770}" presName="diagram" presStyleCnt="0">
        <dgm:presLayoutVars>
          <dgm:dir/>
          <dgm:resizeHandles val="exact"/>
        </dgm:presLayoutVars>
      </dgm:prSet>
      <dgm:spPr/>
      <dgm:t>
        <a:bodyPr/>
        <a:lstStyle/>
        <a:p>
          <a:endParaRPr lang="en-GB"/>
        </a:p>
      </dgm:t>
    </dgm:pt>
    <dgm:pt modelId="{E8760785-0313-4F63-A8AA-9213BECB9C48}" type="pres">
      <dgm:prSet presAssocID="{1EE83509-7618-CE48-9730-B281236CFD2E}" presName="node" presStyleLbl="node1" presStyleIdx="0" presStyleCnt="3">
        <dgm:presLayoutVars>
          <dgm:bulletEnabled val="1"/>
        </dgm:presLayoutVars>
      </dgm:prSet>
      <dgm:spPr/>
      <dgm:t>
        <a:bodyPr/>
        <a:lstStyle/>
        <a:p>
          <a:endParaRPr lang="en-GB"/>
        </a:p>
      </dgm:t>
    </dgm:pt>
    <dgm:pt modelId="{4B9C1BB3-A908-46D6-B597-84605ED08D08}" type="pres">
      <dgm:prSet presAssocID="{15955DA1-6071-F044-AE00-06354FCEC69A}" presName="sibTrans" presStyleCnt="0"/>
      <dgm:spPr/>
    </dgm:pt>
    <dgm:pt modelId="{393AF20E-B671-4420-96F3-71E4F5D43188}" type="pres">
      <dgm:prSet presAssocID="{20F95B5C-3FDF-AE4F-80C3-686436D8FE64}" presName="node" presStyleLbl="node1" presStyleIdx="1" presStyleCnt="3">
        <dgm:presLayoutVars>
          <dgm:bulletEnabled val="1"/>
        </dgm:presLayoutVars>
      </dgm:prSet>
      <dgm:spPr/>
      <dgm:t>
        <a:bodyPr/>
        <a:lstStyle/>
        <a:p>
          <a:endParaRPr lang="en-GB"/>
        </a:p>
      </dgm:t>
    </dgm:pt>
    <dgm:pt modelId="{91E14B2C-9791-4636-AFDC-2F1B349628E5}" type="pres">
      <dgm:prSet presAssocID="{FC3A10C3-D14D-C248-9A2C-DE089E466009}" presName="sibTrans" presStyleCnt="0"/>
      <dgm:spPr/>
    </dgm:pt>
    <dgm:pt modelId="{4DA19648-E22D-4E6B-A5CB-4689BE8BC656}" type="pres">
      <dgm:prSet presAssocID="{90535D04-99B0-EF44-8039-3D0E9F94FA81}" presName="node" presStyleLbl="node1" presStyleIdx="2" presStyleCnt="3">
        <dgm:presLayoutVars>
          <dgm:bulletEnabled val="1"/>
        </dgm:presLayoutVars>
      </dgm:prSet>
      <dgm:spPr/>
      <dgm:t>
        <a:bodyPr/>
        <a:lstStyle/>
        <a:p>
          <a:endParaRPr lang="en-GB"/>
        </a:p>
      </dgm:t>
    </dgm:pt>
  </dgm:ptLst>
  <dgm:cxnLst>
    <dgm:cxn modelId="{DE7E3D5E-61A6-4AE9-A79D-EEBEAC2AF242}" type="presOf" srcId="{1EE83509-7618-CE48-9730-B281236CFD2E}" destId="{E8760785-0313-4F63-A8AA-9213BECB9C48}" srcOrd="0" destOrd="0" presId="urn:microsoft.com/office/officeart/2005/8/layout/default"/>
    <dgm:cxn modelId="{1C7A5942-FCAD-4B82-80DF-63A9487FECDB}" type="presOf" srcId="{20F95B5C-3FDF-AE4F-80C3-686436D8FE64}" destId="{393AF20E-B671-4420-96F3-71E4F5D43188}" srcOrd="0" destOrd="0" presId="urn:microsoft.com/office/officeart/2005/8/layout/default"/>
    <dgm:cxn modelId="{54E3C456-C4A7-4027-AA51-C338D7E00843}" type="presOf" srcId="{90535D04-99B0-EF44-8039-3D0E9F94FA81}" destId="{4DA19648-E22D-4E6B-A5CB-4689BE8BC656}" srcOrd="0" destOrd="0" presId="urn:microsoft.com/office/officeart/2005/8/layout/default"/>
    <dgm:cxn modelId="{D4A3F6AE-7BB0-844E-A5F6-1A15019367C1}" srcId="{DAEE0458-BC92-7549-84DB-9B26A0656770}" destId="{20F95B5C-3FDF-AE4F-80C3-686436D8FE64}" srcOrd="1" destOrd="0" parTransId="{B6D34504-D0D6-C54D-B43F-618AE86520C9}" sibTransId="{FC3A10C3-D14D-C248-9A2C-DE089E466009}"/>
    <dgm:cxn modelId="{5C628B84-F8D5-F240-830C-216CAA194669}" srcId="{DAEE0458-BC92-7549-84DB-9B26A0656770}" destId="{90535D04-99B0-EF44-8039-3D0E9F94FA81}" srcOrd="2" destOrd="0" parTransId="{3AF91299-588C-FC4B-B0E0-555612D1E296}" sibTransId="{426BAAC5-B79A-C048-87BA-F982AF7852D4}"/>
    <dgm:cxn modelId="{0D1917F0-2A03-4126-A682-4135AA3CA6A1}" type="presOf" srcId="{DAEE0458-BC92-7549-84DB-9B26A0656770}" destId="{BD91ABB2-4897-499E-AFFC-BFBB9CBBE5A7}" srcOrd="0" destOrd="0" presId="urn:microsoft.com/office/officeart/2005/8/layout/default"/>
    <dgm:cxn modelId="{16DDE1DE-9019-3648-A4E2-64137DBFD5E5}" srcId="{DAEE0458-BC92-7549-84DB-9B26A0656770}" destId="{1EE83509-7618-CE48-9730-B281236CFD2E}" srcOrd="0" destOrd="0" parTransId="{BB9E638E-D528-B648-BB53-CBC48DF053DD}" sibTransId="{15955DA1-6071-F044-AE00-06354FCEC69A}"/>
    <dgm:cxn modelId="{EA9953E1-2E54-44FF-B18A-D0122BD11B06}" type="presParOf" srcId="{BD91ABB2-4897-499E-AFFC-BFBB9CBBE5A7}" destId="{E8760785-0313-4F63-A8AA-9213BECB9C48}" srcOrd="0" destOrd="0" presId="urn:microsoft.com/office/officeart/2005/8/layout/default"/>
    <dgm:cxn modelId="{549F15B9-B3F5-4AEC-9406-A7778F75D1C9}" type="presParOf" srcId="{BD91ABB2-4897-499E-AFFC-BFBB9CBBE5A7}" destId="{4B9C1BB3-A908-46D6-B597-84605ED08D08}" srcOrd="1" destOrd="0" presId="urn:microsoft.com/office/officeart/2005/8/layout/default"/>
    <dgm:cxn modelId="{6F733AC7-1618-49F9-9711-EC002976A9D1}" type="presParOf" srcId="{BD91ABB2-4897-499E-AFFC-BFBB9CBBE5A7}" destId="{393AF20E-B671-4420-96F3-71E4F5D43188}" srcOrd="2" destOrd="0" presId="urn:microsoft.com/office/officeart/2005/8/layout/default"/>
    <dgm:cxn modelId="{18449752-5BD6-4AD3-816A-F5777FF85C38}" type="presParOf" srcId="{BD91ABB2-4897-499E-AFFC-BFBB9CBBE5A7}" destId="{91E14B2C-9791-4636-AFDC-2F1B349628E5}" srcOrd="3" destOrd="0" presId="urn:microsoft.com/office/officeart/2005/8/layout/default"/>
    <dgm:cxn modelId="{219E2208-BE08-4893-80B0-E99E1BE2BC9A}" type="presParOf" srcId="{BD91ABB2-4897-499E-AFFC-BFBB9CBBE5A7}" destId="{4DA19648-E22D-4E6B-A5CB-4689BE8BC656}"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D1EBD85-EA34-4D7A-B263-4059BD702B3F}" type="doc">
      <dgm:prSet loTypeId="urn:microsoft.com/office/officeart/2005/8/layout/hList1" loCatId="list" qsTypeId="urn:microsoft.com/office/officeart/2005/8/quickstyle/3d7" qsCatId="3D" csTypeId="urn:microsoft.com/office/officeart/2005/8/colors/accent1_2" csCatId="accent1" phldr="1"/>
      <dgm:spPr/>
      <dgm:t>
        <a:bodyPr/>
        <a:lstStyle/>
        <a:p>
          <a:endParaRPr lang="en-GB"/>
        </a:p>
      </dgm:t>
    </dgm:pt>
    <dgm:pt modelId="{F62E93FC-3DEA-47BD-A02A-00C112EFB421}">
      <dgm:prSet/>
      <dgm:spPr/>
      <dgm:t>
        <a:bodyPr/>
        <a:lstStyle/>
        <a:p>
          <a:pPr rtl="0"/>
          <a:r>
            <a:rPr lang="en-US" dirty="0" smtClean="0"/>
            <a:t>SOMATIC AND AUTONOMIC INNERVATION</a:t>
          </a:r>
          <a:endParaRPr lang="en-GB" dirty="0"/>
        </a:p>
      </dgm:t>
    </dgm:pt>
    <dgm:pt modelId="{7DB48B1D-7AF5-4D9B-898C-3455663D2B3F}" type="parTrans" cxnId="{B5F8F32E-12AD-48E3-B523-E53B72D79E31}">
      <dgm:prSet/>
      <dgm:spPr/>
      <dgm:t>
        <a:bodyPr/>
        <a:lstStyle/>
        <a:p>
          <a:endParaRPr lang="en-GB"/>
        </a:p>
      </dgm:t>
    </dgm:pt>
    <dgm:pt modelId="{BD0FE6A0-F67F-4370-8403-6491DDE8EF00}" type="sibTrans" cxnId="{B5F8F32E-12AD-48E3-B523-E53B72D79E31}">
      <dgm:prSet/>
      <dgm:spPr/>
      <dgm:t>
        <a:bodyPr/>
        <a:lstStyle/>
        <a:p>
          <a:endParaRPr lang="en-GB"/>
        </a:p>
      </dgm:t>
    </dgm:pt>
    <dgm:pt modelId="{5C1B9B27-715F-4C2E-A10C-650711794A98}">
      <dgm:prSet/>
      <dgm:spPr/>
      <dgm:t>
        <a:bodyPr/>
        <a:lstStyle/>
        <a:p>
          <a:pPr rtl="0"/>
          <a:r>
            <a:rPr lang="en-US" dirty="0" smtClean="0"/>
            <a:t>EXCEPT FOR SKELETAL MUSCLE, WHICH GETS ITS INNERVATION FROM THE SOMATOMOTOR NERVOUS SYSTEM, </a:t>
          </a:r>
          <a:endParaRPr lang="en-GB" dirty="0"/>
        </a:p>
      </dgm:t>
    </dgm:pt>
    <dgm:pt modelId="{BFAC3F3D-0119-486E-B866-19F30757C33C}" type="parTrans" cxnId="{35D195B5-084D-4FB9-BB5E-15F14C7CE7DC}">
      <dgm:prSet/>
      <dgm:spPr/>
      <dgm:t>
        <a:bodyPr/>
        <a:lstStyle/>
        <a:p>
          <a:endParaRPr lang="en-GB"/>
        </a:p>
      </dgm:t>
    </dgm:pt>
    <dgm:pt modelId="{E61FC6E6-AEB3-4756-AD83-48C1E04B4E6B}" type="sibTrans" cxnId="{35D195B5-084D-4FB9-BB5E-15F14C7CE7DC}">
      <dgm:prSet/>
      <dgm:spPr/>
      <dgm:t>
        <a:bodyPr/>
        <a:lstStyle/>
        <a:p>
          <a:endParaRPr lang="en-GB"/>
        </a:p>
      </dgm:t>
    </dgm:pt>
    <dgm:pt modelId="{4BF0A3C9-376F-496C-88A0-711FFF763579}">
      <dgm:prSet/>
      <dgm:spPr/>
      <dgm:t>
        <a:bodyPr/>
        <a:lstStyle/>
        <a:p>
          <a:pPr rtl="0"/>
          <a:r>
            <a:rPr lang="en-US" dirty="0" smtClean="0"/>
            <a:t>INNERVATION TO ALL OTHER ORGANS IS SUPPLIED BY THE AUTONOMIC NERVOUS SYSTEM</a:t>
          </a:r>
          <a:endParaRPr lang="en-GB" dirty="0"/>
        </a:p>
      </dgm:t>
    </dgm:pt>
    <dgm:pt modelId="{4CD3A8C6-74DD-4D8A-B3B0-2F2B5BF9C0BA}" type="parTrans" cxnId="{F20C5F0B-752E-476B-A965-2D206E11DDB8}">
      <dgm:prSet/>
      <dgm:spPr/>
      <dgm:t>
        <a:bodyPr/>
        <a:lstStyle/>
        <a:p>
          <a:endParaRPr lang="en-GB"/>
        </a:p>
      </dgm:t>
    </dgm:pt>
    <dgm:pt modelId="{10405531-8946-4744-9B2F-20050DC8EF91}" type="sibTrans" cxnId="{F20C5F0B-752E-476B-A965-2D206E11DDB8}">
      <dgm:prSet/>
      <dgm:spPr/>
      <dgm:t>
        <a:bodyPr/>
        <a:lstStyle/>
        <a:p>
          <a:endParaRPr lang="en-GB"/>
        </a:p>
      </dgm:t>
    </dgm:pt>
    <dgm:pt modelId="{D1B3D094-FBF5-41D4-AD77-831A1C31F192}" type="pres">
      <dgm:prSet presAssocID="{4D1EBD85-EA34-4D7A-B263-4059BD702B3F}" presName="Name0" presStyleCnt="0">
        <dgm:presLayoutVars>
          <dgm:dir/>
          <dgm:animLvl val="lvl"/>
          <dgm:resizeHandles val="exact"/>
        </dgm:presLayoutVars>
      </dgm:prSet>
      <dgm:spPr/>
      <dgm:t>
        <a:bodyPr/>
        <a:lstStyle/>
        <a:p>
          <a:endParaRPr lang="en-GB"/>
        </a:p>
      </dgm:t>
    </dgm:pt>
    <dgm:pt modelId="{B726C99F-5CCB-4937-9929-5C734104601C}" type="pres">
      <dgm:prSet presAssocID="{F62E93FC-3DEA-47BD-A02A-00C112EFB421}" presName="composite" presStyleCnt="0"/>
      <dgm:spPr/>
    </dgm:pt>
    <dgm:pt modelId="{B8B9ED11-E636-4961-83EE-5357C986AE15}" type="pres">
      <dgm:prSet presAssocID="{F62E93FC-3DEA-47BD-A02A-00C112EFB421}" presName="parTx" presStyleLbl="alignNode1" presStyleIdx="0" presStyleCnt="1">
        <dgm:presLayoutVars>
          <dgm:chMax val="0"/>
          <dgm:chPref val="0"/>
          <dgm:bulletEnabled val="1"/>
        </dgm:presLayoutVars>
      </dgm:prSet>
      <dgm:spPr/>
      <dgm:t>
        <a:bodyPr/>
        <a:lstStyle/>
        <a:p>
          <a:endParaRPr lang="en-GB"/>
        </a:p>
      </dgm:t>
    </dgm:pt>
    <dgm:pt modelId="{5F71A243-3BF7-4822-B538-32E0C3E43242}" type="pres">
      <dgm:prSet presAssocID="{F62E93FC-3DEA-47BD-A02A-00C112EFB421}" presName="desTx" presStyleLbl="alignAccFollowNode1" presStyleIdx="0" presStyleCnt="1">
        <dgm:presLayoutVars>
          <dgm:bulletEnabled val="1"/>
        </dgm:presLayoutVars>
      </dgm:prSet>
      <dgm:spPr/>
      <dgm:t>
        <a:bodyPr/>
        <a:lstStyle/>
        <a:p>
          <a:endParaRPr lang="en-GB"/>
        </a:p>
      </dgm:t>
    </dgm:pt>
  </dgm:ptLst>
  <dgm:cxnLst>
    <dgm:cxn modelId="{81A0A305-2830-46F1-9326-6B417D98734D}" type="presOf" srcId="{4BF0A3C9-376F-496C-88A0-711FFF763579}" destId="{5F71A243-3BF7-4822-B538-32E0C3E43242}" srcOrd="0" destOrd="1" presId="urn:microsoft.com/office/officeart/2005/8/layout/hList1"/>
    <dgm:cxn modelId="{F1744F3B-6E0B-4B68-8A5A-C6EB666FB41A}" type="presOf" srcId="{F62E93FC-3DEA-47BD-A02A-00C112EFB421}" destId="{B8B9ED11-E636-4961-83EE-5357C986AE15}" srcOrd="0" destOrd="0" presId="urn:microsoft.com/office/officeart/2005/8/layout/hList1"/>
    <dgm:cxn modelId="{B5F8F32E-12AD-48E3-B523-E53B72D79E31}" srcId="{4D1EBD85-EA34-4D7A-B263-4059BD702B3F}" destId="{F62E93FC-3DEA-47BD-A02A-00C112EFB421}" srcOrd="0" destOrd="0" parTransId="{7DB48B1D-7AF5-4D9B-898C-3455663D2B3F}" sibTransId="{BD0FE6A0-F67F-4370-8403-6491DDE8EF00}"/>
    <dgm:cxn modelId="{35D195B5-084D-4FB9-BB5E-15F14C7CE7DC}" srcId="{F62E93FC-3DEA-47BD-A02A-00C112EFB421}" destId="{5C1B9B27-715F-4C2E-A10C-650711794A98}" srcOrd="0" destOrd="0" parTransId="{BFAC3F3D-0119-486E-B866-19F30757C33C}" sibTransId="{E61FC6E6-AEB3-4756-AD83-48C1E04B4E6B}"/>
    <dgm:cxn modelId="{6C6A3047-3AA0-47F6-806B-BA49E655EE58}" type="presOf" srcId="{5C1B9B27-715F-4C2E-A10C-650711794A98}" destId="{5F71A243-3BF7-4822-B538-32E0C3E43242}" srcOrd="0" destOrd="0" presId="urn:microsoft.com/office/officeart/2005/8/layout/hList1"/>
    <dgm:cxn modelId="{54016367-8B2F-4412-A7DA-DE8412218D32}" type="presOf" srcId="{4D1EBD85-EA34-4D7A-B263-4059BD702B3F}" destId="{D1B3D094-FBF5-41D4-AD77-831A1C31F192}" srcOrd="0" destOrd="0" presId="urn:microsoft.com/office/officeart/2005/8/layout/hList1"/>
    <dgm:cxn modelId="{F20C5F0B-752E-476B-A965-2D206E11DDB8}" srcId="{F62E93FC-3DEA-47BD-A02A-00C112EFB421}" destId="{4BF0A3C9-376F-496C-88A0-711FFF763579}" srcOrd="1" destOrd="0" parTransId="{4CD3A8C6-74DD-4D8A-B3B0-2F2B5BF9C0BA}" sibTransId="{10405531-8946-4744-9B2F-20050DC8EF91}"/>
    <dgm:cxn modelId="{83688264-BFC3-4E7C-A071-69F3AE85B4D1}" type="presParOf" srcId="{D1B3D094-FBF5-41D4-AD77-831A1C31F192}" destId="{B726C99F-5CCB-4937-9929-5C734104601C}" srcOrd="0" destOrd="0" presId="urn:microsoft.com/office/officeart/2005/8/layout/hList1"/>
    <dgm:cxn modelId="{642B5218-0BA5-4DB8-ADC1-B6C79C5298F6}" type="presParOf" srcId="{B726C99F-5CCB-4937-9929-5C734104601C}" destId="{B8B9ED11-E636-4961-83EE-5357C986AE15}" srcOrd="0" destOrd="0" presId="urn:microsoft.com/office/officeart/2005/8/layout/hList1"/>
    <dgm:cxn modelId="{1805AB5C-787B-4E1B-B895-6738C066D67F}" type="presParOf" srcId="{B726C99F-5CCB-4937-9929-5C734104601C}" destId="{5F71A243-3BF7-4822-B538-32E0C3E4324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EBF50-829C-234F-8283-C8D14FEB434E}">
      <dsp:nvSpPr>
        <dsp:cNvPr id="0" name=""/>
        <dsp:cNvSpPr/>
      </dsp:nvSpPr>
      <dsp:spPr>
        <a:xfrm>
          <a:off x="2160" y="0"/>
          <a:ext cx="2078116" cy="5092002"/>
        </a:xfrm>
        <a:prstGeom prst="roundRect">
          <a:avLst>
            <a:gd name="adj" fmla="val 10000"/>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100000" b="100000"/>
          </a:path>
          <a:tileRect t="-100000" r="-100000"/>
        </a:gra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GB" sz="1500" kern="1200" dirty="0" smtClean="0"/>
            <a:t>NERVE IMPULSES FROM ONE DIVISION OF THE ANS STIMULATE THE ORGAN TO INCREASE ITS ACTIVITY (EXCITATION)</a:t>
          </a:r>
          <a:endParaRPr lang="en-GB" sz="1500" kern="1200" dirty="0"/>
        </a:p>
      </dsp:txBody>
      <dsp:txXfrm>
        <a:off x="2160" y="0"/>
        <a:ext cx="2078116" cy="1527600"/>
      </dsp:txXfrm>
    </dsp:sp>
    <dsp:sp modelId="{872EDCA6-5CB6-534C-8847-887B69198B37}">
      <dsp:nvSpPr>
        <dsp:cNvPr id="0" name=""/>
        <dsp:cNvSpPr/>
      </dsp:nvSpPr>
      <dsp:spPr>
        <a:xfrm>
          <a:off x="209971" y="1527600"/>
          <a:ext cx="1662493" cy="3309801"/>
        </a:xfrm>
        <a:prstGeom prst="roundRect">
          <a:avLst>
            <a:gd name="adj" fmla="val 10000"/>
          </a:avLst>
        </a:prstGeom>
        <a:solidFill>
          <a:schemeClr val="accent2">
            <a:lumMod val="7500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8100" tIns="28575" rIns="38100" bIns="28575" numCol="1" spcCol="1270" anchor="ctr" anchorCtr="0">
          <a:noAutofit/>
        </a:bodyPr>
        <a:lstStyle/>
        <a:p>
          <a:pPr lvl="0" algn="ctr" defTabSz="666750" rtl="0">
            <a:lnSpc>
              <a:spcPct val="90000"/>
            </a:lnSpc>
            <a:spcBef>
              <a:spcPct val="0"/>
            </a:spcBef>
            <a:spcAft>
              <a:spcPct val="35000"/>
            </a:spcAft>
          </a:pPr>
          <a:r>
            <a:rPr lang="en-GB" sz="1500" b="0" i="0" kern="1200" dirty="0" smtClean="0">
              <a:solidFill>
                <a:schemeClr val="bg1"/>
              </a:solidFill>
            </a:rPr>
            <a:t>FOR EXAMPLE, AN INCREASED RATE OF NERVE IMPULSES FROM THE SYMPATHETIC DIVISION INCREASES HEART RATE</a:t>
          </a:r>
          <a:endParaRPr lang="en-GB" sz="1500" kern="1200" dirty="0">
            <a:solidFill>
              <a:schemeClr val="bg1"/>
            </a:solidFill>
          </a:endParaRPr>
        </a:p>
      </dsp:txBody>
      <dsp:txXfrm>
        <a:off x="258664" y="1576293"/>
        <a:ext cx="1565107" cy="3212415"/>
      </dsp:txXfrm>
    </dsp:sp>
    <dsp:sp modelId="{84468814-7CA5-7A42-8EAB-E40F67B23BE2}">
      <dsp:nvSpPr>
        <dsp:cNvPr id="0" name=""/>
        <dsp:cNvSpPr/>
      </dsp:nvSpPr>
      <dsp:spPr>
        <a:xfrm>
          <a:off x="2236135" y="0"/>
          <a:ext cx="2078116" cy="5092002"/>
        </a:xfrm>
        <a:prstGeom prst="roundRect">
          <a:avLst>
            <a:gd name="adj" fmla="val 10000"/>
          </a:avLst>
        </a:prstGeom>
        <a:solidFill>
          <a:schemeClr val="accent1">
            <a:tint val="40000"/>
            <a:hueOff val="0"/>
            <a:satOff val="0"/>
            <a:lumOff val="0"/>
            <a:alphaOff val="0"/>
          </a:schemeClr>
        </a:soli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GB" sz="1500" kern="1200" dirty="0" smtClean="0"/>
            <a:t>NERVE IMPULSES FROM THE OTHER DIVISION DECREASE THE ORGAN’S ACTIVITY (INHIBITION).</a:t>
          </a:r>
          <a:endParaRPr lang="en-GB" sz="1500" kern="1200" dirty="0"/>
        </a:p>
      </dsp:txBody>
      <dsp:txXfrm>
        <a:off x="2236135" y="0"/>
        <a:ext cx="2078116" cy="1527600"/>
      </dsp:txXfrm>
    </dsp:sp>
    <dsp:sp modelId="{323F3CCC-6794-9740-B67D-F5567C4DFDA6}">
      <dsp:nvSpPr>
        <dsp:cNvPr id="0" name=""/>
        <dsp:cNvSpPr/>
      </dsp:nvSpPr>
      <dsp:spPr>
        <a:xfrm>
          <a:off x="2443947" y="1527600"/>
          <a:ext cx="1662493" cy="3309801"/>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8100" tIns="28575" rIns="38100" bIns="28575" numCol="1" spcCol="1270" anchor="ctr" anchorCtr="0">
          <a:noAutofit/>
        </a:bodyPr>
        <a:lstStyle/>
        <a:p>
          <a:pPr lvl="0" algn="ctr" defTabSz="666750" rtl="0">
            <a:lnSpc>
              <a:spcPct val="90000"/>
            </a:lnSpc>
            <a:spcBef>
              <a:spcPct val="0"/>
            </a:spcBef>
            <a:spcAft>
              <a:spcPct val="35000"/>
            </a:spcAft>
          </a:pPr>
          <a:r>
            <a:rPr lang="en-GB" sz="1500" b="0" i="0" kern="1200" dirty="0" smtClean="0"/>
            <a:t>FOR EXAMPLE, AN INCREASED RATE OF NERVE IMPULSES FROM THE PARASYMPATHETIC DIVISION DECREASES HEART RATE </a:t>
          </a:r>
          <a:endParaRPr lang="en-GB" sz="1500" kern="1200" dirty="0"/>
        </a:p>
      </dsp:txBody>
      <dsp:txXfrm>
        <a:off x="2492640" y="1576293"/>
        <a:ext cx="1565107" cy="321241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31AEE3-EF1B-4AA9-A184-51C49D4AD92D}">
      <dsp:nvSpPr>
        <dsp:cNvPr id="0" name=""/>
        <dsp:cNvSpPr/>
      </dsp:nvSpPr>
      <dsp:spPr>
        <a:xfrm>
          <a:off x="0" y="332001"/>
          <a:ext cx="3740448" cy="1544400"/>
        </a:xfrm>
        <a:prstGeom prst="roundRect">
          <a:avLst/>
        </a:prstGeom>
        <a:solidFill>
          <a:srgbClr val="B43133"/>
        </a:solidFill>
        <a:ln w="25400" cap="flat" cmpd="sng" algn="ctr">
          <a:solidFill>
            <a:schemeClr val="lt1">
              <a:hueOff val="0"/>
              <a:satOff val="0"/>
              <a:lumOff val="0"/>
              <a:alphaOff val="0"/>
            </a:schemeClr>
          </a:solidFill>
          <a:prstDash val="solid"/>
        </a:ln>
        <a:effectLst/>
        <a:scene3d>
          <a:camera prst="perspectiveRigh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GB" sz="1500" kern="1200" dirty="0" smtClean="0"/>
            <a:t>THE SYMPATHETIC DIVISION OF THE AUTONOMIC NERVOUS SYSTEM IS KNOWN AS THE THORACOLUMBAR OUTFLOW BECAUSE SYMPATHETIC NERVE FIBRES ONLY EXIT THE SPINAL CORD AT THE LEVELS OF THORACIC AND LUMBAR VERTEBRAE.  </a:t>
          </a:r>
          <a:endParaRPr lang="en-GB" sz="1500" kern="1200" dirty="0"/>
        </a:p>
      </dsp:txBody>
      <dsp:txXfrm>
        <a:off x="75391" y="407392"/>
        <a:ext cx="3589666" cy="1393618"/>
      </dsp:txXfrm>
    </dsp:sp>
    <dsp:sp modelId="{7D4392B9-93A6-4BC1-A0F0-A0B7036E848F}">
      <dsp:nvSpPr>
        <dsp:cNvPr id="0" name=""/>
        <dsp:cNvSpPr/>
      </dsp:nvSpPr>
      <dsp:spPr>
        <a:xfrm>
          <a:off x="0" y="1919601"/>
          <a:ext cx="3740448" cy="1544400"/>
        </a:xfrm>
        <a:prstGeom prst="roundRect">
          <a:avLst/>
        </a:prstGeom>
        <a:solidFill>
          <a:srgbClr val="B43133"/>
        </a:solidFill>
        <a:ln w="25400" cap="flat" cmpd="sng" algn="ctr">
          <a:solidFill>
            <a:schemeClr val="lt1">
              <a:hueOff val="0"/>
              <a:satOff val="0"/>
              <a:lumOff val="0"/>
              <a:alphaOff val="0"/>
            </a:schemeClr>
          </a:solidFill>
          <a:prstDash val="solid"/>
        </a:ln>
        <a:effectLst/>
        <a:scene3d>
          <a:camera prst="perspectiveRigh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GB" sz="1500" kern="1200" dirty="0" smtClean="0"/>
            <a:t>AT THESE LEVELS, THE SYMPATHETIC FIBRES JOIN THE SYMPATHETIC TRUNK (VIA WHITE COMMUNICATING RAMI) AND, FROM THERE, TRAVEL TO ALL AREAS OF THE BODY.  </a:t>
          </a:r>
          <a:endParaRPr lang="en-GB" sz="1500" kern="1200" dirty="0"/>
        </a:p>
      </dsp:txBody>
      <dsp:txXfrm>
        <a:off x="75391" y="1994992"/>
        <a:ext cx="3589666" cy="1393618"/>
      </dsp:txXfrm>
    </dsp:sp>
    <dsp:sp modelId="{F637340E-9604-4698-9CBE-7C623D09CD26}">
      <dsp:nvSpPr>
        <dsp:cNvPr id="0" name=""/>
        <dsp:cNvSpPr/>
      </dsp:nvSpPr>
      <dsp:spPr>
        <a:xfrm>
          <a:off x="0" y="3507201"/>
          <a:ext cx="3740448" cy="1544400"/>
        </a:xfrm>
        <a:prstGeom prst="roundRect">
          <a:avLst/>
        </a:prstGeom>
        <a:solidFill>
          <a:srgbClr val="B43133"/>
        </a:solidFill>
        <a:ln w="25400" cap="flat" cmpd="sng" algn="ctr">
          <a:solidFill>
            <a:schemeClr val="lt1">
              <a:hueOff val="0"/>
              <a:satOff val="0"/>
              <a:lumOff val="0"/>
              <a:alphaOff val="0"/>
            </a:schemeClr>
          </a:solidFill>
          <a:prstDash val="solid"/>
        </a:ln>
        <a:effectLst/>
        <a:scene3d>
          <a:camera prst="perspectiveRigh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GB" sz="1500" kern="1200" dirty="0" smtClean="0"/>
            <a:t>SYMPATHETIC FIBRES DO NOT EXIT THE SPINAL CORD AT THE CERVICAL OR SACRAL LEVELS AND DO NOT EXIT THE BRAIN.</a:t>
          </a:r>
          <a:endParaRPr lang="en-GB" sz="1500" kern="1200" dirty="0"/>
        </a:p>
      </dsp:txBody>
      <dsp:txXfrm>
        <a:off x="75391" y="3582592"/>
        <a:ext cx="3589666" cy="139361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A67D5-9BDF-4AE7-9E0F-BE34A0D14F00}">
      <dsp:nvSpPr>
        <dsp:cNvPr id="0" name=""/>
        <dsp:cNvSpPr/>
      </dsp:nvSpPr>
      <dsp:spPr>
        <a:xfrm>
          <a:off x="0" y="0"/>
          <a:ext cx="8229600" cy="3797089"/>
        </a:xfrm>
        <a:prstGeom prst="rect">
          <a:avLst/>
        </a:prstGeom>
        <a:solidFill>
          <a:schemeClr val="accent2">
            <a:tint val="40000"/>
            <a:hueOff val="0"/>
            <a:satOff val="0"/>
            <a:lumOff val="0"/>
            <a:alphaOff val="0"/>
          </a:schemeClr>
        </a:solidFill>
        <a:ln>
          <a:noFill/>
        </a:ln>
        <a:effectLst/>
        <a:scene3d>
          <a:camera prst="perspectiveAbove" zoom="92000"/>
          <a:lightRig rig="balanced" dir="t">
            <a:rot lat="0" lon="0" rev="12700000"/>
          </a:lightRig>
        </a:scene3d>
        <a:sp3d z="-152400" prstMaterial="plastic">
          <a:bevelT w="25400" h="25400"/>
          <a:bevelB w="25400" h="254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kern="1200" dirty="0" smtClean="0"/>
            <a:t>AUTONOMIC PATHWAYS AND THE ADRENAL MEDULLAE</a:t>
          </a:r>
          <a:endParaRPr lang="en-GB" sz="2000" kern="1200" dirty="0"/>
        </a:p>
      </dsp:txBody>
      <dsp:txXfrm>
        <a:off x="0" y="0"/>
        <a:ext cx="8229600" cy="1139126"/>
      </dsp:txXfrm>
    </dsp:sp>
    <dsp:sp modelId="{4198FCBA-AE68-410B-B7DC-0B62C3AB94C4}">
      <dsp:nvSpPr>
        <dsp:cNvPr id="0" name=""/>
        <dsp:cNvSpPr/>
      </dsp:nvSpPr>
      <dsp:spPr>
        <a:xfrm>
          <a:off x="810911" y="941582"/>
          <a:ext cx="6583680" cy="1090444"/>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en-GB" sz="1700" kern="1200" dirty="0" smtClean="0"/>
            <a:t>THE FIRST MOTOR NEURON EXTENDS TO SPECIALIZED CELLS CALLED CHROMAFFIN CELLS IN THE ADRENAL MEDULLAE (INNER PORTIONS OF THE ADRENAL GLANDS) RATHER THAN AN AUTONOMIC GANGLION. </a:t>
          </a:r>
          <a:endParaRPr lang="en-GB" sz="1700" kern="1200" dirty="0"/>
        </a:p>
      </dsp:txBody>
      <dsp:txXfrm>
        <a:off x="842849" y="973520"/>
        <a:ext cx="6519804" cy="1026568"/>
      </dsp:txXfrm>
    </dsp:sp>
    <dsp:sp modelId="{E78672C1-67E3-47C2-A0C9-C4E63DCE0F7B}">
      <dsp:nvSpPr>
        <dsp:cNvPr id="0" name=""/>
        <dsp:cNvSpPr/>
      </dsp:nvSpPr>
      <dsp:spPr>
        <a:xfrm>
          <a:off x="786881" y="2127854"/>
          <a:ext cx="6583680" cy="631830"/>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en-GB" sz="1700" b="0" i="0" kern="1200" dirty="0" smtClean="0"/>
            <a:t>CHROMAFFIN CELLS SECRETE THE NEUROTRANSMITTERS ADRENALINE AND NORADRENALINE (NE) INTO THE BLOOD</a:t>
          </a:r>
          <a:endParaRPr lang="en-GB" sz="1700" kern="1200" dirty="0"/>
        </a:p>
      </dsp:txBody>
      <dsp:txXfrm>
        <a:off x="805387" y="2146360"/>
        <a:ext cx="6546668" cy="594818"/>
      </dsp:txXfrm>
    </dsp:sp>
    <dsp:sp modelId="{7913E8EC-CB8F-4625-927A-158843FCF392}">
      <dsp:nvSpPr>
        <dsp:cNvPr id="0" name=""/>
        <dsp:cNvSpPr/>
      </dsp:nvSpPr>
      <dsp:spPr>
        <a:xfrm>
          <a:off x="786881" y="2842222"/>
          <a:ext cx="6583680" cy="631830"/>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en-GB" sz="1700" b="0" i="0" kern="1200" dirty="0" smtClean="0"/>
            <a:t>ADRENALINE AND NORADRENALINE ARE ALTERNATIVELY KNOWN AS EPINEPHRINE AND NOREPINEPHRINE  RESPECTIVELY</a:t>
          </a:r>
          <a:endParaRPr lang="en-GB" sz="1700" kern="1200" dirty="0"/>
        </a:p>
      </dsp:txBody>
      <dsp:txXfrm>
        <a:off x="805387" y="2860728"/>
        <a:ext cx="6546668" cy="59481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FBB23-E50B-4657-A31B-8618AD90346F}">
      <dsp:nvSpPr>
        <dsp:cNvPr id="0" name=""/>
        <dsp:cNvSpPr/>
      </dsp:nvSpPr>
      <dsp:spPr>
        <a:xfrm>
          <a:off x="0" y="983210"/>
          <a:ext cx="2831609" cy="1698966"/>
        </a:xfrm>
        <a:prstGeom prst="rect">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GB" sz="1400" i="0" kern="1200" dirty="0" smtClean="0"/>
            <a:t>THE SYMPATHETIC DIVISION IS OFTEN CALLED THE FIGHT-OR-FLIGHT DIVISION. </a:t>
          </a:r>
          <a:endParaRPr lang="en-US" sz="1400" i="0" kern="1200" dirty="0"/>
        </a:p>
      </dsp:txBody>
      <dsp:txXfrm>
        <a:off x="0" y="983210"/>
        <a:ext cx="2831609" cy="1698966"/>
      </dsp:txXfrm>
    </dsp:sp>
    <dsp:sp modelId="{DBC0A55F-9691-4D48-95C7-18B85419471A}">
      <dsp:nvSpPr>
        <dsp:cNvPr id="0" name=""/>
        <dsp:cNvSpPr/>
      </dsp:nvSpPr>
      <dsp:spPr>
        <a:xfrm>
          <a:off x="3114771" y="983210"/>
          <a:ext cx="2831609" cy="1698966"/>
        </a:xfrm>
        <a:prstGeom prst="rect">
          <a:avLst/>
        </a:prstGeom>
        <a:solidFill>
          <a:schemeClr val="accent2">
            <a:hueOff val="936304"/>
            <a:satOff val="-1168"/>
            <a:lumOff val="275"/>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GB" sz="1400" i="0" kern="1200" dirty="0" smtClean="0"/>
            <a:t>SYMPATHETIC ACTIVITIES RESULT IN INCREASED ALERTNESS</a:t>
          </a:r>
          <a:endParaRPr lang="en-US" sz="1400" i="0" kern="1200" dirty="0"/>
        </a:p>
      </dsp:txBody>
      <dsp:txXfrm>
        <a:off x="3114771" y="983210"/>
        <a:ext cx="2831609" cy="1698966"/>
      </dsp:txXfrm>
    </dsp:sp>
    <dsp:sp modelId="{F8D46265-D122-42E8-BACD-4FDE8AC05720}">
      <dsp:nvSpPr>
        <dsp:cNvPr id="0" name=""/>
        <dsp:cNvSpPr/>
      </dsp:nvSpPr>
      <dsp:spPr>
        <a:xfrm>
          <a:off x="6229541" y="983210"/>
          <a:ext cx="2831609" cy="1698966"/>
        </a:xfrm>
        <a:prstGeom prst="rect">
          <a:avLst/>
        </a:prstGeom>
        <a:solidFill>
          <a:schemeClr val="accent2">
            <a:hueOff val="1872608"/>
            <a:satOff val="-2336"/>
            <a:lumOff val="549"/>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i="0" kern="1200" dirty="0" smtClean="0"/>
            <a:t>THE SYMPATHETIC SYSTEM IS STRONGLY ACTIVATED IN STRONG EMOTIONAL STATES. </a:t>
          </a:r>
          <a:endParaRPr lang="en-US" sz="1400" i="0" kern="1200" dirty="0"/>
        </a:p>
      </dsp:txBody>
      <dsp:txXfrm>
        <a:off x="6229541" y="983210"/>
        <a:ext cx="2831609" cy="1698966"/>
      </dsp:txXfrm>
    </dsp:sp>
    <dsp:sp modelId="{4722D8FB-DEBD-43F0-A597-BC018A95E533}">
      <dsp:nvSpPr>
        <dsp:cNvPr id="0" name=""/>
        <dsp:cNvSpPr/>
      </dsp:nvSpPr>
      <dsp:spPr>
        <a:xfrm>
          <a:off x="0" y="2965337"/>
          <a:ext cx="2831609" cy="1698966"/>
        </a:xfrm>
        <a:prstGeom prst="rect">
          <a:avLst/>
        </a:prstGeom>
        <a:solidFill>
          <a:schemeClr val="accent2">
            <a:hueOff val="2808911"/>
            <a:satOff val="-3503"/>
            <a:lumOff val="824"/>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i="0" kern="1200" dirty="0" smtClean="0"/>
            <a:t>WHEN LARGE PORTIONS OF THE SYMPATHETIC NERVOUS SYSTEM DISCHARGE AT THE SAME TIME—THAT IS, A MASS DISCHARGE—THIS ACTION INCREASES THE ABILITY OF THE BODY TO PERFORM VIGOROUS MUSCLE ACTIVITY </a:t>
          </a:r>
          <a:endParaRPr lang="en-US" sz="1400" i="0" kern="1200" dirty="0"/>
        </a:p>
      </dsp:txBody>
      <dsp:txXfrm>
        <a:off x="0" y="2965337"/>
        <a:ext cx="2831609" cy="1698966"/>
      </dsp:txXfrm>
    </dsp:sp>
    <dsp:sp modelId="{4896DC01-AB03-4174-B722-C875AE5F3F9E}">
      <dsp:nvSpPr>
        <dsp:cNvPr id="0" name=""/>
        <dsp:cNvSpPr/>
      </dsp:nvSpPr>
      <dsp:spPr>
        <a:xfrm>
          <a:off x="3114771" y="2965337"/>
          <a:ext cx="2831609" cy="1698966"/>
        </a:xfrm>
        <a:prstGeom prst="rect">
          <a:avLst/>
        </a:prstGeom>
        <a:solidFill>
          <a:schemeClr val="accent2">
            <a:hueOff val="3745215"/>
            <a:satOff val="-4671"/>
            <a:lumOff val="1098"/>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i="0" kern="1200" dirty="0" smtClean="0"/>
            <a:t>THIS IS CALLED THE SYMPATHETIC ALARM REACTION AND THE FIGHT OR FLIGHT REACTION  </a:t>
          </a:r>
          <a:endParaRPr lang="en-US" sz="1400" i="0" kern="1200" dirty="0"/>
        </a:p>
      </dsp:txBody>
      <dsp:txXfrm>
        <a:off x="3114771" y="2965337"/>
        <a:ext cx="2831609" cy="1698966"/>
      </dsp:txXfrm>
    </dsp:sp>
    <dsp:sp modelId="{B5917080-DAA4-4D0E-8338-F4512535B524}">
      <dsp:nvSpPr>
        <dsp:cNvPr id="0" name=""/>
        <dsp:cNvSpPr/>
      </dsp:nvSpPr>
      <dsp:spPr>
        <a:xfrm>
          <a:off x="6229541" y="2965337"/>
          <a:ext cx="2831609" cy="1698966"/>
        </a:xfrm>
        <a:prstGeom prst="rect">
          <a:avLst/>
        </a:prstGeom>
        <a:solidFill>
          <a:schemeClr val="accent2">
            <a:hueOff val="4681519"/>
            <a:satOff val="-5839"/>
            <a:lumOff val="1373"/>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i="0" kern="1200" dirty="0" smtClean="0"/>
            <a:t>AN ANIMAL IN THIS STATE DECIDES ALMOST INSTANTLY WHETHER TO STAND AND FIGHT OR TO RUN. </a:t>
          </a:r>
          <a:endParaRPr lang="en-US" sz="1400" i="0" kern="1200" dirty="0"/>
        </a:p>
      </dsp:txBody>
      <dsp:txXfrm>
        <a:off x="6229541" y="2965337"/>
        <a:ext cx="2831609" cy="169896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DE043-4C96-423E-8572-CB4FA99052A5}">
      <dsp:nvSpPr>
        <dsp:cNvPr id="0" name=""/>
        <dsp:cNvSpPr/>
      </dsp:nvSpPr>
      <dsp:spPr>
        <a:xfrm>
          <a:off x="460905" y="1047"/>
          <a:ext cx="3479899" cy="208793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solidFill>
                <a:srgbClr val="FFC000"/>
              </a:solidFill>
            </a:rPr>
            <a:t>TERMINOLOGY: </a:t>
          </a:r>
        </a:p>
        <a:p>
          <a:pPr lvl="0" algn="ctr" defTabSz="1466850">
            <a:lnSpc>
              <a:spcPct val="90000"/>
            </a:lnSpc>
            <a:spcBef>
              <a:spcPct val="0"/>
            </a:spcBef>
            <a:spcAft>
              <a:spcPct val="35000"/>
            </a:spcAft>
          </a:pPr>
          <a:r>
            <a:rPr lang="en-US" sz="3300" kern="1200" dirty="0" smtClean="0"/>
            <a:t>THORACOLUMBAR OUTFLOW</a:t>
          </a:r>
          <a:endParaRPr lang="en-GB" sz="3300" kern="1200" dirty="0"/>
        </a:p>
      </dsp:txBody>
      <dsp:txXfrm>
        <a:off x="460905" y="1047"/>
        <a:ext cx="3479899" cy="2087939"/>
      </dsp:txXfrm>
    </dsp:sp>
    <dsp:sp modelId="{B4765C99-D60C-439A-9AA2-9EB38ED5028F}">
      <dsp:nvSpPr>
        <dsp:cNvPr id="0" name=""/>
        <dsp:cNvSpPr/>
      </dsp:nvSpPr>
      <dsp:spPr>
        <a:xfrm>
          <a:off x="4288794" y="1047"/>
          <a:ext cx="3479899" cy="208793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ALARM REACTION: FLIGHT OR FIGHT RESPONSE </a:t>
          </a:r>
          <a:endParaRPr lang="en-GB" sz="3300" kern="1200" dirty="0"/>
        </a:p>
      </dsp:txBody>
      <dsp:txXfrm>
        <a:off x="4288794" y="1047"/>
        <a:ext cx="3479899" cy="2087939"/>
      </dsp:txXfrm>
    </dsp:sp>
    <dsp:sp modelId="{E2BF6D32-A8E7-4792-9EB7-8CC6113A6A37}">
      <dsp:nvSpPr>
        <dsp:cNvPr id="0" name=""/>
        <dsp:cNvSpPr/>
      </dsp:nvSpPr>
      <dsp:spPr>
        <a:xfrm>
          <a:off x="460905" y="2436976"/>
          <a:ext cx="3479899" cy="208793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solidFill>
                <a:srgbClr val="FFC000"/>
              </a:solidFill>
            </a:rPr>
            <a:t>TERMINOLOGY: </a:t>
          </a:r>
          <a:r>
            <a:rPr lang="en-US" sz="3300" kern="1200" dirty="0" smtClean="0"/>
            <a:t>CRANIOSACRAL OUT FLOW</a:t>
          </a:r>
          <a:endParaRPr lang="en-GB" sz="3300" kern="1200" dirty="0"/>
        </a:p>
      </dsp:txBody>
      <dsp:txXfrm>
        <a:off x="460905" y="2436976"/>
        <a:ext cx="3479899" cy="2087939"/>
      </dsp:txXfrm>
    </dsp:sp>
    <dsp:sp modelId="{DA34E88A-122F-49AC-8886-F70082B2A143}">
      <dsp:nvSpPr>
        <dsp:cNvPr id="0" name=""/>
        <dsp:cNvSpPr/>
      </dsp:nvSpPr>
      <dsp:spPr>
        <a:xfrm>
          <a:off x="4288794" y="2436976"/>
          <a:ext cx="3479899" cy="208793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solidFill>
                <a:srgbClr val="FFC000"/>
              </a:solidFill>
            </a:rPr>
            <a:t>TERMINOLOGY: </a:t>
          </a:r>
          <a:r>
            <a:rPr lang="en-US" sz="3300" kern="1200" dirty="0" smtClean="0"/>
            <a:t>CONSERVATION OF BODY ENERGY</a:t>
          </a:r>
          <a:endParaRPr lang="en-GB" sz="3300" kern="1200" dirty="0"/>
        </a:p>
      </dsp:txBody>
      <dsp:txXfrm>
        <a:off x="4288794" y="2436976"/>
        <a:ext cx="3479899" cy="208793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97055-8E6F-46CE-AA58-F3664D414FA7}">
      <dsp:nvSpPr>
        <dsp:cNvPr id="0" name=""/>
        <dsp:cNvSpPr/>
      </dsp:nvSpPr>
      <dsp:spPr>
        <a:xfrm>
          <a:off x="28612" y="63"/>
          <a:ext cx="4128442" cy="643541"/>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perspectiveRight" zoom="91000"/>
          <a:lightRig rig="threePt" dir="t">
            <a:rot lat="0" lon="0" rev="6000000"/>
          </a:lightRig>
        </a:scene3d>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i="0" kern="1200" dirty="0" smtClean="0"/>
            <a:t>THE POSTGANGLIONIC NEURONS ARE LOCATED IN THE WALL OF THE ORGAN. </a:t>
          </a:r>
          <a:endParaRPr lang="en-GB" sz="1800" i="0" kern="1200" dirty="0"/>
        </a:p>
      </dsp:txBody>
      <dsp:txXfrm>
        <a:off x="28612" y="63"/>
        <a:ext cx="4128442" cy="643541"/>
      </dsp:txXfrm>
    </dsp:sp>
    <dsp:sp modelId="{FFBF8BC4-CFD2-4091-A771-6E55B1D4AE26}">
      <dsp:nvSpPr>
        <dsp:cNvPr id="0" name=""/>
        <dsp:cNvSpPr/>
      </dsp:nvSpPr>
      <dsp:spPr>
        <a:xfrm>
          <a:off x="28612" y="1056449"/>
          <a:ext cx="4128442" cy="2477065"/>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perspectiveRight" zoom="91000"/>
          <a:lightRig rig="threePt" dir="t">
            <a:rot lat="0" lon="0" rev="6000000"/>
          </a:lightRig>
        </a:scene3d>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i="0" kern="1200" noProof="0" dirty="0" smtClean="0"/>
            <a:t>THE PREGANGLIONIC FIBRES SYNAPSE WITH THESE NEURONS, AND EXTREMELY SHORT POSTGANGLIONIC FIBRES, A FRACTION OF A MILLIMETRE TO SEVERAL CENTIMETRES IN LENGTH, LEAVE THE NEURONS TO INNERVATE THE TISSUES OF THE ORGAN. </a:t>
          </a:r>
          <a:endParaRPr lang="en-GB" sz="1800" i="0" kern="1200" noProof="0" dirty="0"/>
        </a:p>
      </dsp:txBody>
      <dsp:txXfrm>
        <a:off x="28612" y="1056449"/>
        <a:ext cx="4128442" cy="247706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26569-9723-104F-A311-0BB2673E6AEC}">
      <dsp:nvSpPr>
        <dsp:cNvPr id="0" name=""/>
        <dsp:cNvSpPr/>
      </dsp:nvSpPr>
      <dsp:spPr>
        <a:xfrm rot="16200000">
          <a:off x="-967859" y="3041434"/>
          <a:ext cx="4506685" cy="953337"/>
        </a:xfrm>
        <a:prstGeom prst="rect">
          <a:avLst/>
        </a:prstGeom>
        <a:solidFill>
          <a:schemeClr val="lt1">
            <a:alpha val="0"/>
            <a:hueOff val="0"/>
            <a:satOff val="0"/>
            <a:lumOff val="0"/>
            <a:alphaOff val="0"/>
          </a:schemeClr>
        </a:solidFill>
        <a:ln>
          <a:noFill/>
        </a:ln>
        <a:effectLst/>
        <a:scene3d>
          <a:camera prst="perspectiveAbove" zoom="92000"/>
          <a:lightRig rig="balanced" dir="t">
            <a:rot lat="0" lon="0" rev="12700000"/>
          </a:lightRig>
        </a:scene3d>
      </dsp:spPr>
      <dsp:style>
        <a:lnRef idx="0">
          <a:scrgbClr r="0" g="0" b="0"/>
        </a:lnRef>
        <a:fillRef idx="1">
          <a:scrgbClr r="0" g="0" b="0"/>
        </a:fillRef>
        <a:effectRef idx="0">
          <a:scrgbClr r="0" g="0" b="0"/>
        </a:effectRef>
        <a:fontRef idx="minor"/>
      </dsp:style>
      <dsp:txBody>
        <a:bodyPr spcFirstLastPara="0" vert="horz" wrap="square" lIns="0" tIns="0" rIns="840791" bIns="0" numCol="1" spcCol="1270" anchor="t" anchorCtr="0">
          <a:noAutofit/>
        </a:bodyPr>
        <a:lstStyle/>
        <a:p>
          <a:pPr lvl="0" algn="r" defTabSz="1600200" rtl="0">
            <a:lnSpc>
              <a:spcPct val="90000"/>
            </a:lnSpc>
            <a:spcBef>
              <a:spcPct val="0"/>
            </a:spcBef>
            <a:spcAft>
              <a:spcPct val="35000"/>
            </a:spcAft>
          </a:pPr>
          <a:r>
            <a:rPr lang="en-US" sz="3600" i="0" kern="1200" dirty="0" smtClean="0"/>
            <a:t>VARICOSITIES</a:t>
          </a:r>
          <a:endParaRPr lang="en-US" sz="3600" i="0" kern="1200" dirty="0"/>
        </a:p>
      </dsp:txBody>
      <dsp:txXfrm>
        <a:off x="-967859" y="3041434"/>
        <a:ext cx="4506685" cy="953337"/>
      </dsp:txXfrm>
    </dsp:sp>
    <dsp:sp modelId="{E5A402E1-D0D2-B44E-A0D1-F9FF090470E5}">
      <dsp:nvSpPr>
        <dsp:cNvPr id="0" name=""/>
        <dsp:cNvSpPr/>
      </dsp:nvSpPr>
      <dsp:spPr>
        <a:xfrm>
          <a:off x="1762151" y="1264760"/>
          <a:ext cx="6924972" cy="4506685"/>
        </a:xfrm>
        <a:prstGeom prst="rect">
          <a:avLst/>
        </a:prstGeom>
        <a:solidFill>
          <a:srgbClr val="CBA578"/>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84912" tIns="840791" rIns="184912" bIns="184912" numCol="1" spcCol="1270" anchor="t" anchorCtr="0">
          <a:noAutofit/>
        </a:bodyPr>
        <a:lstStyle/>
        <a:p>
          <a:pPr marL="228600" lvl="1" indent="-228600" algn="l" defTabSz="889000" rtl="0">
            <a:lnSpc>
              <a:spcPct val="90000"/>
            </a:lnSpc>
            <a:spcBef>
              <a:spcPct val="0"/>
            </a:spcBef>
            <a:spcAft>
              <a:spcPct val="15000"/>
            </a:spcAft>
            <a:buChar char="••"/>
          </a:pPr>
          <a:r>
            <a:rPr lang="en-US" sz="2000" b="0" i="0" kern="1200" cap="none" spc="0" dirty="0" smtClean="0">
              <a:ln w="0"/>
              <a:solidFill>
                <a:schemeClr val="tx1"/>
              </a:solidFill>
              <a:effectLst>
                <a:outerShdw blurRad="38100" dist="19050" dir="2700000" algn="tl" rotWithShape="0">
                  <a:schemeClr val="dk1">
                    <a:alpha val="40000"/>
                  </a:schemeClr>
                </a:outerShdw>
              </a:effectLst>
            </a:rPr>
            <a:t>MANY OF THE PARASYMPATHETIC NERVE FIBERS AND ALMOST ALL THE SYMPATHETIC FIBERS MERELY TOUCH THE EFFECTOR CELLS OF THE ORGANS THAT THEY INNERVATE</a:t>
          </a:r>
          <a:endParaRPr lang="en-US" sz="2000" b="0" i="0" kern="1200" cap="none" spc="0" dirty="0">
            <a:ln w="0"/>
            <a:solidFill>
              <a:schemeClr val="tx1"/>
            </a:solidFill>
            <a:effectLst>
              <a:outerShdw blurRad="38100" dist="19050" dir="2700000" algn="tl" rotWithShape="0">
                <a:schemeClr val="dk1">
                  <a:alpha val="40000"/>
                </a:schemeClr>
              </a:outerShdw>
            </a:effectLst>
          </a:endParaRPr>
        </a:p>
        <a:p>
          <a:pPr marL="228600" lvl="1" indent="-228600" algn="l" defTabSz="889000" rtl="0">
            <a:lnSpc>
              <a:spcPct val="90000"/>
            </a:lnSpc>
            <a:spcBef>
              <a:spcPct val="0"/>
            </a:spcBef>
            <a:spcAft>
              <a:spcPct val="15000"/>
            </a:spcAft>
            <a:buChar char="••"/>
          </a:pPr>
          <a:r>
            <a:rPr lang="en-US" sz="2000" b="0" i="0" kern="1200" cap="none" spc="0" dirty="0" smtClean="0">
              <a:ln w="0"/>
              <a:solidFill>
                <a:schemeClr val="tx1"/>
              </a:solidFill>
              <a:effectLst>
                <a:outerShdw blurRad="38100" dist="19050" dir="2700000" algn="tl" rotWithShape="0">
                  <a:schemeClr val="dk1">
                    <a:alpha val="40000"/>
                  </a:schemeClr>
                </a:outerShdw>
              </a:effectLst>
            </a:rPr>
            <a:t>WHERE THESE FILAMENTS INTERACT WITH CELLS TO BE STIMULATED, THEY USUALLY HAVE BULBOUS ENLARGEMENTS CALLED VARICOSITIES</a:t>
          </a:r>
          <a:endParaRPr lang="en-US" sz="2000" b="0" i="0" kern="1200" cap="none" spc="0" dirty="0">
            <a:ln w="0"/>
            <a:solidFill>
              <a:schemeClr val="tx1"/>
            </a:solidFill>
            <a:effectLst>
              <a:outerShdw blurRad="38100" dist="19050" dir="2700000" algn="tl" rotWithShape="0">
                <a:schemeClr val="dk1">
                  <a:alpha val="40000"/>
                </a:schemeClr>
              </a:outerShdw>
            </a:effectLst>
          </a:endParaRPr>
        </a:p>
        <a:p>
          <a:pPr marL="228600" lvl="1" indent="-228600" algn="l" defTabSz="889000" rtl="0">
            <a:lnSpc>
              <a:spcPct val="90000"/>
            </a:lnSpc>
            <a:spcBef>
              <a:spcPct val="0"/>
            </a:spcBef>
            <a:spcAft>
              <a:spcPct val="15000"/>
            </a:spcAft>
            <a:buChar char="••"/>
          </a:pPr>
          <a:r>
            <a:rPr lang="en-US" sz="2000" b="0" i="0" kern="1200" cap="none" spc="0" dirty="0" smtClean="0">
              <a:ln w="0"/>
              <a:solidFill>
                <a:schemeClr val="tx1"/>
              </a:solidFill>
              <a:effectLst>
                <a:outerShdw blurRad="38100" dist="19050" dir="2700000" algn="tl" rotWithShape="0">
                  <a:schemeClr val="dk1">
                    <a:alpha val="40000"/>
                  </a:schemeClr>
                </a:outerShdw>
              </a:effectLst>
            </a:rPr>
            <a:t>IN THESE VARICOSITIES THE TRANSMITTER VESICLES OF ACETYLCHOLINE OR NORADRENALINE ARE SYNTHESIZED AND STORED</a:t>
          </a:r>
          <a:endParaRPr lang="en-US" sz="2000" b="0" i="0" kern="1200" cap="none" spc="0" dirty="0">
            <a:ln w="0"/>
            <a:solidFill>
              <a:schemeClr val="tx1"/>
            </a:solidFill>
            <a:effectLst>
              <a:outerShdw blurRad="38100" dist="19050" dir="2700000" algn="tl" rotWithShape="0">
                <a:schemeClr val="dk1">
                  <a:alpha val="40000"/>
                </a:schemeClr>
              </a:outerShdw>
            </a:effectLst>
          </a:endParaRPr>
        </a:p>
        <a:p>
          <a:pPr marL="228600" lvl="1" indent="-228600" algn="l" defTabSz="889000" rtl="0">
            <a:lnSpc>
              <a:spcPct val="90000"/>
            </a:lnSpc>
            <a:spcBef>
              <a:spcPct val="0"/>
            </a:spcBef>
            <a:spcAft>
              <a:spcPct val="15000"/>
            </a:spcAft>
            <a:buChar char="••"/>
          </a:pPr>
          <a:r>
            <a:rPr lang="en-US" sz="2000" b="0" i="0" kern="1200" cap="none" spc="0" dirty="0" smtClean="0">
              <a:ln w="0"/>
              <a:solidFill>
                <a:schemeClr val="tx1"/>
              </a:solidFill>
              <a:effectLst>
                <a:outerShdw blurRad="38100" dist="19050" dir="2700000" algn="tl" rotWithShape="0">
                  <a:schemeClr val="dk1">
                    <a:alpha val="40000"/>
                  </a:schemeClr>
                </a:outerShdw>
              </a:effectLst>
            </a:rPr>
            <a:t>VARICOSITIES RELEASE NEUROTRANSMITTER ACCORDING TO THE SAME MECHANISM AS A SYNAPSE</a:t>
          </a:r>
          <a:endParaRPr lang="en-US" sz="2000" b="0" i="0" kern="1200" cap="none" spc="0" dirty="0">
            <a:ln w="0"/>
            <a:solidFill>
              <a:schemeClr val="tx1"/>
            </a:solidFill>
            <a:effectLst>
              <a:outerShdw blurRad="38100" dist="19050" dir="2700000" algn="tl" rotWithShape="0">
                <a:schemeClr val="dk1">
                  <a:alpha val="40000"/>
                </a:schemeClr>
              </a:outerShdw>
            </a:effectLst>
          </a:endParaRPr>
        </a:p>
      </dsp:txBody>
      <dsp:txXfrm>
        <a:off x="1762151" y="1264760"/>
        <a:ext cx="6924972" cy="4506685"/>
      </dsp:txXfrm>
    </dsp:sp>
    <dsp:sp modelId="{6C1C2CB1-0EE6-C948-BA98-3DFAD972FE07}">
      <dsp:nvSpPr>
        <dsp:cNvPr id="0" name=""/>
        <dsp:cNvSpPr/>
      </dsp:nvSpPr>
      <dsp:spPr>
        <a:xfrm>
          <a:off x="125280" y="6355"/>
          <a:ext cx="3273741" cy="1906674"/>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p3d z="50080" prstMaterial="plastic">
          <a:bevelT w="50800" h="50800"/>
          <a:bevelB w="50800" h="50800"/>
        </a:sp3d>
      </dsp:spPr>
      <dsp:style>
        <a:lnRef idx="0">
          <a:scrgbClr r="0" g="0" b="0"/>
        </a:lnRef>
        <a:fillRef idx="1">
          <a:scrgbClr r="0" g="0" b="0"/>
        </a:fillRef>
        <a:effectRef idx="2">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667DE-2CC0-3A4E-89D2-00E869C84C26}">
      <dsp:nvSpPr>
        <dsp:cNvPr id="0" name=""/>
        <dsp:cNvSpPr/>
      </dsp:nvSpPr>
      <dsp:spPr>
        <a:xfrm rot="16200000">
          <a:off x="832562" y="-832562"/>
          <a:ext cx="2720184" cy="4385310"/>
        </a:xfrm>
        <a:prstGeom prst="round1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b="1" i="0" kern="1200" dirty="0" smtClean="0"/>
            <a:t>ALL PREGANGLIONIC NEURONS ARE CHOLINERGIC – BOTH IN SNS AND PSNS</a:t>
          </a:r>
          <a:endParaRPr lang="en-US" sz="2400" b="1" kern="1200" dirty="0"/>
        </a:p>
      </dsp:txBody>
      <dsp:txXfrm rot="5400000">
        <a:off x="-1" y="1"/>
        <a:ext cx="4385310" cy="2040138"/>
      </dsp:txXfrm>
    </dsp:sp>
    <dsp:sp modelId="{1E37A4FA-A04C-2A46-8B73-6BB7D4DAAAAB}">
      <dsp:nvSpPr>
        <dsp:cNvPr id="0" name=""/>
        <dsp:cNvSpPr/>
      </dsp:nvSpPr>
      <dsp:spPr>
        <a:xfrm>
          <a:off x="4385310" y="0"/>
          <a:ext cx="4385310" cy="2720184"/>
        </a:xfrm>
        <a:prstGeom prst="round1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en-US" sz="1900" b="0" i="0" kern="1200" dirty="0" smtClean="0"/>
            <a:t>ALL PARASYMPATHETIC POSTGANGLIONIC NEURONS </a:t>
          </a:r>
          <a:r>
            <a:rPr lang="en-US" sz="1900" b="1" i="0" kern="1200" dirty="0" smtClean="0"/>
            <a:t>ARE CHOLINERGIC </a:t>
          </a:r>
          <a:endParaRPr lang="en-US" sz="1900" kern="1200" dirty="0"/>
        </a:p>
      </dsp:txBody>
      <dsp:txXfrm>
        <a:off x="4385310" y="0"/>
        <a:ext cx="4385310" cy="2040138"/>
      </dsp:txXfrm>
    </dsp:sp>
    <dsp:sp modelId="{B6BCD0C8-4908-9748-ACF1-7F7EBCB42D2B}">
      <dsp:nvSpPr>
        <dsp:cNvPr id="0" name=""/>
        <dsp:cNvSpPr/>
      </dsp:nvSpPr>
      <dsp:spPr>
        <a:xfrm rot="10800000">
          <a:off x="0" y="2720184"/>
          <a:ext cx="4385310" cy="2720184"/>
        </a:xfrm>
        <a:prstGeom prst="round1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en-US" sz="1900" b="0" i="0" kern="1200" dirty="0" smtClean="0"/>
            <a:t>SYMPATHETIC POSTGANGLIONIC NEURONS THAT INNERVATE SWEAT GLANDS </a:t>
          </a:r>
          <a:r>
            <a:rPr lang="en-US" sz="1900" b="1" i="0" kern="1200" dirty="0" smtClean="0"/>
            <a:t>ARE CHOLINERGIC </a:t>
          </a:r>
          <a:endParaRPr lang="en-US" sz="1900" kern="1200" dirty="0"/>
        </a:p>
      </dsp:txBody>
      <dsp:txXfrm rot="10800000">
        <a:off x="0" y="3400230"/>
        <a:ext cx="4385310" cy="2040138"/>
      </dsp:txXfrm>
    </dsp:sp>
    <dsp:sp modelId="{BD92AF03-E11C-8948-B4B1-3D65C376CC54}">
      <dsp:nvSpPr>
        <dsp:cNvPr id="0" name=""/>
        <dsp:cNvSpPr/>
      </dsp:nvSpPr>
      <dsp:spPr>
        <a:xfrm rot="5400000">
          <a:off x="5217872" y="1887621"/>
          <a:ext cx="2720184" cy="4385310"/>
        </a:xfrm>
        <a:prstGeom prst="round1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en-US" sz="1900" b="0" i="0" kern="1200" dirty="0" smtClean="0"/>
            <a:t>SYMPATHETIC POSTGANGLIONIC NEURONS THAT END ON BLOOD VESSELS </a:t>
          </a:r>
          <a:r>
            <a:rPr lang="en-US" sz="1900" b="1" i="0" kern="1200" dirty="0" smtClean="0"/>
            <a:t>ARE CHOLINERGIC</a:t>
          </a:r>
          <a:endParaRPr lang="en-US" sz="1900" kern="1200" dirty="0"/>
        </a:p>
      </dsp:txBody>
      <dsp:txXfrm rot="-5400000">
        <a:off x="4385309" y="3400230"/>
        <a:ext cx="4385310" cy="2040138"/>
      </dsp:txXfrm>
    </dsp:sp>
    <dsp:sp modelId="{22041F28-53B5-F049-8B77-9E9851126F9C}">
      <dsp:nvSpPr>
        <dsp:cNvPr id="0" name=""/>
        <dsp:cNvSpPr/>
      </dsp:nvSpPr>
      <dsp:spPr>
        <a:xfrm>
          <a:off x="3069716" y="2040138"/>
          <a:ext cx="2631186" cy="1360092"/>
        </a:xfrm>
        <a:prstGeom prst="roundRect">
          <a:avLst/>
        </a:prstGeom>
        <a:solidFill>
          <a:schemeClr val="accent1">
            <a:tint val="60000"/>
            <a:hueOff val="0"/>
            <a:satOff val="0"/>
            <a:lumOff val="0"/>
            <a:alphaOff val="0"/>
          </a:schemeClr>
        </a:solidFill>
        <a:ln w="76200">
          <a:solidFill>
            <a:srgbClr val="C00000"/>
          </a:solidFill>
        </a:ln>
        <a:effectLst/>
        <a:sp3d z="57200" extrusionH="600" contourW="3000" prstMaterial="plastic">
          <a:bevelT w="80600" h="18600" prst="relaxedInset"/>
          <a:bevelB w="80600" h="8600" prst="relaxedInset"/>
        </a:sp3d>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dirty="0" smtClean="0"/>
            <a:t>CHOLINERGIC NEURONS IN THE AUTONOMIC NERVOUS SYSTEM</a:t>
          </a:r>
          <a:endParaRPr lang="en-US" sz="1900" kern="1200" dirty="0"/>
        </a:p>
      </dsp:txBody>
      <dsp:txXfrm>
        <a:off x="3136110" y="2106532"/>
        <a:ext cx="2498398" cy="1227304"/>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33406-0C5C-4206-B2CF-E46B5ED1C957}">
      <dsp:nvSpPr>
        <dsp:cNvPr id="0" name=""/>
        <dsp:cNvSpPr/>
      </dsp:nvSpPr>
      <dsp:spPr>
        <a:xfrm>
          <a:off x="4118" y="0"/>
          <a:ext cx="3962102" cy="4525963"/>
        </a:xfrm>
        <a:prstGeom prst="roundRect">
          <a:avLst>
            <a:gd name="adj" fmla="val 10000"/>
          </a:avLst>
        </a:prstGeom>
        <a:gradFill flip="none" rotWithShape="0">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a:noFill/>
        </a:ln>
        <a:effectLst/>
        <a:scene3d>
          <a:camera prst="perspectiveAbove"/>
          <a:lightRig rig="threePt" dir="t"/>
        </a:scene3d>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dirty="0" smtClean="0"/>
            <a:t>PARASYMPATHETIC POSTGANGLIONIC NEURONS EITHER ALL OR ALMOST ALL OF ARE CHOLINERGIC </a:t>
          </a:r>
          <a:endParaRPr lang="en-GB" sz="2100" kern="1200" dirty="0"/>
        </a:p>
      </dsp:txBody>
      <dsp:txXfrm>
        <a:off x="4118" y="0"/>
        <a:ext cx="3962102" cy="1357788"/>
      </dsp:txXfrm>
    </dsp:sp>
    <dsp:sp modelId="{9C057907-272D-46EE-8DFF-540050882B6C}">
      <dsp:nvSpPr>
        <dsp:cNvPr id="0" name=""/>
        <dsp:cNvSpPr/>
      </dsp:nvSpPr>
      <dsp:spPr>
        <a:xfrm>
          <a:off x="400329" y="1359114"/>
          <a:ext cx="3169681" cy="1364639"/>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THE TERMINAL NERVE ENDINGS OF THE PARASYMPATHETIC SYSTEM ALL OR VIRTUALLY ALL SECRETE ACETYLCHOLINE</a:t>
          </a:r>
          <a:endParaRPr lang="en-GB" sz="1400" kern="1200" dirty="0"/>
        </a:p>
      </dsp:txBody>
      <dsp:txXfrm>
        <a:off x="440298" y="1399083"/>
        <a:ext cx="3089743" cy="1284701"/>
      </dsp:txXfrm>
    </dsp:sp>
    <dsp:sp modelId="{1F93AAE4-311F-4D3B-84BF-8637B6B00598}">
      <dsp:nvSpPr>
        <dsp:cNvPr id="0" name=""/>
        <dsp:cNvSpPr/>
      </dsp:nvSpPr>
      <dsp:spPr>
        <a:xfrm>
          <a:off x="400329" y="2933699"/>
          <a:ext cx="3169681" cy="1364639"/>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THEREFORE, ACETYLCHOLINE IS CALLED A PARASYMPATHETIC TRANSMITTER</a:t>
          </a:r>
          <a:endParaRPr lang="en-GB" sz="1400" kern="1200" dirty="0"/>
        </a:p>
      </dsp:txBody>
      <dsp:txXfrm>
        <a:off x="440298" y="2973668"/>
        <a:ext cx="3089743" cy="1284701"/>
      </dsp:txXfrm>
    </dsp:sp>
    <dsp:sp modelId="{8DBEA99E-BCD7-41D2-A80F-01A6DD5A310D}">
      <dsp:nvSpPr>
        <dsp:cNvPr id="0" name=""/>
        <dsp:cNvSpPr/>
      </dsp:nvSpPr>
      <dsp:spPr>
        <a:xfrm>
          <a:off x="4263378" y="0"/>
          <a:ext cx="3962102" cy="4525963"/>
        </a:xfrm>
        <a:prstGeom prst="roundRect">
          <a:avLst>
            <a:gd name="adj" fmla="val 10000"/>
          </a:avLst>
        </a:prstGeom>
        <a:solidFill>
          <a:schemeClr val="accent2">
            <a:tint val="40000"/>
            <a:hueOff val="0"/>
            <a:satOff val="0"/>
            <a:lumOff val="0"/>
            <a:alphaOff val="0"/>
          </a:schemeClr>
        </a:solidFill>
        <a:ln>
          <a:noFill/>
        </a:ln>
        <a:effectLst/>
        <a:scene3d>
          <a:camera prst="perspectiveAbove"/>
          <a:lightRig rig="threePt" dir="t"/>
        </a:scene3d>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dirty="0" smtClean="0"/>
            <a:t>SYMPATHETIC POSTGANGLIONIC NEURONS ARE ADRENERGIC. </a:t>
          </a:r>
          <a:endParaRPr lang="en-GB" sz="2100" kern="1200" dirty="0"/>
        </a:p>
      </dsp:txBody>
      <dsp:txXfrm>
        <a:off x="4263378" y="0"/>
        <a:ext cx="3962102" cy="1357788"/>
      </dsp:txXfrm>
    </dsp:sp>
    <dsp:sp modelId="{56A35C73-B383-433B-8AB4-6CC4A8FF8330}">
      <dsp:nvSpPr>
        <dsp:cNvPr id="0" name=""/>
        <dsp:cNvSpPr/>
      </dsp:nvSpPr>
      <dsp:spPr>
        <a:xfrm>
          <a:off x="4659589" y="1358175"/>
          <a:ext cx="3169681" cy="88917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HOWEVER, THE POSTGANGLIONIC SYMPATHETIC NERVE FIBERS TO THE SWEAT GLANDS AND PERHAPS TO A VERY FEW BLOOD VESSELS ARE CHOLINERGIC.</a:t>
          </a:r>
          <a:endParaRPr lang="en-GB" sz="1400" kern="1200" dirty="0"/>
        </a:p>
      </dsp:txBody>
      <dsp:txXfrm>
        <a:off x="4685632" y="1384218"/>
        <a:ext cx="3117595" cy="837084"/>
      </dsp:txXfrm>
    </dsp:sp>
    <dsp:sp modelId="{65987BC2-B084-4399-B22A-9402A3765B2D}">
      <dsp:nvSpPr>
        <dsp:cNvPr id="0" name=""/>
        <dsp:cNvSpPr/>
      </dsp:nvSpPr>
      <dsp:spPr>
        <a:xfrm>
          <a:off x="4659589" y="2384141"/>
          <a:ext cx="3169681" cy="88917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ALMOST ALL OF THE SYMPATHETIC NERVE ENDINGS SECRETE NORADRENALINE, BUT A FEW SECRETE ACETYLCHOLINE. </a:t>
          </a:r>
          <a:endParaRPr lang="en-GB" sz="1400" kern="1200" dirty="0"/>
        </a:p>
      </dsp:txBody>
      <dsp:txXfrm>
        <a:off x="4685632" y="2410184"/>
        <a:ext cx="3117595" cy="837084"/>
      </dsp:txXfrm>
    </dsp:sp>
    <dsp:sp modelId="{5B8795FC-074C-411A-A183-FE5EF931B9A6}">
      <dsp:nvSpPr>
        <dsp:cNvPr id="0" name=""/>
        <dsp:cNvSpPr/>
      </dsp:nvSpPr>
      <dsp:spPr>
        <a:xfrm>
          <a:off x="4659589" y="3410107"/>
          <a:ext cx="3169681" cy="88917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THEREFORE, NORADRENALINE IS CALLED A SYMPATHETIC TRANSMITTER.</a:t>
          </a:r>
          <a:endParaRPr lang="en-GB" sz="1400" kern="1200" dirty="0"/>
        </a:p>
      </dsp:txBody>
      <dsp:txXfrm>
        <a:off x="4685632" y="3436150"/>
        <a:ext cx="3117595" cy="8370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5E992-F110-0E4A-8BB6-33670060176A}">
      <dsp:nvSpPr>
        <dsp:cNvPr id="0" name=""/>
        <dsp:cNvSpPr/>
      </dsp:nvSpPr>
      <dsp:spPr>
        <a:xfrm>
          <a:off x="0" y="0"/>
          <a:ext cx="3964075" cy="4411096"/>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kern="1200" dirty="0" smtClean="0"/>
            <a:t>IN SYMPATHETIC GANGLIA ACH CAN ACTIVATE </a:t>
          </a:r>
          <a:endParaRPr lang="en-US" sz="2700" kern="1200" dirty="0"/>
        </a:p>
      </dsp:txBody>
      <dsp:txXfrm>
        <a:off x="0" y="0"/>
        <a:ext cx="3964075" cy="1323328"/>
      </dsp:txXfrm>
    </dsp:sp>
    <dsp:sp modelId="{23DD4836-881E-4248-B3BF-A5BF800AF921}">
      <dsp:nvSpPr>
        <dsp:cNvPr id="0" name=""/>
        <dsp:cNvSpPr/>
      </dsp:nvSpPr>
      <dsp:spPr>
        <a:xfrm>
          <a:off x="396407" y="1324621"/>
          <a:ext cx="3171260" cy="1330005"/>
        </a:xfrm>
        <a:prstGeom prst="roundRect">
          <a:avLst>
            <a:gd name="adj" fmla="val 10000"/>
          </a:avLst>
        </a:prstGeom>
        <a:solidFill>
          <a:srgbClr val="5DAD8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40005" rIns="53340" bIns="40005" numCol="1" spcCol="1270" anchor="ctr" anchorCtr="0">
          <a:noAutofit/>
        </a:bodyPr>
        <a:lstStyle/>
        <a:p>
          <a:pPr lvl="0" algn="ctr" defTabSz="933450" rtl="0">
            <a:lnSpc>
              <a:spcPct val="90000"/>
            </a:lnSpc>
            <a:spcBef>
              <a:spcPct val="0"/>
            </a:spcBef>
            <a:spcAft>
              <a:spcPct val="35000"/>
            </a:spcAft>
          </a:pPr>
          <a:r>
            <a:rPr lang="en-US" sz="2100" b="0" i="0" kern="1200" dirty="0" smtClean="0"/>
            <a:t>NICOTINIC RECEPTORS TO PRODUCE FAST POSTSYNAPTIC POTENTIALS</a:t>
          </a:r>
          <a:endParaRPr lang="en-US" sz="2100" kern="1200" dirty="0"/>
        </a:p>
      </dsp:txBody>
      <dsp:txXfrm>
        <a:off x="435362" y="1363576"/>
        <a:ext cx="3093350" cy="1252095"/>
      </dsp:txXfrm>
    </dsp:sp>
    <dsp:sp modelId="{B806F519-7A9B-1C43-954F-309EFB6B3483}">
      <dsp:nvSpPr>
        <dsp:cNvPr id="0" name=""/>
        <dsp:cNvSpPr/>
      </dsp:nvSpPr>
      <dsp:spPr>
        <a:xfrm>
          <a:off x="396407" y="2859243"/>
          <a:ext cx="3171260" cy="13300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40005" rIns="53340" bIns="40005" numCol="1" spcCol="1270" anchor="ctr" anchorCtr="0">
          <a:noAutofit/>
        </a:bodyPr>
        <a:lstStyle/>
        <a:p>
          <a:pPr lvl="0" algn="ctr" defTabSz="933450" rtl="0">
            <a:lnSpc>
              <a:spcPct val="90000"/>
            </a:lnSpc>
            <a:spcBef>
              <a:spcPct val="0"/>
            </a:spcBef>
            <a:spcAft>
              <a:spcPct val="35000"/>
            </a:spcAft>
          </a:pPr>
          <a:r>
            <a:rPr lang="en-US" sz="2100" b="0" i="0" kern="1200" dirty="0" smtClean="0"/>
            <a:t>MUSCARINIC RECEPTORS  TO PRODUCE SLOW POSTSYNAPTIC POTENTIALS</a:t>
          </a:r>
          <a:endParaRPr lang="en-US" sz="2100" kern="1200" dirty="0"/>
        </a:p>
      </dsp:txBody>
      <dsp:txXfrm>
        <a:off x="435362" y="2898198"/>
        <a:ext cx="3093350" cy="1252095"/>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A9C98-9803-634B-92DD-B68BF4F5B388}">
      <dsp:nvSpPr>
        <dsp:cNvPr id="0" name=""/>
        <dsp:cNvSpPr/>
      </dsp:nvSpPr>
      <dsp:spPr>
        <a:xfrm>
          <a:off x="198533" y="1635"/>
          <a:ext cx="3838313" cy="2302987"/>
        </a:xfrm>
        <a:prstGeom prst="rect">
          <a:avLst/>
        </a:prstGeom>
        <a:solidFill>
          <a:srgbClr val="09A1C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dirty="0" smtClean="0"/>
            <a:t>AT NEUROVASCULAR JUNCTIONS NORADRENALINE CAN SIMULTANEOUSLY ACTIVATE POSTSYNAPTIC </a:t>
          </a:r>
          <a:r>
            <a:rPr lang="el-GR" sz="2200" kern="1200" dirty="0" smtClean="0"/>
            <a:t>α</a:t>
          </a:r>
          <a:r>
            <a:rPr lang="en-US" sz="2200" kern="1200" dirty="0" smtClean="0"/>
            <a:t>1-ADRENERGIC RECEPTORS TO PRODUCE VASOCONSTRICTION</a:t>
          </a:r>
          <a:endParaRPr lang="en-US" sz="2200" kern="1200" dirty="0"/>
        </a:p>
      </dsp:txBody>
      <dsp:txXfrm>
        <a:off x="198533" y="1635"/>
        <a:ext cx="3838313" cy="2302987"/>
      </dsp:txXfrm>
    </dsp:sp>
    <dsp:sp modelId="{B86FB0F5-3978-C84C-8706-00418445AC3C}">
      <dsp:nvSpPr>
        <dsp:cNvPr id="0" name=""/>
        <dsp:cNvSpPr/>
      </dsp:nvSpPr>
      <dsp:spPr>
        <a:xfrm>
          <a:off x="198533" y="2688454"/>
          <a:ext cx="3838313" cy="2302987"/>
        </a:xfrm>
        <a:prstGeom prst="rect">
          <a:avLst/>
        </a:prstGeom>
        <a:solidFill>
          <a:srgbClr val="09A1C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dirty="0" smtClean="0"/>
            <a:t>PRESYNAPTIC </a:t>
          </a:r>
          <a:r>
            <a:rPr lang="el-GR" sz="2200" kern="1200" dirty="0" smtClean="0"/>
            <a:t>α</a:t>
          </a:r>
          <a:r>
            <a:rPr lang="en-US" sz="2200" kern="1200" dirty="0" smtClean="0"/>
            <a:t>2-ADRENERGIC RECEPTORS  INHIBIT FURTHER TRANSMITTER RELEASE</a:t>
          </a:r>
          <a:endParaRPr lang="en-US" sz="2200" kern="1200" dirty="0"/>
        </a:p>
      </dsp:txBody>
      <dsp:txXfrm>
        <a:off x="198533" y="2688454"/>
        <a:ext cx="3838313" cy="2302987"/>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98CEC-5D31-4B28-8646-D360BEC102A9}">
      <dsp:nvSpPr>
        <dsp:cNvPr id="0" name=""/>
        <dsp:cNvSpPr/>
      </dsp:nvSpPr>
      <dsp:spPr>
        <a:xfrm>
          <a:off x="0" y="516962"/>
          <a:ext cx="4506686" cy="11977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dirty="0" smtClean="0"/>
            <a:t>CO-TRANSMISSION INVOLVES THE CO-ACTIVATION OF MORE THAN ONE TYPE OF RECEPTOR BY MORE THAN ONE TRANSMITTER. </a:t>
          </a:r>
          <a:endParaRPr lang="en-GB" sz="1700" kern="1200" dirty="0"/>
        </a:p>
      </dsp:txBody>
      <dsp:txXfrm>
        <a:off x="58469" y="575431"/>
        <a:ext cx="4389748" cy="1080812"/>
      </dsp:txXfrm>
    </dsp:sp>
    <dsp:sp modelId="{07BA0F89-B112-47EA-A758-D820A11ADE45}">
      <dsp:nvSpPr>
        <dsp:cNvPr id="0" name=""/>
        <dsp:cNvSpPr/>
      </dsp:nvSpPr>
      <dsp:spPr>
        <a:xfrm>
          <a:off x="0" y="1763673"/>
          <a:ext cx="4506686" cy="1197750"/>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dirty="0" smtClean="0"/>
            <a:t>PARASYMPATHETIC POSTGANGLIONIC NERVE TERMINALS IN THE SALIVARY GLANDS RELEASE BOTH ACH AND VASOACTIVE INTESTINAL PEPTIDE (VIP) TO CONTROL SECRETION. </a:t>
          </a:r>
          <a:endParaRPr lang="en-GB" sz="1700" kern="1200" dirty="0"/>
        </a:p>
      </dsp:txBody>
      <dsp:txXfrm>
        <a:off x="58469" y="1822142"/>
        <a:ext cx="4389748" cy="1080812"/>
      </dsp:txXfrm>
    </dsp:sp>
    <dsp:sp modelId="{CB6652CD-5457-4841-B325-15D7481E7908}">
      <dsp:nvSpPr>
        <dsp:cNvPr id="0" name=""/>
        <dsp:cNvSpPr/>
      </dsp:nvSpPr>
      <dsp:spPr>
        <a:xfrm>
          <a:off x="0" y="3010383"/>
          <a:ext cx="4506686" cy="11977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dirty="0" smtClean="0"/>
            <a:t>AUTONOMIC SYNAPSES WITH END-ORGANS SOMETIMES EMPLOY MORE ELABORATE COMBINATIONS, ACTIVATING THREE OR MORE RECEPTOR TYPES</a:t>
          </a:r>
          <a:endParaRPr lang="en-GB" sz="1700" kern="1200" dirty="0"/>
        </a:p>
      </dsp:txBody>
      <dsp:txXfrm>
        <a:off x="58469" y="3068852"/>
        <a:ext cx="4389748" cy="1080812"/>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94244B-9C3B-4095-91EA-C724280787D0}">
      <dsp:nvSpPr>
        <dsp:cNvPr id="0" name=""/>
        <dsp:cNvSpPr/>
      </dsp:nvSpPr>
      <dsp:spPr>
        <a:xfrm>
          <a:off x="0" y="904676"/>
          <a:ext cx="3004343" cy="1802606"/>
        </a:xfrm>
        <a:prstGeom prst="rect">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622300" rtl="0">
            <a:lnSpc>
              <a:spcPct val="90000"/>
            </a:lnSpc>
            <a:spcBef>
              <a:spcPct val="0"/>
            </a:spcBef>
            <a:spcAft>
              <a:spcPct val="35000"/>
            </a:spcAft>
          </a:pPr>
          <a:r>
            <a:rPr lang="en-US" sz="1400" kern="1200" dirty="0" smtClean="0"/>
            <a:t>THE FOLLOWING SLIDES DESCRIBE THE EFFECTS ON DIFFERENT VISCERAL FUNCTIONS OF THE BODY CAUSED BY STIMULATING EITHER THE PARASYMPATHETIC NERVES OR THE SYMPATHETIC NERVES </a:t>
          </a:r>
          <a:endParaRPr lang="en-GB" sz="1400" kern="1200" dirty="0"/>
        </a:p>
      </dsp:txBody>
      <dsp:txXfrm>
        <a:off x="0" y="904676"/>
        <a:ext cx="3004343" cy="1802606"/>
      </dsp:txXfrm>
    </dsp:sp>
    <dsp:sp modelId="{873DE0DC-9450-4994-8499-76EB8BF27980}">
      <dsp:nvSpPr>
        <dsp:cNvPr id="0" name=""/>
        <dsp:cNvSpPr/>
      </dsp:nvSpPr>
      <dsp:spPr>
        <a:xfrm>
          <a:off x="3304778" y="904676"/>
          <a:ext cx="3004343" cy="1802606"/>
        </a:xfrm>
        <a:prstGeom prst="rect">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NOTE AGAIN THAT SYMPATHETIC STIMULATION CAUSES EXCITATORY EFFECTS IN SOME ORGANS BUT INHIBITORY EFFECTS IN OTHERS. </a:t>
          </a:r>
          <a:endParaRPr lang="en-GB" sz="1400" kern="1200" dirty="0"/>
        </a:p>
      </dsp:txBody>
      <dsp:txXfrm>
        <a:off x="3304778" y="904676"/>
        <a:ext cx="3004343" cy="1802606"/>
      </dsp:txXfrm>
    </dsp:sp>
    <dsp:sp modelId="{4909F142-ADF7-4FFF-A9FB-EF40DB8EE5E8}">
      <dsp:nvSpPr>
        <dsp:cNvPr id="0" name=""/>
        <dsp:cNvSpPr/>
      </dsp:nvSpPr>
      <dsp:spPr>
        <a:xfrm>
          <a:off x="6609556" y="904676"/>
          <a:ext cx="3004343" cy="1802606"/>
        </a:xfrm>
        <a:prstGeom prst="rect">
          <a:avLst/>
        </a:prstGeom>
        <a:solidFill>
          <a:schemeClr val="accent4">
            <a:hueOff val="0"/>
            <a:satOff val="0"/>
            <a:lumOff val="0"/>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622300" rtl="0">
            <a:lnSpc>
              <a:spcPct val="90000"/>
            </a:lnSpc>
            <a:spcBef>
              <a:spcPct val="0"/>
            </a:spcBef>
            <a:spcAft>
              <a:spcPct val="35000"/>
            </a:spcAft>
          </a:pPr>
          <a:r>
            <a:rPr lang="en-US" sz="1400" kern="1200" dirty="0" smtClean="0"/>
            <a:t>LIKEWISE, PARASYMPATHETIC STIMULATION CAUSES EXCITATION IN SOME ORGANS BUT INHIBITION IN OTHERS. </a:t>
          </a:r>
          <a:endParaRPr lang="en-GB" sz="1400" kern="1200" dirty="0"/>
        </a:p>
      </dsp:txBody>
      <dsp:txXfrm>
        <a:off x="6609556" y="904676"/>
        <a:ext cx="3004343" cy="1802606"/>
      </dsp:txXfrm>
    </dsp:sp>
    <dsp:sp modelId="{5A9DDCF8-074C-44C9-A764-3EAF1A15F222}">
      <dsp:nvSpPr>
        <dsp:cNvPr id="0" name=""/>
        <dsp:cNvSpPr/>
      </dsp:nvSpPr>
      <dsp:spPr>
        <a:xfrm>
          <a:off x="1652389" y="3007717"/>
          <a:ext cx="3004343" cy="1802606"/>
        </a:xfrm>
        <a:prstGeom prst="rect">
          <a:avLst/>
        </a:prstGeom>
        <a:solidFill>
          <a:schemeClr val="accent5">
            <a:hueOff val="0"/>
            <a:satOff val="0"/>
            <a:lumOff val="0"/>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622300" rtl="0">
            <a:lnSpc>
              <a:spcPct val="90000"/>
            </a:lnSpc>
            <a:spcBef>
              <a:spcPct val="0"/>
            </a:spcBef>
            <a:spcAft>
              <a:spcPct val="35000"/>
            </a:spcAft>
          </a:pPr>
          <a:r>
            <a:rPr lang="en-US" sz="1400" kern="1200" dirty="0" smtClean="0"/>
            <a:t>ALSO, WHEN SYMPATHETIC STIMULATION EXCITES A PARTICULAR ORGAN, PARASYMPATHETIC STIMULATION SOMETIMES INHIBITS IT, DEMONSTRATING THAT THE TWO SYSTEMS OCCASIONALLY ACT RECIPROCALLY TO EACH OTHER. </a:t>
          </a:r>
          <a:endParaRPr lang="en-GB" sz="1400" kern="1200" dirty="0"/>
        </a:p>
      </dsp:txBody>
      <dsp:txXfrm>
        <a:off x="1652389" y="3007717"/>
        <a:ext cx="3004343" cy="1802606"/>
      </dsp:txXfrm>
    </dsp:sp>
    <dsp:sp modelId="{5C56C1E5-CAD9-4187-99E8-D66D30FA8CE0}">
      <dsp:nvSpPr>
        <dsp:cNvPr id="0" name=""/>
        <dsp:cNvSpPr/>
      </dsp:nvSpPr>
      <dsp:spPr>
        <a:xfrm>
          <a:off x="4957167" y="3007717"/>
          <a:ext cx="3004343" cy="1802606"/>
        </a:xfrm>
        <a:prstGeom prst="rect">
          <a:avLst/>
        </a:prstGeom>
        <a:solidFill>
          <a:schemeClr val="accent6">
            <a:hueOff val="0"/>
            <a:satOff val="0"/>
            <a:lumOff val="0"/>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622300" rtl="0">
            <a:lnSpc>
              <a:spcPct val="90000"/>
            </a:lnSpc>
            <a:spcBef>
              <a:spcPct val="0"/>
            </a:spcBef>
            <a:spcAft>
              <a:spcPct val="35000"/>
            </a:spcAft>
          </a:pPr>
          <a:r>
            <a:rPr lang="en-US" sz="1400" kern="1200" dirty="0" smtClean="0"/>
            <a:t>HOWEVER, MOST ORGANS ARE DOMINANTLY CONTROLLED BY ONE OR THE OTHER OF THE TWO SYSTEMS.</a:t>
          </a:r>
          <a:endParaRPr lang="en-GB" sz="1400" kern="1200" dirty="0"/>
        </a:p>
      </dsp:txBody>
      <dsp:txXfrm>
        <a:off x="4957167" y="3007717"/>
        <a:ext cx="3004343" cy="1802606"/>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CACD2D-20BC-4676-94DD-732FC268A5BF}">
      <dsp:nvSpPr>
        <dsp:cNvPr id="0" name=""/>
        <dsp:cNvSpPr/>
      </dsp:nvSpPr>
      <dsp:spPr>
        <a:xfrm>
          <a:off x="247552" y="1109"/>
          <a:ext cx="3694872" cy="2216923"/>
        </a:xfrm>
        <a:prstGeom prst="rect">
          <a:avLst/>
        </a:prstGeom>
        <a:solidFill>
          <a:srgbClr val="C00000"/>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SYMPATHETIC STIMULATION CONTRACTS THE RADIAL FIBERS OF THE IRIS THAT DILATE THE PUPIL</a:t>
          </a:r>
          <a:endParaRPr lang="en-GB" sz="2400" kern="1200" dirty="0"/>
        </a:p>
      </dsp:txBody>
      <dsp:txXfrm>
        <a:off x="247552" y="1109"/>
        <a:ext cx="3694872" cy="2216923"/>
      </dsp:txXfrm>
    </dsp:sp>
    <dsp:sp modelId="{6EAD912A-A0B9-44B0-8C2F-56FD8B8B2F97}">
      <dsp:nvSpPr>
        <dsp:cNvPr id="0" name=""/>
        <dsp:cNvSpPr/>
      </dsp:nvSpPr>
      <dsp:spPr>
        <a:xfrm>
          <a:off x="247552" y="2587519"/>
          <a:ext cx="3694872" cy="2216923"/>
        </a:xfrm>
        <a:prstGeom prst="rect">
          <a:avLst/>
        </a:prstGeom>
        <a:solidFill>
          <a:srgbClr val="C00000"/>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THE SYMPATHETICS BECOME STIMULATED DURING PERIODS OF EXCITEMENT AND INCREASE PUPILLARY OPENING AT THESE TIMES</a:t>
          </a:r>
          <a:endParaRPr lang="en-GB" sz="2400" kern="1200" dirty="0"/>
        </a:p>
      </dsp:txBody>
      <dsp:txXfrm>
        <a:off x="247552" y="2587519"/>
        <a:ext cx="3694872" cy="2216923"/>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93300-1896-4784-A21E-7A31820FD9A9}">
      <dsp:nvSpPr>
        <dsp:cNvPr id="0" name=""/>
        <dsp:cNvSpPr/>
      </dsp:nvSpPr>
      <dsp:spPr>
        <a:xfrm>
          <a:off x="0" y="204461"/>
          <a:ext cx="3673965" cy="22043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kern="1200" dirty="0" smtClean="0"/>
            <a:t>PARASYMPATHETIC STIMULATION CONTRACTS THE CIRCULAR MUSCLE OF THE IRIS TO CONSTRICT THE PUPIL</a:t>
          </a:r>
          <a:endParaRPr lang="en-GB" sz="2500" kern="1200" dirty="0"/>
        </a:p>
      </dsp:txBody>
      <dsp:txXfrm>
        <a:off x="0" y="204461"/>
        <a:ext cx="3673965" cy="2204379"/>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DA13C-B3BD-482D-ABFE-15D026F4A09D}">
      <dsp:nvSpPr>
        <dsp:cNvPr id="0" name=""/>
        <dsp:cNvSpPr/>
      </dsp:nvSpPr>
      <dsp:spPr>
        <a:xfrm>
          <a:off x="2156213" y="1746771"/>
          <a:ext cx="2506665" cy="2513955"/>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n-US" sz="1400" kern="1200" dirty="0" smtClean="0"/>
            <a:t>GLANDS STRONGLY STIMULATED BY THE PARASYMPATHETIC NERVOUS SYSTEM, USUALLY RESULTING IN COPIOUS QUANTITIES OF WATERY SECRETION</a:t>
          </a:r>
          <a:endParaRPr lang="en-GB" sz="1400" kern="1200" dirty="0"/>
        </a:p>
      </dsp:txBody>
      <dsp:txXfrm>
        <a:off x="2523306" y="2114931"/>
        <a:ext cx="1772479" cy="1777635"/>
      </dsp:txXfrm>
    </dsp:sp>
    <dsp:sp modelId="{1EAD1CB5-1404-4688-8282-B703249B19D5}">
      <dsp:nvSpPr>
        <dsp:cNvPr id="0" name=""/>
        <dsp:cNvSpPr/>
      </dsp:nvSpPr>
      <dsp:spPr>
        <a:xfrm rot="16264449">
          <a:off x="2873784" y="1578892"/>
          <a:ext cx="1117076" cy="568668"/>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40000" dist="23000" dir="5400000" rotWithShape="0">
            <a:srgbClr val="000000">
              <a:alpha val="35000"/>
            </a:srgbClr>
          </a:outerShdw>
        </a:effectLst>
        <a:scene3d>
          <a:camera prst="perspectiveAbove" zoom="92000"/>
          <a:lightRig rig="balanced" dir="t">
            <a:rot lat="0" lon="0" rev="12700000"/>
          </a:lightRig>
        </a:scene3d>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dirty="0"/>
        </a:p>
      </dsp:txBody>
      <dsp:txXfrm>
        <a:off x="2957485" y="1777911"/>
        <a:ext cx="946476" cy="341200"/>
      </dsp:txXfrm>
    </dsp:sp>
    <dsp:sp modelId="{3927BFDF-D538-4991-8DE4-28A843D4FA71}">
      <dsp:nvSpPr>
        <dsp:cNvPr id="0" name=""/>
        <dsp:cNvSpPr/>
      </dsp:nvSpPr>
      <dsp:spPr>
        <a:xfrm>
          <a:off x="2754613" y="0"/>
          <a:ext cx="1396948" cy="1363024"/>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kern="1200" dirty="0" smtClean="0"/>
            <a:t>NASAL</a:t>
          </a:r>
          <a:endParaRPr lang="en-GB" sz="1200" kern="1200" dirty="0"/>
        </a:p>
      </dsp:txBody>
      <dsp:txXfrm>
        <a:off x="2959191" y="199610"/>
        <a:ext cx="987792" cy="963804"/>
      </dsp:txXfrm>
    </dsp:sp>
    <dsp:sp modelId="{263E4236-E340-49D6-953B-1007D79C6CCE}">
      <dsp:nvSpPr>
        <dsp:cNvPr id="0" name=""/>
        <dsp:cNvSpPr/>
      </dsp:nvSpPr>
      <dsp:spPr>
        <a:xfrm rot="24309">
          <a:off x="4347773" y="2737916"/>
          <a:ext cx="1084272" cy="568668"/>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40000" dist="23000" dir="5400000" rotWithShape="0">
            <a:srgbClr val="000000">
              <a:alpha val="35000"/>
            </a:srgbClr>
          </a:outerShdw>
        </a:effectLst>
        <a:scene3d>
          <a:camera prst="perspectiveAbove" zoom="92000"/>
          <a:lightRig rig="balanced" dir="t">
            <a:rot lat="0" lon="0" rev="12700000"/>
          </a:lightRig>
        </a:scene3d>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dirty="0"/>
        </a:p>
      </dsp:txBody>
      <dsp:txXfrm>
        <a:off x="4347775" y="2851047"/>
        <a:ext cx="913672" cy="341200"/>
      </dsp:txXfrm>
    </dsp:sp>
    <dsp:sp modelId="{3DAEF453-2AB6-4B0C-9646-31355F261343}">
      <dsp:nvSpPr>
        <dsp:cNvPr id="0" name=""/>
        <dsp:cNvSpPr/>
      </dsp:nvSpPr>
      <dsp:spPr>
        <a:xfrm>
          <a:off x="5422144" y="2341407"/>
          <a:ext cx="1396948" cy="1363024"/>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kern="1200" dirty="0" smtClean="0"/>
            <a:t>LACRIMAL</a:t>
          </a:r>
          <a:endParaRPr lang="en-GB" sz="1200" kern="1200" dirty="0"/>
        </a:p>
      </dsp:txBody>
      <dsp:txXfrm>
        <a:off x="5626722" y="2541017"/>
        <a:ext cx="987792" cy="963804"/>
      </dsp:txXfrm>
    </dsp:sp>
    <dsp:sp modelId="{AFCAE626-97A2-4A2E-8601-AF4125C81727}">
      <dsp:nvSpPr>
        <dsp:cNvPr id="0" name=""/>
        <dsp:cNvSpPr/>
      </dsp:nvSpPr>
      <dsp:spPr>
        <a:xfrm rot="5355642">
          <a:off x="2962388" y="3921015"/>
          <a:ext cx="932029" cy="568668"/>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40000" dist="23000" dir="5400000" rotWithShape="0">
            <a:srgbClr val="000000">
              <a:alpha val="35000"/>
            </a:srgbClr>
          </a:outerShdw>
        </a:effectLst>
        <a:scene3d>
          <a:camera prst="perspectiveAbove" zoom="92000"/>
          <a:lightRig rig="balanced" dir="t">
            <a:rot lat="0" lon="0" rev="12700000"/>
          </a:lightRig>
        </a:scene3d>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dirty="0"/>
        </a:p>
      </dsp:txBody>
      <dsp:txXfrm>
        <a:off x="3046587" y="3949456"/>
        <a:ext cx="761429" cy="341200"/>
      </dsp:txXfrm>
    </dsp:sp>
    <dsp:sp modelId="{485E5C85-0116-4C95-9190-BB7C37236B66}">
      <dsp:nvSpPr>
        <dsp:cNvPr id="0" name=""/>
        <dsp:cNvSpPr/>
      </dsp:nvSpPr>
      <dsp:spPr>
        <a:xfrm>
          <a:off x="2741520" y="4681830"/>
          <a:ext cx="1396948" cy="1363024"/>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kern="1200" dirty="0" smtClean="0"/>
            <a:t>SALIVARY</a:t>
          </a:r>
          <a:endParaRPr lang="en-GB" sz="1200" kern="1200" dirty="0"/>
        </a:p>
      </dsp:txBody>
      <dsp:txXfrm>
        <a:off x="2946098" y="4881440"/>
        <a:ext cx="987792" cy="963804"/>
      </dsp:txXfrm>
    </dsp:sp>
    <dsp:sp modelId="{2594BA7B-E185-4CF9-915E-84481C00943B}">
      <dsp:nvSpPr>
        <dsp:cNvPr id="0" name=""/>
        <dsp:cNvSpPr/>
      </dsp:nvSpPr>
      <dsp:spPr>
        <a:xfrm rot="10800288">
          <a:off x="1359972" y="2740386"/>
          <a:ext cx="1157521" cy="568668"/>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40000" dist="23000" dir="5400000" rotWithShape="0">
            <a:srgbClr val="000000">
              <a:alpha val="35000"/>
            </a:srgbClr>
          </a:outerShdw>
        </a:effectLst>
        <a:scene3d>
          <a:camera prst="perspectiveAbove" zoom="92000"/>
          <a:lightRig rig="balanced" dir="t">
            <a:rot lat="0" lon="0" rev="12700000"/>
          </a:lightRig>
        </a:scene3d>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dirty="0"/>
        </a:p>
      </dsp:txBody>
      <dsp:txXfrm rot="10800000">
        <a:off x="1530572" y="2854127"/>
        <a:ext cx="986921" cy="341200"/>
      </dsp:txXfrm>
    </dsp:sp>
    <dsp:sp modelId="{A58B26E7-9B99-4C31-B8EE-C7FF0C6AF252}">
      <dsp:nvSpPr>
        <dsp:cNvPr id="0" name=""/>
        <dsp:cNvSpPr/>
      </dsp:nvSpPr>
      <dsp:spPr>
        <a:xfrm>
          <a:off x="0" y="2322009"/>
          <a:ext cx="1396948" cy="1363024"/>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kern="1200" dirty="0" smtClean="0"/>
            <a:t>MANY GASTROINTESTINAL GLANDS</a:t>
          </a:r>
          <a:endParaRPr lang="en-GB" sz="1200" kern="1200" dirty="0"/>
        </a:p>
      </dsp:txBody>
      <dsp:txXfrm>
        <a:off x="204578" y="2521619"/>
        <a:ext cx="987792" cy="96380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C69FF8-3FB6-47AE-8DB2-3AA54385B37A}">
      <dsp:nvSpPr>
        <dsp:cNvPr id="0" name=""/>
        <dsp:cNvSpPr/>
      </dsp:nvSpPr>
      <dsp:spPr>
        <a:xfrm>
          <a:off x="4118" y="0"/>
          <a:ext cx="3962102" cy="4525963"/>
        </a:xfrm>
        <a:prstGeom prst="roundRect">
          <a:avLst>
            <a:gd name="adj" fmla="val 10000"/>
          </a:avLst>
        </a:prstGeom>
        <a:gradFill flip="none" rotWithShape="0">
          <a:gsLst>
            <a:gs pos="0">
              <a:schemeClr val="accent1">
                <a:tint val="40000"/>
                <a:hueOff val="0"/>
                <a:satOff val="0"/>
                <a:lumOff val="0"/>
                <a:shade val="30000"/>
                <a:satMod val="115000"/>
              </a:schemeClr>
            </a:gs>
            <a:gs pos="50000">
              <a:schemeClr val="accent1">
                <a:tint val="40000"/>
                <a:hueOff val="0"/>
                <a:satOff val="0"/>
                <a:lumOff val="0"/>
                <a:shade val="67500"/>
                <a:satMod val="115000"/>
              </a:schemeClr>
            </a:gs>
            <a:gs pos="100000">
              <a:schemeClr val="accent1">
                <a:tint val="40000"/>
                <a:hueOff val="0"/>
                <a:satOff val="0"/>
                <a:lumOff val="0"/>
                <a:shade val="100000"/>
                <a:satMod val="115000"/>
              </a:schemeClr>
            </a:gs>
          </a:gsLst>
          <a:lin ang="13500000" scaled="1"/>
          <a:tileRect/>
        </a:gradFill>
        <a:ln>
          <a:noFill/>
        </a:ln>
        <a:effectLst/>
        <a:scene3d>
          <a:camera prst="perspectiveAbove"/>
          <a:lightRig rig="threePt" dir="t"/>
        </a:scene3d>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kern="1200" dirty="0" smtClean="0"/>
            <a:t>PARASYMPATHETIC STIMULATION, </a:t>
          </a:r>
          <a:endParaRPr lang="en-GB" sz="3100" kern="1200" dirty="0"/>
        </a:p>
      </dsp:txBody>
      <dsp:txXfrm>
        <a:off x="4118" y="0"/>
        <a:ext cx="3962102" cy="1357788"/>
      </dsp:txXfrm>
    </dsp:sp>
    <dsp:sp modelId="{211BF408-2532-4AD6-8DF7-F6C32E766686}">
      <dsp:nvSpPr>
        <dsp:cNvPr id="0" name=""/>
        <dsp:cNvSpPr/>
      </dsp:nvSpPr>
      <dsp:spPr>
        <a:xfrm>
          <a:off x="400329" y="1358175"/>
          <a:ext cx="3169681" cy="8891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en-US" sz="1700" kern="1200" dirty="0" smtClean="0"/>
            <a:t>IN GENERAL, INCREASES THE OVERALL DEGREE OF ACTIVITY OF THE GASTROINTESTINAL TRACT</a:t>
          </a:r>
          <a:endParaRPr lang="en-GB" sz="1700" kern="1200" dirty="0"/>
        </a:p>
      </dsp:txBody>
      <dsp:txXfrm>
        <a:off x="426372" y="1384218"/>
        <a:ext cx="3117595" cy="837084"/>
      </dsp:txXfrm>
    </dsp:sp>
    <dsp:sp modelId="{1AADE2EB-B433-4379-9B06-45F9B1B0791D}">
      <dsp:nvSpPr>
        <dsp:cNvPr id="0" name=""/>
        <dsp:cNvSpPr/>
      </dsp:nvSpPr>
      <dsp:spPr>
        <a:xfrm>
          <a:off x="400329" y="2384141"/>
          <a:ext cx="3169681" cy="8891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en-US" sz="1700" kern="1200" dirty="0" smtClean="0"/>
            <a:t>PROMOTES PERISTALSIS AND RELAXES THE SPHINCTERS, </a:t>
          </a:r>
          <a:endParaRPr lang="en-GB" sz="1700" kern="1200" dirty="0"/>
        </a:p>
      </dsp:txBody>
      <dsp:txXfrm>
        <a:off x="426372" y="2410184"/>
        <a:ext cx="3117595" cy="837084"/>
      </dsp:txXfrm>
    </dsp:sp>
    <dsp:sp modelId="{DD700B5C-90B0-4C0B-8956-36D59BAD321C}">
      <dsp:nvSpPr>
        <dsp:cNvPr id="0" name=""/>
        <dsp:cNvSpPr/>
      </dsp:nvSpPr>
      <dsp:spPr>
        <a:xfrm>
          <a:off x="400329" y="3410107"/>
          <a:ext cx="3169681" cy="8891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en-US" sz="1700" kern="1200" dirty="0" smtClean="0"/>
            <a:t>THUS ALLOWING RAPID PROPULSION OF CONTENTS ALONG THE TRACT. </a:t>
          </a:r>
          <a:endParaRPr lang="en-GB" sz="1700" kern="1200" dirty="0"/>
        </a:p>
      </dsp:txBody>
      <dsp:txXfrm>
        <a:off x="426372" y="3436150"/>
        <a:ext cx="3117595" cy="837084"/>
      </dsp:txXfrm>
    </dsp:sp>
    <dsp:sp modelId="{938F2A39-CB3D-4BD9-891F-AF0C97D89F5E}">
      <dsp:nvSpPr>
        <dsp:cNvPr id="0" name=""/>
        <dsp:cNvSpPr/>
      </dsp:nvSpPr>
      <dsp:spPr>
        <a:xfrm>
          <a:off x="4263378" y="0"/>
          <a:ext cx="3962102" cy="4525963"/>
        </a:xfrm>
        <a:prstGeom prst="roundRect">
          <a:avLst>
            <a:gd name="adj" fmla="val 10000"/>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13500000" scaled="1"/>
          <a:tileRect/>
        </a:gradFill>
        <a:ln>
          <a:noFill/>
        </a:ln>
        <a:effectLst/>
        <a:scene3d>
          <a:camera prst="perspectiveAbove"/>
          <a:lightRig rig="threePt" dir="t"/>
        </a:scene3d>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kern="1200" dirty="0" smtClean="0"/>
            <a:t>STRONG SYMPATHETIC STIMULATION</a:t>
          </a:r>
          <a:endParaRPr lang="en-GB" sz="3100" kern="1200" dirty="0"/>
        </a:p>
      </dsp:txBody>
      <dsp:txXfrm>
        <a:off x="4263378" y="0"/>
        <a:ext cx="3962102" cy="1357788"/>
      </dsp:txXfrm>
    </dsp:sp>
    <dsp:sp modelId="{34862274-18FA-48FD-AD3C-2EB93E22EFFE}">
      <dsp:nvSpPr>
        <dsp:cNvPr id="0" name=""/>
        <dsp:cNvSpPr/>
      </dsp:nvSpPr>
      <dsp:spPr>
        <a:xfrm>
          <a:off x="4659589" y="1359114"/>
          <a:ext cx="3169681" cy="1364639"/>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en-US" sz="1700" kern="1200" dirty="0" smtClean="0"/>
            <a:t>INHIBITS PERISTALSIS AND INCREASES THE TONE OF THE SPHINCTERS. </a:t>
          </a:r>
          <a:endParaRPr lang="en-GB" sz="1700" kern="1200" dirty="0"/>
        </a:p>
      </dsp:txBody>
      <dsp:txXfrm>
        <a:off x="4699558" y="1399083"/>
        <a:ext cx="3089743" cy="1284701"/>
      </dsp:txXfrm>
    </dsp:sp>
    <dsp:sp modelId="{D9B8BC9A-9F95-4454-B712-3E80B090DFD5}">
      <dsp:nvSpPr>
        <dsp:cNvPr id="0" name=""/>
        <dsp:cNvSpPr/>
      </dsp:nvSpPr>
      <dsp:spPr>
        <a:xfrm>
          <a:off x="4659589" y="2933699"/>
          <a:ext cx="3169681" cy="1364639"/>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en-US" sz="1700" kern="1200" dirty="0" smtClean="0"/>
            <a:t>THE NET RESULT IS GREATLY SLOWED PROPULSION OF FOOD THROUGH THE TRACT AND SOMETIMES DECREASED SECRETION</a:t>
          </a:r>
          <a:endParaRPr lang="en-GB" sz="1700" kern="1200" dirty="0"/>
        </a:p>
      </dsp:txBody>
      <dsp:txXfrm>
        <a:off x="4699558" y="2973668"/>
        <a:ext cx="3089743" cy="1284701"/>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D52A2-31F1-46EA-B1FB-202EB36B9880}">
      <dsp:nvSpPr>
        <dsp:cNvPr id="0" name=""/>
        <dsp:cNvSpPr/>
      </dsp:nvSpPr>
      <dsp:spPr>
        <a:xfrm>
          <a:off x="460905" y="1047"/>
          <a:ext cx="3479899" cy="2087939"/>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en-US" sz="4200" b="0" i="0" kern="1200" dirty="0" smtClean="0"/>
            <a:t>DUCTS IN THE LIVER</a:t>
          </a:r>
          <a:endParaRPr lang="en-GB" sz="4200" kern="1200" dirty="0"/>
        </a:p>
      </dsp:txBody>
      <dsp:txXfrm>
        <a:off x="460905" y="1047"/>
        <a:ext cx="3479899" cy="2087939"/>
      </dsp:txXfrm>
    </dsp:sp>
    <dsp:sp modelId="{9BAFB08E-0596-4F82-9C46-393BEEA4A337}">
      <dsp:nvSpPr>
        <dsp:cNvPr id="0" name=""/>
        <dsp:cNvSpPr/>
      </dsp:nvSpPr>
      <dsp:spPr>
        <a:xfrm>
          <a:off x="4288794" y="1047"/>
          <a:ext cx="3479899" cy="2087939"/>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en-US" sz="4200" b="0" i="0" kern="1200" dirty="0" smtClean="0"/>
            <a:t>DUCTS IN THE GALLBLADDER</a:t>
          </a:r>
          <a:endParaRPr lang="en-GB" sz="4200" kern="1200" dirty="0"/>
        </a:p>
      </dsp:txBody>
      <dsp:txXfrm>
        <a:off x="4288794" y="1047"/>
        <a:ext cx="3479899" cy="2087939"/>
      </dsp:txXfrm>
    </dsp:sp>
    <dsp:sp modelId="{2E4FD50A-B7C0-4D71-A358-09F7D44C58E4}">
      <dsp:nvSpPr>
        <dsp:cNvPr id="0" name=""/>
        <dsp:cNvSpPr/>
      </dsp:nvSpPr>
      <dsp:spPr>
        <a:xfrm>
          <a:off x="460905" y="2436976"/>
          <a:ext cx="3479899" cy="2087939"/>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en-US" sz="4200" b="0" i="0" kern="1200" dirty="0" smtClean="0"/>
            <a:t>DUCTS IN THE URETER</a:t>
          </a:r>
          <a:endParaRPr lang="en-GB" sz="4200" kern="1200" dirty="0"/>
        </a:p>
      </dsp:txBody>
      <dsp:txXfrm>
        <a:off x="460905" y="2436976"/>
        <a:ext cx="3479899" cy="2087939"/>
      </dsp:txXfrm>
    </dsp:sp>
    <dsp:sp modelId="{E4C43620-C568-43FA-9A5B-23C0AD84B0B8}">
      <dsp:nvSpPr>
        <dsp:cNvPr id="0" name=""/>
        <dsp:cNvSpPr/>
      </dsp:nvSpPr>
      <dsp:spPr>
        <a:xfrm>
          <a:off x="4288794" y="2436976"/>
          <a:ext cx="3479899" cy="2087939"/>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en-US" sz="4200" b="0" i="0" kern="1200" dirty="0" smtClean="0"/>
            <a:t>DUCTS IN THE URINARY BLADDER</a:t>
          </a:r>
          <a:endParaRPr lang="en-GB" sz="4200" kern="1200" dirty="0"/>
        </a:p>
      </dsp:txBody>
      <dsp:txXfrm>
        <a:off x="4288794" y="2436976"/>
        <a:ext cx="3479899" cy="2087939"/>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74A76-00C1-4999-B34F-80F0D7B516EB}">
      <dsp:nvSpPr>
        <dsp:cNvPr id="0" name=""/>
        <dsp:cNvSpPr/>
      </dsp:nvSpPr>
      <dsp:spPr>
        <a:xfrm>
          <a:off x="0" y="628362"/>
          <a:ext cx="2767364" cy="1660418"/>
        </a:xfrm>
        <a:prstGeom prst="rect">
          <a:avLst/>
        </a:prstGeom>
        <a:gradFill flip="none" rotWithShape="0">
          <a:gsLst>
            <a:gs pos="0">
              <a:srgbClr val="C00000">
                <a:shade val="30000"/>
                <a:satMod val="115000"/>
                <a:lumMod val="54000"/>
              </a:srgbClr>
            </a:gs>
            <a:gs pos="50000">
              <a:srgbClr val="C00000">
                <a:shade val="67500"/>
                <a:satMod val="115000"/>
                <a:lumMod val="52000"/>
              </a:srgbClr>
            </a:gs>
            <a:gs pos="100000">
              <a:srgbClr val="C00000">
                <a:shade val="100000"/>
                <a:satMod val="115000"/>
                <a:lumMod val="76000"/>
              </a:srgbClr>
            </a:gs>
          </a:gsLst>
          <a:lin ang="5400000" scaled="1"/>
          <a:tileRect/>
        </a:gradFill>
        <a:ln w="25400" cap="flat" cmpd="sng" algn="ctr">
          <a:solidFill>
            <a:schemeClr val="lt1">
              <a:hueOff val="0"/>
              <a:satOff val="0"/>
              <a:lumOff val="0"/>
              <a:alphaOff val="0"/>
            </a:schemeClr>
          </a:solidFill>
          <a:prstDash val="solid"/>
        </a:ln>
        <a:effectLst/>
        <a:scene3d>
          <a:camera prst="perspectiveAbove"/>
          <a:lightRig rig="threePt" dir="t"/>
        </a:scene3d>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i="0" kern="1200" cap="none" spc="0" dirty="0" smtClean="0">
              <a:ln w="0"/>
              <a:solidFill>
                <a:schemeClr val="bg1"/>
              </a:solidFill>
              <a:effectLst>
                <a:outerShdw blurRad="38100" dist="19050" dir="2700000" algn="tl" rotWithShape="0">
                  <a:schemeClr val="dk1">
                    <a:alpha val="40000"/>
                  </a:schemeClr>
                </a:outerShdw>
              </a:effectLst>
            </a:rPr>
            <a:t>STIMULATION OF THE SYMPATHETIC NERVES TO THE ADRENAL MEDULLAE CAUSES LARGE QUANTITIES OF ADRENALINE AND NORADRENALINE TO BE RELEASED INTO THE CIRCULATING BLOOD </a:t>
          </a:r>
          <a:endParaRPr lang="en-GB" sz="1400" b="1" i="0" kern="1200" cap="none" spc="0" dirty="0">
            <a:ln w="0"/>
            <a:solidFill>
              <a:schemeClr val="bg1"/>
            </a:solidFill>
            <a:effectLst>
              <a:outerShdw blurRad="38100" dist="19050" dir="2700000" algn="tl" rotWithShape="0">
                <a:schemeClr val="dk1">
                  <a:alpha val="40000"/>
                </a:schemeClr>
              </a:outerShdw>
            </a:effectLst>
          </a:endParaRPr>
        </a:p>
      </dsp:txBody>
      <dsp:txXfrm>
        <a:off x="0" y="628362"/>
        <a:ext cx="2767364" cy="1660418"/>
      </dsp:txXfrm>
    </dsp:sp>
    <dsp:sp modelId="{C7BA297A-0570-4791-9A54-E5C61D79A53E}">
      <dsp:nvSpPr>
        <dsp:cNvPr id="0" name=""/>
        <dsp:cNvSpPr/>
      </dsp:nvSpPr>
      <dsp:spPr>
        <a:xfrm>
          <a:off x="3044100" y="628362"/>
          <a:ext cx="2767364" cy="1660418"/>
        </a:xfrm>
        <a:prstGeom prst="rect">
          <a:avLst/>
        </a:prstGeom>
        <a:gradFill flip="none" rotWithShape="0">
          <a:gsLst>
            <a:gs pos="0">
              <a:srgbClr val="C00000">
                <a:shade val="30000"/>
                <a:satMod val="115000"/>
                <a:lumMod val="54000"/>
              </a:srgbClr>
            </a:gs>
            <a:gs pos="50000">
              <a:srgbClr val="C00000">
                <a:shade val="67500"/>
                <a:satMod val="115000"/>
                <a:lumMod val="52000"/>
              </a:srgbClr>
            </a:gs>
            <a:gs pos="100000">
              <a:srgbClr val="C00000">
                <a:shade val="100000"/>
                <a:satMod val="115000"/>
                <a:lumMod val="76000"/>
              </a:srgbClr>
            </a:gs>
          </a:gsLst>
          <a:lin ang="5400000" scaled="1"/>
          <a:tileRect/>
        </a:gradFill>
        <a:ln w="25400" cap="flat" cmpd="sng" algn="ctr">
          <a:solidFill>
            <a:schemeClr val="lt1">
              <a:hueOff val="0"/>
              <a:satOff val="0"/>
              <a:lumOff val="0"/>
              <a:alphaOff val="0"/>
            </a:schemeClr>
          </a:solidFill>
          <a:prstDash val="solid"/>
        </a:ln>
        <a:effectLst/>
        <a:scene3d>
          <a:camera prst="perspectiveAbove"/>
          <a:lightRig rig="threePt" dir="t"/>
        </a:scene3d>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i="0" kern="1200" cap="none" spc="0" dirty="0" smtClean="0">
              <a:ln w="0"/>
              <a:solidFill>
                <a:schemeClr val="bg1"/>
              </a:solidFill>
              <a:effectLst>
                <a:outerShdw blurRad="38100" dist="19050" dir="2700000" algn="tl" rotWithShape="0">
                  <a:schemeClr val="dk1">
                    <a:alpha val="40000"/>
                  </a:schemeClr>
                </a:outerShdw>
              </a:effectLst>
            </a:rPr>
            <a:t>THESE TWO HORMONES ARE CARRIED IN THE BLOOD TO ALL TISSUES OF THE BODY. </a:t>
          </a:r>
          <a:endParaRPr lang="en-GB" sz="1400" b="1" i="0" kern="1200" cap="none" spc="0" dirty="0">
            <a:ln w="0"/>
            <a:solidFill>
              <a:schemeClr val="bg1"/>
            </a:solidFill>
            <a:effectLst>
              <a:outerShdw blurRad="38100" dist="19050" dir="2700000" algn="tl" rotWithShape="0">
                <a:schemeClr val="dk1">
                  <a:alpha val="40000"/>
                </a:schemeClr>
              </a:outerShdw>
            </a:effectLst>
          </a:endParaRPr>
        </a:p>
      </dsp:txBody>
      <dsp:txXfrm>
        <a:off x="3044100" y="628362"/>
        <a:ext cx="2767364" cy="1660418"/>
      </dsp:txXfrm>
    </dsp:sp>
    <dsp:sp modelId="{B4D459E1-B215-4622-8B60-13411F54AFB5}">
      <dsp:nvSpPr>
        <dsp:cNvPr id="0" name=""/>
        <dsp:cNvSpPr/>
      </dsp:nvSpPr>
      <dsp:spPr>
        <a:xfrm>
          <a:off x="6088201" y="628362"/>
          <a:ext cx="2767364" cy="1660418"/>
        </a:xfrm>
        <a:prstGeom prst="rect">
          <a:avLst/>
        </a:prstGeom>
        <a:gradFill flip="none" rotWithShape="0">
          <a:gsLst>
            <a:gs pos="0">
              <a:srgbClr val="C00000">
                <a:shade val="30000"/>
                <a:satMod val="115000"/>
                <a:lumMod val="54000"/>
              </a:srgbClr>
            </a:gs>
            <a:gs pos="50000">
              <a:srgbClr val="C00000">
                <a:shade val="67500"/>
                <a:satMod val="115000"/>
                <a:lumMod val="52000"/>
              </a:srgbClr>
            </a:gs>
            <a:gs pos="100000">
              <a:srgbClr val="C00000">
                <a:shade val="100000"/>
                <a:satMod val="115000"/>
                <a:lumMod val="76000"/>
              </a:srgbClr>
            </a:gs>
          </a:gsLst>
          <a:lin ang="5400000" scaled="1"/>
          <a:tileRect/>
        </a:gradFill>
        <a:ln w="25400" cap="flat" cmpd="sng" algn="ctr">
          <a:solidFill>
            <a:schemeClr val="lt1">
              <a:hueOff val="0"/>
              <a:satOff val="0"/>
              <a:lumOff val="0"/>
              <a:alphaOff val="0"/>
            </a:schemeClr>
          </a:solidFill>
          <a:prstDash val="solid"/>
        </a:ln>
        <a:effectLst/>
        <a:scene3d>
          <a:camera prst="perspectiveAbove"/>
          <a:lightRig rig="threePt" dir="t"/>
        </a:scene3d>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i="0" kern="1200" cap="none" spc="0" dirty="0" smtClean="0">
              <a:ln w="0"/>
              <a:solidFill>
                <a:schemeClr val="bg1"/>
              </a:solidFill>
              <a:effectLst>
                <a:outerShdw blurRad="38100" dist="19050" dir="2700000" algn="tl" rotWithShape="0">
                  <a:schemeClr val="dk1">
                    <a:alpha val="40000"/>
                  </a:schemeClr>
                </a:outerShdw>
              </a:effectLst>
            </a:rPr>
            <a:t>ON AVERAGE, ABOUT 80% OF THE SECRETION IS ADRENALINE AND 20% IS NORADRENALINE</a:t>
          </a:r>
          <a:endParaRPr lang="en-GB" sz="1400" b="1" i="0" kern="1200" cap="none" spc="0" dirty="0">
            <a:ln w="0"/>
            <a:solidFill>
              <a:schemeClr val="bg1"/>
            </a:solidFill>
            <a:effectLst>
              <a:outerShdw blurRad="38100" dist="19050" dir="2700000" algn="tl" rotWithShape="0">
                <a:schemeClr val="dk1">
                  <a:alpha val="40000"/>
                </a:schemeClr>
              </a:outerShdw>
            </a:effectLst>
          </a:endParaRPr>
        </a:p>
      </dsp:txBody>
      <dsp:txXfrm>
        <a:off x="6088201" y="628362"/>
        <a:ext cx="2767364" cy="1660418"/>
      </dsp:txXfrm>
    </dsp:sp>
    <dsp:sp modelId="{B568EEEC-FA07-4C8B-A21F-FC5F7A54CF02}">
      <dsp:nvSpPr>
        <dsp:cNvPr id="0" name=""/>
        <dsp:cNvSpPr/>
      </dsp:nvSpPr>
      <dsp:spPr>
        <a:xfrm>
          <a:off x="3095822" y="2537904"/>
          <a:ext cx="2767364" cy="1660418"/>
        </a:xfrm>
        <a:prstGeom prst="rect">
          <a:avLst/>
        </a:prstGeom>
        <a:gradFill flip="none" rotWithShape="0">
          <a:gsLst>
            <a:gs pos="0">
              <a:srgbClr val="C00000">
                <a:shade val="30000"/>
                <a:satMod val="115000"/>
                <a:lumMod val="54000"/>
              </a:srgbClr>
            </a:gs>
            <a:gs pos="50000">
              <a:srgbClr val="C00000">
                <a:shade val="67500"/>
                <a:satMod val="115000"/>
                <a:lumMod val="52000"/>
              </a:srgbClr>
            </a:gs>
            <a:gs pos="100000">
              <a:srgbClr val="C00000">
                <a:shade val="100000"/>
                <a:satMod val="115000"/>
                <a:lumMod val="76000"/>
              </a:srgbClr>
            </a:gs>
          </a:gsLst>
          <a:lin ang="5400000" scaled="1"/>
          <a:tileRect/>
        </a:gradFill>
        <a:ln w="25400" cap="flat" cmpd="sng" algn="ctr">
          <a:solidFill>
            <a:schemeClr val="lt1">
              <a:hueOff val="0"/>
              <a:satOff val="0"/>
              <a:lumOff val="0"/>
              <a:alphaOff val="0"/>
            </a:schemeClr>
          </a:solidFill>
          <a:prstDash val="solid"/>
        </a:ln>
        <a:effectLst/>
        <a:scene3d>
          <a:camera prst="perspectiveAbove"/>
          <a:lightRig rig="threePt" dir="t"/>
        </a:scene3d>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i="0" kern="1200" cap="none" spc="0" dirty="0" smtClean="0">
              <a:ln w="0"/>
              <a:solidFill>
                <a:schemeClr val="bg1"/>
              </a:solidFill>
              <a:effectLst>
                <a:outerShdw blurRad="38100" dist="19050" dir="2700000" algn="tl" rotWithShape="0">
                  <a:schemeClr val="dk1">
                    <a:alpha val="40000"/>
                  </a:schemeClr>
                </a:outerShdw>
              </a:effectLst>
            </a:rPr>
            <a:t>CIRCULATING ADRENALINE AND NORADRENALINE HAVE ALMOST THE SAME EFFECTS ON THE DIFFERENT ORGANS AS THE EFFECTS CAUSED BY DIRECT SYMPATHETIC STIMULATION, </a:t>
          </a:r>
          <a:endParaRPr lang="en-GB" sz="1400" b="1" i="0" kern="1200" cap="none" spc="0" dirty="0">
            <a:ln w="0"/>
            <a:solidFill>
              <a:schemeClr val="bg1"/>
            </a:solidFill>
            <a:effectLst>
              <a:outerShdw blurRad="38100" dist="19050" dir="2700000" algn="tl" rotWithShape="0">
                <a:schemeClr val="dk1">
                  <a:alpha val="40000"/>
                </a:schemeClr>
              </a:outerShdw>
            </a:effectLst>
          </a:endParaRPr>
        </a:p>
      </dsp:txBody>
      <dsp:txXfrm>
        <a:off x="3095822" y="2537904"/>
        <a:ext cx="2767364" cy="1660418"/>
      </dsp:txXfrm>
    </dsp:sp>
    <dsp:sp modelId="{FAC2A398-6857-4AEB-BA0C-16592E3A2D13}">
      <dsp:nvSpPr>
        <dsp:cNvPr id="0" name=""/>
        <dsp:cNvSpPr/>
      </dsp:nvSpPr>
      <dsp:spPr>
        <a:xfrm>
          <a:off x="6088201" y="2542653"/>
          <a:ext cx="2767364" cy="1660418"/>
        </a:xfrm>
        <a:prstGeom prst="rect">
          <a:avLst/>
        </a:prstGeom>
        <a:gradFill flip="none" rotWithShape="0">
          <a:gsLst>
            <a:gs pos="0">
              <a:srgbClr val="C00000">
                <a:shade val="30000"/>
                <a:satMod val="115000"/>
                <a:lumMod val="54000"/>
              </a:srgbClr>
            </a:gs>
            <a:gs pos="50000">
              <a:srgbClr val="C00000">
                <a:shade val="67500"/>
                <a:satMod val="115000"/>
                <a:lumMod val="52000"/>
              </a:srgbClr>
            </a:gs>
            <a:gs pos="100000">
              <a:srgbClr val="C00000">
                <a:shade val="100000"/>
                <a:satMod val="115000"/>
                <a:lumMod val="76000"/>
              </a:srgbClr>
            </a:gs>
          </a:gsLst>
          <a:lin ang="5400000" scaled="1"/>
          <a:tileRect/>
        </a:gradFill>
        <a:ln w="25400" cap="flat" cmpd="sng" algn="ctr">
          <a:solidFill>
            <a:schemeClr val="lt1">
              <a:hueOff val="0"/>
              <a:satOff val="0"/>
              <a:lumOff val="0"/>
              <a:alphaOff val="0"/>
            </a:schemeClr>
          </a:solidFill>
          <a:prstDash val="solid"/>
        </a:ln>
        <a:effectLst/>
        <a:scene3d>
          <a:camera prst="perspectiveAbove"/>
          <a:lightRig rig="threePt" dir="t"/>
        </a:scene3d>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i="0" kern="1200" cap="none" spc="0" dirty="0" smtClean="0">
              <a:ln w="0"/>
              <a:solidFill>
                <a:schemeClr val="bg1"/>
              </a:solidFill>
              <a:effectLst>
                <a:outerShdw blurRad="38100" dist="19050" dir="2700000" algn="tl" rotWithShape="0">
                  <a:schemeClr val="dk1">
                    <a:alpha val="40000"/>
                  </a:schemeClr>
                </a:outerShdw>
              </a:effectLst>
            </a:rPr>
            <a:t>HOWEVER THE EFFECTS LAST 5 TO 10 TIMES LONGER BECAUSE BOTH OF THESE HORMONES ARE REMOVED FROM THE BLOOD SLOWLY OVER A PERIOD OF 2 TO 4 MINUTES.</a:t>
          </a:r>
          <a:endParaRPr lang="en-GB" sz="1400" b="1" i="0" kern="1200" cap="none" spc="0" dirty="0">
            <a:ln w="0"/>
            <a:solidFill>
              <a:schemeClr val="bg1"/>
            </a:solidFill>
            <a:effectLst>
              <a:outerShdw blurRad="38100" dist="19050" dir="2700000" algn="tl" rotWithShape="0">
                <a:schemeClr val="dk1">
                  <a:alpha val="40000"/>
                </a:schemeClr>
              </a:outerShdw>
            </a:effectLst>
          </a:endParaRPr>
        </a:p>
      </dsp:txBody>
      <dsp:txXfrm>
        <a:off x="6088201" y="2542653"/>
        <a:ext cx="2767364" cy="1660418"/>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B70A8-5077-4539-9E10-E749C27090A3}">
      <dsp:nvSpPr>
        <dsp:cNvPr id="0" name=""/>
        <dsp:cNvSpPr/>
      </dsp:nvSpPr>
      <dsp:spPr>
        <a:xfrm>
          <a:off x="650" y="0"/>
          <a:ext cx="2761368" cy="5725740"/>
        </a:xfrm>
        <a:prstGeom prst="roundRect">
          <a:avLst>
            <a:gd name="adj" fmla="val 10000"/>
          </a:avLst>
        </a:prstGeom>
        <a:solidFill>
          <a:schemeClr val="accent6">
            <a:lumMod val="60000"/>
            <a:lumOff val="40000"/>
          </a:schemeClr>
        </a:solidFill>
        <a:ln>
          <a:noFill/>
        </a:ln>
        <a:effectLst/>
        <a:scene3d>
          <a:camera prst="perspectiveAbove" zoom="92000"/>
          <a:lightRig rig="balanced" dir="t">
            <a:rot lat="0" lon="0" rev="12700000"/>
          </a:lightRig>
        </a:scene3d>
        <a:sp3d z="-152400" prstMaterial="plastic">
          <a:bevelT w="25400" h="25400"/>
          <a:bevelB w="25400" h="25400"/>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0" i="0" kern="1200" cap="none" spc="0" dirty="0" smtClean="0">
              <a:ln w="0"/>
              <a:effectLst>
                <a:outerShdw blurRad="38100" dist="38100" dir="2700000" algn="tl" rotWithShape="0">
                  <a:srgbClr val="000000">
                    <a:alpha val="43137"/>
                  </a:srgbClr>
                </a:outerShdw>
              </a:effectLst>
              <a:latin typeface="+mn-lt"/>
            </a:rPr>
            <a:t>CIRCULATING NORADRENALINE CAUSES</a:t>
          </a:r>
          <a:endParaRPr lang="en-GB" sz="2800" b="0" i="0" kern="1200" cap="none" spc="0" dirty="0">
            <a:ln w="0"/>
            <a:effectLst>
              <a:outerShdw blurRad="38100" dist="38100" dir="2700000" algn="tl" rotWithShape="0">
                <a:srgbClr val="000000">
                  <a:alpha val="43137"/>
                </a:srgbClr>
              </a:outerShdw>
            </a:effectLst>
            <a:latin typeface="+mn-lt"/>
          </a:endParaRPr>
        </a:p>
      </dsp:txBody>
      <dsp:txXfrm>
        <a:off x="650" y="0"/>
        <a:ext cx="2761368" cy="1717722"/>
      </dsp:txXfrm>
    </dsp:sp>
    <dsp:sp modelId="{A5B93346-AC6E-4B29-9634-4D8F899A2806}">
      <dsp:nvSpPr>
        <dsp:cNvPr id="0" name=""/>
        <dsp:cNvSpPr/>
      </dsp:nvSpPr>
      <dsp:spPr>
        <a:xfrm>
          <a:off x="276787" y="1717861"/>
          <a:ext cx="2209094" cy="834118"/>
        </a:xfrm>
        <a:prstGeom prst="roundRect">
          <a:avLst>
            <a:gd name="adj" fmla="val 10000"/>
          </a:avLst>
        </a:prstGeom>
        <a:solidFill>
          <a:schemeClr val="accent6">
            <a:lumMod val="7500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rtl="0">
            <a:lnSpc>
              <a:spcPct val="90000"/>
            </a:lnSpc>
            <a:spcBef>
              <a:spcPct val="0"/>
            </a:spcBef>
            <a:spcAft>
              <a:spcPct val="35000"/>
            </a:spcAft>
          </a:pPr>
          <a:r>
            <a:rPr lang="en-US" sz="1300" b="0" i="0" kern="1200" cap="none" spc="0" dirty="0" smtClean="0">
              <a:ln w="0"/>
              <a:effectLst>
                <a:outerShdw blurRad="38100" dist="38100" dir="2700000" algn="tl" rotWithShape="0">
                  <a:srgbClr val="000000">
                    <a:alpha val="43137"/>
                  </a:srgbClr>
                </a:outerShdw>
              </a:effectLst>
              <a:latin typeface="+mn-lt"/>
            </a:rPr>
            <a:t>CONSTRICTION OF MOST OF THE BLOOD VESSELS OF THE BODY</a:t>
          </a:r>
          <a:endParaRPr lang="en-GB" sz="1300" b="0" i="0" kern="1200" cap="none" spc="0" dirty="0">
            <a:ln w="0"/>
            <a:effectLst>
              <a:outerShdw blurRad="38100" dist="38100" dir="2700000" algn="tl" rotWithShape="0">
                <a:srgbClr val="000000">
                  <a:alpha val="43137"/>
                </a:srgbClr>
              </a:outerShdw>
            </a:effectLst>
            <a:latin typeface="+mn-lt"/>
          </a:endParaRPr>
        </a:p>
      </dsp:txBody>
      <dsp:txXfrm>
        <a:off x="301217" y="1742291"/>
        <a:ext cx="2160234" cy="785258"/>
      </dsp:txXfrm>
    </dsp:sp>
    <dsp:sp modelId="{06CFB6A9-9411-49EF-8EBE-8B0B02D7B48D}">
      <dsp:nvSpPr>
        <dsp:cNvPr id="0" name=""/>
        <dsp:cNvSpPr/>
      </dsp:nvSpPr>
      <dsp:spPr>
        <a:xfrm>
          <a:off x="276787" y="2680306"/>
          <a:ext cx="2209094" cy="834118"/>
        </a:xfrm>
        <a:prstGeom prst="roundRect">
          <a:avLst>
            <a:gd name="adj" fmla="val 10000"/>
          </a:avLst>
        </a:prstGeom>
        <a:solidFill>
          <a:schemeClr val="accent6">
            <a:lumMod val="7500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rtl="0">
            <a:lnSpc>
              <a:spcPct val="90000"/>
            </a:lnSpc>
            <a:spcBef>
              <a:spcPct val="0"/>
            </a:spcBef>
            <a:spcAft>
              <a:spcPct val="35000"/>
            </a:spcAft>
          </a:pPr>
          <a:r>
            <a:rPr lang="en-US" sz="1300" b="0" i="0" kern="1200" cap="none" spc="0" dirty="0" smtClean="0">
              <a:ln w="0"/>
              <a:effectLst>
                <a:outerShdw blurRad="38100" dist="38100" dir="2700000" algn="tl" rotWithShape="0">
                  <a:srgbClr val="000000">
                    <a:alpha val="43137"/>
                  </a:srgbClr>
                </a:outerShdw>
              </a:effectLst>
              <a:latin typeface="+mn-lt"/>
            </a:rPr>
            <a:t>INCREASED ACTIVITY OF THE HEART</a:t>
          </a:r>
          <a:endParaRPr lang="en-GB" sz="1300" b="0" i="0" kern="1200" cap="none" spc="0" dirty="0">
            <a:ln w="0"/>
            <a:effectLst>
              <a:outerShdw blurRad="38100" dist="38100" dir="2700000" algn="tl" rotWithShape="0">
                <a:srgbClr val="000000">
                  <a:alpha val="43137"/>
                </a:srgbClr>
              </a:outerShdw>
            </a:effectLst>
            <a:latin typeface="+mn-lt"/>
          </a:endParaRPr>
        </a:p>
      </dsp:txBody>
      <dsp:txXfrm>
        <a:off x="301217" y="2704736"/>
        <a:ext cx="2160234" cy="785258"/>
      </dsp:txXfrm>
    </dsp:sp>
    <dsp:sp modelId="{8E4EB764-86E5-43BC-9D72-1E1C3544CE9A}">
      <dsp:nvSpPr>
        <dsp:cNvPr id="0" name=""/>
        <dsp:cNvSpPr/>
      </dsp:nvSpPr>
      <dsp:spPr>
        <a:xfrm>
          <a:off x="276787" y="3642750"/>
          <a:ext cx="2209094" cy="834118"/>
        </a:xfrm>
        <a:prstGeom prst="roundRect">
          <a:avLst>
            <a:gd name="adj" fmla="val 10000"/>
          </a:avLst>
        </a:prstGeom>
        <a:solidFill>
          <a:schemeClr val="accent6">
            <a:lumMod val="7500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rtl="0">
            <a:lnSpc>
              <a:spcPct val="90000"/>
            </a:lnSpc>
            <a:spcBef>
              <a:spcPct val="0"/>
            </a:spcBef>
            <a:spcAft>
              <a:spcPct val="35000"/>
            </a:spcAft>
          </a:pPr>
          <a:r>
            <a:rPr lang="en-US" sz="1300" b="0" i="0" kern="1200" cap="none" spc="0" dirty="0" smtClean="0">
              <a:ln w="0"/>
              <a:effectLst>
                <a:outerShdw blurRad="38100" dist="38100" dir="2700000" algn="tl" rotWithShape="0">
                  <a:srgbClr val="000000">
                    <a:alpha val="43137"/>
                  </a:srgbClr>
                </a:outerShdw>
              </a:effectLst>
              <a:latin typeface="+mn-lt"/>
            </a:rPr>
            <a:t> INHIBITION OF THE GASTROINTESTINAL TRACT</a:t>
          </a:r>
          <a:endParaRPr lang="en-GB" sz="1300" b="0" i="0" kern="1200" cap="none" spc="0" dirty="0">
            <a:ln w="0"/>
            <a:effectLst>
              <a:outerShdw blurRad="38100" dist="38100" dir="2700000" algn="tl" rotWithShape="0">
                <a:srgbClr val="000000">
                  <a:alpha val="43137"/>
                </a:srgbClr>
              </a:outerShdw>
            </a:effectLst>
            <a:latin typeface="+mn-lt"/>
          </a:endParaRPr>
        </a:p>
      </dsp:txBody>
      <dsp:txXfrm>
        <a:off x="301217" y="3667180"/>
        <a:ext cx="2160234" cy="785258"/>
      </dsp:txXfrm>
    </dsp:sp>
    <dsp:sp modelId="{95D4020E-FE79-4791-B906-775B50FC6219}">
      <dsp:nvSpPr>
        <dsp:cNvPr id="0" name=""/>
        <dsp:cNvSpPr/>
      </dsp:nvSpPr>
      <dsp:spPr>
        <a:xfrm>
          <a:off x="276787" y="4605194"/>
          <a:ext cx="2209094" cy="834118"/>
        </a:xfrm>
        <a:prstGeom prst="roundRect">
          <a:avLst>
            <a:gd name="adj" fmla="val 10000"/>
          </a:avLst>
        </a:prstGeom>
        <a:solidFill>
          <a:schemeClr val="accent6">
            <a:lumMod val="7500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rtl="0">
            <a:lnSpc>
              <a:spcPct val="90000"/>
            </a:lnSpc>
            <a:spcBef>
              <a:spcPct val="0"/>
            </a:spcBef>
            <a:spcAft>
              <a:spcPct val="35000"/>
            </a:spcAft>
          </a:pPr>
          <a:r>
            <a:rPr lang="en-US" sz="1300" b="0" i="0" kern="1200" cap="none" spc="0" dirty="0" smtClean="0">
              <a:ln w="0"/>
              <a:effectLst>
                <a:outerShdw blurRad="38100" dist="38100" dir="2700000" algn="tl" rotWithShape="0">
                  <a:srgbClr val="000000">
                    <a:alpha val="43137"/>
                  </a:srgbClr>
                </a:outerShdw>
              </a:effectLst>
              <a:latin typeface="+mn-lt"/>
            </a:rPr>
            <a:t> DILATION OF THE PUPILS OF THE EYES </a:t>
          </a:r>
          <a:endParaRPr lang="en-GB" sz="1300" b="0" i="0" kern="1200" cap="none" spc="0" dirty="0">
            <a:ln w="0"/>
            <a:effectLst>
              <a:outerShdw blurRad="38100" dist="38100" dir="2700000" algn="tl" rotWithShape="0">
                <a:srgbClr val="000000">
                  <a:alpha val="43137"/>
                </a:srgbClr>
              </a:outerShdw>
            </a:effectLst>
            <a:latin typeface="+mn-lt"/>
          </a:endParaRPr>
        </a:p>
      </dsp:txBody>
      <dsp:txXfrm>
        <a:off x="301217" y="4629624"/>
        <a:ext cx="2160234" cy="785258"/>
      </dsp:txXfrm>
    </dsp:sp>
    <dsp:sp modelId="{44E2A885-365B-4615-AB9E-5950A0AA89B5}">
      <dsp:nvSpPr>
        <dsp:cNvPr id="0" name=""/>
        <dsp:cNvSpPr/>
      </dsp:nvSpPr>
      <dsp:spPr>
        <a:xfrm>
          <a:off x="3178114" y="0"/>
          <a:ext cx="5547924" cy="5725740"/>
        </a:xfrm>
        <a:prstGeom prst="roundRect">
          <a:avLst>
            <a:gd name="adj" fmla="val 10000"/>
          </a:avLst>
        </a:prstGeom>
        <a:solidFill>
          <a:schemeClr val="accent2">
            <a:tint val="40000"/>
            <a:hueOff val="0"/>
            <a:satOff val="0"/>
            <a:lumOff val="0"/>
            <a:alphaOff val="0"/>
          </a:schemeClr>
        </a:solidFill>
        <a:ln>
          <a:noFill/>
        </a:ln>
        <a:effectLst/>
        <a:scene3d>
          <a:camera prst="perspectiveAbove" zoom="92000"/>
          <a:lightRig rig="balanced" dir="t">
            <a:rot lat="0" lon="0" rev="12700000"/>
          </a:lightRig>
        </a:scene3d>
        <a:sp3d z="-152400" prstMaterial="plastic">
          <a:bevelT w="25400" h="25400"/>
          <a:bevelB w="25400" h="25400"/>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0" kern="1200" dirty="0" smtClean="0">
              <a:effectLst>
                <a:outerShdw blurRad="38100" dist="38100" dir="2700000" algn="tl">
                  <a:srgbClr val="000000">
                    <a:alpha val="43137"/>
                  </a:srgbClr>
                </a:outerShdw>
              </a:effectLst>
              <a:latin typeface="+mn-lt"/>
            </a:rPr>
            <a:t>CIRCULATING ADRENALINE</a:t>
          </a:r>
          <a:endParaRPr lang="en-GB" sz="2800" b="0" i="0" kern="1200" cap="none" spc="0" dirty="0">
            <a:ln w="0"/>
            <a:effectLst>
              <a:outerShdw blurRad="38100" dist="38100" dir="2700000" algn="tl">
                <a:srgbClr val="000000">
                  <a:alpha val="43137"/>
                </a:srgbClr>
              </a:outerShdw>
            </a:effectLst>
            <a:latin typeface="+mn-lt"/>
          </a:endParaRPr>
        </a:p>
      </dsp:txBody>
      <dsp:txXfrm>
        <a:off x="3178114" y="0"/>
        <a:ext cx="5547924" cy="1717722"/>
      </dsp:txXfrm>
    </dsp:sp>
    <dsp:sp modelId="{E02873D8-F625-4DF4-8401-18BE77B752B2}">
      <dsp:nvSpPr>
        <dsp:cNvPr id="0" name=""/>
        <dsp:cNvSpPr/>
      </dsp:nvSpPr>
      <dsp:spPr>
        <a:xfrm>
          <a:off x="3732906" y="1718805"/>
          <a:ext cx="4438339" cy="662388"/>
        </a:xfrm>
        <a:prstGeom prst="roundRect">
          <a:avLst>
            <a:gd name="adj" fmla="val 10000"/>
          </a:avLst>
        </a:prstGeom>
        <a:solidFill>
          <a:srgbClr val="B43133"/>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rtl="0">
            <a:lnSpc>
              <a:spcPct val="90000"/>
            </a:lnSpc>
            <a:spcBef>
              <a:spcPct val="0"/>
            </a:spcBef>
            <a:spcAft>
              <a:spcPct val="35000"/>
            </a:spcAft>
          </a:pPr>
          <a:r>
            <a:rPr lang="en-US" sz="1300" b="0" kern="1200" dirty="0" smtClean="0">
              <a:effectLst>
                <a:outerShdw blurRad="38100" dist="38100" dir="2700000" algn="tl">
                  <a:srgbClr val="000000">
                    <a:alpha val="43137"/>
                  </a:srgbClr>
                </a:outerShdw>
              </a:effectLst>
              <a:latin typeface="+mn-lt"/>
            </a:rPr>
            <a:t>HAS A GREATER EFFECT ON CARDIAC STIMULATION THAN DOES NORADRENALINE </a:t>
          </a:r>
          <a:endParaRPr lang="en-GB" sz="1300" b="0" i="0" kern="1200" cap="none" spc="0" dirty="0">
            <a:ln w="0"/>
            <a:effectLst>
              <a:outerShdw blurRad="38100" dist="38100" dir="2700000" algn="tl">
                <a:srgbClr val="000000">
                  <a:alpha val="43137"/>
                </a:srgbClr>
              </a:outerShdw>
            </a:effectLst>
            <a:latin typeface="+mn-lt"/>
          </a:endParaRPr>
        </a:p>
      </dsp:txBody>
      <dsp:txXfrm>
        <a:off x="3752307" y="1738206"/>
        <a:ext cx="4399537" cy="623586"/>
      </dsp:txXfrm>
    </dsp:sp>
    <dsp:sp modelId="{CE298382-DF83-435B-B53C-FA5EC5881B6D}">
      <dsp:nvSpPr>
        <dsp:cNvPr id="0" name=""/>
        <dsp:cNvSpPr/>
      </dsp:nvSpPr>
      <dsp:spPr>
        <a:xfrm>
          <a:off x="3732906" y="2483099"/>
          <a:ext cx="4438339" cy="662388"/>
        </a:xfrm>
        <a:prstGeom prst="roundRect">
          <a:avLst>
            <a:gd name="adj" fmla="val 10000"/>
          </a:avLst>
        </a:prstGeom>
        <a:solidFill>
          <a:srgbClr val="B43133"/>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rtl="0">
            <a:lnSpc>
              <a:spcPct val="90000"/>
            </a:lnSpc>
            <a:spcBef>
              <a:spcPct val="0"/>
            </a:spcBef>
            <a:spcAft>
              <a:spcPct val="35000"/>
            </a:spcAft>
          </a:pPr>
          <a:r>
            <a:rPr lang="en-US" sz="1300" b="0" kern="1200" dirty="0" smtClean="0">
              <a:effectLst>
                <a:outerShdw blurRad="38100" dist="38100" dir="2700000" algn="tl">
                  <a:srgbClr val="000000">
                    <a:alpha val="43137"/>
                  </a:srgbClr>
                </a:outerShdw>
              </a:effectLst>
              <a:latin typeface="+mn-lt"/>
            </a:rPr>
            <a:t> ADRENALINE CAUSES ONLY WEAK CONSTRICTION IN COMPARISON WITH MUCH STRONGER CONSTRICTION OF THE BLOOD VESSELS IN THE MUSCLES CAUSED BY NORADRENALINE. </a:t>
          </a:r>
          <a:endParaRPr lang="en-GB" sz="1300" b="0" i="0" kern="1200" cap="none" spc="0" dirty="0">
            <a:ln w="0"/>
            <a:effectLst>
              <a:outerShdw blurRad="38100" dist="38100" dir="2700000" algn="tl">
                <a:srgbClr val="000000">
                  <a:alpha val="43137"/>
                </a:srgbClr>
              </a:outerShdw>
            </a:effectLst>
            <a:latin typeface="+mn-lt"/>
          </a:endParaRPr>
        </a:p>
      </dsp:txBody>
      <dsp:txXfrm>
        <a:off x="3752307" y="2502500"/>
        <a:ext cx="4399537" cy="623586"/>
      </dsp:txXfrm>
    </dsp:sp>
    <dsp:sp modelId="{ABDC6587-6570-4AB8-A7D8-13BECCA9DCD2}">
      <dsp:nvSpPr>
        <dsp:cNvPr id="0" name=""/>
        <dsp:cNvSpPr/>
      </dsp:nvSpPr>
      <dsp:spPr>
        <a:xfrm>
          <a:off x="3732906" y="3247393"/>
          <a:ext cx="4438339" cy="662388"/>
        </a:xfrm>
        <a:prstGeom prst="roundRect">
          <a:avLst>
            <a:gd name="adj" fmla="val 10000"/>
          </a:avLst>
        </a:prstGeom>
        <a:solidFill>
          <a:srgbClr val="B43133"/>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rtl="0">
            <a:lnSpc>
              <a:spcPct val="90000"/>
            </a:lnSpc>
            <a:spcBef>
              <a:spcPct val="0"/>
            </a:spcBef>
            <a:spcAft>
              <a:spcPct val="35000"/>
            </a:spcAft>
          </a:pPr>
          <a:r>
            <a:rPr lang="en-US" sz="1300" b="0" kern="1200" dirty="0" smtClean="0">
              <a:effectLst>
                <a:outerShdw blurRad="38100" dist="38100" dir="2700000" algn="tl">
                  <a:srgbClr val="000000">
                    <a:alpha val="43137"/>
                  </a:srgbClr>
                </a:outerShdw>
              </a:effectLst>
              <a:latin typeface="+mn-lt"/>
            </a:rPr>
            <a:t>ADRENALINE HAS 5 TO 10 TIMES AS GREAT A METABOLIC EFFECT AS NORADRENALINE. </a:t>
          </a:r>
          <a:endParaRPr lang="en-GB" sz="1300" b="0" i="0" kern="1200" cap="none" spc="0" dirty="0">
            <a:ln w="0"/>
            <a:effectLst>
              <a:outerShdw blurRad="38100" dist="38100" dir="2700000" algn="tl">
                <a:srgbClr val="000000">
                  <a:alpha val="43137"/>
                </a:srgbClr>
              </a:outerShdw>
            </a:effectLst>
            <a:latin typeface="+mn-lt"/>
          </a:endParaRPr>
        </a:p>
      </dsp:txBody>
      <dsp:txXfrm>
        <a:off x="3752307" y="3266794"/>
        <a:ext cx="4399537" cy="623586"/>
      </dsp:txXfrm>
    </dsp:sp>
    <dsp:sp modelId="{D6F097D0-B0C7-4B7A-915A-64D25C90AFBB}">
      <dsp:nvSpPr>
        <dsp:cNvPr id="0" name=""/>
        <dsp:cNvSpPr/>
      </dsp:nvSpPr>
      <dsp:spPr>
        <a:xfrm>
          <a:off x="3732906" y="4011687"/>
          <a:ext cx="4438339" cy="662388"/>
        </a:xfrm>
        <a:prstGeom prst="roundRect">
          <a:avLst>
            <a:gd name="adj" fmla="val 10000"/>
          </a:avLst>
        </a:prstGeom>
        <a:solidFill>
          <a:srgbClr val="B43133"/>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rtl="0">
            <a:lnSpc>
              <a:spcPct val="90000"/>
            </a:lnSpc>
            <a:spcBef>
              <a:spcPct val="0"/>
            </a:spcBef>
            <a:spcAft>
              <a:spcPct val="35000"/>
            </a:spcAft>
          </a:pPr>
          <a:r>
            <a:rPr lang="en-US" sz="1300" b="0" kern="1200" dirty="0" smtClean="0">
              <a:effectLst>
                <a:outerShdw blurRad="38100" dist="38100" dir="2700000" algn="tl">
                  <a:srgbClr val="000000">
                    <a:alpha val="43137"/>
                  </a:srgbClr>
                </a:outerShdw>
              </a:effectLst>
              <a:latin typeface="+mn-lt"/>
            </a:rPr>
            <a:t>CAN INCREASE THE METABOLIC RATE OF THE WHOLE BODY OFTEN TO AS MUCH AS 100 PERCENT ABOVE NORMAL, IN THIS WAY INCREASING THE ACTIVITY AND EXCITABILITY OF THE BODY. </a:t>
          </a:r>
          <a:endParaRPr lang="en-GB" sz="1300" b="0" i="0" kern="1200" cap="none" spc="0" dirty="0">
            <a:ln w="0"/>
            <a:effectLst>
              <a:outerShdw blurRad="38100" dist="38100" dir="2700000" algn="tl">
                <a:srgbClr val="000000">
                  <a:alpha val="43137"/>
                </a:srgbClr>
              </a:outerShdw>
            </a:effectLst>
            <a:latin typeface="+mn-lt"/>
          </a:endParaRPr>
        </a:p>
      </dsp:txBody>
      <dsp:txXfrm>
        <a:off x="3752307" y="4031088"/>
        <a:ext cx="4399537" cy="623586"/>
      </dsp:txXfrm>
    </dsp:sp>
    <dsp:sp modelId="{6B8A2B9E-9B1D-456E-9194-AC9EC54CBAF3}">
      <dsp:nvSpPr>
        <dsp:cNvPr id="0" name=""/>
        <dsp:cNvSpPr/>
      </dsp:nvSpPr>
      <dsp:spPr>
        <a:xfrm>
          <a:off x="3732906" y="4775981"/>
          <a:ext cx="4438339" cy="662388"/>
        </a:xfrm>
        <a:prstGeom prst="roundRect">
          <a:avLst>
            <a:gd name="adj" fmla="val 10000"/>
          </a:avLst>
        </a:prstGeom>
        <a:solidFill>
          <a:srgbClr val="B43133"/>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rtl="0">
            <a:lnSpc>
              <a:spcPct val="90000"/>
            </a:lnSpc>
            <a:spcBef>
              <a:spcPct val="0"/>
            </a:spcBef>
            <a:spcAft>
              <a:spcPct val="35000"/>
            </a:spcAft>
          </a:pPr>
          <a:r>
            <a:rPr lang="en-US" sz="1300" b="0" kern="1200" dirty="0" smtClean="0">
              <a:effectLst>
                <a:outerShdw blurRad="38100" dist="38100" dir="2700000" algn="tl">
                  <a:srgbClr val="000000">
                    <a:alpha val="43137"/>
                  </a:srgbClr>
                </a:outerShdw>
              </a:effectLst>
              <a:latin typeface="+mn-lt"/>
            </a:rPr>
            <a:t>INCREASES THE RATES OF OTHER METABOLIC ACTIVITIES, SUCH AS GLYCOGENOLYSIS IN THE LIVER AND MUSCLE AND GLUCOSE RELEASE INTO THE BLOOD.</a:t>
          </a:r>
          <a:endParaRPr lang="en-GB" sz="1300" b="0" i="0" kern="1200" cap="none" spc="0" dirty="0">
            <a:ln w="0"/>
            <a:effectLst>
              <a:outerShdw blurRad="38100" dist="38100" dir="2700000" algn="tl">
                <a:srgbClr val="000000">
                  <a:alpha val="43137"/>
                </a:srgbClr>
              </a:outerShdw>
            </a:effectLst>
            <a:latin typeface="+mn-lt"/>
          </a:endParaRPr>
        </a:p>
      </dsp:txBody>
      <dsp:txXfrm>
        <a:off x="3752307" y="4795382"/>
        <a:ext cx="4399537" cy="6235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56487-0B24-9743-9CE3-BF4459A9930F}" type="datetimeFigureOut">
              <a:rPr lang="en-US" smtClean="0"/>
              <a:t>8/24/2015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74CCC-2125-F94C-852F-0FE988F62B24}" type="slidenum">
              <a:rPr lang="en-US" smtClean="0"/>
              <a:t>‹#›</a:t>
            </a:fld>
            <a:endParaRPr lang="en-US" dirty="0"/>
          </a:p>
        </p:txBody>
      </p:sp>
    </p:spTree>
    <p:extLst>
      <p:ext uri="{BB962C8B-B14F-4D97-AF65-F5344CB8AC3E}">
        <p14:creationId xmlns:p14="http://schemas.microsoft.com/office/powerpoint/2010/main" val="1290127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b="0" cap="none" spc="0" dirty="0" smtClean="0">
                <a:ln w="0"/>
                <a:solidFill>
                  <a:schemeClr val="tx1"/>
                </a:solidFill>
                <a:effectLst>
                  <a:outerShdw blurRad="38100" dist="19050" dir="2700000" algn="tl" rotWithShape="0">
                    <a:schemeClr val="dk1">
                      <a:alpha val="40000"/>
                    </a:schemeClr>
                  </a:outerShdw>
                </a:effectLst>
              </a:rPr>
              <a:t>THE AUTONOMIC NERVOUS SYSTEM IS THE PORTION OF THE NERVOUS SYSTEM THAT CONTROLS MOST VISCERAL FUNCTIONS OF THE BODY. </a:t>
            </a:r>
          </a:p>
          <a:p>
            <a:pPr lvl="0" rtl="0"/>
            <a:r>
              <a:rPr lang="en-US" b="0" cap="none" spc="0" dirty="0" smtClean="0">
                <a:ln w="0"/>
                <a:solidFill>
                  <a:schemeClr val="tx1"/>
                </a:solidFill>
                <a:effectLst>
                  <a:outerShdw blurRad="38100" dist="19050" dir="2700000" algn="tl" rotWithShape="0">
                    <a:schemeClr val="dk1">
                      <a:alpha val="40000"/>
                    </a:schemeClr>
                  </a:outerShdw>
                </a:effectLst>
              </a:rPr>
              <a:t>SOME OF THESE ACTIVITIES ARE CONTROLLED ALMOST ENTIRELY AND SOME ONLY PARTIALLY BY THE AUTONOMIC NERVOUS SYSTEM.</a:t>
            </a:r>
          </a:p>
          <a:p>
            <a:pPr lvl="0" rtl="0"/>
            <a:endParaRPr lang="en-US" b="0" cap="none" spc="0" dirty="0" smtClean="0">
              <a:ln w="0"/>
              <a:solidFill>
                <a:schemeClr val="tx1"/>
              </a:solidFill>
              <a:effectLst>
                <a:outerShdw blurRad="38100" dist="19050" dir="2700000" algn="tl" rotWithShape="0">
                  <a:schemeClr val="dk1">
                    <a:alpha val="40000"/>
                  </a:schemeClr>
                </a:outerShdw>
              </a:effectLst>
            </a:endParaRPr>
          </a:p>
          <a:p>
            <a:pPr marL="285750" lvl="0" indent="-285750" rtl="0">
              <a:buFont typeface="Arial" panose="020B0604020202020204" pitchFamily="34" charset="0"/>
              <a:buChar char="•"/>
            </a:pPr>
            <a:r>
              <a:rPr lang="en-US" sz="1800" dirty="0" smtClean="0"/>
              <a:t>THE</a:t>
            </a:r>
            <a:r>
              <a:rPr lang="en-US" sz="1800" baseline="0" dirty="0" smtClean="0"/>
              <a:t> AUTONOMIC NERVOUS </a:t>
            </a:r>
            <a:r>
              <a:rPr lang="en-US" sz="1800" dirty="0" smtClean="0"/>
              <a:t>SYSTEM HELPS TO CONTROL </a:t>
            </a:r>
          </a:p>
          <a:p>
            <a:pPr marL="742950" lvl="1" indent="-285750" rtl="0">
              <a:buFont typeface="Arial" panose="020B0604020202020204" pitchFamily="34" charset="0"/>
              <a:buChar char="•"/>
            </a:pPr>
            <a:r>
              <a:rPr lang="en-US" sz="1800" b="0" i="0" dirty="0" smtClean="0"/>
              <a:t>ARTERIAL PRESSURE</a:t>
            </a:r>
            <a:endParaRPr lang="en-US" sz="1800" dirty="0" smtClean="0"/>
          </a:p>
          <a:p>
            <a:pPr marL="742950" lvl="1" indent="-285750" rtl="0">
              <a:buFont typeface="Arial" panose="020B0604020202020204" pitchFamily="34" charset="0"/>
              <a:buChar char="•"/>
            </a:pPr>
            <a:r>
              <a:rPr lang="en-US" sz="1800" b="0" i="0" dirty="0" smtClean="0"/>
              <a:t>GASTROINTESTINAL MOTILITY </a:t>
            </a:r>
            <a:endParaRPr lang="en-US" sz="1800" dirty="0" smtClean="0"/>
          </a:p>
          <a:p>
            <a:pPr marL="742950" lvl="1" indent="-285750" rtl="0">
              <a:buFont typeface="Arial" panose="020B0604020202020204" pitchFamily="34" charset="0"/>
              <a:buChar char="•"/>
            </a:pPr>
            <a:r>
              <a:rPr lang="en-US" sz="1800" b="0" i="0" dirty="0" smtClean="0"/>
              <a:t>GASTROINTESTINAL SECRETION</a:t>
            </a:r>
            <a:endParaRPr lang="en-US" sz="1800" dirty="0" smtClean="0"/>
          </a:p>
          <a:p>
            <a:pPr marL="742950" lvl="1" indent="-285750" rtl="0">
              <a:buFont typeface="Arial" panose="020B0604020202020204" pitchFamily="34" charset="0"/>
              <a:buChar char="•"/>
            </a:pPr>
            <a:r>
              <a:rPr lang="en-US" sz="1800" b="0" i="0" dirty="0" smtClean="0"/>
              <a:t>URINARY BLADDER EMPTYING</a:t>
            </a:r>
            <a:endParaRPr lang="en-US" sz="1800" dirty="0" smtClean="0"/>
          </a:p>
          <a:p>
            <a:pPr marL="742950" lvl="1" indent="-285750" rtl="0">
              <a:buFont typeface="Arial" panose="020B0604020202020204" pitchFamily="34" charset="0"/>
              <a:buChar char="•"/>
            </a:pPr>
            <a:r>
              <a:rPr lang="en-US" sz="1800" b="0" i="0" dirty="0" smtClean="0"/>
              <a:t>SWEATING</a:t>
            </a:r>
            <a:endParaRPr lang="en-US" sz="1800" dirty="0" smtClean="0"/>
          </a:p>
          <a:p>
            <a:pPr marL="742950" lvl="1" indent="-285750" rtl="0">
              <a:buFont typeface="Arial" panose="020B0604020202020204" pitchFamily="34" charset="0"/>
              <a:buChar char="•"/>
            </a:pPr>
            <a:r>
              <a:rPr lang="en-US" sz="1800" b="0" i="0" dirty="0" smtClean="0"/>
              <a:t>BODY TEMPERATURE</a:t>
            </a:r>
            <a:endParaRPr lang="en-US" sz="1800" dirty="0" smtClean="0"/>
          </a:p>
          <a:p>
            <a:pPr lvl="0" rtl="0"/>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4" name="Slide Number Placeholder 3"/>
          <p:cNvSpPr>
            <a:spLocks noGrp="1"/>
          </p:cNvSpPr>
          <p:nvPr>
            <p:ph type="sldNum" sz="quarter" idx="10"/>
          </p:nvPr>
        </p:nvSpPr>
        <p:spPr/>
        <p:txBody>
          <a:bodyPr/>
          <a:lstStyle/>
          <a:p>
            <a:fld id="{86174CCC-2125-F94C-852F-0FE988F62B24}" type="slidenum">
              <a:rPr lang="en-US" smtClean="0"/>
              <a:t>4</a:t>
            </a:fld>
            <a:endParaRPr lang="en-US" dirty="0"/>
          </a:p>
        </p:txBody>
      </p:sp>
    </p:spTree>
    <p:extLst>
      <p:ext uri="{BB962C8B-B14F-4D97-AF65-F5344CB8AC3E}">
        <p14:creationId xmlns:p14="http://schemas.microsoft.com/office/powerpoint/2010/main" val="962663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rtl="0">
              <a:buFont typeface="Arial" panose="020B0604020202020204" pitchFamily="34" charset="0"/>
              <a:buChar char="•"/>
            </a:pPr>
            <a:r>
              <a:rPr lang="en-GB" sz="2000" dirty="0" smtClean="0"/>
              <a:t>AUTONOMIC PATHWAYS AND THE ADRENAL MEDULLAE</a:t>
            </a:r>
          </a:p>
          <a:p>
            <a:pPr marL="628650" lvl="1" indent="-171450" rtl="0">
              <a:buFont typeface="Arial" panose="020B0604020202020204" pitchFamily="34" charset="0"/>
              <a:buChar char="•"/>
            </a:pPr>
            <a:r>
              <a:rPr lang="en-GB" dirty="0" smtClean="0"/>
              <a:t>THE FIRST MOTOR NEURON EXTENDS TO SPECIALIZED CELLS CALLED CHROMAFFIN CELLS IN THE ADRENAL MEDULLAE (INNER PORTIONS OF THE ADRENAL GLANDS) RATHER THAN AN AUTONOMIC GANGLION. </a:t>
            </a:r>
          </a:p>
          <a:p>
            <a:pPr marL="628650" lvl="1" indent="-171450" rtl="0">
              <a:buFont typeface="Arial" panose="020B0604020202020204" pitchFamily="34" charset="0"/>
              <a:buChar char="•"/>
            </a:pPr>
            <a:r>
              <a:rPr lang="en-GB" b="0" i="0" dirty="0" smtClean="0"/>
              <a:t>CHROMAFFIN CELLS SECRETE THE NEUROTRANSMITTERS ADRENALINE AND NORADRENALINE (NE) INTO THE BLOOD</a:t>
            </a:r>
            <a:endParaRPr lang="en-GB" dirty="0" smtClean="0"/>
          </a:p>
          <a:p>
            <a:pPr marL="628650" lvl="1" indent="-171450" rtl="0">
              <a:buFont typeface="Arial" panose="020B0604020202020204" pitchFamily="34" charset="0"/>
              <a:buChar char="•"/>
            </a:pPr>
            <a:r>
              <a:rPr lang="en-GB" b="0" i="0" dirty="0" smtClean="0"/>
              <a:t>ADRENALINE AND NORADRENALINE ARE ALTERNATIVELY KNOWN AS EPINEPHRINE AND NOREPINEPHRINE  RESPECTIVELY</a:t>
            </a: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23</a:t>
            </a:fld>
            <a:endParaRPr lang="en-US" dirty="0"/>
          </a:p>
        </p:txBody>
      </p:sp>
    </p:spTree>
    <p:extLst>
      <p:ext uri="{BB962C8B-B14F-4D97-AF65-F5344CB8AC3E}">
        <p14:creationId xmlns:p14="http://schemas.microsoft.com/office/powerpoint/2010/main" val="3250635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GB" i="0" dirty="0" smtClean="0"/>
              <a:t>THE SYMPATHETIC DIVISION IS OFTEN CALLED THE FIGHT-OR-FLIGHT DIVISION. </a:t>
            </a:r>
            <a:endParaRPr lang="en-US" i="0" dirty="0" smtClean="0"/>
          </a:p>
          <a:p>
            <a:pPr marL="171450" lvl="0" indent="-171450" rtl="0">
              <a:buFont typeface="Arial" panose="020B0604020202020204" pitchFamily="34" charset="0"/>
              <a:buChar char="•"/>
            </a:pPr>
            <a:r>
              <a:rPr lang="en-GB" i="0" dirty="0" smtClean="0"/>
              <a:t>SYMPATHETIC ACTIVITIES RESULT IN INCREASED ALERTNESS</a:t>
            </a:r>
            <a:endParaRPr lang="en-US" i="0" dirty="0" smtClean="0"/>
          </a:p>
          <a:p>
            <a:pPr marL="171450" lvl="0" indent="-171450" rtl="0">
              <a:buFont typeface="Arial" panose="020B0604020202020204" pitchFamily="34" charset="0"/>
              <a:buChar char="•"/>
            </a:pPr>
            <a:r>
              <a:rPr lang="en-US" i="0" dirty="0" smtClean="0"/>
              <a:t>THE SYMPATHETIC SYSTEM IS STRONGLY ACTIVATED IN STRONG EMOTIONAL STATES. </a:t>
            </a:r>
          </a:p>
          <a:p>
            <a:pPr marL="171450" lvl="0" indent="-171450" rtl="0">
              <a:buFont typeface="Arial" panose="020B0604020202020204" pitchFamily="34" charset="0"/>
              <a:buChar char="•"/>
            </a:pPr>
            <a:r>
              <a:rPr lang="en-US" i="0" dirty="0" smtClean="0"/>
              <a:t>WHEN LARGE PORTIONS OF THE SYMPATHETIC NERVOUS SYSTEM DISCHARGE AT THE SAME TIME—THAT IS, A MASS DISCHARGE—THIS ACTION INCREASES THE ABILITY OF THE BODY TO PERFORM VIGOROUS MUSCLE ACTIVITY </a:t>
            </a:r>
          </a:p>
          <a:p>
            <a:pPr marL="171450" lvl="0" indent="-171450" rtl="0">
              <a:buFont typeface="Arial" panose="020B0604020202020204" pitchFamily="34" charset="0"/>
              <a:buChar char="•"/>
            </a:pPr>
            <a:r>
              <a:rPr lang="en-US" i="0" dirty="0" smtClean="0"/>
              <a:t>THIS IS CALLED THE SYMPATHETIC ALARM REACTION AND THE FIGHT OR FLIGHT REACTION  </a:t>
            </a:r>
          </a:p>
          <a:p>
            <a:pPr marL="171450" lvl="0" indent="-171450" rtl="0">
              <a:buFont typeface="Arial" panose="020B0604020202020204" pitchFamily="34" charset="0"/>
              <a:buChar char="•"/>
            </a:pPr>
            <a:r>
              <a:rPr lang="en-US" i="0" dirty="0" smtClean="0"/>
              <a:t>AN ANIMAL IN THIS STATE DECIDES ALMOST INSTANTLY WHETHER TO STAND AND FIGHT OR TO RUN.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32</a:t>
            </a:fld>
            <a:endParaRPr lang="en-US" dirty="0"/>
          </a:p>
        </p:txBody>
      </p:sp>
    </p:spTree>
    <p:extLst>
      <p:ext uri="{BB962C8B-B14F-4D97-AF65-F5344CB8AC3E}">
        <p14:creationId xmlns:p14="http://schemas.microsoft.com/office/powerpoint/2010/main" val="1503471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b="0" i="0" dirty="0" smtClean="0"/>
              <a:t>INCREASED ARTERIAL PRESSURE</a:t>
            </a:r>
            <a:endParaRPr lang="en-US" dirty="0" smtClean="0"/>
          </a:p>
          <a:p>
            <a:pPr marL="171450" lvl="0" indent="-171450" rtl="0">
              <a:buFont typeface="Arial" panose="020B0604020202020204" pitchFamily="34" charset="0"/>
              <a:buChar char="•"/>
            </a:pPr>
            <a:r>
              <a:rPr lang="en-US" b="0" i="0" dirty="0" smtClean="0"/>
              <a:t>INCREASED BLOOD FLOW TO ACTIVE MUSCLES</a:t>
            </a:r>
            <a:endParaRPr lang="en-US" dirty="0" smtClean="0"/>
          </a:p>
          <a:p>
            <a:pPr marL="171450" lvl="0" indent="-171450" rtl="0">
              <a:buFont typeface="Arial" panose="020B0604020202020204" pitchFamily="34" charset="0"/>
              <a:buChar char="•"/>
            </a:pPr>
            <a:r>
              <a:rPr lang="en-US" b="0" i="0" dirty="0" smtClean="0"/>
              <a:t>DECREASED BLOOD FLOW TO ORGANS SUCH AS THE GASTROINTESTINAL TRACT AND THE KIDNEYS THAT ARE NOT NEEDED FOR RAPID MOTOR ACTIVITY</a:t>
            </a:r>
            <a:endParaRPr lang="en-US" dirty="0" smtClean="0"/>
          </a:p>
          <a:p>
            <a:pPr marL="171450" lvl="0" indent="-171450" rtl="0">
              <a:buFont typeface="Arial" panose="020B0604020202020204" pitchFamily="34" charset="0"/>
              <a:buChar char="•"/>
            </a:pPr>
            <a:r>
              <a:rPr lang="en-US" b="0" i="0" dirty="0" smtClean="0">
                <a:solidFill>
                  <a:schemeClr val="tx1"/>
                </a:solidFill>
              </a:rPr>
              <a:t>INCREASED RATES OF CELLULAR METABOLISM THROUGHOUT THE BODY</a:t>
            </a:r>
            <a:endParaRPr lang="en-US" dirty="0" smtClean="0">
              <a:solidFill>
                <a:schemeClr val="tx1"/>
              </a:solidFill>
            </a:endParaRPr>
          </a:p>
          <a:p>
            <a:pPr marL="171450" lvl="0" indent="-171450" rtl="0">
              <a:buFont typeface="Arial" panose="020B0604020202020204" pitchFamily="34" charset="0"/>
              <a:buChar char="•"/>
            </a:pPr>
            <a:r>
              <a:rPr lang="en-US" b="0" i="0" dirty="0" smtClean="0">
                <a:solidFill>
                  <a:schemeClr val="tx1"/>
                </a:solidFill>
              </a:rPr>
              <a:t>INCREASED BLOOD GLUCOSE CONCENTRATION</a:t>
            </a:r>
            <a:endParaRPr lang="en-US" dirty="0" smtClean="0">
              <a:solidFill>
                <a:schemeClr val="tx1"/>
              </a:solidFill>
            </a:endParaRPr>
          </a:p>
          <a:p>
            <a:pPr marL="171450" lvl="0" indent="-171450" rtl="0">
              <a:buFont typeface="Arial" panose="020B0604020202020204" pitchFamily="34" charset="0"/>
              <a:buChar char="•"/>
            </a:pPr>
            <a:r>
              <a:rPr lang="en-US" b="0" i="0" dirty="0" smtClean="0">
                <a:solidFill>
                  <a:schemeClr val="tx1"/>
                </a:solidFill>
              </a:rPr>
              <a:t>INCREASED GLYCOLYSIS IN THE LIVER AND IN MUSCLE</a:t>
            </a:r>
            <a:endParaRPr lang="en-US" dirty="0" smtClean="0">
              <a:solidFill>
                <a:schemeClr val="tx1"/>
              </a:solidFill>
            </a:endParaRPr>
          </a:p>
          <a:p>
            <a:pPr marL="171450" lvl="0" indent="-171450" rtl="0">
              <a:buFont typeface="Arial" panose="020B0604020202020204" pitchFamily="34" charset="0"/>
              <a:buChar char="•"/>
            </a:pPr>
            <a:r>
              <a:rPr lang="en-US" b="0" i="0" dirty="0" smtClean="0"/>
              <a:t>INCREASED MUSCLE STRENGTH</a:t>
            </a:r>
            <a:endParaRPr lang="en-US" dirty="0" smtClean="0"/>
          </a:p>
          <a:p>
            <a:pPr marL="171450" lvl="0" indent="-171450" rtl="0">
              <a:buFont typeface="Arial" panose="020B0604020202020204" pitchFamily="34" charset="0"/>
              <a:buChar char="•"/>
            </a:pPr>
            <a:r>
              <a:rPr lang="en-US" b="0" i="0" cap="none" spc="0" dirty="0" smtClean="0">
                <a:ln w="0"/>
                <a:solidFill>
                  <a:schemeClr val="tx1"/>
                </a:solidFill>
                <a:effectLst>
                  <a:outerShdw blurRad="38100" dist="19050" dir="2700000" algn="tl" rotWithShape="0">
                    <a:schemeClr val="dk1">
                      <a:alpha val="40000"/>
                    </a:schemeClr>
                  </a:outerShdw>
                </a:effectLst>
              </a:rPr>
              <a:t>INCREASED MENTAL ACTIVITY</a:t>
            </a:r>
            <a:endParaRPr lang="en-US" b="0" cap="none" spc="0" dirty="0" smtClean="0">
              <a:ln w="0"/>
              <a:solidFill>
                <a:schemeClr val="tx1"/>
              </a:solidFill>
              <a:effectLst>
                <a:outerShdw blurRad="38100" dist="19050" dir="2700000" algn="tl" rotWithShape="0">
                  <a:schemeClr val="dk1">
                    <a:alpha val="40000"/>
                  </a:schemeClr>
                </a:outerShdw>
              </a:effectLst>
            </a:endParaRPr>
          </a:p>
          <a:p>
            <a:pPr marL="171450" lvl="0" indent="-171450" rtl="0">
              <a:buFont typeface="Arial" panose="020B0604020202020204" pitchFamily="34" charset="0"/>
              <a:buChar char="•"/>
            </a:pPr>
            <a:r>
              <a:rPr lang="en-US" b="0" i="0" dirty="0" smtClean="0"/>
              <a:t>INCREASED RATE OF BLOOD COAGULATION</a:t>
            </a:r>
            <a:endParaRPr lang="en-US"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34</a:t>
            </a:fld>
            <a:endParaRPr lang="en-US" dirty="0"/>
          </a:p>
        </p:txBody>
      </p:sp>
    </p:spTree>
    <p:extLst>
      <p:ext uri="{BB962C8B-B14F-4D97-AF65-F5344CB8AC3E}">
        <p14:creationId xmlns:p14="http://schemas.microsoft.com/office/powerpoint/2010/main" val="2967566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dirty="0" smtClean="0"/>
              <a:t>THE SUM OF THESE EFFECTS PERMITS A PERSON TO PERFORM FAR MORE STRENUOUS PHYSICAL ACTIVITY THAN WOULD OTHERWISE BE POSSIBLE. </a:t>
            </a:r>
            <a:endParaRPr lang="en-GB" dirty="0" smtClean="0"/>
          </a:p>
          <a:p>
            <a:pPr marL="171450" lvl="0" indent="-171450" rtl="0">
              <a:buFont typeface="Arial" panose="020B0604020202020204" pitchFamily="34" charset="0"/>
              <a:buChar char="•"/>
            </a:pPr>
            <a:r>
              <a:rPr lang="en-US" dirty="0" smtClean="0"/>
              <a:t>EITHER MENTAL OR PHYSICAL STRESS CAN EXCITE THE SYMPATHETIC SYSTEM</a:t>
            </a:r>
            <a:endParaRPr lang="en-GB" dirty="0" smtClean="0"/>
          </a:p>
          <a:p>
            <a:pPr marL="171450" lvl="0" indent="-171450" rtl="0">
              <a:buFont typeface="Arial" panose="020B0604020202020204" pitchFamily="34" charset="0"/>
              <a:buChar char="•"/>
            </a:pPr>
            <a:r>
              <a:rPr lang="en-US" dirty="0" smtClean="0"/>
              <a:t>THE PURPOSE OF THE SYMPATHETIC SYSTEM IS TO PROVIDE EXTRA ACTIVATION OF THE BODY IN STATES OF STRESS </a:t>
            </a:r>
            <a:endParaRPr lang="en-GB" dirty="0" smtClean="0"/>
          </a:p>
          <a:p>
            <a:pPr marL="171450" lvl="0" indent="-171450" rtl="0">
              <a:buFont typeface="Arial" panose="020B0604020202020204" pitchFamily="34" charset="0"/>
              <a:buChar char="•"/>
            </a:pPr>
            <a:r>
              <a:rPr lang="en-US" dirty="0" smtClean="0"/>
              <a:t>THIS IS CALLED THE SYMPATHETIC STRESS RESPONSE</a:t>
            </a: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35</a:t>
            </a:fld>
            <a:endParaRPr lang="en-US" dirty="0"/>
          </a:p>
        </p:txBody>
      </p:sp>
    </p:spTree>
    <p:extLst>
      <p:ext uri="{BB962C8B-B14F-4D97-AF65-F5344CB8AC3E}">
        <p14:creationId xmlns:p14="http://schemas.microsoft.com/office/powerpoint/2010/main" val="2433281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GB" dirty="0" smtClean="0"/>
              <a:t>THIS DIVISION REGULATES THOSE ACTIVITIES THAT CONSERVE AND REGULATE BODY ENERGY DURING TIMES OF REST AND RECOVERY. </a:t>
            </a:r>
          </a:p>
          <a:p>
            <a:pPr marL="171450" lvl="0" indent="-171450" rtl="0">
              <a:buFont typeface="Arial" panose="020B0604020202020204" pitchFamily="34" charset="0"/>
              <a:buChar char="•"/>
            </a:pPr>
            <a:r>
              <a:rPr lang="en-US" dirty="0" smtClean="0"/>
              <a:t>THE PARASYMPATHETIC NERVOUS SYSTEM IS AN </a:t>
            </a:r>
            <a:r>
              <a:rPr lang="en-US" u="sng" dirty="0" smtClean="0"/>
              <a:t>ENERGY CONSERVATION-RESTORATIVE SYSTEM</a:t>
            </a:r>
            <a:r>
              <a:rPr lang="en-US" dirty="0" smtClean="0"/>
              <a:t>.  </a:t>
            </a:r>
            <a:endParaRPr lang="en-GB" dirty="0" smtClean="0"/>
          </a:p>
          <a:p>
            <a:pPr marL="171450" lvl="0" indent="-171450" rtl="0">
              <a:buFont typeface="Arial" panose="020B0604020202020204" pitchFamily="34" charset="0"/>
              <a:buChar char="•"/>
            </a:pPr>
            <a:r>
              <a:rPr lang="en-US" dirty="0" smtClean="0"/>
              <a:t>IT REGULATES THOSE ACTIVITIES THAT CONSERVE AND RESTORE BODY ENERGY DURING TIMES OF </a:t>
            </a:r>
            <a:r>
              <a:rPr lang="en-US" u="sng" dirty="0" smtClean="0"/>
              <a:t>REST AND RECOVERY</a:t>
            </a:r>
            <a:r>
              <a:rPr lang="en-US" dirty="0" smtClean="0"/>
              <a:t>.</a:t>
            </a:r>
            <a:endParaRPr lang="en-GB" dirty="0" smtClean="0"/>
          </a:p>
          <a:p>
            <a:pPr marL="171450" lvl="0" indent="-171450" rtl="0">
              <a:buFont typeface="Arial" panose="020B0604020202020204" pitchFamily="34" charset="0"/>
              <a:buChar char="•"/>
            </a:pPr>
            <a:r>
              <a:rPr lang="en-US" dirty="0" smtClean="0"/>
              <a:t>THE PARASYMPATHETIC NERVOUS SYSTEM DOMINATES OVER SYMPATHETIC ACTIVITY IN THE GLANDS AND SMOOTH MUSCLE OF THE GUT, STIMULATING GLANDULAR SECRETION AND THE GUT MOVEMENTS NECESSARY FOR FOOD TO BE DIGESTED AND ABSORBED</a:t>
            </a: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38</a:t>
            </a:fld>
            <a:endParaRPr lang="en-US" dirty="0"/>
          </a:p>
        </p:txBody>
      </p:sp>
    </p:spTree>
    <p:extLst>
      <p:ext uri="{BB962C8B-B14F-4D97-AF65-F5344CB8AC3E}">
        <p14:creationId xmlns:p14="http://schemas.microsoft.com/office/powerpoint/2010/main" val="4115827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GB" dirty="0" smtClean="0"/>
              <a:t>THE CRANIOSACRAL OUTFLOW OF THE ANS IS ALSO CALLED THE PARASYMPATHETIC DIVISION OF THE AUTONOMIC NERVOUS SYSTEM. </a:t>
            </a:r>
          </a:p>
          <a:p>
            <a:pPr marL="171450" lvl="0" indent="-171450" rtl="0">
              <a:buFont typeface="Arial" panose="020B0604020202020204" pitchFamily="34" charset="0"/>
              <a:buChar char="•"/>
            </a:pPr>
            <a:r>
              <a:rPr lang="en-GB" dirty="0" smtClean="0">
                <a:solidFill>
                  <a:schemeClr val="bg1"/>
                </a:solidFill>
              </a:rPr>
              <a:t>THE CELL BODIES OF THE PREGANGLIONIC NEURONS OF THE ENTIRE PARASYMPATHETIC DIVISION ARE LOCATED IN</a:t>
            </a:r>
          </a:p>
          <a:p>
            <a:pPr marL="171450" lvl="0" indent="-171450" rtl="0">
              <a:buFont typeface="Arial" panose="020B0604020202020204" pitchFamily="34" charset="0"/>
              <a:buChar char="•"/>
            </a:pPr>
            <a:r>
              <a:rPr lang="en-GB" dirty="0" smtClean="0"/>
              <a:t>THE NUCLEI OF FOUR PAIRS OF CRANIAL NERVES, IN THE BRAIN STEM </a:t>
            </a:r>
          </a:p>
          <a:p>
            <a:pPr marL="171450" lvl="0" indent="-171450" rtl="0">
              <a:buFont typeface="Arial" panose="020B0604020202020204" pitchFamily="34" charset="0"/>
              <a:buChar char="•"/>
            </a:pPr>
            <a:r>
              <a:rPr lang="en-GB" dirty="0" smtClean="0"/>
              <a:t>IN THE LATERAL GREY HORNS OF THE SECOND THROUGH FOURTH SACRAL SEGMENTS OF THE SPINAL CORD. </a:t>
            </a:r>
          </a:p>
          <a:p>
            <a:pPr marL="171450" lvl="0" indent="-171450" rtl="0">
              <a:buFont typeface="Arial" panose="020B0604020202020204" pitchFamily="34" charset="0"/>
              <a:buChar char="•"/>
            </a:pPr>
            <a:r>
              <a:rPr lang="en-GB" dirty="0" smtClean="0"/>
              <a:t>THAT'S WHY THE PARASYMPATHETIC DIVISION IS CALLED THE CRANIOSACRAL DIVISION. </a:t>
            </a:r>
          </a:p>
          <a:p>
            <a:pPr marL="171450" lvl="0" indent="-171450" rtl="0">
              <a:buFont typeface="Arial" panose="020B0604020202020204" pitchFamily="34" charset="0"/>
              <a:buChar char="•"/>
            </a:pPr>
            <a:r>
              <a:rPr lang="en-GB" dirty="0" smtClean="0"/>
              <a:t>THE FIBRES THEMSELVES ARE CALLED THE CRANIOSACRAL OUTFLOW.</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39</a:t>
            </a:fld>
            <a:endParaRPr lang="en-US" dirty="0"/>
          </a:p>
        </p:txBody>
      </p:sp>
    </p:spTree>
    <p:extLst>
      <p:ext uri="{BB962C8B-B14F-4D97-AF65-F5344CB8AC3E}">
        <p14:creationId xmlns:p14="http://schemas.microsoft.com/office/powerpoint/2010/main" val="1852279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dirty="0" smtClean="0"/>
              <a:t>IN THE PARASYMPATHETIC NERVOUS SYSTEM FIBERS LEAVE THE CENTRAL NERVOUS SYSTEM THROUGH CRANIAL NERVES III, VII, IX, AND X</a:t>
            </a:r>
          </a:p>
          <a:p>
            <a:pPr marL="171450" lvl="0" indent="-171450" rtl="0">
              <a:buFont typeface="Arial" panose="020B0604020202020204" pitchFamily="34" charset="0"/>
              <a:buChar char="•"/>
            </a:pPr>
            <a:r>
              <a:rPr lang="en-US" dirty="0" smtClean="0"/>
              <a:t>ADDITIONAL PARASYMPATHETIC FIBERS LEAVE THE LOWERMOST PART OF THE SPINAL CORD THROUGH THE SECOND AND THIRD SACRAL SPINAL NERVES AND OCCASIONALLY THE FIRST AND FOURTH SACRAL NERVES. </a:t>
            </a:r>
          </a:p>
          <a:p>
            <a:pPr marL="171450" lvl="0" indent="-171450" rtl="0">
              <a:buFont typeface="Arial" panose="020B0604020202020204" pitchFamily="34" charset="0"/>
              <a:buChar char="•"/>
            </a:pPr>
            <a:r>
              <a:rPr lang="en-US" dirty="0" smtClean="0"/>
              <a:t>ABOUT 75 PERCENT OF ALL PARASYMPATHETIC NERVE FIBERS ARE IN THE VAGUS NERVES (CRANIAL NERVE X)</a:t>
            </a:r>
            <a:r>
              <a:rPr lang="en-US" baseline="0" dirty="0" smtClean="0"/>
              <a:t> – </a:t>
            </a:r>
            <a:r>
              <a:rPr lang="en-US" dirty="0" smtClean="0"/>
              <a:t>PASSING  TO THE ENTIRE THORACIC AND ABDOMINAL REGIONS OF THE BODY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40</a:t>
            </a:fld>
            <a:endParaRPr lang="en-US" dirty="0"/>
          </a:p>
        </p:txBody>
      </p:sp>
    </p:spTree>
    <p:extLst>
      <p:ext uri="{BB962C8B-B14F-4D97-AF65-F5344CB8AC3E}">
        <p14:creationId xmlns:p14="http://schemas.microsoft.com/office/powerpoint/2010/main" val="4270355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rtl="0">
              <a:buFont typeface="Arial" panose="020B0604020202020204" pitchFamily="34" charset="0"/>
              <a:buChar char="•"/>
            </a:pPr>
            <a:r>
              <a:rPr lang="en-US" sz="2400" dirty="0" smtClean="0"/>
              <a:t>THE VAGUS NERVES SUPPLY PARASYMPATHETIC NERVES TO </a:t>
            </a:r>
            <a:endParaRPr lang="en-GB" sz="2400" dirty="0" smtClean="0"/>
          </a:p>
          <a:p>
            <a:pPr marL="628650" lvl="1" indent="-171450" rtl="0">
              <a:buFont typeface="Arial" panose="020B0604020202020204" pitchFamily="34" charset="0"/>
              <a:buChar char="•"/>
            </a:pPr>
            <a:r>
              <a:rPr lang="en-US" b="0" i="0" dirty="0" smtClean="0"/>
              <a:t>THE HEART </a:t>
            </a:r>
            <a:endParaRPr lang="en-GB" dirty="0" smtClean="0"/>
          </a:p>
          <a:p>
            <a:pPr marL="628650" lvl="1" indent="-171450" rtl="0">
              <a:buFont typeface="Arial" panose="020B0604020202020204" pitchFamily="34" charset="0"/>
              <a:buChar char="•"/>
            </a:pPr>
            <a:r>
              <a:rPr lang="en-US" b="0" i="0" dirty="0" smtClean="0"/>
              <a:t>LUNGS </a:t>
            </a:r>
            <a:endParaRPr lang="en-GB" dirty="0" smtClean="0"/>
          </a:p>
          <a:p>
            <a:pPr marL="628650" lvl="1" indent="-171450" rtl="0">
              <a:buFont typeface="Arial" panose="020B0604020202020204" pitchFamily="34" charset="0"/>
              <a:buChar char="•"/>
            </a:pPr>
            <a:r>
              <a:rPr lang="en-US" b="0" i="0" dirty="0" smtClean="0"/>
              <a:t>ESOPHAGUS </a:t>
            </a:r>
            <a:endParaRPr lang="en-GB" dirty="0" smtClean="0"/>
          </a:p>
          <a:p>
            <a:pPr marL="628650" lvl="1" indent="-171450" rtl="0">
              <a:buFont typeface="Arial" panose="020B0604020202020204" pitchFamily="34" charset="0"/>
              <a:buChar char="•"/>
            </a:pPr>
            <a:r>
              <a:rPr lang="en-US" b="0" i="0" dirty="0" smtClean="0"/>
              <a:t>STOMACH </a:t>
            </a:r>
            <a:endParaRPr lang="en-GB" dirty="0" smtClean="0"/>
          </a:p>
          <a:p>
            <a:pPr marL="628650" lvl="1" indent="-171450" rtl="0">
              <a:buFont typeface="Arial" panose="020B0604020202020204" pitchFamily="34" charset="0"/>
              <a:buChar char="•"/>
            </a:pPr>
            <a:r>
              <a:rPr lang="en-US" b="0" i="0" dirty="0" smtClean="0"/>
              <a:t>ENTIRE SMALL INTESTINE </a:t>
            </a:r>
            <a:endParaRPr lang="en-GB" dirty="0" smtClean="0"/>
          </a:p>
          <a:p>
            <a:pPr marL="628650" lvl="1" indent="-171450" rtl="0">
              <a:buFont typeface="Arial" panose="020B0604020202020204" pitchFamily="34" charset="0"/>
              <a:buChar char="•"/>
            </a:pPr>
            <a:r>
              <a:rPr lang="en-US" b="0" i="0" dirty="0" smtClean="0"/>
              <a:t>PROXIMAL HALF OF THE COLON </a:t>
            </a:r>
            <a:endParaRPr lang="en-GB" dirty="0" smtClean="0"/>
          </a:p>
          <a:p>
            <a:pPr marL="628650" lvl="1" indent="-171450" rtl="0">
              <a:buFont typeface="Arial" panose="020B0604020202020204" pitchFamily="34" charset="0"/>
              <a:buChar char="•"/>
            </a:pPr>
            <a:r>
              <a:rPr lang="en-US" b="0" i="0" dirty="0" smtClean="0"/>
              <a:t>LIVER</a:t>
            </a:r>
            <a:endParaRPr lang="en-GB" dirty="0" smtClean="0"/>
          </a:p>
          <a:p>
            <a:pPr marL="628650" lvl="1" indent="-171450" rtl="0">
              <a:buFont typeface="Arial" panose="020B0604020202020204" pitchFamily="34" charset="0"/>
              <a:buChar char="•"/>
            </a:pPr>
            <a:r>
              <a:rPr lang="en-US" b="0" i="0" dirty="0" smtClean="0"/>
              <a:t>GALLBLADDER</a:t>
            </a:r>
            <a:endParaRPr lang="en-GB" dirty="0" smtClean="0"/>
          </a:p>
          <a:p>
            <a:pPr marL="628650" lvl="1" indent="-171450" rtl="0">
              <a:buFont typeface="Arial" panose="020B0604020202020204" pitchFamily="34" charset="0"/>
              <a:buChar char="•"/>
            </a:pPr>
            <a:r>
              <a:rPr lang="en-US" b="0" i="0" dirty="0" smtClean="0"/>
              <a:t>PANCREAS</a:t>
            </a:r>
            <a:endParaRPr lang="en-GB" dirty="0" smtClean="0"/>
          </a:p>
          <a:p>
            <a:pPr marL="628650" lvl="1" indent="-171450" rtl="0">
              <a:buFont typeface="Arial" panose="020B0604020202020204" pitchFamily="34" charset="0"/>
              <a:buChar char="•"/>
            </a:pPr>
            <a:r>
              <a:rPr lang="en-US" b="0" i="0" dirty="0" smtClean="0"/>
              <a:t>KIDNEYS</a:t>
            </a:r>
            <a:endParaRPr lang="en-GB" dirty="0" smtClean="0"/>
          </a:p>
          <a:p>
            <a:pPr marL="628650" lvl="1" indent="-171450" rtl="0">
              <a:buFont typeface="Arial" panose="020B0604020202020204" pitchFamily="34" charset="0"/>
              <a:buChar char="•"/>
            </a:pPr>
            <a:r>
              <a:rPr lang="en-US" b="0" i="0" dirty="0" smtClean="0"/>
              <a:t>UPPER PORTIONS OF THE URETERS</a:t>
            </a: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41</a:t>
            </a:fld>
            <a:endParaRPr lang="en-US" dirty="0"/>
          </a:p>
        </p:txBody>
      </p:sp>
    </p:spTree>
    <p:extLst>
      <p:ext uri="{BB962C8B-B14F-4D97-AF65-F5344CB8AC3E}">
        <p14:creationId xmlns:p14="http://schemas.microsoft.com/office/powerpoint/2010/main" val="3848923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i="0" dirty="0" smtClean="0"/>
              <a:t>THE PARASYMPATHETIC SYSTEM HAS BOTH PREGANGLIONIC AND POSTGANGLIONIC NEURONS. </a:t>
            </a:r>
            <a:endParaRPr lang="en-GB" i="0" dirty="0" smtClean="0"/>
          </a:p>
          <a:p>
            <a:pPr marL="171450" lvl="0" indent="-171450" rtl="0">
              <a:buFont typeface="Arial" panose="020B0604020202020204" pitchFamily="34" charset="0"/>
              <a:buChar char="•"/>
            </a:pPr>
            <a:r>
              <a:rPr lang="en-US" i="0" dirty="0" smtClean="0"/>
              <a:t>EXCEPT IN THE CASE OF A FEW CRANIAL PARASYMPATHETIC NERVES, THE PREGANGLIONIC FIBERS PASS UNINTERRUPTED ALL THE WAY TO THE ORGAN THAT IS TO BE CONTROLLED. </a:t>
            </a:r>
            <a:endParaRPr lang="en-GB" i="0"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42</a:t>
            </a:fld>
            <a:endParaRPr lang="en-US" dirty="0"/>
          </a:p>
        </p:txBody>
      </p:sp>
    </p:spTree>
    <p:extLst>
      <p:ext uri="{BB962C8B-B14F-4D97-AF65-F5344CB8AC3E}">
        <p14:creationId xmlns:p14="http://schemas.microsoft.com/office/powerpoint/2010/main" val="1636892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i="0" dirty="0" smtClean="0"/>
              <a:t>THE POSTGANGLIONIC NEURONS ARE LOCATED IN THE WALL OF THE ORGAN. </a:t>
            </a:r>
            <a:endParaRPr lang="en-GB" i="0" dirty="0" smtClean="0"/>
          </a:p>
          <a:p>
            <a:pPr marL="171450" lvl="0" indent="-171450">
              <a:buFont typeface="Arial" panose="020B0604020202020204" pitchFamily="34" charset="0"/>
              <a:buChar char="•"/>
            </a:pPr>
            <a:r>
              <a:rPr lang="en-GB" i="0" noProof="0" dirty="0" smtClean="0"/>
              <a:t>THE PREGANGLIONIC FIBRES SYNAPSE WITH THESE NEURONS, AND EXTREMELY SHORT POSTGANGLIONIC FIBRES, A FRACTION OF A MILLIMETRE TO SEVERAL CENTIMETRES IN LENGTH, LEAVE THE NEURONS TO INNERVATE THE TISSUES OF THE ORGAN.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43</a:t>
            </a:fld>
            <a:endParaRPr lang="en-US" dirty="0"/>
          </a:p>
        </p:txBody>
      </p:sp>
    </p:spTree>
    <p:extLst>
      <p:ext uri="{BB962C8B-B14F-4D97-AF65-F5344CB8AC3E}">
        <p14:creationId xmlns:p14="http://schemas.microsoft.com/office/powerpoint/2010/main" val="2002562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b="0" i="0" cap="none" spc="0" dirty="0" smtClean="0">
                <a:ln w="0"/>
                <a:solidFill>
                  <a:schemeClr val="tx1"/>
                </a:solidFill>
                <a:effectLst>
                  <a:outerShdw blurRad="38100" dist="19050" dir="2700000" algn="tl" rotWithShape="0">
                    <a:schemeClr val="dk1">
                      <a:alpha val="40000"/>
                    </a:schemeClr>
                  </a:outerShdw>
                </a:effectLst>
              </a:rPr>
              <a:t>WITHIN 3 TO 5 SECONDS IT CAN INCREASE THE HEART RATE TO TWICE NORMAL</a:t>
            </a:r>
            <a:endParaRPr lang="en-US" b="0" cap="none" spc="0" dirty="0" smtClean="0">
              <a:ln w="0"/>
              <a:solidFill>
                <a:schemeClr val="tx1"/>
              </a:solidFill>
              <a:effectLst>
                <a:outerShdw blurRad="38100" dist="19050" dir="2700000" algn="tl" rotWithShape="0">
                  <a:schemeClr val="dk1">
                    <a:alpha val="40000"/>
                  </a:schemeClr>
                </a:outerShdw>
              </a:effectLst>
            </a:endParaRPr>
          </a:p>
          <a:p>
            <a:pPr marL="171450" lvl="0" indent="-171450" rtl="0">
              <a:buFont typeface="Arial" panose="020B0604020202020204" pitchFamily="34" charset="0"/>
              <a:buChar char="•"/>
            </a:pPr>
            <a:r>
              <a:rPr lang="en-US" b="0" i="0" cap="none" spc="0" dirty="0" smtClean="0">
                <a:ln w="0"/>
                <a:solidFill>
                  <a:schemeClr val="tx1"/>
                </a:solidFill>
                <a:effectLst>
                  <a:outerShdw blurRad="38100" dist="19050" dir="2700000" algn="tl" rotWithShape="0">
                    <a:schemeClr val="dk1">
                      <a:alpha val="40000"/>
                    </a:schemeClr>
                  </a:outerShdw>
                </a:effectLst>
              </a:rPr>
              <a:t>WITHIN 10 TO 15 SECONDS THE ARTERIAL PRESSURE CAN BE DOUBLED</a:t>
            </a:r>
            <a:endParaRPr lang="en-US" b="0" cap="none" spc="0" dirty="0" smtClean="0">
              <a:ln w="0"/>
              <a:solidFill>
                <a:schemeClr val="tx1"/>
              </a:solidFill>
              <a:effectLst>
                <a:outerShdw blurRad="38100" dist="19050" dir="2700000" algn="tl" rotWithShape="0">
                  <a:schemeClr val="dk1">
                    <a:alpha val="40000"/>
                  </a:schemeClr>
                </a:outerShdw>
              </a:effectLst>
            </a:endParaRPr>
          </a:p>
          <a:p>
            <a:pPr marL="171450" lvl="0" indent="-171450" rtl="0">
              <a:buFont typeface="Arial" panose="020B0604020202020204" pitchFamily="34" charset="0"/>
              <a:buChar char="•"/>
            </a:pPr>
            <a:r>
              <a:rPr lang="en-US" b="0" i="0" cap="none" spc="0" dirty="0" smtClean="0">
                <a:ln w="0"/>
                <a:solidFill>
                  <a:schemeClr val="tx1"/>
                </a:solidFill>
                <a:effectLst>
                  <a:outerShdw blurRad="38100" dist="19050" dir="2700000" algn="tl" rotWithShape="0">
                    <a:schemeClr val="dk1">
                      <a:alpha val="40000"/>
                    </a:schemeClr>
                  </a:outerShdw>
                </a:effectLst>
              </a:rPr>
              <a:t>AT THE OTHER EXTREME, THE ARTERIAL PRESSURE CAN BE DECREASED LOW ENOUGH WITHIN 10 TO 15 SECONDS TO CAUSE FAINTING </a:t>
            </a:r>
            <a:endParaRPr lang="en-US" b="0" cap="none" spc="0" dirty="0" smtClean="0">
              <a:ln w="0"/>
              <a:solidFill>
                <a:schemeClr val="tx1"/>
              </a:solidFill>
              <a:effectLst>
                <a:outerShdw blurRad="38100" dist="19050" dir="2700000" algn="tl" rotWithShape="0">
                  <a:schemeClr val="dk1">
                    <a:alpha val="40000"/>
                  </a:schemeClr>
                </a:outerShdw>
              </a:effectLst>
            </a:endParaRPr>
          </a:p>
          <a:p>
            <a:pPr marL="171450" lvl="0" indent="-171450" rtl="0">
              <a:buFont typeface="Arial" panose="020B0604020202020204" pitchFamily="34" charset="0"/>
              <a:buChar char="•"/>
            </a:pPr>
            <a:r>
              <a:rPr lang="en-US" b="0" i="0" cap="none" spc="0" dirty="0" smtClean="0">
                <a:ln w="0"/>
                <a:solidFill>
                  <a:schemeClr val="tx1"/>
                </a:solidFill>
                <a:effectLst>
                  <a:outerShdw blurRad="38100" dist="19050" dir="2700000" algn="tl" rotWithShape="0">
                    <a:schemeClr val="dk1">
                      <a:alpha val="40000"/>
                    </a:schemeClr>
                  </a:outerShdw>
                </a:effectLst>
              </a:rPr>
              <a:t>SWEATING CAN BEGIN WITHIN SECONDS </a:t>
            </a:r>
            <a:endParaRPr lang="en-US" b="0" cap="none" spc="0" dirty="0" smtClean="0">
              <a:ln w="0"/>
              <a:solidFill>
                <a:schemeClr val="tx1"/>
              </a:solidFill>
              <a:effectLst>
                <a:outerShdw blurRad="38100" dist="19050" dir="2700000" algn="tl" rotWithShape="0">
                  <a:schemeClr val="dk1">
                    <a:alpha val="40000"/>
                  </a:schemeClr>
                </a:outerShdw>
              </a:effectLst>
            </a:endParaRPr>
          </a:p>
          <a:p>
            <a:pPr marL="171450" lvl="0" indent="-171450" rtl="0">
              <a:buFont typeface="Arial" panose="020B0604020202020204" pitchFamily="34" charset="0"/>
              <a:buChar char="•"/>
            </a:pPr>
            <a:r>
              <a:rPr lang="en-US" b="0" i="0" cap="none" spc="0" dirty="0" smtClean="0">
                <a:ln w="0"/>
                <a:solidFill>
                  <a:schemeClr val="tx1"/>
                </a:solidFill>
                <a:effectLst>
                  <a:outerShdw blurRad="38100" dist="19050" dir="2700000" algn="tl" rotWithShape="0">
                    <a:schemeClr val="dk1">
                      <a:alpha val="40000"/>
                    </a:schemeClr>
                  </a:outerShdw>
                </a:effectLst>
              </a:rPr>
              <a:t>URINARY BLADDER MAY EMPTY INVOLUNTARILY, ALSO WITHIN SECONDS</a:t>
            </a:r>
            <a:endParaRPr lang="en-US" b="0" cap="none" spc="0" dirty="0" smtClean="0">
              <a:ln w="0"/>
              <a:solidFill>
                <a:schemeClr val="tx1"/>
              </a:solidFill>
              <a:effectLst>
                <a:outerShdw blurRad="38100" dist="19050" dir="2700000" algn="tl" rotWithShape="0">
                  <a:schemeClr val="dk1">
                    <a:alpha val="40000"/>
                  </a:schemeClr>
                </a:outerShdw>
              </a:effectLst>
            </a:endParaRPr>
          </a:p>
          <a:p>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5</a:t>
            </a:fld>
            <a:endParaRPr lang="en-US" dirty="0"/>
          </a:p>
        </p:txBody>
      </p:sp>
    </p:spTree>
    <p:extLst>
      <p:ext uri="{BB962C8B-B14F-4D97-AF65-F5344CB8AC3E}">
        <p14:creationId xmlns:p14="http://schemas.microsoft.com/office/powerpoint/2010/main" val="1492898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lvl="0" indent="-571500" rtl="0">
              <a:buFont typeface="Arial" panose="020B0604020202020204" pitchFamily="34" charset="0"/>
              <a:buChar char="•"/>
            </a:pPr>
            <a:r>
              <a:rPr lang="en-US" sz="3600" i="0" dirty="0" smtClean="0"/>
              <a:t>VARICOSITIES</a:t>
            </a:r>
          </a:p>
          <a:p>
            <a:pPr marL="628650" lvl="1" indent="-171450" rtl="0">
              <a:buFont typeface="Arial" panose="020B0604020202020204" pitchFamily="34" charset="0"/>
              <a:buChar char="•"/>
            </a:pPr>
            <a:r>
              <a:rPr lang="en-US" b="0" i="0" cap="none" spc="0" dirty="0" smtClean="0">
                <a:ln w="0"/>
                <a:solidFill>
                  <a:schemeClr val="tx1"/>
                </a:solidFill>
                <a:effectLst>
                  <a:outerShdw blurRad="38100" dist="19050" dir="2700000" algn="tl" rotWithShape="0">
                    <a:schemeClr val="dk1">
                      <a:alpha val="40000"/>
                    </a:schemeClr>
                  </a:outerShdw>
                </a:effectLst>
              </a:rPr>
              <a:t>MANY OF THE PARASYMPATHETIC NERVE FIBERS AND ALMOST ALL THE SYMPATHETIC FIBERS MERELY TOUCH THE EFFECTOR CELLS OF THE ORGANS THAT THEY INNERVATE</a:t>
            </a:r>
          </a:p>
          <a:p>
            <a:pPr marL="628650" lvl="1" indent="-171450" rtl="0">
              <a:buFont typeface="Arial" panose="020B0604020202020204" pitchFamily="34" charset="0"/>
              <a:buChar char="•"/>
            </a:pPr>
            <a:r>
              <a:rPr lang="en-US" b="0" i="0" cap="none" spc="0" dirty="0" smtClean="0">
                <a:ln w="0"/>
                <a:solidFill>
                  <a:schemeClr val="tx1"/>
                </a:solidFill>
                <a:effectLst>
                  <a:outerShdw blurRad="38100" dist="19050" dir="2700000" algn="tl" rotWithShape="0">
                    <a:schemeClr val="dk1">
                      <a:alpha val="40000"/>
                    </a:schemeClr>
                  </a:outerShdw>
                </a:effectLst>
              </a:rPr>
              <a:t>WHERE THESE FILAMENTS INTERACT WITH CELLS TO BE STIMULATED, THEY USUALLY HAVE BULBOUS ENLARGEMENTS CALLED VARICOSITIES</a:t>
            </a:r>
          </a:p>
          <a:p>
            <a:pPr marL="628650" lvl="1" indent="-171450" rtl="0">
              <a:buFont typeface="Arial" panose="020B0604020202020204" pitchFamily="34" charset="0"/>
              <a:buChar char="•"/>
            </a:pPr>
            <a:r>
              <a:rPr lang="en-US" b="0" i="0" cap="none" spc="0" dirty="0" smtClean="0">
                <a:ln w="0"/>
                <a:solidFill>
                  <a:schemeClr val="tx1"/>
                </a:solidFill>
                <a:effectLst>
                  <a:outerShdw blurRad="38100" dist="19050" dir="2700000" algn="tl" rotWithShape="0">
                    <a:schemeClr val="dk1">
                      <a:alpha val="40000"/>
                    </a:schemeClr>
                  </a:outerShdw>
                </a:effectLst>
              </a:rPr>
              <a:t>IN THESE VARICOSITIES THE TRANSMITTER VESICLES OF ACETYLCHOLINE OR NORADRENALINE ARE SYNTHESIZED AND STORED</a:t>
            </a:r>
          </a:p>
          <a:p>
            <a:pPr marL="628650" lvl="1" indent="-171450" rtl="0">
              <a:buFont typeface="Arial" panose="020B0604020202020204" pitchFamily="34" charset="0"/>
              <a:buChar char="•"/>
            </a:pPr>
            <a:r>
              <a:rPr lang="en-US" b="0" i="0" cap="none" spc="0" dirty="0" smtClean="0">
                <a:ln w="0"/>
                <a:solidFill>
                  <a:schemeClr val="tx1"/>
                </a:solidFill>
                <a:effectLst>
                  <a:outerShdw blurRad="38100" dist="19050" dir="2700000" algn="tl" rotWithShape="0">
                    <a:schemeClr val="dk1">
                      <a:alpha val="40000"/>
                    </a:schemeClr>
                  </a:outerShdw>
                </a:effectLst>
              </a:rPr>
              <a:t>VARICOSITIES RELEASE NEUROTRANSMITTER ACCORDING TO THE SAME MECHANISM AS A SYNAPSE</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44</a:t>
            </a:fld>
            <a:endParaRPr lang="en-US" dirty="0"/>
          </a:p>
        </p:txBody>
      </p:sp>
    </p:spTree>
    <p:extLst>
      <p:ext uri="{BB962C8B-B14F-4D97-AF65-F5344CB8AC3E}">
        <p14:creationId xmlns:p14="http://schemas.microsoft.com/office/powerpoint/2010/main" val="2495773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THE MULTIPLE BRANCHES OF THE NORADRENERGIC AND, CHOLINERGIC NEURONS ARE BEADED WITH ENLARGEMENTS (VARICOSITIES) AND CONTAIN SYNAPTIC VESICLES</a:t>
            </a:r>
          </a:p>
          <a:p>
            <a:pPr marL="171450" indent="-171450">
              <a:buFont typeface="Arial" panose="020B0604020202020204" pitchFamily="34" charset="0"/>
              <a:buChar char="•"/>
            </a:pPr>
            <a:r>
              <a:rPr lang="en-GB" dirty="0" smtClean="0"/>
              <a:t>IN NORADRENERGIC NEURONS, THE VARICOSITIES ARE ABOUT 5 ΜM APART, WITH UP TO 20,000 VARICOSITIES PER NEURON</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45</a:t>
            </a:fld>
            <a:endParaRPr lang="en-US" dirty="0"/>
          </a:p>
        </p:txBody>
      </p:sp>
    </p:spTree>
    <p:extLst>
      <p:ext uri="{BB962C8B-B14F-4D97-AF65-F5344CB8AC3E}">
        <p14:creationId xmlns:p14="http://schemas.microsoft.com/office/powerpoint/2010/main" val="1369791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dirty="0" smtClean="0"/>
              <a:t>CHOLINERGIC NEURONS IN THE AUTONOMIC NERVOUS SYSTEM</a:t>
            </a:r>
          </a:p>
          <a:p>
            <a:pPr marL="800100" lvl="1" indent="-342900" rtl="0">
              <a:buFont typeface="Arial" panose="020B0604020202020204" pitchFamily="34" charset="0"/>
              <a:buChar char="•"/>
            </a:pPr>
            <a:r>
              <a:rPr lang="en-US" sz="2400" b="1" i="0" dirty="0" smtClean="0"/>
              <a:t>ALL PREGANGLIONIC NEURONS </a:t>
            </a:r>
            <a:r>
              <a:rPr lang="en-US" sz="2400" b="1" i="0" dirty="0" err="1" smtClean="0"/>
              <a:t>ANRE</a:t>
            </a:r>
            <a:r>
              <a:rPr lang="en-US" sz="2400" b="1" i="0" dirty="0" smtClean="0"/>
              <a:t> CHOLINERGIC – BOTH IN </a:t>
            </a:r>
            <a:r>
              <a:rPr lang="en-US" sz="2400" b="1" i="0" dirty="0" err="1" smtClean="0"/>
              <a:t>SNS</a:t>
            </a:r>
            <a:r>
              <a:rPr lang="en-US" sz="2400" b="1" i="0" dirty="0" smtClean="0"/>
              <a:t> AND </a:t>
            </a:r>
            <a:r>
              <a:rPr lang="en-US" sz="2400" b="1" i="0" dirty="0" err="1" smtClean="0"/>
              <a:t>PSNS</a:t>
            </a:r>
            <a:endParaRPr lang="en-US" sz="2400" b="1" dirty="0" smtClean="0"/>
          </a:p>
          <a:p>
            <a:pPr marL="628650" lvl="1" indent="-171450" rtl="0">
              <a:buFont typeface="Arial" panose="020B0604020202020204" pitchFamily="34" charset="0"/>
              <a:buChar char="•"/>
            </a:pPr>
            <a:r>
              <a:rPr lang="en-US" b="0" i="0" dirty="0" smtClean="0"/>
              <a:t>ALL PARASYMPATHETIC POSTGANGLIONIC NEURONS, </a:t>
            </a:r>
            <a:endParaRPr lang="en-US" dirty="0" smtClean="0"/>
          </a:p>
          <a:p>
            <a:pPr marL="628650" lvl="1" indent="-171450" rtl="0">
              <a:buFont typeface="Arial" panose="020B0604020202020204" pitchFamily="34" charset="0"/>
              <a:buChar char="•"/>
            </a:pPr>
            <a:r>
              <a:rPr lang="en-US" b="0" i="0" dirty="0" smtClean="0"/>
              <a:t>SYMPATHETIC POSTGANGLIONIC NEURONS THAT INNERVATE SWEAT GLANDS, AND</a:t>
            </a:r>
            <a:endParaRPr lang="en-US" dirty="0" smtClean="0"/>
          </a:p>
          <a:p>
            <a:pPr marL="628650" lvl="1" indent="-171450" rtl="0">
              <a:buFont typeface="Arial" panose="020B0604020202020204" pitchFamily="34" charset="0"/>
              <a:buChar char="•"/>
            </a:pPr>
            <a:r>
              <a:rPr lang="en-US" b="0" i="0" dirty="0" smtClean="0"/>
              <a:t>SYMPATHETIC POSTGANGLIONIC NEURONS THAT END ON BLOOD VESSELS</a:t>
            </a:r>
            <a:endParaRPr lang="en-US"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47</a:t>
            </a:fld>
            <a:endParaRPr lang="en-US" dirty="0"/>
          </a:p>
        </p:txBody>
      </p:sp>
    </p:spTree>
    <p:extLst>
      <p:ext uri="{BB962C8B-B14F-4D97-AF65-F5344CB8AC3E}">
        <p14:creationId xmlns:p14="http://schemas.microsoft.com/office/powerpoint/2010/main" val="1704398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en-US" dirty="0">
                <a:latin typeface="Arial" charset="0"/>
                <a:ea typeface="msgothic" charset="-128"/>
                <a:cs typeface="msgothic" charset="-128"/>
              </a:rPr>
              <a:t>Pathway for catecholamine biosynthesis and its enzymatic steps. The steps of conversion from l-tyrosine to l-noradrenaline are typical for sympathetic and some brain neurons, and the conversion of l-noradrenaline to l-adrenaline is typical for the adrenal medullary cells and some peripheral and brain neurons.</a:t>
            </a:r>
          </a:p>
        </p:txBody>
      </p:sp>
    </p:spTree>
    <p:extLst>
      <p:ext uri="{BB962C8B-B14F-4D97-AF65-F5344CB8AC3E}">
        <p14:creationId xmlns:p14="http://schemas.microsoft.com/office/powerpoint/2010/main" val="1434433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INFORMATION LINKS TO PHARMACOLOGY – WILL NOT BE IN PHYSIOLOGY EXAMINATIONS</a:t>
            </a: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54</a:t>
            </a:fld>
            <a:endParaRPr lang="en-US" dirty="0"/>
          </a:p>
        </p:txBody>
      </p:sp>
    </p:spTree>
    <p:extLst>
      <p:ext uri="{BB962C8B-B14F-4D97-AF65-F5344CB8AC3E}">
        <p14:creationId xmlns:p14="http://schemas.microsoft.com/office/powerpoint/2010/main" val="4094313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OPTIONAL SLIDE</a:t>
            </a: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55</a:t>
            </a:fld>
            <a:endParaRPr lang="en-US" dirty="0"/>
          </a:p>
        </p:txBody>
      </p:sp>
    </p:spTree>
    <p:extLst>
      <p:ext uri="{BB962C8B-B14F-4D97-AF65-F5344CB8AC3E}">
        <p14:creationId xmlns:p14="http://schemas.microsoft.com/office/powerpoint/2010/main" val="4153302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dirty="0" smtClean="0"/>
              <a:t>THE FOLLOWING SLIDES DESCRIBE THE EFFECTS ON DIFFERENT VISCERAL FUNCTIONS OF THE BODY CAUSED BY STIMULATING EITHER THE PARASYMPATHETIC NERVES OR THE SYMPATHETIC NERVES </a:t>
            </a:r>
            <a:endParaRPr lang="en-GB" dirty="0" smtClean="0"/>
          </a:p>
          <a:p>
            <a:pPr marL="171450" lvl="0" indent="-171450" rtl="0">
              <a:buFont typeface="Arial" panose="020B0604020202020204" pitchFamily="34" charset="0"/>
              <a:buChar char="•"/>
            </a:pPr>
            <a:r>
              <a:rPr lang="en-US" dirty="0" smtClean="0"/>
              <a:t>NOTE AGAIN THAT SYMPATHETIC STIMULATION CAUSES EXCITATORY EFFECTS IN SOME ORGANS BUT INHIBITORY EFFECTS IN OTHERS. </a:t>
            </a:r>
            <a:endParaRPr lang="en-GB" dirty="0" smtClean="0"/>
          </a:p>
          <a:p>
            <a:pPr marL="171450" lvl="0" indent="-171450" rtl="0">
              <a:buFont typeface="Arial" panose="020B0604020202020204" pitchFamily="34" charset="0"/>
              <a:buChar char="•"/>
            </a:pPr>
            <a:r>
              <a:rPr lang="en-US" dirty="0" smtClean="0"/>
              <a:t>LIKEWISE, PARASYMPATHETIC STIMULATION CAUSES EXCITATION IN SOME ORGANS BUT INHIBITION IN OTHERS. </a:t>
            </a:r>
            <a:endParaRPr lang="en-GB" dirty="0" smtClean="0"/>
          </a:p>
          <a:p>
            <a:pPr marL="171450" lvl="0" indent="-171450" rtl="0">
              <a:buFont typeface="Arial" panose="020B0604020202020204" pitchFamily="34" charset="0"/>
              <a:buChar char="•"/>
            </a:pPr>
            <a:r>
              <a:rPr lang="en-US" dirty="0" smtClean="0"/>
              <a:t>ALSO, WHEN SYMPATHETIC STIMULATION EXCITES A PARTICULAR ORGAN, PARASYMPATHETIC STIMULATION SOMETIMES INHIBITS IT, DEMONSTRATING THAT THE TWO SYSTEMS OCCASIONALLY ACT RECIPROCALLY TO EACH OTHER. </a:t>
            </a:r>
            <a:endParaRPr lang="en-GB" dirty="0" smtClean="0"/>
          </a:p>
          <a:p>
            <a:pPr marL="171450" lvl="0" indent="-171450" rtl="0">
              <a:buFont typeface="Arial" panose="020B0604020202020204" pitchFamily="34" charset="0"/>
              <a:buChar char="•"/>
            </a:pPr>
            <a:r>
              <a:rPr lang="en-US" dirty="0" smtClean="0"/>
              <a:t>HOWEVER, MOST ORGANS ARE DOMINANTLY CONTROLLED BY ONE OR THE OTHER OF THE TWO SYSTEMS.</a:t>
            </a: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57</a:t>
            </a:fld>
            <a:endParaRPr lang="en-US" dirty="0"/>
          </a:p>
        </p:txBody>
      </p:sp>
    </p:spTree>
    <p:extLst>
      <p:ext uri="{BB962C8B-B14F-4D97-AF65-F5344CB8AC3E}">
        <p14:creationId xmlns:p14="http://schemas.microsoft.com/office/powerpoint/2010/main" val="1783319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PARASYMPATHETIC STIMULATION CONTRACTS THE CIRCULAR MUSCLE OF THE IRIS TO CONSTRICT THE PUPIL</a:t>
            </a:r>
            <a:endParaRPr lang="en-GB" dirty="0" smtClean="0"/>
          </a:p>
          <a:p>
            <a:pPr marL="171450" lvl="0" indent="-171450" rtl="0">
              <a:buFont typeface="Arial" panose="020B0604020202020204" pitchFamily="34" charset="0"/>
              <a:buChar char="•"/>
            </a:pPr>
            <a:r>
              <a:rPr lang="en-US" dirty="0" smtClean="0"/>
              <a:t>SYMPATHETIC STIMULATION CONTRACTS THE RADIAL FIBERS OF THE IRIS THAT DILATE THE PUPIL</a:t>
            </a:r>
            <a:endParaRPr lang="en-GB" dirty="0" smtClean="0"/>
          </a:p>
          <a:p>
            <a:pPr marL="171450" lvl="0" indent="-171450" rtl="0">
              <a:buFont typeface="Arial" panose="020B0604020202020204" pitchFamily="34" charset="0"/>
              <a:buChar char="•"/>
            </a:pPr>
            <a:r>
              <a:rPr lang="en-US" dirty="0" smtClean="0"/>
              <a:t>THE SYMPATHETICS BECOME STIMULATED DURING PERIODS OF EXCITEMENT AND INCREASE PUPILLARY OPENING AT THESE TIMES</a:t>
            </a: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58</a:t>
            </a:fld>
            <a:endParaRPr lang="en-US" dirty="0"/>
          </a:p>
        </p:txBody>
      </p:sp>
    </p:spTree>
    <p:extLst>
      <p:ext uri="{BB962C8B-B14F-4D97-AF65-F5344CB8AC3E}">
        <p14:creationId xmlns:p14="http://schemas.microsoft.com/office/powerpoint/2010/main" val="3940382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dirty="0" smtClean="0"/>
              <a:t>GLANDS STRONGLY STIMULATED BY THE PARASYMPATHETIC NERVOUS SYSTEM, USUALLY RESULTING IN COPIOUS QUANTITIES OF WATERY SECRETION</a:t>
            </a:r>
            <a:endParaRPr lang="en-GB" dirty="0" smtClean="0"/>
          </a:p>
          <a:p>
            <a:pPr marL="628650" lvl="1" indent="-171450" rtl="0">
              <a:buFont typeface="Arial" panose="020B0604020202020204" pitchFamily="34" charset="0"/>
              <a:buChar char="•"/>
            </a:pPr>
            <a:r>
              <a:rPr lang="en-US" sz="1200" dirty="0" smtClean="0"/>
              <a:t>NASAL</a:t>
            </a:r>
            <a:endParaRPr lang="en-GB" sz="1200" dirty="0" smtClean="0"/>
          </a:p>
          <a:p>
            <a:pPr marL="628650" lvl="1" indent="-171450" rtl="0">
              <a:buFont typeface="Arial" panose="020B0604020202020204" pitchFamily="34" charset="0"/>
              <a:buChar char="•"/>
            </a:pPr>
            <a:r>
              <a:rPr lang="en-US" sz="1200" dirty="0" smtClean="0"/>
              <a:t>LACRIMAL</a:t>
            </a:r>
            <a:endParaRPr lang="en-GB" sz="1200" dirty="0" smtClean="0"/>
          </a:p>
          <a:p>
            <a:pPr marL="628650" lvl="1" indent="-171450" rtl="0">
              <a:buFont typeface="Arial" panose="020B0604020202020204" pitchFamily="34" charset="0"/>
              <a:buChar char="•"/>
            </a:pPr>
            <a:r>
              <a:rPr lang="en-US" sz="1200" dirty="0" smtClean="0"/>
              <a:t>SALIVARY</a:t>
            </a:r>
            <a:endParaRPr lang="en-GB" sz="1200" dirty="0" smtClean="0"/>
          </a:p>
          <a:p>
            <a:pPr marL="628650" lvl="1" indent="-171450" rtl="0">
              <a:buFont typeface="Arial" panose="020B0604020202020204" pitchFamily="34" charset="0"/>
              <a:buChar char="•"/>
            </a:pPr>
            <a:r>
              <a:rPr lang="en-US" sz="1200" dirty="0" smtClean="0"/>
              <a:t>MANY GASTROINTESTINAL GLANDS</a:t>
            </a:r>
            <a:endParaRPr lang="en-GB" sz="1200"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59</a:t>
            </a:fld>
            <a:endParaRPr lang="en-US" dirty="0"/>
          </a:p>
        </p:txBody>
      </p:sp>
    </p:spTree>
    <p:extLst>
      <p:ext uri="{BB962C8B-B14F-4D97-AF65-F5344CB8AC3E}">
        <p14:creationId xmlns:p14="http://schemas.microsoft.com/office/powerpoint/2010/main" val="3181686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dirty="0" smtClean="0"/>
              <a:t>SYMPATHETIC STIMULATION</a:t>
            </a:r>
            <a:endParaRPr lang="en-GB" dirty="0" smtClean="0"/>
          </a:p>
          <a:p>
            <a:pPr marL="628650" lvl="1" indent="-171450" rtl="0">
              <a:buFont typeface="Arial" panose="020B0604020202020204" pitchFamily="34" charset="0"/>
              <a:buChar char="•"/>
            </a:pPr>
            <a:r>
              <a:rPr lang="en-US" dirty="0" smtClean="0"/>
              <a:t>INCREASES THE OVERALL ACTIVITY OF THE HEART. </a:t>
            </a:r>
            <a:endParaRPr lang="en-GB" dirty="0" smtClean="0"/>
          </a:p>
          <a:p>
            <a:pPr marL="628650" lvl="1" indent="-171450" rtl="0">
              <a:buFont typeface="Arial" panose="020B0604020202020204" pitchFamily="34" charset="0"/>
              <a:buChar char="•"/>
            </a:pPr>
            <a:r>
              <a:rPr lang="en-US" dirty="0" smtClean="0"/>
              <a:t>THIS EFFECT IS ACCOMPLISHED BY INCREASING BOTH THE RATE AND FORCE OF HEART CONTRACTION</a:t>
            </a:r>
            <a:endParaRPr lang="en-GB" dirty="0" smtClean="0"/>
          </a:p>
          <a:p>
            <a:pPr marL="628650" lvl="1" indent="-171450" rtl="0">
              <a:buFont typeface="Arial" panose="020B0604020202020204" pitchFamily="34" charset="0"/>
              <a:buChar char="•"/>
            </a:pPr>
            <a:r>
              <a:rPr lang="en-US" dirty="0" smtClean="0"/>
              <a:t>SYMPATHETIC STIMULATION INCREASES THE EFFECTIVENESS OF THE HEART AS A PUMP, AS REQUIRED DURING HEAVY EXERCISE,</a:t>
            </a:r>
            <a:endParaRPr lang="en-GB" dirty="0" smtClean="0"/>
          </a:p>
          <a:p>
            <a:pPr marL="171450" lvl="0" indent="-171450" rtl="0">
              <a:buFont typeface="Arial" panose="020B0604020202020204" pitchFamily="34" charset="0"/>
              <a:buChar char="•"/>
            </a:pPr>
            <a:r>
              <a:rPr lang="en-US" dirty="0" smtClean="0"/>
              <a:t>PARASYMPATHETIC STIMULATION</a:t>
            </a:r>
            <a:endParaRPr lang="en-GB" dirty="0" smtClean="0"/>
          </a:p>
          <a:p>
            <a:pPr marL="628650" lvl="1" indent="-171450" rtl="0">
              <a:buFont typeface="Arial" panose="020B0604020202020204" pitchFamily="34" charset="0"/>
              <a:buChar char="•"/>
            </a:pPr>
            <a:r>
              <a:rPr lang="en-US" dirty="0" smtClean="0"/>
              <a:t>CAUSES MAINLY OPPOSITE EFFECTS—DECREASED HEART RATE AND STRENGTH OF CONTRACTION. </a:t>
            </a:r>
            <a:endParaRPr lang="en-GB" dirty="0" smtClean="0"/>
          </a:p>
          <a:p>
            <a:pPr marL="628650" lvl="1" indent="-171450" rtl="0">
              <a:buFont typeface="Arial" panose="020B0604020202020204" pitchFamily="34" charset="0"/>
              <a:buChar char="•"/>
            </a:pPr>
            <a:r>
              <a:rPr lang="en-US" dirty="0" smtClean="0"/>
              <a:t>PARASYMPATHETIC STIMULATION DECREASES HEART PUMPING, ALLOWING THE HEART TO REST BETWEEN BOUTS OF STRENUOUS ACTIVITY</a:t>
            </a:r>
            <a:endParaRPr lang="en-GB" dirty="0" smtClean="0"/>
          </a:p>
          <a:p>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61</a:t>
            </a:fld>
            <a:endParaRPr lang="en-US" dirty="0"/>
          </a:p>
        </p:txBody>
      </p:sp>
    </p:spTree>
    <p:extLst>
      <p:ext uri="{BB962C8B-B14F-4D97-AF65-F5344CB8AC3E}">
        <p14:creationId xmlns:p14="http://schemas.microsoft.com/office/powerpoint/2010/main" val="2112161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i="0" dirty="0" smtClean="0"/>
              <a:t>THE AUTONOMIC NERVOUS SYSTEM IS ACTIVATED DIRECTLY BY CENTERS LOCATED IN THE</a:t>
            </a:r>
          </a:p>
          <a:p>
            <a:pPr marL="628650" lvl="1" indent="-171450" rtl="0">
              <a:buFont typeface="Arial" panose="020B0604020202020204" pitchFamily="34" charset="0"/>
              <a:buChar char="•"/>
            </a:pPr>
            <a:r>
              <a:rPr lang="en-US" i="0" dirty="0" smtClean="0"/>
              <a:t> SPINAL CORD </a:t>
            </a:r>
          </a:p>
          <a:p>
            <a:pPr marL="628650" lvl="1" indent="-171450" rtl="0">
              <a:buFont typeface="Arial" panose="020B0604020202020204" pitchFamily="34" charset="0"/>
              <a:buChar char="•"/>
            </a:pPr>
            <a:r>
              <a:rPr lang="en-US" i="0" dirty="0" smtClean="0"/>
              <a:t>BRAIN STEM </a:t>
            </a:r>
          </a:p>
          <a:p>
            <a:pPr marL="628650" lvl="1" indent="-171450" rtl="0">
              <a:buFont typeface="Arial" panose="020B0604020202020204" pitchFamily="34" charset="0"/>
              <a:buChar char="•"/>
            </a:pPr>
            <a:r>
              <a:rPr lang="en-US" i="0" dirty="0" smtClean="0"/>
              <a:t>HYPOTHALAMUS </a:t>
            </a:r>
          </a:p>
          <a:p>
            <a:pPr marL="171450" lvl="0" indent="-171450" rtl="0">
              <a:buFont typeface="Arial" panose="020B0604020202020204" pitchFamily="34" charset="0"/>
              <a:buChar char="•"/>
            </a:pPr>
            <a:r>
              <a:rPr lang="en-US" i="0" dirty="0" smtClean="0"/>
              <a:t>THE AUTONOMIC NERVOUS SYSTEM IS ACTIVATED INDIRECTLY BY</a:t>
            </a:r>
          </a:p>
          <a:p>
            <a:pPr marL="628650" lvl="1" indent="-171450" rtl="0">
              <a:buFont typeface="Arial" panose="020B0604020202020204" pitchFamily="34" charset="0"/>
              <a:buChar char="•"/>
            </a:pPr>
            <a:r>
              <a:rPr lang="en-US" i="0" dirty="0" smtClean="0"/>
              <a:t>PORTIONS OF THE CEREBRAL CORTEX, ESPECIALLY OF THE LIMBIC CORTEX</a:t>
            </a:r>
          </a:p>
          <a:p>
            <a:pPr marL="628650" lvl="1" indent="-171450" rtl="0">
              <a:buFont typeface="Arial" panose="020B0604020202020204" pitchFamily="34" charset="0"/>
              <a:buChar char="•"/>
            </a:pPr>
            <a:r>
              <a:rPr lang="en-US" i="0" dirty="0" smtClean="0"/>
              <a:t>THESE TRANSMIT SIGNALS TO THE LOWER CENTERS AND IN THIS WAY CAN INFLUENCE AUTONOMIC CONTROL</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6</a:t>
            </a:fld>
            <a:endParaRPr lang="en-US" dirty="0"/>
          </a:p>
        </p:txBody>
      </p:sp>
    </p:spTree>
    <p:extLst>
      <p:ext uri="{BB962C8B-B14F-4D97-AF65-F5344CB8AC3E}">
        <p14:creationId xmlns:p14="http://schemas.microsoft.com/office/powerpoint/2010/main" val="3887831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dirty="0" smtClean="0"/>
              <a:t>MOST SYSTEMIC BLOOD VESSELS, ESPECIALLY THOSE OF THE ABDOMINAL VISCERA AND SKIN OF THE LIMBS, ARE CONSTRICTED BY SYMPATHETIC STIMULATION. </a:t>
            </a:r>
            <a:endParaRPr lang="en-GB" dirty="0" smtClean="0"/>
          </a:p>
          <a:p>
            <a:pPr marL="171450" lvl="0" indent="-171450" rtl="0">
              <a:buFont typeface="Arial" panose="020B0604020202020204" pitchFamily="34" charset="0"/>
              <a:buChar char="•"/>
            </a:pPr>
            <a:r>
              <a:rPr lang="en-US" dirty="0" smtClean="0"/>
              <a:t>PARASYMPATHETIC STIMULATION HAS ALMOST NO EFFECTS ON MOST BLOOD VESSELS. </a:t>
            </a: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63</a:t>
            </a:fld>
            <a:endParaRPr lang="en-US" dirty="0"/>
          </a:p>
        </p:txBody>
      </p:sp>
    </p:spTree>
    <p:extLst>
      <p:ext uri="{BB962C8B-B14F-4D97-AF65-F5344CB8AC3E}">
        <p14:creationId xmlns:p14="http://schemas.microsoft.com/office/powerpoint/2010/main" val="2104533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dirty="0" smtClean="0"/>
              <a:t>SYMPATHETIC STIMULATION</a:t>
            </a:r>
            <a:endParaRPr lang="en-GB" dirty="0" smtClean="0"/>
          </a:p>
          <a:p>
            <a:pPr marL="628650" lvl="1" indent="-171450" rtl="0">
              <a:buFont typeface="Arial" panose="020B0604020202020204" pitchFamily="34" charset="0"/>
              <a:buChar char="•"/>
            </a:pPr>
            <a:r>
              <a:rPr lang="en-US" dirty="0" smtClean="0"/>
              <a:t>INCREASES BOTH PROPULSION BY THE HEART AND RESISTANCE TO FLOW </a:t>
            </a:r>
            <a:endParaRPr lang="en-GB" dirty="0" smtClean="0"/>
          </a:p>
          <a:p>
            <a:pPr marL="628650" lvl="1" indent="-171450" rtl="0">
              <a:buFont typeface="Arial" panose="020B0604020202020204" pitchFamily="34" charset="0"/>
              <a:buChar char="•"/>
            </a:pPr>
            <a:r>
              <a:rPr lang="en-US" b="0" i="0" dirty="0" smtClean="0"/>
              <a:t>THIS USUALLY CAUSES A MARKED </a:t>
            </a:r>
            <a:r>
              <a:rPr lang="en-US" b="0" i="1" dirty="0" smtClean="0"/>
              <a:t>ACUTE</a:t>
            </a:r>
            <a:r>
              <a:rPr lang="en-US" b="0" i="0" dirty="0" smtClean="0"/>
              <a:t> INCREASE IN ARTERIAL PRESSURE</a:t>
            </a:r>
            <a:endParaRPr lang="en-GB" dirty="0" smtClean="0"/>
          </a:p>
          <a:p>
            <a:pPr marL="171450" lvl="0" indent="-171450" rtl="0">
              <a:buFont typeface="Arial" panose="020B0604020202020204" pitchFamily="34" charset="0"/>
              <a:buChar char="•"/>
            </a:pPr>
            <a:r>
              <a:rPr lang="en-US" dirty="0" smtClean="0"/>
              <a:t>MODERATE PARASYMPATHETIC STIMULATION </a:t>
            </a:r>
            <a:endParaRPr lang="en-GB" dirty="0" smtClean="0"/>
          </a:p>
          <a:p>
            <a:pPr marL="628650" lvl="1" indent="-171450" rtl="0">
              <a:buFont typeface="Arial" panose="020B0604020202020204" pitchFamily="34" charset="0"/>
              <a:buChar char="•"/>
            </a:pPr>
            <a:r>
              <a:rPr lang="en-US" b="0" i="0" dirty="0" smtClean="0"/>
              <a:t>VIA THE VAGAL NERVES DECREASES PUMPING BY THE HEART </a:t>
            </a:r>
            <a:endParaRPr lang="en-GB" dirty="0" smtClean="0"/>
          </a:p>
          <a:p>
            <a:pPr marL="628650" lvl="1" indent="-171450" rtl="0">
              <a:buFont typeface="Arial" panose="020B0604020202020204" pitchFamily="34" charset="0"/>
              <a:buChar char="•"/>
            </a:pPr>
            <a:r>
              <a:rPr lang="en-US" b="0" i="0" dirty="0" smtClean="0"/>
              <a:t>HAS VIRTUALLY NO EFFECT ON VASCULAR PERIPHERAL RESISTANCE. </a:t>
            </a:r>
            <a:endParaRPr lang="en-GB" dirty="0" smtClean="0"/>
          </a:p>
          <a:p>
            <a:pPr marL="628650" lvl="1" indent="-171450" rtl="0">
              <a:buFont typeface="Arial" panose="020B0604020202020204" pitchFamily="34" charset="0"/>
              <a:buChar char="•"/>
            </a:pPr>
            <a:r>
              <a:rPr lang="en-US" b="0" i="0" dirty="0" smtClean="0"/>
              <a:t>THEREFORE, THE USUAL EFFECT IS A SLIGHT DECREASE IN ARTERIAL PRESSURE.   </a:t>
            </a: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64</a:t>
            </a:fld>
            <a:endParaRPr lang="en-US" dirty="0"/>
          </a:p>
        </p:txBody>
      </p:sp>
    </p:spTree>
    <p:extLst>
      <p:ext uri="{BB962C8B-B14F-4D97-AF65-F5344CB8AC3E}">
        <p14:creationId xmlns:p14="http://schemas.microsoft.com/office/powerpoint/2010/main" val="4256536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dirty="0" smtClean="0"/>
              <a:t>PARASYMPATHETIC STIMULATION, </a:t>
            </a:r>
            <a:endParaRPr lang="en-GB" dirty="0" smtClean="0"/>
          </a:p>
          <a:p>
            <a:pPr marL="628650" lvl="1" indent="-171450" rtl="0">
              <a:buFont typeface="Arial" panose="020B0604020202020204" pitchFamily="34" charset="0"/>
              <a:buChar char="•"/>
            </a:pPr>
            <a:r>
              <a:rPr lang="en-US" dirty="0" smtClean="0"/>
              <a:t>IN GENERAL, INCREASES THE OVERALL DEGREE OF ACTIVITY OF THE GASTROINTESTINAL TRACT</a:t>
            </a:r>
            <a:endParaRPr lang="en-GB" dirty="0" smtClean="0"/>
          </a:p>
          <a:p>
            <a:pPr marL="628650" lvl="1" indent="-171450" rtl="0">
              <a:buFont typeface="Arial" panose="020B0604020202020204" pitchFamily="34" charset="0"/>
              <a:buChar char="•"/>
            </a:pPr>
            <a:r>
              <a:rPr lang="en-US" dirty="0" smtClean="0"/>
              <a:t>PROMOTES PERISTALSIS AND RELAXES THE SPHINCTERS, </a:t>
            </a:r>
            <a:endParaRPr lang="en-GB" dirty="0" smtClean="0"/>
          </a:p>
          <a:p>
            <a:pPr marL="628650" lvl="1" indent="-171450" rtl="0">
              <a:buFont typeface="Arial" panose="020B0604020202020204" pitchFamily="34" charset="0"/>
              <a:buChar char="•"/>
            </a:pPr>
            <a:r>
              <a:rPr lang="en-US" dirty="0" smtClean="0"/>
              <a:t>THUS ALLOWING RAPID PROPULSION OF CONTENTS ALONG THE TRACT. </a:t>
            </a:r>
            <a:endParaRPr lang="en-GB" dirty="0" smtClean="0"/>
          </a:p>
          <a:p>
            <a:pPr marL="171450" lvl="0" indent="-171450" rtl="0">
              <a:buFont typeface="Arial" panose="020B0604020202020204" pitchFamily="34" charset="0"/>
              <a:buChar char="•"/>
            </a:pPr>
            <a:r>
              <a:rPr lang="en-US" dirty="0" smtClean="0"/>
              <a:t>STRONG SYMPATHETIC STIMULATION</a:t>
            </a:r>
            <a:endParaRPr lang="en-GB" dirty="0" smtClean="0"/>
          </a:p>
          <a:p>
            <a:pPr marL="628650" lvl="1" indent="-171450" rtl="0">
              <a:buFont typeface="Arial" panose="020B0604020202020204" pitchFamily="34" charset="0"/>
              <a:buChar char="•"/>
            </a:pPr>
            <a:r>
              <a:rPr lang="en-US" dirty="0" smtClean="0"/>
              <a:t>INHIBITS PERISTALSIS AND INCREASES THE TONE OF THE SPHINCTERS. </a:t>
            </a:r>
            <a:endParaRPr lang="en-GB" dirty="0" smtClean="0"/>
          </a:p>
          <a:p>
            <a:pPr marL="628650" lvl="1" indent="-171450" rtl="0">
              <a:buFont typeface="Arial" panose="020B0604020202020204" pitchFamily="34" charset="0"/>
              <a:buChar char="•"/>
            </a:pPr>
            <a:r>
              <a:rPr lang="en-US" dirty="0" smtClean="0"/>
              <a:t>THE NET RESULT IS GREATLY SLOWED PROPULSION OF FOOD THROUGH THE TRACT AND SOMETIMES DECREASED SECRETION</a:t>
            </a: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66</a:t>
            </a:fld>
            <a:endParaRPr lang="en-US" dirty="0"/>
          </a:p>
        </p:txBody>
      </p:sp>
    </p:spTree>
    <p:extLst>
      <p:ext uri="{BB962C8B-B14F-4D97-AF65-F5344CB8AC3E}">
        <p14:creationId xmlns:p14="http://schemas.microsoft.com/office/powerpoint/2010/main" val="10882448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b="0" i="0" dirty="0" smtClean="0"/>
              <a:t>DUCTS IN THE LIVER</a:t>
            </a:r>
            <a:endParaRPr lang="en-GB" dirty="0" smtClean="0"/>
          </a:p>
          <a:p>
            <a:pPr marL="171450" lvl="0" indent="-171450" rtl="0">
              <a:buFont typeface="Arial" panose="020B0604020202020204" pitchFamily="34" charset="0"/>
              <a:buChar char="•"/>
            </a:pPr>
            <a:r>
              <a:rPr lang="en-US" b="0" i="0" dirty="0" smtClean="0"/>
              <a:t>DUCTS IN THE GALLBLADDER</a:t>
            </a:r>
            <a:endParaRPr lang="en-GB" dirty="0" smtClean="0"/>
          </a:p>
          <a:p>
            <a:pPr marL="171450" lvl="0" indent="-171450" rtl="0">
              <a:buFont typeface="Arial" panose="020B0604020202020204" pitchFamily="34" charset="0"/>
              <a:buChar char="•"/>
            </a:pPr>
            <a:r>
              <a:rPr lang="en-US" b="0" i="0" dirty="0" smtClean="0"/>
              <a:t>DUCTS IN THE URETER</a:t>
            </a:r>
            <a:endParaRPr lang="en-GB" dirty="0" smtClean="0"/>
          </a:p>
          <a:p>
            <a:pPr marL="171450" lvl="0" indent="-171450" rtl="0">
              <a:buFont typeface="Arial" panose="020B0604020202020204" pitchFamily="34" charset="0"/>
              <a:buChar char="•"/>
            </a:pPr>
            <a:r>
              <a:rPr lang="en-US" b="0" i="0" dirty="0" smtClean="0"/>
              <a:t>DUCTS IN THE URINARY BLADDER</a:t>
            </a:r>
            <a:endParaRPr lang="en-GB" dirty="0" smtClean="0"/>
          </a:p>
          <a:p>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67</a:t>
            </a:fld>
            <a:endParaRPr lang="en-US" dirty="0"/>
          </a:p>
        </p:txBody>
      </p:sp>
    </p:spTree>
    <p:extLst>
      <p:ext uri="{BB962C8B-B14F-4D97-AF65-F5344CB8AC3E}">
        <p14:creationId xmlns:p14="http://schemas.microsoft.com/office/powerpoint/2010/main" val="149550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dirty="0" smtClean="0"/>
              <a:t>SYMPATHETIC STIMULATION ALSO HAS MULTIPLE METABOLIC EFFECTS SUCH AS </a:t>
            </a:r>
            <a:endParaRPr lang="en-GB" dirty="0" smtClean="0"/>
          </a:p>
          <a:p>
            <a:pPr marL="742950" lvl="1" indent="-285750" rtl="0">
              <a:buFont typeface="Arial" panose="020B0604020202020204" pitchFamily="34" charset="0"/>
              <a:buChar char="•"/>
            </a:pPr>
            <a:r>
              <a:rPr lang="en-US" sz="1600" b="0" i="0" dirty="0" smtClean="0"/>
              <a:t>RELEASE OF GLUCOSE FROM THE LIVER </a:t>
            </a:r>
            <a:endParaRPr lang="en-GB" sz="1600" dirty="0" smtClean="0"/>
          </a:p>
          <a:p>
            <a:pPr marL="742950" lvl="1" indent="-285750" rtl="0">
              <a:buFont typeface="Arial" panose="020B0604020202020204" pitchFamily="34" charset="0"/>
              <a:buChar char="•"/>
            </a:pPr>
            <a:r>
              <a:rPr lang="en-US" sz="1600" b="0" i="0" dirty="0" smtClean="0"/>
              <a:t>AN INCREASE IN BLOOD GLUCOSE CONCENTRATION </a:t>
            </a:r>
            <a:endParaRPr lang="en-GB" sz="1600" dirty="0" smtClean="0"/>
          </a:p>
          <a:p>
            <a:pPr marL="742950" lvl="1" indent="-285750" rtl="0">
              <a:buFont typeface="Arial" panose="020B0604020202020204" pitchFamily="34" charset="0"/>
              <a:buChar char="•"/>
            </a:pPr>
            <a:r>
              <a:rPr lang="en-US" sz="1600" b="0" i="0" dirty="0" smtClean="0"/>
              <a:t>AN INCREASE IN </a:t>
            </a:r>
            <a:r>
              <a:rPr lang="en-US" sz="1600" b="0" i="0" dirty="0" err="1" smtClean="0"/>
              <a:t>GLYCOGENO</a:t>
            </a:r>
            <a:r>
              <a:rPr lang="en-US" sz="1600" b="0" i="0" dirty="0" smtClean="0"/>
              <a:t>-LYSIS IN BOTH LIVER AND MUSCLE </a:t>
            </a:r>
            <a:endParaRPr lang="en-GB" sz="1600" dirty="0" smtClean="0"/>
          </a:p>
          <a:p>
            <a:pPr marL="742950" lvl="1" indent="-285750" rtl="0">
              <a:buFont typeface="Arial" panose="020B0604020202020204" pitchFamily="34" charset="0"/>
              <a:buChar char="•"/>
            </a:pPr>
            <a:r>
              <a:rPr lang="en-US" sz="1600" b="0" i="0" dirty="0" smtClean="0"/>
              <a:t>AN INCREASE IN SKELETAL MUSCLE STRENGTH </a:t>
            </a:r>
            <a:endParaRPr lang="en-GB" sz="1600" dirty="0" smtClean="0"/>
          </a:p>
          <a:p>
            <a:pPr marL="742950" lvl="1" indent="-285750" rtl="0">
              <a:buFont typeface="Arial" panose="020B0604020202020204" pitchFamily="34" charset="0"/>
              <a:buChar char="•"/>
            </a:pPr>
            <a:r>
              <a:rPr lang="en-US" sz="1600" b="0" i="0" dirty="0" smtClean="0"/>
              <a:t>AN INCREASE IN BASAL METABOLIC RATE </a:t>
            </a:r>
            <a:endParaRPr lang="en-GB" sz="1600" dirty="0" smtClean="0"/>
          </a:p>
          <a:p>
            <a:pPr marL="742950" lvl="1" indent="-285750" rtl="0">
              <a:buFont typeface="Arial" panose="020B0604020202020204" pitchFamily="34" charset="0"/>
              <a:buChar char="•"/>
            </a:pPr>
            <a:r>
              <a:rPr lang="en-US" sz="1600" b="0" i="0" dirty="0" smtClean="0"/>
              <a:t>AN INCREASE IN MENTAL ACTIVITY</a:t>
            </a:r>
            <a:endParaRPr lang="en-GB" sz="1600"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69</a:t>
            </a:fld>
            <a:endParaRPr lang="en-US" dirty="0"/>
          </a:p>
        </p:txBody>
      </p:sp>
    </p:spTree>
    <p:extLst>
      <p:ext uri="{BB962C8B-B14F-4D97-AF65-F5344CB8AC3E}">
        <p14:creationId xmlns:p14="http://schemas.microsoft.com/office/powerpoint/2010/main" val="38905570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b="1" i="0" cap="none" spc="0" dirty="0" smtClean="0">
                <a:ln w="0"/>
                <a:solidFill>
                  <a:schemeClr val="bg1"/>
                </a:solidFill>
                <a:effectLst>
                  <a:outerShdw blurRad="38100" dist="19050" dir="2700000" algn="tl" rotWithShape="0">
                    <a:schemeClr val="dk1">
                      <a:alpha val="40000"/>
                    </a:schemeClr>
                  </a:outerShdw>
                </a:effectLst>
              </a:rPr>
              <a:t>STIMULATION OF THE SYMPATHETIC NERVES TO THE ADRENAL MEDULLAE CAUSES LARGE QUANTITIES OF ADRENALINE AND NORADRENALINE TO BE RELEASED INTO THE CIRCULATING BLOOD </a:t>
            </a:r>
            <a:endParaRPr lang="en-GB" b="1" i="0" cap="none" spc="0" dirty="0" smtClean="0">
              <a:ln w="0"/>
              <a:solidFill>
                <a:schemeClr val="bg1"/>
              </a:solidFill>
              <a:effectLst>
                <a:outerShdw blurRad="38100" dist="19050" dir="2700000" algn="tl" rotWithShape="0">
                  <a:schemeClr val="dk1">
                    <a:alpha val="40000"/>
                  </a:schemeClr>
                </a:outerShdw>
              </a:effectLst>
            </a:endParaRPr>
          </a:p>
          <a:p>
            <a:pPr marL="171450" lvl="0" indent="-171450" rtl="0">
              <a:buFont typeface="Arial" panose="020B0604020202020204" pitchFamily="34" charset="0"/>
              <a:buChar char="•"/>
            </a:pPr>
            <a:r>
              <a:rPr lang="en-US" b="1" i="0" cap="none" spc="0" dirty="0" smtClean="0">
                <a:ln w="0"/>
                <a:solidFill>
                  <a:schemeClr val="bg1"/>
                </a:solidFill>
                <a:effectLst>
                  <a:outerShdw blurRad="38100" dist="19050" dir="2700000" algn="tl" rotWithShape="0">
                    <a:schemeClr val="dk1">
                      <a:alpha val="40000"/>
                    </a:schemeClr>
                  </a:outerShdw>
                </a:effectLst>
              </a:rPr>
              <a:t>THESE TWO HORMONES ARE CARRIED IN THE BLOOD TO ALL TISSUES OF THE BODY. </a:t>
            </a:r>
            <a:endParaRPr lang="en-GB" b="1" i="0" cap="none" spc="0" dirty="0" smtClean="0">
              <a:ln w="0"/>
              <a:solidFill>
                <a:schemeClr val="bg1"/>
              </a:solidFill>
              <a:effectLst>
                <a:outerShdw blurRad="38100" dist="19050" dir="2700000" algn="tl" rotWithShape="0">
                  <a:schemeClr val="dk1">
                    <a:alpha val="40000"/>
                  </a:schemeClr>
                </a:outerShdw>
              </a:effectLst>
            </a:endParaRPr>
          </a:p>
          <a:p>
            <a:pPr marL="171450" lvl="0" indent="-171450" rtl="0">
              <a:buFont typeface="Arial" panose="020B0604020202020204" pitchFamily="34" charset="0"/>
              <a:buChar char="•"/>
            </a:pPr>
            <a:r>
              <a:rPr lang="en-US" b="1" i="0" cap="none" spc="0" dirty="0" smtClean="0">
                <a:ln w="0"/>
                <a:solidFill>
                  <a:schemeClr val="bg1"/>
                </a:solidFill>
                <a:effectLst>
                  <a:outerShdw blurRad="38100" dist="19050" dir="2700000" algn="tl" rotWithShape="0">
                    <a:schemeClr val="dk1">
                      <a:alpha val="40000"/>
                    </a:schemeClr>
                  </a:outerShdw>
                </a:effectLst>
              </a:rPr>
              <a:t>ON AVERAGE, ABOUT 80% OF THE SECRETION IS ADRENALINE AND 20% IS NORADRENALINE</a:t>
            </a:r>
            <a:endParaRPr lang="en-GB" b="1" i="0" cap="none" spc="0" dirty="0" smtClean="0">
              <a:ln w="0"/>
              <a:solidFill>
                <a:schemeClr val="bg1"/>
              </a:solidFill>
              <a:effectLst>
                <a:outerShdw blurRad="38100" dist="19050" dir="2700000" algn="tl" rotWithShape="0">
                  <a:schemeClr val="dk1">
                    <a:alpha val="40000"/>
                  </a:schemeClr>
                </a:outerShdw>
              </a:effectLst>
            </a:endParaRPr>
          </a:p>
          <a:p>
            <a:pPr marL="171450" lvl="0" indent="-171450" rtl="0">
              <a:buFont typeface="Arial" panose="020B0604020202020204" pitchFamily="34" charset="0"/>
              <a:buChar char="•"/>
            </a:pPr>
            <a:r>
              <a:rPr lang="en-US" b="1" i="0" cap="none" spc="0" dirty="0" smtClean="0">
                <a:ln w="0"/>
                <a:solidFill>
                  <a:schemeClr val="bg1"/>
                </a:solidFill>
                <a:effectLst>
                  <a:outerShdw blurRad="38100" dist="19050" dir="2700000" algn="tl" rotWithShape="0">
                    <a:schemeClr val="dk1">
                      <a:alpha val="40000"/>
                    </a:schemeClr>
                  </a:outerShdw>
                </a:effectLst>
              </a:rPr>
              <a:t>CIRCULATING ADRENALINE AND NORADRENALINE HAVE ALMOST THE SAME EFFECTS ON THE DIFFERENT ORGANS AS THE EFFECTS CAUSED BY DIRECT SYMPATHETIC STIMULATION, </a:t>
            </a:r>
            <a:endParaRPr lang="en-GB" b="1" i="0" cap="none" spc="0" dirty="0" smtClean="0">
              <a:ln w="0"/>
              <a:solidFill>
                <a:schemeClr val="bg1"/>
              </a:solidFill>
              <a:effectLst>
                <a:outerShdw blurRad="38100" dist="19050" dir="2700000" algn="tl" rotWithShape="0">
                  <a:schemeClr val="dk1">
                    <a:alpha val="40000"/>
                  </a:schemeClr>
                </a:outerShdw>
              </a:effectLst>
            </a:endParaRPr>
          </a:p>
          <a:p>
            <a:pPr marL="171450" lvl="0" indent="-171450" rtl="0">
              <a:buFont typeface="Arial" panose="020B0604020202020204" pitchFamily="34" charset="0"/>
              <a:buChar char="•"/>
            </a:pPr>
            <a:r>
              <a:rPr lang="en-US" b="1" i="0" cap="none" spc="0" dirty="0" smtClean="0">
                <a:ln w="0"/>
                <a:solidFill>
                  <a:schemeClr val="bg1"/>
                </a:solidFill>
                <a:effectLst>
                  <a:outerShdw blurRad="38100" dist="19050" dir="2700000" algn="tl" rotWithShape="0">
                    <a:schemeClr val="dk1">
                      <a:alpha val="40000"/>
                    </a:schemeClr>
                  </a:outerShdw>
                </a:effectLst>
              </a:rPr>
              <a:t>HOWEVER THE EFFECTS LAST 5 TO 10 TIMES LONGER BECAUSE BOTH OF THESE HORMONES ARE REMOVED FROM THE BLOOD SLOWLY OVER A PERIOD OF 2 TO 4 MINUTES.</a:t>
            </a:r>
            <a:endParaRPr lang="en-GB" b="1" i="0" cap="none" spc="0" dirty="0">
              <a:ln w="0"/>
              <a:solidFill>
                <a:schemeClr val="bg1"/>
              </a:solidFill>
              <a:effectLst>
                <a:outerShdw blurRad="38100" dist="19050" dir="2700000" algn="tl" rotWithShape="0">
                  <a:schemeClr val="dk1">
                    <a:alpha val="40000"/>
                  </a:schemeClr>
                </a:outerShdw>
              </a:effectLst>
            </a:endParaRPr>
          </a:p>
        </p:txBody>
      </p:sp>
      <p:sp>
        <p:nvSpPr>
          <p:cNvPr id="4" name="Slide Number Placeholder 3"/>
          <p:cNvSpPr>
            <a:spLocks noGrp="1"/>
          </p:cNvSpPr>
          <p:nvPr>
            <p:ph type="sldNum" sz="quarter" idx="10"/>
          </p:nvPr>
        </p:nvSpPr>
        <p:spPr/>
        <p:txBody>
          <a:bodyPr/>
          <a:lstStyle/>
          <a:p>
            <a:fld id="{86174CCC-2125-F94C-852F-0FE988F62B24}" type="slidenum">
              <a:rPr lang="en-US" smtClean="0"/>
              <a:t>71</a:t>
            </a:fld>
            <a:endParaRPr lang="en-US" dirty="0"/>
          </a:p>
        </p:txBody>
      </p:sp>
    </p:spTree>
    <p:extLst>
      <p:ext uri="{BB962C8B-B14F-4D97-AF65-F5344CB8AC3E}">
        <p14:creationId xmlns:p14="http://schemas.microsoft.com/office/powerpoint/2010/main" val="41638722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b="0" i="0" cap="none" spc="0" dirty="0" smtClean="0">
                <a:ln w="0"/>
                <a:effectLst>
                  <a:outerShdw blurRad="38100" dist="38100" dir="2700000" algn="tl" rotWithShape="0">
                    <a:srgbClr val="000000">
                      <a:alpha val="43137"/>
                    </a:srgbClr>
                  </a:outerShdw>
                </a:effectLst>
                <a:latin typeface="+mn-lt"/>
              </a:rPr>
              <a:t>CIRCULATING NORADRENALINE CAUSES</a:t>
            </a:r>
            <a:endParaRPr lang="en-GB" b="0" i="0" cap="none" spc="0" dirty="0" smtClean="0">
              <a:ln w="0"/>
              <a:effectLst>
                <a:outerShdw blurRad="38100" dist="38100" dir="2700000" algn="tl" rotWithShape="0">
                  <a:srgbClr val="000000">
                    <a:alpha val="43137"/>
                  </a:srgbClr>
                </a:outerShdw>
              </a:effectLst>
              <a:latin typeface="+mn-lt"/>
            </a:endParaRPr>
          </a:p>
          <a:p>
            <a:pPr marL="628650" lvl="1" indent="-171450" rtl="0">
              <a:buFont typeface="Arial" panose="020B0604020202020204" pitchFamily="34" charset="0"/>
              <a:buChar char="•"/>
            </a:pPr>
            <a:r>
              <a:rPr lang="en-US" b="0" i="0" cap="none" spc="0" dirty="0" smtClean="0">
                <a:ln w="0"/>
                <a:effectLst>
                  <a:outerShdw blurRad="38100" dist="38100" dir="2700000" algn="tl" rotWithShape="0">
                    <a:srgbClr val="000000">
                      <a:alpha val="43137"/>
                    </a:srgbClr>
                  </a:outerShdw>
                </a:effectLst>
                <a:latin typeface="+mn-lt"/>
              </a:rPr>
              <a:t>CONSTRICTION OF MOST OF THE BLOOD VESSELS OF THE BODY</a:t>
            </a:r>
            <a:endParaRPr lang="en-GB" b="0" i="0" cap="none" spc="0" dirty="0" smtClean="0">
              <a:ln w="0"/>
              <a:effectLst>
                <a:outerShdw blurRad="38100" dist="38100" dir="2700000" algn="tl" rotWithShape="0">
                  <a:srgbClr val="000000">
                    <a:alpha val="43137"/>
                  </a:srgbClr>
                </a:outerShdw>
              </a:effectLst>
              <a:latin typeface="+mn-lt"/>
            </a:endParaRPr>
          </a:p>
          <a:p>
            <a:pPr marL="628650" lvl="1" indent="-171450" rtl="0">
              <a:buFont typeface="Arial" panose="020B0604020202020204" pitchFamily="34" charset="0"/>
              <a:buChar char="•"/>
            </a:pPr>
            <a:r>
              <a:rPr lang="en-US" b="0" i="0" cap="none" spc="0" dirty="0" smtClean="0">
                <a:ln w="0"/>
                <a:effectLst>
                  <a:outerShdw blurRad="38100" dist="38100" dir="2700000" algn="tl" rotWithShape="0">
                    <a:srgbClr val="000000">
                      <a:alpha val="43137"/>
                    </a:srgbClr>
                  </a:outerShdw>
                </a:effectLst>
                <a:latin typeface="+mn-lt"/>
              </a:rPr>
              <a:t>INCREASED ACTIVITY OF THE HEART</a:t>
            </a:r>
            <a:endParaRPr lang="en-GB" b="0" i="0" cap="none" spc="0" dirty="0" smtClean="0">
              <a:ln w="0"/>
              <a:effectLst>
                <a:outerShdw blurRad="38100" dist="38100" dir="2700000" algn="tl" rotWithShape="0">
                  <a:srgbClr val="000000">
                    <a:alpha val="43137"/>
                  </a:srgbClr>
                </a:outerShdw>
              </a:effectLst>
              <a:latin typeface="+mn-lt"/>
            </a:endParaRPr>
          </a:p>
          <a:p>
            <a:pPr marL="628650" lvl="1" indent="-171450" rtl="0">
              <a:buFont typeface="Arial" panose="020B0604020202020204" pitchFamily="34" charset="0"/>
              <a:buChar char="•"/>
            </a:pPr>
            <a:r>
              <a:rPr lang="en-US" b="0" i="0" cap="none" spc="0" dirty="0" smtClean="0">
                <a:ln w="0"/>
                <a:effectLst>
                  <a:outerShdw blurRad="38100" dist="38100" dir="2700000" algn="tl" rotWithShape="0">
                    <a:srgbClr val="000000">
                      <a:alpha val="43137"/>
                    </a:srgbClr>
                  </a:outerShdw>
                </a:effectLst>
                <a:latin typeface="+mn-lt"/>
              </a:rPr>
              <a:t> INHIBITION OF THE GASTROINTESTINAL TRACT</a:t>
            </a:r>
            <a:endParaRPr lang="en-GB" b="0" i="0" cap="none" spc="0" dirty="0" smtClean="0">
              <a:ln w="0"/>
              <a:effectLst>
                <a:outerShdw blurRad="38100" dist="38100" dir="2700000" algn="tl" rotWithShape="0">
                  <a:srgbClr val="000000">
                    <a:alpha val="43137"/>
                  </a:srgbClr>
                </a:outerShdw>
              </a:effectLst>
              <a:latin typeface="+mn-lt"/>
            </a:endParaRPr>
          </a:p>
          <a:p>
            <a:pPr marL="628650" lvl="1" indent="-171450" rtl="0">
              <a:buFont typeface="Arial" panose="020B0604020202020204" pitchFamily="34" charset="0"/>
              <a:buChar char="•"/>
            </a:pPr>
            <a:r>
              <a:rPr lang="en-US" b="0" i="0" cap="none" spc="0" dirty="0" smtClean="0">
                <a:ln w="0"/>
                <a:effectLst>
                  <a:outerShdw blurRad="38100" dist="38100" dir="2700000" algn="tl" rotWithShape="0">
                    <a:srgbClr val="000000">
                      <a:alpha val="43137"/>
                    </a:srgbClr>
                  </a:outerShdw>
                </a:effectLst>
                <a:latin typeface="+mn-lt"/>
              </a:rPr>
              <a:t> DILATION OF THE PUPILS OF THE EYES </a:t>
            </a:r>
            <a:endParaRPr lang="en-GB" b="0" i="0" cap="none" spc="0" dirty="0" smtClean="0">
              <a:ln w="0"/>
              <a:effectLst>
                <a:outerShdw blurRad="38100" dist="38100" dir="2700000" algn="tl" rotWithShape="0">
                  <a:srgbClr val="000000">
                    <a:alpha val="43137"/>
                  </a:srgbClr>
                </a:outerShdw>
              </a:effectLst>
              <a:latin typeface="+mn-lt"/>
            </a:endParaRPr>
          </a:p>
          <a:p>
            <a:pPr marL="171450" lvl="0" indent="-171450" rtl="0">
              <a:buFont typeface="Arial" panose="020B0604020202020204" pitchFamily="34" charset="0"/>
              <a:buChar char="•"/>
            </a:pPr>
            <a:r>
              <a:rPr lang="en-US" b="0" dirty="0" smtClean="0">
                <a:effectLst>
                  <a:outerShdw blurRad="38100" dist="38100" dir="2700000" algn="tl">
                    <a:srgbClr val="000000">
                      <a:alpha val="43137"/>
                    </a:srgbClr>
                  </a:outerShdw>
                </a:effectLst>
                <a:latin typeface="+mn-lt"/>
              </a:rPr>
              <a:t>CIRCULATING ADRENALINE</a:t>
            </a:r>
            <a:endParaRPr lang="en-GB" b="0" i="0" cap="none" spc="0" dirty="0" smtClean="0">
              <a:ln w="0"/>
              <a:effectLst>
                <a:outerShdw blurRad="38100" dist="38100" dir="2700000" algn="tl">
                  <a:srgbClr val="000000">
                    <a:alpha val="43137"/>
                  </a:srgbClr>
                </a:outerShdw>
              </a:effectLst>
              <a:latin typeface="+mn-lt"/>
            </a:endParaRPr>
          </a:p>
          <a:p>
            <a:pPr marL="628650" lvl="1" indent="-171450" rtl="0">
              <a:buFont typeface="Arial" panose="020B0604020202020204" pitchFamily="34" charset="0"/>
              <a:buChar char="•"/>
            </a:pPr>
            <a:r>
              <a:rPr lang="en-US" b="0" dirty="0" smtClean="0">
                <a:effectLst>
                  <a:outerShdw blurRad="38100" dist="38100" dir="2700000" algn="tl">
                    <a:srgbClr val="000000">
                      <a:alpha val="43137"/>
                    </a:srgbClr>
                  </a:outerShdw>
                </a:effectLst>
                <a:latin typeface="+mn-lt"/>
              </a:rPr>
              <a:t>HAS A GREATER EFFECT ON CARDIAC STIMULATION THAN DOES NORADRENALINE </a:t>
            </a:r>
            <a:endParaRPr lang="en-GB" b="0" i="0" cap="none" spc="0" dirty="0" smtClean="0">
              <a:ln w="0"/>
              <a:effectLst>
                <a:outerShdw blurRad="38100" dist="38100" dir="2700000" algn="tl">
                  <a:srgbClr val="000000">
                    <a:alpha val="43137"/>
                  </a:srgbClr>
                </a:outerShdw>
              </a:effectLst>
              <a:latin typeface="+mn-lt"/>
            </a:endParaRPr>
          </a:p>
          <a:p>
            <a:pPr marL="628650" lvl="1" indent="-171450" rtl="0">
              <a:buFont typeface="Arial" panose="020B0604020202020204" pitchFamily="34" charset="0"/>
              <a:buChar char="•"/>
            </a:pPr>
            <a:r>
              <a:rPr lang="en-US" b="0" dirty="0" smtClean="0">
                <a:effectLst>
                  <a:outerShdw blurRad="38100" dist="38100" dir="2700000" algn="tl">
                    <a:srgbClr val="000000">
                      <a:alpha val="43137"/>
                    </a:srgbClr>
                  </a:outerShdw>
                </a:effectLst>
                <a:latin typeface="+mn-lt"/>
              </a:rPr>
              <a:t> ADRENALINE CAUSES ONLY WEAK CONSTRICTION IN COMPARISON WITH MUCH STRONGER CONSTRICTION OF THE BLOOD VESSELS IN THE MUSCLES CAUSED BY NORADRENALINE. </a:t>
            </a:r>
            <a:endParaRPr lang="en-GB" b="0" i="0" cap="none" spc="0" dirty="0" smtClean="0">
              <a:ln w="0"/>
              <a:effectLst>
                <a:outerShdw blurRad="38100" dist="38100" dir="2700000" algn="tl">
                  <a:srgbClr val="000000">
                    <a:alpha val="43137"/>
                  </a:srgbClr>
                </a:outerShdw>
              </a:effectLst>
              <a:latin typeface="+mn-lt"/>
            </a:endParaRPr>
          </a:p>
          <a:p>
            <a:pPr marL="628650" lvl="1" indent="-171450" rtl="0">
              <a:buFont typeface="Arial" panose="020B0604020202020204" pitchFamily="34" charset="0"/>
              <a:buChar char="•"/>
            </a:pPr>
            <a:r>
              <a:rPr lang="en-US" b="0" dirty="0" smtClean="0">
                <a:effectLst>
                  <a:outerShdw blurRad="38100" dist="38100" dir="2700000" algn="tl">
                    <a:srgbClr val="000000">
                      <a:alpha val="43137"/>
                    </a:srgbClr>
                  </a:outerShdw>
                </a:effectLst>
                <a:latin typeface="+mn-lt"/>
              </a:rPr>
              <a:t>ADRENALINE HAS 5 TO 10 TIMES AS GREAT A METABOLIC EFFECT AS NORADRENALINE. </a:t>
            </a:r>
            <a:endParaRPr lang="en-GB" b="0" i="0" cap="none" spc="0" dirty="0" smtClean="0">
              <a:ln w="0"/>
              <a:effectLst>
                <a:outerShdw blurRad="38100" dist="38100" dir="2700000" algn="tl">
                  <a:srgbClr val="000000">
                    <a:alpha val="43137"/>
                  </a:srgbClr>
                </a:outerShdw>
              </a:effectLst>
              <a:latin typeface="+mn-lt"/>
            </a:endParaRPr>
          </a:p>
          <a:p>
            <a:pPr marL="628650" lvl="1" indent="-171450" rtl="0">
              <a:buFont typeface="Arial" panose="020B0604020202020204" pitchFamily="34" charset="0"/>
              <a:buChar char="•"/>
            </a:pPr>
            <a:r>
              <a:rPr lang="en-US" b="0" dirty="0" smtClean="0">
                <a:effectLst>
                  <a:outerShdw blurRad="38100" dist="38100" dir="2700000" algn="tl">
                    <a:srgbClr val="000000">
                      <a:alpha val="43137"/>
                    </a:srgbClr>
                  </a:outerShdw>
                </a:effectLst>
                <a:latin typeface="+mn-lt"/>
              </a:rPr>
              <a:t>CAN INCREASE THE METABOLIC RATE OF THE WHOLE BODY OFTEN TO AS MUCH AS 100 PERCENT ABOVE NORMAL, IN THIS WAY INCREASING THE ACTIVITY AND EXCITABILITY OF THE BODY. </a:t>
            </a:r>
            <a:endParaRPr lang="en-GB" b="0" i="0" cap="none" spc="0" dirty="0" smtClean="0">
              <a:ln w="0"/>
              <a:effectLst>
                <a:outerShdw blurRad="38100" dist="38100" dir="2700000" algn="tl">
                  <a:srgbClr val="000000">
                    <a:alpha val="43137"/>
                  </a:srgbClr>
                </a:outerShdw>
              </a:effectLst>
              <a:latin typeface="+mn-lt"/>
            </a:endParaRPr>
          </a:p>
          <a:p>
            <a:pPr marL="628650" lvl="1" indent="-171450">
              <a:buFont typeface="Arial" panose="020B0604020202020204" pitchFamily="34" charset="0"/>
              <a:buChar char="•"/>
            </a:pPr>
            <a:r>
              <a:rPr lang="en-US" b="0" dirty="0" smtClean="0">
                <a:effectLst>
                  <a:outerShdw blurRad="38100" dist="38100" dir="2700000" algn="tl">
                    <a:srgbClr val="000000">
                      <a:alpha val="43137"/>
                    </a:srgbClr>
                  </a:outerShdw>
                </a:effectLst>
                <a:latin typeface="+mn-lt"/>
              </a:rPr>
              <a:t>INCREASES THE RATES OF OTHER METABOLIC ACTIVITIES, SUCH AS GLYCOGENOLYSIS IN THE LIVER AND MUSCLE AND GLUCOSE RELEASE INTO THE BLOOD</a:t>
            </a:r>
          </a:p>
          <a:p>
            <a:pPr marL="171450" lvl="0" indent="-171450" rtl="0">
              <a:buFont typeface="Arial" panose="020B0604020202020204" pitchFamily="34" charset="0"/>
              <a:buChar char="•"/>
            </a:pPr>
            <a:r>
              <a:rPr lang="en-US" b="0" i="0" cap="none" spc="0" dirty="0" smtClean="0">
                <a:ln w="0"/>
                <a:effectLst>
                  <a:outerShdw blurRad="38100" dist="38100" dir="2700000" algn="tl" rotWithShape="0">
                    <a:srgbClr val="000000">
                      <a:alpha val="43137"/>
                    </a:srgbClr>
                  </a:outerShdw>
                </a:effectLst>
                <a:latin typeface="+mn-lt"/>
              </a:rPr>
              <a:t>CIRCULATING NORADRENALINE CAUSES</a:t>
            </a:r>
            <a:endParaRPr lang="en-GB" b="0" i="0" cap="none" spc="0" dirty="0" smtClean="0">
              <a:ln w="0"/>
              <a:effectLst>
                <a:outerShdw blurRad="38100" dist="38100" dir="2700000" algn="tl" rotWithShape="0">
                  <a:srgbClr val="000000">
                    <a:alpha val="43137"/>
                  </a:srgbClr>
                </a:outerShdw>
              </a:effectLst>
              <a:latin typeface="+mn-lt"/>
            </a:endParaRPr>
          </a:p>
          <a:p>
            <a:pPr marL="628650" lvl="1" indent="-171450" rtl="0">
              <a:buFont typeface="Arial" panose="020B0604020202020204" pitchFamily="34" charset="0"/>
              <a:buChar char="•"/>
            </a:pPr>
            <a:r>
              <a:rPr lang="en-US" b="0" i="0" cap="none" spc="0" dirty="0" smtClean="0">
                <a:ln w="0"/>
                <a:effectLst>
                  <a:outerShdw blurRad="38100" dist="38100" dir="2700000" algn="tl" rotWithShape="0">
                    <a:srgbClr val="000000">
                      <a:alpha val="43137"/>
                    </a:srgbClr>
                  </a:outerShdw>
                </a:effectLst>
                <a:latin typeface="+mn-lt"/>
              </a:rPr>
              <a:t>CONSTRICTION OF MOST OF THE BLOOD VESSELS OF THE BODY</a:t>
            </a:r>
            <a:endParaRPr lang="en-GB" b="0" i="0" cap="none" spc="0" dirty="0" smtClean="0">
              <a:ln w="0"/>
              <a:effectLst>
                <a:outerShdw blurRad="38100" dist="38100" dir="2700000" algn="tl" rotWithShape="0">
                  <a:srgbClr val="000000">
                    <a:alpha val="43137"/>
                  </a:srgbClr>
                </a:outerShdw>
              </a:effectLst>
              <a:latin typeface="+mn-lt"/>
            </a:endParaRPr>
          </a:p>
          <a:p>
            <a:pPr marL="628650" lvl="1" indent="-171450" rtl="0">
              <a:buFont typeface="Arial" panose="020B0604020202020204" pitchFamily="34" charset="0"/>
              <a:buChar char="•"/>
            </a:pPr>
            <a:r>
              <a:rPr lang="en-US" b="0" i="0" cap="none" spc="0" dirty="0" smtClean="0">
                <a:ln w="0"/>
                <a:effectLst>
                  <a:outerShdw blurRad="38100" dist="38100" dir="2700000" algn="tl" rotWithShape="0">
                    <a:srgbClr val="000000">
                      <a:alpha val="43137"/>
                    </a:srgbClr>
                  </a:outerShdw>
                </a:effectLst>
                <a:latin typeface="+mn-lt"/>
              </a:rPr>
              <a:t>INCREASED ACTIVITY OF THE HEART</a:t>
            </a:r>
            <a:endParaRPr lang="en-GB" b="0" i="0" cap="none" spc="0" dirty="0" smtClean="0">
              <a:ln w="0"/>
              <a:effectLst>
                <a:outerShdw blurRad="38100" dist="38100" dir="2700000" algn="tl" rotWithShape="0">
                  <a:srgbClr val="000000">
                    <a:alpha val="43137"/>
                  </a:srgbClr>
                </a:outerShdw>
              </a:effectLst>
              <a:latin typeface="+mn-lt"/>
            </a:endParaRPr>
          </a:p>
          <a:p>
            <a:pPr marL="628650" lvl="1" indent="-171450" rtl="0">
              <a:buFont typeface="Arial" panose="020B0604020202020204" pitchFamily="34" charset="0"/>
              <a:buChar char="•"/>
            </a:pPr>
            <a:r>
              <a:rPr lang="en-US" b="0" i="0" cap="none" spc="0" dirty="0" smtClean="0">
                <a:ln w="0"/>
                <a:effectLst>
                  <a:outerShdw blurRad="38100" dist="38100" dir="2700000" algn="tl" rotWithShape="0">
                    <a:srgbClr val="000000">
                      <a:alpha val="43137"/>
                    </a:srgbClr>
                  </a:outerShdw>
                </a:effectLst>
                <a:latin typeface="+mn-lt"/>
              </a:rPr>
              <a:t> INHIBITION OF THE GASTROINTESTINAL TRACT</a:t>
            </a:r>
            <a:endParaRPr lang="en-GB" b="0" i="0" cap="none" spc="0" dirty="0" smtClean="0">
              <a:ln w="0"/>
              <a:effectLst>
                <a:outerShdw blurRad="38100" dist="38100" dir="2700000" algn="tl" rotWithShape="0">
                  <a:srgbClr val="000000">
                    <a:alpha val="43137"/>
                  </a:srgbClr>
                </a:outerShdw>
              </a:effectLst>
              <a:latin typeface="+mn-lt"/>
            </a:endParaRPr>
          </a:p>
          <a:p>
            <a:pPr marL="628650" lvl="1" indent="-171450" rtl="0">
              <a:buFont typeface="Arial" panose="020B0604020202020204" pitchFamily="34" charset="0"/>
              <a:buChar char="•"/>
            </a:pPr>
            <a:r>
              <a:rPr lang="en-US" b="0" i="0" cap="none" spc="0" dirty="0" smtClean="0">
                <a:ln w="0"/>
                <a:effectLst>
                  <a:outerShdw blurRad="38100" dist="38100" dir="2700000" algn="tl" rotWithShape="0">
                    <a:srgbClr val="000000">
                      <a:alpha val="43137"/>
                    </a:srgbClr>
                  </a:outerShdw>
                </a:effectLst>
                <a:latin typeface="+mn-lt"/>
              </a:rPr>
              <a:t> DILATION OF THE PUPILS OF THE EYES </a:t>
            </a:r>
            <a:endParaRPr lang="en-GB" b="0" i="0" cap="none" spc="0" dirty="0" smtClean="0">
              <a:ln w="0"/>
              <a:effectLst>
                <a:outerShdw blurRad="38100" dist="38100" dir="2700000" algn="tl" rotWithShape="0">
                  <a:srgbClr val="000000">
                    <a:alpha val="43137"/>
                  </a:srgbClr>
                </a:outerShdw>
              </a:effectLst>
              <a:latin typeface="+mn-lt"/>
            </a:endParaRPr>
          </a:p>
          <a:p>
            <a:pPr marL="171450" lvl="0" indent="-171450" rtl="0">
              <a:buFont typeface="Arial" panose="020B0604020202020204" pitchFamily="34" charset="0"/>
              <a:buChar char="•"/>
            </a:pPr>
            <a:r>
              <a:rPr lang="en-US" b="0" dirty="0" smtClean="0">
                <a:effectLst>
                  <a:outerShdw blurRad="38100" dist="38100" dir="2700000" algn="tl">
                    <a:srgbClr val="000000">
                      <a:alpha val="43137"/>
                    </a:srgbClr>
                  </a:outerShdw>
                </a:effectLst>
                <a:latin typeface="+mn-lt"/>
              </a:rPr>
              <a:t>CIRCULATING ADRENALINE</a:t>
            </a:r>
            <a:endParaRPr lang="en-GB" b="0" i="0" cap="none" spc="0" dirty="0" smtClean="0">
              <a:ln w="0"/>
              <a:effectLst>
                <a:outerShdw blurRad="38100" dist="38100" dir="2700000" algn="tl">
                  <a:srgbClr val="000000">
                    <a:alpha val="43137"/>
                  </a:srgbClr>
                </a:outerShdw>
              </a:effectLst>
              <a:latin typeface="+mn-lt"/>
            </a:endParaRPr>
          </a:p>
          <a:p>
            <a:pPr marL="628650" lvl="1" indent="-171450" rtl="0">
              <a:buFont typeface="Arial" panose="020B0604020202020204" pitchFamily="34" charset="0"/>
              <a:buChar char="•"/>
            </a:pPr>
            <a:r>
              <a:rPr lang="en-US" b="0" dirty="0" smtClean="0">
                <a:effectLst>
                  <a:outerShdw blurRad="38100" dist="38100" dir="2700000" algn="tl">
                    <a:srgbClr val="000000">
                      <a:alpha val="43137"/>
                    </a:srgbClr>
                  </a:outerShdw>
                </a:effectLst>
                <a:latin typeface="+mn-lt"/>
              </a:rPr>
              <a:t>HAS A GREATER EFFECT ON CARDIAC STIMULATION THAN DOES NORADRENALINE </a:t>
            </a:r>
            <a:endParaRPr lang="en-GB" b="0" i="0" cap="none" spc="0" dirty="0" smtClean="0">
              <a:ln w="0"/>
              <a:effectLst>
                <a:outerShdw blurRad="38100" dist="38100" dir="2700000" algn="tl">
                  <a:srgbClr val="000000">
                    <a:alpha val="43137"/>
                  </a:srgbClr>
                </a:outerShdw>
              </a:effectLst>
              <a:latin typeface="+mn-lt"/>
            </a:endParaRPr>
          </a:p>
          <a:p>
            <a:pPr marL="628650" lvl="1" indent="-171450" rtl="0">
              <a:buFont typeface="Arial" panose="020B0604020202020204" pitchFamily="34" charset="0"/>
              <a:buChar char="•"/>
            </a:pPr>
            <a:r>
              <a:rPr lang="en-US" b="0" dirty="0" smtClean="0">
                <a:effectLst>
                  <a:outerShdw blurRad="38100" dist="38100" dir="2700000" algn="tl">
                    <a:srgbClr val="000000">
                      <a:alpha val="43137"/>
                    </a:srgbClr>
                  </a:outerShdw>
                </a:effectLst>
                <a:latin typeface="+mn-lt"/>
              </a:rPr>
              <a:t> ADRENALINE CAUSES ONLY WEAK CONSTRICTION IN COMPARISON WITH MUCH STRONGER CONSTRICTION OF THE BLOOD VESSELS IN THE MUSCLES CAUSED BY NORADRENALINE. </a:t>
            </a:r>
            <a:endParaRPr lang="en-GB" b="0" i="0" cap="none" spc="0" dirty="0" smtClean="0">
              <a:ln w="0"/>
              <a:effectLst>
                <a:outerShdw blurRad="38100" dist="38100" dir="2700000" algn="tl">
                  <a:srgbClr val="000000">
                    <a:alpha val="43137"/>
                  </a:srgbClr>
                </a:outerShdw>
              </a:effectLst>
              <a:latin typeface="+mn-lt"/>
            </a:endParaRPr>
          </a:p>
          <a:p>
            <a:pPr marL="628650" lvl="1" indent="-171450" rtl="0">
              <a:buFont typeface="Arial" panose="020B0604020202020204" pitchFamily="34" charset="0"/>
              <a:buChar char="•"/>
            </a:pPr>
            <a:r>
              <a:rPr lang="en-US" b="0" dirty="0" smtClean="0">
                <a:effectLst>
                  <a:outerShdw blurRad="38100" dist="38100" dir="2700000" algn="tl">
                    <a:srgbClr val="000000">
                      <a:alpha val="43137"/>
                    </a:srgbClr>
                  </a:outerShdw>
                </a:effectLst>
                <a:latin typeface="+mn-lt"/>
              </a:rPr>
              <a:t>ADRENALINE HAS 5 TO 10 TIMES AS GREAT A METABOLIC EFFECT AS NORADRENALINE. </a:t>
            </a:r>
            <a:endParaRPr lang="en-GB" b="0" i="0" cap="none" spc="0" dirty="0" smtClean="0">
              <a:ln w="0"/>
              <a:effectLst>
                <a:outerShdw blurRad="38100" dist="38100" dir="2700000" algn="tl">
                  <a:srgbClr val="000000">
                    <a:alpha val="43137"/>
                  </a:srgbClr>
                </a:outerShdw>
              </a:effectLst>
              <a:latin typeface="+mn-lt"/>
            </a:endParaRPr>
          </a:p>
          <a:p>
            <a:pPr marL="628650" lvl="1" indent="-171450" rtl="0">
              <a:buFont typeface="Arial" panose="020B0604020202020204" pitchFamily="34" charset="0"/>
              <a:buChar char="•"/>
            </a:pPr>
            <a:r>
              <a:rPr lang="en-US" b="0" dirty="0" smtClean="0">
                <a:effectLst>
                  <a:outerShdw blurRad="38100" dist="38100" dir="2700000" algn="tl">
                    <a:srgbClr val="000000">
                      <a:alpha val="43137"/>
                    </a:srgbClr>
                  </a:outerShdw>
                </a:effectLst>
                <a:latin typeface="+mn-lt"/>
              </a:rPr>
              <a:t>CAN INCREASE THE METABOLIC RATE OF THE WHOLE BODY OFTEN TO AS MUCH AS 100 PERCENT ABOVE NORMAL, IN THIS WAY INCREASING THE ACTIVITY AND EXCITABILITY OF THE BODY. </a:t>
            </a:r>
            <a:endParaRPr lang="en-GB" b="0" i="0" cap="none" spc="0" dirty="0" smtClean="0">
              <a:ln w="0"/>
              <a:effectLst>
                <a:outerShdw blurRad="38100" dist="38100" dir="2700000" algn="tl">
                  <a:srgbClr val="000000">
                    <a:alpha val="43137"/>
                  </a:srgbClr>
                </a:outerShdw>
              </a:effectLst>
              <a:latin typeface="+mn-lt"/>
            </a:endParaRPr>
          </a:p>
          <a:p>
            <a:pPr marL="628650" lvl="1" indent="-171450" rtl="0">
              <a:buFont typeface="Arial" panose="020B0604020202020204" pitchFamily="34" charset="0"/>
              <a:buChar char="•"/>
            </a:pPr>
            <a:r>
              <a:rPr lang="en-US" b="0" dirty="0" smtClean="0">
                <a:effectLst>
                  <a:outerShdw blurRad="38100" dist="38100" dir="2700000" algn="tl">
                    <a:srgbClr val="000000">
                      <a:alpha val="43137"/>
                    </a:srgbClr>
                  </a:outerShdw>
                </a:effectLst>
                <a:latin typeface="+mn-lt"/>
              </a:rPr>
              <a:t>INCREASES THE RATES OF OTHER METABOLIC ACTIVITIES, SUCH AS GLYCOGENOLYSIS IN THE LIVER AND MUSCLE AND GLUCOSE RELEASE INTO THE BLOOD.</a:t>
            </a:r>
            <a:endParaRPr lang="en-GB" b="0" i="0" cap="none" spc="0" dirty="0" smtClean="0">
              <a:ln w="0"/>
              <a:effectLst>
                <a:outerShdw blurRad="38100" dist="38100" dir="2700000" algn="tl">
                  <a:srgbClr val="000000">
                    <a:alpha val="43137"/>
                  </a:srgbClr>
                </a:outerShdw>
              </a:effectLst>
              <a:latin typeface="+mn-lt"/>
            </a:endParaRPr>
          </a:p>
          <a:p>
            <a:pPr marL="628650" lvl="1" indent="-171450">
              <a:buFont typeface="Arial" panose="020B0604020202020204" pitchFamily="34" charset="0"/>
              <a:buChar char="•"/>
            </a:pP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72</a:t>
            </a:fld>
            <a:endParaRPr lang="en-US" dirty="0"/>
          </a:p>
        </p:txBody>
      </p:sp>
    </p:spTree>
    <p:extLst>
      <p:ext uri="{BB962C8B-B14F-4D97-AF65-F5344CB8AC3E}">
        <p14:creationId xmlns:p14="http://schemas.microsoft.com/office/powerpoint/2010/main" val="1322240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i="0" dirty="0" smtClean="0"/>
              <a:t>THE AUTONOMIC NERVOUS SYSTEM ALSO OFTEN OPERATES THROUGH VISCERAL REFLEXES. </a:t>
            </a:r>
          </a:p>
          <a:p>
            <a:pPr marL="171450" lvl="0" indent="-171450" rtl="0">
              <a:buFont typeface="Arial" panose="020B0604020202020204" pitchFamily="34" charset="0"/>
              <a:buChar char="•"/>
            </a:pPr>
            <a:r>
              <a:rPr lang="en-US" i="0" dirty="0" smtClean="0"/>
              <a:t>VISCERAL ORGANS ARE THOSE LOCATED IN THE LARGE CAVITY OF BODY TRUNK SUCH</a:t>
            </a:r>
            <a:r>
              <a:rPr lang="en-US" i="0" baseline="0" dirty="0" smtClean="0"/>
              <a:t> AS THE HEART AND LUNGS</a:t>
            </a:r>
            <a:r>
              <a:rPr lang="en-US" i="0" dirty="0" smtClean="0"/>
              <a:t>.</a:t>
            </a:r>
          </a:p>
          <a:p>
            <a:pPr marL="171450" lvl="0" indent="-171450" rtl="0">
              <a:buFont typeface="Arial" panose="020B0604020202020204" pitchFamily="34" charset="0"/>
              <a:buChar char="•"/>
            </a:pPr>
            <a:r>
              <a:rPr lang="en-US" i="0" dirty="0" smtClean="0"/>
              <a:t>SUBCONSCIOUS SENSORY SIGNALS FROM VISCERAL ORGANS CAN ENTER THE AUTONOMIC GANGLIA, THE BRAIN STEM, OR THE HYPOTHALAMUS</a:t>
            </a:r>
          </a:p>
          <a:p>
            <a:pPr marL="171450" lvl="0" indent="-171450" rtl="0">
              <a:buFont typeface="Arial" panose="020B0604020202020204" pitchFamily="34" charset="0"/>
              <a:buChar char="•"/>
            </a:pPr>
            <a:r>
              <a:rPr lang="en-US" i="0" dirty="0" smtClean="0"/>
              <a:t>THE AUTONOMIC SYSTEM THEN RETURN SUBCONSCIOUS REFLEX RESPONSES DIRECTLY BACK TO THE VISCERAL ORGANS TO CONTROL THEIR ACTIVITIES.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7</a:t>
            </a:fld>
            <a:endParaRPr lang="en-US" dirty="0"/>
          </a:p>
        </p:txBody>
      </p:sp>
    </p:spTree>
    <p:extLst>
      <p:ext uri="{BB962C8B-B14F-4D97-AF65-F5344CB8AC3E}">
        <p14:creationId xmlns:p14="http://schemas.microsoft.com/office/powerpoint/2010/main" val="2355932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dirty="0" smtClean="0"/>
              <a:t>THE AUTONOMIC NERVOUS SYSTEM (ANS) IS THE PART OF THE NERVOUS SYSTEM THAT IS RESPONSIBLE FOR HOMEOSTASIS.</a:t>
            </a:r>
          </a:p>
          <a:p>
            <a:pPr marL="171450" lvl="0" indent="-171450" rtl="0">
              <a:buFont typeface="Arial" panose="020B0604020202020204" pitchFamily="34" charset="0"/>
              <a:buChar char="•"/>
            </a:pPr>
            <a:r>
              <a:rPr lang="en-US" dirty="0" smtClean="0"/>
              <a:t>SURVIVAL IS POSSIBLE WITHOUT AN ANS, THE ABILITY TO ADAPT TO ENVIRONMENTAL STRESSORS AND OTHER CHALLENGES IS SEVERELY COMPROMISED </a:t>
            </a:r>
          </a:p>
          <a:p>
            <a:pPr marL="171450" lvl="0" indent="-171450" rtl="0">
              <a:buFont typeface="Arial" panose="020B0604020202020204" pitchFamily="34" charset="0"/>
              <a:buChar char="•"/>
            </a:pPr>
            <a:r>
              <a:rPr lang="en-US" dirty="0" smtClean="0"/>
              <a:t>MANY DRUGS USED TO TREAT A VAST ARRAY OF DISEASES EXERT THEIR ACTIONS ON ELEMENTS OF THE ANS.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8</a:t>
            </a:fld>
            <a:endParaRPr lang="en-US" dirty="0"/>
          </a:p>
        </p:txBody>
      </p:sp>
    </p:spTree>
    <p:extLst>
      <p:ext uri="{BB962C8B-B14F-4D97-AF65-F5344CB8AC3E}">
        <p14:creationId xmlns:p14="http://schemas.microsoft.com/office/powerpoint/2010/main" val="3585915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GB" dirty="0" smtClean="0"/>
              <a:t>SOMATIC NERVOUS SYSTEM</a:t>
            </a:r>
          </a:p>
          <a:p>
            <a:pPr marL="628650" lvl="1" indent="-171450" rtl="0">
              <a:buFont typeface="Arial" panose="020B0604020202020204" pitchFamily="34" charset="0"/>
              <a:buChar char="•"/>
            </a:pPr>
            <a:r>
              <a:rPr lang="en-GB" dirty="0" smtClean="0"/>
              <a:t>THE AXON OF A SINGLE, MYELINATED SOMATIC MOTOR NEURON EXTENDS FROM THE CENTRAL NERVOUS SYSTEM (CNS) ALL THE WAY TO THE SKELETAL MUSCLE FIBRES IN ITS MOTOR UNIT</a:t>
            </a:r>
          </a:p>
          <a:p>
            <a:pPr marL="628650" lvl="1" indent="-171450" rtl="0">
              <a:buFont typeface="Arial" panose="020B0604020202020204" pitchFamily="34" charset="0"/>
              <a:buChar char="•"/>
            </a:pPr>
            <a:r>
              <a:rPr lang="en-GB" b="0" i="0" dirty="0" smtClean="0"/>
              <a:t>ALL SOMATIC MOTOR NEURONS RELEASE ONLY ACETYLCHOLINE (ACH) AS THEIR NEUROTRANSMITTER,</a:t>
            </a:r>
            <a:endParaRPr lang="en-GB" dirty="0" smtClean="0"/>
          </a:p>
          <a:p>
            <a:pPr marL="171450" lvl="0" indent="-171450" rtl="0">
              <a:buFont typeface="Arial" panose="020B0604020202020204" pitchFamily="34" charset="0"/>
              <a:buChar char="•"/>
            </a:pPr>
            <a:r>
              <a:rPr lang="en-GB" dirty="0" smtClean="0"/>
              <a:t>AUTONOMIC NERVOUS SYSTEM - PREGANGLIONIC</a:t>
            </a:r>
          </a:p>
          <a:p>
            <a:pPr marL="628650" lvl="1" indent="-171450" rtl="0">
              <a:buFont typeface="Arial" panose="020B0604020202020204" pitchFamily="34" charset="0"/>
              <a:buChar char="•"/>
            </a:pPr>
            <a:r>
              <a:rPr lang="en-GB" dirty="0" smtClean="0"/>
              <a:t>BY CONTRAST, MOST AUTONOMIC MOTOR PATHWAYS CONSIST OF TWO MOTOR NEURONS IN SERIES, THAT IS, ONE FOLLOWING THE OTHER </a:t>
            </a:r>
          </a:p>
          <a:p>
            <a:pPr marL="628650" lvl="1" indent="-171450" rtl="0">
              <a:buFont typeface="Arial" panose="020B0604020202020204" pitchFamily="34" charset="0"/>
              <a:buChar char="•"/>
            </a:pPr>
            <a:r>
              <a:rPr lang="en-GB" b="0" i="0" dirty="0" smtClean="0"/>
              <a:t>THE FIRST NEURON (PREGANGLIONIC NEURON) HAS ITS CELL BODY IN THE CNS</a:t>
            </a:r>
            <a:endParaRPr lang="en-GB" dirty="0" smtClean="0"/>
          </a:p>
          <a:p>
            <a:pPr marL="628650" lvl="1" indent="-171450" rtl="0">
              <a:buFont typeface="Arial" panose="020B0604020202020204" pitchFamily="34" charset="0"/>
              <a:buChar char="•"/>
            </a:pPr>
            <a:r>
              <a:rPr lang="en-GB" b="0" i="0" dirty="0" smtClean="0"/>
              <a:t>ITS MYELINATED AXON EXTENDS FROM THE CNS TO AN AUTONOMIC GANGLION. </a:t>
            </a:r>
            <a:endParaRPr lang="en-GB" dirty="0" smtClean="0"/>
          </a:p>
          <a:p>
            <a:pPr marL="171450" lvl="0" indent="-171450" rtl="0">
              <a:buFont typeface="Arial" panose="020B0604020202020204" pitchFamily="34" charset="0"/>
              <a:buChar char="•"/>
            </a:pPr>
            <a:r>
              <a:rPr lang="en-GB" dirty="0" smtClean="0"/>
              <a:t>AUTONOMIC NERVOUS SYSTEM - PREGANGLIONIC</a:t>
            </a:r>
          </a:p>
          <a:p>
            <a:pPr marL="628650" lvl="1" indent="-171450" rtl="0">
              <a:buFont typeface="Arial" panose="020B0604020202020204" pitchFamily="34" charset="0"/>
              <a:buChar char="•"/>
            </a:pPr>
            <a:r>
              <a:rPr lang="en-GB" dirty="0" smtClean="0"/>
              <a:t>THE CELL BODY OF THE SECOND NEURON (POSTGANGLIONIC NEURON) IS ALSO IN THAT SAME AUTONOMIC GANGLION</a:t>
            </a:r>
          </a:p>
          <a:p>
            <a:pPr marL="628650" lvl="1" indent="-171450" rtl="0">
              <a:buFont typeface="Arial" panose="020B0604020202020204" pitchFamily="34" charset="0"/>
              <a:buChar char="•"/>
            </a:pPr>
            <a:r>
              <a:rPr lang="en-GB" b="0" i="0" dirty="0" smtClean="0"/>
              <a:t>ITS UNMYELINATED AXON EXTENDS DIRECTLY FROM THE GANGLION TO THE EFFECTOR (SMOOTH MUSCLE, CARDIAC MUSCLE, OR A GLAND). </a:t>
            </a: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11</a:t>
            </a:fld>
            <a:endParaRPr lang="en-US" dirty="0"/>
          </a:p>
        </p:txBody>
      </p:sp>
    </p:spTree>
    <p:extLst>
      <p:ext uri="{BB962C8B-B14F-4D97-AF65-F5344CB8AC3E}">
        <p14:creationId xmlns:p14="http://schemas.microsoft.com/office/powerpoint/2010/main" val="306233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IS A SUMMARY FOR STUDENTS TO READ</a:t>
            </a: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13</a:t>
            </a:fld>
            <a:endParaRPr lang="en-US" dirty="0"/>
          </a:p>
        </p:txBody>
      </p:sp>
    </p:spTree>
    <p:extLst>
      <p:ext uri="{BB962C8B-B14F-4D97-AF65-F5344CB8AC3E}">
        <p14:creationId xmlns:p14="http://schemas.microsoft.com/office/powerpoint/2010/main" val="3792165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GB" dirty="0" smtClean="0"/>
              <a:t>NERVE IMPULSES FROM ONE DIVISION OF THE ANS STIMULATE THE ORGAN TO INCREASE ITS ACTIVITY (EXCITATION)</a:t>
            </a:r>
          </a:p>
          <a:p>
            <a:pPr marL="628650" lvl="1" indent="-171450" rtl="0">
              <a:buFont typeface="Arial" panose="020B0604020202020204" pitchFamily="34" charset="0"/>
              <a:buChar char="•"/>
            </a:pPr>
            <a:r>
              <a:rPr lang="en-GB" b="0" i="0" dirty="0" smtClean="0">
                <a:solidFill>
                  <a:schemeClr val="bg1"/>
                </a:solidFill>
              </a:rPr>
              <a:t>FOR EXAMPLE, AN INCREASED RATE OF NERVE IMPULSES FROM THE SYMPATHETIC DIVISION INCREASES HEART RATE</a:t>
            </a:r>
            <a:endParaRPr lang="en-GB" dirty="0" smtClean="0">
              <a:solidFill>
                <a:schemeClr val="bg1"/>
              </a:solidFill>
            </a:endParaRPr>
          </a:p>
          <a:p>
            <a:pPr marL="171450" lvl="0" indent="-171450" rtl="0">
              <a:buFont typeface="Arial" panose="020B0604020202020204" pitchFamily="34" charset="0"/>
              <a:buChar char="•"/>
            </a:pPr>
            <a:r>
              <a:rPr lang="en-GB" dirty="0" smtClean="0"/>
              <a:t>NERVE IMPULSES FROM THE OTHER DIVISION DECREASE THE ORGAN’S ACTIVITY (INHIBITION).</a:t>
            </a:r>
          </a:p>
          <a:p>
            <a:pPr marL="628650" lvl="1" indent="-171450" rtl="0">
              <a:buFont typeface="Arial" panose="020B0604020202020204" pitchFamily="34" charset="0"/>
              <a:buChar char="•"/>
            </a:pPr>
            <a:r>
              <a:rPr lang="en-GB" b="0" i="0" dirty="0" smtClean="0"/>
              <a:t>FOR EXAMPLE, AN INCREASED RATE OF NERVE IMPULSES FROM THE PARASYMPATHETIC DIVISION DECREASES HEART RATE </a:t>
            </a: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16</a:t>
            </a:fld>
            <a:endParaRPr lang="en-US" dirty="0"/>
          </a:p>
        </p:txBody>
      </p:sp>
    </p:spTree>
    <p:extLst>
      <p:ext uri="{BB962C8B-B14F-4D97-AF65-F5344CB8AC3E}">
        <p14:creationId xmlns:p14="http://schemas.microsoft.com/office/powerpoint/2010/main" val="1847932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GB" dirty="0" smtClean="0"/>
              <a:t>THE SYMPATHETIC DIVISION OF THE AUTONOMIC NERVOUS SYSTEM IS KNOWN AS THE THORACOLUMBAR OUTFLOW BECAUSE SYMPATHETIC NERVE FIBRES ONLY EXIT THE SPINAL CORD AT THE LEVELS OF THORACIC AND LUMBAR VERTEBRAE.  </a:t>
            </a:r>
          </a:p>
          <a:p>
            <a:pPr marL="171450" lvl="0" indent="-171450" rtl="0">
              <a:buFont typeface="Arial" panose="020B0604020202020204" pitchFamily="34" charset="0"/>
              <a:buChar char="•"/>
            </a:pPr>
            <a:r>
              <a:rPr lang="en-GB" dirty="0" smtClean="0"/>
              <a:t>AT THESE LEVELS, THE SYMPATHETIC FIBRES JOIN THE SYMPATHETIC TRUNK (VIA WHITE COMMUNICATING RAMI) AND, FROM THERE, TRAVEL TO ALL AREAS OF THE BODY.  </a:t>
            </a:r>
          </a:p>
          <a:p>
            <a:pPr marL="171450" lvl="0" indent="-171450" rtl="0">
              <a:buFont typeface="Arial" panose="020B0604020202020204" pitchFamily="34" charset="0"/>
              <a:buChar char="•"/>
            </a:pPr>
            <a:r>
              <a:rPr lang="en-GB" dirty="0" smtClean="0"/>
              <a:t>SYMPATHETIC FIBRES DO NOT EXIT THE SPINAL CORD AT THE CERVICAL OR SACRAL LEVELS AND DO NOT EXIT THE BRAIN.</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t>21</a:t>
            </a:fld>
            <a:endParaRPr lang="en-US" dirty="0"/>
          </a:p>
        </p:txBody>
      </p:sp>
    </p:spTree>
    <p:extLst>
      <p:ext uri="{BB962C8B-B14F-4D97-AF65-F5344CB8AC3E}">
        <p14:creationId xmlns:p14="http://schemas.microsoft.com/office/powerpoint/2010/main" val="3413407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92" indent="0" algn="ctr">
              <a:buNone/>
              <a:defRPr>
                <a:solidFill>
                  <a:schemeClr val="tx1">
                    <a:tint val="75000"/>
                  </a:schemeClr>
                </a:solidFill>
              </a:defRPr>
            </a:lvl2pPr>
            <a:lvl3pPr marL="514384" indent="0" algn="ctr">
              <a:buNone/>
              <a:defRPr>
                <a:solidFill>
                  <a:schemeClr val="tx1">
                    <a:tint val="75000"/>
                  </a:schemeClr>
                </a:solidFill>
              </a:defRPr>
            </a:lvl3pPr>
            <a:lvl4pPr marL="771575" indent="0" algn="ctr">
              <a:buNone/>
              <a:defRPr>
                <a:solidFill>
                  <a:schemeClr val="tx1">
                    <a:tint val="75000"/>
                  </a:schemeClr>
                </a:solidFill>
              </a:defRPr>
            </a:lvl4pPr>
            <a:lvl5pPr marL="1028767" indent="0" algn="ctr">
              <a:buNone/>
              <a:defRPr>
                <a:solidFill>
                  <a:schemeClr val="tx1">
                    <a:tint val="75000"/>
                  </a:schemeClr>
                </a:solidFill>
              </a:defRPr>
            </a:lvl5pPr>
            <a:lvl6pPr marL="1285958" indent="0" algn="ctr">
              <a:buNone/>
              <a:defRPr>
                <a:solidFill>
                  <a:schemeClr val="tx1">
                    <a:tint val="75000"/>
                  </a:schemeClr>
                </a:solidFill>
              </a:defRPr>
            </a:lvl6pPr>
            <a:lvl7pPr marL="1543151" indent="0" algn="ctr">
              <a:buNone/>
              <a:defRPr>
                <a:solidFill>
                  <a:schemeClr val="tx1">
                    <a:tint val="75000"/>
                  </a:schemeClr>
                </a:solidFill>
              </a:defRPr>
            </a:lvl7pPr>
            <a:lvl8pPr marL="1800342" indent="0" algn="ctr">
              <a:buNone/>
              <a:defRPr>
                <a:solidFill>
                  <a:schemeClr val="tx1">
                    <a:tint val="75000"/>
                  </a:schemeClr>
                </a:solidFill>
              </a:defRPr>
            </a:lvl8pPr>
            <a:lvl9pPr marL="2057534"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22176" y="5445231"/>
            <a:ext cx="2133600" cy="365125"/>
          </a:xfrm>
          <a:prstGeom prst="rect">
            <a:avLst/>
          </a:prstGeom>
        </p:spPr>
        <p:txBody>
          <a:bodyPr/>
          <a:lstStyle/>
          <a:p>
            <a:fld id="{1A63C003-D13A-114E-AE7E-A8933D65ABA8}" type="datetimeFigureOut">
              <a:rPr lang="en-US" smtClean="0"/>
              <a:t>8/24/2015</a:t>
            </a:fld>
            <a:endParaRPr lang="en-US" dirty="0"/>
          </a:p>
        </p:txBody>
      </p:sp>
      <p:sp>
        <p:nvSpPr>
          <p:cNvPr id="5" name="Footer Placeholder 4"/>
          <p:cNvSpPr>
            <a:spLocks noGrp="1"/>
          </p:cNvSpPr>
          <p:nvPr>
            <p:ph type="ftr" sz="quarter" idx="11"/>
          </p:nvPr>
        </p:nvSpPr>
        <p:spPr>
          <a:xfrm>
            <a:off x="3156071" y="6356357"/>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EFEF167-7FCE-7946-BBC6-4D92A9EC846B}" type="slidenum">
              <a:rPr lang="en-US" smtClean="0"/>
              <a:t>‹#›</a:t>
            </a:fld>
            <a:endParaRPr lang="en-US" dirty="0"/>
          </a:p>
        </p:txBody>
      </p:sp>
    </p:spTree>
    <p:extLst>
      <p:ext uri="{BB962C8B-B14F-4D97-AF65-F5344CB8AC3E}">
        <p14:creationId xmlns:p14="http://schemas.microsoft.com/office/powerpoint/2010/main" val="10252023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92" indent="0">
              <a:buNone/>
              <a:defRPr sz="1575"/>
            </a:lvl2pPr>
            <a:lvl3pPr marL="514384" indent="0">
              <a:buNone/>
              <a:defRPr sz="1350"/>
            </a:lvl3pPr>
            <a:lvl4pPr marL="771575" indent="0">
              <a:buNone/>
              <a:defRPr sz="1125"/>
            </a:lvl4pPr>
            <a:lvl5pPr marL="1028767" indent="0">
              <a:buNone/>
              <a:defRPr sz="1125"/>
            </a:lvl5pPr>
            <a:lvl6pPr marL="1285958" indent="0">
              <a:buNone/>
              <a:defRPr sz="1125"/>
            </a:lvl6pPr>
            <a:lvl7pPr marL="1543151" indent="0">
              <a:buNone/>
              <a:defRPr sz="1125"/>
            </a:lvl7pPr>
            <a:lvl8pPr marL="1800342" indent="0">
              <a:buNone/>
              <a:defRPr sz="1125"/>
            </a:lvl8pPr>
            <a:lvl9pPr marL="2057534" indent="0">
              <a:buNone/>
              <a:defRPr sz="1125"/>
            </a:lvl9pPr>
          </a:lstStyle>
          <a:p>
            <a:r>
              <a:rPr lang="en-US" dirty="0" smtClean="0"/>
              <a:t>Drag picture to placeholder or click icon to add</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92" indent="0">
              <a:buNone/>
              <a:defRPr sz="675"/>
            </a:lvl2pPr>
            <a:lvl3pPr marL="514384" indent="0">
              <a:buNone/>
              <a:defRPr sz="563"/>
            </a:lvl3pPr>
            <a:lvl4pPr marL="771575" indent="0">
              <a:buNone/>
              <a:defRPr sz="506"/>
            </a:lvl4pPr>
            <a:lvl5pPr marL="1028767" indent="0">
              <a:buNone/>
              <a:defRPr sz="506"/>
            </a:lvl5pPr>
            <a:lvl6pPr marL="1285958" indent="0">
              <a:buNone/>
              <a:defRPr sz="506"/>
            </a:lvl6pPr>
            <a:lvl7pPr marL="1543151" indent="0">
              <a:buNone/>
              <a:defRPr sz="506"/>
            </a:lvl7pPr>
            <a:lvl8pPr marL="1800342" indent="0">
              <a:buNone/>
              <a:defRPr sz="506"/>
            </a:lvl8pPr>
            <a:lvl9pPr marL="2057534" indent="0">
              <a:buNone/>
              <a:defRPr sz="506"/>
            </a:lvl9pPr>
          </a:lstStyle>
          <a:p>
            <a:pPr lvl="0"/>
            <a:r>
              <a:rPr lang="en-US" smtClean="0"/>
              <a:t>Click to edit Master text styles</a:t>
            </a:r>
          </a:p>
        </p:txBody>
      </p:sp>
      <p:sp>
        <p:nvSpPr>
          <p:cNvPr id="5" name="Date Placeholder 4"/>
          <p:cNvSpPr>
            <a:spLocks noGrp="1"/>
          </p:cNvSpPr>
          <p:nvPr>
            <p:ph type="dt" sz="half" idx="10"/>
          </p:nvPr>
        </p:nvSpPr>
        <p:spPr>
          <a:xfrm>
            <a:off x="422176" y="5445231"/>
            <a:ext cx="2133600" cy="365125"/>
          </a:xfrm>
          <a:prstGeom prst="rect">
            <a:avLst/>
          </a:prstGeom>
        </p:spPr>
        <p:txBody>
          <a:bodyPr/>
          <a:lstStyle/>
          <a:p>
            <a:fld id="{1A63C003-D13A-114E-AE7E-A8933D65ABA8}" type="datetimeFigureOut">
              <a:rPr lang="en-US" smtClean="0"/>
              <a:t>8/24/2015</a:t>
            </a:fld>
            <a:endParaRPr lang="en-US" dirty="0"/>
          </a:p>
        </p:txBody>
      </p:sp>
      <p:sp>
        <p:nvSpPr>
          <p:cNvPr id="6" name="Footer Placeholder 5"/>
          <p:cNvSpPr>
            <a:spLocks noGrp="1"/>
          </p:cNvSpPr>
          <p:nvPr>
            <p:ph type="ftr" sz="quarter" idx="11"/>
          </p:nvPr>
        </p:nvSpPr>
        <p:spPr>
          <a:xfrm>
            <a:off x="3156071" y="6356357"/>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4EFEF167-7FCE-7946-BBC6-4D92A9EC846B}" type="slidenum">
              <a:rPr lang="en-US" smtClean="0"/>
              <a:t>‹#›</a:t>
            </a:fld>
            <a:endParaRPr lang="en-US" dirty="0"/>
          </a:p>
        </p:txBody>
      </p:sp>
    </p:spTree>
    <p:extLst>
      <p:ext uri="{BB962C8B-B14F-4D97-AF65-F5344CB8AC3E}">
        <p14:creationId xmlns:p14="http://schemas.microsoft.com/office/powerpoint/2010/main" val="1303455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22176" y="5445231"/>
            <a:ext cx="2133600" cy="365125"/>
          </a:xfrm>
          <a:prstGeom prst="rect">
            <a:avLst/>
          </a:prstGeom>
        </p:spPr>
        <p:txBody>
          <a:bodyPr/>
          <a:lstStyle/>
          <a:p>
            <a:fld id="{1A63C003-D13A-114E-AE7E-A8933D65ABA8}" type="datetimeFigureOut">
              <a:rPr lang="en-US" smtClean="0"/>
              <a:t>8/24/2015</a:t>
            </a:fld>
            <a:endParaRPr lang="en-US" dirty="0"/>
          </a:p>
        </p:txBody>
      </p:sp>
      <p:sp>
        <p:nvSpPr>
          <p:cNvPr id="5" name="Footer Placeholder 4"/>
          <p:cNvSpPr>
            <a:spLocks noGrp="1"/>
          </p:cNvSpPr>
          <p:nvPr>
            <p:ph type="ftr" sz="quarter" idx="11"/>
          </p:nvPr>
        </p:nvSpPr>
        <p:spPr>
          <a:xfrm>
            <a:off x="3156071" y="6356357"/>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EFEF167-7FCE-7946-BBC6-4D92A9EC846B}" type="slidenum">
              <a:rPr lang="en-US" smtClean="0"/>
              <a:t>‹#›</a:t>
            </a:fld>
            <a:endParaRPr lang="en-US" dirty="0"/>
          </a:p>
        </p:txBody>
      </p:sp>
    </p:spTree>
    <p:extLst>
      <p:ext uri="{BB962C8B-B14F-4D97-AF65-F5344CB8AC3E}">
        <p14:creationId xmlns:p14="http://schemas.microsoft.com/office/powerpoint/2010/main" val="35005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22176" y="5445231"/>
            <a:ext cx="2133600" cy="365125"/>
          </a:xfrm>
          <a:prstGeom prst="rect">
            <a:avLst/>
          </a:prstGeom>
        </p:spPr>
        <p:txBody>
          <a:bodyPr/>
          <a:lstStyle/>
          <a:p>
            <a:fld id="{1A63C003-D13A-114E-AE7E-A8933D65ABA8}" type="datetimeFigureOut">
              <a:rPr lang="en-US" smtClean="0"/>
              <a:t>8/24/2015</a:t>
            </a:fld>
            <a:endParaRPr lang="en-US" dirty="0"/>
          </a:p>
        </p:txBody>
      </p:sp>
      <p:sp>
        <p:nvSpPr>
          <p:cNvPr id="5" name="Footer Placeholder 4"/>
          <p:cNvSpPr>
            <a:spLocks noGrp="1"/>
          </p:cNvSpPr>
          <p:nvPr>
            <p:ph type="ftr" sz="quarter" idx="11"/>
          </p:nvPr>
        </p:nvSpPr>
        <p:spPr>
          <a:xfrm>
            <a:off x="3156071" y="6356357"/>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EFEF167-7FCE-7946-BBC6-4D92A9EC846B}" type="slidenum">
              <a:rPr lang="en-US" smtClean="0"/>
              <a:t>‹#›</a:t>
            </a:fld>
            <a:endParaRPr lang="en-US" dirty="0"/>
          </a:p>
        </p:txBody>
      </p:sp>
    </p:spTree>
    <p:extLst>
      <p:ext uri="{BB962C8B-B14F-4D97-AF65-F5344CB8AC3E}">
        <p14:creationId xmlns:p14="http://schemas.microsoft.com/office/powerpoint/2010/main" val="52159536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5"/>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xfrm>
            <a:off x="457200" y="6251576"/>
            <a:ext cx="2133600" cy="476250"/>
          </a:xfrm>
          <a:prstGeom prst="rect">
            <a:avLst/>
          </a:prstGeom>
          <a:ln/>
        </p:spPr>
        <p:txBody>
          <a:bodyPr/>
          <a:lstStyle>
            <a:lvl1pPr>
              <a:defRPr/>
            </a:lvl1pPr>
          </a:lstStyle>
          <a:p>
            <a:fld id="{1A63C003-D13A-114E-AE7E-A8933D65ABA8}" type="datetimeFigureOut">
              <a:rPr lang="en-US" smtClean="0"/>
              <a:t>8/24/2015</a:t>
            </a:fld>
            <a:endParaRPr lang="en-US" dirty="0"/>
          </a:p>
        </p:txBody>
      </p:sp>
      <p:sp>
        <p:nvSpPr>
          <p:cNvPr id="6" name="Rectangle 3"/>
          <p:cNvSpPr>
            <a:spLocks noGrp="1" noChangeArrowheads="1"/>
          </p:cNvSpPr>
          <p:nvPr>
            <p:ph type="sldNum" sz="quarter" idx="11"/>
          </p:nvPr>
        </p:nvSpPr>
        <p:spPr>
          <a:ln/>
        </p:spPr>
        <p:txBody>
          <a:bodyPr/>
          <a:lstStyle>
            <a:lvl1pPr>
              <a:defRPr/>
            </a:lvl1pPr>
          </a:lstStyle>
          <a:p>
            <a:fld id="{4EFEF167-7FCE-7946-BBC6-4D92A9EC846B}" type="slidenum">
              <a:rPr lang="en-US" smtClean="0"/>
              <a:t>‹#›</a:t>
            </a:fld>
            <a:endParaRPr lang="en-US" dirty="0"/>
          </a:p>
        </p:txBody>
      </p:sp>
      <p:sp>
        <p:nvSpPr>
          <p:cNvPr id="7" name="Rectangle 14"/>
          <p:cNvSpPr>
            <a:spLocks noGrp="1" noChangeArrowheads="1"/>
          </p:cNvSpPr>
          <p:nvPr>
            <p:ph type="ftr" sz="quarter" idx="12"/>
          </p:nvPr>
        </p:nvSpPr>
        <p:spPr>
          <a:xfrm>
            <a:off x="3124200" y="6248401"/>
            <a:ext cx="2895600" cy="476250"/>
          </a:xfrm>
          <a:prstGeom prst="rect">
            <a:avLst/>
          </a:prstGeom>
          <a:ln/>
        </p:spPr>
        <p:txBody>
          <a:bodyPr/>
          <a:lstStyle>
            <a:lvl1pPr>
              <a:defRPr/>
            </a:lvl1pPr>
          </a:lstStyle>
          <a:p>
            <a:endParaRPr lang="en-US" dirty="0"/>
          </a:p>
        </p:txBody>
      </p:sp>
    </p:spTree>
    <p:extLst>
      <p:ext uri="{BB962C8B-B14F-4D97-AF65-F5344CB8AC3E}">
        <p14:creationId xmlns:p14="http://schemas.microsoft.com/office/powerpoint/2010/main" val="294702567"/>
      </p:ext>
    </p:extLst>
  </p:cSld>
  <p:clrMapOvr>
    <a:masterClrMapping/>
  </p:clrMapOvr>
  <p:transition spd="med"/>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2"/>
            <a:ext cx="4038600" cy="4530725"/>
          </a:xfrm>
        </p:spPr>
        <p:txBody>
          <a:body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4648200" y="1600202"/>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6"/>
          <p:cNvSpPr>
            <a:spLocks noGrp="1" noChangeArrowheads="1"/>
          </p:cNvSpPr>
          <p:nvPr>
            <p:ph type="ftr" sz="quarter" idx="10"/>
          </p:nvPr>
        </p:nvSpPr>
        <p:spPr>
          <a:xfrm>
            <a:off x="3124200" y="6356352"/>
            <a:ext cx="2895600" cy="365125"/>
          </a:xfrm>
          <a:prstGeom prst="rect">
            <a:avLst/>
          </a:prstGeom>
        </p:spPr>
        <p:txBody>
          <a:bodyPr/>
          <a:lstStyle>
            <a:lvl1pPr>
              <a:defRPr/>
            </a:lvl1pPr>
          </a:lstStyle>
          <a:p>
            <a:endParaRPr lang="en-US" dirty="0"/>
          </a:p>
        </p:txBody>
      </p:sp>
      <p:sp>
        <p:nvSpPr>
          <p:cNvPr id="6" name="Rectangle 27"/>
          <p:cNvSpPr>
            <a:spLocks noGrp="1" noChangeArrowheads="1"/>
          </p:cNvSpPr>
          <p:nvPr>
            <p:ph type="sldNum" sz="quarter" idx="11"/>
          </p:nvPr>
        </p:nvSpPr>
        <p:spPr/>
        <p:txBody>
          <a:bodyPr/>
          <a:lstStyle>
            <a:lvl1pPr>
              <a:defRPr/>
            </a:lvl1pPr>
          </a:lstStyle>
          <a:p>
            <a:fld id="{4EFEF167-7FCE-7946-BBC6-4D92A9EC846B}" type="slidenum">
              <a:rPr lang="en-US" smtClean="0"/>
              <a:t>‹#›</a:t>
            </a:fld>
            <a:endParaRPr lang="en-US" dirty="0"/>
          </a:p>
        </p:txBody>
      </p:sp>
      <p:sp>
        <p:nvSpPr>
          <p:cNvPr id="7" name="Rectangle 28"/>
          <p:cNvSpPr>
            <a:spLocks noGrp="1" noChangeArrowheads="1"/>
          </p:cNvSpPr>
          <p:nvPr>
            <p:ph type="dt" sz="half" idx="12"/>
          </p:nvPr>
        </p:nvSpPr>
        <p:spPr>
          <a:xfrm>
            <a:off x="6553200" y="6356352"/>
            <a:ext cx="2133600" cy="365125"/>
          </a:xfrm>
          <a:prstGeom prst="rect">
            <a:avLst/>
          </a:prstGeom>
        </p:spPr>
        <p:txBody>
          <a:bodyPr/>
          <a:lstStyle>
            <a:lvl1pPr>
              <a:defRPr/>
            </a:lvl1pPr>
          </a:lstStyle>
          <a:p>
            <a:fld id="{1A63C003-D13A-114E-AE7E-A8933D65ABA8}" type="datetimeFigureOut">
              <a:rPr lang="en-US" smtClean="0"/>
              <a:t>8/24/2015</a:t>
            </a:fld>
            <a:endParaRPr lang="en-US" dirty="0"/>
          </a:p>
        </p:txBody>
      </p:sp>
    </p:spTree>
    <p:extLst>
      <p:ext uri="{BB962C8B-B14F-4D97-AF65-F5344CB8AC3E}">
        <p14:creationId xmlns:p14="http://schemas.microsoft.com/office/powerpoint/2010/main" val="172695642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26836" y="139317"/>
            <a:ext cx="3772638" cy="590350"/>
          </a:xfrm>
        </p:spPr>
        <p:txBody>
          <a:bodyPr/>
          <a:lstStyle>
            <a:lvl1pPr>
              <a:defRPr sz="2000"/>
            </a:lvl1pPr>
          </a:lstStyle>
          <a:p>
            <a:r>
              <a:rPr lang="en-US" dirty="0" smtClean="0"/>
              <a:t>Click to edit Master title style</a:t>
            </a:r>
            <a:endParaRPr lang="en-US" dirty="0"/>
          </a:p>
        </p:txBody>
      </p:sp>
      <p:sp>
        <p:nvSpPr>
          <p:cNvPr id="5" name="Rectangle 9"/>
          <p:cNvSpPr>
            <a:spLocks noChangeArrowheads="1"/>
          </p:cNvSpPr>
          <p:nvPr/>
        </p:nvSpPr>
        <p:spPr bwMode="auto">
          <a:xfrm rot="16200000">
            <a:off x="4346934" y="2055724"/>
            <a:ext cx="450704" cy="9153850"/>
          </a:xfrm>
          <a:prstGeom prst="rect">
            <a:avLst/>
          </a:prstGeom>
          <a:gradFill rotWithShape="1">
            <a:gsLst>
              <a:gs pos="0">
                <a:srgbClr val="006699"/>
              </a:gs>
              <a:gs pos="100000">
                <a:srgbClr val="FFFFFF">
                  <a:alpha val="0"/>
                </a:srgbClr>
              </a:gs>
            </a:gsLst>
            <a:lin ang="0" scaled="1"/>
          </a:gradFill>
          <a:ln>
            <a:noFill/>
          </a:ln>
          <a:effectLst/>
          <a:extLst/>
        </p:spPr>
        <p:txBody>
          <a:bodyPr vert="horz" wrap="square" lIns="20574" tIns="20574" rIns="20574" bIns="20574" numCol="1" anchor="t" anchorCtr="0" compatLnSpc="1">
            <a:prstTxWarp prst="textNoShape">
              <a:avLst/>
            </a:prstTxWarp>
          </a:bodyPr>
          <a:lstStyle/>
          <a:p>
            <a:pPr defTabSz="342923"/>
            <a:endParaRPr lang="en-GB" sz="800" dirty="0">
              <a:solidFill>
                <a:prstClr val="black"/>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59153" y="6312436"/>
            <a:ext cx="365039" cy="365039"/>
          </a:xfrm>
          <a:prstGeom prst="rect">
            <a:avLst/>
          </a:prstGeom>
          <a:effectLst>
            <a:reflection blurRad="6350" stA="30000" endPos="32000" dir="5400000" sy="-100000" algn="bl" rotWithShape="0"/>
          </a:effectLst>
        </p:spPr>
      </p:pic>
      <p:sp>
        <p:nvSpPr>
          <p:cNvPr id="7" name="Text Box 4"/>
          <p:cNvSpPr txBox="1">
            <a:spLocks noChangeArrowheads="1"/>
          </p:cNvSpPr>
          <p:nvPr/>
        </p:nvSpPr>
        <p:spPr bwMode="auto">
          <a:xfrm>
            <a:off x="58994" y="6496946"/>
            <a:ext cx="9128550" cy="361054"/>
          </a:xfrm>
          <a:prstGeom prst="rect">
            <a:avLst/>
          </a:prstGeom>
          <a:noFill/>
          <a:ln>
            <a:noFill/>
          </a:ln>
          <a:effectLst/>
          <a:scene3d>
            <a:camera prst="perspectiveAbove"/>
            <a:lightRig rig="threePt" dir="t"/>
          </a:scene3d>
          <a:sp3d prstMaterial="matte">
            <a:bevelT/>
          </a:sp3d>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FFCC00"/>
                </a:solidFill>
                <a:prstDash val="dash"/>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20360" tIns="20360" rIns="20360" bIns="20360" numCol="1" anchor="ctr" anchorCtr="0" compatLnSpc="1">
            <a:prstTxWarp prst="textNoShape">
              <a:avLst/>
            </a:prstTxWarp>
          </a:bodyPr>
          <a:lstStyle/>
          <a:p>
            <a:pPr algn="l" defTabSz="514384" fontAlgn="base">
              <a:spcBef>
                <a:spcPct val="0"/>
              </a:spcBef>
              <a:spcAft>
                <a:spcPct val="0"/>
              </a:spcAft>
            </a:pPr>
            <a:r>
              <a:rPr lang="en-US" altLang="en-US" sz="1000" b="1" spc="28" dirty="0" smtClean="0">
                <a:ln w="13500">
                  <a:solidFill>
                    <a:srgbClr val="4F81BD">
                      <a:shade val="2500"/>
                      <a:alpha val="6500"/>
                    </a:srgbClr>
                  </a:solidFill>
                  <a:prstDash val="solid"/>
                </a:ln>
                <a:solidFill>
                  <a:srgbClr val="4F81BD">
                    <a:tint val="3000"/>
                    <a:alpha val="95000"/>
                  </a:srgbClr>
                </a:solidFill>
                <a:effectLst>
                  <a:innerShdw blurRad="63500" dist="50800" dir="16200000">
                    <a:prstClr val="black">
                      <a:alpha val="50000"/>
                    </a:prstClr>
                  </a:innerShdw>
                  <a:reflection blurRad="279400" stA="72000" endPos="45500" dir="5400000" sy="-100000" algn="bl" rotWithShape="0"/>
                </a:effectLst>
                <a:cs typeface="Arial" pitchFamily="34" charset="0"/>
              </a:rPr>
              <a:t>THE AUTONOMIC NERVOUS SYSTEM </a:t>
            </a:r>
            <a:r>
              <a:rPr lang="en-US" altLang="en-US" sz="1000" b="1" spc="28" baseline="0" dirty="0" smtClean="0">
                <a:ln w="13500">
                  <a:solidFill>
                    <a:srgbClr val="4F81BD">
                      <a:shade val="2500"/>
                      <a:alpha val="6500"/>
                    </a:srgbClr>
                  </a:solidFill>
                  <a:prstDash val="solid"/>
                </a:ln>
                <a:solidFill>
                  <a:srgbClr val="4F81BD">
                    <a:tint val="3000"/>
                    <a:alpha val="95000"/>
                  </a:srgbClr>
                </a:solidFill>
                <a:effectLst>
                  <a:innerShdw blurRad="63500" dist="50800" dir="16200000">
                    <a:prstClr val="black">
                      <a:alpha val="50000"/>
                    </a:prstClr>
                  </a:innerShdw>
                  <a:reflection blurRad="279400" stA="72000" endPos="45500" dir="5400000" sy="-100000" algn="bl" rotWithShape="0"/>
                </a:effectLst>
                <a:cs typeface="Arial" pitchFamily="34" charset="0"/>
              </a:rPr>
              <a:t>– COMPILED BY COLIN GREENGRASS, PH.D.</a:t>
            </a:r>
            <a:endParaRPr lang="en-US" altLang="en-US" sz="1000" b="1" spc="28" dirty="0">
              <a:ln w="13500">
                <a:solidFill>
                  <a:srgbClr val="4F81BD">
                    <a:shade val="2500"/>
                    <a:alpha val="6500"/>
                  </a:srgbClr>
                </a:solidFill>
                <a:prstDash val="solid"/>
              </a:ln>
              <a:solidFill>
                <a:srgbClr val="4F81BD">
                  <a:tint val="3000"/>
                  <a:alpha val="95000"/>
                </a:srgbClr>
              </a:solidFill>
              <a:effectLst>
                <a:innerShdw blurRad="63500" dist="50800" dir="16200000">
                  <a:prstClr val="black">
                    <a:alpha val="50000"/>
                  </a:prstClr>
                </a:innerShdw>
                <a:reflection blurRad="279400" stA="72000" endPos="45500" dir="5400000" sy="-100000" algn="bl" rotWithShape="0"/>
              </a:effectLst>
              <a:cs typeface="Arial" pitchFamily="34" charset="0"/>
            </a:endParaRPr>
          </a:p>
        </p:txBody>
      </p:sp>
    </p:spTree>
    <p:extLst>
      <p:ext uri="{BB962C8B-B14F-4D97-AF65-F5344CB8AC3E}">
        <p14:creationId xmlns:p14="http://schemas.microsoft.com/office/powerpoint/2010/main" val="33646578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600202"/>
            <a:ext cx="8229600" cy="4525963"/>
          </a:xfrm>
        </p:spPr>
        <p:txBody>
          <a:bodyPr/>
          <a:lstStyle/>
          <a:p>
            <a:r>
              <a:rPr lang="en-US" dirty="0" smtClean="0"/>
              <a:t>Click icon to add table</a:t>
            </a:r>
            <a:endParaRPr lang="en-GB"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fld id="{1A63C003-D13A-114E-AE7E-A8933D65ABA8}" type="datetimeFigureOut">
              <a:rPr lang="en-US" smtClean="0"/>
              <a:t>8/24/2015</a:t>
            </a:fld>
            <a:endParaRPr lang="en-US"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4EFEF167-7FCE-7946-BBC6-4D92A9EC846B}" type="slidenum">
              <a:rPr lang="en-US" smtClean="0"/>
              <a:t>‹#›</a:t>
            </a:fld>
            <a:endParaRPr lang="en-US" dirty="0"/>
          </a:p>
        </p:txBody>
      </p:sp>
    </p:spTree>
    <p:extLst>
      <p:ext uri="{BB962C8B-B14F-4D97-AF65-F5344CB8AC3E}">
        <p14:creationId xmlns:p14="http://schemas.microsoft.com/office/powerpoint/2010/main" val="8610215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a:xfrm>
            <a:off x="422176" y="5445231"/>
            <a:ext cx="2133600" cy="365125"/>
          </a:xfrm>
          <a:prstGeom prst="rect">
            <a:avLst/>
          </a:prstGeom>
        </p:spPr>
        <p:txBody>
          <a:bodyPr/>
          <a:lstStyle/>
          <a:p>
            <a:fld id="{1A63C003-D13A-114E-AE7E-A8933D65ABA8}" type="datetimeFigureOut">
              <a:rPr lang="en-US" smtClean="0"/>
              <a:t>8/24/2015</a:t>
            </a:fld>
            <a:endParaRPr lang="en-US" dirty="0"/>
          </a:p>
        </p:txBody>
      </p:sp>
      <p:sp>
        <p:nvSpPr>
          <p:cNvPr id="6" name="Slide Number Placeholder 5"/>
          <p:cNvSpPr>
            <a:spLocks noGrp="1"/>
          </p:cNvSpPr>
          <p:nvPr>
            <p:ph type="sldNum" sz="quarter" idx="12"/>
          </p:nvPr>
        </p:nvSpPr>
        <p:spPr/>
        <p:txBody>
          <a:bodyPr/>
          <a:lstStyle/>
          <a:p>
            <a:fld id="{4EFEF167-7FCE-7946-BBC6-4D92A9EC846B}" type="slidenum">
              <a:rPr lang="en-US" smtClean="0"/>
              <a:t>‹#›</a:t>
            </a:fld>
            <a:endParaRPr lang="en-US" dirty="0"/>
          </a:p>
        </p:txBody>
      </p:sp>
    </p:spTree>
    <p:extLst>
      <p:ext uri="{BB962C8B-B14F-4D97-AF65-F5344CB8AC3E}">
        <p14:creationId xmlns:p14="http://schemas.microsoft.com/office/powerpoint/2010/main" val="13504900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scene3d>
            <a:camera prst="orthographicFront"/>
            <a:lightRig rig="threePt" dir="t"/>
          </a:scene3d>
          <a:sp3d prstMaterial="metal">
            <a:bevelT/>
          </a:sp3d>
        </p:spPr>
        <p:txBody>
          <a:bodyPr>
            <a:scene3d>
              <a:camera prst="orthographicFront"/>
              <a:lightRig rig="threePt" dir="t"/>
            </a:scene3d>
            <a:sp3d extrusionH="57150">
              <a:bevelT w="38100" h="38100"/>
            </a:sp3d>
          </a:bodyPr>
          <a:lstStyle>
            <a:lvl1pPr>
              <a:defRPr lang="en-GB" sz="2250" b="1" i="0" u="none" kern="1200" cap="none" spc="28" dirty="0">
                <a:ln w="13500">
                  <a:noFill/>
                  <a:prstDash val="solid"/>
                </a:ln>
                <a:solidFill>
                  <a:schemeClr val="bg2">
                    <a:lumMod val="10000"/>
                    <a:alpha val="95000"/>
                  </a:schemeClr>
                </a:solidFill>
                <a:effectLst>
                  <a:innerShdw blurRad="50900" dist="38500" dir="13500000">
                    <a:srgbClr val="000000">
                      <a:alpha val="60000"/>
                    </a:srgbClr>
                  </a:innerShdw>
                </a:effectLst>
                <a:latin typeface="+mj-lt"/>
                <a:ea typeface="+mj-ea"/>
                <a:cs typeface="+mj-cs"/>
              </a:defRPr>
            </a:lvl1pPr>
          </a:lstStyle>
          <a:p>
            <a:pPr marL="0" lvl="0" indent="0" algn="ctr" defTabSz="514384" rtl="0" eaLnBrk="1" latinLnBrk="0" hangingPunct="1">
              <a:spcBef>
                <a:spcPct val="0"/>
              </a:spcBef>
              <a:buFont typeface="Arial" panose="020B0604020202020204" pitchFamily="34" charset="0"/>
              <a:buNone/>
            </a:pPr>
            <a:r>
              <a:rPr lang="en-US" smtClean="0"/>
              <a:t>Click to edit Master title style</a:t>
            </a:r>
            <a:endParaRPr lang="en-GB" dirty="0"/>
          </a:p>
        </p:txBody>
      </p:sp>
      <p:sp>
        <p:nvSpPr>
          <p:cNvPr id="3" name="Content Placeholder 2"/>
          <p:cNvSpPr>
            <a:spLocks noGrp="1"/>
          </p:cNvSpPr>
          <p:nvPr>
            <p:ph idx="1"/>
          </p:nvPr>
        </p:nvSpPr>
        <p:spPr>
          <a:xfrm>
            <a:off x="457200" y="1600203"/>
            <a:ext cx="8229600" cy="18864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12"/>
          </p:nvPr>
        </p:nvSpPr>
        <p:spPr/>
        <p:txBody>
          <a:bodyPr/>
          <a:lstStyle/>
          <a:p>
            <a:fld id="{4EFEF167-7FCE-7946-BBC6-4D92A9EC846B}" type="slidenum">
              <a:rPr lang="en-US" smtClean="0"/>
              <a:t>‹#›</a:t>
            </a:fld>
            <a:endParaRPr lang="en-US" dirty="0"/>
          </a:p>
        </p:txBody>
      </p:sp>
      <p:sp>
        <p:nvSpPr>
          <p:cNvPr id="8" name="Content Placeholder 2"/>
          <p:cNvSpPr>
            <a:spLocks noGrp="1"/>
          </p:cNvSpPr>
          <p:nvPr>
            <p:ph idx="13"/>
          </p:nvPr>
        </p:nvSpPr>
        <p:spPr>
          <a:xfrm>
            <a:off x="457200" y="4307873"/>
            <a:ext cx="8229600" cy="18864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Content Placeholder 8"/>
          <p:cNvSpPr>
            <a:spLocks noGrp="1"/>
          </p:cNvSpPr>
          <p:nvPr>
            <p:ph sz="quarter" idx="14" hasCustomPrompt="1"/>
          </p:nvPr>
        </p:nvSpPr>
        <p:spPr>
          <a:xfrm>
            <a:off x="396878" y="3585335"/>
            <a:ext cx="8289925" cy="623888"/>
          </a:xfrm>
          <a:scene3d>
            <a:camera prst="orthographicFront"/>
            <a:lightRig rig="threePt" dir="t"/>
          </a:scene3d>
          <a:sp3d prstMaterial="metal">
            <a:bevelT/>
          </a:sp3d>
        </p:spPr>
        <p:txBody>
          <a:bodyPr>
            <a:noAutofit/>
          </a:bodyPr>
          <a:lstStyle>
            <a:lvl1pPr marL="0" indent="0" algn="ctr" defTabSz="514384" rtl="0" eaLnBrk="1" latinLnBrk="0" hangingPunct="1">
              <a:spcBef>
                <a:spcPct val="0"/>
              </a:spcBef>
              <a:buNone/>
              <a:defRPr lang="en-GB" sz="2250" b="1" i="0" u="none" kern="1200" cap="none" spc="28" dirty="0">
                <a:ln w="13500">
                  <a:noFill/>
                  <a:prstDash val="solid"/>
                </a:ln>
                <a:solidFill>
                  <a:schemeClr val="bg2">
                    <a:lumMod val="10000"/>
                    <a:alpha val="95000"/>
                  </a:schemeClr>
                </a:solidFill>
                <a:effectLst>
                  <a:innerShdw blurRad="50900" dist="38500" dir="13500000">
                    <a:srgbClr val="000000">
                      <a:alpha val="60000"/>
                    </a:srgbClr>
                  </a:innerShdw>
                </a:effectLst>
                <a:latin typeface="+mj-lt"/>
                <a:ea typeface="+mj-ea"/>
                <a:cs typeface="+mj-cs"/>
              </a:defRPr>
            </a:lvl1pPr>
            <a:lvl2pPr>
              <a:defRPr lang="en-US" sz="2250" b="1" i="0" u="none" kern="1200" cap="none" spc="28" dirty="0" smtClean="0">
                <a:ln w="13500">
                  <a:solidFill>
                    <a:schemeClr val="accent1">
                      <a:shade val="2500"/>
                      <a:alpha val="6500"/>
                    </a:schemeClr>
                  </a:solidFill>
                  <a:prstDash val="solid"/>
                </a:ln>
                <a:solidFill>
                  <a:schemeClr val="bg2">
                    <a:lumMod val="10000"/>
                    <a:alpha val="95000"/>
                  </a:schemeClr>
                </a:solidFill>
                <a:effectLst>
                  <a:innerShdw blurRad="50900" dist="38500" dir="13500000">
                    <a:srgbClr val="000000">
                      <a:alpha val="60000"/>
                    </a:srgbClr>
                  </a:innerShdw>
                </a:effectLst>
                <a:latin typeface="+mj-lt"/>
                <a:ea typeface="+mj-ea"/>
                <a:cs typeface="+mj-cs"/>
              </a:defRPr>
            </a:lvl2pPr>
            <a:lvl3pPr>
              <a:defRPr lang="en-US" sz="2250" b="1" i="0" u="none" kern="1200" cap="none" spc="28" dirty="0" smtClean="0">
                <a:ln w="13500">
                  <a:solidFill>
                    <a:schemeClr val="accent1">
                      <a:shade val="2500"/>
                      <a:alpha val="6500"/>
                    </a:schemeClr>
                  </a:solidFill>
                  <a:prstDash val="solid"/>
                </a:ln>
                <a:solidFill>
                  <a:schemeClr val="bg2">
                    <a:lumMod val="10000"/>
                    <a:alpha val="95000"/>
                  </a:schemeClr>
                </a:solidFill>
                <a:effectLst>
                  <a:innerShdw blurRad="50900" dist="38500" dir="13500000">
                    <a:srgbClr val="000000">
                      <a:alpha val="60000"/>
                    </a:srgbClr>
                  </a:innerShdw>
                </a:effectLst>
                <a:latin typeface="+mj-lt"/>
                <a:ea typeface="+mj-ea"/>
                <a:cs typeface="+mj-cs"/>
              </a:defRPr>
            </a:lvl3pPr>
            <a:lvl4pPr>
              <a:defRPr lang="en-US" sz="2250" b="1" i="0" u="none" kern="1200" cap="none" spc="28" dirty="0" smtClean="0">
                <a:ln w="13500">
                  <a:solidFill>
                    <a:schemeClr val="accent1">
                      <a:shade val="2500"/>
                      <a:alpha val="6500"/>
                    </a:schemeClr>
                  </a:solidFill>
                  <a:prstDash val="solid"/>
                </a:ln>
                <a:solidFill>
                  <a:schemeClr val="bg2">
                    <a:lumMod val="10000"/>
                    <a:alpha val="95000"/>
                  </a:schemeClr>
                </a:solidFill>
                <a:effectLst>
                  <a:innerShdw blurRad="50900" dist="38500" dir="13500000">
                    <a:srgbClr val="000000">
                      <a:alpha val="60000"/>
                    </a:srgbClr>
                  </a:innerShdw>
                </a:effectLst>
                <a:latin typeface="+mj-lt"/>
                <a:ea typeface="+mj-ea"/>
                <a:cs typeface="+mj-cs"/>
              </a:defRPr>
            </a:lvl4pPr>
            <a:lvl5pPr>
              <a:defRPr lang="en-GB" sz="2250" b="1" i="0" u="none" kern="1200" cap="none" spc="28" dirty="0">
                <a:ln w="13500">
                  <a:solidFill>
                    <a:schemeClr val="accent1">
                      <a:shade val="2500"/>
                      <a:alpha val="6500"/>
                    </a:schemeClr>
                  </a:solidFill>
                  <a:prstDash val="solid"/>
                </a:ln>
                <a:solidFill>
                  <a:schemeClr val="bg2">
                    <a:lumMod val="10000"/>
                    <a:alpha val="95000"/>
                  </a:schemeClr>
                </a:solidFill>
                <a:effectLst>
                  <a:innerShdw blurRad="50900" dist="38500" dir="13500000">
                    <a:srgbClr val="000000">
                      <a:alpha val="60000"/>
                    </a:srgbClr>
                  </a:innerShdw>
                </a:effectLst>
                <a:latin typeface="+mj-lt"/>
                <a:ea typeface="+mj-ea"/>
                <a:cs typeface="+mj-cs"/>
              </a:defRPr>
            </a:lvl5pPr>
          </a:lstStyle>
          <a:p>
            <a:pPr lvl="0"/>
            <a:r>
              <a:rPr lang="en-US" dirty="0" smtClean="0"/>
              <a:t>Click to edit Master title style</a:t>
            </a:r>
            <a:endParaRPr lang="en-GB" dirty="0"/>
          </a:p>
        </p:txBody>
      </p:sp>
    </p:spTree>
    <p:extLst>
      <p:ext uri="{BB962C8B-B14F-4D97-AF65-F5344CB8AC3E}">
        <p14:creationId xmlns:p14="http://schemas.microsoft.com/office/powerpoint/2010/main" val="7833686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225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1125">
                <a:solidFill>
                  <a:schemeClr val="tx1">
                    <a:tint val="75000"/>
                  </a:schemeClr>
                </a:solidFill>
              </a:defRPr>
            </a:lvl1pPr>
            <a:lvl2pPr marL="257192" indent="0">
              <a:buNone/>
              <a:defRPr sz="1013">
                <a:solidFill>
                  <a:schemeClr val="tx1">
                    <a:tint val="75000"/>
                  </a:schemeClr>
                </a:solidFill>
              </a:defRPr>
            </a:lvl2pPr>
            <a:lvl3pPr marL="514384" indent="0">
              <a:buNone/>
              <a:defRPr sz="900">
                <a:solidFill>
                  <a:schemeClr val="tx1">
                    <a:tint val="75000"/>
                  </a:schemeClr>
                </a:solidFill>
              </a:defRPr>
            </a:lvl3pPr>
            <a:lvl4pPr marL="771575" indent="0">
              <a:buNone/>
              <a:defRPr sz="788">
                <a:solidFill>
                  <a:schemeClr val="tx1">
                    <a:tint val="75000"/>
                  </a:schemeClr>
                </a:solidFill>
              </a:defRPr>
            </a:lvl4pPr>
            <a:lvl5pPr marL="1028767" indent="0">
              <a:buNone/>
              <a:defRPr sz="788">
                <a:solidFill>
                  <a:schemeClr val="tx1">
                    <a:tint val="75000"/>
                  </a:schemeClr>
                </a:solidFill>
              </a:defRPr>
            </a:lvl5pPr>
            <a:lvl6pPr marL="1285958" indent="0">
              <a:buNone/>
              <a:defRPr sz="788">
                <a:solidFill>
                  <a:schemeClr val="tx1">
                    <a:tint val="75000"/>
                  </a:schemeClr>
                </a:solidFill>
              </a:defRPr>
            </a:lvl6pPr>
            <a:lvl7pPr marL="1543151" indent="0">
              <a:buNone/>
              <a:defRPr sz="788">
                <a:solidFill>
                  <a:schemeClr val="tx1">
                    <a:tint val="75000"/>
                  </a:schemeClr>
                </a:solidFill>
              </a:defRPr>
            </a:lvl7pPr>
            <a:lvl8pPr marL="1800342" indent="0">
              <a:buNone/>
              <a:defRPr sz="788">
                <a:solidFill>
                  <a:schemeClr val="tx1">
                    <a:tint val="75000"/>
                  </a:schemeClr>
                </a:solidFill>
              </a:defRPr>
            </a:lvl8pPr>
            <a:lvl9pPr marL="2057534" indent="0">
              <a:buNone/>
              <a:defRPr sz="78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22176" y="5445231"/>
            <a:ext cx="2133600" cy="365125"/>
          </a:xfrm>
          <a:prstGeom prst="rect">
            <a:avLst/>
          </a:prstGeom>
        </p:spPr>
        <p:txBody>
          <a:bodyPr/>
          <a:lstStyle/>
          <a:p>
            <a:fld id="{1A63C003-D13A-114E-AE7E-A8933D65ABA8}" type="datetimeFigureOut">
              <a:rPr lang="en-US" smtClean="0"/>
              <a:t>8/24/2015</a:t>
            </a:fld>
            <a:endParaRPr lang="en-US" dirty="0"/>
          </a:p>
        </p:txBody>
      </p:sp>
      <p:sp>
        <p:nvSpPr>
          <p:cNvPr id="5" name="Footer Placeholder 4"/>
          <p:cNvSpPr>
            <a:spLocks noGrp="1"/>
          </p:cNvSpPr>
          <p:nvPr>
            <p:ph type="ftr" sz="quarter" idx="11"/>
          </p:nvPr>
        </p:nvSpPr>
        <p:spPr>
          <a:xfrm>
            <a:off x="3156071" y="6356357"/>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EFEF167-7FCE-7946-BBC6-4D92A9EC846B}" type="slidenum">
              <a:rPr lang="en-US" smtClean="0"/>
              <a:t>‹#›</a:t>
            </a:fld>
            <a:endParaRPr lang="en-US" dirty="0"/>
          </a:p>
        </p:txBody>
      </p:sp>
    </p:spTree>
    <p:extLst>
      <p:ext uri="{BB962C8B-B14F-4D97-AF65-F5344CB8AC3E}">
        <p14:creationId xmlns:p14="http://schemas.microsoft.com/office/powerpoint/2010/main" val="110252005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22176" y="5445231"/>
            <a:ext cx="2133600" cy="365125"/>
          </a:xfrm>
          <a:prstGeom prst="rect">
            <a:avLst/>
          </a:prstGeom>
        </p:spPr>
        <p:txBody>
          <a:bodyPr/>
          <a:lstStyle/>
          <a:p>
            <a:fld id="{1A63C003-D13A-114E-AE7E-A8933D65ABA8}" type="datetimeFigureOut">
              <a:rPr lang="en-US" smtClean="0"/>
              <a:t>8/24/2015</a:t>
            </a:fld>
            <a:endParaRPr lang="en-US" dirty="0"/>
          </a:p>
        </p:txBody>
      </p:sp>
      <p:sp>
        <p:nvSpPr>
          <p:cNvPr id="6" name="Footer Placeholder 5"/>
          <p:cNvSpPr>
            <a:spLocks noGrp="1"/>
          </p:cNvSpPr>
          <p:nvPr>
            <p:ph type="ftr" sz="quarter" idx="11"/>
          </p:nvPr>
        </p:nvSpPr>
        <p:spPr>
          <a:xfrm>
            <a:off x="3156071" y="6356357"/>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4EFEF167-7FCE-7946-BBC6-4D92A9EC846B}" type="slidenum">
              <a:rPr lang="en-US" smtClean="0"/>
              <a:t>‹#›</a:t>
            </a:fld>
            <a:endParaRPr lang="en-US" dirty="0"/>
          </a:p>
        </p:txBody>
      </p:sp>
    </p:spTree>
    <p:extLst>
      <p:ext uri="{BB962C8B-B14F-4D97-AF65-F5344CB8AC3E}">
        <p14:creationId xmlns:p14="http://schemas.microsoft.com/office/powerpoint/2010/main" val="204489776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92" indent="0">
              <a:buNone/>
              <a:defRPr sz="1125" b="1"/>
            </a:lvl2pPr>
            <a:lvl3pPr marL="514384" indent="0">
              <a:buNone/>
              <a:defRPr sz="1013" b="1"/>
            </a:lvl3pPr>
            <a:lvl4pPr marL="771575" indent="0">
              <a:buNone/>
              <a:defRPr sz="900" b="1"/>
            </a:lvl4pPr>
            <a:lvl5pPr marL="1028767" indent="0">
              <a:buNone/>
              <a:defRPr sz="900" b="1"/>
            </a:lvl5pPr>
            <a:lvl6pPr marL="1285958" indent="0">
              <a:buNone/>
              <a:defRPr sz="900" b="1"/>
            </a:lvl6pPr>
            <a:lvl7pPr marL="1543151" indent="0">
              <a:buNone/>
              <a:defRPr sz="900" b="1"/>
            </a:lvl7pPr>
            <a:lvl8pPr marL="1800342" indent="0">
              <a:buNone/>
              <a:defRPr sz="900" b="1"/>
            </a:lvl8pPr>
            <a:lvl9pPr marL="2057534"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1350" b="1"/>
            </a:lvl1pPr>
            <a:lvl2pPr marL="257192" indent="0">
              <a:buNone/>
              <a:defRPr sz="1125" b="1"/>
            </a:lvl2pPr>
            <a:lvl3pPr marL="514384" indent="0">
              <a:buNone/>
              <a:defRPr sz="1013" b="1"/>
            </a:lvl3pPr>
            <a:lvl4pPr marL="771575" indent="0">
              <a:buNone/>
              <a:defRPr sz="900" b="1"/>
            </a:lvl4pPr>
            <a:lvl5pPr marL="1028767" indent="0">
              <a:buNone/>
              <a:defRPr sz="900" b="1"/>
            </a:lvl5pPr>
            <a:lvl6pPr marL="1285958" indent="0">
              <a:buNone/>
              <a:defRPr sz="900" b="1"/>
            </a:lvl6pPr>
            <a:lvl7pPr marL="1543151" indent="0">
              <a:buNone/>
              <a:defRPr sz="900" b="1"/>
            </a:lvl7pPr>
            <a:lvl8pPr marL="1800342" indent="0">
              <a:buNone/>
              <a:defRPr sz="900" b="1"/>
            </a:lvl8pPr>
            <a:lvl9pPr marL="2057534"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22176" y="5445231"/>
            <a:ext cx="2133600" cy="365125"/>
          </a:xfrm>
          <a:prstGeom prst="rect">
            <a:avLst/>
          </a:prstGeom>
        </p:spPr>
        <p:txBody>
          <a:bodyPr/>
          <a:lstStyle/>
          <a:p>
            <a:fld id="{1A63C003-D13A-114E-AE7E-A8933D65ABA8}" type="datetimeFigureOut">
              <a:rPr lang="en-US" smtClean="0"/>
              <a:t>8/24/2015</a:t>
            </a:fld>
            <a:endParaRPr lang="en-US" dirty="0"/>
          </a:p>
        </p:txBody>
      </p:sp>
      <p:sp>
        <p:nvSpPr>
          <p:cNvPr id="8" name="Footer Placeholder 7"/>
          <p:cNvSpPr>
            <a:spLocks noGrp="1"/>
          </p:cNvSpPr>
          <p:nvPr>
            <p:ph type="ftr" sz="quarter" idx="11"/>
          </p:nvPr>
        </p:nvSpPr>
        <p:spPr>
          <a:xfrm>
            <a:off x="3156071" y="6356357"/>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4EFEF167-7FCE-7946-BBC6-4D92A9EC846B}" type="slidenum">
              <a:rPr lang="en-US" smtClean="0"/>
              <a:t>‹#›</a:t>
            </a:fld>
            <a:endParaRPr lang="en-US" dirty="0"/>
          </a:p>
        </p:txBody>
      </p:sp>
    </p:spTree>
    <p:extLst>
      <p:ext uri="{BB962C8B-B14F-4D97-AF65-F5344CB8AC3E}">
        <p14:creationId xmlns:p14="http://schemas.microsoft.com/office/powerpoint/2010/main" val="19675139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22176" y="5445231"/>
            <a:ext cx="2133600" cy="365125"/>
          </a:xfrm>
          <a:prstGeom prst="rect">
            <a:avLst/>
          </a:prstGeom>
        </p:spPr>
        <p:txBody>
          <a:bodyPr/>
          <a:lstStyle/>
          <a:p>
            <a:fld id="{1A63C003-D13A-114E-AE7E-A8933D65ABA8}" type="datetimeFigureOut">
              <a:rPr lang="en-US" smtClean="0"/>
              <a:t>8/24/2015</a:t>
            </a:fld>
            <a:endParaRPr lang="en-US" dirty="0"/>
          </a:p>
        </p:txBody>
      </p:sp>
      <p:sp>
        <p:nvSpPr>
          <p:cNvPr id="4" name="Footer Placeholder 3"/>
          <p:cNvSpPr>
            <a:spLocks noGrp="1"/>
          </p:cNvSpPr>
          <p:nvPr>
            <p:ph type="ftr" sz="quarter" idx="11"/>
          </p:nvPr>
        </p:nvSpPr>
        <p:spPr>
          <a:xfrm>
            <a:off x="3156071" y="6356357"/>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4EFEF167-7FCE-7946-BBC6-4D92A9EC846B}" type="slidenum">
              <a:rPr lang="en-US" smtClean="0"/>
              <a:t>‹#›</a:t>
            </a:fld>
            <a:endParaRPr lang="en-US" dirty="0"/>
          </a:p>
        </p:txBody>
      </p:sp>
    </p:spTree>
    <p:extLst>
      <p:ext uri="{BB962C8B-B14F-4D97-AF65-F5344CB8AC3E}">
        <p14:creationId xmlns:p14="http://schemas.microsoft.com/office/powerpoint/2010/main" val="136518054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EFEF167-7FCE-7946-BBC6-4D92A9EC846B}" type="slidenum">
              <a:rPr lang="en-US" smtClean="0"/>
              <a:t>‹#›</a:t>
            </a:fld>
            <a:endParaRPr lang="en-US" dirty="0"/>
          </a:p>
        </p:txBody>
      </p:sp>
    </p:spTree>
    <p:extLst>
      <p:ext uri="{BB962C8B-B14F-4D97-AF65-F5344CB8AC3E}">
        <p14:creationId xmlns:p14="http://schemas.microsoft.com/office/powerpoint/2010/main" val="154038342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1125" b="1"/>
            </a:lvl1pPr>
          </a:lstStyle>
          <a:p>
            <a:r>
              <a:rPr lang="en-US" smtClean="0"/>
              <a:t>Click to edit Master title style</a:t>
            </a:r>
            <a:endParaRPr lang="en-GB"/>
          </a:p>
        </p:txBody>
      </p:sp>
      <p:sp>
        <p:nvSpPr>
          <p:cNvPr id="3" name="Content Placeholder 2"/>
          <p:cNvSpPr>
            <a:spLocks noGrp="1"/>
          </p:cNvSpPr>
          <p:nvPr>
            <p:ph idx="1"/>
          </p:nvPr>
        </p:nvSpPr>
        <p:spPr>
          <a:xfrm>
            <a:off x="3575050" y="273057"/>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4"/>
            <a:ext cx="3008313" cy="4691063"/>
          </a:xfrm>
        </p:spPr>
        <p:txBody>
          <a:bodyPr/>
          <a:lstStyle>
            <a:lvl1pPr marL="0" indent="0">
              <a:buNone/>
              <a:defRPr sz="788"/>
            </a:lvl1pPr>
            <a:lvl2pPr marL="257192" indent="0">
              <a:buNone/>
              <a:defRPr sz="675"/>
            </a:lvl2pPr>
            <a:lvl3pPr marL="514384" indent="0">
              <a:buNone/>
              <a:defRPr sz="563"/>
            </a:lvl3pPr>
            <a:lvl4pPr marL="771575" indent="0">
              <a:buNone/>
              <a:defRPr sz="506"/>
            </a:lvl4pPr>
            <a:lvl5pPr marL="1028767" indent="0">
              <a:buNone/>
              <a:defRPr sz="506"/>
            </a:lvl5pPr>
            <a:lvl6pPr marL="1285958" indent="0">
              <a:buNone/>
              <a:defRPr sz="506"/>
            </a:lvl6pPr>
            <a:lvl7pPr marL="1543151" indent="0">
              <a:buNone/>
              <a:defRPr sz="506"/>
            </a:lvl7pPr>
            <a:lvl8pPr marL="1800342" indent="0">
              <a:buNone/>
              <a:defRPr sz="506"/>
            </a:lvl8pPr>
            <a:lvl9pPr marL="2057534" indent="0">
              <a:buNone/>
              <a:defRPr sz="506"/>
            </a:lvl9pPr>
          </a:lstStyle>
          <a:p>
            <a:pPr lvl="0"/>
            <a:r>
              <a:rPr lang="en-US" smtClean="0"/>
              <a:t>Click to edit Master text styles</a:t>
            </a:r>
          </a:p>
        </p:txBody>
      </p:sp>
      <p:sp>
        <p:nvSpPr>
          <p:cNvPr id="5" name="Date Placeholder 4"/>
          <p:cNvSpPr>
            <a:spLocks noGrp="1"/>
          </p:cNvSpPr>
          <p:nvPr>
            <p:ph type="dt" sz="half" idx="10"/>
          </p:nvPr>
        </p:nvSpPr>
        <p:spPr>
          <a:xfrm>
            <a:off x="422176" y="5445231"/>
            <a:ext cx="2133600" cy="365125"/>
          </a:xfrm>
          <a:prstGeom prst="rect">
            <a:avLst/>
          </a:prstGeom>
        </p:spPr>
        <p:txBody>
          <a:bodyPr/>
          <a:lstStyle/>
          <a:p>
            <a:fld id="{1A63C003-D13A-114E-AE7E-A8933D65ABA8}" type="datetimeFigureOut">
              <a:rPr lang="en-US" smtClean="0"/>
              <a:t>8/24/2015</a:t>
            </a:fld>
            <a:endParaRPr lang="en-US" dirty="0"/>
          </a:p>
        </p:txBody>
      </p:sp>
      <p:sp>
        <p:nvSpPr>
          <p:cNvPr id="6" name="Footer Placeholder 5"/>
          <p:cNvSpPr>
            <a:spLocks noGrp="1"/>
          </p:cNvSpPr>
          <p:nvPr>
            <p:ph type="ftr" sz="quarter" idx="11"/>
          </p:nvPr>
        </p:nvSpPr>
        <p:spPr>
          <a:xfrm>
            <a:off x="3156071" y="6356357"/>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4EFEF167-7FCE-7946-BBC6-4D92A9EC846B}" type="slidenum">
              <a:rPr lang="en-US" smtClean="0"/>
              <a:t>‹#›</a:t>
            </a:fld>
            <a:endParaRPr lang="en-US" dirty="0"/>
          </a:p>
        </p:txBody>
      </p:sp>
    </p:spTree>
    <p:extLst>
      <p:ext uri="{BB962C8B-B14F-4D97-AF65-F5344CB8AC3E}">
        <p14:creationId xmlns:p14="http://schemas.microsoft.com/office/powerpoint/2010/main" val="30408917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chemeClr val="bg1"/>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94434"/>
            <a:ext cx="8229600" cy="590350"/>
          </a:xfrm>
          <a:prstGeom prst="rect">
            <a:avLst/>
          </a:prstGeom>
        </p:spPr>
        <p:txBody>
          <a:bodyPr vert="horz" lIns="91440" tIns="45720" rIns="91440" bIns="45720" rtlCol="0" anchor="ctr">
            <a:no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grpSp>
        <p:nvGrpSpPr>
          <p:cNvPr id="17" name="Group 16"/>
          <p:cNvGrpSpPr/>
          <p:nvPr/>
        </p:nvGrpSpPr>
        <p:grpSpPr>
          <a:xfrm>
            <a:off x="-4644" y="-27384"/>
            <a:ext cx="9153854" cy="860228"/>
            <a:chOff x="-4642" y="-27384"/>
            <a:chExt cx="9148642" cy="860228"/>
          </a:xfrm>
        </p:grpSpPr>
        <p:sp>
          <p:nvSpPr>
            <p:cNvPr id="7" name="Rectangle 9"/>
            <p:cNvSpPr>
              <a:spLocks noChangeArrowheads="1"/>
            </p:cNvSpPr>
            <p:nvPr/>
          </p:nvSpPr>
          <p:spPr bwMode="auto">
            <a:xfrm rot="5400000">
              <a:off x="4460935" y="-3850220"/>
              <a:ext cx="217487" cy="9148642"/>
            </a:xfrm>
            <a:prstGeom prst="rect">
              <a:avLst/>
            </a:prstGeom>
            <a:gradFill rotWithShape="1">
              <a:gsLst>
                <a:gs pos="0">
                  <a:srgbClr val="267FC0"/>
                </a:gs>
                <a:gs pos="100000">
                  <a:srgbClr val="FFFFFF">
                    <a:alpha val="0"/>
                  </a:srgbClr>
                </a:gs>
              </a:gsLst>
              <a:lin ang="0" scaled="1"/>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defTabSz="342923"/>
              <a:endParaRPr lang="en-GB" sz="1013" dirty="0">
                <a:solidFill>
                  <a:prstClr val="black"/>
                </a:solidFill>
              </a:endParaRPr>
            </a:p>
          </p:txBody>
        </p:sp>
        <p:sp>
          <p:nvSpPr>
            <p:cNvPr id="8" name="Rectangle 8"/>
            <p:cNvSpPr>
              <a:spLocks noChangeArrowheads="1"/>
            </p:cNvSpPr>
            <p:nvPr/>
          </p:nvSpPr>
          <p:spPr bwMode="auto">
            <a:xfrm>
              <a:off x="-4641" y="-27384"/>
              <a:ext cx="9148641" cy="644525"/>
            </a:xfrm>
            <a:prstGeom prst="rect">
              <a:avLst/>
            </a:prstGeom>
            <a:solidFill>
              <a:srgbClr val="0F6DA8"/>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defTabSz="342923"/>
              <a:endParaRPr lang="en-GB" sz="1013" dirty="0">
                <a:solidFill>
                  <a:prstClr val="black"/>
                </a:solidFill>
              </a:endParaRPr>
            </a:p>
          </p:txBody>
        </p:sp>
      </p:grpSp>
      <p:sp>
        <p:nvSpPr>
          <p:cNvPr id="6" name="Slide Number Placeholder 5"/>
          <p:cNvSpPr>
            <a:spLocks noGrp="1"/>
          </p:cNvSpPr>
          <p:nvPr>
            <p:ph type="sldNum" sz="quarter" idx="4"/>
          </p:nvPr>
        </p:nvSpPr>
        <p:spPr>
          <a:xfrm>
            <a:off x="8481959" y="6496951"/>
            <a:ext cx="442392" cy="284163"/>
          </a:xfrm>
          <a:prstGeom prst="rect">
            <a:avLst/>
          </a:prstGeom>
        </p:spPr>
        <p:txBody>
          <a:bodyPr vert="horz" lIns="91440" tIns="45720" rIns="91440" bIns="45720" rtlCol="0" anchor="ctr"/>
          <a:lstStyle>
            <a:lvl1pPr algn="r">
              <a:defRPr sz="675" b="1" cap="none" spc="28">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defRPr>
            </a:lvl1pPr>
          </a:lstStyle>
          <a:p>
            <a:fld id="{4EFEF167-7FCE-7946-BBC6-4D92A9EC846B}" type="slidenum">
              <a:rPr lang="en-US" smtClean="0"/>
              <a:t>‹#›</a:t>
            </a:fld>
            <a:endParaRPr lang="en-US" dirty="0"/>
          </a:p>
        </p:txBody>
      </p:sp>
      <p:sp>
        <p:nvSpPr>
          <p:cNvPr id="14" name="Rectangle 9"/>
          <p:cNvSpPr>
            <a:spLocks noChangeArrowheads="1"/>
          </p:cNvSpPr>
          <p:nvPr/>
        </p:nvSpPr>
        <p:spPr bwMode="auto">
          <a:xfrm rot="16200000">
            <a:off x="4297947" y="2006737"/>
            <a:ext cx="548678" cy="9153850"/>
          </a:xfrm>
          <a:prstGeom prst="rect">
            <a:avLst/>
          </a:prstGeom>
          <a:gradFill rotWithShape="1">
            <a:gsLst>
              <a:gs pos="0">
                <a:srgbClr val="006699"/>
              </a:gs>
              <a:gs pos="100000">
                <a:srgbClr val="FFFFFF">
                  <a:alpha val="0"/>
                </a:srgbClr>
              </a:gs>
            </a:gsLst>
            <a:lin ang="0" scaled="1"/>
          </a:gradFill>
          <a:ln>
            <a:noFill/>
          </a:ln>
          <a:effectLst/>
          <a:extLst/>
        </p:spPr>
        <p:txBody>
          <a:bodyPr vert="horz" wrap="square" lIns="20574" tIns="20574" rIns="20574" bIns="20574" numCol="1" anchor="t" anchorCtr="0" compatLnSpc="1">
            <a:prstTxWarp prst="textNoShape">
              <a:avLst/>
            </a:prstTxWarp>
          </a:bodyPr>
          <a:lstStyle/>
          <a:p>
            <a:pPr defTabSz="342923"/>
            <a:endParaRPr lang="en-GB" sz="1013" dirty="0">
              <a:solidFill>
                <a:prstClr val="black"/>
              </a:solidFill>
            </a:endParaRPr>
          </a:p>
        </p:txBody>
      </p:sp>
      <p:sp>
        <p:nvSpPr>
          <p:cNvPr id="16" name="Text Box 4"/>
          <p:cNvSpPr txBox="1">
            <a:spLocks noChangeArrowheads="1"/>
          </p:cNvSpPr>
          <p:nvPr/>
        </p:nvSpPr>
        <p:spPr bwMode="auto">
          <a:xfrm>
            <a:off x="826438" y="96188"/>
            <a:ext cx="2489000" cy="483855"/>
          </a:xfrm>
          <a:prstGeom prst="rect">
            <a:avLst/>
          </a:prstGeom>
          <a:noFill/>
          <a:ln>
            <a:noFill/>
          </a:ln>
          <a:effectLst/>
          <a:scene3d>
            <a:camera prst="orthographicFront"/>
            <a:lightRig rig="threePt" dir="t"/>
          </a:scene3d>
          <a:sp3d prstMaterial="matte">
            <a:bevelT/>
          </a:sp3d>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FFCC00"/>
                </a:solidFill>
                <a:prstDash val="dash"/>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20360" tIns="20360" rIns="20360" bIns="20360" numCol="1" anchor="ctr" anchorCtr="0" compatLnSpc="1">
            <a:prstTxWarp prst="textNoShape">
              <a:avLst/>
            </a:prstTxWarp>
          </a:bodyPr>
          <a:lstStyle/>
          <a:p>
            <a:pPr algn="ctr" defTabSz="514384" fontAlgn="base">
              <a:spcBef>
                <a:spcPct val="0"/>
              </a:spcBef>
              <a:spcAft>
                <a:spcPct val="0"/>
              </a:spcAft>
            </a:pPr>
            <a:r>
              <a:rPr lang="en-US" altLang="en-US" sz="1350" b="1" spc="28"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ea typeface="Times New Roman" pitchFamily="18" charset="0"/>
                <a:cs typeface="Arial" pitchFamily="34" charset="0"/>
              </a:rPr>
              <a:t>COLLEGE OF MEDICINE </a:t>
            </a:r>
            <a:r>
              <a:rPr lang="en-US" altLang="en-US" sz="1350" b="1" spc="28"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cs typeface="Arial" pitchFamily="34" charset="0"/>
              </a:rPr>
              <a:t>KING SAUD UNIVERSITY</a:t>
            </a:r>
          </a:p>
        </p:txBody>
      </p:sp>
      <p:pic>
        <p:nvPicPr>
          <p:cNvPr id="4" name="Picture 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14813" y="-25101"/>
            <a:ext cx="714375" cy="714375"/>
          </a:xfrm>
          <a:prstGeom prst="rect">
            <a:avLst/>
          </a:prstGeom>
          <a:effectLst>
            <a:outerShdw blurRad="50800" dist="38100" dir="5400000" algn="t" rotWithShape="0">
              <a:prstClr val="black">
                <a:alpha val="40000"/>
              </a:prstClr>
            </a:outerShdw>
            <a:reflection blurRad="6350" stA="30000" endPos="32000" dir="5400000" sy="-100000" algn="bl" rotWithShape="0"/>
          </a:effectLst>
        </p:spPr>
      </p:pic>
      <p:sp>
        <p:nvSpPr>
          <p:cNvPr id="12" name="TextBox 11"/>
          <p:cNvSpPr txBox="1"/>
          <p:nvPr/>
        </p:nvSpPr>
        <p:spPr>
          <a:xfrm>
            <a:off x="5546629" y="118647"/>
            <a:ext cx="2914649" cy="276999"/>
          </a:xfrm>
          <a:prstGeom prst="rect">
            <a:avLst/>
          </a:prstGeom>
          <a:noFill/>
        </p:spPr>
        <p:txBody>
          <a:bodyPr wrap="square" rtlCol="0">
            <a:spAutoFit/>
          </a:bodyPr>
          <a:lstStyle/>
          <a:p>
            <a:pPr algn="ctr" defTabSz="342923"/>
            <a:r>
              <a:rPr lang="en-GB" sz="1200" b="1" spc="28"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rPr>
              <a:t>DEPARTMENT OF </a:t>
            </a:r>
            <a:r>
              <a:rPr lang="en-GB" sz="1200" b="1" spc="28" dirty="0" smtClean="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rPr>
              <a:t>PHYSIOLOGY</a:t>
            </a:r>
            <a:endParaRPr lang="en-GB" sz="1200" b="1" spc="28"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endParaRPr>
          </a:p>
        </p:txBody>
      </p:sp>
      <p:sp>
        <p:nvSpPr>
          <p:cNvPr id="18" name="Text Box 4"/>
          <p:cNvSpPr txBox="1">
            <a:spLocks noChangeArrowheads="1"/>
          </p:cNvSpPr>
          <p:nvPr/>
        </p:nvSpPr>
        <p:spPr bwMode="auto">
          <a:xfrm>
            <a:off x="-59128" y="6477000"/>
            <a:ext cx="9208338" cy="361054"/>
          </a:xfrm>
          <a:prstGeom prst="rect">
            <a:avLst/>
          </a:prstGeom>
          <a:noFill/>
          <a:ln>
            <a:noFill/>
          </a:ln>
          <a:effectLst/>
          <a:scene3d>
            <a:camera prst="perspectiveAbove"/>
            <a:lightRig rig="threePt" dir="t"/>
          </a:scene3d>
          <a:sp3d prstMaterial="matte">
            <a:bevelT/>
          </a:sp3d>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FFCC00"/>
                </a:solidFill>
                <a:prstDash val="dash"/>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20360" tIns="20360" rIns="20360" bIns="20360" numCol="1" anchor="ctr" anchorCtr="0" compatLnSpc="1">
            <a:prstTxWarp prst="textNoShape">
              <a:avLst/>
            </a:prstTxWarp>
          </a:bodyPr>
          <a:lstStyle/>
          <a:p>
            <a:pPr algn="ctr" defTabSz="514384" fontAlgn="base">
              <a:spcBef>
                <a:spcPct val="0"/>
              </a:spcBef>
              <a:spcAft>
                <a:spcPct val="0"/>
              </a:spcAft>
            </a:pPr>
            <a:r>
              <a:rPr lang="en-US" altLang="en-US" sz="1200" b="1" spc="28" dirty="0" smtClean="0">
                <a:ln w="13500">
                  <a:solidFill>
                    <a:srgbClr val="4F81BD">
                      <a:shade val="2500"/>
                      <a:alpha val="6500"/>
                    </a:srgbClr>
                  </a:solidFill>
                  <a:prstDash val="solid"/>
                </a:ln>
                <a:solidFill>
                  <a:srgbClr val="4F81BD">
                    <a:tint val="3000"/>
                    <a:alpha val="95000"/>
                  </a:srgbClr>
                </a:solidFill>
                <a:effectLst>
                  <a:innerShdw blurRad="63500" dist="50800" dir="16200000">
                    <a:prstClr val="black">
                      <a:alpha val="50000"/>
                    </a:prstClr>
                  </a:innerShdw>
                  <a:reflection blurRad="279400" stA="72000" endPos="45500" dir="5400000" sy="-100000" algn="bl" rotWithShape="0"/>
                </a:effectLst>
                <a:cs typeface="Arial" pitchFamily="34" charset="0"/>
              </a:rPr>
              <a:t>THE AUTONOMIC</a:t>
            </a:r>
            <a:r>
              <a:rPr lang="en-US" altLang="en-US" sz="1200" b="1" spc="28" baseline="0" dirty="0" smtClean="0">
                <a:ln w="13500">
                  <a:solidFill>
                    <a:srgbClr val="4F81BD">
                      <a:shade val="2500"/>
                      <a:alpha val="6500"/>
                    </a:srgbClr>
                  </a:solidFill>
                  <a:prstDash val="solid"/>
                </a:ln>
                <a:solidFill>
                  <a:srgbClr val="4F81BD">
                    <a:tint val="3000"/>
                    <a:alpha val="95000"/>
                  </a:srgbClr>
                </a:solidFill>
                <a:effectLst>
                  <a:innerShdw blurRad="63500" dist="50800" dir="16200000">
                    <a:prstClr val="black">
                      <a:alpha val="50000"/>
                    </a:prstClr>
                  </a:innerShdw>
                  <a:reflection blurRad="279400" stA="72000" endPos="45500" dir="5400000" sy="-100000" algn="bl" rotWithShape="0"/>
                </a:effectLst>
                <a:cs typeface="Arial" pitchFamily="34" charset="0"/>
              </a:rPr>
              <a:t> NERVOUS SYSTEM– COMPILED BY COLIN GREENGRASS, PH.D.</a:t>
            </a:r>
            <a:endParaRPr lang="en-US" altLang="en-US" sz="1200" b="1" spc="28" dirty="0">
              <a:ln w="13500">
                <a:solidFill>
                  <a:srgbClr val="4F81BD">
                    <a:shade val="2500"/>
                    <a:alpha val="6500"/>
                  </a:srgbClr>
                </a:solidFill>
                <a:prstDash val="solid"/>
              </a:ln>
              <a:solidFill>
                <a:srgbClr val="4F81BD">
                  <a:tint val="3000"/>
                  <a:alpha val="95000"/>
                </a:srgbClr>
              </a:solidFill>
              <a:effectLst>
                <a:innerShdw blurRad="63500" dist="50800" dir="16200000">
                  <a:prstClr val="black">
                    <a:alpha val="50000"/>
                  </a:prstClr>
                </a:innerShdw>
                <a:reflection blurRad="279400" stA="72000" endPos="45500" dir="5400000" sy="-100000" algn="bl" rotWithShape="0"/>
              </a:effectLst>
              <a:cs typeface="Arial" pitchFamily="34" charset="0"/>
            </a:endParaRPr>
          </a:p>
        </p:txBody>
      </p:sp>
      <p:cxnSp>
        <p:nvCxnSpPr>
          <p:cNvPr id="9" name="Straight Connector 8"/>
          <p:cNvCxnSpPr>
            <a:stCxn id="16" idx="1"/>
            <a:endCxn id="4" idx="1"/>
          </p:cNvCxnSpPr>
          <p:nvPr/>
        </p:nvCxnSpPr>
        <p:spPr>
          <a:xfrm flipV="1">
            <a:off x="826438" y="332092"/>
            <a:ext cx="3388374" cy="6025"/>
          </a:xfrm>
          <a:prstGeom prst="line">
            <a:avLst/>
          </a:prstGeom>
          <a:ln w="28575">
            <a:gradFill flip="none" rotWithShape="1">
              <a:gsLst>
                <a:gs pos="0">
                  <a:schemeClr val="accent1">
                    <a:lumMod val="5000"/>
                    <a:lumOff val="95000"/>
                  </a:schemeClr>
                </a:gs>
                <a:gs pos="74000">
                  <a:srgbClr val="0F6DA8">
                    <a:lumMod val="60000"/>
                    <a:lumOff val="40000"/>
                  </a:srgbClr>
                </a:gs>
                <a:gs pos="83000">
                  <a:srgbClr val="0F6DA8">
                    <a:lumMod val="85000"/>
                    <a:lumOff val="15000"/>
                  </a:srgbClr>
                </a:gs>
                <a:gs pos="100000">
                  <a:srgbClr val="0F6DA8"/>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6414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iming>
    <p:tnLst>
      <p:par>
        <p:cTn id="1" dur="indefinite" restart="never" nodeType="tmRoot"/>
      </p:par>
    </p:tnLst>
  </p:timing>
  <p:txStyles>
    <p:titleStyle>
      <a:lvl1pPr algn="ctr" defTabSz="514384" rtl="0" eaLnBrk="1" latinLnBrk="0" hangingPunct="1">
        <a:spcBef>
          <a:spcPct val="0"/>
        </a:spcBef>
        <a:buNone/>
        <a:defRPr sz="2250" b="1" i="0" u="none" kern="1200" cap="none" spc="28">
          <a:ln w="13500">
            <a:solidFill>
              <a:schemeClr val="accent1">
                <a:shade val="2500"/>
                <a:alpha val="6500"/>
              </a:schemeClr>
            </a:solidFill>
            <a:prstDash val="solid"/>
          </a:ln>
          <a:solidFill>
            <a:schemeClr val="bg2">
              <a:lumMod val="10000"/>
              <a:alpha val="95000"/>
            </a:schemeClr>
          </a:solidFill>
          <a:effectLst>
            <a:innerShdw blurRad="50900" dist="38500" dir="13500000">
              <a:srgbClr val="000000">
                <a:alpha val="60000"/>
              </a:srgbClr>
            </a:innerShdw>
          </a:effectLst>
          <a:latin typeface="+mj-lt"/>
          <a:ea typeface="+mj-ea"/>
          <a:cs typeface="+mj-cs"/>
        </a:defRPr>
      </a:lvl1pPr>
    </p:titleStyle>
    <p:bodyStyle>
      <a:lvl1pPr marL="192894" indent="-192894" algn="l" defTabSz="51438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937" indent="-160745" algn="l" defTabSz="514384" rtl="0" eaLnBrk="1" latinLnBrk="0" hangingPunct="1">
        <a:spcBef>
          <a:spcPct val="20000"/>
        </a:spcBef>
        <a:buFont typeface="Arial" panose="020B0604020202020204" pitchFamily="34" charset="0"/>
        <a:buChar char="–"/>
        <a:defRPr sz="1575" b="0" i="0" u="none" kern="1200">
          <a:solidFill>
            <a:schemeClr val="tx1"/>
          </a:solidFill>
          <a:latin typeface="+mn-lt"/>
          <a:ea typeface="+mn-ea"/>
          <a:cs typeface="+mn-cs"/>
        </a:defRPr>
      </a:lvl2pPr>
      <a:lvl3pPr marL="642980" indent="-128596" algn="l" defTabSz="514384"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171"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363"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555"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746"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939"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6130"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84" rtl="0" eaLnBrk="1" latinLnBrk="0" hangingPunct="1">
        <a:defRPr sz="1013" kern="1200">
          <a:solidFill>
            <a:schemeClr val="tx1"/>
          </a:solidFill>
          <a:latin typeface="+mn-lt"/>
          <a:ea typeface="+mn-ea"/>
          <a:cs typeface="+mn-cs"/>
        </a:defRPr>
      </a:lvl1pPr>
      <a:lvl2pPr marL="257192" algn="l" defTabSz="514384" rtl="0" eaLnBrk="1" latinLnBrk="0" hangingPunct="1">
        <a:defRPr sz="1013" kern="1200">
          <a:solidFill>
            <a:schemeClr val="tx1"/>
          </a:solidFill>
          <a:latin typeface="+mn-lt"/>
          <a:ea typeface="+mn-ea"/>
          <a:cs typeface="+mn-cs"/>
        </a:defRPr>
      </a:lvl2pPr>
      <a:lvl3pPr marL="514384" algn="l" defTabSz="514384" rtl="0" eaLnBrk="1" latinLnBrk="0" hangingPunct="1">
        <a:defRPr sz="1013" kern="1200">
          <a:solidFill>
            <a:schemeClr val="tx1"/>
          </a:solidFill>
          <a:latin typeface="+mn-lt"/>
          <a:ea typeface="+mn-ea"/>
          <a:cs typeface="+mn-cs"/>
        </a:defRPr>
      </a:lvl3pPr>
      <a:lvl4pPr marL="771575" algn="l" defTabSz="514384" rtl="0" eaLnBrk="1" latinLnBrk="0" hangingPunct="1">
        <a:defRPr sz="1013" kern="1200">
          <a:solidFill>
            <a:schemeClr val="tx1"/>
          </a:solidFill>
          <a:latin typeface="+mn-lt"/>
          <a:ea typeface="+mn-ea"/>
          <a:cs typeface="+mn-cs"/>
        </a:defRPr>
      </a:lvl4pPr>
      <a:lvl5pPr marL="1028767" algn="l" defTabSz="514384" rtl="0" eaLnBrk="1" latinLnBrk="0" hangingPunct="1">
        <a:defRPr sz="1013" kern="1200">
          <a:solidFill>
            <a:schemeClr val="tx1"/>
          </a:solidFill>
          <a:latin typeface="+mn-lt"/>
          <a:ea typeface="+mn-ea"/>
          <a:cs typeface="+mn-cs"/>
        </a:defRPr>
      </a:lvl5pPr>
      <a:lvl6pPr marL="1285958" algn="l" defTabSz="514384" rtl="0" eaLnBrk="1" latinLnBrk="0" hangingPunct="1">
        <a:defRPr sz="1013" kern="1200">
          <a:solidFill>
            <a:schemeClr val="tx1"/>
          </a:solidFill>
          <a:latin typeface="+mn-lt"/>
          <a:ea typeface="+mn-ea"/>
          <a:cs typeface="+mn-cs"/>
        </a:defRPr>
      </a:lvl6pPr>
      <a:lvl7pPr marL="1543151" algn="l" defTabSz="514384" rtl="0" eaLnBrk="1" latinLnBrk="0" hangingPunct="1">
        <a:defRPr sz="1013" kern="1200">
          <a:solidFill>
            <a:schemeClr val="tx1"/>
          </a:solidFill>
          <a:latin typeface="+mn-lt"/>
          <a:ea typeface="+mn-ea"/>
          <a:cs typeface="+mn-cs"/>
        </a:defRPr>
      </a:lvl7pPr>
      <a:lvl8pPr marL="1800342" algn="l" defTabSz="514384" rtl="0" eaLnBrk="1" latinLnBrk="0" hangingPunct="1">
        <a:defRPr sz="1013" kern="1200">
          <a:solidFill>
            <a:schemeClr val="tx1"/>
          </a:solidFill>
          <a:latin typeface="+mn-lt"/>
          <a:ea typeface="+mn-ea"/>
          <a:cs typeface="+mn-cs"/>
        </a:defRPr>
      </a:lvl8pPr>
      <a:lvl9pPr marL="2057534" algn="l" defTabSz="514384"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6.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hyperlink" Target="https://brainmass.com/biology/human-anatomy-and-physiology/sympathetic-nervous-system-107953" TargetMode="External"/><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10.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8" Type="http://schemas.openxmlformats.org/officeDocument/2006/relationships/hyperlink" Target="http://people.uncw.edu/pottsl/Anatomy%20and%20Physiology/lecture%20notes/Study%20Guide%2016%20-%20AUTONOMIC%20NERVOUS%20SYSTEM.doc" TargetMode="External"/><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 Id="rId9" Type="http://schemas.openxmlformats.org/officeDocument/2006/relationships/image" Target="../media/image17.png"/></Relationships>
</file>

<file path=ppt/slides/_rels/slide39.xml.rels><?xml version="1.0" encoding="UTF-8" standalone="yes"?>
<Relationships xmlns="http://schemas.openxmlformats.org/package/2006/relationships"><Relationship Id="rId8" Type="http://schemas.openxmlformats.org/officeDocument/2006/relationships/hyperlink" Target="https://brainmass.com/biology/human-anatomy-and-physiology/craniosacral-outflow-ans-107955" TargetMode="External"/><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1.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18.png"/><Relationship Id="rId7" Type="http://schemas.openxmlformats.org/officeDocument/2006/relationships/diagramColors" Target="../diagrams/colors24.xm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42.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18.png"/><Relationship Id="rId7" Type="http://schemas.openxmlformats.org/officeDocument/2006/relationships/diagramColors" Target="../diagrams/colors25.xml"/><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43.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18.png"/><Relationship Id="rId7" Type="http://schemas.openxmlformats.org/officeDocument/2006/relationships/diagramColors" Target="../diagrams/colors26.xm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0.xml.rels><?xml version="1.0" encoding="UTF-8" standalone="yes"?>
<Relationships xmlns="http://schemas.openxmlformats.org/package/2006/relationships"><Relationship Id="rId8" Type="http://schemas.microsoft.com/office/2007/relationships/diagramDrawing" Target="../diagrams/drawing30.xml"/><Relationship Id="rId3" Type="http://schemas.microsoft.com/office/2007/relationships/hdphoto" Target="../media/hdphoto2.wdp"/><Relationship Id="rId7" Type="http://schemas.openxmlformats.org/officeDocument/2006/relationships/diagramColors" Target="../diagrams/colors30.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51.xml.rels><?xml version="1.0" encoding="UTF-8" standalone="yes"?>
<Relationships xmlns="http://schemas.openxmlformats.org/package/2006/relationships"><Relationship Id="rId8" Type="http://schemas.microsoft.com/office/2007/relationships/diagramDrawing" Target="../diagrams/drawing31.xml"/><Relationship Id="rId3" Type="http://schemas.microsoft.com/office/2007/relationships/hdphoto" Target="../media/hdphoto2.wdp"/><Relationship Id="rId7" Type="http://schemas.openxmlformats.org/officeDocument/2006/relationships/diagramColors" Target="../diagrams/colors31.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s>
</file>

<file path=ppt/slides/_rels/slide52.xml.rels><?xml version="1.0" encoding="UTF-8" standalone="yes"?>
<Relationships xmlns="http://schemas.openxmlformats.org/package/2006/relationships"><Relationship Id="rId8" Type="http://schemas.microsoft.com/office/2007/relationships/diagramDrawing" Target="../diagrams/drawing32.xml"/><Relationship Id="rId3" Type="http://schemas.microsoft.com/office/2007/relationships/hdphoto" Target="../media/hdphoto2.wdp"/><Relationship Id="rId7" Type="http://schemas.openxmlformats.org/officeDocument/2006/relationships/diagramColors" Target="../diagrams/colors32.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58.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diagramDrawing" Target="../diagrams/drawing35.xml"/><Relationship Id="rId3" Type="http://schemas.openxmlformats.org/officeDocument/2006/relationships/diagramData" Target="../diagrams/data34.xml"/><Relationship Id="rId7" Type="http://schemas.microsoft.com/office/2007/relationships/diagramDrawing" Target="../diagrams/drawing34.xml"/><Relationship Id="rId12" Type="http://schemas.openxmlformats.org/officeDocument/2006/relationships/diagramColors" Target="../diagrams/colors3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34.xml"/><Relationship Id="rId11" Type="http://schemas.openxmlformats.org/officeDocument/2006/relationships/diagramQuickStyle" Target="../diagrams/quickStyle35.xml"/><Relationship Id="rId5" Type="http://schemas.openxmlformats.org/officeDocument/2006/relationships/diagramQuickStyle" Target="../diagrams/quickStyle34.xml"/><Relationship Id="rId10" Type="http://schemas.openxmlformats.org/officeDocument/2006/relationships/diagramLayout" Target="../diagrams/layout35.xml"/><Relationship Id="rId4" Type="http://schemas.openxmlformats.org/officeDocument/2006/relationships/diagramLayout" Target="../diagrams/layout34.xml"/><Relationship Id="rId9" Type="http://schemas.openxmlformats.org/officeDocument/2006/relationships/diagramData" Target="../diagrams/data35.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microsoft.com/office/2007/relationships/diagramDrawing" Target="../diagrams/drawing38.xml"/><Relationship Id="rId3" Type="http://schemas.openxmlformats.org/officeDocument/2006/relationships/image" Target="../media/image29.png"/><Relationship Id="rId7" Type="http://schemas.openxmlformats.org/officeDocument/2006/relationships/diagramColors" Target="../diagrams/colors38.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QuickStyle" Target="../diagrams/quickStyle38.xml"/><Relationship Id="rId5" Type="http://schemas.openxmlformats.org/officeDocument/2006/relationships/diagramLayout" Target="../diagrams/layout38.xml"/><Relationship Id="rId4" Type="http://schemas.openxmlformats.org/officeDocument/2006/relationships/diagramData" Target="../diagrams/data38.xml"/></Relationships>
</file>

<file path=ppt/slides/_rels/slide6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 Id="rId9" Type="http://schemas.openxmlformats.org/officeDocument/2006/relationships/image" Target="../media/image28.gi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microsoft.com/office/2007/relationships/diagramDrawing" Target="../diagrams/drawing40.xml"/><Relationship Id="rId3" Type="http://schemas.openxmlformats.org/officeDocument/2006/relationships/image" Target="../media/image30.gif"/><Relationship Id="rId7" Type="http://schemas.openxmlformats.org/officeDocument/2006/relationships/diagramColors" Target="../diagrams/colors40.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40.xml"/><Relationship Id="rId5" Type="http://schemas.openxmlformats.org/officeDocument/2006/relationships/diagramLayout" Target="../diagrams/layout40.xml"/><Relationship Id="rId4" Type="http://schemas.openxmlformats.org/officeDocument/2006/relationships/diagramData" Target="../diagrams/data40.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6315"/>
            <a:ext cx="3741420" cy="1470025"/>
          </a:xfrm>
        </p:spPr>
        <p:txBody>
          <a:bodyPr/>
          <a:lstStyle/>
          <a:p>
            <a:r>
              <a:rPr lang="en-US" sz="3200" dirty="0" smtClean="0"/>
              <a:t>THE AUTONOMIC NERVOUS SYSTEM</a:t>
            </a:r>
            <a:endParaRPr lang="en-US" sz="3200" dirty="0"/>
          </a:p>
        </p:txBody>
      </p:sp>
      <p:sp>
        <p:nvSpPr>
          <p:cNvPr id="3" name="Subtitle 2"/>
          <p:cNvSpPr>
            <a:spLocks noGrp="1"/>
          </p:cNvSpPr>
          <p:nvPr>
            <p:ph type="subTitle" idx="1"/>
          </p:nvPr>
        </p:nvSpPr>
        <p:spPr>
          <a:xfrm>
            <a:off x="38100" y="4861560"/>
            <a:ext cx="3627120" cy="777240"/>
          </a:xfrm>
        </p:spPr>
        <p:txBody>
          <a:bodyPr>
            <a:normAutofit fontScale="92500" lnSpcReduction="20000"/>
          </a:bodyPr>
          <a:lstStyle/>
          <a:p>
            <a:r>
              <a:rPr lang="en-US" sz="2800" dirty="0" smtClean="0">
                <a:solidFill>
                  <a:srgbClr val="0070C0"/>
                </a:solidFill>
              </a:rPr>
              <a:t>PRESENTED BY COLIN GREENGRASS, PH.D.</a:t>
            </a:r>
            <a:endParaRPr lang="en-US" sz="2800"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6555" y="1041144"/>
            <a:ext cx="6014085" cy="5192016"/>
          </a:xfrm>
          <a:prstGeom prst="rect">
            <a:avLst/>
          </a:prstGeom>
        </p:spPr>
      </p:pic>
      <p:sp>
        <p:nvSpPr>
          <p:cNvPr id="5" name="Oval 4"/>
          <p:cNvSpPr/>
          <p:nvPr/>
        </p:nvSpPr>
        <p:spPr>
          <a:xfrm>
            <a:off x="7581900" y="3261360"/>
            <a:ext cx="1371600" cy="1318260"/>
          </a:xfrm>
          <a:prstGeom prst="ellipse">
            <a:avLst/>
          </a:prstGeom>
          <a:noFill/>
          <a:ln w="381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8169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indefinite" fill="hold" grpId="0" nodeType="click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71017067"/>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90569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9472" y="817729"/>
            <a:ext cx="4067462" cy="1072440"/>
          </a:xfrm>
        </p:spPr>
        <p:txBody>
          <a:bodyPr/>
          <a:lstStyle/>
          <a:p>
            <a:r>
              <a:rPr lang="en-GB" dirty="0" smtClean="0"/>
              <a:t>COMPARISON OF SOMATIC AND AUTONOMIC NERVOUS SYSTEMS</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79656002"/>
              </p:ext>
            </p:extLst>
          </p:nvPr>
        </p:nvGraphicFramePr>
        <p:xfrm>
          <a:off x="88625" y="239340"/>
          <a:ext cx="5336404" cy="6377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3961" y="1966492"/>
            <a:ext cx="3990039" cy="4164285"/>
          </a:xfrm>
          <a:prstGeom prst="rect">
            <a:avLst/>
          </a:prstGeom>
        </p:spPr>
      </p:pic>
    </p:spTree>
    <p:extLst>
      <p:ext uri="{BB962C8B-B14F-4D97-AF65-F5344CB8AC3E}">
        <p14:creationId xmlns:p14="http://schemas.microsoft.com/office/powerpoint/2010/main" val="23070007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4434"/>
            <a:ext cx="2796803" cy="590350"/>
          </a:xfrm>
        </p:spPr>
        <p:txBody>
          <a:bodyPr/>
          <a:lstStyle/>
          <a:p>
            <a:r>
              <a:rPr lang="en-GB" sz="1800" dirty="0" smtClean="0"/>
              <a:t>SOMATIC VS. AUTONOMIC NERVOUS SYSTEM - NEUROTRANSMITTERS</a:t>
            </a:r>
            <a:endParaRPr lang="en-GB" sz="1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05532830"/>
              </p:ext>
            </p:extLst>
          </p:nvPr>
        </p:nvGraphicFramePr>
        <p:xfrm>
          <a:off x="-39890" y="1073960"/>
          <a:ext cx="3740448" cy="5633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b="243"/>
          <a:stretch/>
        </p:blipFill>
        <p:spPr>
          <a:xfrm>
            <a:off x="3522631" y="696730"/>
            <a:ext cx="5549448" cy="5777713"/>
          </a:xfrm>
          <a:prstGeom prst="rect">
            <a:avLst/>
          </a:prstGeom>
        </p:spPr>
      </p:pic>
      <p:sp>
        <p:nvSpPr>
          <p:cNvPr id="3" name="Left Brace 2"/>
          <p:cNvSpPr/>
          <p:nvPr/>
        </p:nvSpPr>
        <p:spPr>
          <a:xfrm>
            <a:off x="3191195" y="1988360"/>
            <a:ext cx="509363" cy="4500164"/>
          </a:xfrm>
          <a:prstGeom prst="leftBrace">
            <a:avLst>
              <a:gd name="adj1" fmla="val 49009"/>
              <a:gd name="adj2" fmla="val 62546"/>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Tree>
    <p:extLst>
      <p:ext uri="{BB962C8B-B14F-4D97-AF65-F5344CB8AC3E}">
        <p14:creationId xmlns:p14="http://schemas.microsoft.com/office/powerpoint/2010/main" val="39905870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43133004"/>
              </p:ext>
            </p:extLst>
          </p:nvPr>
        </p:nvGraphicFramePr>
        <p:xfrm>
          <a:off x="44143" y="763052"/>
          <a:ext cx="9011569" cy="5787932"/>
        </p:xfrm>
        <a:graphic>
          <a:graphicData uri="http://schemas.openxmlformats.org/drawingml/2006/table">
            <a:tbl>
              <a:tblPr firstRow="1" firstCol="1">
                <a:tableStyleId>{5C22544A-7EE6-4342-B048-85BDC9FD1C3A}</a:tableStyleId>
              </a:tblPr>
              <a:tblGrid>
                <a:gridCol w="2396259"/>
                <a:gridCol w="3051643"/>
                <a:gridCol w="3563667"/>
              </a:tblGrid>
              <a:tr h="297224">
                <a:tc gridSpan="3">
                  <a:txBody>
                    <a:bodyPr/>
                    <a:lstStyle/>
                    <a:p>
                      <a:pPr algn="l" fontAlgn="t"/>
                      <a:r>
                        <a:rPr lang="en-GB" sz="1400" u="none" strike="noStrike" dirty="0">
                          <a:effectLst/>
                        </a:rPr>
                        <a:t> </a:t>
                      </a:r>
                      <a:r>
                        <a:rPr lang="en-GB" sz="1400" u="none" strike="noStrike" dirty="0" smtClean="0">
                          <a:effectLst/>
                        </a:rPr>
                        <a:t>COMPARISON OF THE SOMATIC AND AUTONOMIC NERVOUS SYSTEMS</a:t>
                      </a:r>
                      <a:endParaRPr lang="en-GB" sz="1400" b="1" i="0" u="none" strike="noStrike" dirty="0">
                        <a:solidFill>
                          <a:srgbClr val="000000"/>
                        </a:solidFill>
                        <a:effectLst/>
                        <a:latin typeface="Lucida Sans" panose="020B0602030504020204" pitchFamily="34" charset="0"/>
                      </a:endParaRPr>
                    </a:p>
                  </a:txBody>
                  <a:tc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hMerge="1">
                  <a:txBody>
                    <a:bodyPr/>
                    <a:lstStyle/>
                    <a:p>
                      <a:endParaRPr lang="en-GB"/>
                    </a:p>
                  </a:txBody>
                  <a:tcPr/>
                </a:tc>
                <a:tc hMerge="1">
                  <a:txBody>
                    <a:bodyPr/>
                    <a:lstStyle/>
                    <a:p>
                      <a:endParaRPr lang="en-GB"/>
                    </a:p>
                  </a:txBody>
                  <a:tcPr/>
                </a:tc>
              </a:tr>
              <a:tr h="267502">
                <a:tc>
                  <a:txBody>
                    <a:bodyPr/>
                    <a:lstStyle/>
                    <a:p>
                      <a:pPr algn="l" fontAlgn="t"/>
                      <a:endParaRPr lang="en-GB" sz="1200" b="1" i="0" u="none" strike="noStrike" dirty="0">
                        <a:solidFill>
                          <a:srgbClr val="993300"/>
                        </a:solidFill>
                        <a:effectLst/>
                        <a:latin typeface="Century Gothic" panose="020B0502020202020204" pitchFamily="34" charset="0"/>
                      </a:endParaRPr>
                    </a:p>
                  </a:txBody>
                  <a:tc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L="0" marR="0" indent="0" algn="l" defTabSz="514384" rtl="0" eaLnBrk="1" fontAlgn="t" latinLnBrk="0" hangingPunct="1">
                        <a:lnSpc>
                          <a:spcPct val="100000"/>
                        </a:lnSpc>
                        <a:spcBef>
                          <a:spcPts val="0"/>
                        </a:spcBef>
                        <a:spcAft>
                          <a:spcPts val="0"/>
                        </a:spcAft>
                        <a:buClrTx/>
                        <a:buSzTx/>
                        <a:buFontTx/>
                        <a:buNone/>
                        <a:tabLst/>
                        <a:defRPr/>
                      </a:pPr>
                      <a:r>
                        <a:rPr lang="en-GB" sz="1200" b="1" u="none" strike="noStrike" dirty="0" smtClean="0">
                          <a:effectLst/>
                        </a:rPr>
                        <a:t>SOMATIC  NERVOUS  SYSTEM</a:t>
                      </a:r>
                      <a:endParaRPr lang="en-GB" sz="1200" b="1" i="0" u="none" strike="noStrike" dirty="0" smtClean="0">
                        <a:solidFill>
                          <a:srgbClr val="993300"/>
                        </a:solidFill>
                        <a:effectLst/>
                        <a:latin typeface="Century Gothic" panose="020B0502020202020204" pitchFamily="34" charset="0"/>
                      </a:endParaRPr>
                    </a:p>
                  </a:txBody>
                  <a:tcPr>
                    <a:solidFill>
                      <a:schemeClr val="accent6">
                        <a:lumMod val="40000"/>
                        <a:lumOff val="60000"/>
                      </a:schemeClr>
                    </a:solidFill>
                  </a:tcPr>
                </a:tc>
                <a:tc>
                  <a:txBody>
                    <a:bodyPr/>
                    <a:lstStyle/>
                    <a:p>
                      <a:pPr algn="l" fontAlgn="t"/>
                      <a:r>
                        <a:rPr lang="en-GB" sz="1200" b="1" u="none" strike="noStrike" dirty="0">
                          <a:effectLst/>
                        </a:rPr>
                        <a:t>AUTONOMIC  NERVOUS  SYSTEM</a:t>
                      </a:r>
                      <a:endParaRPr lang="en-GB" sz="1200" b="1" i="0" u="none" strike="noStrike" dirty="0">
                        <a:solidFill>
                          <a:srgbClr val="993300"/>
                        </a:solidFill>
                        <a:effectLst/>
                        <a:latin typeface="Century Gothic" panose="020B0502020202020204" pitchFamily="34" charset="0"/>
                      </a:endParaRPr>
                    </a:p>
                  </a:txBody>
                  <a:tcPr>
                    <a:solidFill>
                      <a:schemeClr val="accent4">
                        <a:lumMod val="40000"/>
                        <a:lumOff val="60000"/>
                      </a:schemeClr>
                    </a:solidFill>
                  </a:tcPr>
                </a:tc>
              </a:tr>
              <a:tr h="445836">
                <a:tc>
                  <a:txBody>
                    <a:bodyPr/>
                    <a:lstStyle/>
                    <a:p>
                      <a:pPr algn="l" fontAlgn="t"/>
                      <a:r>
                        <a:rPr lang="en-GB" sz="1200" u="none" strike="noStrike" dirty="0" smtClean="0">
                          <a:effectLst/>
                        </a:rPr>
                        <a:t>SENSORY INPUT</a:t>
                      </a:r>
                      <a:endParaRPr lang="en-GB" sz="1200" b="1" i="0" u="none" strike="noStrike" dirty="0">
                        <a:solidFill>
                          <a:srgbClr val="000000"/>
                        </a:solidFill>
                        <a:effectLst/>
                        <a:latin typeface="Lucida Sans" panose="020B0602030504020204" pitchFamily="34" charset="0"/>
                      </a:endParaRPr>
                    </a:p>
                  </a:txBody>
                  <a:tc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l" fontAlgn="t"/>
                      <a:r>
                        <a:rPr lang="en-GB" sz="1200" u="none" strike="noStrike" dirty="0">
                          <a:effectLst/>
                        </a:rPr>
                        <a:t>From somatic senses and special senses.</a:t>
                      </a:r>
                      <a:endParaRPr lang="en-GB" sz="1200" b="0" i="0" u="none" strike="noStrike" dirty="0">
                        <a:solidFill>
                          <a:srgbClr val="000000"/>
                        </a:solidFill>
                        <a:effectLst/>
                        <a:latin typeface="Times New Roman" panose="02020603050405020304" pitchFamily="18" charset="0"/>
                      </a:endParaRPr>
                    </a:p>
                  </a:txBody>
                  <a:tcPr>
                    <a:solidFill>
                      <a:schemeClr val="accent6">
                        <a:lumMod val="40000"/>
                        <a:lumOff val="60000"/>
                      </a:schemeClr>
                    </a:solidFill>
                  </a:tcPr>
                </a:tc>
                <a:tc>
                  <a:txBody>
                    <a:bodyPr/>
                    <a:lstStyle/>
                    <a:p>
                      <a:pPr algn="l" fontAlgn="t"/>
                      <a:r>
                        <a:rPr lang="en-GB" sz="1200" u="none" strike="noStrike" dirty="0">
                          <a:effectLst/>
                        </a:rPr>
                        <a:t>Mainly from interoceptors; some from somatic senses and special senses.</a:t>
                      </a:r>
                      <a:endParaRPr lang="en-GB" sz="1200" b="0" i="0" u="none" strike="noStrike" dirty="0">
                        <a:solidFill>
                          <a:srgbClr val="000000"/>
                        </a:solidFill>
                        <a:effectLst/>
                        <a:latin typeface="Times New Roman" panose="02020603050405020304" pitchFamily="18" charset="0"/>
                      </a:endParaRPr>
                    </a:p>
                  </a:txBody>
                  <a:tcPr>
                    <a:solidFill>
                      <a:schemeClr val="accent4">
                        <a:lumMod val="40000"/>
                        <a:lumOff val="60000"/>
                      </a:schemeClr>
                    </a:solidFill>
                  </a:tcPr>
                </a:tc>
              </a:tr>
              <a:tr h="624171">
                <a:tc>
                  <a:txBody>
                    <a:bodyPr/>
                    <a:lstStyle/>
                    <a:p>
                      <a:pPr algn="l" fontAlgn="t"/>
                      <a:r>
                        <a:rPr lang="en-GB" sz="1200" u="none" strike="noStrike" dirty="0" smtClean="0">
                          <a:effectLst/>
                        </a:rPr>
                        <a:t>CONTROL OF MOTOR OUTPUT</a:t>
                      </a:r>
                      <a:endParaRPr lang="en-GB" sz="1200" b="1" i="0" u="none" strike="noStrike" dirty="0">
                        <a:solidFill>
                          <a:srgbClr val="000000"/>
                        </a:solidFill>
                        <a:effectLst/>
                        <a:latin typeface="Lucida Sans" panose="020B0602030504020204" pitchFamily="34" charset="0"/>
                      </a:endParaRPr>
                    </a:p>
                  </a:txBody>
                  <a:tcPr>
                    <a:gradFill flip="none" rotWithShape="1">
                      <a:gsLst>
                        <a:gs pos="0">
                          <a:schemeClr val="accent1">
                            <a:shade val="30000"/>
                            <a:satMod val="115000"/>
                            <a:alpha val="73000"/>
                          </a:schemeClr>
                        </a:gs>
                        <a:gs pos="50000">
                          <a:schemeClr val="accent1">
                            <a:shade val="67500"/>
                            <a:satMod val="115000"/>
                            <a:alpha val="79000"/>
                          </a:schemeClr>
                        </a:gs>
                        <a:gs pos="100000">
                          <a:schemeClr val="accent1">
                            <a:shade val="100000"/>
                            <a:satMod val="115000"/>
                            <a:alpha val="85000"/>
                          </a:schemeClr>
                        </a:gs>
                      </a:gsLst>
                      <a:lin ang="2700000" scaled="1"/>
                      <a:tileRect/>
                    </a:gradFill>
                  </a:tcPr>
                </a:tc>
                <a:tc>
                  <a:txBody>
                    <a:bodyPr/>
                    <a:lstStyle/>
                    <a:p>
                      <a:pPr algn="l" fontAlgn="t"/>
                      <a:r>
                        <a:rPr lang="en-GB" sz="1200" u="none" strike="noStrike" dirty="0">
                          <a:effectLst/>
                        </a:rPr>
                        <a:t>Voluntary control from cerebral cortex, with contributions from basal ganglia, cerebellum, brain stem, and spinal cord.</a:t>
                      </a:r>
                      <a:endParaRPr lang="en-GB" sz="1200" b="0" i="0" u="none" strike="noStrike" dirty="0">
                        <a:solidFill>
                          <a:srgbClr val="000000"/>
                        </a:solidFill>
                        <a:effectLst/>
                        <a:latin typeface="Times New Roman" panose="02020603050405020304" pitchFamily="18" charset="0"/>
                      </a:endParaRPr>
                    </a:p>
                  </a:txBody>
                  <a:tcPr>
                    <a:solidFill>
                      <a:schemeClr val="accent6">
                        <a:lumMod val="40000"/>
                        <a:lumOff val="60000"/>
                      </a:schemeClr>
                    </a:solidFill>
                  </a:tcPr>
                </a:tc>
                <a:tc>
                  <a:txBody>
                    <a:bodyPr/>
                    <a:lstStyle/>
                    <a:p>
                      <a:pPr algn="l" fontAlgn="t"/>
                      <a:r>
                        <a:rPr lang="en-GB" sz="1200" u="none" strike="noStrike" dirty="0">
                          <a:effectLst/>
                        </a:rPr>
                        <a:t>Involuntary control from hypothalamus, limbic system, brain stem, and spinal cord; limited control from cerebral cortex.</a:t>
                      </a:r>
                      <a:endParaRPr lang="en-GB" sz="1200" b="0" i="0" u="none" strike="noStrike" dirty="0">
                        <a:solidFill>
                          <a:srgbClr val="000000"/>
                        </a:solidFill>
                        <a:effectLst/>
                        <a:latin typeface="Times New Roman" panose="02020603050405020304" pitchFamily="18" charset="0"/>
                      </a:endParaRPr>
                    </a:p>
                  </a:txBody>
                  <a:tcPr>
                    <a:solidFill>
                      <a:schemeClr val="accent4">
                        <a:lumMod val="40000"/>
                        <a:lumOff val="60000"/>
                      </a:schemeClr>
                    </a:solidFill>
                  </a:tcPr>
                </a:tc>
              </a:tr>
              <a:tr h="1483005">
                <a:tc>
                  <a:txBody>
                    <a:bodyPr/>
                    <a:lstStyle/>
                    <a:p>
                      <a:pPr algn="l" fontAlgn="t"/>
                      <a:r>
                        <a:rPr lang="en-GB" sz="1200" u="none" strike="noStrike" dirty="0" smtClean="0">
                          <a:effectLst/>
                        </a:rPr>
                        <a:t>MOTOR NEURON PATHWAY</a:t>
                      </a:r>
                      <a:endParaRPr lang="en-GB" sz="1200" b="1" i="0" u="none" strike="noStrike" dirty="0">
                        <a:solidFill>
                          <a:srgbClr val="000000"/>
                        </a:solidFill>
                        <a:effectLst/>
                        <a:latin typeface="Lucida Sans" panose="020B0602030504020204" pitchFamily="34" charset="0"/>
                      </a:endParaRPr>
                    </a:p>
                  </a:txBody>
                  <a:tc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l" fontAlgn="t"/>
                      <a:r>
                        <a:rPr lang="en-GB" sz="1200" u="none" strike="noStrike" dirty="0">
                          <a:effectLst/>
                        </a:rPr>
                        <a:t>One-neuron pathway: Somatic motor neurons extending from CNS synapse directly with effector.</a:t>
                      </a:r>
                      <a:endParaRPr lang="en-GB" sz="1200" b="0" i="0" u="none" strike="noStrike" dirty="0">
                        <a:solidFill>
                          <a:srgbClr val="000000"/>
                        </a:solidFill>
                        <a:effectLst/>
                        <a:latin typeface="Times New Roman" panose="02020603050405020304" pitchFamily="18" charset="0"/>
                      </a:endParaRPr>
                    </a:p>
                  </a:txBody>
                  <a:tcPr>
                    <a:solidFill>
                      <a:schemeClr val="accent6">
                        <a:lumMod val="40000"/>
                        <a:lumOff val="60000"/>
                      </a:schemeClr>
                    </a:solidFill>
                  </a:tcPr>
                </a:tc>
                <a:tc>
                  <a:txBody>
                    <a:bodyPr/>
                    <a:lstStyle/>
                    <a:p>
                      <a:pPr algn="l" fontAlgn="t"/>
                      <a:r>
                        <a:rPr lang="en-GB" sz="1200" u="none" strike="noStrike" dirty="0">
                          <a:effectLst/>
                        </a:rPr>
                        <a:t>Usually two-neuron pathway: Preganglionic neurons extending from CNS synapse with postganglionic neurons in autonomic ganglion, and postganglionic neurons extending from ganglion synapse with visceral effector. Alternatively, preganglionic neurons may extend from CNS to synapse with chromaffin cells of adrenal medullae.</a:t>
                      </a:r>
                      <a:endParaRPr lang="en-GB" sz="1200" b="0" i="0" u="none" strike="noStrike" dirty="0">
                        <a:solidFill>
                          <a:srgbClr val="000000"/>
                        </a:solidFill>
                        <a:effectLst/>
                        <a:latin typeface="Times New Roman" panose="02020603050405020304" pitchFamily="18" charset="0"/>
                      </a:endParaRPr>
                    </a:p>
                  </a:txBody>
                  <a:tcPr>
                    <a:solidFill>
                      <a:schemeClr val="accent4">
                        <a:lumMod val="40000"/>
                        <a:lumOff val="60000"/>
                      </a:schemeClr>
                    </a:solidFill>
                  </a:tcPr>
                </a:tc>
              </a:tr>
              <a:tr h="1515844">
                <a:tc>
                  <a:txBody>
                    <a:bodyPr/>
                    <a:lstStyle/>
                    <a:p>
                      <a:pPr algn="l" fontAlgn="t"/>
                      <a:r>
                        <a:rPr lang="en-GB" sz="1200" u="none" strike="noStrike" dirty="0" smtClean="0">
                          <a:effectLst/>
                        </a:rPr>
                        <a:t>NEUROTRANSMITTERS AND HORMONES</a:t>
                      </a:r>
                      <a:endParaRPr lang="en-GB" sz="1200" b="1" i="0" u="none" strike="noStrike" dirty="0">
                        <a:solidFill>
                          <a:srgbClr val="000000"/>
                        </a:solidFill>
                        <a:effectLst/>
                        <a:latin typeface="Lucida Sans" panose="020B0602030504020204" pitchFamily="34" charset="0"/>
                      </a:endParaRPr>
                    </a:p>
                  </a:txBody>
                  <a:tc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l" fontAlgn="t"/>
                      <a:r>
                        <a:rPr lang="en-GB" sz="1200" u="none" strike="noStrike" dirty="0">
                          <a:effectLst/>
                        </a:rPr>
                        <a:t>All somatic motor neurons release only acetylcholine (ACh).</a:t>
                      </a:r>
                      <a:endParaRPr lang="en-GB" sz="1200" b="0" i="0" u="none" strike="noStrike" dirty="0">
                        <a:solidFill>
                          <a:srgbClr val="000000"/>
                        </a:solidFill>
                        <a:effectLst/>
                        <a:latin typeface="Times New Roman" panose="02020603050405020304" pitchFamily="18" charset="0"/>
                      </a:endParaRPr>
                    </a:p>
                  </a:txBody>
                  <a:tcPr>
                    <a:solidFill>
                      <a:schemeClr val="accent6">
                        <a:lumMod val="40000"/>
                        <a:lumOff val="60000"/>
                      </a:schemeClr>
                    </a:solidFill>
                  </a:tcPr>
                </a:tc>
                <a:tc>
                  <a:txBody>
                    <a:bodyPr/>
                    <a:lstStyle/>
                    <a:p>
                      <a:pPr algn="l" fontAlgn="t"/>
                      <a:r>
                        <a:rPr lang="en-GB" sz="1200" u="none" strike="noStrike" dirty="0">
                          <a:effectLst/>
                        </a:rPr>
                        <a:t>All sympathetic and parasympathetic preganglionic neurons release ACh. </a:t>
                      </a:r>
                      <a:endParaRPr lang="en-GB" sz="1200" u="none" strike="noStrike" dirty="0" smtClean="0">
                        <a:effectLst/>
                      </a:endParaRPr>
                    </a:p>
                    <a:p>
                      <a:pPr algn="l" fontAlgn="t"/>
                      <a:r>
                        <a:rPr lang="en-GB" sz="1200" u="none" strike="noStrike" dirty="0" smtClean="0">
                          <a:effectLst/>
                        </a:rPr>
                        <a:t>Most </a:t>
                      </a:r>
                      <a:r>
                        <a:rPr lang="en-GB" sz="1200" u="none" strike="noStrike" dirty="0">
                          <a:effectLst/>
                        </a:rPr>
                        <a:t>sympathetic postganglionic neurons release NE; those to most sweat glands release ACh. </a:t>
                      </a:r>
                      <a:endParaRPr lang="en-GB" sz="1200" u="none" strike="noStrike" dirty="0" smtClean="0">
                        <a:effectLst/>
                      </a:endParaRPr>
                    </a:p>
                    <a:p>
                      <a:pPr algn="l" fontAlgn="t"/>
                      <a:r>
                        <a:rPr lang="en-GB" sz="1200" u="none" strike="noStrike" dirty="0" smtClean="0">
                          <a:effectLst/>
                        </a:rPr>
                        <a:t>All </a:t>
                      </a:r>
                      <a:r>
                        <a:rPr lang="en-GB" sz="1200" u="none" strike="noStrike" dirty="0">
                          <a:effectLst/>
                        </a:rPr>
                        <a:t>parasympathetic postganglionic neurons release ACh. </a:t>
                      </a:r>
                      <a:endParaRPr lang="en-GB" sz="1200" u="none" strike="noStrike" dirty="0" smtClean="0">
                        <a:effectLst/>
                      </a:endParaRPr>
                    </a:p>
                    <a:p>
                      <a:pPr algn="l" fontAlgn="t"/>
                      <a:r>
                        <a:rPr lang="en-GB" sz="1200" u="none" strike="noStrike" dirty="0" smtClean="0">
                          <a:effectLst/>
                        </a:rPr>
                        <a:t>Chromaffin </a:t>
                      </a:r>
                      <a:r>
                        <a:rPr lang="en-GB" sz="1200" u="none" strike="noStrike" dirty="0">
                          <a:effectLst/>
                        </a:rPr>
                        <a:t>cells of adrenal medullae release </a:t>
                      </a:r>
                      <a:r>
                        <a:rPr lang="en-GB" sz="1200" u="none" strike="noStrike" dirty="0" smtClean="0">
                          <a:effectLst/>
                        </a:rPr>
                        <a:t>Adrenaline </a:t>
                      </a:r>
                      <a:r>
                        <a:rPr lang="en-GB" sz="1200" u="none" strike="noStrike" dirty="0">
                          <a:effectLst/>
                        </a:rPr>
                        <a:t>and </a:t>
                      </a:r>
                      <a:r>
                        <a:rPr lang="en-GB" sz="1200" u="none" strike="noStrike" dirty="0" smtClean="0">
                          <a:effectLst/>
                        </a:rPr>
                        <a:t>noradrenaline </a:t>
                      </a:r>
                      <a:r>
                        <a:rPr lang="en-GB" sz="1200" u="none" strike="noStrike" dirty="0">
                          <a:effectLst/>
                        </a:rPr>
                        <a:t>(NE).</a:t>
                      </a:r>
                      <a:endParaRPr lang="en-GB" sz="1200" b="0" i="0" u="none" strike="noStrike" dirty="0">
                        <a:solidFill>
                          <a:srgbClr val="000000"/>
                        </a:solidFill>
                        <a:effectLst/>
                        <a:latin typeface="Times New Roman" panose="02020603050405020304" pitchFamily="18" charset="0"/>
                      </a:endParaRPr>
                    </a:p>
                  </a:txBody>
                  <a:tcPr>
                    <a:solidFill>
                      <a:schemeClr val="accent4">
                        <a:lumMod val="40000"/>
                        <a:lumOff val="60000"/>
                      </a:schemeClr>
                    </a:solidFill>
                  </a:tcPr>
                </a:tc>
              </a:tr>
              <a:tr h="267502">
                <a:tc>
                  <a:txBody>
                    <a:bodyPr/>
                    <a:lstStyle/>
                    <a:p>
                      <a:pPr algn="l" fontAlgn="t"/>
                      <a:r>
                        <a:rPr lang="en-GB" sz="1200" u="none" strike="noStrike" dirty="0" smtClean="0">
                          <a:effectLst/>
                        </a:rPr>
                        <a:t>EFFECTORS</a:t>
                      </a:r>
                      <a:endParaRPr lang="en-GB" sz="1200" b="1" i="0" u="none" strike="noStrike" dirty="0">
                        <a:solidFill>
                          <a:srgbClr val="000000"/>
                        </a:solidFill>
                        <a:effectLst/>
                        <a:latin typeface="Lucida Sans" panose="020B0602030504020204" pitchFamily="34" charset="0"/>
                      </a:endParaRPr>
                    </a:p>
                  </a:txBody>
                  <a:tc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l" fontAlgn="t"/>
                      <a:r>
                        <a:rPr lang="en-GB" sz="1200" u="none" strike="noStrike" dirty="0">
                          <a:effectLst/>
                        </a:rPr>
                        <a:t>Skeletal muscle.</a:t>
                      </a:r>
                      <a:endParaRPr lang="en-GB" sz="1200" b="0" i="0" u="none" strike="noStrike" dirty="0">
                        <a:solidFill>
                          <a:srgbClr val="000000"/>
                        </a:solidFill>
                        <a:effectLst/>
                        <a:latin typeface="Times New Roman" panose="02020603050405020304" pitchFamily="18" charset="0"/>
                      </a:endParaRPr>
                    </a:p>
                  </a:txBody>
                  <a:tcPr>
                    <a:solidFill>
                      <a:schemeClr val="accent6">
                        <a:lumMod val="40000"/>
                        <a:lumOff val="60000"/>
                      </a:schemeClr>
                    </a:solidFill>
                  </a:tcPr>
                </a:tc>
                <a:tc>
                  <a:txBody>
                    <a:bodyPr/>
                    <a:lstStyle/>
                    <a:p>
                      <a:pPr algn="l" fontAlgn="t"/>
                      <a:r>
                        <a:rPr lang="en-GB" sz="1200" u="none" strike="noStrike" dirty="0">
                          <a:effectLst/>
                        </a:rPr>
                        <a:t>Smooth muscle, cardiac muscle, and glands.</a:t>
                      </a:r>
                      <a:endParaRPr lang="en-GB" sz="1200" b="0" i="0" u="none" strike="noStrike" dirty="0">
                        <a:solidFill>
                          <a:srgbClr val="000000"/>
                        </a:solidFill>
                        <a:effectLst/>
                        <a:latin typeface="Times New Roman" panose="02020603050405020304" pitchFamily="18" charset="0"/>
                      </a:endParaRPr>
                    </a:p>
                  </a:txBody>
                  <a:tcPr>
                    <a:solidFill>
                      <a:schemeClr val="accent4">
                        <a:lumMod val="40000"/>
                        <a:lumOff val="60000"/>
                      </a:schemeClr>
                    </a:solidFill>
                  </a:tcPr>
                </a:tc>
              </a:tr>
              <a:tr h="799727">
                <a:tc>
                  <a:txBody>
                    <a:bodyPr/>
                    <a:lstStyle/>
                    <a:p>
                      <a:pPr algn="l" fontAlgn="t"/>
                      <a:r>
                        <a:rPr lang="en-GB" sz="1200" u="none" strike="noStrike" dirty="0" smtClean="0">
                          <a:effectLst/>
                        </a:rPr>
                        <a:t>RESPONSES</a:t>
                      </a:r>
                      <a:endParaRPr lang="en-GB" sz="1200" b="1" i="0" u="none" strike="noStrike" dirty="0">
                        <a:solidFill>
                          <a:srgbClr val="000000"/>
                        </a:solidFill>
                        <a:effectLst/>
                        <a:latin typeface="Lucida Sans" panose="020B0602030504020204" pitchFamily="34" charset="0"/>
                      </a:endParaRPr>
                    </a:p>
                  </a:txBody>
                  <a:tc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l" fontAlgn="t"/>
                      <a:r>
                        <a:rPr lang="en-GB" sz="1200" u="none" strike="noStrike" dirty="0">
                          <a:effectLst/>
                        </a:rPr>
                        <a:t>Contraction of skeletal muscle.</a:t>
                      </a:r>
                      <a:endParaRPr lang="en-GB" sz="1200" b="0" i="0" u="none" strike="noStrike" dirty="0">
                        <a:solidFill>
                          <a:srgbClr val="000000"/>
                        </a:solidFill>
                        <a:effectLst/>
                        <a:latin typeface="Times New Roman" panose="02020603050405020304" pitchFamily="18" charset="0"/>
                      </a:endParaRPr>
                    </a:p>
                  </a:txBody>
                  <a:tcPr>
                    <a:solidFill>
                      <a:schemeClr val="accent6">
                        <a:lumMod val="40000"/>
                        <a:lumOff val="60000"/>
                      </a:schemeClr>
                    </a:solidFill>
                  </a:tcPr>
                </a:tc>
                <a:tc>
                  <a:txBody>
                    <a:bodyPr/>
                    <a:lstStyle/>
                    <a:p>
                      <a:pPr algn="l" fontAlgn="t"/>
                      <a:r>
                        <a:rPr lang="en-GB" sz="1200" u="none" strike="noStrike" dirty="0">
                          <a:effectLst/>
                        </a:rPr>
                        <a:t>Contraction or relaxation of smooth muscle; increased or decreased rate and force of contraction of cardiac muscle; increased or decreased secretions of glands.</a:t>
                      </a:r>
                      <a:endParaRPr lang="en-GB" sz="1200" b="0" i="0" u="none" strike="noStrike" dirty="0">
                        <a:solidFill>
                          <a:srgbClr val="000000"/>
                        </a:solidFill>
                        <a:effectLst/>
                        <a:latin typeface="Times New Roman" panose="02020603050405020304" pitchFamily="18" charset="0"/>
                      </a:endParaRPr>
                    </a:p>
                  </a:txBody>
                  <a:tcPr>
                    <a:solidFill>
                      <a:schemeClr val="accent4">
                        <a:lumMod val="40000"/>
                        <a:lumOff val="60000"/>
                      </a:schemeClr>
                    </a:solidFill>
                  </a:tcPr>
                </a:tc>
              </a:tr>
            </a:tbl>
          </a:graphicData>
        </a:graphic>
      </p:graphicFrame>
    </p:spTree>
    <p:extLst>
      <p:ext uri="{BB962C8B-B14F-4D97-AF65-F5344CB8AC3E}">
        <p14:creationId xmlns:p14="http://schemas.microsoft.com/office/powerpoint/2010/main" val="19404056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60596963"/>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7883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4727" y="132656"/>
            <a:ext cx="6510920" cy="590350"/>
          </a:xfrm>
        </p:spPr>
        <p:txBody>
          <a:bodyPr/>
          <a:lstStyle/>
          <a:p>
            <a:r>
              <a:rPr lang="en-GB" sz="1800" dirty="0" smtClean="0"/>
              <a:t>SYM</a:t>
            </a:r>
            <a:r>
              <a:rPr lang="en-GB" sz="1800" dirty="0"/>
              <a:t>P</a:t>
            </a:r>
            <a:r>
              <a:rPr lang="en-GB" sz="1800" dirty="0" smtClean="0"/>
              <a:t>ATHETIC AND PARASYMPATHETIC NERVOUS SYSTEMS</a:t>
            </a:r>
            <a:endParaRPr lang="en-GB" sz="1800" dirty="0"/>
          </a:p>
        </p:txBody>
      </p:sp>
      <p:sp>
        <p:nvSpPr>
          <p:cNvPr id="3" name="Content Placeholder 2"/>
          <p:cNvSpPr>
            <a:spLocks noGrp="1"/>
          </p:cNvSpPr>
          <p:nvPr>
            <p:ph idx="4294967295"/>
          </p:nvPr>
        </p:nvSpPr>
        <p:spPr>
          <a:xfrm>
            <a:off x="225744" y="213064"/>
            <a:ext cx="2345621" cy="6161103"/>
          </a:xfrm>
        </p:spPr>
        <p:txBody>
          <a:bodyPr>
            <a:normAutofit/>
          </a:bodyPr>
          <a:lstStyle/>
          <a:p>
            <a:r>
              <a:rPr lang="en-GB" dirty="0" smtClean="0"/>
              <a:t>THE OUTPUT PART OF THE ANS HAS TWO DIVISIONS: </a:t>
            </a:r>
          </a:p>
          <a:p>
            <a:pPr lvl="1"/>
            <a:r>
              <a:rPr lang="en-GB" dirty="0" smtClean="0"/>
              <a:t>THE SYMPATHETIC DIVISION </a:t>
            </a:r>
          </a:p>
          <a:p>
            <a:pPr lvl="1"/>
            <a:r>
              <a:rPr lang="en-GB" dirty="0" smtClean="0"/>
              <a:t>THE PARASYMPATHETIC DIVISION. </a:t>
            </a:r>
          </a:p>
          <a:p>
            <a:r>
              <a:rPr lang="en-GB" dirty="0" smtClean="0"/>
              <a:t>MOST ORGANS HAVE DUAL INNERVATION AND RECEIVE IMPULSES FROM BOTH SYMPATHETIC AND PARASYMPATHETIC NEURONS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296" y="747369"/>
            <a:ext cx="6805351" cy="5833158"/>
          </a:xfrm>
          <a:prstGeom prst="rect">
            <a:avLst/>
          </a:prstGeom>
        </p:spPr>
      </p:pic>
    </p:spTree>
    <p:extLst>
      <p:ext uri="{BB962C8B-B14F-4D97-AF65-F5344CB8AC3E}">
        <p14:creationId xmlns:p14="http://schemas.microsoft.com/office/powerpoint/2010/main" val="3817574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79" y="434492"/>
            <a:ext cx="3306167" cy="590350"/>
          </a:xfrm>
        </p:spPr>
        <p:txBody>
          <a:bodyPr/>
          <a:lstStyle/>
          <a:p>
            <a:r>
              <a:rPr lang="en-GB" dirty="0" smtClean="0"/>
              <a:t>SYM</a:t>
            </a:r>
            <a:r>
              <a:rPr lang="en-GB" dirty="0"/>
              <a:t>P</a:t>
            </a:r>
            <a:r>
              <a:rPr lang="en-GB" dirty="0" smtClean="0"/>
              <a:t>ATHETIC AND PARASYMPATHETIC NERVOUS SYSTEMS</a:t>
            </a:r>
            <a:endParaRPr lang="en-GB"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594643188"/>
              </p:ext>
            </p:extLst>
          </p:nvPr>
        </p:nvGraphicFramePr>
        <p:xfrm>
          <a:off x="-271305" y="1168121"/>
          <a:ext cx="4316413" cy="5092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1390" y="585926"/>
            <a:ext cx="5512610" cy="4725094"/>
          </a:xfrm>
          <a:prstGeom prst="rect">
            <a:avLst/>
          </a:prstGeom>
        </p:spPr>
      </p:pic>
      <p:sp>
        <p:nvSpPr>
          <p:cNvPr id="3" name="Rectangle 2"/>
          <p:cNvSpPr/>
          <p:nvPr/>
        </p:nvSpPr>
        <p:spPr>
          <a:xfrm>
            <a:off x="3893870" y="5416161"/>
            <a:ext cx="5170349" cy="954107"/>
          </a:xfrm>
          <a:prstGeom prst="rect">
            <a:avLst/>
          </a:prstGeom>
        </p:spPr>
        <p:txBody>
          <a:bodyPr wrap="square">
            <a:spAutoFit/>
          </a:bodyPr>
          <a:lstStyle/>
          <a:p>
            <a:r>
              <a:rPr lang="en-GB" sz="1400" dirty="0"/>
              <a:t>IN SOME ORGANS, NERVE IMPULSES FROM ONE DIVISION OF THE ANS STIMULATE THE ORGAN TO INCREASE ITS ACTIVITY (EXCITATION), AND IMPULSES FROM THE OTHER DIVISION DECREASE THE ORGAN’S ACTIVITY (INHIBITION)</a:t>
            </a:r>
          </a:p>
        </p:txBody>
      </p:sp>
    </p:spTree>
    <p:extLst>
      <p:ext uri="{BB962C8B-B14F-4D97-AF65-F5344CB8AC3E}">
        <p14:creationId xmlns:p14="http://schemas.microsoft.com/office/powerpoint/2010/main" val="3503222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NEUROTRANSMITTERS IN THE AUTONOMIC NERVOUS SYSTEM</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36539226"/>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67336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114" y="283916"/>
            <a:ext cx="4360742" cy="1145983"/>
          </a:xfrm>
        </p:spPr>
        <p:txBody>
          <a:bodyPr/>
          <a:lstStyle/>
          <a:p>
            <a:r>
              <a:rPr lang="en-GB" sz="1800" dirty="0" smtClean="0"/>
              <a:t>NEUROTRANSMITTERS IN SYMPATHETIC AND PARASYMPATHETIC NERVOUS SYSTEMS</a:t>
            </a:r>
            <a:endParaRPr lang="en-GB"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999" y="0"/>
            <a:ext cx="5903439" cy="6858000"/>
          </a:xfrm>
          <a:prstGeom prst="rect">
            <a:avLst/>
          </a:prstGeom>
        </p:spPr>
      </p:pic>
      <p:grpSp>
        <p:nvGrpSpPr>
          <p:cNvPr id="13" name="Group 12"/>
          <p:cNvGrpSpPr/>
          <p:nvPr/>
        </p:nvGrpSpPr>
        <p:grpSpPr>
          <a:xfrm>
            <a:off x="167114" y="1851847"/>
            <a:ext cx="3994983" cy="2862322"/>
            <a:chOff x="167114" y="1851847"/>
            <a:chExt cx="3994983" cy="2862322"/>
          </a:xfrm>
        </p:grpSpPr>
        <p:sp>
          <p:nvSpPr>
            <p:cNvPr id="7" name="Rectangle 6"/>
            <p:cNvSpPr/>
            <p:nvPr/>
          </p:nvSpPr>
          <p:spPr>
            <a:xfrm>
              <a:off x="167114" y="1851847"/>
              <a:ext cx="3994983" cy="2862322"/>
            </a:xfrm>
            <a:prstGeom prst="rect">
              <a:avLst/>
            </a:prstGeom>
          </p:spPr>
          <p:txBody>
            <a:bodyPr wrap="square">
              <a:spAutoFit/>
            </a:bodyPr>
            <a:lstStyle/>
            <a:p>
              <a:pPr marL="285750" indent="-285750">
                <a:buFont typeface="Arial" panose="020B0604020202020204" pitchFamily="34" charset="0"/>
                <a:buChar char="•"/>
              </a:pPr>
              <a:r>
                <a:rPr lang="en-GB" dirty="0" smtClean="0">
                  <a:solidFill>
                    <a:srgbClr val="C00000"/>
                  </a:solidFill>
                </a:rPr>
                <a:t>Cholinergic </a:t>
              </a:r>
              <a:r>
                <a:rPr lang="en-GB" dirty="0">
                  <a:solidFill>
                    <a:srgbClr val="C00000"/>
                  </a:solidFill>
                </a:rPr>
                <a:t>nerves are shown in </a:t>
              </a:r>
              <a:r>
                <a:rPr lang="en-GB" dirty="0" smtClean="0">
                  <a:solidFill>
                    <a:srgbClr val="C00000"/>
                  </a:solidFill>
                </a:rPr>
                <a:t>red </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a:solidFill>
                    <a:srgbClr val="0070C0"/>
                  </a:solidFill>
                </a:rPr>
                <a:t>N</a:t>
              </a:r>
              <a:r>
                <a:rPr lang="en-GB" dirty="0" smtClean="0">
                  <a:solidFill>
                    <a:srgbClr val="0070C0"/>
                  </a:solidFill>
                </a:rPr>
                <a:t>oradrenergic </a:t>
              </a:r>
              <a:r>
                <a:rPr lang="en-GB" dirty="0">
                  <a:solidFill>
                    <a:srgbClr val="0070C0"/>
                  </a:solidFill>
                </a:rPr>
                <a:t>nerves are shown in </a:t>
              </a:r>
              <a:r>
                <a:rPr lang="en-GB" dirty="0" smtClean="0">
                  <a:solidFill>
                    <a:srgbClr val="0070C0"/>
                  </a:solidFill>
                </a:rPr>
                <a:t>blue </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Preganglionic </a:t>
              </a:r>
              <a:r>
                <a:rPr lang="en-GB" dirty="0"/>
                <a:t>nerves are solid </a:t>
              </a:r>
              <a:r>
                <a:rPr lang="en-GB" dirty="0" smtClean="0"/>
                <a:t>lines</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Postganglionic </a:t>
              </a:r>
              <a:r>
                <a:rPr lang="en-GB" dirty="0"/>
                <a:t>nerves are </a:t>
              </a:r>
              <a:r>
                <a:rPr lang="en-GB" dirty="0" smtClean="0"/>
                <a:t>dashed</a:t>
              </a:r>
            </a:p>
            <a:p>
              <a:pPr marL="285750" indent="-285750">
                <a:buFont typeface="Arial" panose="020B0604020202020204" pitchFamily="34" charset="0"/>
                <a:buChar char="•"/>
              </a:pPr>
              <a:endParaRPr lang="en-GB" dirty="0"/>
            </a:p>
          </p:txBody>
        </p:sp>
        <p:cxnSp>
          <p:nvCxnSpPr>
            <p:cNvPr id="9" name="Straight Connector 8"/>
            <p:cNvCxnSpPr/>
            <p:nvPr/>
          </p:nvCxnSpPr>
          <p:spPr>
            <a:xfrm>
              <a:off x="580171" y="3670212"/>
              <a:ext cx="31026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80171" y="4566745"/>
              <a:ext cx="310265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4921" y="3910896"/>
              <a:ext cx="310265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791898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2313" y="4406907"/>
            <a:ext cx="3520125" cy="1362075"/>
          </a:xfrm>
        </p:spPr>
        <p:txBody>
          <a:bodyPr/>
          <a:lstStyle/>
          <a:p>
            <a:r>
              <a:rPr lang="en-GB" dirty="0" smtClean="0"/>
              <a:t>THE SYMPATHETIC NERVOUS SYSTEM</a:t>
            </a:r>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4893" y="797799"/>
            <a:ext cx="6410006" cy="6410006"/>
          </a:xfrm>
          <a:prstGeom prst="rect">
            <a:avLst/>
          </a:prstGeom>
        </p:spPr>
      </p:pic>
    </p:spTree>
    <p:extLst>
      <p:ext uri="{BB962C8B-B14F-4D97-AF65-F5344CB8AC3E}">
        <p14:creationId xmlns:p14="http://schemas.microsoft.com/office/powerpoint/2010/main" val="38206758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OBJECTIVES</a:t>
            </a:r>
            <a:br>
              <a:rPr lang="en-GB" dirty="0" smtClean="0"/>
            </a:br>
            <a:endParaRPr lang="en-GB" dirty="0"/>
          </a:p>
        </p:txBody>
      </p:sp>
      <p:graphicFrame>
        <p:nvGraphicFramePr>
          <p:cNvPr id="4" name="Content Placeholder 3"/>
          <p:cNvGraphicFramePr>
            <a:graphicFrameLocks noGrp="1"/>
          </p:cNvGraphicFramePr>
          <p:nvPr>
            <p:ph idx="1"/>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49334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5942" y="225976"/>
            <a:ext cx="3159410" cy="590350"/>
          </a:xfrm>
        </p:spPr>
        <p:txBody>
          <a:bodyPr/>
          <a:lstStyle/>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7798" y="0"/>
            <a:ext cx="5966202" cy="6858000"/>
          </a:xfrm>
          <a:prstGeom prst="rect">
            <a:avLst/>
          </a:prstGeom>
        </p:spPr>
      </p:pic>
      <p:sp>
        <p:nvSpPr>
          <p:cNvPr id="6" name="Rectangle 5"/>
          <p:cNvSpPr/>
          <p:nvPr/>
        </p:nvSpPr>
        <p:spPr>
          <a:xfrm>
            <a:off x="245942" y="1197153"/>
            <a:ext cx="3284878" cy="1754326"/>
          </a:xfrm>
          <a:prstGeom prst="rect">
            <a:avLst/>
          </a:prstGeom>
        </p:spPr>
        <p:txBody>
          <a:bodyPr wrap="square">
            <a:spAutoFit/>
          </a:bodyPr>
          <a:lstStyle/>
          <a:p>
            <a:r>
              <a:rPr lang="en-GB" dirty="0" smtClean="0"/>
              <a:t>ABOUT 8 PERCENT OF THE FIBRES IN THE AVERAGE SKELETAL NERVE ARE SYMPATHETIC FIBRES, A FACT THAT INDICATES THEIR GREAT IMPORTANCE.</a:t>
            </a:r>
            <a:endParaRPr lang="en-GB" dirty="0"/>
          </a:p>
        </p:txBody>
      </p:sp>
    </p:spTree>
    <p:extLst>
      <p:ext uri="{BB962C8B-B14F-4D97-AF65-F5344CB8AC3E}">
        <p14:creationId xmlns:p14="http://schemas.microsoft.com/office/powerpoint/2010/main" val="14789409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90" y="618294"/>
            <a:ext cx="4489152" cy="590350"/>
          </a:xfrm>
        </p:spPr>
        <p:txBody>
          <a:bodyPr/>
          <a:lstStyle/>
          <a:p>
            <a:pPr lvl="0"/>
            <a:r>
              <a:rPr lang="en-US" dirty="0" smtClean="0"/>
              <a:t>THORACOLUMBAR OUTFLOW</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79197727"/>
              </p:ext>
            </p:extLst>
          </p:nvPr>
        </p:nvGraphicFramePr>
        <p:xfrm>
          <a:off x="408104" y="981906"/>
          <a:ext cx="3740448" cy="5383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751771" y="6126169"/>
            <a:ext cx="8588610" cy="307777"/>
          </a:xfrm>
          <a:prstGeom prst="rect">
            <a:avLst/>
          </a:prstGeom>
        </p:spPr>
        <p:txBody>
          <a:bodyPr wrap="square">
            <a:spAutoFit/>
          </a:bodyPr>
          <a:lstStyle/>
          <a:p>
            <a:r>
              <a:rPr lang="en-GB" sz="1400" dirty="0">
                <a:hlinkClick r:id="rId8"/>
              </a:rPr>
              <a:t>https://</a:t>
            </a:r>
            <a:r>
              <a:rPr lang="en-GB" sz="1400" dirty="0" smtClean="0">
                <a:hlinkClick r:id="rId8"/>
              </a:rPr>
              <a:t>brainmass.com/biology/human-anatomy-and-physiology/sympathetic-nervous-system-107953</a:t>
            </a:r>
            <a:r>
              <a:rPr lang="en-GB" sz="1400" dirty="0" smtClean="0"/>
              <a:t> </a:t>
            </a:r>
            <a:endParaRPr lang="en-GB" sz="1400" dirty="0"/>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2438" y="748702"/>
            <a:ext cx="4754276" cy="5464921"/>
          </a:xfrm>
          <a:prstGeom prst="rect">
            <a:avLst/>
          </a:prstGeom>
        </p:spPr>
      </p:pic>
    </p:spTree>
    <p:extLst>
      <p:ext uri="{BB962C8B-B14F-4D97-AF65-F5344CB8AC3E}">
        <p14:creationId xmlns:p14="http://schemas.microsoft.com/office/powerpoint/2010/main" val="33712105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96766731"/>
              </p:ext>
            </p:extLst>
          </p:nvPr>
        </p:nvGraphicFramePr>
        <p:xfrm>
          <a:off x="-66215" y="1317997"/>
          <a:ext cx="4354436" cy="5028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1982" y="1967536"/>
            <a:ext cx="5166814" cy="4039126"/>
          </a:xfrm>
          <a:prstGeom prst="rect">
            <a:avLst/>
          </a:prstGeom>
        </p:spPr>
      </p:pic>
    </p:spTree>
    <p:extLst>
      <p:ext uri="{BB962C8B-B14F-4D97-AF65-F5344CB8AC3E}">
        <p14:creationId xmlns:p14="http://schemas.microsoft.com/office/powerpoint/2010/main" val="2904140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368227021"/>
              </p:ext>
            </p:extLst>
          </p:nvPr>
        </p:nvGraphicFramePr>
        <p:xfrm>
          <a:off x="533400" y="2636520"/>
          <a:ext cx="8229600" cy="3797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960" y="954791"/>
            <a:ext cx="7378262" cy="1895089"/>
          </a:xfrm>
          <a:prstGeom prst="rect">
            <a:avLst/>
          </a:prstGeom>
        </p:spPr>
      </p:pic>
    </p:spTree>
    <p:extLst>
      <p:ext uri="{BB962C8B-B14F-4D97-AF65-F5344CB8AC3E}">
        <p14:creationId xmlns:p14="http://schemas.microsoft.com/office/powerpoint/2010/main" val="21477640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LEARNING OBJECTIVES</a:t>
            </a:r>
            <a:br>
              <a:rPr lang="en-GB" sz="3200" dirty="0" smtClean="0"/>
            </a:br>
            <a:endParaRPr lang="en-GB" sz="3200" dirty="0"/>
          </a:p>
        </p:txBody>
      </p:sp>
      <p:sp>
        <p:nvSpPr>
          <p:cNvPr id="3" name="Content Placeholder 2"/>
          <p:cNvSpPr>
            <a:spLocks noGrp="1"/>
          </p:cNvSpPr>
          <p:nvPr>
            <p:ph type="body" idx="1"/>
          </p:nvPr>
        </p:nvSpPr>
        <p:spPr/>
        <p:txBody>
          <a:bodyPr>
            <a:normAutofit/>
          </a:bodyPr>
          <a:lstStyle/>
          <a:p>
            <a:r>
              <a:rPr lang="en-GB" sz="2400" dirty="0" smtClean="0">
                <a:solidFill>
                  <a:srgbClr val="C00000"/>
                </a:solidFill>
              </a:rPr>
              <a:t>SYMPATHETIC AND PARASYMPATHETIC NERVES </a:t>
            </a:r>
          </a:p>
          <a:p>
            <a:r>
              <a:rPr lang="en-GB" sz="2400" dirty="0" smtClean="0">
                <a:solidFill>
                  <a:srgbClr val="C00000"/>
                </a:solidFill>
              </a:rPr>
              <a:t>PRE AND POST GANGLIONIC NEURONS</a:t>
            </a:r>
          </a:p>
          <a:p>
            <a:endParaRPr lang="en-GB" sz="1600" dirty="0"/>
          </a:p>
        </p:txBody>
      </p:sp>
    </p:spTree>
    <p:extLst>
      <p:ext uri="{BB962C8B-B14F-4D97-AF65-F5344CB8AC3E}">
        <p14:creationId xmlns:p14="http://schemas.microsoft.com/office/powerpoint/2010/main" val="37418324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353" y="5245107"/>
            <a:ext cx="7772400" cy="1362075"/>
          </a:xfrm>
        </p:spPr>
        <p:txBody>
          <a:bodyPr/>
          <a:lstStyle/>
          <a:p>
            <a:r>
              <a:rPr lang="en-GB" sz="3200" dirty="0" smtClean="0"/>
              <a:t>WHAT IS A GANGLION?</a:t>
            </a:r>
            <a:endParaRPr lang="en-GB" sz="3200" dirty="0"/>
          </a:p>
        </p:txBody>
      </p:sp>
      <p:sp>
        <p:nvSpPr>
          <p:cNvPr id="3" name="Text Placeholder 2"/>
          <p:cNvSpPr>
            <a:spLocks noGrp="1"/>
          </p:cNvSpPr>
          <p:nvPr>
            <p:ph type="body" idx="1"/>
          </p:nvPr>
        </p:nvSpPr>
        <p:spPr>
          <a:xfrm>
            <a:off x="661353" y="3744916"/>
            <a:ext cx="7772400" cy="1500187"/>
          </a:xfrm>
        </p:spPr>
        <p:txBody>
          <a:bodyPr>
            <a:normAutofit fontScale="85000" lnSpcReduction="20000"/>
          </a:bodyPr>
          <a:lstStyle/>
          <a:p>
            <a:r>
              <a:rPr lang="en-GB" sz="2000" dirty="0" smtClean="0">
                <a:solidFill>
                  <a:schemeClr val="bg2">
                    <a:lumMod val="25000"/>
                  </a:schemeClr>
                </a:solidFill>
              </a:rPr>
              <a:t>GANGLIA ARE CLUSTERS OF MULTIPOLAR NEURONS SURROUNDED BY A CAPSULE OF LOOSELY ORGANIZED CONNECTIVE TISSUE LOCATED OUTSIDE THE CENTRAL NERVOUS SYSTEM.</a:t>
            </a:r>
          </a:p>
          <a:p>
            <a:r>
              <a:rPr lang="en-GB" sz="2000" dirty="0" smtClean="0">
                <a:solidFill>
                  <a:schemeClr val="bg2">
                    <a:lumMod val="25000"/>
                  </a:schemeClr>
                </a:solidFill>
              </a:rPr>
              <a:t>A GANGLION IS A NERVE CELL CLUSTER OR A GROUP OF NERVE CELL BODIES LOCATED IN THE AUTONOMIC NERVOUS SYSTEM</a:t>
            </a:r>
          </a:p>
          <a:p>
            <a:r>
              <a:rPr lang="en-GB" sz="2000" dirty="0" smtClean="0">
                <a:solidFill>
                  <a:schemeClr val="bg2">
                    <a:lumMod val="25000"/>
                  </a:schemeClr>
                </a:solidFill>
              </a:rPr>
              <a:t>CELLS FOUND IN A GANGLION ARE CALLED GANGLION CELLS</a:t>
            </a:r>
            <a:endParaRPr lang="en-GB" sz="2000" dirty="0">
              <a:solidFill>
                <a:schemeClr val="bg2">
                  <a:lumMod val="25000"/>
                </a:schemeClr>
              </a:solidFill>
            </a:endParaRPr>
          </a:p>
        </p:txBody>
      </p:sp>
      <p:pic>
        <p:nvPicPr>
          <p:cNvPr id="4" name="Picture 3"/>
          <p:cNvPicPr>
            <a:picLocks noChangeAspect="1"/>
          </p:cNvPicPr>
          <p:nvPr/>
        </p:nvPicPr>
        <p:blipFill>
          <a:blip r:embed="rId2"/>
          <a:stretch>
            <a:fillRect/>
          </a:stretch>
        </p:blipFill>
        <p:spPr>
          <a:xfrm>
            <a:off x="3364230" y="1229105"/>
            <a:ext cx="2514600" cy="2426589"/>
          </a:xfrm>
          <a:prstGeom prst="rect">
            <a:avLst/>
          </a:prstGeom>
        </p:spPr>
      </p:pic>
      <p:sp>
        <p:nvSpPr>
          <p:cNvPr id="5" name="TextBox 4"/>
          <p:cNvSpPr txBox="1"/>
          <p:nvPr/>
        </p:nvSpPr>
        <p:spPr>
          <a:xfrm>
            <a:off x="3364230" y="3347917"/>
            <a:ext cx="2514600" cy="307777"/>
          </a:xfrm>
          <a:prstGeom prst="rect">
            <a:avLst/>
          </a:prstGeom>
          <a:noFill/>
        </p:spPr>
        <p:txBody>
          <a:bodyPr wrap="square" rtlCol="0">
            <a:spAutoFit/>
          </a:bodyPr>
          <a:lstStyle/>
          <a:p>
            <a:pPr algn="ctr"/>
            <a:r>
              <a:rPr lang="en-GB" sz="1400" dirty="0" smtClean="0"/>
              <a:t>DORSAL ROOT GANGLION</a:t>
            </a:r>
            <a:endParaRPr lang="en-GB" sz="1400" dirty="0"/>
          </a:p>
        </p:txBody>
      </p:sp>
    </p:spTree>
    <p:extLst>
      <p:ext uri="{BB962C8B-B14F-4D97-AF65-F5344CB8AC3E}">
        <p14:creationId xmlns:p14="http://schemas.microsoft.com/office/powerpoint/2010/main" val="37866932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GANGLIA</a:t>
            </a:r>
            <a:endParaRPr lang="en-GB" dirty="0"/>
          </a:p>
        </p:txBody>
      </p:sp>
      <p:sp>
        <p:nvSpPr>
          <p:cNvPr id="9" name="Content Placeholder 8"/>
          <p:cNvSpPr>
            <a:spLocks noGrp="1"/>
          </p:cNvSpPr>
          <p:nvPr>
            <p:ph idx="1"/>
          </p:nvPr>
        </p:nvSpPr>
        <p:spPr/>
        <p:txBody>
          <a:bodyPr/>
          <a:lstStyle/>
          <a:p>
            <a:r>
              <a:rPr lang="en-GB" dirty="0" smtClean="0"/>
              <a:t>GANGLIA ARE COMPOSED MAINLY OF SOMATA (NERVE CELL BODIES) AND DENDRITIC STRUCTURES WHICH ARE BUNDLED OR CONNECTED. </a:t>
            </a:r>
          </a:p>
          <a:p>
            <a:r>
              <a:rPr lang="en-GB" dirty="0" smtClean="0"/>
              <a:t>GANGLIA OFTEN INTERCONNECT WITH OTHER GANGLIA TO FORM A COMPLEX SYSTEM OF GANGLIA KNOWN AS A PLEXUS. </a:t>
            </a:r>
          </a:p>
          <a:p>
            <a:r>
              <a:rPr lang="en-GB" dirty="0" smtClean="0"/>
              <a:t>GANGLIA PROVIDE RELAY POINTS AND INTERMEDIARY CONNECTIONS BETWEEN DIFFERENT NEUROLOGICAL STRUCTURES IN THE BODY, SUCH AS THE PERIPHERAL AND CENTRAL NERVOUS SYSTEMS.</a:t>
            </a:r>
          </a:p>
          <a:p>
            <a:endParaRPr lang="en-GB"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8917" y="3687593"/>
            <a:ext cx="4507433" cy="2560978"/>
          </a:xfrm>
          <a:prstGeom prst="rect">
            <a:avLst/>
          </a:prstGeom>
        </p:spPr>
      </p:pic>
      <p:pic>
        <p:nvPicPr>
          <p:cNvPr id="12" name="Picture 11"/>
          <p:cNvPicPr>
            <a:picLocks noChangeAspect="1"/>
          </p:cNvPicPr>
          <p:nvPr/>
        </p:nvPicPr>
        <p:blipFill>
          <a:blip r:embed="rId3"/>
          <a:stretch>
            <a:fillRect/>
          </a:stretch>
        </p:blipFill>
        <p:spPr>
          <a:xfrm>
            <a:off x="76200" y="3994207"/>
            <a:ext cx="4243388" cy="2247384"/>
          </a:xfrm>
          <a:prstGeom prst="rect">
            <a:avLst/>
          </a:prstGeom>
        </p:spPr>
      </p:pic>
    </p:spTree>
    <p:extLst>
      <p:ext uri="{BB962C8B-B14F-4D97-AF65-F5344CB8AC3E}">
        <p14:creationId xmlns:p14="http://schemas.microsoft.com/office/powerpoint/2010/main" val="32921972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4434"/>
            <a:ext cx="3528323" cy="590350"/>
          </a:xfrm>
        </p:spPr>
        <p:txBody>
          <a:bodyPr/>
          <a:lstStyle/>
          <a:p>
            <a:endParaRPr lang="en-US" dirty="0"/>
          </a:p>
        </p:txBody>
      </p:sp>
      <p:sp>
        <p:nvSpPr>
          <p:cNvPr id="3" name="Content Placeholder 2"/>
          <p:cNvSpPr>
            <a:spLocks noGrp="1"/>
          </p:cNvSpPr>
          <p:nvPr>
            <p:ph idx="1"/>
          </p:nvPr>
        </p:nvSpPr>
        <p:spPr>
          <a:xfrm>
            <a:off x="457200" y="1600206"/>
            <a:ext cx="3767959" cy="4525963"/>
          </a:xfrm>
        </p:spPr>
        <p:txBody>
          <a:bodyPr>
            <a:normAutofit/>
          </a:bodyPr>
          <a:lstStyle/>
          <a:p>
            <a:pPr marL="342900" indent="-342900">
              <a:buFont typeface="+mj-lt"/>
              <a:buAutoNum type="arabicPeriod"/>
            </a:pPr>
            <a:r>
              <a:rPr lang="en-US" dirty="0" smtClean="0"/>
              <a:t>THE CELL BODY OF EACH PREGANGLIONIC NEURON LIES IN THE INTERMEDIOLATERAL HORN OF THE SPINAL CORD; </a:t>
            </a:r>
          </a:p>
          <a:p>
            <a:pPr marL="342900" indent="-342900">
              <a:buFont typeface="+mj-lt"/>
              <a:buAutoNum type="arabicPeriod"/>
            </a:pPr>
            <a:r>
              <a:rPr lang="en-US" dirty="0" smtClean="0"/>
              <a:t>ITS FIBER PASSES THROUGH A VENTRAL ROOT OF THE CORD INTO THE CORRESPONDING SPINAL NERVE </a:t>
            </a:r>
            <a:endParaRPr lang="en-US" b="1" dirty="0" smtClean="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566" y="894434"/>
            <a:ext cx="4937638" cy="5540003"/>
          </a:xfrm>
          <a:prstGeom prst="rect">
            <a:avLst/>
          </a:prstGeom>
        </p:spPr>
      </p:pic>
      <p:sp>
        <p:nvSpPr>
          <p:cNvPr id="6" name="Oval 5"/>
          <p:cNvSpPr/>
          <p:nvPr/>
        </p:nvSpPr>
        <p:spPr>
          <a:xfrm>
            <a:off x="5234151" y="894434"/>
            <a:ext cx="396000" cy="396000"/>
          </a:xfrm>
          <a:prstGeom prst="ellipse">
            <a:avLst/>
          </a:prstGeom>
          <a:solidFill>
            <a:schemeClr val="accent2">
              <a:lumMod val="75000"/>
            </a:schemeClr>
          </a:solidFill>
          <a:ln>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b="1" spc="50" dirty="0" smtClean="0">
                <a:ln w="0"/>
                <a:solidFill>
                  <a:schemeClr val="bg2"/>
                </a:solidFill>
                <a:effectLst>
                  <a:innerShdw blurRad="63500" dist="50800" dir="13500000">
                    <a:srgbClr val="000000">
                      <a:alpha val="50000"/>
                    </a:srgbClr>
                  </a:innerShdw>
                </a:effectLst>
              </a:rPr>
              <a:t>1</a:t>
            </a:r>
            <a:endParaRPr lang="en-GB" b="1" spc="50" dirty="0">
              <a:ln w="0"/>
              <a:solidFill>
                <a:schemeClr val="bg2"/>
              </a:solidFill>
              <a:effectLst>
                <a:innerShdw blurRad="63500" dist="50800" dir="13500000">
                  <a:srgbClr val="000000">
                    <a:alpha val="50000"/>
                  </a:srgbClr>
                </a:innerShdw>
              </a:effectLst>
            </a:endParaRPr>
          </a:p>
        </p:txBody>
      </p:sp>
      <p:sp>
        <p:nvSpPr>
          <p:cNvPr id="7" name="Oval 6"/>
          <p:cNvSpPr/>
          <p:nvPr/>
        </p:nvSpPr>
        <p:spPr>
          <a:xfrm>
            <a:off x="6565812" y="2630738"/>
            <a:ext cx="396000" cy="396000"/>
          </a:xfrm>
          <a:prstGeom prst="ellipse">
            <a:avLst/>
          </a:prstGeom>
          <a:solidFill>
            <a:schemeClr val="accent2">
              <a:lumMod val="75000"/>
            </a:schemeClr>
          </a:solidFill>
          <a:ln>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b="1" spc="50" dirty="0" smtClean="0">
                <a:ln w="0"/>
                <a:solidFill>
                  <a:schemeClr val="bg2"/>
                </a:solidFill>
                <a:effectLst>
                  <a:innerShdw blurRad="63500" dist="50800" dir="13500000">
                    <a:srgbClr val="000000">
                      <a:alpha val="50000"/>
                    </a:srgbClr>
                  </a:innerShdw>
                </a:effectLst>
              </a:rPr>
              <a:t>2</a:t>
            </a:r>
            <a:endParaRPr lang="en-GB"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2586850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4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par>
                                <p:cTn id="14" presetID="27" presetClass="emph" presetSubtype="0" fill="remove" grpId="1" nodeType="withEffect">
                                  <p:stCondLst>
                                    <p:cond delay="0"/>
                                  </p:stCondLst>
                                  <p:childTnLst>
                                    <p:animClr clrSpc="rgb" dir="cw">
                                      <p:cBhvr override="childStyle">
                                        <p:cTn id="15" dur="1000" autoRev="1" fill="remove"/>
                                        <p:tgtEl>
                                          <p:spTgt spid="6"/>
                                        </p:tgtEl>
                                        <p:attrNameLst>
                                          <p:attrName>style.color</p:attrName>
                                        </p:attrNameLst>
                                      </p:cBhvr>
                                      <p:to>
                                        <a:schemeClr val="bg1"/>
                                      </p:to>
                                    </p:animClr>
                                    <p:animClr clrSpc="rgb" dir="cw">
                                      <p:cBhvr>
                                        <p:cTn id="16" dur="1000" autoRev="1" fill="remove"/>
                                        <p:tgtEl>
                                          <p:spTgt spid="6"/>
                                        </p:tgtEl>
                                        <p:attrNameLst>
                                          <p:attrName>fillcolor</p:attrName>
                                        </p:attrNameLst>
                                      </p:cBhvr>
                                      <p:to>
                                        <a:schemeClr val="bg1"/>
                                      </p:to>
                                    </p:animClr>
                                    <p:set>
                                      <p:cBhvr>
                                        <p:cTn id="17" dur="1000" autoRev="1" fill="remove"/>
                                        <p:tgtEl>
                                          <p:spTgt spid="6"/>
                                        </p:tgtEl>
                                        <p:attrNameLst>
                                          <p:attrName>fill.type</p:attrName>
                                        </p:attrNameLst>
                                      </p:cBhvr>
                                      <p:to>
                                        <p:strVal val="solid"/>
                                      </p:to>
                                    </p:set>
                                    <p:set>
                                      <p:cBhvr>
                                        <p:cTn id="18" dur="1000" autoRev="1" fill="remove"/>
                                        <p:tgtEl>
                                          <p:spTgt spid="6"/>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par>
                          <p:cTn id="24" fill="hold">
                            <p:stCondLst>
                              <p:cond delay="500"/>
                            </p:stCondLst>
                            <p:childTnLst>
                              <p:par>
                                <p:cTn id="25" presetID="45"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anim calcmode="lin" valueType="num">
                                      <p:cBhvr>
                                        <p:cTn id="28" dur="2000" fill="hold"/>
                                        <p:tgtEl>
                                          <p:spTgt spid="7"/>
                                        </p:tgtEl>
                                        <p:attrNameLst>
                                          <p:attrName>ppt_w</p:attrName>
                                        </p:attrNameLst>
                                      </p:cBhvr>
                                      <p:tavLst>
                                        <p:tav tm="0" fmla="#ppt_w*sin(2.5*pi*$)">
                                          <p:val>
                                            <p:fltVal val="0"/>
                                          </p:val>
                                        </p:tav>
                                        <p:tav tm="100000">
                                          <p:val>
                                            <p:fltVal val="1"/>
                                          </p:val>
                                        </p:tav>
                                      </p:tavLst>
                                    </p:anim>
                                    <p:anim calcmode="lin" valueType="num">
                                      <p:cBhvr>
                                        <p:cTn id="29" dur="2000" fill="hold"/>
                                        <p:tgtEl>
                                          <p:spTgt spid="7"/>
                                        </p:tgtEl>
                                        <p:attrNameLst>
                                          <p:attrName>ppt_h</p:attrName>
                                        </p:attrNameLst>
                                      </p:cBhvr>
                                      <p:tavLst>
                                        <p:tav tm="0">
                                          <p:val>
                                            <p:strVal val="#ppt_h"/>
                                          </p:val>
                                        </p:tav>
                                        <p:tav tm="100000">
                                          <p:val>
                                            <p:strVal val="#ppt_h"/>
                                          </p:val>
                                        </p:tav>
                                      </p:tavLst>
                                    </p:anim>
                                  </p:childTnLst>
                                </p:cTn>
                              </p:par>
                              <p:par>
                                <p:cTn id="30" presetID="27" presetClass="emph" presetSubtype="0" fill="remove" grpId="1" nodeType="withEffect">
                                  <p:stCondLst>
                                    <p:cond delay="0"/>
                                  </p:stCondLst>
                                  <p:childTnLst>
                                    <p:animClr clrSpc="rgb" dir="cw">
                                      <p:cBhvr override="childStyle">
                                        <p:cTn id="31" dur="1000" autoRev="1" fill="remove"/>
                                        <p:tgtEl>
                                          <p:spTgt spid="7"/>
                                        </p:tgtEl>
                                        <p:attrNameLst>
                                          <p:attrName>style.color</p:attrName>
                                        </p:attrNameLst>
                                      </p:cBhvr>
                                      <p:to>
                                        <a:schemeClr val="bg1"/>
                                      </p:to>
                                    </p:animClr>
                                    <p:animClr clrSpc="rgb" dir="cw">
                                      <p:cBhvr>
                                        <p:cTn id="32" dur="1000" autoRev="1" fill="remove"/>
                                        <p:tgtEl>
                                          <p:spTgt spid="7"/>
                                        </p:tgtEl>
                                        <p:attrNameLst>
                                          <p:attrName>fillcolor</p:attrName>
                                        </p:attrNameLst>
                                      </p:cBhvr>
                                      <p:to>
                                        <a:schemeClr val="bg1"/>
                                      </p:to>
                                    </p:animClr>
                                    <p:set>
                                      <p:cBhvr>
                                        <p:cTn id="33" dur="1000" autoRev="1" fill="remove"/>
                                        <p:tgtEl>
                                          <p:spTgt spid="7"/>
                                        </p:tgtEl>
                                        <p:attrNameLst>
                                          <p:attrName>fill.type</p:attrName>
                                        </p:attrNameLst>
                                      </p:cBhvr>
                                      <p:to>
                                        <p:strVal val="solid"/>
                                      </p:to>
                                    </p:set>
                                    <p:set>
                                      <p:cBhvr>
                                        <p:cTn id="34" dur="100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4434"/>
            <a:ext cx="3528323" cy="590350"/>
          </a:xfrm>
        </p:spPr>
        <p:txBody>
          <a:bodyPr/>
          <a:lstStyle/>
          <a:p>
            <a:endParaRPr lang="en-US" dirty="0"/>
          </a:p>
        </p:txBody>
      </p:sp>
      <p:sp>
        <p:nvSpPr>
          <p:cNvPr id="3" name="Content Placeholder 2"/>
          <p:cNvSpPr>
            <a:spLocks noGrp="1"/>
          </p:cNvSpPr>
          <p:nvPr>
            <p:ph idx="1"/>
          </p:nvPr>
        </p:nvSpPr>
        <p:spPr>
          <a:xfrm>
            <a:off x="457200" y="1600206"/>
            <a:ext cx="3767959" cy="4525963"/>
          </a:xfrm>
        </p:spPr>
        <p:txBody>
          <a:bodyPr>
            <a:normAutofit/>
          </a:bodyPr>
          <a:lstStyle/>
          <a:p>
            <a:pPr marL="342900" indent="-342900">
              <a:buFont typeface="+mj-lt"/>
              <a:buAutoNum type="arabicPeriod" startAt="3"/>
            </a:pPr>
            <a:r>
              <a:rPr lang="en-US" dirty="0" smtClean="0"/>
              <a:t>IMMEDIATELY AFTER THE SPINAL NERVE LEAVES THE SPINAL CANAL, THE PREGANGLIONIC SYMPATHETIC FIBERS LEAVE THE SPINAL NERVE AND PASS THROUGH A WHITE RAMUS INTO ONE OF THE GANGLIA OF THE SYMPATHETIC CHAIN</a:t>
            </a:r>
            <a:r>
              <a:rPr lang="en-US" i="1" dirty="0" smtClean="0"/>
              <a:t>.</a:t>
            </a:r>
            <a:r>
              <a:rPr lang="en-US" dirty="0" smtClean="0"/>
              <a:t>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566" y="894434"/>
            <a:ext cx="4937638" cy="5540003"/>
          </a:xfrm>
          <a:prstGeom prst="rect">
            <a:avLst/>
          </a:prstGeom>
        </p:spPr>
      </p:pic>
      <p:sp>
        <p:nvSpPr>
          <p:cNvPr id="6" name="Oval 5"/>
          <p:cNvSpPr/>
          <p:nvPr/>
        </p:nvSpPr>
        <p:spPr>
          <a:xfrm>
            <a:off x="7713542" y="3204603"/>
            <a:ext cx="396000" cy="396000"/>
          </a:xfrm>
          <a:prstGeom prst="ellipse">
            <a:avLst/>
          </a:prstGeom>
          <a:solidFill>
            <a:schemeClr val="accent2">
              <a:lumMod val="75000"/>
            </a:schemeClr>
          </a:solidFill>
          <a:ln>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b="1" spc="50" dirty="0">
                <a:ln w="0"/>
                <a:solidFill>
                  <a:schemeClr val="bg2"/>
                </a:solidFill>
                <a:effectLst>
                  <a:innerShdw blurRad="63500" dist="50800" dir="13500000">
                    <a:srgbClr val="000000">
                      <a:alpha val="50000"/>
                    </a:srgbClr>
                  </a:innerShdw>
                </a:effectLst>
              </a:rPr>
              <a:t>3</a:t>
            </a:r>
          </a:p>
        </p:txBody>
      </p:sp>
    </p:spTree>
    <p:extLst>
      <p:ext uri="{BB962C8B-B14F-4D97-AF65-F5344CB8AC3E}">
        <p14:creationId xmlns:p14="http://schemas.microsoft.com/office/powerpoint/2010/main" val="4464760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par>
                                <p:cTn id="10" presetID="27" presetClass="emph" presetSubtype="0" fill="remove" grpId="1" nodeType="withEffect">
                                  <p:stCondLst>
                                    <p:cond delay="0"/>
                                  </p:stCondLst>
                                  <p:childTnLst>
                                    <p:animClr clrSpc="rgb" dir="cw">
                                      <p:cBhvr override="childStyle">
                                        <p:cTn id="11" dur="1000" autoRev="1" fill="remove"/>
                                        <p:tgtEl>
                                          <p:spTgt spid="6"/>
                                        </p:tgtEl>
                                        <p:attrNameLst>
                                          <p:attrName>style.color</p:attrName>
                                        </p:attrNameLst>
                                      </p:cBhvr>
                                      <p:to>
                                        <a:schemeClr val="bg1"/>
                                      </p:to>
                                    </p:animClr>
                                    <p:animClr clrSpc="rgb" dir="cw">
                                      <p:cBhvr>
                                        <p:cTn id="12" dur="1000" autoRev="1" fill="remove"/>
                                        <p:tgtEl>
                                          <p:spTgt spid="6"/>
                                        </p:tgtEl>
                                        <p:attrNameLst>
                                          <p:attrName>fillcolor</p:attrName>
                                        </p:attrNameLst>
                                      </p:cBhvr>
                                      <p:to>
                                        <a:schemeClr val="bg1"/>
                                      </p:to>
                                    </p:animClr>
                                    <p:set>
                                      <p:cBhvr>
                                        <p:cTn id="13" dur="1000" autoRev="1" fill="remove"/>
                                        <p:tgtEl>
                                          <p:spTgt spid="6"/>
                                        </p:tgtEl>
                                        <p:attrNameLst>
                                          <p:attrName>fill.type</p:attrName>
                                        </p:attrNameLst>
                                      </p:cBhvr>
                                      <p:to>
                                        <p:strVal val="solid"/>
                                      </p:to>
                                    </p:set>
                                    <p:set>
                                      <p:cBhvr>
                                        <p:cTn id="14" dur="100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4434"/>
            <a:ext cx="3528323" cy="590350"/>
          </a:xfrm>
        </p:spPr>
        <p:txBody>
          <a:bodyPr/>
          <a:lstStyle/>
          <a:p>
            <a:endParaRPr lang="en-US" dirty="0"/>
          </a:p>
        </p:txBody>
      </p:sp>
      <p:sp>
        <p:nvSpPr>
          <p:cNvPr id="3" name="Content Placeholder 2"/>
          <p:cNvSpPr>
            <a:spLocks noGrp="1"/>
          </p:cNvSpPr>
          <p:nvPr>
            <p:ph idx="1"/>
          </p:nvPr>
        </p:nvSpPr>
        <p:spPr>
          <a:xfrm>
            <a:off x="457200" y="1600206"/>
            <a:ext cx="3767959" cy="4525963"/>
          </a:xfrm>
        </p:spPr>
        <p:txBody>
          <a:bodyPr>
            <a:normAutofit lnSpcReduction="10000"/>
          </a:bodyPr>
          <a:lstStyle/>
          <a:p>
            <a:pPr marL="342900" indent="-342900">
              <a:buFont typeface="+mj-lt"/>
              <a:buAutoNum type="arabicPeriod" startAt="4"/>
            </a:pPr>
            <a:r>
              <a:rPr lang="en-US" dirty="0" smtClean="0"/>
              <a:t>THE FIBERS THEN CAN TAKE ONE OF THE FOLLOWING THREE COURSES: </a:t>
            </a:r>
          </a:p>
          <a:p>
            <a:pPr marL="567943" lvl="1" indent="-342900">
              <a:buFont typeface="+mj-lt"/>
              <a:buAutoNum type="alphaUcPeriod"/>
            </a:pPr>
            <a:r>
              <a:rPr lang="en-US" dirty="0" smtClean="0"/>
              <a:t>THEY CAN SYNAPSE WITH POSTGANGLIONIC SYMPATHETIC NEURONS IN THE GANGLION THAT THEY ENTER</a:t>
            </a:r>
          </a:p>
          <a:p>
            <a:pPr marL="567943" lvl="1" indent="-342900">
              <a:buFont typeface="+mj-lt"/>
              <a:buAutoNum type="alphaUcPeriod"/>
            </a:pPr>
            <a:r>
              <a:rPr lang="en-US" dirty="0" smtClean="0"/>
              <a:t>THEY CAN PASS UPWARD OR DOWNWARD IN THE CHAIN AND SYNAPSE IN ONE OF THE OTHER GANGLIA OF THE CHAIN; OR </a:t>
            </a:r>
          </a:p>
          <a:p>
            <a:pPr marL="567943" lvl="1" indent="-342900">
              <a:buFont typeface="+mj-lt"/>
              <a:buAutoNum type="alphaUcPeriod"/>
            </a:pPr>
            <a:r>
              <a:rPr lang="en-US" dirty="0" smtClean="0"/>
              <a:t>THEY CAN PASS FOR VARIABLE DISTANCES THROUGH THE CHAIN AND THEN THROUGH ONE OF THE SYMPATHETIC NERVES RADIATING OUTWARD FROM THE CHAIN, FINALLY SYNAPSING IN A PERIPHERAL SYMPATHETIC GANGLION.</a:t>
            </a:r>
          </a:p>
          <a:p>
            <a:pPr marL="567943" lvl="1" indent="-342900">
              <a:buFont typeface="+mj-lt"/>
              <a:buAutoNum type="alphaUcPeriod"/>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566" y="894434"/>
            <a:ext cx="4937638" cy="5540003"/>
          </a:xfrm>
          <a:prstGeom prst="rect">
            <a:avLst/>
          </a:prstGeom>
        </p:spPr>
      </p:pic>
      <p:sp>
        <p:nvSpPr>
          <p:cNvPr id="6" name="Oval 5"/>
          <p:cNvSpPr/>
          <p:nvPr/>
        </p:nvSpPr>
        <p:spPr>
          <a:xfrm>
            <a:off x="6742386" y="2898682"/>
            <a:ext cx="396000" cy="396000"/>
          </a:xfrm>
          <a:prstGeom prst="ellipse">
            <a:avLst/>
          </a:prstGeom>
          <a:solidFill>
            <a:schemeClr val="accent2">
              <a:lumMod val="75000"/>
            </a:schemeClr>
          </a:solidFill>
          <a:ln>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b="1" spc="50" dirty="0" smtClean="0">
                <a:ln w="0"/>
                <a:solidFill>
                  <a:schemeClr val="bg2"/>
                </a:solidFill>
                <a:effectLst>
                  <a:innerShdw blurRad="63500" dist="50800" dir="13500000">
                    <a:srgbClr val="000000">
                      <a:alpha val="50000"/>
                    </a:srgbClr>
                  </a:innerShdw>
                </a:effectLst>
              </a:rPr>
              <a:t>4</a:t>
            </a:r>
            <a:endParaRPr lang="en-GB" b="1" spc="50" dirty="0">
              <a:ln w="0"/>
              <a:solidFill>
                <a:schemeClr val="bg2"/>
              </a:solidFill>
              <a:effectLst>
                <a:innerShdw blurRad="63500" dist="50800" dir="13500000">
                  <a:srgbClr val="000000">
                    <a:alpha val="50000"/>
                  </a:srgbClr>
                </a:innerShdw>
              </a:effectLst>
            </a:endParaRPr>
          </a:p>
        </p:txBody>
      </p:sp>
      <p:sp>
        <p:nvSpPr>
          <p:cNvPr id="7" name="Oval 6"/>
          <p:cNvSpPr/>
          <p:nvPr/>
        </p:nvSpPr>
        <p:spPr>
          <a:xfrm>
            <a:off x="5166884" y="4109162"/>
            <a:ext cx="396000" cy="396000"/>
          </a:xfrm>
          <a:prstGeom prst="ellipse">
            <a:avLst/>
          </a:prstGeom>
          <a:solidFill>
            <a:srgbClr val="C00000"/>
          </a:solidFill>
          <a:ln>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b="1" spc="50" dirty="0" smtClean="0">
                <a:ln w="0"/>
                <a:solidFill>
                  <a:schemeClr val="bg2"/>
                </a:solidFill>
                <a:effectLst>
                  <a:innerShdw blurRad="63500" dist="50800" dir="13500000">
                    <a:srgbClr val="000000">
                      <a:alpha val="50000"/>
                    </a:srgbClr>
                  </a:innerShdw>
                </a:effectLst>
              </a:rPr>
              <a:t>A</a:t>
            </a:r>
            <a:endParaRPr lang="en-GB" b="1" spc="50" dirty="0">
              <a:ln w="0"/>
              <a:solidFill>
                <a:schemeClr val="bg2"/>
              </a:solidFill>
              <a:effectLst>
                <a:innerShdw blurRad="63500" dist="50800" dir="13500000">
                  <a:srgbClr val="000000">
                    <a:alpha val="50000"/>
                  </a:srgbClr>
                </a:innerShdw>
              </a:effectLst>
            </a:endParaRPr>
          </a:p>
        </p:txBody>
      </p:sp>
      <p:sp>
        <p:nvSpPr>
          <p:cNvPr id="8" name="Oval 7"/>
          <p:cNvSpPr/>
          <p:nvPr/>
        </p:nvSpPr>
        <p:spPr>
          <a:xfrm>
            <a:off x="6675120" y="3713162"/>
            <a:ext cx="396000" cy="396000"/>
          </a:xfrm>
          <a:prstGeom prst="ellipse">
            <a:avLst/>
          </a:prstGeom>
          <a:solidFill>
            <a:srgbClr val="C00000"/>
          </a:solidFill>
          <a:ln>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b="1" spc="50" dirty="0" smtClean="0">
                <a:ln w="0"/>
                <a:solidFill>
                  <a:schemeClr val="bg2"/>
                </a:solidFill>
                <a:effectLst>
                  <a:innerShdw blurRad="63500" dist="50800" dir="13500000">
                    <a:srgbClr val="000000">
                      <a:alpha val="50000"/>
                    </a:srgbClr>
                  </a:innerShdw>
                </a:effectLst>
              </a:rPr>
              <a:t>B</a:t>
            </a:r>
            <a:endParaRPr lang="en-GB" b="1" spc="50" dirty="0">
              <a:ln w="0"/>
              <a:solidFill>
                <a:schemeClr val="bg2"/>
              </a:solidFill>
              <a:effectLst>
                <a:innerShdw blurRad="63500" dist="50800" dir="13500000">
                  <a:srgbClr val="000000">
                    <a:alpha val="50000"/>
                  </a:srgbClr>
                </a:innerShdw>
              </a:effectLst>
            </a:endParaRPr>
          </a:p>
        </p:txBody>
      </p:sp>
      <p:sp>
        <p:nvSpPr>
          <p:cNvPr id="9" name="Oval 8"/>
          <p:cNvSpPr/>
          <p:nvPr/>
        </p:nvSpPr>
        <p:spPr>
          <a:xfrm>
            <a:off x="7319403" y="1822352"/>
            <a:ext cx="396000" cy="396000"/>
          </a:xfrm>
          <a:prstGeom prst="ellipse">
            <a:avLst/>
          </a:prstGeom>
          <a:solidFill>
            <a:srgbClr val="C00000"/>
          </a:solidFill>
          <a:ln>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b="1" spc="50" dirty="0" smtClean="0">
                <a:ln w="0"/>
                <a:solidFill>
                  <a:schemeClr val="bg2"/>
                </a:solidFill>
                <a:effectLst>
                  <a:innerShdw blurRad="63500" dist="50800" dir="13500000">
                    <a:srgbClr val="000000">
                      <a:alpha val="50000"/>
                    </a:srgbClr>
                  </a:innerShdw>
                </a:effectLst>
              </a:rPr>
              <a:t>C</a:t>
            </a:r>
            <a:endParaRPr lang="en-GB"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6551333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par>
                                <p:cTn id="10" presetID="27" presetClass="emph" presetSubtype="0" fill="remove" grpId="1" nodeType="withEffect">
                                  <p:stCondLst>
                                    <p:cond delay="0"/>
                                  </p:stCondLst>
                                  <p:childTnLst>
                                    <p:animClr clrSpc="rgb" dir="cw">
                                      <p:cBhvr override="childStyle">
                                        <p:cTn id="11" dur="1000" autoRev="1" fill="remove"/>
                                        <p:tgtEl>
                                          <p:spTgt spid="6"/>
                                        </p:tgtEl>
                                        <p:attrNameLst>
                                          <p:attrName>style.color</p:attrName>
                                        </p:attrNameLst>
                                      </p:cBhvr>
                                      <p:to>
                                        <a:schemeClr val="bg1"/>
                                      </p:to>
                                    </p:animClr>
                                    <p:animClr clrSpc="rgb" dir="cw">
                                      <p:cBhvr>
                                        <p:cTn id="12" dur="1000" autoRev="1" fill="remove"/>
                                        <p:tgtEl>
                                          <p:spTgt spid="6"/>
                                        </p:tgtEl>
                                        <p:attrNameLst>
                                          <p:attrName>fillcolor</p:attrName>
                                        </p:attrNameLst>
                                      </p:cBhvr>
                                      <p:to>
                                        <a:schemeClr val="bg1"/>
                                      </p:to>
                                    </p:animClr>
                                    <p:set>
                                      <p:cBhvr>
                                        <p:cTn id="13" dur="1000" autoRev="1" fill="remove"/>
                                        <p:tgtEl>
                                          <p:spTgt spid="6"/>
                                        </p:tgtEl>
                                        <p:attrNameLst>
                                          <p:attrName>fill.type</p:attrName>
                                        </p:attrNameLst>
                                      </p:cBhvr>
                                      <p:to>
                                        <p:strVal val="solid"/>
                                      </p:to>
                                    </p:set>
                                    <p:set>
                                      <p:cBhvr>
                                        <p:cTn id="14" dur="1000" autoRev="1" fill="remove"/>
                                        <p:tgtEl>
                                          <p:spTgt spid="6"/>
                                        </p:tgtEl>
                                        <p:attrNameLst>
                                          <p:attrName>fill.on</p:attrName>
                                        </p:attrNameLst>
                                      </p:cBhvr>
                                      <p:to>
                                        <p:strVal val="true"/>
                                      </p:to>
                                    </p:set>
                                  </p:childTnLst>
                                </p:cTn>
                              </p:par>
                            </p:childTnLst>
                          </p:cTn>
                        </p:par>
                        <p:par>
                          <p:cTn id="15" fill="hold">
                            <p:stCondLst>
                              <p:cond delay="2000"/>
                            </p:stCondLst>
                            <p:childTnLst>
                              <p:par>
                                <p:cTn id="16" presetID="45"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anim calcmode="lin" valueType="num">
                                      <p:cBhvr>
                                        <p:cTn id="19" dur="2000" fill="hold"/>
                                        <p:tgtEl>
                                          <p:spTgt spid="7"/>
                                        </p:tgtEl>
                                        <p:attrNameLst>
                                          <p:attrName>ppt_w</p:attrName>
                                        </p:attrNameLst>
                                      </p:cBhvr>
                                      <p:tavLst>
                                        <p:tav tm="0" fmla="#ppt_w*sin(2.5*pi*$)">
                                          <p:val>
                                            <p:fltVal val="0"/>
                                          </p:val>
                                        </p:tav>
                                        <p:tav tm="100000">
                                          <p:val>
                                            <p:fltVal val="1"/>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childTnLst>
                                </p:cTn>
                              </p:par>
                              <p:par>
                                <p:cTn id="21" presetID="27" presetClass="emph" presetSubtype="0" fill="remove" grpId="1" nodeType="withEffect">
                                  <p:stCondLst>
                                    <p:cond delay="0"/>
                                  </p:stCondLst>
                                  <p:childTnLst>
                                    <p:animClr clrSpc="rgb" dir="cw">
                                      <p:cBhvr override="childStyle">
                                        <p:cTn id="22" dur="1000" autoRev="1" fill="remove"/>
                                        <p:tgtEl>
                                          <p:spTgt spid="7"/>
                                        </p:tgtEl>
                                        <p:attrNameLst>
                                          <p:attrName>style.color</p:attrName>
                                        </p:attrNameLst>
                                      </p:cBhvr>
                                      <p:to>
                                        <a:schemeClr val="bg1"/>
                                      </p:to>
                                    </p:animClr>
                                    <p:animClr clrSpc="rgb" dir="cw">
                                      <p:cBhvr>
                                        <p:cTn id="23" dur="1000" autoRev="1" fill="remove"/>
                                        <p:tgtEl>
                                          <p:spTgt spid="7"/>
                                        </p:tgtEl>
                                        <p:attrNameLst>
                                          <p:attrName>fillcolor</p:attrName>
                                        </p:attrNameLst>
                                      </p:cBhvr>
                                      <p:to>
                                        <a:schemeClr val="bg1"/>
                                      </p:to>
                                    </p:animClr>
                                    <p:set>
                                      <p:cBhvr>
                                        <p:cTn id="24" dur="1000" autoRev="1" fill="remove"/>
                                        <p:tgtEl>
                                          <p:spTgt spid="7"/>
                                        </p:tgtEl>
                                        <p:attrNameLst>
                                          <p:attrName>fill.type</p:attrName>
                                        </p:attrNameLst>
                                      </p:cBhvr>
                                      <p:to>
                                        <p:strVal val="solid"/>
                                      </p:to>
                                    </p:set>
                                    <p:set>
                                      <p:cBhvr>
                                        <p:cTn id="25" dur="1000" autoRev="1" fill="remove"/>
                                        <p:tgtEl>
                                          <p:spTgt spid="7"/>
                                        </p:tgtEl>
                                        <p:attrNameLst>
                                          <p:attrName>fill.on</p:attrName>
                                        </p:attrNameLst>
                                      </p:cBhvr>
                                      <p:to>
                                        <p:strVal val="true"/>
                                      </p:to>
                                    </p:set>
                                  </p:childTnLst>
                                </p:cTn>
                              </p:par>
                            </p:childTnLst>
                          </p:cTn>
                        </p:par>
                        <p:par>
                          <p:cTn id="26" fill="hold">
                            <p:stCondLst>
                              <p:cond delay="4000"/>
                            </p:stCondLst>
                            <p:childTnLst>
                              <p:par>
                                <p:cTn id="27" presetID="45"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anim calcmode="lin" valueType="num">
                                      <p:cBhvr>
                                        <p:cTn id="30" dur="2000" fill="hold"/>
                                        <p:tgtEl>
                                          <p:spTgt spid="8"/>
                                        </p:tgtEl>
                                        <p:attrNameLst>
                                          <p:attrName>ppt_w</p:attrName>
                                        </p:attrNameLst>
                                      </p:cBhvr>
                                      <p:tavLst>
                                        <p:tav tm="0" fmla="#ppt_w*sin(2.5*pi*$)">
                                          <p:val>
                                            <p:fltVal val="0"/>
                                          </p:val>
                                        </p:tav>
                                        <p:tav tm="100000">
                                          <p:val>
                                            <p:fltVal val="1"/>
                                          </p:val>
                                        </p:tav>
                                      </p:tavLst>
                                    </p:anim>
                                    <p:anim calcmode="lin" valueType="num">
                                      <p:cBhvr>
                                        <p:cTn id="31" dur="2000" fill="hold"/>
                                        <p:tgtEl>
                                          <p:spTgt spid="8"/>
                                        </p:tgtEl>
                                        <p:attrNameLst>
                                          <p:attrName>ppt_h</p:attrName>
                                        </p:attrNameLst>
                                      </p:cBhvr>
                                      <p:tavLst>
                                        <p:tav tm="0">
                                          <p:val>
                                            <p:strVal val="#ppt_h"/>
                                          </p:val>
                                        </p:tav>
                                        <p:tav tm="100000">
                                          <p:val>
                                            <p:strVal val="#ppt_h"/>
                                          </p:val>
                                        </p:tav>
                                      </p:tavLst>
                                    </p:anim>
                                  </p:childTnLst>
                                </p:cTn>
                              </p:par>
                              <p:par>
                                <p:cTn id="32" presetID="27" presetClass="emph" presetSubtype="0" fill="remove" grpId="1" nodeType="withEffect">
                                  <p:stCondLst>
                                    <p:cond delay="0"/>
                                  </p:stCondLst>
                                  <p:childTnLst>
                                    <p:animClr clrSpc="rgb" dir="cw">
                                      <p:cBhvr override="childStyle">
                                        <p:cTn id="33" dur="1000" autoRev="1" fill="remove"/>
                                        <p:tgtEl>
                                          <p:spTgt spid="8"/>
                                        </p:tgtEl>
                                        <p:attrNameLst>
                                          <p:attrName>style.color</p:attrName>
                                        </p:attrNameLst>
                                      </p:cBhvr>
                                      <p:to>
                                        <a:schemeClr val="bg1"/>
                                      </p:to>
                                    </p:animClr>
                                    <p:animClr clrSpc="rgb" dir="cw">
                                      <p:cBhvr>
                                        <p:cTn id="34" dur="1000" autoRev="1" fill="remove"/>
                                        <p:tgtEl>
                                          <p:spTgt spid="8"/>
                                        </p:tgtEl>
                                        <p:attrNameLst>
                                          <p:attrName>fillcolor</p:attrName>
                                        </p:attrNameLst>
                                      </p:cBhvr>
                                      <p:to>
                                        <a:schemeClr val="bg1"/>
                                      </p:to>
                                    </p:animClr>
                                    <p:set>
                                      <p:cBhvr>
                                        <p:cTn id="35" dur="1000" autoRev="1" fill="remove"/>
                                        <p:tgtEl>
                                          <p:spTgt spid="8"/>
                                        </p:tgtEl>
                                        <p:attrNameLst>
                                          <p:attrName>fill.type</p:attrName>
                                        </p:attrNameLst>
                                      </p:cBhvr>
                                      <p:to>
                                        <p:strVal val="solid"/>
                                      </p:to>
                                    </p:set>
                                    <p:set>
                                      <p:cBhvr>
                                        <p:cTn id="36" dur="1000" autoRev="1" fill="remove"/>
                                        <p:tgtEl>
                                          <p:spTgt spid="8"/>
                                        </p:tgtEl>
                                        <p:attrNameLst>
                                          <p:attrName>fill.on</p:attrName>
                                        </p:attrNameLst>
                                      </p:cBhvr>
                                      <p:to>
                                        <p:strVal val="true"/>
                                      </p:to>
                                    </p:set>
                                  </p:childTnLst>
                                </p:cTn>
                              </p:par>
                            </p:childTnLst>
                          </p:cTn>
                        </p:par>
                        <p:par>
                          <p:cTn id="37" fill="hold">
                            <p:stCondLst>
                              <p:cond delay="6000"/>
                            </p:stCondLst>
                            <p:childTnLst>
                              <p:par>
                                <p:cTn id="38" presetID="45"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2000"/>
                                        <p:tgtEl>
                                          <p:spTgt spid="9"/>
                                        </p:tgtEl>
                                      </p:cBhvr>
                                    </p:animEffect>
                                    <p:anim calcmode="lin" valueType="num">
                                      <p:cBhvr>
                                        <p:cTn id="41" dur="2000" fill="hold"/>
                                        <p:tgtEl>
                                          <p:spTgt spid="9"/>
                                        </p:tgtEl>
                                        <p:attrNameLst>
                                          <p:attrName>ppt_w</p:attrName>
                                        </p:attrNameLst>
                                      </p:cBhvr>
                                      <p:tavLst>
                                        <p:tav tm="0" fmla="#ppt_w*sin(2.5*pi*$)">
                                          <p:val>
                                            <p:fltVal val="0"/>
                                          </p:val>
                                        </p:tav>
                                        <p:tav tm="100000">
                                          <p:val>
                                            <p:fltVal val="1"/>
                                          </p:val>
                                        </p:tav>
                                      </p:tavLst>
                                    </p:anim>
                                    <p:anim calcmode="lin" valueType="num">
                                      <p:cBhvr>
                                        <p:cTn id="42" dur="2000" fill="hold"/>
                                        <p:tgtEl>
                                          <p:spTgt spid="9"/>
                                        </p:tgtEl>
                                        <p:attrNameLst>
                                          <p:attrName>ppt_h</p:attrName>
                                        </p:attrNameLst>
                                      </p:cBhvr>
                                      <p:tavLst>
                                        <p:tav tm="0">
                                          <p:val>
                                            <p:strVal val="#ppt_h"/>
                                          </p:val>
                                        </p:tav>
                                        <p:tav tm="100000">
                                          <p:val>
                                            <p:strVal val="#ppt_h"/>
                                          </p:val>
                                        </p:tav>
                                      </p:tavLst>
                                    </p:anim>
                                  </p:childTnLst>
                                </p:cTn>
                              </p:par>
                              <p:par>
                                <p:cTn id="43" presetID="27" presetClass="emph" presetSubtype="0" fill="remove" grpId="1" nodeType="withEffect">
                                  <p:stCondLst>
                                    <p:cond delay="0"/>
                                  </p:stCondLst>
                                  <p:childTnLst>
                                    <p:animClr clrSpc="rgb" dir="cw">
                                      <p:cBhvr override="childStyle">
                                        <p:cTn id="44" dur="1000" autoRev="1" fill="remove"/>
                                        <p:tgtEl>
                                          <p:spTgt spid="9"/>
                                        </p:tgtEl>
                                        <p:attrNameLst>
                                          <p:attrName>style.color</p:attrName>
                                        </p:attrNameLst>
                                      </p:cBhvr>
                                      <p:to>
                                        <a:schemeClr val="bg1"/>
                                      </p:to>
                                    </p:animClr>
                                    <p:animClr clrSpc="rgb" dir="cw">
                                      <p:cBhvr>
                                        <p:cTn id="45" dur="1000" autoRev="1" fill="remove"/>
                                        <p:tgtEl>
                                          <p:spTgt spid="9"/>
                                        </p:tgtEl>
                                        <p:attrNameLst>
                                          <p:attrName>fillcolor</p:attrName>
                                        </p:attrNameLst>
                                      </p:cBhvr>
                                      <p:to>
                                        <a:schemeClr val="bg1"/>
                                      </p:to>
                                    </p:animClr>
                                    <p:set>
                                      <p:cBhvr>
                                        <p:cTn id="46" dur="1000" autoRev="1" fill="remove"/>
                                        <p:tgtEl>
                                          <p:spTgt spid="9"/>
                                        </p:tgtEl>
                                        <p:attrNameLst>
                                          <p:attrName>fill.type</p:attrName>
                                        </p:attrNameLst>
                                      </p:cBhvr>
                                      <p:to>
                                        <p:strVal val="solid"/>
                                      </p:to>
                                    </p:set>
                                    <p:set>
                                      <p:cBhvr>
                                        <p:cTn id="47" dur="1000" autoRev="1" fill="remove"/>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OBJECTIVES</a:t>
            </a:r>
            <a:br>
              <a:rPr lang="en-GB" dirty="0" smtClean="0"/>
            </a:b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31955580"/>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52020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4434"/>
            <a:ext cx="3528323" cy="590350"/>
          </a:xfrm>
        </p:spPr>
        <p:txBody>
          <a:bodyPr/>
          <a:lstStyle/>
          <a:p>
            <a:endParaRPr lang="en-US" dirty="0"/>
          </a:p>
        </p:txBody>
      </p:sp>
      <p:sp>
        <p:nvSpPr>
          <p:cNvPr id="3" name="Content Placeholder 2"/>
          <p:cNvSpPr>
            <a:spLocks noGrp="1"/>
          </p:cNvSpPr>
          <p:nvPr>
            <p:ph idx="1"/>
          </p:nvPr>
        </p:nvSpPr>
        <p:spPr>
          <a:xfrm>
            <a:off x="457200" y="1600206"/>
            <a:ext cx="3767959" cy="4525963"/>
          </a:xfrm>
        </p:spPr>
        <p:txBody>
          <a:bodyPr>
            <a:normAutofit/>
          </a:bodyPr>
          <a:lstStyle/>
          <a:p>
            <a:r>
              <a:rPr lang="en-US" dirty="0" smtClean="0"/>
              <a:t>THE POSTGANGLIONIC SYMPATHETIC NEURON THUS ORIGINATES EITHER IN ONE OF THE SYMPATHETIC CHAIN GANGLIA OR IN ONE OF THE PERIPHERAL SYMPATHETIC GANGLIA. </a:t>
            </a:r>
          </a:p>
          <a:p>
            <a:r>
              <a:rPr lang="en-US" dirty="0" smtClean="0"/>
              <a:t>FROM EITHER OF THESE TWO SOURCES, THE POSTGANGLIONIC FIBERS THEN TRAVEL TO THEIR DESTINATIONS IN THE VARIOUS ORGANS.</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566" y="894434"/>
            <a:ext cx="4937638" cy="5540003"/>
          </a:xfrm>
          <a:prstGeom prst="rect">
            <a:avLst/>
          </a:prstGeom>
        </p:spPr>
      </p:pic>
    </p:spTree>
    <p:extLst>
      <p:ext uri="{BB962C8B-B14F-4D97-AF65-F5344CB8AC3E}">
        <p14:creationId xmlns:p14="http://schemas.microsoft.com/office/powerpoint/2010/main" val="2873015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4434"/>
            <a:ext cx="3528323" cy="590350"/>
          </a:xfrm>
        </p:spPr>
        <p:txBody>
          <a:bodyPr/>
          <a:lstStyle/>
          <a:p>
            <a:r>
              <a:rPr lang="en-US" dirty="0"/>
              <a:t>Sympathetic Nerve Fibers in the Skeletal Nerves</a:t>
            </a:r>
          </a:p>
        </p:txBody>
      </p:sp>
      <p:sp>
        <p:nvSpPr>
          <p:cNvPr id="3" name="Content Placeholder 2"/>
          <p:cNvSpPr>
            <a:spLocks noGrp="1"/>
          </p:cNvSpPr>
          <p:nvPr>
            <p:ph idx="1"/>
          </p:nvPr>
        </p:nvSpPr>
        <p:spPr>
          <a:xfrm>
            <a:off x="457200" y="1600206"/>
            <a:ext cx="3767959" cy="4525963"/>
          </a:xfrm>
        </p:spPr>
        <p:txBody>
          <a:bodyPr>
            <a:normAutofit/>
          </a:bodyPr>
          <a:lstStyle/>
          <a:p>
            <a:pPr marL="342900" indent="-342900">
              <a:buFont typeface="+mj-lt"/>
              <a:buAutoNum type="arabicPeriod" startAt="5"/>
            </a:pPr>
            <a:r>
              <a:rPr lang="en-US" dirty="0" smtClean="0"/>
              <a:t>SOME OF THE POSTGANGLIONIC FIBERS PASS BACK FROM THE SYMPATHETIC CHAIN INTO THE SPINAL NERVES THROUGH </a:t>
            </a:r>
            <a:r>
              <a:rPr lang="en-US" i="1" dirty="0" smtClean="0"/>
              <a:t>GRAY RAMI</a:t>
            </a:r>
            <a:r>
              <a:rPr lang="en-US" dirty="0" smtClean="0"/>
              <a:t> AT ALL LEVELS OF THE CORD, </a:t>
            </a:r>
          </a:p>
          <a:p>
            <a:pPr lvl="1"/>
            <a:r>
              <a:rPr lang="en-US" dirty="0" smtClean="0"/>
              <a:t>THESE SYMPATHETIC FIBERS ARE ALL VERY SMALL TYPE C FIBERS, </a:t>
            </a:r>
          </a:p>
          <a:p>
            <a:pPr lvl="1"/>
            <a:r>
              <a:rPr lang="en-US" dirty="0" smtClean="0"/>
              <a:t>THEY EXTEND TO ALL PARTS OF THE BODY BY WAY OF THE SKELETAL NERVES. </a:t>
            </a:r>
          </a:p>
          <a:p>
            <a:pPr lvl="1"/>
            <a:r>
              <a:rPr lang="en-US" dirty="0" smtClean="0"/>
              <a:t>THEY CONTROL THE BLOOD VESSELS, SWEAT GLANDS, AND PILOERECTOR MUSCLES OF THE HAIRS. </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566" y="894434"/>
            <a:ext cx="4937638" cy="5540003"/>
          </a:xfrm>
          <a:prstGeom prst="rect">
            <a:avLst/>
          </a:prstGeom>
        </p:spPr>
      </p:pic>
      <p:sp>
        <p:nvSpPr>
          <p:cNvPr id="6" name="Oval 5"/>
          <p:cNvSpPr/>
          <p:nvPr/>
        </p:nvSpPr>
        <p:spPr>
          <a:xfrm>
            <a:off x="8306325" y="2198693"/>
            <a:ext cx="396000" cy="396000"/>
          </a:xfrm>
          <a:prstGeom prst="ellipse">
            <a:avLst/>
          </a:prstGeom>
          <a:solidFill>
            <a:schemeClr val="accent2">
              <a:lumMod val="75000"/>
            </a:schemeClr>
          </a:solidFill>
          <a:ln>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b="1" spc="50" dirty="0" smtClean="0">
                <a:ln w="0"/>
                <a:solidFill>
                  <a:schemeClr val="bg2"/>
                </a:solidFill>
                <a:effectLst>
                  <a:innerShdw blurRad="63500" dist="50800" dir="13500000">
                    <a:srgbClr val="000000">
                      <a:alpha val="50000"/>
                    </a:srgbClr>
                  </a:innerShdw>
                </a:effectLst>
              </a:rPr>
              <a:t>5</a:t>
            </a:r>
            <a:endParaRPr lang="en-GB"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2511755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par>
                                <p:cTn id="10" presetID="27" presetClass="emph" presetSubtype="0" fill="remove" grpId="1" nodeType="withEffect">
                                  <p:stCondLst>
                                    <p:cond delay="0"/>
                                  </p:stCondLst>
                                  <p:childTnLst>
                                    <p:animClr clrSpc="rgb" dir="cw">
                                      <p:cBhvr override="childStyle">
                                        <p:cTn id="11" dur="1000" autoRev="1" fill="remove"/>
                                        <p:tgtEl>
                                          <p:spTgt spid="6"/>
                                        </p:tgtEl>
                                        <p:attrNameLst>
                                          <p:attrName>style.color</p:attrName>
                                        </p:attrNameLst>
                                      </p:cBhvr>
                                      <p:to>
                                        <a:schemeClr val="bg1"/>
                                      </p:to>
                                    </p:animClr>
                                    <p:animClr clrSpc="rgb" dir="cw">
                                      <p:cBhvr>
                                        <p:cTn id="12" dur="1000" autoRev="1" fill="remove"/>
                                        <p:tgtEl>
                                          <p:spTgt spid="6"/>
                                        </p:tgtEl>
                                        <p:attrNameLst>
                                          <p:attrName>fillcolor</p:attrName>
                                        </p:attrNameLst>
                                      </p:cBhvr>
                                      <p:to>
                                        <a:schemeClr val="bg1"/>
                                      </p:to>
                                    </p:animClr>
                                    <p:set>
                                      <p:cBhvr>
                                        <p:cTn id="13" dur="1000" autoRev="1" fill="remove"/>
                                        <p:tgtEl>
                                          <p:spTgt spid="6"/>
                                        </p:tgtEl>
                                        <p:attrNameLst>
                                          <p:attrName>fill.type</p:attrName>
                                        </p:attrNameLst>
                                      </p:cBhvr>
                                      <p:to>
                                        <p:strVal val="solid"/>
                                      </p:to>
                                    </p:set>
                                    <p:set>
                                      <p:cBhvr>
                                        <p:cTn id="14" dur="100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FIGHT OR FLIGHT</a:t>
            </a:r>
            <a:endParaRPr lang="en-US"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675309824"/>
              </p:ext>
            </p:extLst>
          </p:nvPr>
        </p:nvGraphicFramePr>
        <p:xfrm>
          <a:off x="41424" y="243922"/>
          <a:ext cx="9061152" cy="5647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p:cNvGrpSpPr/>
          <p:nvPr/>
        </p:nvGrpSpPr>
        <p:grpSpPr>
          <a:xfrm>
            <a:off x="6532610" y="4983174"/>
            <a:ext cx="2347502" cy="1478156"/>
            <a:chOff x="4288794" y="1047"/>
            <a:chExt cx="3479899" cy="2087939"/>
          </a:xfrm>
        </p:grpSpPr>
        <p:sp>
          <p:nvSpPr>
            <p:cNvPr id="5" name="Rectangle 4"/>
            <p:cNvSpPr/>
            <p:nvPr/>
          </p:nvSpPr>
          <p:spPr>
            <a:xfrm>
              <a:off x="4288794" y="1047"/>
              <a:ext cx="3479899" cy="2087939"/>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 name="Rectangle 5"/>
            <p:cNvSpPr/>
            <p:nvPr/>
          </p:nvSpPr>
          <p:spPr>
            <a:xfrm>
              <a:off x="4288794" y="1047"/>
              <a:ext cx="3479899" cy="20879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000" kern="1200" dirty="0" smtClean="0">
                  <a:solidFill>
                    <a:srgbClr val="FFC000"/>
                  </a:solidFill>
                </a:rPr>
                <a:t>OBJECTIVE  </a:t>
              </a:r>
              <a:r>
                <a:rPr lang="en-US" sz="2000" kern="1200" dirty="0" smtClean="0"/>
                <a:t>ALARM REACTION: FLIGHT OR FIGHT RESPONSE </a:t>
              </a:r>
              <a:endParaRPr lang="en-GB" sz="2000" kern="1200" dirty="0"/>
            </a:p>
          </p:txBody>
        </p:sp>
      </p:grpSp>
    </p:spTree>
    <p:extLst>
      <p:ext uri="{BB962C8B-B14F-4D97-AF65-F5344CB8AC3E}">
        <p14:creationId xmlns:p14="http://schemas.microsoft.com/office/powerpoint/2010/main" val="26253969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STATE OF RAGE</a:t>
            </a:r>
            <a:endParaRPr lang="en-US" dirty="0"/>
          </a:p>
        </p:txBody>
      </p:sp>
      <p:sp>
        <p:nvSpPr>
          <p:cNvPr id="4" name="Content Placeholder 3"/>
          <p:cNvSpPr>
            <a:spLocks noGrp="1"/>
          </p:cNvSpPr>
          <p:nvPr>
            <p:ph idx="1"/>
          </p:nvPr>
        </p:nvSpPr>
        <p:spPr>
          <a:xfrm>
            <a:off x="457200" y="1524006"/>
            <a:ext cx="8229600" cy="4525963"/>
          </a:xfrm>
        </p:spPr>
        <p:txBody>
          <a:bodyPr>
            <a:normAutofit/>
          </a:bodyPr>
          <a:lstStyle/>
          <a:p>
            <a:r>
              <a:rPr lang="en-US" dirty="0" smtClean="0"/>
              <a:t>THE STATE OF RAGE IS ELICITED TO A GREATLY BY STIMULATING THE HYPOTHALAMUS</a:t>
            </a:r>
          </a:p>
          <a:p>
            <a:r>
              <a:rPr lang="en-US" dirty="0" smtClean="0"/>
              <a:t>SIGNALS TRANSMITTED DOWNWARD THROUGH THE RETICULAR FORMATION OF THE BRAIN STEM </a:t>
            </a:r>
          </a:p>
          <a:p>
            <a:r>
              <a:rPr lang="en-US" dirty="0" smtClean="0"/>
              <a:t>SIGNALS THEN TRANSMITTED INTO THE SPINAL CORD TO CAUSE MASSIVE SYMPATHETIC DISCHARGE</a:t>
            </a:r>
            <a:r>
              <a:rPr lang="en-US" b="1" dirty="0" smtClean="0"/>
              <a:t>	</a:t>
            </a:r>
          </a:p>
        </p:txBody>
      </p:sp>
      <p:pic>
        <p:nvPicPr>
          <p:cNvPr id="2" name="Picture 1"/>
          <p:cNvPicPr>
            <a:picLocks noChangeAspect="1"/>
          </p:cNvPicPr>
          <p:nvPr/>
        </p:nvPicPr>
        <p:blipFill>
          <a:blip r:embed="rId2"/>
          <a:stretch>
            <a:fillRect/>
          </a:stretch>
        </p:blipFill>
        <p:spPr>
          <a:xfrm>
            <a:off x="2514868" y="3600450"/>
            <a:ext cx="3919231" cy="2449519"/>
          </a:xfrm>
          <a:prstGeom prst="rect">
            <a:avLst/>
          </a:prstGeom>
        </p:spPr>
      </p:pic>
    </p:spTree>
    <p:extLst>
      <p:ext uri="{BB962C8B-B14F-4D97-AF65-F5344CB8AC3E}">
        <p14:creationId xmlns:p14="http://schemas.microsoft.com/office/powerpoint/2010/main" val="26008547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MASS DISCHARGE OF THE SYMPATHETIC NERVOUS SYSTEM RESULTS </a:t>
            </a:r>
            <a:r>
              <a:rPr lang="en-US" dirty="0" smtClean="0"/>
              <a:t>IN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97247663"/>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54275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“ALARM” OR “STRESS” RESPONSE OF THE SYMPATHETIC NERVOUS SYSTEM</a:t>
            </a:r>
            <a:endParaRPr lang="en-US" b="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41553063"/>
              </p:ext>
            </p:extLst>
          </p:nvPr>
        </p:nvGraphicFramePr>
        <p:xfrm>
          <a:off x="1233521" y="668924"/>
          <a:ext cx="8732826" cy="6008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19586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t>LEARNING OBJECTIVES</a:t>
            </a:r>
            <a:br>
              <a:rPr lang="en-GB" sz="4000" dirty="0" smtClean="0"/>
            </a:br>
            <a:endParaRPr lang="en-GB" sz="4000" dirty="0"/>
          </a:p>
        </p:txBody>
      </p:sp>
      <p:grpSp>
        <p:nvGrpSpPr>
          <p:cNvPr id="4" name="Group 3"/>
          <p:cNvGrpSpPr/>
          <p:nvPr/>
        </p:nvGrpSpPr>
        <p:grpSpPr>
          <a:xfrm>
            <a:off x="5243800" y="1448311"/>
            <a:ext cx="3169907" cy="2402410"/>
            <a:chOff x="0" y="2391569"/>
            <a:chExt cx="2571749" cy="1543050"/>
          </a:xfrm>
        </p:grpSpPr>
        <p:sp>
          <p:nvSpPr>
            <p:cNvPr id="5" name="Rectangle 4"/>
            <p:cNvSpPr/>
            <p:nvPr/>
          </p:nvSpPr>
          <p:spPr>
            <a:xfrm>
              <a:off x="0" y="2391569"/>
              <a:ext cx="2571749" cy="1543050"/>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 name="Rectangle 5"/>
            <p:cNvSpPr/>
            <p:nvPr/>
          </p:nvSpPr>
          <p:spPr>
            <a:xfrm>
              <a:off x="0" y="2391569"/>
              <a:ext cx="2571749" cy="1543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2000" kern="1200" dirty="0" smtClean="0">
                  <a:solidFill>
                    <a:srgbClr val="FFC000"/>
                  </a:solidFill>
                </a:rPr>
                <a:t>LEARNING OBJECTIVE </a:t>
              </a:r>
              <a:r>
                <a:rPr lang="en-GB" sz="2000" kern="1200" dirty="0" smtClean="0"/>
                <a:t>FUNCTIONS OF SYMPATHETIC AND PARASYMPATHETIC NERVES IN HEAD &amp; NECK, CHEST, ABDOMEN AND PELVIS</a:t>
              </a:r>
              <a:endParaRPr lang="en-GB" sz="2000" kern="1200" dirty="0"/>
            </a:p>
          </p:txBody>
        </p:sp>
      </p:grpSp>
    </p:spTree>
    <p:extLst>
      <p:ext uri="{BB962C8B-B14F-4D97-AF65-F5344CB8AC3E}">
        <p14:creationId xmlns:p14="http://schemas.microsoft.com/office/powerpoint/2010/main" val="40208346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Segmental Distribution of the Sympathetic Nerve Fibers</a:t>
            </a:r>
          </a:p>
        </p:txBody>
      </p:sp>
      <p:sp>
        <p:nvSpPr>
          <p:cNvPr id="3" name="Content Placeholder 2"/>
          <p:cNvSpPr>
            <a:spLocks noGrp="1"/>
          </p:cNvSpPr>
          <p:nvPr>
            <p:ph idx="4294967295"/>
          </p:nvPr>
        </p:nvSpPr>
        <p:spPr>
          <a:xfrm>
            <a:off x="277472" y="990074"/>
            <a:ext cx="3430577" cy="5136089"/>
          </a:xfrm>
        </p:spPr>
        <p:txBody>
          <a:bodyPr>
            <a:normAutofit/>
          </a:bodyPr>
          <a:lstStyle/>
          <a:p>
            <a:r>
              <a:rPr lang="en-US" dirty="0" smtClean="0"/>
              <a:t>THE SYMPATHETIC FIBERS FROM CORD SEGMENT T1 UP THE SYMPATHETIC CHAIN TO TERMINATE IN THE HEAD; </a:t>
            </a:r>
          </a:p>
          <a:p>
            <a:r>
              <a:rPr lang="en-US" dirty="0" smtClean="0"/>
              <a:t>T2 TERMINATE IN THE NECK; </a:t>
            </a:r>
          </a:p>
          <a:p>
            <a:r>
              <a:rPr lang="en-US" dirty="0" smtClean="0"/>
              <a:t>T3, T4, T5, AND T6 IN THE THORAX; </a:t>
            </a:r>
          </a:p>
          <a:p>
            <a:r>
              <a:rPr lang="en-US" dirty="0" smtClean="0"/>
              <a:t>T7, T8, T9, T10, AND T11 INTO THE ABDOMEN; </a:t>
            </a:r>
          </a:p>
          <a:p>
            <a:r>
              <a:rPr lang="en-US" dirty="0" smtClean="0"/>
              <a:t>T12, L1, AND L2 INTO THE LEGS. </a:t>
            </a:r>
          </a:p>
          <a:p>
            <a:r>
              <a:rPr lang="en-US" dirty="0" smtClean="0"/>
              <a:t>THIS DISTRIBUTION IS ONLY APPROXIMATE AND OVERLAPS GREATLY.</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999" y="0"/>
            <a:ext cx="5903439" cy="6858000"/>
          </a:xfrm>
          <a:prstGeom prst="rect">
            <a:avLst/>
          </a:prstGeom>
        </p:spPr>
      </p:pic>
    </p:spTree>
    <p:extLst>
      <p:ext uri="{BB962C8B-B14F-4D97-AF65-F5344CB8AC3E}">
        <p14:creationId xmlns:p14="http://schemas.microsoft.com/office/powerpoint/2010/main" val="14085608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59" y="1128589"/>
            <a:ext cx="6109297" cy="590350"/>
          </a:xfrm>
        </p:spPr>
        <p:txBody>
          <a:bodyPr/>
          <a:lstStyle/>
          <a:p>
            <a:r>
              <a:rPr lang="en-GB" sz="2400" dirty="0"/>
              <a:t>THE PARASYMPATHETIC DIVISION OF THE </a:t>
            </a:r>
            <a:r>
              <a:rPr lang="en-GB" sz="2400" dirty="0" smtClean="0"/>
              <a:t>AUTONOMIC NERVOUS SYSTEM</a:t>
            </a:r>
            <a:endParaRPr lang="en-GB" sz="24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81564671"/>
              </p:ext>
            </p:extLst>
          </p:nvPr>
        </p:nvGraphicFramePr>
        <p:xfrm>
          <a:off x="-79778" y="1423764"/>
          <a:ext cx="7441006" cy="5130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457200" y="6226293"/>
            <a:ext cx="8576335" cy="246221"/>
          </a:xfrm>
          <a:prstGeom prst="rect">
            <a:avLst/>
          </a:prstGeom>
        </p:spPr>
        <p:txBody>
          <a:bodyPr wrap="square">
            <a:spAutoFit/>
          </a:bodyPr>
          <a:lstStyle/>
          <a:p>
            <a:r>
              <a:rPr lang="en-GB" sz="1000" dirty="0">
                <a:hlinkClick r:id="rId8"/>
              </a:rPr>
              <a:t>http://people.uncw.edu/pottsl/Anatomy%20and%20Physiology/lecture%20notes/Study%20Guide%2016%20-%</a:t>
            </a:r>
            <a:r>
              <a:rPr lang="en-GB" sz="1000" dirty="0" smtClean="0">
                <a:hlinkClick r:id="rId8"/>
              </a:rPr>
              <a:t>20AUTONOMIC%20NERVOUS%20SYSTEM.doc</a:t>
            </a:r>
            <a:r>
              <a:rPr lang="en-GB" sz="1000" dirty="0" smtClean="0"/>
              <a:t> </a:t>
            </a:r>
            <a:endParaRPr lang="en-GB" sz="1000" dirty="0"/>
          </a:p>
        </p:txBody>
      </p:sp>
      <p:pic>
        <p:nvPicPr>
          <p:cNvPr id="6" name="Picture 5"/>
          <p:cNvPicPr>
            <a:picLocks noChangeAspect="1"/>
          </p:cNvPicPr>
          <p:nvPr/>
        </p:nvPicPr>
        <p:blipFill>
          <a:blip r:embed="rId9"/>
          <a:stretch>
            <a:fillRect/>
          </a:stretch>
        </p:blipFill>
        <p:spPr>
          <a:xfrm>
            <a:off x="6500302" y="705745"/>
            <a:ext cx="2758985" cy="3020124"/>
          </a:xfrm>
          <a:prstGeom prst="rect">
            <a:avLst/>
          </a:prstGeom>
        </p:spPr>
      </p:pic>
    </p:spTree>
    <p:extLst>
      <p:ext uri="{BB962C8B-B14F-4D97-AF65-F5344CB8AC3E}">
        <p14:creationId xmlns:p14="http://schemas.microsoft.com/office/powerpoint/2010/main" val="23597622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7423" y="600212"/>
            <a:ext cx="4618027" cy="590350"/>
          </a:xfrm>
        </p:spPr>
        <p:txBody>
          <a:bodyPr/>
          <a:lstStyle/>
          <a:p>
            <a:r>
              <a:rPr lang="en-GB" dirty="0" smtClean="0"/>
              <a:t>CRANIOSACRAL OUTFLOW</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90126580"/>
              </p:ext>
            </p:extLst>
          </p:nvPr>
        </p:nvGraphicFramePr>
        <p:xfrm>
          <a:off x="322188" y="834620"/>
          <a:ext cx="4697807" cy="5174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67230" y="6126169"/>
            <a:ext cx="8809539" cy="307777"/>
          </a:xfrm>
          <a:prstGeom prst="rect">
            <a:avLst/>
          </a:prstGeom>
        </p:spPr>
        <p:txBody>
          <a:bodyPr wrap="square">
            <a:spAutoFit/>
          </a:bodyPr>
          <a:lstStyle/>
          <a:p>
            <a:pPr algn="ctr"/>
            <a:r>
              <a:rPr lang="en-GB" sz="1400" dirty="0">
                <a:hlinkClick r:id="rId8"/>
              </a:rPr>
              <a:t>https://</a:t>
            </a:r>
            <a:r>
              <a:rPr lang="en-GB" sz="1400" dirty="0" smtClean="0">
                <a:hlinkClick r:id="rId8"/>
              </a:rPr>
              <a:t>brainmass.com/biology/human-anatomy-and-physiology/craniosacral-outflow-ans-107955</a:t>
            </a:r>
            <a:r>
              <a:rPr lang="en-GB" sz="1400" dirty="0" smtClean="0"/>
              <a:t> </a:t>
            </a:r>
            <a:endParaRPr lang="en-GB" sz="1400" dirty="0"/>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5032" y="1190562"/>
            <a:ext cx="4440418" cy="4863650"/>
          </a:xfrm>
          <a:prstGeom prst="rect">
            <a:avLst/>
          </a:prstGeom>
        </p:spPr>
      </p:pic>
    </p:spTree>
    <p:extLst>
      <p:ext uri="{BB962C8B-B14F-4D97-AF65-F5344CB8AC3E}">
        <p14:creationId xmlns:p14="http://schemas.microsoft.com/office/powerpoint/2010/main" val="22845249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94434"/>
            <a:ext cx="4925028" cy="590350"/>
          </a:xfrm>
        </p:spPr>
        <p:txBody>
          <a:bodyPr/>
          <a:lstStyle/>
          <a:p>
            <a:endParaRPr lang="en-US" dirty="0"/>
          </a:p>
        </p:txBody>
      </p:sp>
      <p:graphicFrame>
        <p:nvGraphicFramePr>
          <p:cNvPr id="2" name="Content Placeholder 1"/>
          <p:cNvGraphicFramePr>
            <a:graphicFrameLocks noGrp="1"/>
          </p:cNvGraphicFramePr>
          <p:nvPr>
            <p:ph sz="half" idx="1"/>
            <p:extLst>
              <p:ext uri="{D42A27DB-BD31-4B8C-83A1-F6EECF244321}">
                <p14:modId xmlns:p14="http://schemas.microsoft.com/office/powerpoint/2010/main" val="2410866887"/>
              </p:ext>
            </p:extLst>
          </p:nvPr>
        </p:nvGraphicFramePr>
        <p:xfrm>
          <a:off x="0" y="1298756"/>
          <a:ext cx="3441560" cy="5112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5"/>
          <p:cNvGraphicFramePr>
            <a:graphicFrameLocks noGrp="1"/>
          </p:cNvGraphicFramePr>
          <p:nvPr>
            <p:ph sz="half" idx="2"/>
            <p:extLst>
              <p:ext uri="{D42A27DB-BD31-4B8C-83A1-F6EECF244321}">
                <p14:modId xmlns:p14="http://schemas.microsoft.com/office/powerpoint/2010/main" val="1791842548"/>
              </p:ext>
            </p:extLst>
          </p:nvPr>
        </p:nvGraphicFramePr>
        <p:xfrm>
          <a:off x="2901904" y="-51502"/>
          <a:ext cx="7067596" cy="70238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8821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6">
                                            <p:graphicEl>
                                              <a:dgm id="{44B669AD-5B3E-404F-897F-6CB43AB93DA9}"/>
                                            </p:graphicEl>
                                          </p:spTgt>
                                        </p:tgtEl>
                                        <p:attrNameLst>
                                          <p:attrName>style.visibility</p:attrName>
                                        </p:attrNameLst>
                                      </p:cBhvr>
                                      <p:to>
                                        <p:strVal val="visible"/>
                                      </p:to>
                                    </p:set>
                                    <p:animEffect transition="in" filter="circle(out)">
                                      <p:cBhvr>
                                        <p:cTn id="7" dur="2000"/>
                                        <p:tgtEl>
                                          <p:spTgt spid="6">
                                            <p:graphicEl>
                                              <a:dgm id="{44B669AD-5B3E-404F-897F-6CB43AB93DA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6">
                                            <p:graphicEl>
                                              <a:dgm id="{F988CAC8-8C77-474A-B771-E70538F04957}"/>
                                            </p:graphicEl>
                                          </p:spTgt>
                                        </p:tgtEl>
                                        <p:attrNameLst>
                                          <p:attrName>style.visibility</p:attrName>
                                        </p:attrNameLst>
                                      </p:cBhvr>
                                      <p:to>
                                        <p:strVal val="visible"/>
                                      </p:to>
                                    </p:set>
                                    <p:animEffect transition="in" filter="circle(out)">
                                      <p:cBhvr>
                                        <p:cTn id="12" dur="2000"/>
                                        <p:tgtEl>
                                          <p:spTgt spid="6">
                                            <p:graphicEl>
                                              <a:dgm id="{F988CAC8-8C77-474A-B771-E70538F04957}"/>
                                            </p:graphicEl>
                                          </p:spTgt>
                                        </p:tgtEl>
                                      </p:cBhvr>
                                    </p:animEffect>
                                  </p:childTnLst>
                                </p:cTn>
                              </p:par>
                              <p:par>
                                <p:cTn id="13" presetID="6" presetClass="entr" presetSubtype="32" fill="hold" grpId="0" nodeType="withEffect">
                                  <p:stCondLst>
                                    <p:cond delay="0"/>
                                  </p:stCondLst>
                                  <p:childTnLst>
                                    <p:set>
                                      <p:cBhvr>
                                        <p:cTn id="14" dur="1" fill="hold">
                                          <p:stCondLst>
                                            <p:cond delay="0"/>
                                          </p:stCondLst>
                                        </p:cTn>
                                        <p:tgtEl>
                                          <p:spTgt spid="6">
                                            <p:graphicEl>
                                              <a:dgm id="{C3710622-4DB7-244A-86EC-7A26E922828F}"/>
                                            </p:graphicEl>
                                          </p:spTgt>
                                        </p:tgtEl>
                                        <p:attrNameLst>
                                          <p:attrName>style.visibility</p:attrName>
                                        </p:attrNameLst>
                                      </p:cBhvr>
                                      <p:to>
                                        <p:strVal val="visible"/>
                                      </p:to>
                                    </p:set>
                                    <p:animEffect transition="in" filter="circle(out)">
                                      <p:cBhvr>
                                        <p:cTn id="15" dur="2000"/>
                                        <p:tgtEl>
                                          <p:spTgt spid="6">
                                            <p:graphicEl>
                                              <a:dgm id="{C3710622-4DB7-244A-86EC-7A26E922828F}"/>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grpId="0" nodeType="clickEffect">
                                  <p:stCondLst>
                                    <p:cond delay="0"/>
                                  </p:stCondLst>
                                  <p:childTnLst>
                                    <p:set>
                                      <p:cBhvr>
                                        <p:cTn id="19" dur="1" fill="hold">
                                          <p:stCondLst>
                                            <p:cond delay="0"/>
                                          </p:stCondLst>
                                        </p:cTn>
                                        <p:tgtEl>
                                          <p:spTgt spid="6">
                                            <p:graphicEl>
                                              <a:dgm id="{6C25D732-043A-624F-AFF1-D893CAA74CB4}"/>
                                            </p:graphicEl>
                                          </p:spTgt>
                                        </p:tgtEl>
                                        <p:attrNameLst>
                                          <p:attrName>style.visibility</p:attrName>
                                        </p:attrNameLst>
                                      </p:cBhvr>
                                      <p:to>
                                        <p:strVal val="visible"/>
                                      </p:to>
                                    </p:set>
                                    <p:animEffect transition="in" filter="circle(out)">
                                      <p:cBhvr>
                                        <p:cTn id="20" dur="2000"/>
                                        <p:tgtEl>
                                          <p:spTgt spid="6">
                                            <p:graphicEl>
                                              <a:dgm id="{6C25D732-043A-624F-AFF1-D893CAA74CB4}"/>
                                            </p:graphicEl>
                                          </p:spTgt>
                                        </p:tgtEl>
                                      </p:cBhvr>
                                    </p:animEffect>
                                  </p:childTnLst>
                                </p:cTn>
                              </p:par>
                              <p:par>
                                <p:cTn id="21" presetID="6" presetClass="entr" presetSubtype="32" fill="hold" grpId="0" nodeType="withEffect">
                                  <p:stCondLst>
                                    <p:cond delay="0"/>
                                  </p:stCondLst>
                                  <p:childTnLst>
                                    <p:set>
                                      <p:cBhvr>
                                        <p:cTn id="22" dur="1" fill="hold">
                                          <p:stCondLst>
                                            <p:cond delay="0"/>
                                          </p:stCondLst>
                                        </p:cTn>
                                        <p:tgtEl>
                                          <p:spTgt spid="6">
                                            <p:graphicEl>
                                              <a:dgm id="{7B954494-9537-9449-891B-67702834FAD5}"/>
                                            </p:graphicEl>
                                          </p:spTgt>
                                        </p:tgtEl>
                                        <p:attrNameLst>
                                          <p:attrName>style.visibility</p:attrName>
                                        </p:attrNameLst>
                                      </p:cBhvr>
                                      <p:to>
                                        <p:strVal val="visible"/>
                                      </p:to>
                                    </p:set>
                                    <p:animEffect transition="in" filter="circle(out)">
                                      <p:cBhvr>
                                        <p:cTn id="23" dur="2000"/>
                                        <p:tgtEl>
                                          <p:spTgt spid="6">
                                            <p:graphicEl>
                                              <a:dgm id="{7B954494-9537-9449-891B-67702834FAD5}"/>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32" fill="hold" grpId="0" nodeType="clickEffect">
                                  <p:stCondLst>
                                    <p:cond delay="0"/>
                                  </p:stCondLst>
                                  <p:childTnLst>
                                    <p:set>
                                      <p:cBhvr>
                                        <p:cTn id="27" dur="1" fill="hold">
                                          <p:stCondLst>
                                            <p:cond delay="0"/>
                                          </p:stCondLst>
                                        </p:cTn>
                                        <p:tgtEl>
                                          <p:spTgt spid="6">
                                            <p:graphicEl>
                                              <a:dgm id="{25CA0D32-9599-1F41-83C4-85129E9E33BD}"/>
                                            </p:graphicEl>
                                          </p:spTgt>
                                        </p:tgtEl>
                                        <p:attrNameLst>
                                          <p:attrName>style.visibility</p:attrName>
                                        </p:attrNameLst>
                                      </p:cBhvr>
                                      <p:to>
                                        <p:strVal val="visible"/>
                                      </p:to>
                                    </p:set>
                                    <p:animEffect transition="in" filter="circle(out)">
                                      <p:cBhvr>
                                        <p:cTn id="28" dur="2000"/>
                                        <p:tgtEl>
                                          <p:spTgt spid="6">
                                            <p:graphicEl>
                                              <a:dgm id="{25CA0D32-9599-1F41-83C4-85129E9E33BD}"/>
                                            </p:graphicEl>
                                          </p:spTgt>
                                        </p:tgtEl>
                                      </p:cBhvr>
                                    </p:animEffect>
                                  </p:childTnLst>
                                </p:cTn>
                              </p:par>
                              <p:par>
                                <p:cTn id="29" presetID="6" presetClass="entr" presetSubtype="32" fill="hold" grpId="0" nodeType="withEffect">
                                  <p:stCondLst>
                                    <p:cond delay="0"/>
                                  </p:stCondLst>
                                  <p:childTnLst>
                                    <p:set>
                                      <p:cBhvr>
                                        <p:cTn id="30" dur="1" fill="hold">
                                          <p:stCondLst>
                                            <p:cond delay="0"/>
                                          </p:stCondLst>
                                        </p:cTn>
                                        <p:tgtEl>
                                          <p:spTgt spid="6">
                                            <p:graphicEl>
                                              <a:dgm id="{2D64D19E-A4CC-BF4A-8296-6408351E5085}"/>
                                            </p:graphicEl>
                                          </p:spTgt>
                                        </p:tgtEl>
                                        <p:attrNameLst>
                                          <p:attrName>style.visibility</p:attrName>
                                        </p:attrNameLst>
                                      </p:cBhvr>
                                      <p:to>
                                        <p:strVal val="visible"/>
                                      </p:to>
                                    </p:set>
                                    <p:animEffect transition="in" filter="circle(out)">
                                      <p:cBhvr>
                                        <p:cTn id="31" dur="2000"/>
                                        <p:tgtEl>
                                          <p:spTgt spid="6">
                                            <p:graphicEl>
                                              <a:dgm id="{2D64D19E-A4CC-BF4A-8296-6408351E5085}"/>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6">
                                            <p:graphicEl>
                                              <a:dgm id="{EB369B54-0A27-0D41-80AD-63856A0D62EE}"/>
                                            </p:graphicEl>
                                          </p:spTgt>
                                        </p:tgtEl>
                                        <p:attrNameLst>
                                          <p:attrName>style.visibility</p:attrName>
                                        </p:attrNameLst>
                                      </p:cBhvr>
                                      <p:to>
                                        <p:strVal val="visible"/>
                                      </p:to>
                                    </p:set>
                                    <p:animEffect transition="in" filter="circle(out)">
                                      <p:cBhvr>
                                        <p:cTn id="36" dur="2000"/>
                                        <p:tgtEl>
                                          <p:spTgt spid="6">
                                            <p:graphicEl>
                                              <a:dgm id="{EB369B54-0A27-0D41-80AD-63856A0D62EE}"/>
                                            </p:graphicEl>
                                          </p:spTgt>
                                        </p:tgtEl>
                                      </p:cBhvr>
                                    </p:animEffect>
                                  </p:childTnLst>
                                </p:cTn>
                              </p:par>
                              <p:par>
                                <p:cTn id="37" presetID="6" presetClass="entr" presetSubtype="32" fill="hold" grpId="0" nodeType="withEffect">
                                  <p:stCondLst>
                                    <p:cond delay="0"/>
                                  </p:stCondLst>
                                  <p:childTnLst>
                                    <p:set>
                                      <p:cBhvr>
                                        <p:cTn id="38" dur="1" fill="hold">
                                          <p:stCondLst>
                                            <p:cond delay="0"/>
                                          </p:stCondLst>
                                        </p:cTn>
                                        <p:tgtEl>
                                          <p:spTgt spid="6">
                                            <p:graphicEl>
                                              <a:dgm id="{EEFE4580-9679-394A-AF29-9F035E21E37D}"/>
                                            </p:graphicEl>
                                          </p:spTgt>
                                        </p:tgtEl>
                                        <p:attrNameLst>
                                          <p:attrName>style.visibility</p:attrName>
                                        </p:attrNameLst>
                                      </p:cBhvr>
                                      <p:to>
                                        <p:strVal val="visible"/>
                                      </p:to>
                                    </p:set>
                                    <p:animEffect transition="in" filter="circle(out)">
                                      <p:cBhvr>
                                        <p:cTn id="39" dur="2000"/>
                                        <p:tgtEl>
                                          <p:spTgt spid="6">
                                            <p:graphicEl>
                                              <a:dgm id="{EEFE4580-9679-394A-AF29-9F035E21E37D}"/>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32" fill="hold" grpId="0" nodeType="clickEffect">
                                  <p:stCondLst>
                                    <p:cond delay="0"/>
                                  </p:stCondLst>
                                  <p:childTnLst>
                                    <p:set>
                                      <p:cBhvr>
                                        <p:cTn id="43" dur="1" fill="hold">
                                          <p:stCondLst>
                                            <p:cond delay="0"/>
                                          </p:stCondLst>
                                        </p:cTn>
                                        <p:tgtEl>
                                          <p:spTgt spid="6">
                                            <p:graphicEl>
                                              <a:dgm id="{D912095D-7CB1-7140-9ABF-0B6CA7008BC6}"/>
                                            </p:graphicEl>
                                          </p:spTgt>
                                        </p:tgtEl>
                                        <p:attrNameLst>
                                          <p:attrName>style.visibility</p:attrName>
                                        </p:attrNameLst>
                                      </p:cBhvr>
                                      <p:to>
                                        <p:strVal val="visible"/>
                                      </p:to>
                                    </p:set>
                                    <p:animEffect transition="in" filter="circle(out)">
                                      <p:cBhvr>
                                        <p:cTn id="44" dur="2000"/>
                                        <p:tgtEl>
                                          <p:spTgt spid="6">
                                            <p:graphicEl>
                                              <a:dgm id="{D912095D-7CB1-7140-9ABF-0B6CA7008BC6}"/>
                                            </p:graphicEl>
                                          </p:spTgt>
                                        </p:tgtEl>
                                      </p:cBhvr>
                                    </p:animEffect>
                                  </p:childTnLst>
                                </p:cTn>
                              </p:par>
                              <p:par>
                                <p:cTn id="45" presetID="6" presetClass="entr" presetSubtype="32" fill="hold" grpId="0" nodeType="withEffect">
                                  <p:stCondLst>
                                    <p:cond delay="0"/>
                                  </p:stCondLst>
                                  <p:childTnLst>
                                    <p:set>
                                      <p:cBhvr>
                                        <p:cTn id="46" dur="1" fill="hold">
                                          <p:stCondLst>
                                            <p:cond delay="0"/>
                                          </p:stCondLst>
                                        </p:cTn>
                                        <p:tgtEl>
                                          <p:spTgt spid="6">
                                            <p:graphicEl>
                                              <a:dgm id="{1429DF25-D825-B248-80CE-BE89986C45DB}"/>
                                            </p:graphicEl>
                                          </p:spTgt>
                                        </p:tgtEl>
                                        <p:attrNameLst>
                                          <p:attrName>style.visibility</p:attrName>
                                        </p:attrNameLst>
                                      </p:cBhvr>
                                      <p:to>
                                        <p:strVal val="visible"/>
                                      </p:to>
                                    </p:set>
                                    <p:animEffect transition="in" filter="circle(out)">
                                      <p:cBhvr>
                                        <p:cTn id="47" dur="2000"/>
                                        <p:tgtEl>
                                          <p:spTgt spid="6">
                                            <p:graphicEl>
                                              <a:dgm id="{1429DF25-D825-B248-80CE-BE89986C45DB}"/>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32" fill="hold" grpId="0" nodeType="clickEffect">
                                  <p:stCondLst>
                                    <p:cond delay="0"/>
                                  </p:stCondLst>
                                  <p:childTnLst>
                                    <p:set>
                                      <p:cBhvr>
                                        <p:cTn id="51" dur="1" fill="hold">
                                          <p:stCondLst>
                                            <p:cond delay="0"/>
                                          </p:stCondLst>
                                        </p:cTn>
                                        <p:tgtEl>
                                          <p:spTgt spid="6">
                                            <p:graphicEl>
                                              <a:dgm id="{CC6F15B0-66C8-2649-88BE-6B906B5D5F9E}"/>
                                            </p:graphicEl>
                                          </p:spTgt>
                                        </p:tgtEl>
                                        <p:attrNameLst>
                                          <p:attrName>style.visibility</p:attrName>
                                        </p:attrNameLst>
                                      </p:cBhvr>
                                      <p:to>
                                        <p:strVal val="visible"/>
                                      </p:to>
                                    </p:set>
                                    <p:animEffect transition="in" filter="circle(out)">
                                      <p:cBhvr>
                                        <p:cTn id="52" dur="2000"/>
                                        <p:tgtEl>
                                          <p:spTgt spid="6">
                                            <p:graphicEl>
                                              <a:dgm id="{CC6F15B0-66C8-2649-88BE-6B906B5D5F9E}"/>
                                            </p:graphicEl>
                                          </p:spTgt>
                                        </p:tgtEl>
                                      </p:cBhvr>
                                    </p:animEffect>
                                  </p:childTnLst>
                                </p:cTn>
                              </p:par>
                              <p:par>
                                <p:cTn id="53" presetID="6" presetClass="entr" presetSubtype="32" fill="hold" grpId="0" nodeType="withEffect">
                                  <p:stCondLst>
                                    <p:cond delay="0"/>
                                  </p:stCondLst>
                                  <p:childTnLst>
                                    <p:set>
                                      <p:cBhvr>
                                        <p:cTn id="54" dur="1" fill="hold">
                                          <p:stCondLst>
                                            <p:cond delay="0"/>
                                          </p:stCondLst>
                                        </p:cTn>
                                        <p:tgtEl>
                                          <p:spTgt spid="6">
                                            <p:graphicEl>
                                              <a:dgm id="{8B5152BA-E32C-E145-8778-B9F85AC013F4}"/>
                                            </p:graphicEl>
                                          </p:spTgt>
                                        </p:tgtEl>
                                        <p:attrNameLst>
                                          <p:attrName>style.visibility</p:attrName>
                                        </p:attrNameLst>
                                      </p:cBhvr>
                                      <p:to>
                                        <p:strVal val="visible"/>
                                      </p:to>
                                    </p:set>
                                    <p:animEffect transition="in" filter="circle(out)">
                                      <p:cBhvr>
                                        <p:cTn id="55" dur="2000"/>
                                        <p:tgtEl>
                                          <p:spTgt spid="6">
                                            <p:graphicEl>
                                              <a:dgm id="{8B5152BA-E32C-E145-8778-B9F85AC013F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ltLang="en-US" dirty="0">
                <a:latin typeface="Arial" charset="0"/>
              </a:rPr>
              <a:t>Parasympathetic Nervous </a:t>
            </a:r>
            <a:r>
              <a:rPr lang="en-US" altLang="en-US" dirty="0" smtClean="0">
                <a:latin typeface="Arial" charset="0"/>
              </a:rPr>
              <a:t>System</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276260676"/>
              </p:ext>
            </p:extLst>
          </p:nvPr>
        </p:nvGraphicFramePr>
        <p:xfrm>
          <a:off x="-14567" y="1000800"/>
          <a:ext cx="3436883" cy="5095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8722" y="94593"/>
            <a:ext cx="5935924" cy="6501699"/>
          </a:xfrm>
          <a:prstGeom prst="rect">
            <a:avLst/>
          </a:prstGeom>
        </p:spPr>
      </p:pic>
    </p:spTree>
    <p:extLst>
      <p:ext uri="{BB962C8B-B14F-4D97-AF65-F5344CB8AC3E}">
        <p14:creationId xmlns:p14="http://schemas.microsoft.com/office/powerpoint/2010/main" val="14744291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latin typeface="Arial" charset="0"/>
              </a:rPr>
              <a:t>THE VAGUS NERVES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722" y="94593"/>
            <a:ext cx="5935924" cy="6501699"/>
          </a:xfrm>
          <a:prstGeom prst="rect">
            <a:avLst/>
          </a:prstGeom>
        </p:spPr>
      </p:pic>
      <p:sp>
        <p:nvSpPr>
          <p:cNvPr id="5" name="Content Placeholder 2"/>
          <p:cNvSpPr txBox="1">
            <a:spLocks/>
          </p:cNvSpPr>
          <p:nvPr/>
        </p:nvSpPr>
        <p:spPr>
          <a:xfrm>
            <a:off x="126836" y="1196603"/>
            <a:ext cx="3209860" cy="1294349"/>
          </a:xfrm>
          <a:prstGeom prst="rect">
            <a:avLst/>
          </a:prstGeom>
        </p:spPr>
        <p:txBody>
          <a:bodyPr vert="horz" lIns="91440" tIns="45720" rIns="91440" bIns="45720" rtlCol="0">
            <a:noAutofit/>
          </a:bodyPr>
          <a:lstStyle>
            <a:lvl1pPr marL="192894" indent="-192894" algn="l" defTabSz="51438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937" indent="-160745" algn="l" defTabSz="514384" rtl="0" eaLnBrk="1" latinLnBrk="0" hangingPunct="1">
              <a:spcBef>
                <a:spcPct val="20000"/>
              </a:spcBef>
              <a:buFont typeface="Arial" panose="020B0604020202020204" pitchFamily="34" charset="0"/>
              <a:buChar char="–"/>
              <a:defRPr sz="1575" b="0" i="0" u="none" kern="1200">
                <a:solidFill>
                  <a:schemeClr val="tx1"/>
                </a:solidFill>
                <a:latin typeface="+mn-lt"/>
                <a:ea typeface="+mn-ea"/>
                <a:cs typeface="+mn-cs"/>
              </a:defRPr>
            </a:lvl2pPr>
            <a:lvl3pPr marL="642980" indent="-128596" algn="l" defTabSz="514384"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171"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363"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555"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746"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939"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6130"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pPr defTabSz="914400" eaLnBrk="0" fontAlgn="base" hangingPunct="0">
              <a:spcBef>
                <a:spcPct val="0"/>
              </a:spcBef>
              <a:spcAft>
                <a:spcPct val="0"/>
              </a:spcAft>
            </a:pPr>
            <a:endParaRPr lang="en-US" altLang="en-US" dirty="0" smtClean="0"/>
          </a:p>
        </p:txBody>
      </p:sp>
      <p:graphicFrame>
        <p:nvGraphicFramePr>
          <p:cNvPr id="7" name="Diagram 6"/>
          <p:cNvGraphicFramePr/>
          <p:nvPr>
            <p:extLst>
              <p:ext uri="{D42A27DB-BD31-4B8C-83A1-F6EECF244321}">
                <p14:modId xmlns:p14="http://schemas.microsoft.com/office/powerpoint/2010/main" val="2773126036"/>
              </p:ext>
            </p:extLst>
          </p:nvPr>
        </p:nvGraphicFramePr>
        <p:xfrm>
          <a:off x="294289" y="971156"/>
          <a:ext cx="3684927" cy="54548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204088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03" y="104228"/>
            <a:ext cx="3360496" cy="590350"/>
          </a:xfrm>
        </p:spPr>
        <p:txBody>
          <a:bodyPr/>
          <a:lstStyle/>
          <a:p>
            <a:pPr lvl="0"/>
            <a:r>
              <a:rPr lang="en-US" sz="1600" dirty="0" smtClean="0"/>
              <a:t>PREGANGLIONIC AND POSTGANGLIONIC PARASYMPATHETIC NEURONS</a:t>
            </a:r>
            <a:endParaRPr lang="en-US" sz="1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722" y="94593"/>
            <a:ext cx="5935924" cy="6501699"/>
          </a:xfrm>
          <a:prstGeom prst="rect">
            <a:avLst/>
          </a:prstGeom>
        </p:spPr>
      </p:pic>
      <p:sp>
        <p:nvSpPr>
          <p:cNvPr id="5" name="Content Placeholder 2"/>
          <p:cNvSpPr txBox="1">
            <a:spLocks/>
          </p:cNvSpPr>
          <p:nvPr/>
        </p:nvSpPr>
        <p:spPr>
          <a:xfrm>
            <a:off x="126836" y="1196603"/>
            <a:ext cx="3209860" cy="1294349"/>
          </a:xfrm>
          <a:prstGeom prst="rect">
            <a:avLst/>
          </a:prstGeom>
        </p:spPr>
        <p:txBody>
          <a:bodyPr vert="horz" lIns="91440" tIns="45720" rIns="91440" bIns="45720" rtlCol="0">
            <a:noAutofit/>
          </a:bodyPr>
          <a:lstStyle>
            <a:lvl1pPr marL="192894" indent="-192894" algn="l" defTabSz="51438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937" indent="-160745" algn="l" defTabSz="514384" rtl="0" eaLnBrk="1" latinLnBrk="0" hangingPunct="1">
              <a:spcBef>
                <a:spcPct val="20000"/>
              </a:spcBef>
              <a:buFont typeface="Arial" panose="020B0604020202020204" pitchFamily="34" charset="0"/>
              <a:buChar char="–"/>
              <a:defRPr sz="1575" b="0" i="0" u="none" kern="1200">
                <a:solidFill>
                  <a:schemeClr val="tx1"/>
                </a:solidFill>
                <a:latin typeface="+mn-lt"/>
                <a:ea typeface="+mn-ea"/>
                <a:cs typeface="+mn-cs"/>
              </a:defRPr>
            </a:lvl2pPr>
            <a:lvl3pPr marL="642980" indent="-128596" algn="l" defTabSz="514384"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171"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363"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555"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746"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939"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6130"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pPr defTabSz="914400" eaLnBrk="0" fontAlgn="base" hangingPunct="0">
              <a:spcBef>
                <a:spcPct val="0"/>
              </a:spcBef>
              <a:spcAft>
                <a:spcPct val="0"/>
              </a:spcAft>
            </a:pPr>
            <a:endParaRPr lang="en-US" altLang="en-US" dirty="0" smtClean="0"/>
          </a:p>
        </p:txBody>
      </p:sp>
      <p:grpSp>
        <p:nvGrpSpPr>
          <p:cNvPr id="6" name="Group 5"/>
          <p:cNvGrpSpPr/>
          <p:nvPr/>
        </p:nvGrpSpPr>
        <p:grpSpPr>
          <a:xfrm>
            <a:off x="53602" y="5181525"/>
            <a:ext cx="3994983" cy="1477328"/>
            <a:chOff x="167114" y="1851847"/>
            <a:chExt cx="3994983" cy="1477328"/>
          </a:xfrm>
        </p:grpSpPr>
        <p:sp>
          <p:nvSpPr>
            <p:cNvPr id="8" name="Rectangle 7"/>
            <p:cNvSpPr/>
            <p:nvPr/>
          </p:nvSpPr>
          <p:spPr>
            <a:xfrm>
              <a:off x="167114" y="1851847"/>
              <a:ext cx="3994983" cy="1477328"/>
            </a:xfrm>
            <a:prstGeom prst="rect">
              <a:avLst/>
            </a:prstGeom>
          </p:spPr>
          <p:txBody>
            <a:bodyPr wrap="square">
              <a:spAutoFit/>
            </a:bodyPr>
            <a:lstStyle/>
            <a:p>
              <a:pPr marL="285750" indent="-285750">
                <a:buFont typeface="Arial" panose="020B0604020202020204" pitchFamily="34" charset="0"/>
                <a:buChar char="•"/>
              </a:pPr>
              <a:r>
                <a:rPr lang="en-GB" dirty="0" smtClean="0"/>
                <a:t>Preganglionic </a:t>
              </a:r>
              <a:r>
                <a:rPr lang="en-GB" dirty="0"/>
                <a:t>nerves are solid </a:t>
              </a:r>
              <a:r>
                <a:rPr lang="en-GB" dirty="0" smtClean="0"/>
                <a:t>lines</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Postganglionic </a:t>
              </a:r>
              <a:r>
                <a:rPr lang="en-GB" dirty="0"/>
                <a:t>nerves are </a:t>
              </a:r>
              <a:r>
                <a:rPr lang="en-GB" dirty="0" smtClean="0"/>
                <a:t>dashed</a:t>
              </a:r>
            </a:p>
            <a:p>
              <a:pPr marL="285750" indent="-285750">
                <a:buFont typeface="Arial" panose="020B0604020202020204" pitchFamily="34" charset="0"/>
                <a:buChar char="•"/>
              </a:pPr>
              <a:endParaRPr lang="en-GB" dirty="0"/>
            </a:p>
          </p:txBody>
        </p:sp>
        <p:cxnSp>
          <p:nvCxnSpPr>
            <p:cNvPr id="10" name="Straight Connector 9"/>
            <p:cNvCxnSpPr/>
            <p:nvPr/>
          </p:nvCxnSpPr>
          <p:spPr>
            <a:xfrm>
              <a:off x="580171" y="3103706"/>
              <a:ext cx="3102654"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4921" y="2208224"/>
              <a:ext cx="310265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aphicFrame>
        <p:nvGraphicFramePr>
          <p:cNvPr id="3" name="Diagram 2"/>
          <p:cNvGraphicFramePr/>
          <p:nvPr>
            <p:extLst>
              <p:ext uri="{D42A27DB-BD31-4B8C-83A1-F6EECF244321}">
                <p14:modId xmlns:p14="http://schemas.microsoft.com/office/powerpoint/2010/main" val="531169683"/>
              </p:ext>
            </p:extLst>
          </p:nvPr>
        </p:nvGraphicFramePr>
        <p:xfrm>
          <a:off x="49729" y="534890"/>
          <a:ext cx="3490673" cy="52466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884193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836" y="139317"/>
            <a:ext cx="3360496" cy="590350"/>
          </a:xfrm>
        </p:spPr>
        <p:txBody>
          <a:bodyPr/>
          <a:lstStyle/>
          <a:p>
            <a:pPr lvl="0"/>
            <a:r>
              <a:rPr lang="en-US" sz="1600" dirty="0" smtClean="0"/>
              <a:t>PREGANGLIONIC AND POSTGANGLIONIC PARASYMPATHETIC NEURONS</a:t>
            </a:r>
            <a:endParaRPr lang="en-US" sz="1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722" y="94593"/>
            <a:ext cx="5935924" cy="6501699"/>
          </a:xfrm>
          <a:prstGeom prst="rect">
            <a:avLst/>
          </a:prstGeom>
        </p:spPr>
      </p:pic>
      <p:sp>
        <p:nvSpPr>
          <p:cNvPr id="5" name="Content Placeholder 2"/>
          <p:cNvSpPr txBox="1">
            <a:spLocks/>
          </p:cNvSpPr>
          <p:nvPr/>
        </p:nvSpPr>
        <p:spPr>
          <a:xfrm>
            <a:off x="126836" y="1196603"/>
            <a:ext cx="3209860" cy="1294349"/>
          </a:xfrm>
          <a:prstGeom prst="rect">
            <a:avLst/>
          </a:prstGeom>
        </p:spPr>
        <p:txBody>
          <a:bodyPr vert="horz" lIns="91440" tIns="45720" rIns="91440" bIns="45720" rtlCol="0">
            <a:noAutofit/>
          </a:bodyPr>
          <a:lstStyle>
            <a:lvl1pPr marL="192894" indent="-192894" algn="l" defTabSz="51438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937" indent="-160745" algn="l" defTabSz="514384" rtl="0" eaLnBrk="1" latinLnBrk="0" hangingPunct="1">
              <a:spcBef>
                <a:spcPct val="20000"/>
              </a:spcBef>
              <a:buFont typeface="Arial" panose="020B0604020202020204" pitchFamily="34" charset="0"/>
              <a:buChar char="–"/>
              <a:defRPr sz="1575" b="0" i="0" u="none" kern="1200">
                <a:solidFill>
                  <a:schemeClr val="tx1"/>
                </a:solidFill>
                <a:latin typeface="+mn-lt"/>
                <a:ea typeface="+mn-ea"/>
                <a:cs typeface="+mn-cs"/>
              </a:defRPr>
            </a:lvl2pPr>
            <a:lvl3pPr marL="642980" indent="-128596" algn="l" defTabSz="514384"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171"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363"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555"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746"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939"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6130"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pPr defTabSz="914400" eaLnBrk="0" fontAlgn="base" hangingPunct="0">
              <a:spcBef>
                <a:spcPct val="0"/>
              </a:spcBef>
              <a:spcAft>
                <a:spcPct val="0"/>
              </a:spcAft>
            </a:pPr>
            <a:endParaRPr lang="en-GB" altLang="en-US" dirty="0" smtClean="0"/>
          </a:p>
        </p:txBody>
      </p:sp>
      <p:grpSp>
        <p:nvGrpSpPr>
          <p:cNvPr id="6" name="Group 5"/>
          <p:cNvGrpSpPr/>
          <p:nvPr/>
        </p:nvGrpSpPr>
        <p:grpSpPr>
          <a:xfrm>
            <a:off x="53602" y="5181525"/>
            <a:ext cx="3994983" cy="1477328"/>
            <a:chOff x="167114" y="1851847"/>
            <a:chExt cx="3994983" cy="1477328"/>
          </a:xfrm>
        </p:grpSpPr>
        <p:sp>
          <p:nvSpPr>
            <p:cNvPr id="8" name="Rectangle 7"/>
            <p:cNvSpPr/>
            <p:nvPr/>
          </p:nvSpPr>
          <p:spPr>
            <a:xfrm>
              <a:off x="167114" y="1851847"/>
              <a:ext cx="3994983" cy="1477328"/>
            </a:xfrm>
            <a:prstGeom prst="rect">
              <a:avLst/>
            </a:prstGeom>
          </p:spPr>
          <p:txBody>
            <a:bodyPr wrap="square">
              <a:spAutoFit/>
            </a:bodyPr>
            <a:lstStyle/>
            <a:p>
              <a:pPr marL="285750" indent="-285750">
                <a:buFont typeface="Arial" panose="020B0604020202020204" pitchFamily="34" charset="0"/>
                <a:buChar char="•"/>
              </a:pPr>
              <a:r>
                <a:rPr lang="en-GB" dirty="0" smtClean="0"/>
                <a:t>Preganglionic </a:t>
              </a:r>
              <a:r>
                <a:rPr lang="en-GB" dirty="0"/>
                <a:t>nerves are solid </a:t>
              </a:r>
              <a:r>
                <a:rPr lang="en-GB" dirty="0" smtClean="0"/>
                <a:t>lines</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Postganglionic </a:t>
              </a:r>
              <a:r>
                <a:rPr lang="en-GB" dirty="0"/>
                <a:t>nerves are </a:t>
              </a:r>
              <a:r>
                <a:rPr lang="en-GB" dirty="0" smtClean="0"/>
                <a:t>dashed</a:t>
              </a:r>
            </a:p>
            <a:p>
              <a:pPr marL="285750" indent="-285750">
                <a:buFont typeface="Arial" panose="020B0604020202020204" pitchFamily="34" charset="0"/>
                <a:buChar char="•"/>
              </a:pPr>
              <a:endParaRPr lang="en-GB" dirty="0"/>
            </a:p>
          </p:txBody>
        </p:sp>
        <p:cxnSp>
          <p:nvCxnSpPr>
            <p:cNvPr id="10" name="Straight Connector 9"/>
            <p:cNvCxnSpPr/>
            <p:nvPr/>
          </p:nvCxnSpPr>
          <p:spPr>
            <a:xfrm>
              <a:off x="580171" y="3103706"/>
              <a:ext cx="3102654"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4921" y="2208224"/>
              <a:ext cx="310265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2" name="Content Placeholder 2"/>
          <p:cNvSpPr txBox="1">
            <a:spLocks/>
          </p:cNvSpPr>
          <p:nvPr/>
        </p:nvSpPr>
        <p:spPr>
          <a:xfrm>
            <a:off x="126836" y="1034218"/>
            <a:ext cx="3112113" cy="4221412"/>
          </a:xfrm>
          <a:prstGeom prst="rect">
            <a:avLst/>
          </a:prstGeom>
        </p:spPr>
        <p:txBody>
          <a:bodyPr/>
          <a:lstStyle>
            <a:lvl1pPr marL="192894" indent="-192894" algn="l" defTabSz="51438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937" indent="-160745" algn="l" defTabSz="514384" rtl="0" eaLnBrk="1" latinLnBrk="0" hangingPunct="1">
              <a:spcBef>
                <a:spcPct val="20000"/>
              </a:spcBef>
              <a:buFont typeface="Arial" panose="020B0604020202020204" pitchFamily="34" charset="0"/>
              <a:buChar char="–"/>
              <a:defRPr sz="1575" b="0" i="0" u="none" kern="1200">
                <a:solidFill>
                  <a:schemeClr val="tx1"/>
                </a:solidFill>
                <a:latin typeface="+mn-lt"/>
                <a:ea typeface="+mn-ea"/>
                <a:cs typeface="+mn-cs"/>
              </a:defRPr>
            </a:lvl2pPr>
            <a:lvl3pPr marL="642980" indent="-128596" algn="l" defTabSz="514384"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171"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363"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555"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746"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939"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6130"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endParaRPr lang="en-US" dirty="0"/>
          </a:p>
        </p:txBody>
      </p:sp>
      <p:graphicFrame>
        <p:nvGraphicFramePr>
          <p:cNvPr id="13" name="Diagram 12"/>
          <p:cNvGraphicFramePr/>
          <p:nvPr>
            <p:extLst>
              <p:ext uri="{D42A27DB-BD31-4B8C-83A1-F6EECF244321}">
                <p14:modId xmlns:p14="http://schemas.microsoft.com/office/powerpoint/2010/main" val="2321464999"/>
              </p:ext>
            </p:extLst>
          </p:nvPr>
        </p:nvGraphicFramePr>
        <p:xfrm>
          <a:off x="-137083" y="1722052"/>
          <a:ext cx="4185668" cy="35335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221664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0753" y="1069033"/>
            <a:ext cx="5481747" cy="904221"/>
          </a:xfrm>
        </p:spPr>
        <p:txBody>
          <a:bodyPr/>
          <a:lstStyle/>
          <a:p>
            <a:r>
              <a:rPr lang="en-US" sz="2000" dirty="0" smtClean="0"/>
              <a:t>SECRETION OF NORADRENALINE BY </a:t>
            </a:r>
            <a:br>
              <a:rPr lang="en-US" sz="2000" dirty="0" smtClean="0"/>
            </a:br>
            <a:r>
              <a:rPr lang="en-US" sz="2000" dirty="0" smtClean="0"/>
              <a:t>POSTGANGLIONIC NERVE ENDINGS - VARISCOSITIES</a:t>
            </a:r>
            <a:endParaRPr lang="en-US" sz="2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80843096"/>
              </p:ext>
            </p:extLst>
          </p:nvPr>
        </p:nvGraphicFramePr>
        <p:xfrm>
          <a:off x="-140677" y="753626"/>
          <a:ext cx="8812405" cy="57778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06976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61" y="811514"/>
            <a:ext cx="3402918" cy="590350"/>
          </a:xfrm>
        </p:spPr>
        <p:txBody>
          <a:bodyPr/>
          <a:lstStyle/>
          <a:p>
            <a:r>
              <a:rPr lang="en-GB" dirty="0" smtClean="0"/>
              <a:t>VARICOSITIES</a:t>
            </a:r>
            <a:endParaRPr lang="en-GB" dirty="0"/>
          </a:p>
        </p:txBody>
      </p:sp>
      <p:sp>
        <p:nvSpPr>
          <p:cNvPr id="3" name="Content Placeholder 2"/>
          <p:cNvSpPr>
            <a:spLocks noGrp="1"/>
          </p:cNvSpPr>
          <p:nvPr>
            <p:ph idx="1"/>
          </p:nvPr>
        </p:nvSpPr>
        <p:spPr>
          <a:xfrm>
            <a:off x="3540998" y="949128"/>
            <a:ext cx="5066021" cy="1272434"/>
          </a:xfrm>
          <a:solidFill>
            <a:schemeClr val="bg1">
              <a:lumMod val="95000"/>
            </a:schemeClr>
          </a:solidFill>
        </p:spPr>
        <p:txBody>
          <a:bodyPr>
            <a:normAutofit/>
          </a:bodyPr>
          <a:lstStyle/>
          <a:p>
            <a:r>
              <a:rPr lang="en-GB" dirty="0" smtClean="0"/>
              <a:t>SOME OF THESE NERVE FIBRES CONTAIN CLEAR VESICLES AND ARE CHOLINERGIC, WHEREAS OTHERS CONTAIN THE CHARACTERISTIC DENSE-CORE VESICLES THAT CONTAIN NORADRENALINE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392" y="2473175"/>
            <a:ext cx="6639964" cy="3887431"/>
          </a:xfrm>
          <a:prstGeom prst="rect">
            <a:avLst/>
          </a:prstGeom>
        </p:spPr>
      </p:pic>
      <p:sp>
        <p:nvSpPr>
          <p:cNvPr id="5" name="Content Placeholder 2"/>
          <p:cNvSpPr txBox="1">
            <a:spLocks/>
          </p:cNvSpPr>
          <p:nvPr/>
        </p:nvSpPr>
        <p:spPr>
          <a:xfrm>
            <a:off x="149331" y="1601735"/>
            <a:ext cx="2771839" cy="4645643"/>
          </a:xfrm>
          <a:prstGeom prst="rect">
            <a:avLst/>
          </a:prstGeom>
          <a:solidFill>
            <a:srgbClr val="CBA578"/>
          </a:solidFill>
          <a:scene3d>
            <a:camera prst="perspectiveLeft"/>
            <a:lightRig rig="threePt" dir="t"/>
          </a:scene3d>
        </p:spPr>
        <p:txBody>
          <a:bodyPr vert="horz" lIns="91440" tIns="45720" rIns="91440" bIns="45720" rtlCol="0">
            <a:normAutofit/>
          </a:bodyPr>
          <a:lstStyle>
            <a:lvl1pPr marL="192894" indent="-192894" algn="l" defTabSz="51438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937" indent="-160745" algn="l" defTabSz="514384" rtl="0" eaLnBrk="1" latinLnBrk="0" hangingPunct="1">
              <a:spcBef>
                <a:spcPct val="20000"/>
              </a:spcBef>
              <a:buFont typeface="Arial" panose="020B0604020202020204" pitchFamily="34" charset="0"/>
              <a:buChar char="–"/>
              <a:defRPr sz="1575" b="0" i="0" u="none" kern="1200">
                <a:solidFill>
                  <a:schemeClr val="tx1"/>
                </a:solidFill>
                <a:latin typeface="+mn-lt"/>
                <a:ea typeface="+mn-ea"/>
                <a:cs typeface="+mn-cs"/>
              </a:defRPr>
            </a:lvl2pPr>
            <a:lvl3pPr marL="642980" indent="-128596" algn="l" defTabSz="514384"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171"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363"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555"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746"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939"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6130"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r>
              <a:rPr lang="en-GB" dirty="0" smtClean="0"/>
              <a:t>THE MULTIPLE BRANCHES OF THE NORADRENERGIC AND, CHOLINERGIC NEURONS ARE BEADED WITH ENLARGEMENTS (VARICOSITIES) AND CONTAIN SYNAPTIC VESICLES</a:t>
            </a:r>
          </a:p>
          <a:p>
            <a:r>
              <a:rPr lang="en-GB" dirty="0" smtClean="0"/>
              <a:t>IN NORADRENERGIC NEURONS, THE VARICOSITIES ARE ABOUT 5 ΜM APART, WITH UP TO 20,000 VARICOSITIES PER NEURON</a:t>
            </a:r>
          </a:p>
        </p:txBody>
      </p:sp>
    </p:spTree>
    <p:extLst>
      <p:ext uri="{BB962C8B-B14F-4D97-AF65-F5344CB8AC3E}">
        <p14:creationId xmlns:p14="http://schemas.microsoft.com/office/powerpoint/2010/main" val="20200136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1175"/>
            <a:ext cx="8229600" cy="590350"/>
          </a:xfrm>
        </p:spPr>
        <p:txBody>
          <a:bodyPr/>
          <a:lstStyle/>
          <a:p>
            <a:r>
              <a:rPr lang="en-GB" dirty="0" smtClean="0"/>
              <a:t>VARICOSITIES</a:t>
            </a:r>
            <a:endParaRPr lang="en-GB" dirty="0"/>
          </a:p>
        </p:txBody>
      </p:sp>
      <p:sp>
        <p:nvSpPr>
          <p:cNvPr id="3" name="Content Placeholder 2"/>
          <p:cNvSpPr>
            <a:spLocks noGrp="1"/>
          </p:cNvSpPr>
          <p:nvPr>
            <p:ph idx="1"/>
          </p:nvPr>
        </p:nvSpPr>
        <p:spPr>
          <a:xfrm>
            <a:off x="457199" y="1380806"/>
            <a:ext cx="8435187" cy="1089036"/>
          </a:xfrm>
        </p:spPr>
        <p:txBody>
          <a:bodyPr>
            <a:normAutofit/>
          </a:bodyPr>
          <a:lstStyle/>
          <a:p>
            <a:r>
              <a:rPr lang="en-GB" dirty="0" smtClean="0"/>
              <a:t>TRANSMITTER IS LIBERATED AT EACH VARICOSITY, THAT IS, AT MANY LOCATIONS ALONG EACH AXON. </a:t>
            </a:r>
          </a:p>
          <a:p>
            <a:r>
              <a:rPr lang="en-GB" dirty="0" smtClean="0"/>
              <a:t>THIS ARRANGEMENT PERMITS ONE NEURON TO INNERVATE MANY EFFECTOR CELLS.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9841"/>
            <a:ext cx="9144000" cy="3924822"/>
          </a:xfrm>
          <a:prstGeom prst="rect">
            <a:avLst/>
          </a:prstGeom>
        </p:spPr>
      </p:pic>
    </p:spTree>
    <p:extLst>
      <p:ext uri="{BB962C8B-B14F-4D97-AF65-F5344CB8AC3E}">
        <p14:creationId xmlns:p14="http://schemas.microsoft.com/office/powerpoint/2010/main" val="15472313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28696926"/>
              </p:ext>
            </p:extLst>
          </p:nvPr>
        </p:nvGraphicFramePr>
        <p:xfrm>
          <a:off x="-464820" y="838200"/>
          <a:ext cx="8770620" cy="5440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98344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POSTGANGLIONIC NEURONS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86433038"/>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30928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5251" y="820812"/>
            <a:ext cx="7180706" cy="5693330"/>
          </a:xfrm>
        </p:spPr>
      </p:pic>
    </p:spTree>
    <p:extLst>
      <p:ext uri="{BB962C8B-B14F-4D97-AF65-F5344CB8AC3E}">
        <p14:creationId xmlns:p14="http://schemas.microsoft.com/office/powerpoint/2010/main" val="243348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2"/>
            <p:extLst>
              <p:ext uri="{D42A27DB-BD31-4B8C-83A1-F6EECF244321}">
                <p14:modId xmlns:p14="http://schemas.microsoft.com/office/powerpoint/2010/main" val="2702376461"/>
              </p:ext>
            </p:extLst>
          </p:nvPr>
        </p:nvGraphicFramePr>
        <p:xfrm>
          <a:off x="131943" y="894434"/>
          <a:ext cx="8880112" cy="5276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457200" y="894434"/>
            <a:ext cx="8229600" cy="1136884"/>
          </a:xfrm>
        </p:spPr>
        <p:txBody>
          <a:bodyPr/>
          <a:lstStyle/>
          <a:p>
            <a:r>
              <a:rPr lang="en-US" dirty="0" smtClean="0"/>
              <a:t>ONE OF THE MOST STRIKING CHARACTERISTICS OF THE AUTONOMIC NERVOUS SYSTEM IS THE RAPIDITY AND INTENSITY WITH WHICH IT CAN CHANGE VISCERAL FUNCTIONS. </a:t>
            </a:r>
            <a:endParaRPr lang="en-US" dirty="0"/>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901" y="5038405"/>
            <a:ext cx="1398091" cy="1747614"/>
          </a:xfrm>
          <a:prstGeom prst="rect">
            <a:avLst/>
          </a:prstGeom>
        </p:spPr>
      </p:pic>
    </p:spTree>
    <p:extLst>
      <p:ext uri="{BB962C8B-B14F-4D97-AF65-F5344CB8AC3E}">
        <p14:creationId xmlns:p14="http://schemas.microsoft.com/office/powerpoint/2010/main" val="11379015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884" t="8045" r="68540" b="9841"/>
          <a:stretch/>
        </p:blipFill>
        <p:spPr>
          <a:xfrm>
            <a:off x="4994031" y="894434"/>
            <a:ext cx="3878663" cy="5325750"/>
          </a:xfrm>
          <a:prstGeom prst="rect">
            <a:avLst/>
          </a:prstGeom>
        </p:spPr>
      </p:pic>
      <p:graphicFrame>
        <p:nvGraphicFramePr>
          <p:cNvPr id="5" name="Content Placeholder 4"/>
          <p:cNvGraphicFramePr>
            <a:graphicFrameLocks noGrp="1"/>
          </p:cNvGraphicFramePr>
          <p:nvPr>
            <p:ph idx="1"/>
            <p:extLst>
              <p:ext uri="{D42A27DB-BD31-4B8C-83A1-F6EECF244321}">
                <p14:modId xmlns:p14="http://schemas.microsoft.com/office/powerpoint/2010/main" val="1440533089"/>
              </p:ext>
            </p:extLst>
          </p:nvPr>
        </p:nvGraphicFramePr>
        <p:xfrm>
          <a:off x="366765" y="1276271"/>
          <a:ext cx="3964075" cy="44110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04012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32924" t="6982" r="36238" b="10730"/>
          <a:stretch/>
        </p:blipFill>
        <p:spPr>
          <a:xfrm>
            <a:off x="4692580" y="870329"/>
            <a:ext cx="4170067" cy="5316960"/>
          </a:xfrm>
          <a:prstGeom prst="rect">
            <a:avLst/>
          </a:prstGeom>
        </p:spPr>
      </p:pic>
      <p:graphicFrame>
        <p:nvGraphicFramePr>
          <p:cNvPr id="5" name="Content Placeholder 4"/>
          <p:cNvGraphicFramePr>
            <a:graphicFrameLocks noGrp="1"/>
          </p:cNvGraphicFramePr>
          <p:nvPr>
            <p:ph idx="1"/>
            <p:extLst>
              <p:ext uri="{D42A27DB-BD31-4B8C-83A1-F6EECF244321}">
                <p14:modId xmlns:p14="http://schemas.microsoft.com/office/powerpoint/2010/main" val="480572690"/>
              </p:ext>
            </p:extLst>
          </p:nvPr>
        </p:nvGraphicFramePr>
        <p:xfrm>
          <a:off x="254720" y="894434"/>
          <a:ext cx="4235380" cy="49930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222627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65240" t="8670" r="3525" b="7650"/>
          <a:stretch/>
        </p:blipFill>
        <p:spPr>
          <a:xfrm>
            <a:off x="4873451" y="1008738"/>
            <a:ext cx="3969098" cy="5081009"/>
          </a:xfrm>
          <a:prstGeom prst="rect">
            <a:avLst/>
          </a:prstGeom>
        </p:spPr>
      </p:pic>
      <p:graphicFrame>
        <p:nvGraphicFramePr>
          <p:cNvPr id="5" name="Content Placeholder 4"/>
          <p:cNvGraphicFramePr>
            <a:graphicFrameLocks noGrp="1"/>
          </p:cNvGraphicFramePr>
          <p:nvPr>
            <p:ph idx="1"/>
            <p:extLst>
              <p:ext uri="{D42A27DB-BD31-4B8C-83A1-F6EECF244321}">
                <p14:modId xmlns:p14="http://schemas.microsoft.com/office/powerpoint/2010/main" val="2152975602"/>
              </p:ext>
            </p:extLst>
          </p:nvPr>
        </p:nvGraphicFramePr>
        <p:xfrm>
          <a:off x="366765" y="1484783"/>
          <a:ext cx="4506686" cy="47250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457200" y="894434"/>
            <a:ext cx="4416251" cy="590350"/>
          </a:xfrm>
        </p:spPr>
        <p:txBody>
          <a:bodyPr/>
          <a:lstStyle/>
          <a:p>
            <a:r>
              <a:rPr lang="en-US" dirty="0" smtClean="0"/>
              <a:t>CO-TRANSMISSION</a:t>
            </a:r>
            <a:endParaRPr lang="en-US" dirty="0"/>
          </a:p>
        </p:txBody>
      </p:sp>
    </p:spTree>
    <p:extLst>
      <p:ext uri="{BB962C8B-B14F-4D97-AF65-F5344CB8AC3E}">
        <p14:creationId xmlns:p14="http://schemas.microsoft.com/office/powerpoint/2010/main" val="14111542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02416" y="270447"/>
            <a:ext cx="4001232" cy="8781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9pPr>
          </a:lstStyle>
          <a:p>
            <a:pPr algn="ctr"/>
            <a:r>
              <a:rPr lang="en-GB" altLang="en-US" sz="1800" b="1" dirty="0" smtClean="0">
                <a:latin typeface="Arial" charset="0"/>
              </a:rPr>
              <a:t>PATHWAY FOR CATECHOLAMINE BIOSYNTHESIS AND ITS ENZYMATIC STEPS </a:t>
            </a:r>
            <a:endParaRPr lang="en-GB" altLang="en-US" sz="1800" b="1" dirty="0">
              <a:latin typeface="Arial"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3671" y="176673"/>
            <a:ext cx="4492913" cy="60272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4888344" y="6529602"/>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r>
              <a:rPr lang="en-GB" altLang="en-US" sz="1089" b="1" dirty="0">
                <a:latin typeface="Arial" charset="0"/>
              </a:rPr>
              <a:t>Richard Kvetnansky et al. Physiol Rev 2009;89:535-606</a:t>
            </a:r>
          </a:p>
        </p:txBody>
      </p:sp>
    </p:spTree>
    <p:extLst>
      <p:ext uri="{BB962C8B-B14F-4D97-AF65-F5344CB8AC3E}">
        <p14:creationId xmlns:p14="http://schemas.microsoft.com/office/powerpoint/2010/main" val="690367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05275" y="434492"/>
            <a:ext cx="8133449" cy="590350"/>
          </a:xfrm>
        </p:spPr>
        <p:txBody>
          <a:bodyPr/>
          <a:lstStyle/>
          <a:p>
            <a:r>
              <a:rPr lang="en-US" dirty="0" smtClean="0"/>
              <a:t>HOW DRUGS CAN BLOCK ADRENERGIC FUNCTION </a:t>
            </a:r>
            <a:br>
              <a:rPr lang="en-US" dirty="0" smtClean="0"/>
            </a:br>
            <a:r>
              <a:rPr lang="en-US" dirty="0" smtClean="0"/>
              <a:t>– FURTHER INFORMATION   </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398" r="3884"/>
          <a:stretch/>
        </p:blipFill>
        <p:spPr>
          <a:xfrm>
            <a:off x="-13706" y="1206499"/>
            <a:ext cx="9141749" cy="4785927"/>
          </a:xfrm>
          <a:prstGeom prst="rect">
            <a:avLst/>
          </a:prstGeom>
        </p:spPr>
      </p:pic>
    </p:spTree>
    <p:extLst>
      <p:ext uri="{BB962C8B-B14F-4D97-AF65-F5344CB8AC3E}">
        <p14:creationId xmlns:p14="http://schemas.microsoft.com/office/powerpoint/2010/main" val="20540850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1319"/>
            <a:ext cx="9144000" cy="4528338"/>
          </a:xfrm>
          <a:prstGeom prst="rect">
            <a:avLst/>
          </a:prstGeom>
        </p:spPr>
      </p:pic>
    </p:spTree>
    <p:extLst>
      <p:ext uri="{BB962C8B-B14F-4D97-AF65-F5344CB8AC3E}">
        <p14:creationId xmlns:p14="http://schemas.microsoft.com/office/powerpoint/2010/main" val="1756915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200" dirty="0" smtClean="0"/>
              <a:t>LEARNING OBJECTIVES</a:t>
            </a:r>
            <a:r>
              <a:rPr lang="en-GB" dirty="0" smtClean="0"/>
              <a:t/>
            </a:r>
            <a:br>
              <a:rPr lang="en-GB" dirty="0" smtClean="0"/>
            </a:br>
            <a:endParaRPr lang="en-GB" dirty="0"/>
          </a:p>
        </p:txBody>
      </p:sp>
      <p:sp>
        <p:nvSpPr>
          <p:cNvPr id="3" name="Content Placeholder 2"/>
          <p:cNvSpPr>
            <a:spLocks noGrp="1"/>
          </p:cNvSpPr>
          <p:nvPr>
            <p:ph type="subTitle" idx="1"/>
          </p:nvPr>
        </p:nvSpPr>
        <p:spPr/>
        <p:txBody>
          <a:bodyPr>
            <a:normAutofit/>
          </a:bodyPr>
          <a:lstStyle/>
          <a:p>
            <a:r>
              <a:rPr lang="en-GB" sz="2800" dirty="0" smtClean="0">
                <a:solidFill>
                  <a:srgbClr val="C00000"/>
                </a:solidFill>
              </a:rPr>
              <a:t>VARIOUS RESPONSES DUE TO STIMULATION OF THE SYMPATHETIC / PARASYMPATHETIC NERVOUS SYSTEM</a:t>
            </a:r>
          </a:p>
          <a:p>
            <a:endParaRPr lang="en-GB" dirty="0"/>
          </a:p>
        </p:txBody>
      </p:sp>
    </p:spTree>
    <p:extLst>
      <p:ext uri="{BB962C8B-B14F-4D97-AF65-F5344CB8AC3E}">
        <p14:creationId xmlns:p14="http://schemas.microsoft.com/office/powerpoint/2010/main" val="41223109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EXCITATORY AND INHIBITORY ACTIONS OF SYMPATHETIC AND PARASYMPATHETIC STIMULATION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2065194"/>
              </p:ext>
            </p:extLst>
          </p:nvPr>
        </p:nvGraphicFramePr>
        <p:xfrm>
          <a:off x="-228600" y="1143000"/>
          <a:ext cx="96139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02819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7612"/>
            <a:ext cx="8229600" cy="590350"/>
          </a:xfrm>
        </p:spPr>
        <p:txBody>
          <a:bodyPr/>
          <a:lstStyle/>
          <a:p>
            <a:pPr lvl="0"/>
            <a:r>
              <a:rPr lang="en-US" altLang="en-US" sz="1800" dirty="0" smtClean="0">
                <a:latin typeface="+mn-lt"/>
              </a:rPr>
              <a:t>EFFECTS OF SYMPATHETIC AND PARASYMPATHETIC STIMULATION ON SPECIFIC ORGANS – THE EYES</a:t>
            </a:r>
            <a:endParaRPr lang="en-US" sz="1800"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43291492"/>
              </p:ext>
            </p:extLst>
          </p:nvPr>
        </p:nvGraphicFramePr>
        <p:xfrm>
          <a:off x="4647176" y="1484784"/>
          <a:ext cx="4189977" cy="4805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utoShape 2" descr="/Volumes/KINGSTON/GUYTON AND HALL 13TH/Basic Characteristics of Sympathetic and Parasympathetic Function_files/2545abb1c1314eb4bbeef3014d9c437d.jp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862" y="1484784"/>
            <a:ext cx="4621095" cy="2754716"/>
          </a:xfrm>
          <a:prstGeom prst="rect">
            <a:avLst/>
          </a:prstGeom>
        </p:spPr>
      </p:pic>
      <p:graphicFrame>
        <p:nvGraphicFramePr>
          <p:cNvPr id="7" name="Content Placeholder 3"/>
          <p:cNvGraphicFramePr>
            <a:graphicFrameLocks/>
          </p:cNvGraphicFramePr>
          <p:nvPr>
            <p:extLst>
              <p:ext uri="{D42A27DB-BD31-4B8C-83A1-F6EECF244321}">
                <p14:modId xmlns:p14="http://schemas.microsoft.com/office/powerpoint/2010/main" val="2609957768"/>
              </p:ext>
            </p:extLst>
          </p:nvPr>
        </p:nvGraphicFramePr>
        <p:xfrm>
          <a:off x="457200" y="4112833"/>
          <a:ext cx="3673965" cy="261330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76065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902" y="833064"/>
            <a:ext cx="2954923" cy="2081969"/>
          </a:xfrm>
        </p:spPr>
        <p:txBody>
          <a:bodyPr/>
          <a:lstStyle/>
          <a:p>
            <a:r>
              <a:rPr lang="en-US" altLang="en-US" sz="2400" dirty="0" smtClean="0"/>
              <a:t>EFFECTS OF SYMPATHETIC AND PARASYMPATHETIC STIMULATION ON SPECIFIC ORGANS – THE GLANDS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12463020"/>
              </p:ext>
            </p:extLst>
          </p:nvPr>
        </p:nvGraphicFramePr>
        <p:xfrm>
          <a:off x="2343570" y="458766"/>
          <a:ext cx="6819093" cy="6044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7231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ORGANIZATION OF THE AUTONOMIC NERVOUS SYSTEM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48143996"/>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4972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29425198"/>
              </p:ext>
            </p:extLst>
          </p:nvPr>
        </p:nvGraphicFramePr>
        <p:xfrm>
          <a:off x="215901" y="800098"/>
          <a:ext cx="8750298" cy="5384804"/>
        </p:xfrm>
        <a:graphic>
          <a:graphicData uri="http://schemas.openxmlformats.org/drawingml/2006/table">
            <a:tbl>
              <a:tblPr/>
              <a:tblGrid>
                <a:gridCol w="2916766"/>
                <a:gridCol w="2916766"/>
                <a:gridCol w="2916766"/>
              </a:tblGrid>
              <a:tr h="769257">
                <a:tc>
                  <a:txBody>
                    <a:bodyPr/>
                    <a:lstStyle/>
                    <a:p>
                      <a:r>
                        <a:rPr lang="en-US" sz="1600" dirty="0" smtClean="0"/>
                        <a:t>ORGAN</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smtClean="0">
                          <a:solidFill>
                            <a:srgbClr val="C00000"/>
                          </a:solidFill>
                        </a:rPr>
                        <a:t>EFFECT OF SYMPATHETIC STIMULATION</a:t>
                      </a:r>
                      <a:endParaRPr lang="en-US" sz="1600" b="1"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smtClean="0">
                          <a:solidFill>
                            <a:srgbClr val="0070C0"/>
                          </a:solidFill>
                        </a:rPr>
                        <a:t>EFFECT OF PARASYMPATHETIC STIMULATION</a:t>
                      </a:r>
                      <a:endParaRPr lang="en-US" sz="1600" b="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5360">
                <a:tc gridSpan="3">
                  <a:txBody>
                    <a:bodyPr/>
                    <a:lstStyle/>
                    <a:p>
                      <a:r>
                        <a:rPr lang="en-US" sz="1600" b="1" dirty="0">
                          <a:solidFill>
                            <a:schemeClr val="tx1"/>
                          </a:solidFill>
                        </a:rPr>
                        <a:t>Eye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445360">
                <a:tc>
                  <a:txBody>
                    <a:bodyPr/>
                    <a:lstStyle/>
                    <a:p>
                      <a:r>
                        <a:rPr lang="en-US" sz="1600" dirty="0">
                          <a:solidFill>
                            <a:schemeClr val="tx1"/>
                          </a:solidFill>
                        </a:rPr>
                        <a:t> Pupil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Dilated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Constricted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5360">
                <a:tc>
                  <a:txBody>
                    <a:bodyPr/>
                    <a:lstStyle/>
                    <a:p>
                      <a:r>
                        <a:rPr lang="en-US" sz="1600" dirty="0">
                          <a:solidFill>
                            <a:schemeClr val="tx1"/>
                          </a:solidFill>
                        </a:rPr>
                        <a:t> Ciliary muscle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Slight relaxation (far vision)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Constricted (near vision)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8747">
                <a:tc>
                  <a:txBody>
                    <a:bodyPr/>
                    <a:lstStyle/>
                    <a:p>
                      <a:r>
                        <a:rPr lang="en-US" sz="1600" b="1" dirty="0">
                          <a:solidFill>
                            <a:schemeClr val="tx1"/>
                          </a:solidFill>
                        </a:rPr>
                        <a:t>Glands</a:t>
                      </a:r>
                      <a:r>
                        <a:rPr lang="en-US" sz="1600" dirty="0">
                          <a:solidFill>
                            <a:schemeClr val="tx1"/>
                          </a:solidFill>
                        </a:rPr>
                        <a:t/>
                      </a:r>
                      <a:br>
                        <a:rPr lang="en-US" sz="1600" dirty="0">
                          <a:solidFill>
                            <a:schemeClr val="tx1"/>
                          </a:solidFill>
                        </a:rPr>
                      </a:br>
                      <a:r>
                        <a:rPr lang="en-US" sz="1600" dirty="0">
                          <a:solidFill>
                            <a:schemeClr val="tx1"/>
                          </a:solidFill>
                        </a:rPr>
                        <a:t> Nasal</a:t>
                      </a:r>
                      <a:br>
                        <a:rPr lang="en-US" sz="1600" dirty="0">
                          <a:solidFill>
                            <a:schemeClr val="tx1"/>
                          </a:solidFill>
                        </a:rPr>
                      </a:br>
                      <a:r>
                        <a:rPr lang="en-US" sz="1600" dirty="0">
                          <a:solidFill>
                            <a:schemeClr val="tx1"/>
                          </a:solidFill>
                        </a:rPr>
                        <a:t> Lacrimal</a:t>
                      </a:r>
                      <a:br>
                        <a:rPr lang="en-US" sz="1600" dirty="0">
                          <a:solidFill>
                            <a:schemeClr val="tx1"/>
                          </a:solidFill>
                        </a:rPr>
                      </a:br>
                      <a:r>
                        <a:rPr lang="en-US" sz="1600" dirty="0">
                          <a:solidFill>
                            <a:schemeClr val="tx1"/>
                          </a:solidFill>
                        </a:rPr>
                        <a:t> Parotid</a:t>
                      </a:r>
                      <a:br>
                        <a:rPr lang="en-US" sz="1600" dirty="0">
                          <a:solidFill>
                            <a:schemeClr val="tx1"/>
                          </a:solidFill>
                        </a:rPr>
                      </a:br>
                      <a:r>
                        <a:rPr lang="en-US" sz="1600" dirty="0">
                          <a:solidFill>
                            <a:schemeClr val="tx1"/>
                          </a:solidFill>
                        </a:rPr>
                        <a:t> Submandibular</a:t>
                      </a:r>
                      <a:br>
                        <a:rPr lang="en-US" sz="1600" dirty="0">
                          <a:solidFill>
                            <a:schemeClr val="tx1"/>
                          </a:solidFill>
                        </a:rPr>
                      </a:br>
                      <a:r>
                        <a:rPr lang="en-US" sz="1600" dirty="0">
                          <a:solidFill>
                            <a:schemeClr val="tx1"/>
                          </a:solidFill>
                        </a:rPr>
                        <a:t> Gastric</a:t>
                      </a:r>
                      <a:br>
                        <a:rPr lang="en-US" sz="1600" dirty="0">
                          <a:solidFill>
                            <a:schemeClr val="tx1"/>
                          </a:solidFill>
                        </a:rPr>
                      </a:br>
                      <a:r>
                        <a:rPr lang="en-US" sz="1600" dirty="0">
                          <a:solidFill>
                            <a:schemeClr val="tx1"/>
                          </a:solidFill>
                        </a:rPr>
                        <a:t> Pancreatic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Vasoconstriction and slight secretion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Stimulation of copious secretion (containing many enzymes for enzyme-secreting glands)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5360">
                <a:tc>
                  <a:txBody>
                    <a:bodyPr/>
                    <a:lstStyle/>
                    <a:p>
                      <a:r>
                        <a:rPr lang="en-US" sz="1600" dirty="0">
                          <a:solidFill>
                            <a:schemeClr val="tx1"/>
                          </a:solidFill>
                        </a:rPr>
                        <a:t>Sweat glands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Copious sweating (cholinergic)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Sweating on palms of hands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5360">
                <a:tc>
                  <a:txBody>
                    <a:bodyPr/>
                    <a:lstStyle/>
                    <a:p>
                      <a:r>
                        <a:rPr lang="en-US" sz="1600" dirty="0">
                          <a:solidFill>
                            <a:schemeClr val="tx1"/>
                          </a:solidFill>
                        </a:rPr>
                        <a:t>Apocrine glands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Thick, odoriferous secretion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443164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400" dirty="0"/>
              <a:t>EFFECTS OF SYMPATHETIC AND PARASYMPATHETIC STIMULATION ON SPECIFIC ORGANS </a:t>
            </a:r>
            <a:r>
              <a:rPr lang="en-US" altLang="en-US" sz="2400" dirty="0" smtClean="0"/>
              <a:t>– THE HEART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49774281"/>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47128" y="4863970"/>
            <a:ext cx="1539391" cy="1994030"/>
          </a:xfrm>
          <a:prstGeom prst="rect">
            <a:avLst/>
          </a:prstGeom>
        </p:spPr>
      </p:pic>
    </p:spTree>
    <p:extLst>
      <p:ext uri="{BB962C8B-B14F-4D97-AF65-F5344CB8AC3E}">
        <p14:creationId xmlns:p14="http://schemas.microsoft.com/office/powerpoint/2010/main" val="532670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10647044"/>
              </p:ext>
            </p:extLst>
          </p:nvPr>
        </p:nvGraphicFramePr>
        <p:xfrm>
          <a:off x="215901" y="800098"/>
          <a:ext cx="8750298" cy="5410203"/>
        </p:xfrm>
        <a:graphic>
          <a:graphicData uri="http://schemas.openxmlformats.org/drawingml/2006/table">
            <a:tbl>
              <a:tblPr/>
              <a:tblGrid>
                <a:gridCol w="2916766"/>
                <a:gridCol w="2916766"/>
                <a:gridCol w="2916766"/>
              </a:tblGrid>
              <a:tr h="721991">
                <a:tc>
                  <a:txBody>
                    <a:bodyPr/>
                    <a:lstStyle/>
                    <a:p>
                      <a:r>
                        <a:rPr lang="en-US" sz="1600" dirty="0" smtClean="0"/>
                        <a:t>ORGAN</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smtClean="0">
                          <a:solidFill>
                            <a:srgbClr val="C00000"/>
                          </a:solidFill>
                        </a:rPr>
                        <a:t>EFFECT OF SYMPATHETIC STIMULATION</a:t>
                      </a:r>
                      <a:endParaRPr lang="en-US" sz="1600" b="1"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smtClean="0">
                          <a:solidFill>
                            <a:srgbClr val="0070C0"/>
                          </a:solidFill>
                        </a:rPr>
                        <a:t>EFFECT OF PARASYMPATHETIC STIMULATION</a:t>
                      </a:r>
                      <a:endParaRPr lang="en-US" sz="1600" b="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7995">
                <a:tc>
                  <a:txBody>
                    <a:bodyPr/>
                    <a:lstStyle/>
                    <a:p>
                      <a:r>
                        <a:rPr lang="en-US" sz="1600" b="1" dirty="0">
                          <a:solidFill>
                            <a:schemeClr val="tx1"/>
                          </a:solidFill>
                        </a:rPr>
                        <a:t>Blood vessels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Most often constricted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Most often little or no effect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7995">
                <a:tc>
                  <a:txBody>
                    <a:bodyPr/>
                    <a:lstStyle/>
                    <a:p>
                      <a:r>
                        <a:rPr lang="en-US" sz="1600" b="1" dirty="0">
                          <a:solidFill>
                            <a:schemeClr val="tx1"/>
                          </a:solidFill>
                        </a:rPr>
                        <a:t>Heart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7995">
                <a:tc>
                  <a:txBody>
                    <a:bodyPr/>
                    <a:lstStyle/>
                    <a:p>
                      <a:r>
                        <a:rPr lang="en-US" sz="1600" dirty="0">
                          <a:solidFill>
                            <a:schemeClr val="tx1"/>
                          </a:solidFill>
                        </a:rPr>
                        <a:t> Muscle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Increased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Slowed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21991">
                <a:tc>
                  <a:txBody>
                    <a:bodyPr/>
                    <a:lstStyle/>
                    <a:p>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Increased force of contraction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Decreased force of contraction (especially of atria)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78059">
                <a:tc>
                  <a:txBody>
                    <a:bodyPr/>
                    <a:lstStyle/>
                    <a:p>
                      <a:r>
                        <a:rPr lang="en-US" sz="1600" dirty="0">
                          <a:solidFill>
                            <a:schemeClr val="tx1"/>
                          </a:solidFill>
                        </a:rPr>
                        <a:t>Coronaries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Dilated (β</a:t>
                      </a:r>
                      <a:r>
                        <a:rPr lang="en-US" sz="1600" baseline="-25000" dirty="0">
                          <a:solidFill>
                            <a:srgbClr val="C00000"/>
                          </a:solidFill>
                        </a:rPr>
                        <a:t>2</a:t>
                      </a:r>
                      <a:r>
                        <a:rPr lang="en-US" sz="1600" dirty="0">
                          <a:solidFill>
                            <a:srgbClr val="C00000"/>
                          </a:solidFill>
                        </a:rPr>
                        <a:t>); constricted (α)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Dilated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78059">
                <a:tc>
                  <a:txBody>
                    <a:bodyPr/>
                    <a:lstStyle/>
                    <a:p>
                      <a:r>
                        <a:rPr lang="en-US" sz="1600" b="1" dirty="0">
                          <a:solidFill>
                            <a:schemeClr val="tx1"/>
                          </a:solidFill>
                        </a:rPr>
                        <a:t>Lungs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78059">
                <a:tc>
                  <a:txBody>
                    <a:bodyPr/>
                    <a:lstStyle/>
                    <a:p>
                      <a:r>
                        <a:rPr lang="en-US" sz="1600" dirty="0">
                          <a:solidFill>
                            <a:schemeClr val="tx1"/>
                          </a:solidFill>
                        </a:rPr>
                        <a:t> Bronchi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Dilated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Constricted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78059">
                <a:tc>
                  <a:txBody>
                    <a:bodyPr/>
                    <a:lstStyle/>
                    <a:p>
                      <a:r>
                        <a:rPr lang="en-US" sz="1600" dirty="0">
                          <a:solidFill>
                            <a:schemeClr val="tx1"/>
                          </a:solidFill>
                        </a:rPr>
                        <a:t> Blood vessels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Mildly constricted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 Dilated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590073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768" y="4394029"/>
            <a:ext cx="4682464" cy="1974347"/>
          </a:xfrm>
          <a:prstGeom prst="rect">
            <a:avLst/>
          </a:prstGeom>
        </p:spPr>
      </p:pic>
      <p:sp>
        <p:nvSpPr>
          <p:cNvPr id="2" name="Title 1"/>
          <p:cNvSpPr>
            <a:spLocks noGrp="1"/>
          </p:cNvSpPr>
          <p:nvPr>
            <p:ph type="title"/>
          </p:nvPr>
        </p:nvSpPr>
        <p:spPr/>
        <p:txBody>
          <a:bodyPr/>
          <a:lstStyle/>
          <a:p>
            <a:r>
              <a:rPr lang="en-US" altLang="en-US" sz="2000" dirty="0"/>
              <a:t>EFFECTS OF SYMPATHETIC AND PARASYMPATHETIC STIMULATION ON SPECIFIC ORGANS – </a:t>
            </a:r>
            <a:r>
              <a:rPr lang="en-US" altLang="en-US" sz="2000" dirty="0" smtClean="0">
                <a:latin typeface="+mn-lt"/>
              </a:rPr>
              <a:t>SYSTEMIC BLOOD VESSELS</a:t>
            </a:r>
            <a:endParaRPr lang="en-US"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64039867"/>
              </p:ext>
            </p:extLst>
          </p:nvPr>
        </p:nvGraphicFramePr>
        <p:xfrm>
          <a:off x="302243" y="1600206"/>
          <a:ext cx="8539514" cy="29411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AutoShape 2" descr="/Volumes/KINGSTON/GUYTON AND HALL 13TH/Basic Characteristics of Sympathetic and Parasympathetic Function_files/e7ec3d20eedd4fb0bec112deb70f8500.jp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04569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defTabSz="914400" eaLnBrk="0" fontAlgn="base" hangingPunct="0">
              <a:spcAft>
                <a:spcPct val="0"/>
              </a:spcAft>
            </a:pPr>
            <a:r>
              <a:rPr lang="en-US" altLang="en-US" sz="2400" dirty="0" smtClean="0">
                <a:latin typeface="+mn-lt"/>
              </a:rPr>
              <a:t>EFFECT OF SYMPATHETIC AND PARASYMPATHETIC STIMULATION ON ARTERIAL PRESSURE</a:t>
            </a:r>
            <a:endParaRPr lang="en-US" altLang="en-US" sz="2400" dirty="0">
              <a:latin typeface="+mn-lt"/>
            </a:endParaRPr>
          </a:p>
        </p:txBody>
      </p:sp>
      <p:sp>
        <p:nvSpPr>
          <p:cNvPr id="3" name="Content Placeholder 2"/>
          <p:cNvSpPr>
            <a:spLocks noGrp="1"/>
          </p:cNvSpPr>
          <p:nvPr>
            <p:ph sz="half" idx="1"/>
          </p:nvPr>
        </p:nvSpPr>
        <p:spPr>
          <a:xfrm>
            <a:off x="2497722" y="1612480"/>
            <a:ext cx="6189077" cy="1339375"/>
          </a:xfrm>
        </p:spPr>
        <p:txBody>
          <a:bodyPr>
            <a:normAutofit fontScale="92500" lnSpcReduction="10000"/>
          </a:bodyPr>
          <a:lstStyle/>
          <a:p>
            <a:pPr defTabSz="914400" eaLnBrk="0" fontAlgn="base" hangingPunct="0">
              <a:spcBef>
                <a:spcPct val="0"/>
              </a:spcBef>
              <a:spcAft>
                <a:spcPct val="0"/>
              </a:spcAft>
            </a:pPr>
            <a:r>
              <a:rPr lang="en-US" altLang="en-US" sz="2000" dirty="0" smtClean="0"/>
              <a:t>THE ARTERIAL PRESSURE IS DETERMINED BY TWO FACTORS: </a:t>
            </a:r>
          </a:p>
          <a:p>
            <a:pPr lvl="1" defTabSz="914400" eaLnBrk="0" fontAlgn="base" hangingPunct="0">
              <a:spcBef>
                <a:spcPct val="0"/>
              </a:spcBef>
              <a:spcAft>
                <a:spcPct val="0"/>
              </a:spcAft>
            </a:pPr>
            <a:r>
              <a:rPr lang="en-US" altLang="en-US" sz="1600" dirty="0" smtClean="0"/>
              <a:t>PROPULSION OF BLOOD BY THE HEART </a:t>
            </a:r>
          </a:p>
          <a:p>
            <a:pPr lvl="1" defTabSz="914400" eaLnBrk="0" fontAlgn="base" hangingPunct="0">
              <a:spcBef>
                <a:spcPct val="0"/>
              </a:spcBef>
              <a:spcAft>
                <a:spcPct val="0"/>
              </a:spcAft>
            </a:pPr>
            <a:r>
              <a:rPr lang="en-US" altLang="en-US" sz="1600" dirty="0" smtClean="0"/>
              <a:t>RESISTANCE TO FLOW OF BLOOD THROUGH THE PERIPHERAL BLOOD VESSELS. </a:t>
            </a:r>
          </a:p>
          <a:p>
            <a:pPr defTabSz="914400" eaLnBrk="0" fontAlgn="base" hangingPunct="0">
              <a:spcBef>
                <a:spcPct val="0"/>
              </a:spcBef>
              <a:spcAft>
                <a:spcPct val="0"/>
              </a:spcAft>
            </a:pPr>
            <a:endParaRPr lang="en-US" altLang="en-US" sz="1600" dirty="0" smtClean="0"/>
          </a:p>
          <a:p>
            <a:endParaRPr lang="en-US" sz="1600"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1202152814"/>
              </p:ext>
            </p:extLst>
          </p:nvPr>
        </p:nvGraphicFramePr>
        <p:xfrm>
          <a:off x="457200" y="2717473"/>
          <a:ext cx="8229600" cy="3610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utoShape 2" descr="/Volumes/KINGSTON/GUYTON AND HALL 13TH/Basic Characteristics of Sympathetic and Parasympathetic Function_files/bd8c5eef42c14991ac38c915e0c7b964.jp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223886"/>
            <a:ext cx="2341232" cy="987174"/>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47128" y="4863970"/>
            <a:ext cx="1539391" cy="1994030"/>
          </a:xfrm>
          <a:prstGeom prst="rect">
            <a:avLst/>
          </a:prstGeom>
        </p:spPr>
      </p:pic>
    </p:spTree>
    <p:extLst>
      <p:ext uri="{BB962C8B-B14F-4D97-AF65-F5344CB8AC3E}">
        <p14:creationId xmlns:p14="http://schemas.microsoft.com/office/powerpoint/2010/main" val="1359512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177825894"/>
              </p:ext>
            </p:extLst>
          </p:nvPr>
        </p:nvGraphicFramePr>
        <p:xfrm>
          <a:off x="457200" y="990595"/>
          <a:ext cx="8229600" cy="4760850"/>
        </p:xfrm>
        <a:graphic>
          <a:graphicData uri="http://schemas.openxmlformats.org/drawingml/2006/table">
            <a:tbl>
              <a:tblPr/>
              <a:tblGrid>
                <a:gridCol w="2743200"/>
                <a:gridCol w="2743200"/>
                <a:gridCol w="2743200"/>
              </a:tblGrid>
              <a:tr h="701210">
                <a:tc>
                  <a:txBody>
                    <a:bodyPr/>
                    <a:lstStyle/>
                    <a:p>
                      <a:r>
                        <a:rPr lang="en-US" sz="1600" dirty="0" smtClean="0"/>
                        <a:t>ORGAN</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smtClean="0">
                          <a:solidFill>
                            <a:srgbClr val="C00000"/>
                          </a:solidFill>
                        </a:rPr>
                        <a:t>EFFECT OF SYMPATHETIC STIMULATION</a:t>
                      </a:r>
                      <a:endParaRPr lang="en-US" sz="1600" b="1"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smtClean="0">
                          <a:solidFill>
                            <a:srgbClr val="0070C0"/>
                          </a:solidFill>
                        </a:rPr>
                        <a:t>EFFECT OF PARASYMPATHETIC STIMULATION</a:t>
                      </a:r>
                      <a:endParaRPr lang="en-US" sz="1600" b="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5964">
                <a:tc>
                  <a:txBody>
                    <a:bodyPr/>
                    <a:lstStyle/>
                    <a:p>
                      <a:r>
                        <a:rPr lang="en-US" sz="1600" b="1" dirty="0">
                          <a:solidFill>
                            <a:schemeClr val="tx1"/>
                          </a:solidFill>
                        </a:rPr>
                        <a:t>Systemic arterioles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5964">
                <a:tc>
                  <a:txBody>
                    <a:bodyPr/>
                    <a:lstStyle/>
                    <a:p>
                      <a:r>
                        <a:rPr lang="en-US" sz="1600" dirty="0">
                          <a:solidFill>
                            <a:schemeClr val="tx1"/>
                          </a:solidFill>
                        </a:rPr>
                        <a:t> Abdominal viscera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Constricted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5964">
                <a:tc>
                  <a:txBody>
                    <a:bodyPr/>
                    <a:lstStyle/>
                    <a:p>
                      <a:r>
                        <a:rPr lang="en-US" sz="1600" dirty="0">
                          <a:solidFill>
                            <a:schemeClr val="tx1"/>
                          </a:solidFill>
                        </a:rPr>
                        <a:t> Muscle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Constricted (adrenergic 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5964">
                <a:tc>
                  <a:txBody>
                    <a:bodyPr/>
                    <a:lstStyle/>
                    <a:p>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Dilated (adrenergic β</a:t>
                      </a:r>
                      <a:r>
                        <a:rPr lang="en-US" sz="1600" baseline="-25000" dirty="0">
                          <a:solidFill>
                            <a:srgbClr val="C00000"/>
                          </a:solidFill>
                        </a:rPr>
                        <a:t>2</a:t>
                      </a:r>
                      <a:r>
                        <a:rPr lang="en-US" sz="1600" dirty="0">
                          <a:solidFill>
                            <a:srgbClr val="C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5964">
                <a:tc>
                  <a:txBody>
                    <a:bodyPr/>
                    <a:lstStyle/>
                    <a:p>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Dilated (cholinergic)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5964">
                <a:tc>
                  <a:txBody>
                    <a:bodyPr/>
                    <a:lstStyle/>
                    <a:p>
                      <a:r>
                        <a:rPr lang="en-US" sz="1600" b="1" dirty="0">
                          <a:solidFill>
                            <a:schemeClr val="tx1"/>
                          </a:solidFill>
                        </a:rPr>
                        <a:t> Skin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Constricted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5964">
                <a:tc>
                  <a:txBody>
                    <a:bodyPr/>
                    <a:lstStyle/>
                    <a:p>
                      <a:r>
                        <a:rPr lang="en-US" sz="1600" b="1" dirty="0">
                          <a:solidFill>
                            <a:schemeClr val="tx1"/>
                          </a:solidFill>
                        </a:rPr>
                        <a:t>Blood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5964">
                <a:tc>
                  <a:txBody>
                    <a:bodyPr/>
                    <a:lstStyle/>
                    <a:p>
                      <a:r>
                        <a:rPr lang="en-US" sz="1600" dirty="0">
                          <a:solidFill>
                            <a:schemeClr val="tx1"/>
                          </a:solidFill>
                        </a:rPr>
                        <a:t> Coagulation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Increased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5964">
                <a:tc>
                  <a:txBody>
                    <a:bodyPr/>
                    <a:lstStyle/>
                    <a:p>
                      <a:r>
                        <a:rPr lang="en-US" sz="1600" dirty="0">
                          <a:solidFill>
                            <a:schemeClr val="tx1"/>
                          </a:solidFill>
                        </a:rPr>
                        <a:t> Glucose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Increased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5964">
                <a:tc>
                  <a:txBody>
                    <a:bodyPr/>
                    <a:lstStyle/>
                    <a:p>
                      <a:r>
                        <a:rPr lang="en-US" sz="1600" dirty="0">
                          <a:solidFill>
                            <a:schemeClr val="tx1"/>
                          </a:solidFill>
                        </a:rPr>
                        <a:t> Lipids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Increased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534688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5044" y="894434"/>
            <a:ext cx="1268711" cy="809033"/>
          </a:xfrm>
          <a:prstGeom prst="rect">
            <a:avLst/>
          </a:prstGeom>
        </p:spPr>
      </p:pic>
      <p:sp>
        <p:nvSpPr>
          <p:cNvPr id="2" name="Title 1"/>
          <p:cNvSpPr>
            <a:spLocks noGrp="1"/>
          </p:cNvSpPr>
          <p:nvPr>
            <p:ph type="title"/>
          </p:nvPr>
        </p:nvSpPr>
        <p:spPr/>
        <p:txBody>
          <a:bodyPr/>
          <a:lstStyle/>
          <a:p>
            <a:r>
              <a:rPr lang="en-US" altLang="en-US" sz="2000" dirty="0"/>
              <a:t>EFFECTS OF SYMPATHETIC AND PARASYMPATHETIC STIMULATION ON SPECIFIC ORGANS –</a:t>
            </a:r>
            <a:r>
              <a:rPr lang="en-US" sz="2000" dirty="0" smtClean="0"/>
              <a:t> THE GASTROINTESTINAL SYSTEM</a:t>
            </a:r>
            <a:endParaRPr lang="en-US" sz="2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5410507"/>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6785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4434"/>
            <a:ext cx="8229600" cy="1106200"/>
          </a:xfrm>
        </p:spPr>
        <p:txBody>
          <a:bodyPr/>
          <a:lstStyle/>
          <a:p>
            <a:r>
              <a:rPr lang="en-US" sz="2800" dirty="0"/>
              <a:t>MOST </a:t>
            </a:r>
            <a:r>
              <a:rPr lang="en-US" sz="2800" dirty="0" smtClean="0"/>
              <a:t>OF THE </a:t>
            </a:r>
            <a:r>
              <a:rPr lang="en-US" sz="2800" dirty="0"/>
              <a:t> ENTODERMAL </a:t>
            </a:r>
            <a:r>
              <a:rPr lang="en-US" sz="2800" dirty="0" smtClean="0"/>
              <a:t>DUCTS ARE </a:t>
            </a:r>
            <a:r>
              <a:rPr lang="en-US" sz="2800" dirty="0"/>
              <a:t>INHIBITED BY SYMPATHETIC STIMULATION BUT EXCITED BY PARASYMPATHETIC STIMULATION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14801915"/>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7584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34052259"/>
              </p:ext>
            </p:extLst>
          </p:nvPr>
        </p:nvGraphicFramePr>
        <p:xfrm>
          <a:off x="266700" y="977898"/>
          <a:ext cx="8674101" cy="5283205"/>
        </p:xfrm>
        <a:graphic>
          <a:graphicData uri="http://schemas.openxmlformats.org/drawingml/2006/table">
            <a:tbl>
              <a:tblPr/>
              <a:tblGrid>
                <a:gridCol w="2891367"/>
                <a:gridCol w="2891367"/>
                <a:gridCol w="2891367"/>
              </a:tblGrid>
              <a:tr h="732707">
                <a:tc>
                  <a:txBody>
                    <a:bodyPr/>
                    <a:lstStyle/>
                    <a:p>
                      <a:r>
                        <a:rPr lang="en-US" sz="1600" b="1" dirty="0" smtClean="0"/>
                        <a:t>ORGAN</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smtClean="0">
                          <a:solidFill>
                            <a:srgbClr val="C00000"/>
                          </a:solidFill>
                        </a:rPr>
                        <a:t>EFFECT OF SYMPATHETIC STIMULATION</a:t>
                      </a:r>
                      <a:endParaRPr lang="en-US" sz="1600" b="1"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smtClean="0">
                          <a:solidFill>
                            <a:srgbClr val="0070C0"/>
                          </a:solidFill>
                        </a:rPr>
                        <a:t>EFFECT OF PARASYMPATHETIC STIMULATION</a:t>
                      </a:r>
                      <a:endParaRPr lang="en-US" sz="1600" b="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4199">
                <a:tc>
                  <a:txBody>
                    <a:bodyPr/>
                    <a:lstStyle/>
                    <a:p>
                      <a:r>
                        <a:rPr lang="en-US" sz="1600" b="1" dirty="0">
                          <a:solidFill>
                            <a:schemeClr val="tx1"/>
                          </a:solidFill>
                        </a:rPr>
                        <a:t>Gut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4199">
                <a:tc>
                  <a:txBody>
                    <a:bodyPr/>
                    <a:lstStyle/>
                    <a:p>
                      <a:r>
                        <a:rPr lang="en-US" sz="1600" dirty="0">
                          <a:solidFill>
                            <a:schemeClr val="tx1"/>
                          </a:solidFill>
                        </a:rPr>
                        <a:t> Lumen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Decreased peristalsis and tone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Increased peristalsis and tone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4199">
                <a:tc>
                  <a:txBody>
                    <a:bodyPr/>
                    <a:lstStyle/>
                    <a:p>
                      <a:r>
                        <a:rPr lang="en-US" sz="1600" dirty="0">
                          <a:solidFill>
                            <a:schemeClr val="tx1"/>
                          </a:solidFill>
                        </a:rPr>
                        <a:t> Sphincter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Increased tone (most times)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Relaxed (most times)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4199">
                <a:tc>
                  <a:txBody>
                    <a:bodyPr/>
                    <a:lstStyle/>
                    <a:p>
                      <a:r>
                        <a:rPr lang="en-US" sz="1600" b="1" dirty="0">
                          <a:solidFill>
                            <a:schemeClr val="tx1"/>
                          </a:solidFill>
                        </a:rPr>
                        <a:t>Liver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Glucose released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Slight glycogen synthesis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4199">
                <a:tc>
                  <a:txBody>
                    <a:bodyPr/>
                    <a:lstStyle/>
                    <a:p>
                      <a:r>
                        <a:rPr lang="en-US" sz="1600" b="1" dirty="0">
                          <a:solidFill>
                            <a:schemeClr val="tx1"/>
                          </a:solidFill>
                        </a:rPr>
                        <a:t>Gallbladder and bile ducts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Relaxed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Contracted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2707">
                <a:tc>
                  <a:txBody>
                    <a:bodyPr/>
                    <a:lstStyle/>
                    <a:p>
                      <a:r>
                        <a:rPr lang="en-US" sz="1600" b="1" dirty="0">
                          <a:solidFill>
                            <a:schemeClr val="tx1"/>
                          </a:solidFill>
                        </a:rPr>
                        <a:t>Kidney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Decreased urine output and increased renin secretion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4199">
                <a:tc>
                  <a:txBody>
                    <a:bodyPr/>
                    <a:lstStyle/>
                    <a:p>
                      <a:r>
                        <a:rPr lang="en-US" sz="1600" b="1" dirty="0">
                          <a:solidFill>
                            <a:schemeClr val="tx1"/>
                          </a:solidFill>
                        </a:rPr>
                        <a:t>Bladder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4199">
                <a:tc>
                  <a:txBody>
                    <a:bodyPr/>
                    <a:lstStyle/>
                    <a:p>
                      <a:r>
                        <a:rPr lang="en-US" sz="1600" dirty="0">
                          <a:solidFill>
                            <a:schemeClr val="tx1"/>
                          </a:solidFill>
                        </a:rPr>
                        <a:t> Detrusor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Relaxed (slight)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Contracted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4199">
                <a:tc>
                  <a:txBody>
                    <a:bodyPr/>
                    <a:lstStyle/>
                    <a:p>
                      <a:r>
                        <a:rPr lang="en-US" sz="1600" dirty="0">
                          <a:solidFill>
                            <a:schemeClr val="tx1"/>
                          </a:solidFill>
                        </a:rPr>
                        <a:t> Trigone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Contracted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Relaxed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4199">
                <a:tc>
                  <a:txBody>
                    <a:bodyPr/>
                    <a:lstStyle/>
                    <a:p>
                      <a:r>
                        <a:rPr lang="en-US" sz="1600" dirty="0">
                          <a:solidFill>
                            <a:schemeClr val="tx1"/>
                          </a:solidFill>
                        </a:rPr>
                        <a:t>Penis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Ejaculation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Erection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39754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EFFECTS OF SYMPATHETIC AND PARASYMPATHETIC STIMULA­TION ON OTHER FUNCTIONS OF THE BODY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26841997"/>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3063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Organization of the Autonomic Nervous </a:t>
            </a:r>
            <a:r>
              <a:rPr lang="en-US" dirty="0" smtClean="0"/>
              <a:t>System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76153275"/>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l="34635" t="6645" r="33666" b="5812"/>
          <a:stretch/>
        </p:blipFill>
        <p:spPr>
          <a:xfrm>
            <a:off x="457200" y="1638679"/>
            <a:ext cx="1895707" cy="4487490"/>
          </a:xfrm>
          <a:prstGeom prst="rect">
            <a:avLst/>
          </a:prstGeom>
        </p:spPr>
      </p:pic>
    </p:spTree>
    <p:extLst>
      <p:ext uri="{BB962C8B-B14F-4D97-AF65-F5344CB8AC3E}">
        <p14:creationId xmlns:p14="http://schemas.microsoft.com/office/powerpoint/2010/main" val="17880144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37021014"/>
              </p:ext>
            </p:extLst>
          </p:nvPr>
        </p:nvGraphicFramePr>
        <p:xfrm>
          <a:off x="457200" y="1601085"/>
          <a:ext cx="8229600" cy="2834640"/>
        </p:xfrm>
        <a:graphic>
          <a:graphicData uri="http://schemas.openxmlformats.org/drawingml/2006/table">
            <a:tbl>
              <a:tblPr/>
              <a:tblGrid>
                <a:gridCol w="2743200"/>
                <a:gridCol w="2743200"/>
                <a:gridCol w="2743200"/>
              </a:tblGrid>
              <a:tr h="0">
                <a:tc>
                  <a:txBody>
                    <a:bodyPr/>
                    <a:lstStyle/>
                    <a:p>
                      <a:r>
                        <a:rPr lang="en-US" sz="1600" dirty="0" smtClean="0"/>
                        <a:t>ORGAN</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smtClean="0">
                          <a:solidFill>
                            <a:srgbClr val="C00000"/>
                          </a:solidFill>
                        </a:rPr>
                        <a:t>EFFECT OF SYMPATHETIC STIMULATION</a:t>
                      </a:r>
                      <a:endParaRPr lang="en-US" sz="1600" b="1"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smtClean="0">
                          <a:solidFill>
                            <a:srgbClr val="0070C0"/>
                          </a:solidFill>
                        </a:rPr>
                        <a:t>EFFECT OF PARASYMPATHETIC STIMULATION</a:t>
                      </a:r>
                      <a:endParaRPr lang="en-US" sz="1600" b="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600" b="1" dirty="0">
                          <a:solidFill>
                            <a:schemeClr val="tx1"/>
                          </a:solidFill>
                        </a:rPr>
                        <a:t>Basal metabolism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Increased up to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600" b="1" dirty="0">
                          <a:solidFill>
                            <a:schemeClr val="tx1"/>
                          </a:solidFill>
                        </a:rPr>
                        <a:t>Adrenal medullary secretion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Increased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600" b="1" dirty="0">
                          <a:solidFill>
                            <a:schemeClr val="tx1"/>
                          </a:solidFill>
                        </a:rPr>
                        <a:t>Mental 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Increased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600" b="1" dirty="0">
                          <a:solidFill>
                            <a:schemeClr val="tx1"/>
                          </a:solidFill>
                        </a:rPr>
                        <a:t>Piloerector muscles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Contracted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600" b="1" dirty="0">
                          <a:solidFill>
                            <a:schemeClr val="tx1"/>
                          </a:solidFill>
                        </a:rPr>
                        <a:t>Skeletal muscle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Increased glycogenolysis</a:t>
                      </a:r>
                      <a:br>
                        <a:rPr lang="en-US" sz="1600" dirty="0">
                          <a:solidFill>
                            <a:srgbClr val="C00000"/>
                          </a:solidFill>
                        </a:rPr>
                      </a:br>
                      <a:r>
                        <a:rPr lang="en-US" sz="1600" dirty="0">
                          <a:solidFill>
                            <a:srgbClr val="C00000"/>
                          </a:solidFill>
                        </a:rPr>
                        <a:t>Increased strength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600" b="1" dirty="0">
                          <a:solidFill>
                            <a:schemeClr val="tx1"/>
                          </a:solidFill>
                        </a:rPr>
                        <a:t>Fat cells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Lipolysis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335969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2723" y="977751"/>
            <a:ext cx="7077830" cy="927277"/>
          </a:xfrm>
        </p:spPr>
        <p:txBody>
          <a:bodyPr/>
          <a:lstStyle/>
          <a:p>
            <a:r>
              <a:rPr lang="en-US" altLang="en-US" sz="1600" dirty="0"/>
              <a:t>EFFECT OF SYMPATHETIC AND PARASYMPATHETIC STIMULATION ON </a:t>
            </a:r>
            <a:r>
              <a:rPr lang="en-US" altLang="en-US" sz="1600" dirty="0" smtClean="0"/>
              <a:t>THE </a:t>
            </a:r>
            <a:r>
              <a:rPr lang="en-US" sz="1600" dirty="0" smtClean="0"/>
              <a:t>FUNCTION OF THE ADRENAL MEDULLAE</a:t>
            </a:r>
            <a:endParaRPr lang="en-US" sz="1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99551020"/>
              </p:ext>
            </p:extLst>
          </p:nvPr>
        </p:nvGraphicFramePr>
        <p:xfrm>
          <a:off x="36817" y="1564912"/>
          <a:ext cx="8855566" cy="4854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r="65570" b="55062"/>
          <a:stretch/>
        </p:blipFill>
        <p:spPr>
          <a:xfrm>
            <a:off x="0" y="3871524"/>
            <a:ext cx="3148236" cy="2437975"/>
          </a:xfrm>
          <a:prstGeom prst="rect">
            <a:avLst/>
          </a:prstGeom>
        </p:spPr>
      </p:pic>
    </p:spTree>
    <p:extLst>
      <p:ext uri="{BB962C8B-B14F-4D97-AF65-F5344CB8AC3E}">
        <p14:creationId xmlns:p14="http://schemas.microsoft.com/office/powerpoint/2010/main" val="127246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1DB74A76-00C1-4999-B34F-80F0D7B516EB}"/>
                                            </p:graphicEl>
                                          </p:spTgt>
                                        </p:tgtEl>
                                        <p:attrNameLst>
                                          <p:attrName>style.visibility</p:attrName>
                                        </p:attrNameLst>
                                      </p:cBhvr>
                                      <p:to>
                                        <p:strVal val="visible"/>
                                      </p:to>
                                    </p:set>
                                    <p:animEffect transition="in" filter="fade">
                                      <p:cBhvr>
                                        <p:cTn id="7" dur="2000"/>
                                        <p:tgtEl>
                                          <p:spTgt spid="4">
                                            <p:graphicEl>
                                              <a:dgm id="{1DB74A76-00C1-4999-B34F-80F0D7B516E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C7BA297A-0570-4791-9A54-E5C61D79A53E}"/>
                                            </p:graphicEl>
                                          </p:spTgt>
                                        </p:tgtEl>
                                        <p:attrNameLst>
                                          <p:attrName>style.visibility</p:attrName>
                                        </p:attrNameLst>
                                      </p:cBhvr>
                                      <p:to>
                                        <p:strVal val="visible"/>
                                      </p:to>
                                    </p:set>
                                    <p:animEffect transition="in" filter="fade">
                                      <p:cBhvr>
                                        <p:cTn id="12" dur="2000"/>
                                        <p:tgtEl>
                                          <p:spTgt spid="4">
                                            <p:graphicEl>
                                              <a:dgm id="{C7BA297A-0570-4791-9A54-E5C61D79A53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B4D459E1-B215-4622-8B60-13411F54AFB5}"/>
                                            </p:graphicEl>
                                          </p:spTgt>
                                        </p:tgtEl>
                                        <p:attrNameLst>
                                          <p:attrName>style.visibility</p:attrName>
                                        </p:attrNameLst>
                                      </p:cBhvr>
                                      <p:to>
                                        <p:strVal val="visible"/>
                                      </p:to>
                                    </p:set>
                                    <p:animEffect transition="in" filter="fade">
                                      <p:cBhvr>
                                        <p:cTn id="17" dur="2000"/>
                                        <p:tgtEl>
                                          <p:spTgt spid="4">
                                            <p:graphicEl>
                                              <a:dgm id="{B4D459E1-B215-4622-8B60-13411F54AFB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B568EEEC-FA07-4C8B-A21F-FC5F7A54CF02}"/>
                                            </p:graphicEl>
                                          </p:spTgt>
                                        </p:tgtEl>
                                        <p:attrNameLst>
                                          <p:attrName>style.visibility</p:attrName>
                                        </p:attrNameLst>
                                      </p:cBhvr>
                                      <p:to>
                                        <p:strVal val="visible"/>
                                      </p:to>
                                    </p:set>
                                    <p:animEffect transition="in" filter="fade">
                                      <p:cBhvr>
                                        <p:cTn id="22" dur="2000"/>
                                        <p:tgtEl>
                                          <p:spTgt spid="4">
                                            <p:graphicEl>
                                              <a:dgm id="{B568EEEC-FA07-4C8B-A21F-FC5F7A54CF02}"/>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FAC2A398-6857-4AEB-BA0C-16592E3A2D13}"/>
                                            </p:graphicEl>
                                          </p:spTgt>
                                        </p:tgtEl>
                                        <p:attrNameLst>
                                          <p:attrName>style.visibility</p:attrName>
                                        </p:attrNameLst>
                                      </p:cBhvr>
                                      <p:to>
                                        <p:strVal val="visible"/>
                                      </p:to>
                                    </p:set>
                                    <p:animEffect transition="in" filter="fade">
                                      <p:cBhvr>
                                        <p:cTn id="27" dur="2000"/>
                                        <p:tgtEl>
                                          <p:spTgt spid="4">
                                            <p:graphicEl>
                                              <a:dgm id="{FAC2A398-6857-4AEB-BA0C-16592E3A2D1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000" dirty="0"/>
              <a:t>EFFECT OF SYMPATHETIC AND PARASYMPATHETIC STIMULATION ON </a:t>
            </a:r>
            <a:r>
              <a:rPr lang="en-US" altLang="en-US" sz="2000" dirty="0" smtClean="0"/>
              <a:t>THE </a:t>
            </a:r>
            <a:r>
              <a:rPr lang="en-US" sz="2000" dirty="0" smtClean="0"/>
              <a:t>FUNCTION OF THE ADRENAL MEDULLAE</a:t>
            </a:r>
            <a:endParaRPr lang="en-US" sz="2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3985461"/>
              </p:ext>
            </p:extLst>
          </p:nvPr>
        </p:nvGraphicFramePr>
        <p:xfrm>
          <a:off x="325255" y="951222"/>
          <a:ext cx="8726690" cy="5725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3404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09EB70A8-5077-4539-9E10-E749C27090A3}"/>
                                            </p:graphicEl>
                                          </p:spTgt>
                                        </p:tgtEl>
                                        <p:attrNameLst>
                                          <p:attrName>style.visibility</p:attrName>
                                        </p:attrNameLst>
                                      </p:cBhvr>
                                      <p:to>
                                        <p:strVal val="visible"/>
                                      </p:to>
                                    </p:set>
                                    <p:animEffect transition="in" filter="fade">
                                      <p:cBhvr>
                                        <p:cTn id="7" dur="2000"/>
                                        <p:tgtEl>
                                          <p:spTgt spid="4">
                                            <p:graphicEl>
                                              <a:dgm id="{09EB70A8-5077-4539-9E10-E749C27090A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A5B93346-AC6E-4B29-9634-4D8F899A2806}"/>
                                            </p:graphicEl>
                                          </p:spTgt>
                                        </p:tgtEl>
                                        <p:attrNameLst>
                                          <p:attrName>style.visibility</p:attrName>
                                        </p:attrNameLst>
                                      </p:cBhvr>
                                      <p:to>
                                        <p:strVal val="visible"/>
                                      </p:to>
                                    </p:set>
                                    <p:animEffect transition="in" filter="fade">
                                      <p:cBhvr>
                                        <p:cTn id="12" dur="2000"/>
                                        <p:tgtEl>
                                          <p:spTgt spid="4">
                                            <p:graphicEl>
                                              <a:dgm id="{A5B93346-AC6E-4B29-9634-4D8F899A280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06CFB6A9-9411-49EF-8EBE-8B0B02D7B48D}"/>
                                            </p:graphicEl>
                                          </p:spTgt>
                                        </p:tgtEl>
                                        <p:attrNameLst>
                                          <p:attrName>style.visibility</p:attrName>
                                        </p:attrNameLst>
                                      </p:cBhvr>
                                      <p:to>
                                        <p:strVal val="visible"/>
                                      </p:to>
                                    </p:set>
                                    <p:animEffect transition="in" filter="fade">
                                      <p:cBhvr>
                                        <p:cTn id="17" dur="2000"/>
                                        <p:tgtEl>
                                          <p:spTgt spid="4">
                                            <p:graphicEl>
                                              <a:dgm id="{06CFB6A9-9411-49EF-8EBE-8B0B02D7B48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8E4EB764-86E5-43BC-9D72-1E1C3544CE9A}"/>
                                            </p:graphicEl>
                                          </p:spTgt>
                                        </p:tgtEl>
                                        <p:attrNameLst>
                                          <p:attrName>style.visibility</p:attrName>
                                        </p:attrNameLst>
                                      </p:cBhvr>
                                      <p:to>
                                        <p:strVal val="visible"/>
                                      </p:to>
                                    </p:set>
                                    <p:animEffect transition="in" filter="fade">
                                      <p:cBhvr>
                                        <p:cTn id="22" dur="2000"/>
                                        <p:tgtEl>
                                          <p:spTgt spid="4">
                                            <p:graphicEl>
                                              <a:dgm id="{8E4EB764-86E5-43BC-9D72-1E1C3544CE9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95D4020E-FE79-4791-B906-775B50FC6219}"/>
                                            </p:graphicEl>
                                          </p:spTgt>
                                        </p:tgtEl>
                                        <p:attrNameLst>
                                          <p:attrName>style.visibility</p:attrName>
                                        </p:attrNameLst>
                                      </p:cBhvr>
                                      <p:to>
                                        <p:strVal val="visible"/>
                                      </p:to>
                                    </p:set>
                                    <p:animEffect transition="in" filter="fade">
                                      <p:cBhvr>
                                        <p:cTn id="27" dur="2000"/>
                                        <p:tgtEl>
                                          <p:spTgt spid="4">
                                            <p:graphicEl>
                                              <a:dgm id="{95D4020E-FE79-4791-B906-775B50FC6219}"/>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44E2A885-365B-4615-AB9E-5950A0AA89B5}"/>
                                            </p:graphicEl>
                                          </p:spTgt>
                                        </p:tgtEl>
                                        <p:attrNameLst>
                                          <p:attrName>style.visibility</p:attrName>
                                        </p:attrNameLst>
                                      </p:cBhvr>
                                      <p:to>
                                        <p:strVal val="visible"/>
                                      </p:to>
                                    </p:set>
                                    <p:animEffect transition="in" filter="fade">
                                      <p:cBhvr>
                                        <p:cTn id="32" dur="2000"/>
                                        <p:tgtEl>
                                          <p:spTgt spid="4">
                                            <p:graphicEl>
                                              <a:dgm id="{44E2A885-365B-4615-AB9E-5950A0AA89B5}"/>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dgm id="{E02873D8-F625-4DF4-8401-18BE77B752B2}"/>
                                            </p:graphicEl>
                                          </p:spTgt>
                                        </p:tgtEl>
                                        <p:attrNameLst>
                                          <p:attrName>style.visibility</p:attrName>
                                        </p:attrNameLst>
                                      </p:cBhvr>
                                      <p:to>
                                        <p:strVal val="visible"/>
                                      </p:to>
                                    </p:set>
                                    <p:animEffect transition="in" filter="fade">
                                      <p:cBhvr>
                                        <p:cTn id="37" dur="2000"/>
                                        <p:tgtEl>
                                          <p:spTgt spid="4">
                                            <p:graphicEl>
                                              <a:dgm id="{E02873D8-F625-4DF4-8401-18BE77B752B2}"/>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graphicEl>
                                              <a:dgm id="{CE298382-DF83-435B-B53C-FA5EC5881B6D}"/>
                                            </p:graphicEl>
                                          </p:spTgt>
                                        </p:tgtEl>
                                        <p:attrNameLst>
                                          <p:attrName>style.visibility</p:attrName>
                                        </p:attrNameLst>
                                      </p:cBhvr>
                                      <p:to>
                                        <p:strVal val="visible"/>
                                      </p:to>
                                    </p:set>
                                    <p:animEffect transition="in" filter="fade">
                                      <p:cBhvr>
                                        <p:cTn id="42" dur="2000"/>
                                        <p:tgtEl>
                                          <p:spTgt spid="4">
                                            <p:graphicEl>
                                              <a:dgm id="{CE298382-DF83-435B-B53C-FA5EC5881B6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graphicEl>
                                              <a:dgm id="{ABDC6587-6570-4AB8-A7D8-13BECCA9DCD2}"/>
                                            </p:graphicEl>
                                          </p:spTgt>
                                        </p:tgtEl>
                                        <p:attrNameLst>
                                          <p:attrName>style.visibility</p:attrName>
                                        </p:attrNameLst>
                                      </p:cBhvr>
                                      <p:to>
                                        <p:strVal val="visible"/>
                                      </p:to>
                                    </p:set>
                                    <p:animEffect transition="in" filter="fade">
                                      <p:cBhvr>
                                        <p:cTn id="47" dur="2000"/>
                                        <p:tgtEl>
                                          <p:spTgt spid="4">
                                            <p:graphicEl>
                                              <a:dgm id="{ABDC6587-6570-4AB8-A7D8-13BECCA9DCD2}"/>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graphicEl>
                                              <a:dgm id="{D6F097D0-B0C7-4B7A-915A-64D25C90AFBB}"/>
                                            </p:graphicEl>
                                          </p:spTgt>
                                        </p:tgtEl>
                                        <p:attrNameLst>
                                          <p:attrName>style.visibility</p:attrName>
                                        </p:attrNameLst>
                                      </p:cBhvr>
                                      <p:to>
                                        <p:strVal val="visible"/>
                                      </p:to>
                                    </p:set>
                                    <p:animEffect transition="in" filter="fade">
                                      <p:cBhvr>
                                        <p:cTn id="52" dur="2000"/>
                                        <p:tgtEl>
                                          <p:spTgt spid="4">
                                            <p:graphicEl>
                                              <a:dgm id="{D6F097D0-B0C7-4B7A-915A-64D25C90AFBB}"/>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graphicEl>
                                              <a:dgm id="{6B8A2B9E-9B1D-456E-9194-AC9EC54CBAF3}"/>
                                            </p:graphicEl>
                                          </p:spTgt>
                                        </p:tgtEl>
                                        <p:attrNameLst>
                                          <p:attrName>style.visibility</p:attrName>
                                        </p:attrNameLst>
                                      </p:cBhvr>
                                      <p:to>
                                        <p:strVal val="visible"/>
                                      </p:to>
                                    </p:set>
                                    <p:animEffect transition="in" filter="fade">
                                      <p:cBhvr>
                                        <p:cTn id="57" dur="2000"/>
                                        <p:tgtEl>
                                          <p:spTgt spid="4">
                                            <p:graphicEl>
                                              <a:dgm id="{6B8A2B9E-9B1D-456E-9194-AC9EC54CBAF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BIBLIOGRAPHY</a:t>
            </a:r>
            <a:endParaRPr lang="en-US" dirty="0"/>
          </a:p>
        </p:txBody>
      </p:sp>
      <p:pic>
        <p:nvPicPr>
          <p:cNvPr id="4" name="Picture 3"/>
          <p:cNvPicPr>
            <a:picLocks noChangeAspect="1"/>
          </p:cNvPicPr>
          <p:nvPr/>
        </p:nvPicPr>
        <p:blipFill>
          <a:blip r:embed="rId2"/>
          <a:stretch>
            <a:fillRect/>
          </a:stretch>
        </p:blipFill>
        <p:spPr>
          <a:xfrm>
            <a:off x="6237298" y="1796385"/>
            <a:ext cx="2646624" cy="3410598"/>
          </a:xfrm>
          <a:prstGeom prst="rect">
            <a:avLst/>
          </a:prstGeom>
          <a:solidFill>
            <a:srgbClr val="FFFFFF">
              <a:shade val="85000"/>
            </a:srgbClr>
          </a:solidFill>
          <a:ln w="190500" cap="rnd">
            <a:noFill/>
          </a:ln>
          <a:effectLst>
            <a:outerShdw blurRad="50800" dist="38100" dir="10800000" algn="r" rotWithShape="0">
              <a:prstClr val="black">
                <a:alpha val="40000"/>
              </a:prstClr>
            </a:outerShdw>
            <a:reflection blurRad="6350" stA="52000" endA="300" endPos="35000" dir="5400000" sy="-100000" algn="bl" rotWithShape="0"/>
          </a:effectLst>
          <a:scene3d>
            <a:camera prst="orthographicFront"/>
            <a:lightRig rig="harsh" dir="t">
              <a:rot lat="0" lon="0" rev="9600000"/>
            </a:lightRig>
          </a:scene3d>
          <a:sp3d extrusionH="768350" prstMaterial="dkEdge">
            <a:contourClr>
              <a:schemeClr val="bg1"/>
            </a:contourClr>
          </a:sp3d>
        </p:spPr>
      </p:pic>
      <p:pic>
        <p:nvPicPr>
          <p:cNvPr id="6" name="Picture 5"/>
          <p:cNvPicPr>
            <a:picLocks noChangeAspect="1"/>
          </p:cNvPicPr>
          <p:nvPr/>
        </p:nvPicPr>
        <p:blipFill>
          <a:blip r:embed="rId3"/>
          <a:stretch>
            <a:fillRect/>
          </a:stretch>
        </p:blipFill>
        <p:spPr>
          <a:xfrm>
            <a:off x="254252" y="1834540"/>
            <a:ext cx="2611008" cy="3372443"/>
          </a:xfrm>
          <a:prstGeom prst="rect">
            <a:avLst/>
          </a:prstGeom>
          <a:effectLst>
            <a:outerShdw blurRad="50800" dist="38100" dir="10800000" algn="r" rotWithShape="0">
              <a:prstClr val="black">
                <a:alpha val="40000"/>
              </a:prstClr>
            </a:outerShdw>
            <a:reflection blurRad="6350" stA="52000" endA="300" endPos="35000" dir="5400000" sy="-100000" algn="bl" rotWithShape="0"/>
          </a:effectLst>
          <a:scene3d>
            <a:camera prst="orthographicFront"/>
            <a:lightRig rig="harsh" dir="t">
              <a:rot lat="0" lon="0" rev="7800000"/>
            </a:lightRig>
          </a:scene3d>
          <a:sp3d extrusionH="1212850" contourW="12700" prstMaterial="metal">
            <a:extrusionClr>
              <a:schemeClr val="bg1"/>
            </a:extrusionClr>
            <a:contourClr>
              <a:schemeClr val="tx1"/>
            </a:contour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5137" y="1919635"/>
            <a:ext cx="2792284" cy="3287348"/>
          </a:xfrm>
          <a:prstGeom prst="rect">
            <a:avLst/>
          </a:prstGeom>
          <a:ln>
            <a:solidFill>
              <a:schemeClr val="tx1"/>
            </a:solidFill>
          </a:ln>
          <a:effectLst>
            <a:outerShdw blurRad="50800" dist="38100" dir="10800000" algn="r" rotWithShape="0">
              <a:prstClr val="black">
                <a:alpha val="40000"/>
              </a:prstClr>
            </a:outerShdw>
            <a:reflection blurRad="6350" stA="52000" endA="300" endPos="35000" dir="5400000" sy="-100000" algn="bl" rotWithShape="0"/>
          </a:effectLst>
        </p:spPr>
      </p:pic>
      <p:sp>
        <p:nvSpPr>
          <p:cNvPr id="5" name="Slide Number Placeholder 4"/>
          <p:cNvSpPr>
            <a:spLocks noGrp="1"/>
          </p:cNvSpPr>
          <p:nvPr>
            <p:ph type="sldNum" sz="quarter" idx="12"/>
          </p:nvPr>
        </p:nvSpPr>
        <p:spPr/>
        <p:txBody>
          <a:bodyPr/>
          <a:lstStyle/>
          <a:p>
            <a:fld id="{A5DA6D8B-9806-4003-B9DB-AFBA2DE6655E}" type="slidenum">
              <a:rPr lang="en-GB" smtClean="0"/>
              <a:t>73</a:t>
            </a:fld>
            <a:endParaRPr lang="en-GB" dirty="0"/>
          </a:p>
        </p:txBody>
      </p:sp>
    </p:spTree>
    <p:extLst>
      <p:ext uri="{BB962C8B-B14F-4D97-AF65-F5344CB8AC3E}">
        <p14:creationId xmlns:p14="http://schemas.microsoft.com/office/powerpoint/2010/main" val="3631133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07857105"/>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210" y="3925868"/>
            <a:ext cx="2918109" cy="2501236"/>
          </a:xfrm>
          <a:prstGeom prst="rect">
            <a:avLst/>
          </a:prstGeom>
        </p:spPr>
      </p:pic>
    </p:spTree>
    <p:extLst>
      <p:ext uri="{BB962C8B-B14F-4D97-AF65-F5344CB8AC3E}">
        <p14:creationId xmlns:p14="http://schemas.microsoft.com/office/powerpoint/2010/main" val="9439477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LEARNING OBJECTIVES</a:t>
            </a:r>
            <a:br>
              <a:rPr lang="en-GB" sz="3200" dirty="0" smtClean="0"/>
            </a:br>
            <a:endParaRPr lang="en-GB" sz="3200" dirty="0"/>
          </a:p>
        </p:txBody>
      </p:sp>
      <p:grpSp>
        <p:nvGrpSpPr>
          <p:cNvPr id="5" name="Group 4"/>
          <p:cNvGrpSpPr/>
          <p:nvPr/>
        </p:nvGrpSpPr>
        <p:grpSpPr>
          <a:xfrm>
            <a:off x="5245027" y="3030098"/>
            <a:ext cx="3249686" cy="2005607"/>
            <a:chOff x="0" y="591343"/>
            <a:chExt cx="2571749" cy="1543050"/>
          </a:xfrm>
        </p:grpSpPr>
        <p:sp>
          <p:nvSpPr>
            <p:cNvPr id="6" name="Rectangle 5"/>
            <p:cNvSpPr/>
            <p:nvPr/>
          </p:nvSpPr>
          <p:spPr>
            <a:xfrm>
              <a:off x="0" y="591343"/>
              <a:ext cx="2571749" cy="1543050"/>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 name="Rectangle 6"/>
            <p:cNvSpPr/>
            <p:nvPr/>
          </p:nvSpPr>
          <p:spPr>
            <a:xfrm>
              <a:off x="0" y="591343"/>
              <a:ext cx="2571749" cy="1543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2800" kern="1200" dirty="0" smtClean="0"/>
                <a:t>THE ANATOMY OF SOMATIC AND AUTONOMIC NERVOUS SYSTEM</a:t>
              </a:r>
              <a:endParaRPr lang="en-GB" sz="2800" kern="1200" dirty="0"/>
            </a:p>
          </p:txBody>
        </p:sp>
      </p:grpSp>
      <p:sp>
        <p:nvSpPr>
          <p:cNvPr id="10" name="TextBox 9"/>
          <p:cNvSpPr txBox="1"/>
          <p:nvPr/>
        </p:nvSpPr>
        <p:spPr>
          <a:xfrm>
            <a:off x="1276478" y="1552639"/>
            <a:ext cx="7218235" cy="646331"/>
          </a:xfrm>
          <a:prstGeom prst="rect">
            <a:avLst/>
          </a:prstGeom>
          <a:noFill/>
        </p:spPr>
        <p:txBody>
          <a:bodyPr wrap="square" rtlCol="0">
            <a:spAutoFit/>
          </a:bodyPr>
          <a:lstStyle/>
          <a:p>
            <a:r>
              <a:rPr lang="en-GB" dirty="0" smtClean="0"/>
              <a:t>THIS OBJECTIVE IS INTERPRETED AS A COMPARISON BETWEEN SOMATIC AND AUTONOMIC NERVOUS SYSTEMS</a:t>
            </a:r>
            <a:endParaRPr lang="en-GB" dirty="0"/>
          </a:p>
        </p:txBody>
      </p:sp>
    </p:spTree>
    <p:extLst>
      <p:ext uri="{BB962C8B-B14F-4D97-AF65-F5344CB8AC3E}">
        <p14:creationId xmlns:p14="http://schemas.microsoft.com/office/powerpoint/2010/main" val="23517300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57cd6263ad3f5413393c9bd57c6a75919ac3f8"/>
</p:tagLst>
</file>

<file path=ppt/theme/theme1.xml><?xml version="1.0" encoding="utf-8"?>
<a:theme xmlns:a="http://schemas.openxmlformats.org/drawingml/2006/main" name="KSU THEME WHITE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KSU THEME WHITE BACKGROUND" id="{717E641D-5D0C-41C3-936A-EDE62EFF4D6C}" vid="{7C7B8DB8-02E1-4B1B-A9E4-0723BC316D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 Cerebellum [Autosaved]</Template>
  <TotalTime>13119</TotalTime>
  <Words>6366</Words>
  <Application>Microsoft Office PowerPoint</Application>
  <PresentationFormat>On-screen Show (4:3)</PresentationFormat>
  <Paragraphs>709</Paragraphs>
  <Slides>73</Slides>
  <Notes>36</Notes>
  <HiddenSlides>7</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73</vt:i4>
      </vt:variant>
    </vt:vector>
  </HeadingPairs>
  <TitlesOfParts>
    <vt:vector size="81" baseType="lpstr">
      <vt:lpstr>Arial</vt:lpstr>
      <vt:lpstr>Calibri</vt:lpstr>
      <vt:lpstr>Century Gothic</vt:lpstr>
      <vt:lpstr>Lucida Sans</vt:lpstr>
      <vt:lpstr>msgothic</vt:lpstr>
      <vt:lpstr>Times New Roman</vt:lpstr>
      <vt:lpstr>Wingdings</vt:lpstr>
      <vt:lpstr>KSU THEME WHITE BACKGROUND</vt:lpstr>
      <vt:lpstr>THE AUTONOMIC NERVOUS SYSTEM</vt:lpstr>
      <vt:lpstr>LEARNING OBJECTIVES </vt:lpstr>
      <vt:lpstr>LEARNING OBJECTIVES </vt:lpstr>
      <vt:lpstr>PowerPoint Presentation</vt:lpstr>
      <vt:lpstr>ONE OF THE MOST STRIKING CHARACTERISTICS OF THE AUTONOMIC NERVOUS SYSTEM IS THE RAPIDITY AND INTENSITY WITH WHICH IT CAN CHANGE VISCERAL FUNCTIONS. </vt:lpstr>
      <vt:lpstr>GENERAL ORGANIZATION OF THE AUTONOMIC NERVOUS SYSTEM</vt:lpstr>
      <vt:lpstr>General Organization of the Autonomic Nervous System</vt:lpstr>
      <vt:lpstr>PowerPoint Presentation</vt:lpstr>
      <vt:lpstr>LEARNING OBJECTIVES </vt:lpstr>
      <vt:lpstr>PowerPoint Presentation</vt:lpstr>
      <vt:lpstr>COMPARISON OF SOMATIC AND AUTONOMIC NERVOUS SYSTEMS</vt:lpstr>
      <vt:lpstr>SOMATIC VS. AUTONOMIC NERVOUS SYSTEM - NEUROTRANSMITTERS</vt:lpstr>
      <vt:lpstr>PowerPoint Presentation</vt:lpstr>
      <vt:lpstr>PowerPoint Presentation</vt:lpstr>
      <vt:lpstr>SYMPATHETIC AND PARASYMPATHETIC NERVOUS SYSTEMS</vt:lpstr>
      <vt:lpstr>SYMPATHETIC AND PARASYMPATHETIC NERVOUS SYSTEMS</vt:lpstr>
      <vt:lpstr>NEUROTRANSMITTERS IN THE AUTONOMIC NERVOUS SYSTEM</vt:lpstr>
      <vt:lpstr>NEUROTRANSMITTERS IN SYMPATHETIC AND PARASYMPATHETIC NERVOUS SYSTEMS</vt:lpstr>
      <vt:lpstr>THE SYMPATHETIC NERVOUS SYSTEM</vt:lpstr>
      <vt:lpstr>PowerPoint Presentation</vt:lpstr>
      <vt:lpstr>THORACOLUMBAR OUTFLOW</vt:lpstr>
      <vt:lpstr>PowerPoint Presentation</vt:lpstr>
      <vt:lpstr>PowerPoint Presentation</vt:lpstr>
      <vt:lpstr>LEARNING OBJECTIVES </vt:lpstr>
      <vt:lpstr>WHAT IS A GANGLION?</vt:lpstr>
      <vt:lpstr>GANGLIA</vt:lpstr>
      <vt:lpstr>PowerPoint Presentation</vt:lpstr>
      <vt:lpstr>PowerPoint Presentation</vt:lpstr>
      <vt:lpstr>PowerPoint Presentation</vt:lpstr>
      <vt:lpstr>PowerPoint Presentation</vt:lpstr>
      <vt:lpstr>Sympathetic Nerve Fibers in the Skeletal Nerves</vt:lpstr>
      <vt:lpstr>FIGHT OR FLIGHT</vt:lpstr>
      <vt:lpstr>THE STATE OF RAGE</vt:lpstr>
      <vt:lpstr>MASS DISCHARGE OF THE SYMPATHETIC NERVOUS SYSTEM RESULTS IN</vt:lpstr>
      <vt:lpstr>“ALARM” OR “STRESS” RESPONSE OF THE SYMPATHETIC NERVOUS SYSTEM</vt:lpstr>
      <vt:lpstr>LEARNING OBJECTIVES </vt:lpstr>
      <vt:lpstr>Segmental Distribution of the Sympathetic Nerve Fibers</vt:lpstr>
      <vt:lpstr>THE PARASYMPATHETIC DIVISION OF THE AUTONOMIC NERVOUS SYSTEM</vt:lpstr>
      <vt:lpstr>CRANIOSACRAL OUTFLOW</vt:lpstr>
      <vt:lpstr>Parasympathetic Nervous System</vt:lpstr>
      <vt:lpstr>THE VAGUS NERVES</vt:lpstr>
      <vt:lpstr>PREGANGLIONIC AND POSTGANGLIONIC PARASYMPATHETIC NEURONS</vt:lpstr>
      <vt:lpstr>PREGANGLIONIC AND POSTGANGLIONIC PARASYMPATHETIC NEURONS</vt:lpstr>
      <vt:lpstr>SECRETION OF NORADRENALINE BY  POSTGANGLIONIC NERVE ENDINGS - VARISCOSITIES</vt:lpstr>
      <vt:lpstr>VARICOSITIES</vt:lpstr>
      <vt:lpstr>VARICOSITIES</vt:lpstr>
      <vt:lpstr>PowerPoint Presentation</vt:lpstr>
      <vt:lpstr>POSTGANGLIONIC NEURONS</vt:lpstr>
      <vt:lpstr>PowerPoint Presentation</vt:lpstr>
      <vt:lpstr>PowerPoint Presentation</vt:lpstr>
      <vt:lpstr>PowerPoint Presentation</vt:lpstr>
      <vt:lpstr>CO-TRANSMISSION</vt:lpstr>
      <vt:lpstr>PowerPoint Presentation</vt:lpstr>
      <vt:lpstr>HOW DRUGS CAN BLOCK ADRENERGIC FUNCTION  – FURTHER INFORMATION   </vt:lpstr>
      <vt:lpstr>PowerPoint Presentation</vt:lpstr>
      <vt:lpstr>LEARNING OBJECTIVES </vt:lpstr>
      <vt:lpstr>EXCITATORY AND INHIBITORY ACTIONS OF SYMPATHETIC AND PARASYMPATHETIC STIMULATION</vt:lpstr>
      <vt:lpstr>EFFECTS OF SYMPATHETIC AND PARASYMPATHETIC STIMULATION ON SPECIFIC ORGANS – THE EYES</vt:lpstr>
      <vt:lpstr>EFFECTS OF SYMPATHETIC AND PARASYMPATHETIC STIMULATION ON SPECIFIC ORGANS – THE GLANDS</vt:lpstr>
      <vt:lpstr>PowerPoint Presentation</vt:lpstr>
      <vt:lpstr>EFFECTS OF SYMPATHETIC AND PARASYMPATHETIC STIMULATION ON SPECIFIC ORGANS – THE HEART</vt:lpstr>
      <vt:lpstr>PowerPoint Presentation</vt:lpstr>
      <vt:lpstr>EFFECTS OF SYMPATHETIC AND PARASYMPATHETIC STIMULATION ON SPECIFIC ORGANS – SYSTEMIC BLOOD VESSELS</vt:lpstr>
      <vt:lpstr>EFFECT OF SYMPATHETIC AND PARASYMPATHETIC STIMULATION ON ARTERIAL PRESSURE</vt:lpstr>
      <vt:lpstr>PowerPoint Presentation</vt:lpstr>
      <vt:lpstr>EFFECTS OF SYMPATHETIC AND PARASYMPATHETIC STIMULATION ON SPECIFIC ORGANS – THE GASTROINTESTINAL SYSTEM</vt:lpstr>
      <vt:lpstr>MOST OF THE  ENTODERMAL DUCTS ARE INHIBITED BY SYMPATHETIC STIMULATION BUT EXCITED BY PARASYMPATHETIC STIMULATION</vt:lpstr>
      <vt:lpstr>PowerPoint Presentation</vt:lpstr>
      <vt:lpstr>EFFECTS OF SYMPATHETIC AND PARASYMPATHETIC STIMULA­TION ON OTHER FUNCTIONS OF THE BODY</vt:lpstr>
      <vt:lpstr>PowerPoint Presentation</vt:lpstr>
      <vt:lpstr>EFFECT OF SYMPATHETIC AND PARASYMPATHETIC STIMULATION ON THE FUNCTION OF THE ADRENAL MEDULLAE</vt:lpstr>
      <vt:lpstr>EFFECT OF SYMPATHETIC AND PARASYMPATHETIC STIMULATION ON THE FUNCTION OF THE ADRENAL MEDULLAE</vt:lpstr>
      <vt:lpstr>BIBLIOGRAPHY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autonomic nervous system</dc:title>
  <dc:creator>Dr. Colin Greengrass</dc:creator>
  <cp:lastModifiedBy>Dr. Colin Greengrass</cp:lastModifiedBy>
  <cp:revision>154</cp:revision>
  <dcterms:created xsi:type="dcterms:W3CDTF">2015-06-21T08:06:35Z</dcterms:created>
  <dcterms:modified xsi:type="dcterms:W3CDTF">2015-08-24T20:21:47Z</dcterms:modified>
</cp:coreProperties>
</file>